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notesSlides/notesSlide2.xml" ContentType="application/vnd.openxmlformats-officedocument.presentationml.notesSlide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256" r:id="rId3"/>
    <p:sldId id="379" r:id="rId4"/>
    <p:sldId id="380" r:id="rId5"/>
    <p:sldId id="382" r:id="rId6"/>
    <p:sldId id="403" r:id="rId7"/>
    <p:sldId id="383" r:id="rId8"/>
    <p:sldId id="404" r:id="rId9"/>
    <p:sldId id="405" r:id="rId10"/>
    <p:sldId id="385" r:id="rId11"/>
    <p:sldId id="406" r:id="rId12"/>
    <p:sldId id="407" r:id="rId13"/>
    <p:sldId id="408" r:id="rId14"/>
    <p:sldId id="409" r:id="rId15"/>
    <p:sldId id="410" r:id="rId16"/>
    <p:sldId id="393" r:id="rId17"/>
    <p:sldId id="394" r:id="rId18"/>
    <p:sldId id="395" r:id="rId19"/>
    <p:sldId id="401" r:id="rId20"/>
    <p:sldId id="336" r:id="rId21"/>
    <p:sldId id="400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7B7"/>
    <a:srgbClr val="FF6600"/>
    <a:srgbClr val="92D050"/>
    <a:srgbClr val="99FF99"/>
    <a:srgbClr val="FFFF66"/>
    <a:srgbClr val="66FF99"/>
    <a:srgbClr val="C4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3460" autoAdjust="0"/>
  </p:normalViewPr>
  <p:slideViewPr>
    <p:cSldViewPr>
      <p:cViewPr varScale="1">
        <p:scale>
          <a:sx n="82" d="100"/>
          <a:sy n="82" d="100"/>
        </p:scale>
        <p:origin x="9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27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1878" y="1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4DD89-0188-4E33-9517-CC592F464465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2528E-0D17-430D-AA3E-94700C82F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73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88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EE2119-FE5D-4871-A9FC-B06E5F5A10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620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2/12/2024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>
          <a:xfrm>
            <a:off x="6165326" y="6374589"/>
            <a:ext cx="2895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/>
              <a:t>Faculty of Physics, University of Warsaw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286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l-PL" dirty="0" err="1"/>
              <a:t>Faculty</a:t>
            </a:r>
            <a:r>
              <a:rPr lang="pl-PL" dirty="0"/>
              <a:t> of </a:t>
            </a:r>
            <a:r>
              <a:rPr lang="pl-PL" dirty="0" err="1"/>
              <a:t>Physics</a:t>
            </a:r>
            <a:r>
              <a:rPr lang="pl-PL" dirty="0"/>
              <a:t>, </a:t>
            </a:r>
            <a:r>
              <a:rPr lang="pl-PL" dirty="0" err="1"/>
              <a:t>University</a:t>
            </a:r>
            <a:r>
              <a:rPr lang="pl-PL" dirty="0"/>
              <a:t> of Warsaw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483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41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8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98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52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70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63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77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29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7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44213AF-26F6-41FA-8D85-E2C5388D6E58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2/12/2024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2/12/2024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0D3F0-7046-4356-881F-F918C2D92761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5796136" y="6356350"/>
            <a:ext cx="2890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 err="1"/>
              <a:t>Faculty</a:t>
            </a:r>
            <a:r>
              <a:rPr lang="pl-PL" dirty="0"/>
              <a:t> of </a:t>
            </a:r>
            <a:r>
              <a:rPr lang="pl-PL" dirty="0" err="1"/>
              <a:t>Physics</a:t>
            </a:r>
            <a:r>
              <a:rPr lang="pl-PL" dirty="0"/>
              <a:t>, </a:t>
            </a:r>
            <a:r>
              <a:rPr lang="pl-PL" dirty="0" err="1"/>
              <a:t>University</a:t>
            </a:r>
            <a:r>
              <a:rPr lang="pl-PL" dirty="0"/>
              <a:t> of Warsaw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497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327.xml"/><Relationship Id="rId21" Type="http://schemas.openxmlformats.org/officeDocument/2006/relationships/tags" Target="../tags/tag322.xml"/><Relationship Id="rId42" Type="http://schemas.openxmlformats.org/officeDocument/2006/relationships/tags" Target="../tags/tag343.xml"/><Relationship Id="rId47" Type="http://schemas.openxmlformats.org/officeDocument/2006/relationships/tags" Target="../tags/tag348.xml"/><Relationship Id="rId63" Type="http://schemas.openxmlformats.org/officeDocument/2006/relationships/tags" Target="../tags/tag364.xml"/><Relationship Id="rId68" Type="http://schemas.openxmlformats.org/officeDocument/2006/relationships/tags" Target="../tags/tag369.xml"/><Relationship Id="rId16" Type="http://schemas.openxmlformats.org/officeDocument/2006/relationships/tags" Target="../tags/tag317.xml"/><Relationship Id="rId11" Type="http://schemas.openxmlformats.org/officeDocument/2006/relationships/tags" Target="../tags/tag312.xml"/><Relationship Id="rId24" Type="http://schemas.openxmlformats.org/officeDocument/2006/relationships/tags" Target="../tags/tag325.xml"/><Relationship Id="rId32" Type="http://schemas.openxmlformats.org/officeDocument/2006/relationships/tags" Target="../tags/tag333.xml"/><Relationship Id="rId37" Type="http://schemas.openxmlformats.org/officeDocument/2006/relationships/tags" Target="../tags/tag338.xml"/><Relationship Id="rId40" Type="http://schemas.openxmlformats.org/officeDocument/2006/relationships/tags" Target="../tags/tag341.xml"/><Relationship Id="rId45" Type="http://schemas.openxmlformats.org/officeDocument/2006/relationships/tags" Target="../tags/tag346.xml"/><Relationship Id="rId53" Type="http://schemas.openxmlformats.org/officeDocument/2006/relationships/tags" Target="../tags/tag354.xml"/><Relationship Id="rId58" Type="http://schemas.openxmlformats.org/officeDocument/2006/relationships/tags" Target="../tags/tag359.xml"/><Relationship Id="rId66" Type="http://schemas.openxmlformats.org/officeDocument/2006/relationships/tags" Target="../tags/tag367.xml"/><Relationship Id="rId74" Type="http://schemas.openxmlformats.org/officeDocument/2006/relationships/tags" Target="../tags/tag375.xml"/><Relationship Id="rId79" Type="http://schemas.openxmlformats.org/officeDocument/2006/relationships/slideLayout" Target="../slideLayouts/slideLayout2.xml"/><Relationship Id="rId5" Type="http://schemas.openxmlformats.org/officeDocument/2006/relationships/tags" Target="../tags/tag306.xml"/><Relationship Id="rId61" Type="http://schemas.openxmlformats.org/officeDocument/2006/relationships/tags" Target="../tags/tag362.xml"/><Relationship Id="rId19" Type="http://schemas.openxmlformats.org/officeDocument/2006/relationships/tags" Target="../tags/tag320.xml"/><Relationship Id="rId14" Type="http://schemas.openxmlformats.org/officeDocument/2006/relationships/tags" Target="../tags/tag315.xml"/><Relationship Id="rId22" Type="http://schemas.openxmlformats.org/officeDocument/2006/relationships/tags" Target="../tags/tag323.xml"/><Relationship Id="rId27" Type="http://schemas.openxmlformats.org/officeDocument/2006/relationships/tags" Target="../tags/tag328.xml"/><Relationship Id="rId30" Type="http://schemas.openxmlformats.org/officeDocument/2006/relationships/tags" Target="../tags/tag331.xml"/><Relationship Id="rId35" Type="http://schemas.openxmlformats.org/officeDocument/2006/relationships/tags" Target="../tags/tag336.xml"/><Relationship Id="rId43" Type="http://schemas.openxmlformats.org/officeDocument/2006/relationships/tags" Target="../tags/tag344.xml"/><Relationship Id="rId48" Type="http://schemas.openxmlformats.org/officeDocument/2006/relationships/tags" Target="../tags/tag349.xml"/><Relationship Id="rId56" Type="http://schemas.openxmlformats.org/officeDocument/2006/relationships/tags" Target="../tags/tag357.xml"/><Relationship Id="rId64" Type="http://schemas.openxmlformats.org/officeDocument/2006/relationships/tags" Target="../tags/tag365.xml"/><Relationship Id="rId69" Type="http://schemas.openxmlformats.org/officeDocument/2006/relationships/tags" Target="../tags/tag370.xml"/><Relationship Id="rId77" Type="http://schemas.openxmlformats.org/officeDocument/2006/relationships/tags" Target="../tags/tag378.xml"/><Relationship Id="rId8" Type="http://schemas.openxmlformats.org/officeDocument/2006/relationships/tags" Target="../tags/tag309.xml"/><Relationship Id="rId51" Type="http://schemas.openxmlformats.org/officeDocument/2006/relationships/tags" Target="../tags/tag352.xml"/><Relationship Id="rId72" Type="http://schemas.openxmlformats.org/officeDocument/2006/relationships/tags" Target="../tags/tag373.xml"/><Relationship Id="rId80" Type="http://schemas.openxmlformats.org/officeDocument/2006/relationships/image" Target="../media/image15.png"/><Relationship Id="rId3" Type="http://schemas.openxmlformats.org/officeDocument/2006/relationships/tags" Target="../tags/tag304.xml"/><Relationship Id="rId12" Type="http://schemas.openxmlformats.org/officeDocument/2006/relationships/tags" Target="../tags/tag313.xml"/><Relationship Id="rId17" Type="http://schemas.openxmlformats.org/officeDocument/2006/relationships/tags" Target="../tags/tag318.xml"/><Relationship Id="rId25" Type="http://schemas.openxmlformats.org/officeDocument/2006/relationships/tags" Target="../tags/tag326.xml"/><Relationship Id="rId33" Type="http://schemas.openxmlformats.org/officeDocument/2006/relationships/tags" Target="../tags/tag334.xml"/><Relationship Id="rId38" Type="http://schemas.openxmlformats.org/officeDocument/2006/relationships/tags" Target="../tags/tag339.xml"/><Relationship Id="rId46" Type="http://schemas.openxmlformats.org/officeDocument/2006/relationships/tags" Target="../tags/tag347.xml"/><Relationship Id="rId59" Type="http://schemas.openxmlformats.org/officeDocument/2006/relationships/tags" Target="../tags/tag360.xml"/><Relationship Id="rId67" Type="http://schemas.openxmlformats.org/officeDocument/2006/relationships/tags" Target="../tags/tag368.xml"/><Relationship Id="rId20" Type="http://schemas.openxmlformats.org/officeDocument/2006/relationships/tags" Target="../tags/tag321.xml"/><Relationship Id="rId41" Type="http://schemas.openxmlformats.org/officeDocument/2006/relationships/tags" Target="../tags/tag342.xml"/><Relationship Id="rId54" Type="http://schemas.openxmlformats.org/officeDocument/2006/relationships/tags" Target="../tags/tag355.xml"/><Relationship Id="rId62" Type="http://schemas.openxmlformats.org/officeDocument/2006/relationships/tags" Target="../tags/tag363.xml"/><Relationship Id="rId70" Type="http://schemas.openxmlformats.org/officeDocument/2006/relationships/tags" Target="../tags/tag371.xml"/><Relationship Id="rId75" Type="http://schemas.openxmlformats.org/officeDocument/2006/relationships/tags" Target="../tags/tag376.xml"/><Relationship Id="rId1" Type="http://schemas.openxmlformats.org/officeDocument/2006/relationships/tags" Target="../tags/tag302.xml"/><Relationship Id="rId6" Type="http://schemas.openxmlformats.org/officeDocument/2006/relationships/tags" Target="../tags/tag307.xml"/><Relationship Id="rId15" Type="http://schemas.openxmlformats.org/officeDocument/2006/relationships/tags" Target="../tags/tag316.xml"/><Relationship Id="rId23" Type="http://schemas.openxmlformats.org/officeDocument/2006/relationships/tags" Target="../tags/tag324.xml"/><Relationship Id="rId28" Type="http://schemas.openxmlformats.org/officeDocument/2006/relationships/tags" Target="../tags/tag329.xml"/><Relationship Id="rId36" Type="http://schemas.openxmlformats.org/officeDocument/2006/relationships/tags" Target="../tags/tag337.xml"/><Relationship Id="rId49" Type="http://schemas.openxmlformats.org/officeDocument/2006/relationships/tags" Target="../tags/tag350.xml"/><Relationship Id="rId57" Type="http://schemas.openxmlformats.org/officeDocument/2006/relationships/tags" Target="../tags/tag358.xml"/><Relationship Id="rId10" Type="http://schemas.openxmlformats.org/officeDocument/2006/relationships/tags" Target="../tags/tag311.xml"/><Relationship Id="rId31" Type="http://schemas.openxmlformats.org/officeDocument/2006/relationships/tags" Target="../tags/tag332.xml"/><Relationship Id="rId44" Type="http://schemas.openxmlformats.org/officeDocument/2006/relationships/tags" Target="../tags/tag345.xml"/><Relationship Id="rId52" Type="http://schemas.openxmlformats.org/officeDocument/2006/relationships/tags" Target="../tags/tag353.xml"/><Relationship Id="rId60" Type="http://schemas.openxmlformats.org/officeDocument/2006/relationships/tags" Target="../tags/tag361.xml"/><Relationship Id="rId65" Type="http://schemas.openxmlformats.org/officeDocument/2006/relationships/tags" Target="../tags/tag366.xml"/><Relationship Id="rId73" Type="http://schemas.openxmlformats.org/officeDocument/2006/relationships/tags" Target="../tags/tag374.xml"/><Relationship Id="rId78" Type="http://schemas.openxmlformats.org/officeDocument/2006/relationships/tags" Target="../tags/tag379.xml"/><Relationship Id="rId4" Type="http://schemas.openxmlformats.org/officeDocument/2006/relationships/tags" Target="../tags/tag305.xml"/><Relationship Id="rId9" Type="http://schemas.openxmlformats.org/officeDocument/2006/relationships/tags" Target="../tags/tag310.xml"/><Relationship Id="rId13" Type="http://schemas.openxmlformats.org/officeDocument/2006/relationships/tags" Target="../tags/tag314.xml"/><Relationship Id="rId18" Type="http://schemas.openxmlformats.org/officeDocument/2006/relationships/tags" Target="../tags/tag319.xml"/><Relationship Id="rId39" Type="http://schemas.openxmlformats.org/officeDocument/2006/relationships/tags" Target="../tags/tag340.xml"/><Relationship Id="rId34" Type="http://schemas.openxmlformats.org/officeDocument/2006/relationships/tags" Target="../tags/tag335.xml"/><Relationship Id="rId50" Type="http://schemas.openxmlformats.org/officeDocument/2006/relationships/tags" Target="../tags/tag351.xml"/><Relationship Id="rId55" Type="http://schemas.openxmlformats.org/officeDocument/2006/relationships/tags" Target="../tags/tag356.xml"/><Relationship Id="rId76" Type="http://schemas.openxmlformats.org/officeDocument/2006/relationships/tags" Target="../tags/tag377.xml"/><Relationship Id="rId7" Type="http://schemas.openxmlformats.org/officeDocument/2006/relationships/tags" Target="../tags/tag308.xml"/><Relationship Id="rId71" Type="http://schemas.openxmlformats.org/officeDocument/2006/relationships/tags" Target="../tags/tag372.xml"/><Relationship Id="rId2" Type="http://schemas.openxmlformats.org/officeDocument/2006/relationships/tags" Target="../tags/tag303.xml"/><Relationship Id="rId29" Type="http://schemas.openxmlformats.org/officeDocument/2006/relationships/tags" Target="../tags/tag330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405.xml"/><Relationship Id="rId21" Type="http://schemas.openxmlformats.org/officeDocument/2006/relationships/tags" Target="../tags/tag400.xml"/><Relationship Id="rId42" Type="http://schemas.openxmlformats.org/officeDocument/2006/relationships/tags" Target="../tags/tag421.xml"/><Relationship Id="rId47" Type="http://schemas.openxmlformats.org/officeDocument/2006/relationships/tags" Target="../tags/tag426.xml"/><Relationship Id="rId63" Type="http://schemas.openxmlformats.org/officeDocument/2006/relationships/tags" Target="../tags/tag442.xml"/><Relationship Id="rId68" Type="http://schemas.openxmlformats.org/officeDocument/2006/relationships/tags" Target="../tags/tag447.xml"/><Relationship Id="rId84" Type="http://schemas.openxmlformats.org/officeDocument/2006/relationships/image" Target="../media/image45.png"/><Relationship Id="rId16" Type="http://schemas.openxmlformats.org/officeDocument/2006/relationships/tags" Target="../tags/tag395.xml"/><Relationship Id="rId11" Type="http://schemas.openxmlformats.org/officeDocument/2006/relationships/tags" Target="../tags/tag390.xml"/><Relationship Id="rId32" Type="http://schemas.openxmlformats.org/officeDocument/2006/relationships/tags" Target="../tags/tag411.xml"/><Relationship Id="rId37" Type="http://schemas.openxmlformats.org/officeDocument/2006/relationships/tags" Target="../tags/tag416.xml"/><Relationship Id="rId53" Type="http://schemas.openxmlformats.org/officeDocument/2006/relationships/tags" Target="../tags/tag432.xml"/><Relationship Id="rId58" Type="http://schemas.openxmlformats.org/officeDocument/2006/relationships/tags" Target="../tags/tag437.xml"/><Relationship Id="rId74" Type="http://schemas.openxmlformats.org/officeDocument/2006/relationships/tags" Target="../tags/tag453.xml"/><Relationship Id="rId79" Type="http://schemas.openxmlformats.org/officeDocument/2006/relationships/tags" Target="../tags/tag458.xml"/><Relationship Id="rId5" Type="http://schemas.openxmlformats.org/officeDocument/2006/relationships/tags" Target="../tags/tag384.xml"/><Relationship Id="rId19" Type="http://schemas.openxmlformats.org/officeDocument/2006/relationships/tags" Target="../tags/tag398.xml"/><Relationship Id="rId14" Type="http://schemas.openxmlformats.org/officeDocument/2006/relationships/tags" Target="../tags/tag393.xml"/><Relationship Id="rId22" Type="http://schemas.openxmlformats.org/officeDocument/2006/relationships/tags" Target="../tags/tag401.xml"/><Relationship Id="rId27" Type="http://schemas.openxmlformats.org/officeDocument/2006/relationships/tags" Target="../tags/tag406.xml"/><Relationship Id="rId30" Type="http://schemas.openxmlformats.org/officeDocument/2006/relationships/tags" Target="../tags/tag409.xml"/><Relationship Id="rId35" Type="http://schemas.openxmlformats.org/officeDocument/2006/relationships/tags" Target="../tags/tag414.xml"/><Relationship Id="rId43" Type="http://schemas.openxmlformats.org/officeDocument/2006/relationships/tags" Target="../tags/tag422.xml"/><Relationship Id="rId48" Type="http://schemas.openxmlformats.org/officeDocument/2006/relationships/tags" Target="../tags/tag427.xml"/><Relationship Id="rId56" Type="http://schemas.openxmlformats.org/officeDocument/2006/relationships/tags" Target="../tags/tag435.xml"/><Relationship Id="rId64" Type="http://schemas.openxmlformats.org/officeDocument/2006/relationships/tags" Target="../tags/tag443.xml"/><Relationship Id="rId69" Type="http://schemas.openxmlformats.org/officeDocument/2006/relationships/tags" Target="../tags/tag448.xml"/><Relationship Id="rId77" Type="http://schemas.openxmlformats.org/officeDocument/2006/relationships/tags" Target="../tags/tag456.xml"/><Relationship Id="rId8" Type="http://schemas.openxmlformats.org/officeDocument/2006/relationships/tags" Target="../tags/tag387.xml"/><Relationship Id="rId51" Type="http://schemas.openxmlformats.org/officeDocument/2006/relationships/tags" Target="../tags/tag430.xml"/><Relationship Id="rId72" Type="http://schemas.openxmlformats.org/officeDocument/2006/relationships/tags" Target="../tags/tag451.xml"/><Relationship Id="rId80" Type="http://schemas.openxmlformats.org/officeDocument/2006/relationships/tags" Target="../tags/tag459.xml"/><Relationship Id="rId85" Type="http://schemas.openxmlformats.org/officeDocument/2006/relationships/image" Target="../media/image46.png"/><Relationship Id="rId3" Type="http://schemas.openxmlformats.org/officeDocument/2006/relationships/tags" Target="../tags/tag382.xml"/><Relationship Id="rId12" Type="http://schemas.openxmlformats.org/officeDocument/2006/relationships/tags" Target="../tags/tag391.xml"/><Relationship Id="rId17" Type="http://schemas.openxmlformats.org/officeDocument/2006/relationships/tags" Target="../tags/tag396.xml"/><Relationship Id="rId25" Type="http://schemas.openxmlformats.org/officeDocument/2006/relationships/tags" Target="../tags/tag404.xml"/><Relationship Id="rId33" Type="http://schemas.openxmlformats.org/officeDocument/2006/relationships/tags" Target="../tags/tag412.xml"/><Relationship Id="rId38" Type="http://schemas.openxmlformats.org/officeDocument/2006/relationships/tags" Target="../tags/tag417.xml"/><Relationship Id="rId46" Type="http://schemas.openxmlformats.org/officeDocument/2006/relationships/tags" Target="../tags/tag425.xml"/><Relationship Id="rId59" Type="http://schemas.openxmlformats.org/officeDocument/2006/relationships/tags" Target="../tags/tag438.xml"/><Relationship Id="rId67" Type="http://schemas.openxmlformats.org/officeDocument/2006/relationships/tags" Target="../tags/tag446.xml"/><Relationship Id="rId20" Type="http://schemas.openxmlformats.org/officeDocument/2006/relationships/tags" Target="../tags/tag399.xml"/><Relationship Id="rId41" Type="http://schemas.openxmlformats.org/officeDocument/2006/relationships/tags" Target="../tags/tag420.xml"/><Relationship Id="rId54" Type="http://schemas.openxmlformats.org/officeDocument/2006/relationships/tags" Target="../tags/tag433.xml"/><Relationship Id="rId62" Type="http://schemas.openxmlformats.org/officeDocument/2006/relationships/tags" Target="../tags/tag441.xml"/><Relationship Id="rId70" Type="http://schemas.openxmlformats.org/officeDocument/2006/relationships/tags" Target="../tags/tag449.xml"/><Relationship Id="rId75" Type="http://schemas.openxmlformats.org/officeDocument/2006/relationships/tags" Target="../tags/tag454.xml"/><Relationship Id="rId83" Type="http://schemas.openxmlformats.org/officeDocument/2006/relationships/image" Target="../media/image15.png"/><Relationship Id="rId1" Type="http://schemas.openxmlformats.org/officeDocument/2006/relationships/tags" Target="../tags/tag380.xml"/><Relationship Id="rId6" Type="http://schemas.openxmlformats.org/officeDocument/2006/relationships/tags" Target="../tags/tag385.xml"/><Relationship Id="rId15" Type="http://schemas.openxmlformats.org/officeDocument/2006/relationships/tags" Target="../tags/tag394.xml"/><Relationship Id="rId23" Type="http://schemas.openxmlformats.org/officeDocument/2006/relationships/tags" Target="../tags/tag402.xml"/><Relationship Id="rId28" Type="http://schemas.openxmlformats.org/officeDocument/2006/relationships/tags" Target="../tags/tag407.xml"/><Relationship Id="rId36" Type="http://schemas.openxmlformats.org/officeDocument/2006/relationships/tags" Target="../tags/tag415.xml"/><Relationship Id="rId49" Type="http://schemas.openxmlformats.org/officeDocument/2006/relationships/tags" Target="../tags/tag428.xml"/><Relationship Id="rId57" Type="http://schemas.openxmlformats.org/officeDocument/2006/relationships/tags" Target="../tags/tag436.xml"/><Relationship Id="rId10" Type="http://schemas.openxmlformats.org/officeDocument/2006/relationships/tags" Target="../tags/tag389.xml"/><Relationship Id="rId31" Type="http://schemas.openxmlformats.org/officeDocument/2006/relationships/tags" Target="../tags/tag410.xml"/><Relationship Id="rId44" Type="http://schemas.openxmlformats.org/officeDocument/2006/relationships/tags" Target="../tags/tag423.xml"/><Relationship Id="rId52" Type="http://schemas.openxmlformats.org/officeDocument/2006/relationships/tags" Target="../tags/tag431.xml"/><Relationship Id="rId60" Type="http://schemas.openxmlformats.org/officeDocument/2006/relationships/tags" Target="../tags/tag439.xml"/><Relationship Id="rId65" Type="http://schemas.openxmlformats.org/officeDocument/2006/relationships/tags" Target="../tags/tag444.xml"/><Relationship Id="rId73" Type="http://schemas.openxmlformats.org/officeDocument/2006/relationships/tags" Target="../tags/tag452.xml"/><Relationship Id="rId78" Type="http://schemas.openxmlformats.org/officeDocument/2006/relationships/tags" Target="../tags/tag457.xml"/><Relationship Id="rId81" Type="http://schemas.openxmlformats.org/officeDocument/2006/relationships/slideLayout" Target="../slideLayouts/slideLayout2.xml"/><Relationship Id="rId4" Type="http://schemas.openxmlformats.org/officeDocument/2006/relationships/tags" Target="../tags/tag383.xml"/><Relationship Id="rId9" Type="http://schemas.openxmlformats.org/officeDocument/2006/relationships/tags" Target="../tags/tag388.xml"/><Relationship Id="rId13" Type="http://schemas.openxmlformats.org/officeDocument/2006/relationships/tags" Target="../tags/tag392.xml"/><Relationship Id="rId18" Type="http://schemas.openxmlformats.org/officeDocument/2006/relationships/tags" Target="../tags/tag397.xml"/><Relationship Id="rId39" Type="http://schemas.openxmlformats.org/officeDocument/2006/relationships/tags" Target="../tags/tag418.xml"/><Relationship Id="rId34" Type="http://schemas.openxmlformats.org/officeDocument/2006/relationships/tags" Target="../tags/tag413.xml"/><Relationship Id="rId50" Type="http://schemas.openxmlformats.org/officeDocument/2006/relationships/tags" Target="../tags/tag429.xml"/><Relationship Id="rId55" Type="http://schemas.openxmlformats.org/officeDocument/2006/relationships/tags" Target="../tags/tag434.xml"/><Relationship Id="rId76" Type="http://schemas.openxmlformats.org/officeDocument/2006/relationships/tags" Target="../tags/tag455.xml"/><Relationship Id="rId7" Type="http://schemas.openxmlformats.org/officeDocument/2006/relationships/tags" Target="../tags/tag386.xml"/><Relationship Id="rId71" Type="http://schemas.openxmlformats.org/officeDocument/2006/relationships/tags" Target="../tags/tag450.xml"/><Relationship Id="rId2" Type="http://schemas.openxmlformats.org/officeDocument/2006/relationships/tags" Target="../tags/tag381.xml"/><Relationship Id="rId29" Type="http://schemas.openxmlformats.org/officeDocument/2006/relationships/tags" Target="../tags/tag408.xml"/><Relationship Id="rId24" Type="http://schemas.openxmlformats.org/officeDocument/2006/relationships/tags" Target="../tags/tag403.xml"/><Relationship Id="rId40" Type="http://schemas.openxmlformats.org/officeDocument/2006/relationships/tags" Target="../tags/tag419.xml"/><Relationship Id="rId45" Type="http://schemas.openxmlformats.org/officeDocument/2006/relationships/tags" Target="../tags/tag424.xml"/><Relationship Id="rId66" Type="http://schemas.openxmlformats.org/officeDocument/2006/relationships/tags" Target="../tags/tag445.xml"/><Relationship Id="rId61" Type="http://schemas.openxmlformats.org/officeDocument/2006/relationships/tags" Target="../tags/tag440.xml"/><Relationship Id="rId82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467.xml"/><Relationship Id="rId13" Type="http://schemas.openxmlformats.org/officeDocument/2006/relationships/tags" Target="../tags/tag472.xml"/><Relationship Id="rId18" Type="http://schemas.openxmlformats.org/officeDocument/2006/relationships/image" Target="../media/image36.png"/><Relationship Id="rId3" Type="http://schemas.openxmlformats.org/officeDocument/2006/relationships/tags" Target="../tags/tag462.xml"/><Relationship Id="rId21" Type="http://schemas.openxmlformats.org/officeDocument/2006/relationships/image" Target="../media/image37.png"/><Relationship Id="rId7" Type="http://schemas.openxmlformats.org/officeDocument/2006/relationships/tags" Target="../tags/tag466.xml"/><Relationship Id="rId12" Type="http://schemas.openxmlformats.org/officeDocument/2006/relationships/tags" Target="../tags/tag471.xml"/><Relationship Id="rId17" Type="http://schemas.openxmlformats.org/officeDocument/2006/relationships/image" Target="../media/image35.png"/><Relationship Id="rId2" Type="http://schemas.openxmlformats.org/officeDocument/2006/relationships/tags" Target="../tags/tag461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41.png"/><Relationship Id="rId1" Type="http://schemas.openxmlformats.org/officeDocument/2006/relationships/tags" Target="../tags/tag460.xml"/><Relationship Id="rId6" Type="http://schemas.openxmlformats.org/officeDocument/2006/relationships/tags" Target="../tags/tag465.xml"/><Relationship Id="rId11" Type="http://schemas.openxmlformats.org/officeDocument/2006/relationships/tags" Target="../tags/tag470.xml"/><Relationship Id="rId5" Type="http://schemas.openxmlformats.org/officeDocument/2006/relationships/tags" Target="../tags/tag464.xml"/><Relationship Id="rId15" Type="http://schemas.openxmlformats.org/officeDocument/2006/relationships/tags" Target="../tags/tag474.xml"/><Relationship Id="rId23" Type="http://schemas.openxmlformats.org/officeDocument/2006/relationships/image" Target="../media/image13.png"/><Relationship Id="rId10" Type="http://schemas.openxmlformats.org/officeDocument/2006/relationships/tags" Target="../tags/tag469.xml"/><Relationship Id="rId19" Type="http://schemas.openxmlformats.org/officeDocument/2006/relationships/image" Target="../media/image34.png"/><Relationship Id="rId4" Type="http://schemas.openxmlformats.org/officeDocument/2006/relationships/tags" Target="../tags/tag463.xml"/><Relationship Id="rId9" Type="http://schemas.openxmlformats.org/officeDocument/2006/relationships/tags" Target="../tags/tag468.xml"/><Relationship Id="rId14" Type="http://schemas.openxmlformats.org/officeDocument/2006/relationships/tags" Target="../tags/tag473.xml"/><Relationship Id="rId22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482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477.xml"/><Relationship Id="rId7" Type="http://schemas.openxmlformats.org/officeDocument/2006/relationships/tags" Target="../tags/tag481.xml"/><Relationship Id="rId12" Type="http://schemas.openxmlformats.org/officeDocument/2006/relationships/tags" Target="../tags/tag486.xml"/><Relationship Id="rId2" Type="http://schemas.openxmlformats.org/officeDocument/2006/relationships/tags" Target="../tags/tag476.xml"/><Relationship Id="rId1" Type="http://schemas.openxmlformats.org/officeDocument/2006/relationships/tags" Target="../tags/tag475.xml"/><Relationship Id="rId6" Type="http://schemas.openxmlformats.org/officeDocument/2006/relationships/tags" Target="../tags/tag480.xml"/><Relationship Id="rId11" Type="http://schemas.openxmlformats.org/officeDocument/2006/relationships/tags" Target="../tags/tag485.xml"/><Relationship Id="rId5" Type="http://schemas.openxmlformats.org/officeDocument/2006/relationships/tags" Target="../tags/tag479.xml"/><Relationship Id="rId10" Type="http://schemas.openxmlformats.org/officeDocument/2006/relationships/tags" Target="../tags/tag484.xml"/><Relationship Id="rId4" Type="http://schemas.openxmlformats.org/officeDocument/2006/relationships/tags" Target="../tags/tag478.xml"/><Relationship Id="rId9" Type="http://schemas.openxmlformats.org/officeDocument/2006/relationships/tags" Target="../tags/tag483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499.xml"/><Relationship Id="rId18" Type="http://schemas.openxmlformats.org/officeDocument/2006/relationships/tags" Target="../tags/tag504.xml"/><Relationship Id="rId26" Type="http://schemas.openxmlformats.org/officeDocument/2006/relationships/tags" Target="../tags/tag512.xml"/><Relationship Id="rId39" Type="http://schemas.openxmlformats.org/officeDocument/2006/relationships/tags" Target="../tags/tag525.xml"/><Relationship Id="rId21" Type="http://schemas.openxmlformats.org/officeDocument/2006/relationships/tags" Target="../tags/tag507.xml"/><Relationship Id="rId34" Type="http://schemas.openxmlformats.org/officeDocument/2006/relationships/tags" Target="../tags/tag520.xml"/><Relationship Id="rId42" Type="http://schemas.openxmlformats.org/officeDocument/2006/relationships/tags" Target="../tags/tag528.xml"/><Relationship Id="rId47" Type="http://schemas.openxmlformats.org/officeDocument/2006/relationships/tags" Target="../tags/tag533.xml"/><Relationship Id="rId50" Type="http://schemas.openxmlformats.org/officeDocument/2006/relationships/image" Target="../media/image48.png"/><Relationship Id="rId55" Type="http://schemas.openxmlformats.org/officeDocument/2006/relationships/image" Target="../media/image37.png"/><Relationship Id="rId7" Type="http://schemas.openxmlformats.org/officeDocument/2006/relationships/tags" Target="../tags/tag493.xml"/><Relationship Id="rId2" Type="http://schemas.openxmlformats.org/officeDocument/2006/relationships/tags" Target="../tags/tag488.xml"/><Relationship Id="rId16" Type="http://schemas.openxmlformats.org/officeDocument/2006/relationships/tags" Target="../tags/tag502.xml"/><Relationship Id="rId29" Type="http://schemas.openxmlformats.org/officeDocument/2006/relationships/tags" Target="../tags/tag515.xml"/><Relationship Id="rId11" Type="http://schemas.openxmlformats.org/officeDocument/2006/relationships/tags" Target="../tags/tag497.xml"/><Relationship Id="rId24" Type="http://schemas.openxmlformats.org/officeDocument/2006/relationships/tags" Target="../tags/tag510.xml"/><Relationship Id="rId32" Type="http://schemas.openxmlformats.org/officeDocument/2006/relationships/tags" Target="../tags/tag518.xml"/><Relationship Id="rId37" Type="http://schemas.openxmlformats.org/officeDocument/2006/relationships/tags" Target="../tags/tag523.xml"/><Relationship Id="rId40" Type="http://schemas.openxmlformats.org/officeDocument/2006/relationships/tags" Target="../tags/tag526.xml"/><Relationship Id="rId45" Type="http://schemas.openxmlformats.org/officeDocument/2006/relationships/tags" Target="../tags/tag531.xml"/><Relationship Id="rId53" Type="http://schemas.openxmlformats.org/officeDocument/2006/relationships/image" Target="../media/image34.png"/><Relationship Id="rId58" Type="http://schemas.openxmlformats.org/officeDocument/2006/relationships/image" Target="../media/image49.png"/><Relationship Id="rId5" Type="http://schemas.openxmlformats.org/officeDocument/2006/relationships/tags" Target="../tags/tag491.xml"/><Relationship Id="rId19" Type="http://schemas.openxmlformats.org/officeDocument/2006/relationships/tags" Target="../tags/tag505.xml"/><Relationship Id="rId4" Type="http://schemas.openxmlformats.org/officeDocument/2006/relationships/tags" Target="../tags/tag490.xml"/><Relationship Id="rId9" Type="http://schemas.openxmlformats.org/officeDocument/2006/relationships/tags" Target="../tags/tag495.xml"/><Relationship Id="rId14" Type="http://schemas.openxmlformats.org/officeDocument/2006/relationships/tags" Target="../tags/tag500.xml"/><Relationship Id="rId22" Type="http://schemas.openxmlformats.org/officeDocument/2006/relationships/tags" Target="../tags/tag508.xml"/><Relationship Id="rId27" Type="http://schemas.openxmlformats.org/officeDocument/2006/relationships/tags" Target="../tags/tag513.xml"/><Relationship Id="rId30" Type="http://schemas.openxmlformats.org/officeDocument/2006/relationships/tags" Target="../tags/tag516.xml"/><Relationship Id="rId35" Type="http://schemas.openxmlformats.org/officeDocument/2006/relationships/tags" Target="../tags/tag521.xml"/><Relationship Id="rId43" Type="http://schemas.openxmlformats.org/officeDocument/2006/relationships/tags" Target="../tags/tag529.xml"/><Relationship Id="rId48" Type="http://schemas.openxmlformats.org/officeDocument/2006/relationships/slideLayout" Target="../slideLayouts/slideLayout2.xml"/><Relationship Id="rId56" Type="http://schemas.openxmlformats.org/officeDocument/2006/relationships/image" Target="../media/image38.png"/><Relationship Id="rId8" Type="http://schemas.openxmlformats.org/officeDocument/2006/relationships/tags" Target="../tags/tag494.xml"/><Relationship Id="rId51" Type="http://schemas.openxmlformats.org/officeDocument/2006/relationships/image" Target="../media/image35.png"/><Relationship Id="rId3" Type="http://schemas.openxmlformats.org/officeDocument/2006/relationships/tags" Target="../tags/tag489.xml"/><Relationship Id="rId12" Type="http://schemas.openxmlformats.org/officeDocument/2006/relationships/tags" Target="../tags/tag498.xml"/><Relationship Id="rId17" Type="http://schemas.openxmlformats.org/officeDocument/2006/relationships/tags" Target="../tags/tag503.xml"/><Relationship Id="rId25" Type="http://schemas.openxmlformats.org/officeDocument/2006/relationships/tags" Target="../tags/tag511.xml"/><Relationship Id="rId33" Type="http://schemas.openxmlformats.org/officeDocument/2006/relationships/tags" Target="../tags/tag519.xml"/><Relationship Id="rId38" Type="http://schemas.openxmlformats.org/officeDocument/2006/relationships/tags" Target="../tags/tag524.xml"/><Relationship Id="rId46" Type="http://schemas.openxmlformats.org/officeDocument/2006/relationships/tags" Target="../tags/tag532.xml"/><Relationship Id="rId59" Type="http://schemas.openxmlformats.org/officeDocument/2006/relationships/image" Target="../media/image50.png"/><Relationship Id="rId20" Type="http://schemas.openxmlformats.org/officeDocument/2006/relationships/tags" Target="../tags/tag506.xml"/><Relationship Id="rId41" Type="http://schemas.openxmlformats.org/officeDocument/2006/relationships/tags" Target="../tags/tag527.xml"/><Relationship Id="rId54" Type="http://schemas.openxmlformats.org/officeDocument/2006/relationships/image" Target="../media/image41.png"/><Relationship Id="rId1" Type="http://schemas.openxmlformats.org/officeDocument/2006/relationships/tags" Target="../tags/tag487.xml"/><Relationship Id="rId6" Type="http://schemas.openxmlformats.org/officeDocument/2006/relationships/tags" Target="../tags/tag492.xml"/><Relationship Id="rId15" Type="http://schemas.openxmlformats.org/officeDocument/2006/relationships/tags" Target="../tags/tag501.xml"/><Relationship Id="rId23" Type="http://schemas.openxmlformats.org/officeDocument/2006/relationships/tags" Target="../tags/tag509.xml"/><Relationship Id="rId28" Type="http://schemas.openxmlformats.org/officeDocument/2006/relationships/tags" Target="../tags/tag514.xml"/><Relationship Id="rId36" Type="http://schemas.openxmlformats.org/officeDocument/2006/relationships/tags" Target="../tags/tag522.xml"/><Relationship Id="rId49" Type="http://schemas.openxmlformats.org/officeDocument/2006/relationships/image" Target="../media/image47.png"/><Relationship Id="rId57" Type="http://schemas.openxmlformats.org/officeDocument/2006/relationships/image" Target="../media/image13.png"/><Relationship Id="rId10" Type="http://schemas.openxmlformats.org/officeDocument/2006/relationships/tags" Target="../tags/tag496.xml"/><Relationship Id="rId31" Type="http://schemas.openxmlformats.org/officeDocument/2006/relationships/tags" Target="../tags/tag517.xml"/><Relationship Id="rId44" Type="http://schemas.openxmlformats.org/officeDocument/2006/relationships/tags" Target="../tags/tag530.xml"/><Relationship Id="rId52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541.xml"/><Relationship Id="rId13" Type="http://schemas.openxmlformats.org/officeDocument/2006/relationships/image" Target="../media/image51.png"/><Relationship Id="rId3" Type="http://schemas.openxmlformats.org/officeDocument/2006/relationships/tags" Target="../tags/tag536.xml"/><Relationship Id="rId7" Type="http://schemas.openxmlformats.org/officeDocument/2006/relationships/tags" Target="../tags/tag540.xml"/><Relationship Id="rId12" Type="http://schemas.openxmlformats.org/officeDocument/2006/relationships/image" Target="../media/image11.png"/><Relationship Id="rId2" Type="http://schemas.openxmlformats.org/officeDocument/2006/relationships/tags" Target="../tags/tag535.xml"/><Relationship Id="rId16" Type="http://schemas.openxmlformats.org/officeDocument/2006/relationships/image" Target="../media/image54.jpeg"/><Relationship Id="rId1" Type="http://schemas.openxmlformats.org/officeDocument/2006/relationships/tags" Target="../tags/tag534.xml"/><Relationship Id="rId6" Type="http://schemas.openxmlformats.org/officeDocument/2006/relationships/tags" Target="../tags/tag539.xml"/><Relationship Id="rId11" Type="http://schemas.openxmlformats.org/officeDocument/2006/relationships/image" Target="../media/image12.png"/><Relationship Id="rId5" Type="http://schemas.openxmlformats.org/officeDocument/2006/relationships/tags" Target="../tags/tag538.xml"/><Relationship Id="rId15" Type="http://schemas.openxmlformats.org/officeDocument/2006/relationships/image" Target="../media/image53.png"/><Relationship Id="rId10" Type="http://schemas.openxmlformats.org/officeDocument/2006/relationships/image" Target="../media/image14.png"/><Relationship Id="rId4" Type="http://schemas.openxmlformats.org/officeDocument/2006/relationships/tags" Target="../tags/tag537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549.xml"/><Relationship Id="rId13" Type="http://schemas.openxmlformats.org/officeDocument/2006/relationships/image" Target="../media/image11.png"/><Relationship Id="rId18" Type="http://schemas.openxmlformats.org/officeDocument/2006/relationships/image" Target="../media/image58.png"/><Relationship Id="rId3" Type="http://schemas.openxmlformats.org/officeDocument/2006/relationships/tags" Target="../tags/tag544.xml"/><Relationship Id="rId7" Type="http://schemas.openxmlformats.org/officeDocument/2006/relationships/tags" Target="../tags/tag548.xml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tags" Target="../tags/tag543.xml"/><Relationship Id="rId16" Type="http://schemas.openxmlformats.org/officeDocument/2006/relationships/image" Target="../media/image56.png"/><Relationship Id="rId1" Type="http://schemas.openxmlformats.org/officeDocument/2006/relationships/tags" Target="../tags/tag542.xml"/><Relationship Id="rId6" Type="http://schemas.openxmlformats.org/officeDocument/2006/relationships/tags" Target="../tags/tag547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546.xml"/><Relationship Id="rId15" Type="http://schemas.openxmlformats.org/officeDocument/2006/relationships/image" Target="../media/image55.png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59.png"/><Relationship Id="rId4" Type="http://schemas.openxmlformats.org/officeDocument/2006/relationships/tags" Target="../tags/tag545.xml"/><Relationship Id="rId9" Type="http://schemas.openxmlformats.org/officeDocument/2006/relationships/tags" Target="../tags/tag550.xml"/><Relationship Id="rId1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tags" Target="../tags/tag55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52.xml"/><Relationship Id="rId1" Type="http://schemas.openxmlformats.org/officeDocument/2006/relationships/tags" Target="../tags/tag551.xml"/><Relationship Id="rId6" Type="http://schemas.openxmlformats.org/officeDocument/2006/relationships/tags" Target="../tags/tag556.xml"/><Relationship Id="rId11" Type="http://schemas.openxmlformats.org/officeDocument/2006/relationships/image" Target="../media/image63.png"/><Relationship Id="rId5" Type="http://schemas.openxmlformats.org/officeDocument/2006/relationships/tags" Target="../tags/tag555.xml"/><Relationship Id="rId10" Type="http://schemas.openxmlformats.org/officeDocument/2006/relationships/image" Target="../media/image62.png"/><Relationship Id="rId4" Type="http://schemas.openxmlformats.org/officeDocument/2006/relationships/tags" Target="../tags/tag554.xml"/><Relationship Id="rId9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564.xml"/><Relationship Id="rId13" Type="http://schemas.openxmlformats.org/officeDocument/2006/relationships/tags" Target="../tags/tag56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70.png"/><Relationship Id="rId3" Type="http://schemas.openxmlformats.org/officeDocument/2006/relationships/tags" Target="../tags/tag559.xml"/><Relationship Id="rId21" Type="http://schemas.openxmlformats.org/officeDocument/2006/relationships/image" Target="../media/image65.png"/><Relationship Id="rId7" Type="http://schemas.openxmlformats.org/officeDocument/2006/relationships/tags" Target="../tags/tag563.xml"/><Relationship Id="rId12" Type="http://schemas.openxmlformats.org/officeDocument/2006/relationships/tags" Target="../tags/tag568.xml"/><Relationship Id="rId17" Type="http://schemas.openxmlformats.org/officeDocument/2006/relationships/tags" Target="../tags/tag573.xml"/><Relationship Id="rId25" Type="http://schemas.openxmlformats.org/officeDocument/2006/relationships/image" Target="../media/image69.png"/><Relationship Id="rId2" Type="http://schemas.openxmlformats.org/officeDocument/2006/relationships/tags" Target="../tags/tag558.xml"/><Relationship Id="rId16" Type="http://schemas.openxmlformats.org/officeDocument/2006/relationships/tags" Target="../tags/tag572.xml"/><Relationship Id="rId20" Type="http://schemas.openxmlformats.org/officeDocument/2006/relationships/image" Target="../media/image64.png"/><Relationship Id="rId29" Type="http://schemas.openxmlformats.org/officeDocument/2006/relationships/image" Target="../media/image73.png"/><Relationship Id="rId1" Type="http://schemas.openxmlformats.org/officeDocument/2006/relationships/tags" Target="../tags/tag557.xml"/><Relationship Id="rId6" Type="http://schemas.openxmlformats.org/officeDocument/2006/relationships/tags" Target="../tags/tag562.xml"/><Relationship Id="rId11" Type="http://schemas.openxmlformats.org/officeDocument/2006/relationships/tags" Target="../tags/tag567.xml"/><Relationship Id="rId24" Type="http://schemas.openxmlformats.org/officeDocument/2006/relationships/image" Target="../media/image68.png"/><Relationship Id="rId32" Type="http://schemas.openxmlformats.org/officeDocument/2006/relationships/image" Target="../media/image76.jpeg"/><Relationship Id="rId5" Type="http://schemas.openxmlformats.org/officeDocument/2006/relationships/tags" Target="../tags/tag561.xml"/><Relationship Id="rId15" Type="http://schemas.openxmlformats.org/officeDocument/2006/relationships/tags" Target="../tags/tag571.xml"/><Relationship Id="rId23" Type="http://schemas.openxmlformats.org/officeDocument/2006/relationships/image" Target="../media/image67.png"/><Relationship Id="rId28" Type="http://schemas.openxmlformats.org/officeDocument/2006/relationships/image" Target="../media/image72.png"/><Relationship Id="rId10" Type="http://schemas.openxmlformats.org/officeDocument/2006/relationships/tags" Target="../tags/tag566.xml"/><Relationship Id="rId19" Type="http://schemas.openxmlformats.org/officeDocument/2006/relationships/image" Target="../media/image53.png"/><Relationship Id="rId31" Type="http://schemas.openxmlformats.org/officeDocument/2006/relationships/image" Target="../media/image75.png"/><Relationship Id="rId4" Type="http://schemas.openxmlformats.org/officeDocument/2006/relationships/tags" Target="../tags/tag560.xml"/><Relationship Id="rId9" Type="http://schemas.openxmlformats.org/officeDocument/2006/relationships/tags" Target="../tags/tag565.xml"/><Relationship Id="rId14" Type="http://schemas.openxmlformats.org/officeDocument/2006/relationships/tags" Target="../tags/tag570.xml"/><Relationship Id="rId22" Type="http://schemas.openxmlformats.org/officeDocument/2006/relationships/image" Target="../media/image66.png"/><Relationship Id="rId27" Type="http://schemas.openxmlformats.org/officeDocument/2006/relationships/image" Target="../media/image71.png"/><Relationship Id="rId30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tags" Target="../tags/tag599.xml"/><Relationship Id="rId21" Type="http://schemas.openxmlformats.org/officeDocument/2006/relationships/tags" Target="../tags/tag594.xml"/><Relationship Id="rId42" Type="http://schemas.openxmlformats.org/officeDocument/2006/relationships/tags" Target="../tags/tag615.xml"/><Relationship Id="rId47" Type="http://schemas.openxmlformats.org/officeDocument/2006/relationships/tags" Target="../tags/tag620.xml"/><Relationship Id="rId63" Type="http://schemas.openxmlformats.org/officeDocument/2006/relationships/tags" Target="../tags/tag636.xml"/><Relationship Id="rId68" Type="http://schemas.openxmlformats.org/officeDocument/2006/relationships/tags" Target="../tags/tag641.xml"/><Relationship Id="rId84" Type="http://schemas.openxmlformats.org/officeDocument/2006/relationships/image" Target="../media/image38.png"/><Relationship Id="rId16" Type="http://schemas.openxmlformats.org/officeDocument/2006/relationships/tags" Target="../tags/tag589.xml"/><Relationship Id="rId11" Type="http://schemas.openxmlformats.org/officeDocument/2006/relationships/tags" Target="../tags/tag584.xml"/><Relationship Id="rId32" Type="http://schemas.openxmlformats.org/officeDocument/2006/relationships/tags" Target="../tags/tag605.xml"/><Relationship Id="rId37" Type="http://schemas.openxmlformats.org/officeDocument/2006/relationships/tags" Target="../tags/tag610.xml"/><Relationship Id="rId53" Type="http://schemas.openxmlformats.org/officeDocument/2006/relationships/tags" Target="../tags/tag626.xml"/><Relationship Id="rId58" Type="http://schemas.openxmlformats.org/officeDocument/2006/relationships/tags" Target="../tags/tag631.xml"/><Relationship Id="rId74" Type="http://schemas.openxmlformats.org/officeDocument/2006/relationships/tags" Target="../tags/tag647.xml"/><Relationship Id="rId79" Type="http://schemas.openxmlformats.org/officeDocument/2006/relationships/image" Target="../media/image35.png"/><Relationship Id="rId5" Type="http://schemas.openxmlformats.org/officeDocument/2006/relationships/tags" Target="../tags/tag578.xml"/><Relationship Id="rId19" Type="http://schemas.openxmlformats.org/officeDocument/2006/relationships/tags" Target="../tags/tag592.xml"/><Relationship Id="rId14" Type="http://schemas.openxmlformats.org/officeDocument/2006/relationships/tags" Target="../tags/tag587.xml"/><Relationship Id="rId22" Type="http://schemas.openxmlformats.org/officeDocument/2006/relationships/tags" Target="../tags/tag595.xml"/><Relationship Id="rId27" Type="http://schemas.openxmlformats.org/officeDocument/2006/relationships/tags" Target="../tags/tag600.xml"/><Relationship Id="rId30" Type="http://schemas.openxmlformats.org/officeDocument/2006/relationships/tags" Target="../tags/tag603.xml"/><Relationship Id="rId35" Type="http://schemas.openxmlformats.org/officeDocument/2006/relationships/tags" Target="../tags/tag608.xml"/><Relationship Id="rId43" Type="http://schemas.openxmlformats.org/officeDocument/2006/relationships/tags" Target="../tags/tag616.xml"/><Relationship Id="rId48" Type="http://schemas.openxmlformats.org/officeDocument/2006/relationships/tags" Target="../tags/tag621.xml"/><Relationship Id="rId56" Type="http://schemas.openxmlformats.org/officeDocument/2006/relationships/tags" Target="../tags/tag629.xml"/><Relationship Id="rId64" Type="http://schemas.openxmlformats.org/officeDocument/2006/relationships/tags" Target="../tags/tag637.xml"/><Relationship Id="rId69" Type="http://schemas.openxmlformats.org/officeDocument/2006/relationships/tags" Target="../tags/tag642.xml"/><Relationship Id="rId77" Type="http://schemas.openxmlformats.org/officeDocument/2006/relationships/tags" Target="../tags/tag650.xml"/><Relationship Id="rId8" Type="http://schemas.openxmlformats.org/officeDocument/2006/relationships/tags" Target="../tags/tag581.xml"/><Relationship Id="rId51" Type="http://schemas.openxmlformats.org/officeDocument/2006/relationships/tags" Target="../tags/tag624.xml"/><Relationship Id="rId72" Type="http://schemas.openxmlformats.org/officeDocument/2006/relationships/tags" Target="../tags/tag645.xml"/><Relationship Id="rId80" Type="http://schemas.openxmlformats.org/officeDocument/2006/relationships/image" Target="../media/image36.png"/><Relationship Id="rId85" Type="http://schemas.openxmlformats.org/officeDocument/2006/relationships/image" Target="../media/image13.png"/><Relationship Id="rId3" Type="http://schemas.openxmlformats.org/officeDocument/2006/relationships/tags" Target="../tags/tag576.xml"/><Relationship Id="rId12" Type="http://schemas.openxmlformats.org/officeDocument/2006/relationships/tags" Target="../tags/tag585.xml"/><Relationship Id="rId17" Type="http://schemas.openxmlformats.org/officeDocument/2006/relationships/tags" Target="../tags/tag590.xml"/><Relationship Id="rId25" Type="http://schemas.openxmlformats.org/officeDocument/2006/relationships/tags" Target="../tags/tag598.xml"/><Relationship Id="rId33" Type="http://schemas.openxmlformats.org/officeDocument/2006/relationships/tags" Target="../tags/tag606.xml"/><Relationship Id="rId38" Type="http://schemas.openxmlformats.org/officeDocument/2006/relationships/tags" Target="../tags/tag611.xml"/><Relationship Id="rId46" Type="http://schemas.openxmlformats.org/officeDocument/2006/relationships/tags" Target="../tags/tag619.xml"/><Relationship Id="rId59" Type="http://schemas.openxmlformats.org/officeDocument/2006/relationships/tags" Target="../tags/tag632.xml"/><Relationship Id="rId67" Type="http://schemas.openxmlformats.org/officeDocument/2006/relationships/tags" Target="../tags/tag640.xml"/><Relationship Id="rId20" Type="http://schemas.openxmlformats.org/officeDocument/2006/relationships/tags" Target="../tags/tag593.xml"/><Relationship Id="rId41" Type="http://schemas.openxmlformats.org/officeDocument/2006/relationships/tags" Target="../tags/tag614.xml"/><Relationship Id="rId54" Type="http://schemas.openxmlformats.org/officeDocument/2006/relationships/tags" Target="../tags/tag627.xml"/><Relationship Id="rId62" Type="http://schemas.openxmlformats.org/officeDocument/2006/relationships/tags" Target="../tags/tag635.xml"/><Relationship Id="rId70" Type="http://schemas.openxmlformats.org/officeDocument/2006/relationships/tags" Target="../tags/tag643.xml"/><Relationship Id="rId75" Type="http://schemas.openxmlformats.org/officeDocument/2006/relationships/tags" Target="../tags/tag648.xml"/><Relationship Id="rId83" Type="http://schemas.openxmlformats.org/officeDocument/2006/relationships/image" Target="../media/image37.png"/><Relationship Id="rId1" Type="http://schemas.openxmlformats.org/officeDocument/2006/relationships/tags" Target="../tags/tag574.xml"/><Relationship Id="rId6" Type="http://schemas.openxmlformats.org/officeDocument/2006/relationships/tags" Target="../tags/tag579.xml"/><Relationship Id="rId15" Type="http://schemas.openxmlformats.org/officeDocument/2006/relationships/tags" Target="../tags/tag588.xml"/><Relationship Id="rId23" Type="http://schemas.openxmlformats.org/officeDocument/2006/relationships/tags" Target="../tags/tag596.xml"/><Relationship Id="rId28" Type="http://schemas.openxmlformats.org/officeDocument/2006/relationships/tags" Target="../tags/tag601.xml"/><Relationship Id="rId36" Type="http://schemas.openxmlformats.org/officeDocument/2006/relationships/tags" Target="../tags/tag609.xml"/><Relationship Id="rId49" Type="http://schemas.openxmlformats.org/officeDocument/2006/relationships/tags" Target="../tags/tag622.xml"/><Relationship Id="rId57" Type="http://schemas.openxmlformats.org/officeDocument/2006/relationships/tags" Target="../tags/tag630.xml"/><Relationship Id="rId10" Type="http://schemas.openxmlformats.org/officeDocument/2006/relationships/tags" Target="../tags/tag583.xml"/><Relationship Id="rId31" Type="http://schemas.openxmlformats.org/officeDocument/2006/relationships/tags" Target="../tags/tag604.xml"/><Relationship Id="rId44" Type="http://schemas.openxmlformats.org/officeDocument/2006/relationships/tags" Target="../tags/tag617.xml"/><Relationship Id="rId52" Type="http://schemas.openxmlformats.org/officeDocument/2006/relationships/tags" Target="../tags/tag625.xml"/><Relationship Id="rId60" Type="http://schemas.openxmlformats.org/officeDocument/2006/relationships/tags" Target="../tags/tag633.xml"/><Relationship Id="rId65" Type="http://schemas.openxmlformats.org/officeDocument/2006/relationships/tags" Target="../tags/tag638.xml"/><Relationship Id="rId73" Type="http://schemas.openxmlformats.org/officeDocument/2006/relationships/tags" Target="../tags/tag646.xml"/><Relationship Id="rId78" Type="http://schemas.openxmlformats.org/officeDocument/2006/relationships/slideLayout" Target="../slideLayouts/slideLayout2.xml"/><Relationship Id="rId81" Type="http://schemas.openxmlformats.org/officeDocument/2006/relationships/image" Target="../media/image34.png"/><Relationship Id="rId86" Type="http://schemas.openxmlformats.org/officeDocument/2006/relationships/image" Target="../media/image77.png"/><Relationship Id="rId4" Type="http://schemas.openxmlformats.org/officeDocument/2006/relationships/tags" Target="../tags/tag577.xml"/><Relationship Id="rId9" Type="http://schemas.openxmlformats.org/officeDocument/2006/relationships/tags" Target="../tags/tag582.xml"/><Relationship Id="rId13" Type="http://schemas.openxmlformats.org/officeDocument/2006/relationships/tags" Target="../tags/tag586.xml"/><Relationship Id="rId18" Type="http://schemas.openxmlformats.org/officeDocument/2006/relationships/tags" Target="../tags/tag591.xml"/><Relationship Id="rId39" Type="http://schemas.openxmlformats.org/officeDocument/2006/relationships/tags" Target="../tags/tag612.xml"/><Relationship Id="rId34" Type="http://schemas.openxmlformats.org/officeDocument/2006/relationships/tags" Target="../tags/tag607.xml"/><Relationship Id="rId50" Type="http://schemas.openxmlformats.org/officeDocument/2006/relationships/tags" Target="../tags/tag623.xml"/><Relationship Id="rId55" Type="http://schemas.openxmlformats.org/officeDocument/2006/relationships/tags" Target="../tags/tag628.xml"/><Relationship Id="rId76" Type="http://schemas.openxmlformats.org/officeDocument/2006/relationships/tags" Target="../tags/tag649.xml"/><Relationship Id="rId7" Type="http://schemas.openxmlformats.org/officeDocument/2006/relationships/tags" Target="../tags/tag580.xml"/><Relationship Id="rId71" Type="http://schemas.openxmlformats.org/officeDocument/2006/relationships/tags" Target="../tags/tag644.xml"/><Relationship Id="rId2" Type="http://schemas.openxmlformats.org/officeDocument/2006/relationships/tags" Target="../tags/tag575.xml"/><Relationship Id="rId29" Type="http://schemas.openxmlformats.org/officeDocument/2006/relationships/tags" Target="../tags/tag602.xml"/><Relationship Id="rId24" Type="http://schemas.openxmlformats.org/officeDocument/2006/relationships/tags" Target="../tags/tag597.xml"/><Relationship Id="rId40" Type="http://schemas.openxmlformats.org/officeDocument/2006/relationships/tags" Target="../tags/tag613.xml"/><Relationship Id="rId45" Type="http://schemas.openxmlformats.org/officeDocument/2006/relationships/tags" Target="../tags/tag618.xml"/><Relationship Id="rId66" Type="http://schemas.openxmlformats.org/officeDocument/2006/relationships/tags" Target="../tags/tag639.xml"/><Relationship Id="rId87" Type="http://schemas.openxmlformats.org/officeDocument/2006/relationships/image" Target="../media/image48.png"/><Relationship Id="rId61" Type="http://schemas.openxmlformats.org/officeDocument/2006/relationships/tags" Target="../tags/tag634.xml"/><Relationship Id="rId82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6" Type="http://schemas.openxmlformats.org/officeDocument/2006/relationships/image" Target="../media/image7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6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tags" Target="../tags/tag653.xml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tags" Target="../tags/tag652.xml"/><Relationship Id="rId1" Type="http://schemas.openxmlformats.org/officeDocument/2006/relationships/tags" Target="../tags/tag651.xml"/><Relationship Id="rId6" Type="http://schemas.openxmlformats.org/officeDocument/2006/relationships/image" Target="../media/image3.png"/><Relationship Id="rId11" Type="http://schemas.openxmlformats.org/officeDocument/2006/relationships/image" Target="../media/image8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1.png"/><Relationship Id="rId4" Type="http://schemas.openxmlformats.org/officeDocument/2006/relationships/tags" Target="../tags/tag654.xml"/><Relationship Id="rId9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662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88.png"/><Relationship Id="rId3" Type="http://schemas.openxmlformats.org/officeDocument/2006/relationships/tags" Target="../tags/tag657.xml"/><Relationship Id="rId21" Type="http://schemas.openxmlformats.org/officeDocument/2006/relationships/image" Target="../media/image91.png"/><Relationship Id="rId7" Type="http://schemas.openxmlformats.org/officeDocument/2006/relationships/tags" Target="../tags/tag661.xml"/><Relationship Id="rId12" Type="http://schemas.openxmlformats.org/officeDocument/2006/relationships/tags" Target="../tags/tag666.xml"/><Relationship Id="rId17" Type="http://schemas.openxmlformats.org/officeDocument/2006/relationships/image" Target="../media/image87.png"/><Relationship Id="rId2" Type="http://schemas.openxmlformats.org/officeDocument/2006/relationships/tags" Target="../tags/tag656.xml"/><Relationship Id="rId16" Type="http://schemas.openxmlformats.org/officeDocument/2006/relationships/image" Target="../media/image86.png"/><Relationship Id="rId20" Type="http://schemas.openxmlformats.org/officeDocument/2006/relationships/image" Target="../media/image90.png"/><Relationship Id="rId1" Type="http://schemas.openxmlformats.org/officeDocument/2006/relationships/tags" Target="../tags/tag655.xml"/><Relationship Id="rId6" Type="http://schemas.openxmlformats.org/officeDocument/2006/relationships/tags" Target="../tags/tag660.xml"/><Relationship Id="rId11" Type="http://schemas.openxmlformats.org/officeDocument/2006/relationships/tags" Target="../tags/tag665.xml"/><Relationship Id="rId5" Type="http://schemas.openxmlformats.org/officeDocument/2006/relationships/tags" Target="../tags/tag659.xml"/><Relationship Id="rId15" Type="http://schemas.openxmlformats.org/officeDocument/2006/relationships/image" Target="../media/image85.png"/><Relationship Id="rId10" Type="http://schemas.openxmlformats.org/officeDocument/2006/relationships/tags" Target="../tags/tag664.xml"/><Relationship Id="rId19" Type="http://schemas.openxmlformats.org/officeDocument/2006/relationships/image" Target="../media/image89.png"/><Relationship Id="rId4" Type="http://schemas.openxmlformats.org/officeDocument/2006/relationships/tags" Target="../tags/tag658.xml"/><Relationship Id="rId9" Type="http://schemas.openxmlformats.org/officeDocument/2006/relationships/tags" Target="../tags/tag663.xml"/><Relationship Id="rId14" Type="http://schemas.openxmlformats.org/officeDocument/2006/relationships/image" Target="../media/image84.tmp"/><Relationship Id="rId22" Type="http://schemas.openxmlformats.org/officeDocument/2006/relationships/image" Target="../media/image9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25.xml"/><Relationship Id="rId18" Type="http://schemas.openxmlformats.org/officeDocument/2006/relationships/tags" Target="../tags/tag30.xml"/><Relationship Id="rId26" Type="http://schemas.openxmlformats.org/officeDocument/2006/relationships/tags" Target="../tags/tag38.xml"/><Relationship Id="rId39" Type="http://schemas.openxmlformats.org/officeDocument/2006/relationships/tags" Target="../tags/tag51.xml"/><Relationship Id="rId21" Type="http://schemas.openxmlformats.org/officeDocument/2006/relationships/tags" Target="../tags/tag33.xml"/><Relationship Id="rId34" Type="http://schemas.openxmlformats.org/officeDocument/2006/relationships/tags" Target="../tags/tag46.xml"/><Relationship Id="rId42" Type="http://schemas.openxmlformats.org/officeDocument/2006/relationships/image" Target="../media/image5.jpeg"/><Relationship Id="rId7" Type="http://schemas.openxmlformats.org/officeDocument/2006/relationships/tags" Target="../tags/tag19.xml"/><Relationship Id="rId2" Type="http://schemas.openxmlformats.org/officeDocument/2006/relationships/tags" Target="../tags/tag14.xml"/><Relationship Id="rId16" Type="http://schemas.openxmlformats.org/officeDocument/2006/relationships/tags" Target="../tags/tag28.xml"/><Relationship Id="rId29" Type="http://schemas.openxmlformats.org/officeDocument/2006/relationships/tags" Target="../tags/tag41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24" Type="http://schemas.openxmlformats.org/officeDocument/2006/relationships/tags" Target="../tags/tag36.xml"/><Relationship Id="rId32" Type="http://schemas.openxmlformats.org/officeDocument/2006/relationships/tags" Target="../tags/tag44.xml"/><Relationship Id="rId37" Type="http://schemas.openxmlformats.org/officeDocument/2006/relationships/tags" Target="../tags/tag49.xml"/><Relationship Id="rId40" Type="http://schemas.openxmlformats.org/officeDocument/2006/relationships/tags" Target="../tags/tag52.xml"/><Relationship Id="rId45" Type="http://schemas.openxmlformats.org/officeDocument/2006/relationships/image" Target="../media/image11.png"/><Relationship Id="rId5" Type="http://schemas.openxmlformats.org/officeDocument/2006/relationships/tags" Target="../tags/tag17.xml"/><Relationship Id="rId15" Type="http://schemas.openxmlformats.org/officeDocument/2006/relationships/tags" Target="../tags/tag27.xml"/><Relationship Id="rId23" Type="http://schemas.openxmlformats.org/officeDocument/2006/relationships/tags" Target="../tags/tag35.xml"/><Relationship Id="rId28" Type="http://schemas.openxmlformats.org/officeDocument/2006/relationships/tags" Target="../tags/tag40.xml"/><Relationship Id="rId36" Type="http://schemas.openxmlformats.org/officeDocument/2006/relationships/tags" Target="../tags/tag48.xml"/><Relationship Id="rId10" Type="http://schemas.openxmlformats.org/officeDocument/2006/relationships/tags" Target="../tags/tag22.xml"/><Relationship Id="rId19" Type="http://schemas.openxmlformats.org/officeDocument/2006/relationships/tags" Target="../tags/tag31.xml"/><Relationship Id="rId31" Type="http://schemas.openxmlformats.org/officeDocument/2006/relationships/tags" Target="../tags/tag43.xml"/><Relationship Id="rId44" Type="http://schemas.openxmlformats.org/officeDocument/2006/relationships/image" Target="../media/image10.png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tags" Target="../tags/tag26.xml"/><Relationship Id="rId22" Type="http://schemas.openxmlformats.org/officeDocument/2006/relationships/tags" Target="../tags/tag34.xml"/><Relationship Id="rId27" Type="http://schemas.openxmlformats.org/officeDocument/2006/relationships/tags" Target="../tags/tag39.xml"/><Relationship Id="rId30" Type="http://schemas.openxmlformats.org/officeDocument/2006/relationships/tags" Target="../tags/tag42.xml"/><Relationship Id="rId35" Type="http://schemas.openxmlformats.org/officeDocument/2006/relationships/tags" Target="../tags/tag47.xml"/><Relationship Id="rId43" Type="http://schemas.openxmlformats.org/officeDocument/2006/relationships/image" Target="../media/image6.png"/><Relationship Id="rId8" Type="http://schemas.openxmlformats.org/officeDocument/2006/relationships/tags" Target="../tags/tag20.xml"/><Relationship Id="rId3" Type="http://schemas.openxmlformats.org/officeDocument/2006/relationships/tags" Target="../tags/tag15.xml"/><Relationship Id="rId12" Type="http://schemas.openxmlformats.org/officeDocument/2006/relationships/tags" Target="../tags/tag24.xml"/><Relationship Id="rId17" Type="http://schemas.openxmlformats.org/officeDocument/2006/relationships/tags" Target="../tags/tag29.xml"/><Relationship Id="rId25" Type="http://schemas.openxmlformats.org/officeDocument/2006/relationships/tags" Target="../tags/tag37.xml"/><Relationship Id="rId33" Type="http://schemas.openxmlformats.org/officeDocument/2006/relationships/tags" Target="../tags/tag45.xml"/><Relationship Id="rId38" Type="http://schemas.openxmlformats.org/officeDocument/2006/relationships/tags" Target="../tags/tag50.xml"/><Relationship Id="rId20" Type="http://schemas.openxmlformats.org/officeDocument/2006/relationships/tags" Target="../tags/tag32.xml"/><Relationship Id="rId4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tags" Target="../tags/tag65.xml"/><Relationship Id="rId18" Type="http://schemas.openxmlformats.org/officeDocument/2006/relationships/image" Target="../media/image5.jpeg"/><Relationship Id="rId3" Type="http://schemas.openxmlformats.org/officeDocument/2006/relationships/tags" Target="../tags/tag55.xml"/><Relationship Id="rId21" Type="http://schemas.openxmlformats.org/officeDocument/2006/relationships/image" Target="../media/image12.png"/><Relationship Id="rId7" Type="http://schemas.openxmlformats.org/officeDocument/2006/relationships/tags" Target="../tags/tag59.xml"/><Relationship Id="rId12" Type="http://schemas.openxmlformats.org/officeDocument/2006/relationships/tags" Target="../tags/tag64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6" Type="http://schemas.openxmlformats.org/officeDocument/2006/relationships/tags" Target="../tags/tag68.xml"/><Relationship Id="rId20" Type="http://schemas.openxmlformats.org/officeDocument/2006/relationships/image" Target="../media/image11.png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5" Type="http://schemas.openxmlformats.org/officeDocument/2006/relationships/tags" Target="../tags/tag57.xml"/><Relationship Id="rId15" Type="http://schemas.openxmlformats.org/officeDocument/2006/relationships/tags" Target="../tags/tag67.xml"/><Relationship Id="rId23" Type="http://schemas.openxmlformats.org/officeDocument/2006/relationships/image" Target="../media/image14.png"/><Relationship Id="rId10" Type="http://schemas.openxmlformats.org/officeDocument/2006/relationships/tags" Target="../tags/tag62.xml"/><Relationship Id="rId19" Type="http://schemas.openxmlformats.org/officeDocument/2006/relationships/image" Target="../media/image6.png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tags" Target="../tags/tag66.xml"/><Relationship Id="rId2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tags" Target="../tags/tag81.xml"/><Relationship Id="rId18" Type="http://schemas.openxmlformats.org/officeDocument/2006/relationships/image" Target="../media/image16.png"/><Relationship Id="rId3" Type="http://schemas.openxmlformats.org/officeDocument/2006/relationships/tags" Target="../tags/tag71.xml"/><Relationship Id="rId21" Type="http://schemas.openxmlformats.org/officeDocument/2006/relationships/image" Target="../media/image19.png"/><Relationship Id="rId7" Type="http://schemas.openxmlformats.org/officeDocument/2006/relationships/tags" Target="../tags/tag75.xml"/><Relationship Id="rId12" Type="http://schemas.openxmlformats.org/officeDocument/2006/relationships/tags" Target="../tags/tag80.xml"/><Relationship Id="rId17" Type="http://schemas.openxmlformats.org/officeDocument/2006/relationships/image" Target="../media/image15.png"/><Relationship Id="rId2" Type="http://schemas.openxmlformats.org/officeDocument/2006/relationships/tags" Target="../tags/tag70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8.png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5" Type="http://schemas.openxmlformats.org/officeDocument/2006/relationships/tags" Target="../tags/tag73.xml"/><Relationship Id="rId15" Type="http://schemas.openxmlformats.org/officeDocument/2006/relationships/tags" Target="../tags/tag83.xml"/><Relationship Id="rId10" Type="http://schemas.openxmlformats.org/officeDocument/2006/relationships/tags" Target="../tags/tag78.xml"/><Relationship Id="rId19" Type="http://schemas.openxmlformats.org/officeDocument/2006/relationships/image" Target="../media/image17.png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tags" Target="../tags/tag82.xml"/><Relationship Id="rId22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109.xml"/><Relationship Id="rId21" Type="http://schemas.openxmlformats.org/officeDocument/2006/relationships/tags" Target="../tags/tag104.xml"/><Relationship Id="rId42" Type="http://schemas.openxmlformats.org/officeDocument/2006/relationships/tags" Target="../tags/tag125.xml"/><Relationship Id="rId47" Type="http://schemas.openxmlformats.org/officeDocument/2006/relationships/tags" Target="../tags/tag130.xml"/><Relationship Id="rId63" Type="http://schemas.openxmlformats.org/officeDocument/2006/relationships/tags" Target="../tags/tag146.xml"/><Relationship Id="rId68" Type="http://schemas.openxmlformats.org/officeDocument/2006/relationships/tags" Target="../tags/tag151.xml"/><Relationship Id="rId84" Type="http://schemas.openxmlformats.org/officeDocument/2006/relationships/tags" Target="../tags/tag167.xml"/><Relationship Id="rId89" Type="http://schemas.openxmlformats.org/officeDocument/2006/relationships/tags" Target="../tags/tag172.xml"/><Relationship Id="rId112" Type="http://schemas.openxmlformats.org/officeDocument/2006/relationships/image" Target="../media/image30.png"/><Relationship Id="rId16" Type="http://schemas.openxmlformats.org/officeDocument/2006/relationships/tags" Target="../tags/tag99.xml"/><Relationship Id="rId107" Type="http://schemas.openxmlformats.org/officeDocument/2006/relationships/image" Target="../media/image25.png"/><Relationship Id="rId11" Type="http://schemas.openxmlformats.org/officeDocument/2006/relationships/tags" Target="../tags/tag94.xml"/><Relationship Id="rId32" Type="http://schemas.openxmlformats.org/officeDocument/2006/relationships/tags" Target="../tags/tag115.xml"/><Relationship Id="rId37" Type="http://schemas.openxmlformats.org/officeDocument/2006/relationships/tags" Target="../tags/tag120.xml"/><Relationship Id="rId53" Type="http://schemas.openxmlformats.org/officeDocument/2006/relationships/tags" Target="../tags/tag136.xml"/><Relationship Id="rId58" Type="http://schemas.openxmlformats.org/officeDocument/2006/relationships/tags" Target="../tags/tag141.xml"/><Relationship Id="rId74" Type="http://schemas.openxmlformats.org/officeDocument/2006/relationships/tags" Target="../tags/tag157.xml"/><Relationship Id="rId79" Type="http://schemas.openxmlformats.org/officeDocument/2006/relationships/tags" Target="../tags/tag162.xml"/><Relationship Id="rId102" Type="http://schemas.openxmlformats.org/officeDocument/2006/relationships/image" Target="../media/image16.png"/><Relationship Id="rId5" Type="http://schemas.openxmlformats.org/officeDocument/2006/relationships/tags" Target="../tags/tag88.xml"/><Relationship Id="rId90" Type="http://schemas.openxmlformats.org/officeDocument/2006/relationships/tags" Target="../tags/tag173.xml"/><Relationship Id="rId95" Type="http://schemas.openxmlformats.org/officeDocument/2006/relationships/tags" Target="../tags/tag178.xml"/><Relationship Id="rId22" Type="http://schemas.openxmlformats.org/officeDocument/2006/relationships/tags" Target="../tags/tag105.xml"/><Relationship Id="rId27" Type="http://schemas.openxmlformats.org/officeDocument/2006/relationships/tags" Target="../tags/tag110.xml"/><Relationship Id="rId43" Type="http://schemas.openxmlformats.org/officeDocument/2006/relationships/tags" Target="../tags/tag126.xml"/><Relationship Id="rId48" Type="http://schemas.openxmlformats.org/officeDocument/2006/relationships/tags" Target="../tags/tag131.xml"/><Relationship Id="rId64" Type="http://schemas.openxmlformats.org/officeDocument/2006/relationships/tags" Target="../tags/tag147.xml"/><Relationship Id="rId69" Type="http://schemas.openxmlformats.org/officeDocument/2006/relationships/tags" Target="../tags/tag152.xml"/><Relationship Id="rId113" Type="http://schemas.openxmlformats.org/officeDocument/2006/relationships/image" Target="../media/image31.png"/><Relationship Id="rId80" Type="http://schemas.openxmlformats.org/officeDocument/2006/relationships/tags" Target="../tags/tag163.xml"/><Relationship Id="rId85" Type="http://schemas.openxmlformats.org/officeDocument/2006/relationships/tags" Target="../tags/tag168.x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33" Type="http://schemas.openxmlformats.org/officeDocument/2006/relationships/tags" Target="../tags/tag116.xml"/><Relationship Id="rId38" Type="http://schemas.openxmlformats.org/officeDocument/2006/relationships/tags" Target="../tags/tag121.xml"/><Relationship Id="rId59" Type="http://schemas.openxmlformats.org/officeDocument/2006/relationships/tags" Target="../tags/tag142.xml"/><Relationship Id="rId103" Type="http://schemas.openxmlformats.org/officeDocument/2006/relationships/image" Target="../media/image21.png"/><Relationship Id="rId108" Type="http://schemas.openxmlformats.org/officeDocument/2006/relationships/image" Target="../media/image26.png"/><Relationship Id="rId54" Type="http://schemas.openxmlformats.org/officeDocument/2006/relationships/tags" Target="../tags/tag137.xml"/><Relationship Id="rId70" Type="http://schemas.openxmlformats.org/officeDocument/2006/relationships/tags" Target="../tags/tag153.xml"/><Relationship Id="rId75" Type="http://schemas.openxmlformats.org/officeDocument/2006/relationships/tags" Target="../tags/tag158.xml"/><Relationship Id="rId91" Type="http://schemas.openxmlformats.org/officeDocument/2006/relationships/tags" Target="../tags/tag174.xml"/><Relationship Id="rId96" Type="http://schemas.openxmlformats.org/officeDocument/2006/relationships/tags" Target="../tags/tag179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5" Type="http://schemas.openxmlformats.org/officeDocument/2006/relationships/tags" Target="../tags/tag98.xml"/><Relationship Id="rId23" Type="http://schemas.openxmlformats.org/officeDocument/2006/relationships/tags" Target="../tags/tag106.xml"/><Relationship Id="rId28" Type="http://schemas.openxmlformats.org/officeDocument/2006/relationships/tags" Target="../tags/tag111.xml"/><Relationship Id="rId36" Type="http://schemas.openxmlformats.org/officeDocument/2006/relationships/tags" Target="../tags/tag119.xml"/><Relationship Id="rId49" Type="http://schemas.openxmlformats.org/officeDocument/2006/relationships/tags" Target="../tags/tag132.xml"/><Relationship Id="rId57" Type="http://schemas.openxmlformats.org/officeDocument/2006/relationships/tags" Target="../tags/tag140.xml"/><Relationship Id="rId106" Type="http://schemas.openxmlformats.org/officeDocument/2006/relationships/image" Target="../media/image24.png"/><Relationship Id="rId10" Type="http://schemas.openxmlformats.org/officeDocument/2006/relationships/tags" Target="../tags/tag93.xml"/><Relationship Id="rId31" Type="http://schemas.openxmlformats.org/officeDocument/2006/relationships/tags" Target="../tags/tag114.xml"/><Relationship Id="rId44" Type="http://schemas.openxmlformats.org/officeDocument/2006/relationships/tags" Target="../tags/tag127.xml"/><Relationship Id="rId52" Type="http://schemas.openxmlformats.org/officeDocument/2006/relationships/tags" Target="../tags/tag135.xml"/><Relationship Id="rId60" Type="http://schemas.openxmlformats.org/officeDocument/2006/relationships/tags" Target="../tags/tag143.xml"/><Relationship Id="rId65" Type="http://schemas.openxmlformats.org/officeDocument/2006/relationships/tags" Target="../tags/tag148.xml"/><Relationship Id="rId73" Type="http://schemas.openxmlformats.org/officeDocument/2006/relationships/tags" Target="../tags/tag156.xml"/><Relationship Id="rId78" Type="http://schemas.openxmlformats.org/officeDocument/2006/relationships/tags" Target="../tags/tag161.xml"/><Relationship Id="rId81" Type="http://schemas.openxmlformats.org/officeDocument/2006/relationships/tags" Target="../tags/tag164.xml"/><Relationship Id="rId86" Type="http://schemas.openxmlformats.org/officeDocument/2006/relationships/tags" Target="../tags/tag169.xml"/><Relationship Id="rId94" Type="http://schemas.openxmlformats.org/officeDocument/2006/relationships/tags" Target="../tags/tag177.xml"/><Relationship Id="rId99" Type="http://schemas.openxmlformats.org/officeDocument/2006/relationships/tags" Target="../tags/tag182.xml"/><Relationship Id="rId101" Type="http://schemas.openxmlformats.org/officeDocument/2006/relationships/image" Target="../media/image15.png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3" Type="http://schemas.openxmlformats.org/officeDocument/2006/relationships/tags" Target="../tags/tag96.xml"/><Relationship Id="rId18" Type="http://schemas.openxmlformats.org/officeDocument/2006/relationships/tags" Target="../tags/tag101.xml"/><Relationship Id="rId39" Type="http://schemas.openxmlformats.org/officeDocument/2006/relationships/tags" Target="../tags/tag122.xml"/><Relationship Id="rId109" Type="http://schemas.openxmlformats.org/officeDocument/2006/relationships/image" Target="../media/image27.png"/><Relationship Id="rId34" Type="http://schemas.openxmlformats.org/officeDocument/2006/relationships/tags" Target="../tags/tag117.xml"/><Relationship Id="rId50" Type="http://schemas.openxmlformats.org/officeDocument/2006/relationships/tags" Target="../tags/tag133.xml"/><Relationship Id="rId55" Type="http://schemas.openxmlformats.org/officeDocument/2006/relationships/tags" Target="../tags/tag138.xml"/><Relationship Id="rId76" Type="http://schemas.openxmlformats.org/officeDocument/2006/relationships/tags" Target="../tags/tag159.xml"/><Relationship Id="rId97" Type="http://schemas.openxmlformats.org/officeDocument/2006/relationships/tags" Target="../tags/tag180.xml"/><Relationship Id="rId104" Type="http://schemas.openxmlformats.org/officeDocument/2006/relationships/image" Target="../media/image22.png"/><Relationship Id="rId7" Type="http://schemas.openxmlformats.org/officeDocument/2006/relationships/tags" Target="../tags/tag90.xml"/><Relationship Id="rId71" Type="http://schemas.openxmlformats.org/officeDocument/2006/relationships/tags" Target="../tags/tag154.xml"/><Relationship Id="rId92" Type="http://schemas.openxmlformats.org/officeDocument/2006/relationships/tags" Target="../tags/tag175.xml"/><Relationship Id="rId2" Type="http://schemas.openxmlformats.org/officeDocument/2006/relationships/tags" Target="../tags/tag85.xml"/><Relationship Id="rId29" Type="http://schemas.openxmlformats.org/officeDocument/2006/relationships/tags" Target="../tags/tag112.xml"/><Relationship Id="rId24" Type="http://schemas.openxmlformats.org/officeDocument/2006/relationships/tags" Target="../tags/tag107.xml"/><Relationship Id="rId40" Type="http://schemas.openxmlformats.org/officeDocument/2006/relationships/tags" Target="../tags/tag123.xml"/><Relationship Id="rId45" Type="http://schemas.openxmlformats.org/officeDocument/2006/relationships/tags" Target="../tags/tag128.xml"/><Relationship Id="rId66" Type="http://schemas.openxmlformats.org/officeDocument/2006/relationships/tags" Target="../tags/tag149.xml"/><Relationship Id="rId87" Type="http://schemas.openxmlformats.org/officeDocument/2006/relationships/tags" Target="../tags/tag170.xml"/><Relationship Id="rId110" Type="http://schemas.openxmlformats.org/officeDocument/2006/relationships/image" Target="../media/image28.png"/><Relationship Id="rId61" Type="http://schemas.openxmlformats.org/officeDocument/2006/relationships/tags" Target="../tags/tag144.xml"/><Relationship Id="rId82" Type="http://schemas.openxmlformats.org/officeDocument/2006/relationships/tags" Target="../tags/tag165.xml"/><Relationship Id="rId19" Type="http://schemas.openxmlformats.org/officeDocument/2006/relationships/tags" Target="../tags/tag102.xml"/><Relationship Id="rId14" Type="http://schemas.openxmlformats.org/officeDocument/2006/relationships/tags" Target="../tags/tag97.xml"/><Relationship Id="rId30" Type="http://schemas.openxmlformats.org/officeDocument/2006/relationships/tags" Target="../tags/tag113.xml"/><Relationship Id="rId35" Type="http://schemas.openxmlformats.org/officeDocument/2006/relationships/tags" Target="../tags/tag118.xml"/><Relationship Id="rId56" Type="http://schemas.openxmlformats.org/officeDocument/2006/relationships/tags" Target="../tags/tag139.xml"/><Relationship Id="rId77" Type="http://schemas.openxmlformats.org/officeDocument/2006/relationships/tags" Target="../tags/tag160.xml"/><Relationship Id="rId100" Type="http://schemas.openxmlformats.org/officeDocument/2006/relationships/slideLayout" Target="../slideLayouts/slideLayout2.xml"/><Relationship Id="rId105" Type="http://schemas.openxmlformats.org/officeDocument/2006/relationships/image" Target="../media/image23.png"/><Relationship Id="rId8" Type="http://schemas.openxmlformats.org/officeDocument/2006/relationships/tags" Target="../tags/tag91.xml"/><Relationship Id="rId51" Type="http://schemas.openxmlformats.org/officeDocument/2006/relationships/tags" Target="../tags/tag134.xml"/><Relationship Id="rId72" Type="http://schemas.openxmlformats.org/officeDocument/2006/relationships/tags" Target="../tags/tag155.xml"/><Relationship Id="rId93" Type="http://schemas.openxmlformats.org/officeDocument/2006/relationships/tags" Target="../tags/tag176.xml"/><Relationship Id="rId98" Type="http://schemas.openxmlformats.org/officeDocument/2006/relationships/tags" Target="../tags/tag181.xml"/><Relationship Id="rId3" Type="http://schemas.openxmlformats.org/officeDocument/2006/relationships/tags" Target="../tags/tag86.xml"/><Relationship Id="rId25" Type="http://schemas.openxmlformats.org/officeDocument/2006/relationships/tags" Target="../tags/tag108.xml"/><Relationship Id="rId46" Type="http://schemas.openxmlformats.org/officeDocument/2006/relationships/tags" Target="../tags/tag129.xml"/><Relationship Id="rId67" Type="http://schemas.openxmlformats.org/officeDocument/2006/relationships/tags" Target="../tags/tag150.xml"/><Relationship Id="rId20" Type="http://schemas.openxmlformats.org/officeDocument/2006/relationships/tags" Target="../tags/tag103.xml"/><Relationship Id="rId41" Type="http://schemas.openxmlformats.org/officeDocument/2006/relationships/tags" Target="../tags/tag124.xml"/><Relationship Id="rId62" Type="http://schemas.openxmlformats.org/officeDocument/2006/relationships/tags" Target="../tags/tag145.xml"/><Relationship Id="rId83" Type="http://schemas.openxmlformats.org/officeDocument/2006/relationships/tags" Target="../tags/tag166.xml"/><Relationship Id="rId88" Type="http://schemas.openxmlformats.org/officeDocument/2006/relationships/tags" Target="../tags/tag171.xml"/><Relationship Id="rId111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208.xml"/><Relationship Id="rId21" Type="http://schemas.openxmlformats.org/officeDocument/2006/relationships/tags" Target="../tags/tag203.xml"/><Relationship Id="rId42" Type="http://schemas.openxmlformats.org/officeDocument/2006/relationships/tags" Target="../tags/tag224.xml"/><Relationship Id="rId47" Type="http://schemas.openxmlformats.org/officeDocument/2006/relationships/tags" Target="../tags/tag229.xml"/><Relationship Id="rId63" Type="http://schemas.openxmlformats.org/officeDocument/2006/relationships/tags" Target="../tags/tag245.xml"/><Relationship Id="rId68" Type="http://schemas.openxmlformats.org/officeDocument/2006/relationships/tags" Target="../tags/tag250.xml"/><Relationship Id="rId84" Type="http://schemas.openxmlformats.org/officeDocument/2006/relationships/tags" Target="../tags/tag266.xml"/><Relationship Id="rId89" Type="http://schemas.openxmlformats.org/officeDocument/2006/relationships/tags" Target="../tags/tag271.xml"/><Relationship Id="rId16" Type="http://schemas.openxmlformats.org/officeDocument/2006/relationships/tags" Target="../tags/tag198.xml"/><Relationship Id="rId11" Type="http://schemas.openxmlformats.org/officeDocument/2006/relationships/tags" Target="../tags/tag193.xml"/><Relationship Id="rId32" Type="http://schemas.openxmlformats.org/officeDocument/2006/relationships/tags" Target="../tags/tag214.xml"/><Relationship Id="rId37" Type="http://schemas.openxmlformats.org/officeDocument/2006/relationships/tags" Target="../tags/tag219.xml"/><Relationship Id="rId53" Type="http://schemas.openxmlformats.org/officeDocument/2006/relationships/tags" Target="../tags/tag235.xml"/><Relationship Id="rId58" Type="http://schemas.openxmlformats.org/officeDocument/2006/relationships/tags" Target="../tags/tag240.xml"/><Relationship Id="rId74" Type="http://schemas.openxmlformats.org/officeDocument/2006/relationships/tags" Target="../tags/tag256.xml"/><Relationship Id="rId79" Type="http://schemas.openxmlformats.org/officeDocument/2006/relationships/tags" Target="../tags/tag261.xml"/><Relationship Id="rId102" Type="http://schemas.openxmlformats.org/officeDocument/2006/relationships/image" Target="../media/image28.png"/><Relationship Id="rId5" Type="http://schemas.openxmlformats.org/officeDocument/2006/relationships/tags" Target="../tags/tag187.xml"/><Relationship Id="rId90" Type="http://schemas.openxmlformats.org/officeDocument/2006/relationships/tags" Target="../tags/tag272.xml"/><Relationship Id="rId95" Type="http://schemas.openxmlformats.org/officeDocument/2006/relationships/image" Target="../media/image16.png"/><Relationship Id="rId22" Type="http://schemas.openxmlformats.org/officeDocument/2006/relationships/tags" Target="../tags/tag204.xml"/><Relationship Id="rId27" Type="http://schemas.openxmlformats.org/officeDocument/2006/relationships/tags" Target="../tags/tag209.xml"/><Relationship Id="rId43" Type="http://schemas.openxmlformats.org/officeDocument/2006/relationships/tags" Target="../tags/tag225.xml"/><Relationship Id="rId48" Type="http://schemas.openxmlformats.org/officeDocument/2006/relationships/tags" Target="../tags/tag230.xml"/><Relationship Id="rId64" Type="http://schemas.openxmlformats.org/officeDocument/2006/relationships/tags" Target="../tags/tag246.xml"/><Relationship Id="rId69" Type="http://schemas.openxmlformats.org/officeDocument/2006/relationships/tags" Target="../tags/tag251.xml"/><Relationship Id="rId80" Type="http://schemas.openxmlformats.org/officeDocument/2006/relationships/tags" Target="../tags/tag262.xml"/><Relationship Id="rId85" Type="http://schemas.openxmlformats.org/officeDocument/2006/relationships/tags" Target="../tags/tag267.xml"/><Relationship Id="rId12" Type="http://schemas.openxmlformats.org/officeDocument/2006/relationships/tags" Target="../tags/tag194.xml"/><Relationship Id="rId17" Type="http://schemas.openxmlformats.org/officeDocument/2006/relationships/tags" Target="../tags/tag199.xml"/><Relationship Id="rId33" Type="http://schemas.openxmlformats.org/officeDocument/2006/relationships/tags" Target="../tags/tag215.xml"/><Relationship Id="rId38" Type="http://schemas.openxmlformats.org/officeDocument/2006/relationships/tags" Target="../tags/tag220.xml"/><Relationship Id="rId59" Type="http://schemas.openxmlformats.org/officeDocument/2006/relationships/tags" Target="../tags/tag241.xml"/><Relationship Id="rId103" Type="http://schemas.openxmlformats.org/officeDocument/2006/relationships/image" Target="../media/image29.png"/><Relationship Id="rId20" Type="http://schemas.openxmlformats.org/officeDocument/2006/relationships/tags" Target="../tags/tag202.xml"/><Relationship Id="rId41" Type="http://schemas.openxmlformats.org/officeDocument/2006/relationships/tags" Target="../tags/tag223.xml"/><Relationship Id="rId54" Type="http://schemas.openxmlformats.org/officeDocument/2006/relationships/tags" Target="../tags/tag236.xml"/><Relationship Id="rId62" Type="http://schemas.openxmlformats.org/officeDocument/2006/relationships/tags" Target="../tags/tag244.xml"/><Relationship Id="rId70" Type="http://schemas.openxmlformats.org/officeDocument/2006/relationships/tags" Target="../tags/tag252.xml"/><Relationship Id="rId75" Type="http://schemas.openxmlformats.org/officeDocument/2006/relationships/tags" Target="../tags/tag257.xml"/><Relationship Id="rId83" Type="http://schemas.openxmlformats.org/officeDocument/2006/relationships/tags" Target="../tags/tag265.xml"/><Relationship Id="rId88" Type="http://schemas.openxmlformats.org/officeDocument/2006/relationships/tags" Target="../tags/tag270.xml"/><Relationship Id="rId91" Type="http://schemas.openxmlformats.org/officeDocument/2006/relationships/tags" Target="../tags/tag273.xml"/><Relationship Id="rId96" Type="http://schemas.openxmlformats.org/officeDocument/2006/relationships/image" Target="../media/image32.png"/><Relationship Id="rId1" Type="http://schemas.openxmlformats.org/officeDocument/2006/relationships/tags" Target="../tags/tag183.xml"/><Relationship Id="rId6" Type="http://schemas.openxmlformats.org/officeDocument/2006/relationships/tags" Target="../tags/tag188.xml"/><Relationship Id="rId15" Type="http://schemas.openxmlformats.org/officeDocument/2006/relationships/tags" Target="../tags/tag197.xml"/><Relationship Id="rId23" Type="http://schemas.openxmlformats.org/officeDocument/2006/relationships/tags" Target="../tags/tag205.xml"/><Relationship Id="rId28" Type="http://schemas.openxmlformats.org/officeDocument/2006/relationships/tags" Target="../tags/tag210.xml"/><Relationship Id="rId36" Type="http://schemas.openxmlformats.org/officeDocument/2006/relationships/tags" Target="../tags/tag218.xml"/><Relationship Id="rId49" Type="http://schemas.openxmlformats.org/officeDocument/2006/relationships/tags" Target="../tags/tag231.xml"/><Relationship Id="rId57" Type="http://schemas.openxmlformats.org/officeDocument/2006/relationships/tags" Target="../tags/tag239.xml"/><Relationship Id="rId106" Type="http://schemas.openxmlformats.org/officeDocument/2006/relationships/image" Target="../media/image23.png"/><Relationship Id="rId10" Type="http://schemas.openxmlformats.org/officeDocument/2006/relationships/tags" Target="../tags/tag192.xml"/><Relationship Id="rId31" Type="http://schemas.openxmlformats.org/officeDocument/2006/relationships/tags" Target="../tags/tag213.xml"/><Relationship Id="rId44" Type="http://schemas.openxmlformats.org/officeDocument/2006/relationships/tags" Target="../tags/tag226.xml"/><Relationship Id="rId52" Type="http://schemas.openxmlformats.org/officeDocument/2006/relationships/tags" Target="../tags/tag234.xml"/><Relationship Id="rId60" Type="http://schemas.openxmlformats.org/officeDocument/2006/relationships/tags" Target="../tags/tag242.xml"/><Relationship Id="rId65" Type="http://schemas.openxmlformats.org/officeDocument/2006/relationships/tags" Target="../tags/tag247.xml"/><Relationship Id="rId73" Type="http://schemas.openxmlformats.org/officeDocument/2006/relationships/tags" Target="../tags/tag255.xml"/><Relationship Id="rId78" Type="http://schemas.openxmlformats.org/officeDocument/2006/relationships/tags" Target="../tags/tag260.xml"/><Relationship Id="rId81" Type="http://schemas.openxmlformats.org/officeDocument/2006/relationships/tags" Target="../tags/tag263.xml"/><Relationship Id="rId86" Type="http://schemas.openxmlformats.org/officeDocument/2006/relationships/tags" Target="../tags/tag268.xml"/><Relationship Id="rId94" Type="http://schemas.openxmlformats.org/officeDocument/2006/relationships/image" Target="../media/image15.png"/><Relationship Id="rId99" Type="http://schemas.openxmlformats.org/officeDocument/2006/relationships/image" Target="../media/image25.png"/><Relationship Id="rId101" Type="http://schemas.openxmlformats.org/officeDocument/2006/relationships/image" Target="../media/image27.png"/><Relationship Id="rId4" Type="http://schemas.openxmlformats.org/officeDocument/2006/relationships/tags" Target="../tags/tag186.xml"/><Relationship Id="rId9" Type="http://schemas.openxmlformats.org/officeDocument/2006/relationships/tags" Target="../tags/tag191.xml"/><Relationship Id="rId13" Type="http://schemas.openxmlformats.org/officeDocument/2006/relationships/tags" Target="../tags/tag195.xml"/><Relationship Id="rId18" Type="http://schemas.openxmlformats.org/officeDocument/2006/relationships/tags" Target="../tags/tag200.xml"/><Relationship Id="rId39" Type="http://schemas.openxmlformats.org/officeDocument/2006/relationships/tags" Target="../tags/tag221.xml"/><Relationship Id="rId34" Type="http://schemas.openxmlformats.org/officeDocument/2006/relationships/tags" Target="../tags/tag216.xml"/><Relationship Id="rId50" Type="http://schemas.openxmlformats.org/officeDocument/2006/relationships/tags" Target="../tags/tag232.xml"/><Relationship Id="rId55" Type="http://schemas.openxmlformats.org/officeDocument/2006/relationships/tags" Target="../tags/tag237.xml"/><Relationship Id="rId76" Type="http://schemas.openxmlformats.org/officeDocument/2006/relationships/tags" Target="../tags/tag258.xml"/><Relationship Id="rId97" Type="http://schemas.openxmlformats.org/officeDocument/2006/relationships/image" Target="../media/image22.png"/><Relationship Id="rId104" Type="http://schemas.openxmlformats.org/officeDocument/2006/relationships/image" Target="../media/image30.png"/><Relationship Id="rId7" Type="http://schemas.openxmlformats.org/officeDocument/2006/relationships/tags" Target="../tags/tag189.xml"/><Relationship Id="rId71" Type="http://schemas.openxmlformats.org/officeDocument/2006/relationships/tags" Target="../tags/tag253.xml"/><Relationship Id="rId92" Type="http://schemas.openxmlformats.org/officeDocument/2006/relationships/tags" Target="../tags/tag274.xml"/><Relationship Id="rId2" Type="http://schemas.openxmlformats.org/officeDocument/2006/relationships/tags" Target="../tags/tag184.xml"/><Relationship Id="rId29" Type="http://schemas.openxmlformats.org/officeDocument/2006/relationships/tags" Target="../tags/tag211.xml"/><Relationship Id="rId24" Type="http://schemas.openxmlformats.org/officeDocument/2006/relationships/tags" Target="../tags/tag206.xml"/><Relationship Id="rId40" Type="http://schemas.openxmlformats.org/officeDocument/2006/relationships/tags" Target="../tags/tag222.xml"/><Relationship Id="rId45" Type="http://schemas.openxmlformats.org/officeDocument/2006/relationships/tags" Target="../tags/tag227.xml"/><Relationship Id="rId66" Type="http://schemas.openxmlformats.org/officeDocument/2006/relationships/tags" Target="../tags/tag248.xml"/><Relationship Id="rId87" Type="http://schemas.openxmlformats.org/officeDocument/2006/relationships/tags" Target="../tags/tag269.xml"/><Relationship Id="rId61" Type="http://schemas.openxmlformats.org/officeDocument/2006/relationships/tags" Target="../tags/tag243.xml"/><Relationship Id="rId82" Type="http://schemas.openxmlformats.org/officeDocument/2006/relationships/tags" Target="../tags/tag264.xml"/><Relationship Id="rId19" Type="http://schemas.openxmlformats.org/officeDocument/2006/relationships/tags" Target="../tags/tag201.xml"/><Relationship Id="rId14" Type="http://schemas.openxmlformats.org/officeDocument/2006/relationships/tags" Target="../tags/tag196.xml"/><Relationship Id="rId30" Type="http://schemas.openxmlformats.org/officeDocument/2006/relationships/tags" Target="../tags/tag212.xml"/><Relationship Id="rId35" Type="http://schemas.openxmlformats.org/officeDocument/2006/relationships/tags" Target="../tags/tag217.xml"/><Relationship Id="rId56" Type="http://schemas.openxmlformats.org/officeDocument/2006/relationships/tags" Target="../tags/tag238.xml"/><Relationship Id="rId77" Type="http://schemas.openxmlformats.org/officeDocument/2006/relationships/tags" Target="../tags/tag259.xml"/><Relationship Id="rId100" Type="http://schemas.openxmlformats.org/officeDocument/2006/relationships/image" Target="../media/image26.png"/><Relationship Id="rId105" Type="http://schemas.openxmlformats.org/officeDocument/2006/relationships/image" Target="../media/image31.png"/><Relationship Id="rId8" Type="http://schemas.openxmlformats.org/officeDocument/2006/relationships/tags" Target="../tags/tag190.xml"/><Relationship Id="rId51" Type="http://schemas.openxmlformats.org/officeDocument/2006/relationships/tags" Target="../tags/tag233.xml"/><Relationship Id="rId72" Type="http://schemas.openxmlformats.org/officeDocument/2006/relationships/tags" Target="../tags/tag254.xml"/><Relationship Id="rId93" Type="http://schemas.openxmlformats.org/officeDocument/2006/relationships/slideLayout" Target="../slideLayouts/slideLayout2.xml"/><Relationship Id="rId98" Type="http://schemas.openxmlformats.org/officeDocument/2006/relationships/image" Target="../media/image24.png"/><Relationship Id="rId3" Type="http://schemas.openxmlformats.org/officeDocument/2006/relationships/tags" Target="../tags/tag185.xml"/><Relationship Id="rId25" Type="http://schemas.openxmlformats.org/officeDocument/2006/relationships/tags" Target="../tags/tag207.xml"/><Relationship Id="rId46" Type="http://schemas.openxmlformats.org/officeDocument/2006/relationships/tags" Target="../tags/tag228.xml"/><Relationship Id="rId67" Type="http://schemas.openxmlformats.org/officeDocument/2006/relationships/tags" Target="../tags/tag249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287.xml"/><Relationship Id="rId18" Type="http://schemas.openxmlformats.org/officeDocument/2006/relationships/tags" Target="../tags/tag292.xml"/><Relationship Id="rId26" Type="http://schemas.openxmlformats.org/officeDocument/2006/relationships/tags" Target="../tags/tag300.xml"/><Relationship Id="rId39" Type="http://schemas.openxmlformats.org/officeDocument/2006/relationships/image" Target="../media/image42.png"/><Relationship Id="rId21" Type="http://schemas.openxmlformats.org/officeDocument/2006/relationships/tags" Target="../tags/tag295.xml"/><Relationship Id="rId34" Type="http://schemas.openxmlformats.org/officeDocument/2006/relationships/image" Target="../media/image38.png"/><Relationship Id="rId7" Type="http://schemas.openxmlformats.org/officeDocument/2006/relationships/tags" Target="../tags/tag281.xml"/><Relationship Id="rId12" Type="http://schemas.openxmlformats.org/officeDocument/2006/relationships/tags" Target="../tags/tag286.xml"/><Relationship Id="rId17" Type="http://schemas.openxmlformats.org/officeDocument/2006/relationships/tags" Target="../tags/tag291.xml"/><Relationship Id="rId25" Type="http://schemas.openxmlformats.org/officeDocument/2006/relationships/tags" Target="../tags/tag299.xml"/><Relationship Id="rId33" Type="http://schemas.openxmlformats.org/officeDocument/2006/relationships/image" Target="../media/image37.png"/><Relationship Id="rId38" Type="http://schemas.openxmlformats.org/officeDocument/2006/relationships/image" Target="../media/image41.png"/><Relationship Id="rId2" Type="http://schemas.openxmlformats.org/officeDocument/2006/relationships/tags" Target="../tags/tag276.xml"/><Relationship Id="rId16" Type="http://schemas.openxmlformats.org/officeDocument/2006/relationships/tags" Target="../tags/tag290.xml"/><Relationship Id="rId20" Type="http://schemas.openxmlformats.org/officeDocument/2006/relationships/tags" Target="../tags/tag294.xml"/><Relationship Id="rId29" Type="http://schemas.openxmlformats.org/officeDocument/2006/relationships/image" Target="../media/image33.png"/><Relationship Id="rId1" Type="http://schemas.openxmlformats.org/officeDocument/2006/relationships/tags" Target="../tags/tag275.xml"/><Relationship Id="rId6" Type="http://schemas.openxmlformats.org/officeDocument/2006/relationships/tags" Target="../tags/tag280.xml"/><Relationship Id="rId11" Type="http://schemas.openxmlformats.org/officeDocument/2006/relationships/tags" Target="../tags/tag285.xml"/><Relationship Id="rId24" Type="http://schemas.openxmlformats.org/officeDocument/2006/relationships/tags" Target="../tags/tag298.xml"/><Relationship Id="rId32" Type="http://schemas.openxmlformats.org/officeDocument/2006/relationships/image" Target="../media/image36.png"/><Relationship Id="rId37" Type="http://schemas.openxmlformats.org/officeDocument/2006/relationships/image" Target="../media/image13.png"/><Relationship Id="rId40" Type="http://schemas.openxmlformats.org/officeDocument/2006/relationships/image" Target="../media/image43.png"/><Relationship Id="rId5" Type="http://schemas.openxmlformats.org/officeDocument/2006/relationships/tags" Target="../tags/tag279.xml"/><Relationship Id="rId15" Type="http://schemas.openxmlformats.org/officeDocument/2006/relationships/tags" Target="../tags/tag289.xml"/><Relationship Id="rId23" Type="http://schemas.openxmlformats.org/officeDocument/2006/relationships/tags" Target="../tags/tag297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40.png"/><Relationship Id="rId10" Type="http://schemas.openxmlformats.org/officeDocument/2006/relationships/tags" Target="../tags/tag284.xml"/><Relationship Id="rId19" Type="http://schemas.openxmlformats.org/officeDocument/2006/relationships/tags" Target="../tags/tag293.xml"/><Relationship Id="rId31" Type="http://schemas.openxmlformats.org/officeDocument/2006/relationships/image" Target="../media/image35.png"/><Relationship Id="rId4" Type="http://schemas.openxmlformats.org/officeDocument/2006/relationships/tags" Target="../tags/tag278.xml"/><Relationship Id="rId9" Type="http://schemas.openxmlformats.org/officeDocument/2006/relationships/tags" Target="../tags/tag283.xml"/><Relationship Id="rId14" Type="http://schemas.openxmlformats.org/officeDocument/2006/relationships/tags" Target="../tags/tag288.xml"/><Relationship Id="rId22" Type="http://schemas.openxmlformats.org/officeDocument/2006/relationships/tags" Target="../tags/tag296.xml"/><Relationship Id="rId27" Type="http://schemas.openxmlformats.org/officeDocument/2006/relationships/tags" Target="../tags/tag301.xml"/><Relationship Id="rId30" Type="http://schemas.openxmlformats.org/officeDocument/2006/relationships/image" Target="../media/image34.png"/><Relationship Id="rId35" Type="http://schemas.openxmlformats.org/officeDocument/2006/relationships/image" Target="../media/image39.png"/><Relationship Id="rId8" Type="http://schemas.openxmlformats.org/officeDocument/2006/relationships/tags" Target="../tags/tag282.xml"/><Relationship Id="rId3" Type="http://schemas.openxmlformats.org/officeDocument/2006/relationships/tags" Target="../tags/tag2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179448" y="-158042"/>
            <a:ext cx="9180512" cy="2680178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Quantum </a:t>
            </a:r>
            <a:r>
              <a:rPr lang="pl-PL" dirty="0" err="1"/>
              <a:t>Metrological</a:t>
            </a:r>
            <a:r>
              <a:rPr lang="pl-PL" dirty="0"/>
              <a:t> </a:t>
            </a:r>
            <a:r>
              <a:rPr lang="pl-PL" dirty="0" err="1"/>
              <a:t>Toolbox</a:t>
            </a:r>
            <a:r>
              <a:rPr lang="pl-PL" dirty="0"/>
              <a:t> </a:t>
            </a:r>
            <a:br>
              <a:rPr lang="pl-PL" dirty="0"/>
            </a:br>
            <a:r>
              <a:rPr lang="pl-PL" sz="3600" dirty="0"/>
              <a:t>a </a:t>
            </a:r>
            <a:r>
              <a:rPr lang="pl-PL" sz="3600" dirty="0" err="1"/>
              <a:t>biased</a:t>
            </a:r>
            <a:r>
              <a:rPr lang="pl-PL" sz="3600" dirty="0"/>
              <a:t> </a:t>
            </a:r>
            <a:r>
              <a:rPr lang="pl-PL" sz="3600" dirty="0" err="1"/>
              <a:t>theorist</a:t>
            </a:r>
            <a:r>
              <a:rPr lang="pl-PL" sz="3600" dirty="0"/>
              <a:t> </a:t>
            </a:r>
            <a:r>
              <a:rPr lang="pl-PL" sz="3600" dirty="0" err="1"/>
              <a:t>perspective</a:t>
            </a:r>
            <a:r>
              <a:rPr lang="pl-PL" sz="3600" dirty="0"/>
              <a:t> </a:t>
            </a:r>
            <a:br>
              <a:rPr lang="pl-PL" sz="3600" dirty="0"/>
            </a:br>
            <a:endParaRPr lang="en-US" sz="1600" dirty="0"/>
          </a:p>
        </p:txBody>
      </p:sp>
      <p:sp>
        <p:nvSpPr>
          <p:cNvPr id="8" name="Prostokąt 7"/>
          <p:cNvSpPr/>
          <p:nvPr/>
        </p:nvSpPr>
        <p:spPr>
          <a:xfrm>
            <a:off x="5096747" y="6024343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err="1">
                <a:solidFill>
                  <a:prstClr val="white"/>
                </a:solidFill>
              </a:rPr>
              <a:t>Rafal</a:t>
            </a:r>
            <a:r>
              <a:rPr lang="pl-PL" sz="2000" dirty="0">
                <a:solidFill>
                  <a:prstClr val="white"/>
                </a:solidFill>
              </a:rPr>
              <a:t> Demkowicz-Dobrzański</a:t>
            </a:r>
            <a:endParaRPr lang="en-GB" sz="2000" dirty="0"/>
          </a:p>
        </p:txBody>
      </p:sp>
      <p:sp>
        <p:nvSpPr>
          <p:cNvPr id="9" name="Prostokąt 8"/>
          <p:cNvSpPr/>
          <p:nvPr/>
        </p:nvSpPr>
        <p:spPr>
          <a:xfrm>
            <a:off x="2627784" y="6423391"/>
            <a:ext cx="76772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pl-PL" sz="1600" i="1" dirty="0" err="1">
                <a:solidFill>
                  <a:schemeClr val="bg1"/>
                </a:solidFill>
              </a:rPr>
              <a:t>Faculty</a:t>
            </a:r>
            <a:r>
              <a:rPr lang="pl-PL" sz="1600" i="1" dirty="0">
                <a:solidFill>
                  <a:schemeClr val="bg1"/>
                </a:solidFill>
              </a:rPr>
              <a:t> of </a:t>
            </a:r>
            <a:r>
              <a:rPr lang="pl-PL" sz="1600" i="1" dirty="0" err="1">
                <a:solidFill>
                  <a:schemeClr val="bg1"/>
                </a:solidFill>
              </a:rPr>
              <a:t>Physics</a:t>
            </a:r>
            <a:r>
              <a:rPr lang="pl-PL" sz="1600" i="1" dirty="0">
                <a:solidFill>
                  <a:schemeClr val="bg1"/>
                </a:solidFill>
              </a:rPr>
              <a:t>, University of </a:t>
            </a:r>
            <a:r>
              <a:rPr lang="pl-PL" sz="1600" i="1" dirty="0" err="1">
                <a:solidFill>
                  <a:schemeClr val="bg1"/>
                </a:solidFill>
              </a:rPr>
              <a:t>Warsaw</a:t>
            </a:r>
            <a:r>
              <a:rPr lang="pl-PL" sz="1600" i="1" dirty="0">
                <a:solidFill>
                  <a:schemeClr val="bg1"/>
                </a:solidFill>
              </a:rPr>
              <a:t>, Poland</a:t>
            </a:r>
          </a:p>
        </p:txBody>
      </p:sp>
      <p:pic>
        <p:nvPicPr>
          <p:cNvPr id="5" name="Obraz 4" descr="NLTK100407b_fot04s.jpg">
            <a:extLst>
              <a:ext uri="{FF2B5EF4-FFF2-40B4-BE49-F238E27FC236}">
                <a16:creationId xmlns:a16="http://schemas.microsoft.com/office/drawing/2014/main" id="{AE50E302-89CC-92AC-6B37-AD4A720571F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127" y="2493123"/>
            <a:ext cx="3280571" cy="2296399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A2FD462F-873D-B307-0C19-4B1F1D43CE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248" t="52694" r="-7264" b="-9208"/>
          <a:stretch/>
        </p:blipFill>
        <p:spPr>
          <a:xfrm>
            <a:off x="3993398" y="2632461"/>
            <a:ext cx="5373903" cy="2051854"/>
          </a:xfrm>
          <a:prstGeom prst="rect">
            <a:avLst/>
          </a:prstGeom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id="{38016B22-CA95-1418-7C7B-014096D5BD32}"/>
              </a:ext>
            </a:extLst>
          </p:cNvPr>
          <p:cNvSpPr/>
          <p:nvPr/>
        </p:nvSpPr>
        <p:spPr>
          <a:xfrm>
            <a:off x="4374295" y="2474382"/>
            <a:ext cx="79208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9" name="Łącznik prosty ze strzałką 18">
            <a:extLst>
              <a:ext uri="{FF2B5EF4-FFF2-40B4-BE49-F238E27FC236}">
                <a16:creationId xmlns:a16="http://schemas.microsoft.com/office/drawing/2014/main" id="{1776B4B1-0D41-75CD-92BB-F709E06E015D}"/>
              </a:ext>
            </a:extLst>
          </p:cNvPr>
          <p:cNvCxnSpPr>
            <a:stCxn id="16" idx="1"/>
          </p:cNvCxnSpPr>
          <p:nvPr/>
        </p:nvCxnSpPr>
        <p:spPr>
          <a:xfrm>
            <a:off x="3993398" y="3658388"/>
            <a:ext cx="7378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Obraz 20" descr="Obraz zawierający clipart, rysowanie, Kreskówka, uśmiech&#10;&#10;Opis wygenerowany automatycznie">
            <a:extLst>
              <a:ext uri="{FF2B5EF4-FFF2-40B4-BE49-F238E27FC236}">
                <a16:creationId xmlns:a16="http://schemas.microsoft.com/office/drawing/2014/main" id="{6BF64914-BF62-A946-CE8E-4AE1899467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8" y="4179098"/>
            <a:ext cx="1061599" cy="14968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DC0C4BF6-AC5A-56D2-2EBA-13838B459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err="1"/>
              <a:t>Optimal</a:t>
            </a:r>
            <a:r>
              <a:rPr lang="pl-PL" dirty="0"/>
              <a:t> </a:t>
            </a:r>
            <a:r>
              <a:rPr lang="pl-PL" dirty="0" err="1"/>
              <a:t>entanglement</a:t>
            </a:r>
            <a:r>
              <a:rPr lang="pl-PL" dirty="0"/>
              <a:t> </a:t>
            </a:r>
            <a:r>
              <a:rPr lang="pl-PL" dirty="0" err="1"/>
              <a:t>based</a:t>
            </a:r>
            <a:r>
              <a:rPr lang="pl-PL" dirty="0"/>
              <a:t> </a:t>
            </a:r>
            <a:r>
              <a:rPr lang="pl-PL" dirty="0" err="1"/>
              <a:t>strategies</a:t>
            </a:r>
            <a:r>
              <a:rPr lang="pl-PL" dirty="0"/>
              <a:t> (E)</a:t>
            </a:r>
          </a:p>
        </p:txBody>
      </p:sp>
      <p:pic>
        <p:nvPicPr>
          <p:cNvPr id="5" name="Obraz 4" descr="TP_tmp.emf">
            <a:extLst>
              <a:ext uri="{FF2B5EF4-FFF2-40B4-BE49-F238E27FC236}">
                <a16:creationId xmlns:a16="http://schemas.microsoft.com/office/drawing/2014/main" id="{0D7440E8-9B88-12C3-92DD-B048288A61B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26521" y="2207243"/>
            <a:ext cx="218420" cy="255551"/>
          </a:xfrm>
          <a:prstGeom prst="rect">
            <a:avLst/>
          </a:prstGeom>
          <a:noFill/>
          <a:ln/>
          <a:effectLst/>
        </p:spPr>
      </p:pic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FFDF7C5A-4539-538E-2F10-1E482302548F}"/>
              </a:ext>
            </a:extLst>
          </p:cNvPr>
          <p:cNvCxnSpPr>
            <a:cxnSpLocks/>
          </p:cNvCxnSpPr>
          <p:nvPr/>
        </p:nvCxnSpPr>
        <p:spPr>
          <a:xfrm>
            <a:off x="1676500" y="1946878"/>
            <a:ext cx="62067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0230153F-F964-B015-0498-B70CCA49E56C}"/>
              </a:ext>
            </a:extLst>
          </p:cNvPr>
          <p:cNvCxnSpPr>
            <a:cxnSpLocks/>
          </p:cNvCxnSpPr>
          <p:nvPr/>
        </p:nvCxnSpPr>
        <p:spPr>
          <a:xfrm>
            <a:off x="3512524" y="1946878"/>
            <a:ext cx="578045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a 8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$$&#10; \end{document}&#10;" title="IguanaTex Vector Display">
            <a:extLst>
              <a:ext uri="{FF2B5EF4-FFF2-40B4-BE49-F238E27FC236}">
                <a16:creationId xmlns:a16="http://schemas.microsoft.com/office/drawing/2014/main" id="{58EBB6F4-E27B-85E8-5FE6-52EF2ACDE840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313989" y="2190390"/>
            <a:ext cx="363711" cy="289258"/>
            <a:chOff x="13086743" y="4132533"/>
            <a:chExt cx="363711" cy="289258"/>
          </a:xfrm>
        </p:grpSpPr>
        <p:sp>
          <p:nvSpPr>
            <p:cNvPr id="10" name="Dowolny kształt: kształt 9">
              <a:extLst>
                <a:ext uri="{FF2B5EF4-FFF2-40B4-BE49-F238E27FC236}">
                  <a16:creationId xmlns:a16="http://schemas.microsoft.com/office/drawing/2014/main" id="{FDC68232-F691-5CA1-01B4-0D5E67FC4B3B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3086743" y="4132533"/>
              <a:ext cx="176342" cy="256098"/>
            </a:xfrm>
            <a:custGeom>
              <a:avLst/>
              <a:gdLst>
                <a:gd name="connsiteX0" fmla="*/ 1349 w 176342"/>
                <a:gd name="connsiteY0" fmla="*/ 239437 h 256098"/>
                <a:gd name="connsiteX1" fmla="*/ 228 w 176342"/>
                <a:gd name="connsiteY1" fmla="*/ 245665 h 256098"/>
                <a:gd name="connsiteX2" fmla="*/ 10689 w 176342"/>
                <a:gd name="connsiteY2" fmla="*/ 256173 h 256098"/>
                <a:gd name="connsiteX3" fmla="*/ 23765 w 176342"/>
                <a:gd name="connsiteY3" fmla="*/ 248000 h 256098"/>
                <a:gd name="connsiteX4" fmla="*/ 47676 w 176342"/>
                <a:gd name="connsiteY4" fmla="*/ 150309 h 256098"/>
                <a:gd name="connsiteX5" fmla="*/ 84663 w 176342"/>
                <a:gd name="connsiteY5" fmla="*/ 176386 h 256098"/>
                <a:gd name="connsiteX6" fmla="*/ 176571 w 176342"/>
                <a:gd name="connsiteY6" fmla="*/ 63516 h 256098"/>
                <a:gd name="connsiteX7" fmla="*/ 124639 w 176342"/>
                <a:gd name="connsiteY7" fmla="*/ 75 h 256098"/>
                <a:gd name="connsiteX8" fmla="*/ 37963 w 176342"/>
                <a:gd name="connsiteY8" fmla="*/ 86479 h 256098"/>
                <a:gd name="connsiteX9" fmla="*/ 1349 w 176342"/>
                <a:gd name="connsiteY9" fmla="*/ 239437 h 256098"/>
                <a:gd name="connsiteX10" fmla="*/ 84290 w 176342"/>
                <a:gd name="connsiteY10" fmla="*/ 167823 h 256098"/>
                <a:gd name="connsiteX11" fmla="*/ 52160 w 176342"/>
                <a:gd name="connsiteY11" fmla="*/ 133184 h 256098"/>
                <a:gd name="connsiteX12" fmla="*/ 55148 w 176342"/>
                <a:gd name="connsiteY12" fmla="*/ 118783 h 256098"/>
                <a:gd name="connsiteX13" fmla="*/ 77565 w 176342"/>
                <a:gd name="connsiteY13" fmla="*/ 45612 h 256098"/>
                <a:gd name="connsiteX14" fmla="*/ 123892 w 176342"/>
                <a:gd name="connsiteY14" fmla="*/ 8637 h 256098"/>
                <a:gd name="connsiteX15" fmla="*/ 149671 w 176342"/>
                <a:gd name="connsiteY15" fmla="*/ 46780 h 256098"/>
                <a:gd name="connsiteX16" fmla="*/ 128749 w 176342"/>
                <a:gd name="connsiteY16" fmla="*/ 130848 h 256098"/>
                <a:gd name="connsiteX17" fmla="*/ 84290 w 176342"/>
                <a:gd name="connsiteY17" fmla="*/ 167823 h 25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6342" h="256098">
                  <a:moveTo>
                    <a:pt x="1349" y="239437"/>
                  </a:moveTo>
                  <a:cubicBezTo>
                    <a:pt x="228" y="244108"/>
                    <a:pt x="228" y="244886"/>
                    <a:pt x="228" y="245665"/>
                  </a:cubicBezTo>
                  <a:cubicBezTo>
                    <a:pt x="228" y="251503"/>
                    <a:pt x="4338" y="256173"/>
                    <a:pt x="10689" y="256173"/>
                  </a:cubicBezTo>
                  <a:cubicBezTo>
                    <a:pt x="18535" y="256173"/>
                    <a:pt x="23018" y="249168"/>
                    <a:pt x="23765" y="248000"/>
                  </a:cubicBezTo>
                  <a:cubicBezTo>
                    <a:pt x="25633" y="244497"/>
                    <a:pt x="37589" y="192343"/>
                    <a:pt x="47676" y="150309"/>
                  </a:cubicBezTo>
                  <a:cubicBezTo>
                    <a:pt x="55148" y="165877"/>
                    <a:pt x="67104" y="176386"/>
                    <a:pt x="84663" y="176386"/>
                  </a:cubicBezTo>
                  <a:cubicBezTo>
                    <a:pt x="128375" y="176386"/>
                    <a:pt x="176571" y="121508"/>
                    <a:pt x="176571" y="63516"/>
                  </a:cubicBezTo>
                  <a:cubicBezTo>
                    <a:pt x="176571" y="22260"/>
                    <a:pt x="151913" y="75"/>
                    <a:pt x="124639" y="75"/>
                  </a:cubicBezTo>
                  <a:cubicBezTo>
                    <a:pt x="88399" y="75"/>
                    <a:pt x="49171" y="38995"/>
                    <a:pt x="37963" y="86479"/>
                  </a:cubicBezTo>
                  <a:lnTo>
                    <a:pt x="1349" y="239437"/>
                  </a:lnTo>
                  <a:close/>
                  <a:moveTo>
                    <a:pt x="84290" y="167823"/>
                  </a:moveTo>
                  <a:cubicBezTo>
                    <a:pt x="58137" y="167823"/>
                    <a:pt x="52160" y="136687"/>
                    <a:pt x="52160" y="133184"/>
                  </a:cubicBezTo>
                  <a:cubicBezTo>
                    <a:pt x="52160" y="131627"/>
                    <a:pt x="54028" y="123843"/>
                    <a:pt x="55148" y="118783"/>
                  </a:cubicBezTo>
                  <a:cubicBezTo>
                    <a:pt x="65609" y="75192"/>
                    <a:pt x="69345" y="61180"/>
                    <a:pt x="77565" y="45612"/>
                  </a:cubicBezTo>
                  <a:cubicBezTo>
                    <a:pt x="93630" y="17200"/>
                    <a:pt x="112310" y="8637"/>
                    <a:pt x="123892" y="8637"/>
                  </a:cubicBezTo>
                  <a:cubicBezTo>
                    <a:pt x="137716" y="8637"/>
                    <a:pt x="149671" y="19924"/>
                    <a:pt x="149671" y="46780"/>
                  </a:cubicBezTo>
                  <a:cubicBezTo>
                    <a:pt x="149671" y="68186"/>
                    <a:pt x="138836" y="111777"/>
                    <a:pt x="128749" y="130848"/>
                  </a:cubicBezTo>
                  <a:cubicBezTo>
                    <a:pt x="116420" y="155369"/>
                    <a:pt x="98487" y="167823"/>
                    <a:pt x="84290" y="167823"/>
                  </a:cubicBez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7378CD35-884D-A959-97E9-5FCAEC2EC68C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3286740" y="4242795"/>
              <a:ext cx="163714" cy="178996"/>
            </a:xfrm>
            <a:custGeom>
              <a:avLst/>
              <a:gdLst>
                <a:gd name="connsiteX0" fmla="*/ 64830 w 163714"/>
                <a:gd name="connsiteY0" fmla="*/ 122677 h 178996"/>
                <a:gd name="connsiteX1" fmla="*/ 73722 w 163714"/>
                <a:gd name="connsiteY1" fmla="*/ 122949 h 178996"/>
                <a:gd name="connsiteX2" fmla="*/ 163948 w 163714"/>
                <a:gd name="connsiteY2" fmla="*/ 39853 h 178996"/>
                <a:gd name="connsiteX3" fmla="*/ 129688 w 163714"/>
                <a:gd name="connsiteY3" fmla="*/ 76 h 178996"/>
                <a:gd name="connsiteX4" fmla="*/ 67184 w 163714"/>
                <a:gd name="connsiteY4" fmla="*/ 68460 h 178996"/>
                <a:gd name="connsiteX5" fmla="*/ 56461 w 163714"/>
                <a:gd name="connsiteY5" fmla="*/ 102788 h 178996"/>
                <a:gd name="connsiteX6" fmla="*/ 9387 w 163714"/>
                <a:gd name="connsiteY6" fmla="*/ 64918 h 178996"/>
                <a:gd name="connsiteX7" fmla="*/ 32139 w 163714"/>
                <a:gd name="connsiteY7" fmla="*/ 9612 h 178996"/>
                <a:gd name="connsiteX8" fmla="*/ 34232 w 163714"/>
                <a:gd name="connsiteY8" fmla="*/ 6070 h 178996"/>
                <a:gd name="connsiteX9" fmla="*/ 30047 w 163714"/>
                <a:gd name="connsiteY9" fmla="*/ 2801 h 178996"/>
                <a:gd name="connsiteX10" fmla="*/ 21678 w 163714"/>
                <a:gd name="connsiteY10" fmla="*/ 8794 h 178996"/>
                <a:gd name="connsiteX11" fmla="*/ 233 w 163714"/>
                <a:gd name="connsiteY11" fmla="*/ 67643 h 178996"/>
                <a:gd name="connsiteX12" fmla="*/ 50969 w 163714"/>
                <a:gd name="connsiteY12" fmla="*/ 120497 h 178996"/>
                <a:gd name="connsiteX13" fmla="*/ 36324 w 163714"/>
                <a:gd name="connsiteY13" fmla="*/ 170355 h 178996"/>
                <a:gd name="connsiteX14" fmla="*/ 45216 w 163714"/>
                <a:gd name="connsiteY14" fmla="*/ 179073 h 178996"/>
                <a:gd name="connsiteX15" fmla="*/ 55415 w 163714"/>
                <a:gd name="connsiteY15" fmla="*/ 173079 h 178996"/>
                <a:gd name="connsiteX16" fmla="*/ 64830 w 163714"/>
                <a:gd name="connsiteY16" fmla="*/ 122677 h 178996"/>
                <a:gd name="connsiteX17" fmla="*/ 68230 w 163714"/>
                <a:gd name="connsiteY17" fmla="*/ 104150 h 178996"/>
                <a:gd name="connsiteX18" fmla="*/ 88106 w 163714"/>
                <a:gd name="connsiteY18" fmla="*/ 42850 h 178996"/>
                <a:gd name="connsiteX19" fmla="*/ 126811 w 163714"/>
                <a:gd name="connsiteY19" fmla="*/ 18603 h 178996"/>
                <a:gd name="connsiteX20" fmla="*/ 154533 w 163714"/>
                <a:gd name="connsiteY20" fmla="*/ 45302 h 178996"/>
                <a:gd name="connsiteX21" fmla="*/ 76599 w 163714"/>
                <a:gd name="connsiteY21" fmla="*/ 104423 h 178996"/>
                <a:gd name="connsiteX22" fmla="*/ 68230 w 163714"/>
                <a:gd name="connsiteY22" fmla="*/ 104150 h 17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3714" h="178996">
                  <a:moveTo>
                    <a:pt x="64830" y="122677"/>
                  </a:moveTo>
                  <a:cubicBezTo>
                    <a:pt x="67707" y="122949"/>
                    <a:pt x="70845" y="122949"/>
                    <a:pt x="73722" y="122949"/>
                  </a:cubicBezTo>
                  <a:cubicBezTo>
                    <a:pt x="120796" y="122949"/>
                    <a:pt x="163948" y="82900"/>
                    <a:pt x="163948" y="39853"/>
                  </a:cubicBezTo>
                  <a:cubicBezTo>
                    <a:pt x="163948" y="15606"/>
                    <a:pt x="150087" y="76"/>
                    <a:pt x="129688" y="76"/>
                  </a:cubicBezTo>
                  <a:cubicBezTo>
                    <a:pt x="93598" y="76"/>
                    <a:pt x="74506" y="48027"/>
                    <a:pt x="67184" y="68460"/>
                  </a:cubicBezTo>
                  <a:cubicBezTo>
                    <a:pt x="63784" y="78540"/>
                    <a:pt x="58030" y="97612"/>
                    <a:pt x="56461" y="102788"/>
                  </a:cubicBezTo>
                  <a:cubicBezTo>
                    <a:pt x="27693" y="98701"/>
                    <a:pt x="9387" y="85079"/>
                    <a:pt x="9387" y="64918"/>
                  </a:cubicBezTo>
                  <a:cubicBezTo>
                    <a:pt x="9387" y="64646"/>
                    <a:pt x="10956" y="34132"/>
                    <a:pt x="32139" y="9612"/>
                  </a:cubicBezTo>
                  <a:cubicBezTo>
                    <a:pt x="33970" y="7705"/>
                    <a:pt x="34232" y="7160"/>
                    <a:pt x="34232" y="6070"/>
                  </a:cubicBezTo>
                  <a:cubicBezTo>
                    <a:pt x="34232" y="2801"/>
                    <a:pt x="30832" y="2801"/>
                    <a:pt x="30047" y="2801"/>
                  </a:cubicBezTo>
                  <a:cubicBezTo>
                    <a:pt x="27693" y="2801"/>
                    <a:pt x="26647" y="2801"/>
                    <a:pt x="21678" y="8794"/>
                  </a:cubicBezTo>
                  <a:cubicBezTo>
                    <a:pt x="7033" y="27593"/>
                    <a:pt x="233" y="55928"/>
                    <a:pt x="233" y="67643"/>
                  </a:cubicBezTo>
                  <a:cubicBezTo>
                    <a:pt x="233" y="91890"/>
                    <a:pt x="17232" y="112869"/>
                    <a:pt x="50969" y="120497"/>
                  </a:cubicBezTo>
                  <a:cubicBezTo>
                    <a:pt x="37893" y="162726"/>
                    <a:pt x="36324" y="167903"/>
                    <a:pt x="36324" y="170355"/>
                  </a:cubicBezTo>
                  <a:cubicBezTo>
                    <a:pt x="36324" y="177711"/>
                    <a:pt x="42339" y="179073"/>
                    <a:pt x="45216" y="179073"/>
                  </a:cubicBezTo>
                  <a:cubicBezTo>
                    <a:pt x="48092" y="179073"/>
                    <a:pt x="53323" y="177166"/>
                    <a:pt x="55415" y="173079"/>
                  </a:cubicBezTo>
                  <a:cubicBezTo>
                    <a:pt x="57246" y="168992"/>
                    <a:pt x="59599" y="155098"/>
                    <a:pt x="64830" y="122677"/>
                  </a:cubicBezTo>
                  <a:close/>
                  <a:moveTo>
                    <a:pt x="68230" y="104150"/>
                  </a:moveTo>
                  <a:cubicBezTo>
                    <a:pt x="73460" y="72819"/>
                    <a:pt x="75552" y="60559"/>
                    <a:pt x="88106" y="42850"/>
                  </a:cubicBezTo>
                  <a:cubicBezTo>
                    <a:pt x="99874" y="26231"/>
                    <a:pt x="113735" y="18603"/>
                    <a:pt x="126811" y="18603"/>
                  </a:cubicBezTo>
                  <a:cubicBezTo>
                    <a:pt x="144857" y="18603"/>
                    <a:pt x="154533" y="31135"/>
                    <a:pt x="154533" y="45302"/>
                  </a:cubicBezTo>
                  <a:cubicBezTo>
                    <a:pt x="154533" y="72819"/>
                    <a:pt x="121581" y="104423"/>
                    <a:pt x="76599" y="104423"/>
                  </a:cubicBezTo>
                  <a:cubicBezTo>
                    <a:pt x="74245" y="104423"/>
                    <a:pt x="70584" y="104423"/>
                    <a:pt x="68230" y="104150"/>
                  </a:cubicBez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6708D2B1-C32D-61BE-8ED0-38798753F184}"/>
              </a:ext>
            </a:extLst>
          </p:cNvPr>
          <p:cNvCxnSpPr>
            <a:cxnSpLocks/>
          </p:cNvCxnSpPr>
          <p:nvPr/>
        </p:nvCxnSpPr>
        <p:spPr>
          <a:xfrm>
            <a:off x="1679544" y="2712926"/>
            <a:ext cx="241406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wal 12">
            <a:extLst>
              <a:ext uri="{FF2B5EF4-FFF2-40B4-BE49-F238E27FC236}">
                <a16:creationId xmlns:a16="http://schemas.microsoft.com/office/drawing/2014/main" id="{595E2107-FC72-45BA-182D-8ACA4A34B197}"/>
              </a:ext>
            </a:extLst>
          </p:cNvPr>
          <p:cNvSpPr/>
          <p:nvPr/>
        </p:nvSpPr>
        <p:spPr>
          <a:xfrm>
            <a:off x="929448" y="1521857"/>
            <a:ext cx="681152" cy="160165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ADF19BB5-73A4-938B-9C4D-91CDFB197CAD}"/>
              </a:ext>
            </a:extLst>
          </p:cNvPr>
          <p:cNvSpPr/>
          <p:nvPr/>
        </p:nvSpPr>
        <p:spPr>
          <a:xfrm>
            <a:off x="4149755" y="1508628"/>
            <a:ext cx="681152" cy="160165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4990C851-59B0-0253-1DB0-6F892CADE58B}"/>
              </a:ext>
            </a:extLst>
          </p:cNvPr>
          <p:cNvSpPr/>
          <p:nvPr/>
        </p:nvSpPr>
        <p:spPr>
          <a:xfrm>
            <a:off x="2420216" y="1428946"/>
            <a:ext cx="939101" cy="88050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upa 24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\varphi^{\otimes N}$$&#10; \end{document}&#10;" title="IguanaTex Vector Display">
            <a:extLst>
              <a:ext uri="{FF2B5EF4-FFF2-40B4-BE49-F238E27FC236}">
                <a16:creationId xmlns:a16="http://schemas.microsoft.com/office/drawing/2014/main" id="{91B2C67A-91C8-6B3D-C572-091383A2F30D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2601795" y="1690934"/>
            <a:ext cx="681852" cy="443608"/>
            <a:chOff x="10907851" y="4207090"/>
            <a:chExt cx="681852" cy="443608"/>
          </a:xfrm>
        </p:grpSpPr>
        <p:sp>
          <p:nvSpPr>
            <p:cNvPr id="21" name="Dowolny kształt: kształt 20">
              <a:extLst>
                <a:ext uri="{FF2B5EF4-FFF2-40B4-BE49-F238E27FC236}">
                  <a16:creationId xmlns:a16="http://schemas.microsoft.com/office/drawing/2014/main" id="{2718C082-F0E6-8623-A154-60F1A6F4F194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0907851" y="4271079"/>
              <a:ext cx="194120" cy="250117"/>
            </a:xfrm>
            <a:custGeom>
              <a:avLst/>
              <a:gdLst>
                <a:gd name="connsiteX0" fmla="*/ 76498 w 194120"/>
                <a:gd name="connsiteY0" fmla="*/ 117737 h 250117"/>
                <a:gd name="connsiteX1" fmla="*/ 224 w 194120"/>
                <a:gd name="connsiteY1" fmla="*/ 207531 h 250117"/>
                <a:gd name="connsiteX2" fmla="*/ 61316 w 194120"/>
                <a:gd name="connsiteY2" fmla="*/ 250192 h 250117"/>
                <a:gd name="connsiteX3" fmla="*/ 170124 w 194120"/>
                <a:gd name="connsiteY3" fmla="*/ 188609 h 250117"/>
                <a:gd name="connsiteX4" fmla="*/ 166509 w 194120"/>
                <a:gd name="connsiteY4" fmla="*/ 186201 h 250117"/>
                <a:gd name="connsiteX5" fmla="*/ 140121 w 194120"/>
                <a:gd name="connsiteY5" fmla="*/ 201338 h 250117"/>
                <a:gd name="connsiteX6" fmla="*/ 85174 w 194120"/>
                <a:gd name="connsiteY6" fmla="*/ 231270 h 250117"/>
                <a:gd name="connsiteX7" fmla="*/ 30950 w 194120"/>
                <a:gd name="connsiteY7" fmla="*/ 192737 h 250117"/>
                <a:gd name="connsiteX8" fmla="*/ 108309 w 194120"/>
                <a:gd name="connsiteY8" fmla="*/ 122897 h 250117"/>
                <a:gd name="connsiteX9" fmla="*/ 137952 w 194120"/>
                <a:gd name="connsiteY9" fmla="*/ 106383 h 250117"/>
                <a:gd name="connsiteX10" fmla="*/ 134337 w 194120"/>
                <a:gd name="connsiteY10" fmla="*/ 103975 h 250117"/>
                <a:gd name="connsiteX11" fmla="*/ 73245 w 194120"/>
                <a:gd name="connsiteY11" fmla="*/ 64410 h 250117"/>
                <a:gd name="connsiteX12" fmla="*/ 129276 w 194120"/>
                <a:gd name="connsiteY12" fmla="*/ 18997 h 250117"/>
                <a:gd name="connsiteX13" fmla="*/ 163617 w 194120"/>
                <a:gd name="connsiteY13" fmla="*/ 37919 h 250117"/>
                <a:gd name="connsiteX14" fmla="*/ 159280 w 194120"/>
                <a:gd name="connsiteY14" fmla="*/ 50305 h 250117"/>
                <a:gd name="connsiteX15" fmla="*/ 157472 w 194120"/>
                <a:gd name="connsiteY15" fmla="*/ 54089 h 250117"/>
                <a:gd name="connsiteX16" fmla="*/ 161087 w 194120"/>
                <a:gd name="connsiteY16" fmla="*/ 56497 h 250117"/>
                <a:gd name="connsiteX17" fmla="*/ 194344 w 194120"/>
                <a:gd name="connsiteY17" fmla="*/ 23469 h 250117"/>
                <a:gd name="connsiteX18" fmla="*/ 153134 w 194120"/>
                <a:gd name="connsiteY18" fmla="*/ 75 h 250117"/>
                <a:gd name="connsiteX19" fmla="*/ 42518 w 194120"/>
                <a:gd name="connsiteY19" fmla="*/ 79204 h 250117"/>
                <a:gd name="connsiteX20" fmla="*/ 76498 w 194120"/>
                <a:gd name="connsiteY20" fmla="*/ 117737 h 25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4120" h="250117">
                  <a:moveTo>
                    <a:pt x="76498" y="117737"/>
                  </a:moveTo>
                  <a:cubicBezTo>
                    <a:pt x="4200" y="154893"/>
                    <a:pt x="224" y="199274"/>
                    <a:pt x="224" y="207531"/>
                  </a:cubicBezTo>
                  <a:cubicBezTo>
                    <a:pt x="224" y="233678"/>
                    <a:pt x="26974" y="250192"/>
                    <a:pt x="61316" y="250192"/>
                  </a:cubicBezTo>
                  <a:cubicBezTo>
                    <a:pt x="121685" y="250192"/>
                    <a:pt x="170124" y="195834"/>
                    <a:pt x="170124" y="188609"/>
                  </a:cubicBezTo>
                  <a:cubicBezTo>
                    <a:pt x="170124" y="186545"/>
                    <a:pt x="168317" y="186201"/>
                    <a:pt x="166509" y="186201"/>
                  </a:cubicBezTo>
                  <a:cubicBezTo>
                    <a:pt x="162172" y="186201"/>
                    <a:pt x="148435" y="190673"/>
                    <a:pt x="140121" y="201338"/>
                  </a:cubicBezTo>
                  <a:cubicBezTo>
                    <a:pt x="132529" y="211316"/>
                    <a:pt x="117347" y="231270"/>
                    <a:pt x="85174" y="231270"/>
                  </a:cubicBezTo>
                  <a:cubicBezTo>
                    <a:pt x="59508" y="231270"/>
                    <a:pt x="30950" y="218541"/>
                    <a:pt x="30950" y="192737"/>
                  </a:cubicBezTo>
                  <a:cubicBezTo>
                    <a:pt x="30950" y="175879"/>
                    <a:pt x="51194" y="124961"/>
                    <a:pt x="108309" y="122897"/>
                  </a:cubicBezTo>
                  <a:cubicBezTo>
                    <a:pt x="125299" y="122209"/>
                    <a:pt x="137952" y="110168"/>
                    <a:pt x="137952" y="106383"/>
                  </a:cubicBezTo>
                  <a:cubicBezTo>
                    <a:pt x="137952" y="104319"/>
                    <a:pt x="136144" y="103975"/>
                    <a:pt x="134337" y="103975"/>
                  </a:cubicBezTo>
                  <a:cubicBezTo>
                    <a:pt x="83367" y="101911"/>
                    <a:pt x="73245" y="78172"/>
                    <a:pt x="73245" y="64410"/>
                  </a:cubicBezTo>
                  <a:cubicBezTo>
                    <a:pt x="73245" y="56497"/>
                    <a:pt x="78667" y="18997"/>
                    <a:pt x="129276" y="18997"/>
                  </a:cubicBezTo>
                  <a:cubicBezTo>
                    <a:pt x="136144" y="18997"/>
                    <a:pt x="163617" y="20029"/>
                    <a:pt x="163617" y="37919"/>
                  </a:cubicBezTo>
                  <a:cubicBezTo>
                    <a:pt x="163617" y="43424"/>
                    <a:pt x="160726" y="48240"/>
                    <a:pt x="159280" y="50305"/>
                  </a:cubicBezTo>
                  <a:cubicBezTo>
                    <a:pt x="158557" y="51337"/>
                    <a:pt x="157472" y="53057"/>
                    <a:pt x="157472" y="54089"/>
                  </a:cubicBezTo>
                  <a:cubicBezTo>
                    <a:pt x="157472" y="56497"/>
                    <a:pt x="160003" y="56497"/>
                    <a:pt x="161087" y="56497"/>
                  </a:cubicBezTo>
                  <a:cubicBezTo>
                    <a:pt x="171932" y="56497"/>
                    <a:pt x="194344" y="43080"/>
                    <a:pt x="194344" y="23469"/>
                  </a:cubicBezTo>
                  <a:cubicBezTo>
                    <a:pt x="194344" y="3171"/>
                    <a:pt x="169401" y="75"/>
                    <a:pt x="153134" y="75"/>
                  </a:cubicBezTo>
                  <a:cubicBezTo>
                    <a:pt x="103972" y="75"/>
                    <a:pt x="42518" y="37231"/>
                    <a:pt x="42518" y="79204"/>
                  </a:cubicBezTo>
                  <a:cubicBezTo>
                    <a:pt x="42518" y="99502"/>
                    <a:pt x="58785" y="111888"/>
                    <a:pt x="76498" y="117737"/>
                  </a:cubicBezTo>
                  <a:close/>
                </a:path>
              </a:pathLst>
            </a:custGeom>
            <a:solidFill>
              <a:srgbClr val="000000"/>
            </a:solidFill>
            <a:ln w="3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2" name="Dowolny kształt: kształt 21">
              <a:extLst>
                <a:ext uri="{FF2B5EF4-FFF2-40B4-BE49-F238E27FC236}">
                  <a16:creationId xmlns:a16="http://schemas.microsoft.com/office/drawing/2014/main" id="{92896EBA-4C07-0805-B33D-50E10FFD105E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1140334" y="4222503"/>
              <a:ext cx="186746" cy="177490"/>
            </a:xfrm>
            <a:custGeom>
              <a:avLst/>
              <a:gdLst>
                <a:gd name="connsiteX0" fmla="*/ 186976 w 186746"/>
                <a:gd name="connsiteY0" fmla="*/ 88936 h 177490"/>
                <a:gd name="connsiteX1" fmla="*/ 93603 w 186746"/>
                <a:gd name="connsiteY1" fmla="*/ 71 h 177490"/>
                <a:gd name="connsiteX2" fmla="*/ 230 w 186746"/>
                <a:gd name="connsiteY2" fmla="*/ 88695 h 177490"/>
                <a:gd name="connsiteX3" fmla="*/ 93603 w 186746"/>
                <a:gd name="connsiteY3" fmla="*/ 177561 h 177490"/>
                <a:gd name="connsiteX4" fmla="*/ 186976 w 186746"/>
                <a:gd name="connsiteY4" fmla="*/ 88936 h 177490"/>
                <a:gd name="connsiteX5" fmla="*/ 36921 w 186746"/>
                <a:gd name="connsiteY5" fmla="*/ 28970 h 177490"/>
                <a:gd name="connsiteX6" fmla="*/ 93603 w 186746"/>
                <a:gd name="connsiteY6" fmla="*/ 8259 h 177490"/>
                <a:gd name="connsiteX7" fmla="*/ 150285 w 186746"/>
                <a:gd name="connsiteY7" fmla="*/ 28970 h 177490"/>
                <a:gd name="connsiteX8" fmla="*/ 93603 w 186746"/>
                <a:gd name="connsiteY8" fmla="*/ 82916 h 177490"/>
                <a:gd name="connsiteX9" fmla="*/ 36921 w 186746"/>
                <a:gd name="connsiteY9" fmla="*/ 28970 h 177490"/>
                <a:gd name="connsiteX10" fmla="*/ 30848 w 186746"/>
                <a:gd name="connsiteY10" fmla="*/ 142641 h 177490"/>
                <a:gd name="connsiteX11" fmla="*/ 8833 w 186746"/>
                <a:gd name="connsiteY11" fmla="*/ 88936 h 177490"/>
                <a:gd name="connsiteX12" fmla="*/ 30848 w 186746"/>
                <a:gd name="connsiteY12" fmla="*/ 34991 h 177490"/>
                <a:gd name="connsiteX13" fmla="*/ 87530 w 186746"/>
                <a:gd name="connsiteY13" fmla="*/ 88695 h 177490"/>
                <a:gd name="connsiteX14" fmla="*/ 30848 w 186746"/>
                <a:gd name="connsiteY14" fmla="*/ 142641 h 177490"/>
                <a:gd name="connsiteX15" fmla="*/ 156358 w 186746"/>
                <a:gd name="connsiteY15" fmla="*/ 34991 h 177490"/>
                <a:gd name="connsiteX16" fmla="*/ 178372 w 186746"/>
                <a:gd name="connsiteY16" fmla="*/ 88695 h 177490"/>
                <a:gd name="connsiteX17" fmla="*/ 156358 w 186746"/>
                <a:gd name="connsiteY17" fmla="*/ 142641 h 177490"/>
                <a:gd name="connsiteX18" fmla="*/ 99676 w 186746"/>
                <a:gd name="connsiteY18" fmla="*/ 88936 h 177490"/>
                <a:gd name="connsiteX19" fmla="*/ 156358 w 186746"/>
                <a:gd name="connsiteY19" fmla="*/ 34991 h 177490"/>
                <a:gd name="connsiteX20" fmla="*/ 150285 w 186746"/>
                <a:gd name="connsiteY20" fmla="*/ 148662 h 177490"/>
                <a:gd name="connsiteX21" fmla="*/ 93603 w 186746"/>
                <a:gd name="connsiteY21" fmla="*/ 169373 h 177490"/>
                <a:gd name="connsiteX22" fmla="*/ 36921 w 186746"/>
                <a:gd name="connsiteY22" fmla="*/ 148662 h 177490"/>
                <a:gd name="connsiteX23" fmla="*/ 93603 w 186746"/>
                <a:gd name="connsiteY23" fmla="*/ 94716 h 177490"/>
                <a:gd name="connsiteX24" fmla="*/ 150285 w 186746"/>
                <a:gd name="connsiteY24" fmla="*/ 148662 h 17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6746" h="177490">
                  <a:moveTo>
                    <a:pt x="186976" y="88936"/>
                  </a:moveTo>
                  <a:cubicBezTo>
                    <a:pt x="186976" y="39566"/>
                    <a:pt x="144718" y="71"/>
                    <a:pt x="93603" y="71"/>
                  </a:cubicBezTo>
                  <a:cubicBezTo>
                    <a:pt x="41982" y="71"/>
                    <a:pt x="230" y="40289"/>
                    <a:pt x="230" y="88695"/>
                  </a:cubicBezTo>
                  <a:cubicBezTo>
                    <a:pt x="230" y="138065"/>
                    <a:pt x="42488" y="177561"/>
                    <a:pt x="93603" y="177561"/>
                  </a:cubicBezTo>
                  <a:cubicBezTo>
                    <a:pt x="145224" y="177561"/>
                    <a:pt x="186976" y="137343"/>
                    <a:pt x="186976" y="88936"/>
                  </a:cubicBezTo>
                  <a:close/>
                  <a:moveTo>
                    <a:pt x="36921" y="28970"/>
                  </a:moveTo>
                  <a:cubicBezTo>
                    <a:pt x="47296" y="20059"/>
                    <a:pt x="66780" y="8259"/>
                    <a:pt x="93603" y="8259"/>
                  </a:cubicBezTo>
                  <a:cubicBezTo>
                    <a:pt x="120425" y="8259"/>
                    <a:pt x="139910" y="20059"/>
                    <a:pt x="150285" y="28970"/>
                  </a:cubicBezTo>
                  <a:lnTo>
                    <a:pt x="93603" y="82916"/>
                  </a:lnTo>
                  <a:lnTo>
                    <a:pt x="36921" y="28970"/>
                  </a:lnTo>
                  <a:close/>
                  <a:moveTo>
                    <a:pt x="30848" y="142641"/>
                  </a:moveTo>
                  <a:cubicBezTo>
                    <a:pt x="16931" y="128914"/>
                    <a:pt x="8833" y="108684"/>
                    <a:pt x="8833" y="88936"/>
                  </a:cubicBezTo>
                  <a:cubicBezTo>
                    <a:pt x="8833" y="67743"/>
                    <a:pt x="17690" y="47995"/>
                    <a:pt x="30848" y="34991"/>
                  </a:cubicBezTo>
                  <a:lnTo>
                    <a:pt x="87530" y="88695"/>
                  </a:lnTo>
                  <a:lnTo>
                    <a:pt x="30848" y="142641"/>
                  </a:lnTo>
                  <a:close/>
                  <a:moveTo>
                    <a:pt x="156358" y="34991"/>
                  </a:moveTo>
                  <a:cubicBezTo>
                    <a:pt x="170275" y="48718"/>
                    <a:pt x="178372" y="68948"/>
                    <a:pt x="178372" y="88695"/>
                  </a:cubicBezTo>
                  <a:cubicBezTo>
                    <a:pt x="178372" y="109888"/>
                    <a:pt x="169516" y="129636"/>
                    <a:pt x="156358" y="142641"/>
                  </a:cubicBezTo>
                  <a:lnTo>
                    <a:pt x="99676" y="88936"/>
                  </a:lnTo>
                  <a:lnTo>
                    <a:pt x="156358" y="34991"/>
                  </a:lnTo>
                  <a:close/>
                  <a:moveTo>
                    <a:pt x="150285" y="148662"/>
                  </a:moveTo>
                  <a:cubicBezTo>
                    <a:pt x="139910" y="157572"/>
                    <a:pt x="120425" y="169373"/>
                    <a:pt x="93603" y="169373"/>
                  </a:cubicBezTo>
                  <a:cubicBezTo>
                    <a:pt x="66780" y="169373"/>
                    <a:pt x="47296" y="157572"/>
                    <a:pt x="36921" y="148662"/>
                  </a:cubicBezTo>
                  <a:lnTo>
                    <a:pt x="93603" y="94716"/>
                  </a:lnTo>
                  <a:lnTo>
                    <a:pt x="150285" y="148662"/>
                  </a:lnTo>
                  <a:close/>
                </a:path>
              </a:pathLst>
            </a:custGeom>
            <a:solidFill>
              <a:srgbClr val="000000"/>
            </a:solidFill>
            <a:ln w="3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" name="Dowolny kształt: kształt 22">
              <a:extLst>
                <a:ext uri="{FF2B5EF4-FFF2-40B4-BE49-F238E27FC236}">
                  <a16:creationId xmlns:a16="http://schemas.microsoft.com/office/drawing/2014/main" id="{5270670C-3089-2A70-E676-2570AEBDB97D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1364242" y="4207090"/>
              <a:ext cx="225461" cy="164485"/>
            </a:xfrm>
            <a:custGeom>
              <a:avLst/>
              <a:gdLst>
                <a:gd name="connsiteX0" fmla="*/ 193814 w 225461"/>
                <a:gd name="connsiteY0" fmla="*/ 26321 h 164485"/>
                <a:gd name="connsiteX1" fmla="*/ 220637 w 225461"/>
                <a:gd name="connsiteY1" fmla="*/ 8740 h 164485"/>
                <a:gd name="connsiteX2" fmla="*/ 225698 w 225461"/>
                <a:gd name="connsiteY2" fmla="*/ 3442 h 164485"/>
                <a:gd name="connsiteX3" fmla="*/ 221902 w 225461"/>
                <a:gd name="connsiteY3" fmla="*/ 71 h 164485"/>
                <a:gd name="connsiteX4" fmla="*/ 195586 w 225461"/>
                <a:gd name="connsiteY4" fmla="*/ 1034 h 164485"/>
                <a:gd name="connsiteX5" fmla="*/ 168763 w 225461"/>
                <a:gd name="connsiteY5" fmla="*/ 71 h 164485"/>
                <a:gd name="connsiteX6" fmla="*/ 163702 w 225461"/>
                <a:gd name="connsiteY6" fmla="*/ 5369 h 164485"/>
                <a:gd name="connsiteX7" fmla="*/ 169269 w 225461"/>
                <a:gd name="connsiteY7" fmla="*/ 8740 h 164485"/>
                <a:gd name="connsiteX8" fmla="*/ 185464 w 225461"/>
                <a:gd name="connsiteY8" fmla="*/ 18614 h 164485"/>
                <a:gd name="connsiteX9" fmla="*/ 184452 w 225461"/>
                <a:gd name="connsiteY9" fmla="*/ 24394 h 164485"/>
                <a:gd name="connsiteX10" fmla="*/ 156870 w 225461"/>
                <a:gd name="connsiteY10" fmla="*/ 129395 h 164485"/>
                <a:gd name="connsiteX11" fmla="*/ 92597 w 225461"/>
                <a:gd name="connsiteY11" fmla="*/ 4165 h 164485"/>
                <a:gd name="connsiteX12" fmla="*/ 83993 w 225461"/>
                <a:gd name="connsiteY12" fmla="*/ 71 h 164485"/>
                <a:gd name="connsiteX13" fmla="*/ 49326 w 225461"/>
                <a:gd name="connsiteY13" fmla="*/ 71 h 164485"/>
                <a:gd name="connsiteX14" fmla="*/ 41229 w 225461"/>
                <a:gd name="connsiteY14" fmla="*/ 5369 h 164485"/>
                <a:gd name="connsiteX15" fmla="*/ 49580 w 225461"/>
                <a:gd name="connsiteY15" fmla="*/ 8740 h 164485"/>
                <a:gd name="connsiteX16" fmla="*/ 65774 w 225461"/>
                <a:gd name="connsiteY16" fmla="*/ 9945 h 164485"/>
                <a:gd name="connsiteX17" fmla="*/ 31866 w 225461"/>
                <a:gd name="connsiteY17" fmla="*/ 138788 h 164485"/>
                <a:gd name="connsiteX18" fmla="*/ 5550 w 225461"/>
                <a:gd name="connsiteY18" fmla="*/ 155887 h 164485"/>
                <a:gd name="connsiteX19" fmla="*/ 236 w 225461"/>
                <a:gd name="connsiteY19" fmla="*/ 160944 h 164485"/>
                <a:gd name="connsiteX20" fmla="*/ 4032 w 225461"/>
                <a:gd name="connsiteY20" fmla="*/ 164556 h 164485"/>
                <a:gd name="connsiteX21" fmla="*/ 30348 w 225461"/>
                <a:gd name="connsiteY21" fmla="*/ 163593 h 164485"/>
                <a:gd name="connsiteX22" fmla="*/ 57171 w 225461"/>
                <a:gd name="connsiteY22" fmla="*/ 164556 h 164485"/>
                <a:gd name="connsiteX23" fmla="*/ 62232 w 225461"/>
                <a:gd name="connsiteY23" fmla="*/ 159499 h 164485"/>
                <a:gd name="connsiteX24" fmla="*/ 56412 w 225461"/>
                <a:gd name="connsiteY24" fmla="*/ 155887 h 164485"/>
                <a:gd name="connsiteX25" fmla="*/ 40470 w 225461"/>
                <a:gd name="connsiteY25" fmla="*/ 145772 h 164485"/>
                <a:gd name="connsiteX26" fmla="*/ 41482 w 225461"/>
                <a:gd name="connsiteY26" fmla="*/ 139751 h 164485"/>
                <a:gd name="connsiteX27" fmla="*/ 73872 w 225461"/>
                <a:gd name="connsiteY27" fmla="*/ 16447 h 164485"/>
                <a:gd name="connsiteX28" fmla="*/ 147760 w 225461"/>
                <a:gd name="connsiteY28" fmla="*/ 160462 h 164485"/>
                <a:gd name="connsiteX29" fmla="*/ 153327 w 225461"/>
                <a:gd name="connsiteY29" fmla="*/ 164556 h 164485"/>
                <a:gd name="connsiteX30" fmla="*/ 158641 w 225461"/>
                <a:gd name="connsiteY30" fmla="*/ 159499 h 164485"/>
                <a:gd name="connsiteX31" fmla="*/ 193814 w 225461"/>
                <a:gd name="connsiteY31" fmla="*/ 26321 h 164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5461" h="164485">
                  <a:moveTo>
                    <a:pt x="193814" y="26321"/>
                  </a:moveTo>
                  <a:cubicBezTo>
                    <a:pt x="196345" y="17169"/>
                    <a:pt x="200393" y="9222"/>
                    <a:pt x="220637" y="8740"/>
                  </a:cubicBezTo>
                  <a:cubicBezTo>
                    <a:pt x="221902" y="8740"/>
                    <a:pt x="225698" y="8500"/>
                    <a:pt x="225698" y="3442"/>
                  </a:cubicBezTo>
                  <a:cubicBezTo>
                    <a:pt x="225698" y="1997"/>
                    <a:pt x="224433" y="71"/>
                    <a:pt x="221902" y="71"/>
                  </a:cubicBezTo>
                  <a:cubicBezTo>
                    <a:pt x="213552" y="71"/>
                    <a:pt x="204189" y="1034"/>
                    <a:pt x="195586" y="1034"/>
                  </a:cubicBezTo>
                  <a:cubicBezTo>
                    <a:pt x="189513" y="1034"/>
                    <a:pt x="174836" y="71"/>
                    <a:pt x="168763" y="71"/>
                  </a:cubicBezTo>
                  <a:cubicBezTo>
                    <a:pt x="167498" y="71"/>
                    <a:pt x="163702" y="71"/>
                    <a:pt x="163702" y="5369"/>
                  </a:cubicBezTo>
                  <a:cubicBezTo>
                    <a:pt x="163702" y="8500"/>
                    <a:pt x="166992" y="8740"/>
                    <a:pt x="169269" y="8740"/>
                  </a:cubicBezTo>
                  <a:cubicBezTo>
                    <a:pt x="181162" y="8981"/>
                    <a:pt x="185464" y="12594"/>
                    <a:pt x="185464" y="18614"/>
                  </a:cubicBezTo>
                  <a:cubicBezTo>
                    <a:pt x="185464" y="20541"/>
                    <a:pt x="185211" y="21745"/>
                    <a:pt x="184452" y="24394"/>
                  </a:cubicBezTo>
                  <a:lnTo>
                    <a:pt x="156870" y="129395"/>
                  </a:lnTo>
                  <a:lnTo>
                    <a:pt x="92597" y="4165"/>
                  </a:lnTo>
                  <a:cubicBezTo>
                    <a:pt x="90573" y="71"/>
                    <a:pt x="90066" y="71"/>
                    <a:pt x="83993" y="71"/>
                  </a:cubicBezTo>
                  <a:lnTo>
                    <a:pt x="49326" y="71"/>
                  </a:lnTo>
                  <a:cubicBezTo>
                    <a:pt x="44519" y="71"/>
                    <a:pt x="41229" y="71"/>
                    <a:pt x="41229" y="5369"/>
                  </a:cubicBezTo>
                  <a:cubicBezTo>
                    <a:pt x="41229" y="8740"/>
                    <a:pt x="44266" y="8740"/>
                    <a:pt x="49580" y="8740"/>
                  </a:cubicBezTo>
                  <a:cubicBezTo>
                    <a:pt x="54893" y="8740"/>
                    <a:pt x="60460" y="8981"/>
                    <a:pt x="65774" y="9945"/>
                  </a:cubicBezTo>
                  <a:lnTo>
                    <a:pt x="31866" y="138788"/>
                  </a:lnTo>
                  <a:cubicBezTo>
                    <a:pt x="29589" y="147939"/>
                    <a:pt x="25287" y="155164"/>
                    <a:pt x="5550" y="155887"/>
                  </a:cubicBezTo>
                  <a:cubicBezTo>
                    <a:pt x="3779" y="155887"/>
                    <a:pt x="236" y="156127"/>
                    <a:pt x="236" y="160944"/>
                  </a:cubicBezTo>
                  <a:cubicBezTo>
                    <a:pt x="236" y="163593"/>
                    <a:pt x="2260" y="164556"/>
                    <a:pt x="4032" y="164556"/>
                  </a:cubicBezTo>
                  <a:cubicBezTo>
                    <a:pt x="12382" y="164556"/>
                    <a:pt x="21745" y="163593"/>
                    <a:pt x="30348" y="163593"/>
                  </a:cubicBezTo>
                  <a:cubicBezTo>
                    <a:pt x="36421" y="163593"/>
                    <a:pt x="51098" y="164556"/>
                    <a:pt x="57171" y="164556"/>
                  </a:cubicBezTo>
                  <a:cubicBezTo>
                    <a:pt x="59701" y="164556"/>
                    <a:pt x="62232" y="163352"/>
                    <a:pt x="62232" y="159499"/>
                  </a:cubicBezTo>
                  <a:cubicBezTo>
                    <a:pt x="62232" y="156127"/>
                    <a:pt x="59195" y="155887"/>
                    <a:pt x="56412" y="155887"/>
                  </a:cubicBezTo>
                  <a:cubicBezTo>
                    <a:pt x="40470" y="155405"/>
                    <a:pt x="40470" y="149143"/>
                    <a:pt x="40470" y="145772"/>
                  </a:cubicBezTo>
                  <a:cubicBezTo>
                    <a:pt x="40470" y="144808"/>
                    <a:pt x="40470" y="143604"/>
                    <a:pt x="41482" y="139751"/>
                  </a:cubicBezTo>
                  <a:lnTo>
                    <a:pt x="73872" y="16447"/>
                  </a:lnTo>
                  <a:lnTo>
                    <a:pt x="147760" y="160462"/>
                  </a:lnTo>
                  <a:cubicBezTo>
                    <a:pt x="149785" y="164316"/>
                    <a:pt x="150797" y="164556"/>
                    <a:pt x="153327" y="164556"/>
                  </a:cubicBezTo>
                  <a:cubicBezTo>
                    <a:pt x="157376" y="164556"/>
                    <a:pt x="157376" y="163834"/>
                    <a:pt x="158641" y="159499"/>
                  </a:cubicBezTo>
                  <a:lnTo>
                    <a:pt x="193814" y="26321"/>
                  </a:lnTo>
                  <a:close/>
                </a:path>
              </a:pathLst>
            </a:custGeom>
            <a:solidFill>
              <a:srgbClr val="000000"/>
            </a:solidFill>
            <a:ln w="3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4" name="Dowolny kształt: kształt 23">
              <a:extLst>
                <a:ext uri="{FF2B5EF4-FFF2-40B4-BE49-F238E27FC236}">
                  <a16:creationId xmlns:a16="http://schemas.microsoft.com/office/drawing/2014/main" id="{854D8927-2E47-AABD-D261-16D936AA7117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1105978" y="4492474"/>
              <a:ext cx="158405" cy="158224"/>
            </a:xfrm>
            <a:custGeom>
              <a:avLst/>
              <a:gdLst>
                <a:gd name="connsiteX0" fmla="*/ 62731 w 158405"/>
                <a:gd name="connsiteY0" fmla="*/ 108450 h 158224"/>
                <a:gd name="connsiteX1" fmla="*/ 71334 w 158405"/>
                <a:gd name="connsiteY1" fmla="*/ 108691 h 158224"/>
                <a:gd name="connsiteX2" fmla="*/ 158634 w 158405"/>
                <a:gd name="connsiteY2" fmla="*/ 35238 h 158224"/>
                <a:gd name="connsiteX3" fmla="*/ 125485 w 158405"/>
                <a:gd name="connsiteY3" fmla="*/ 77 h 158224"/>
                <a:gd name="connsiteX4" fmla="*/ 65008 w 158405"/>
                <a:gd name="connsiteY4" fmla="*/ 60525 h 158224"/>
                <a:gd name="connsiteX5" fmla="*/ 54633 w 158405"/>
                <a:gd name="connsiteY5" fmla="*/ 90870 h 158224"/>
                <a:gd name="connsiteX6" fmla="*/ 9085 w 158405"/>
                <a:gd name="connsiteY6" fmla="*/ 57394 h 158224"/>
                <a:gd name="connsiteX7" fmla="*/ 31100 w 158405"/>
                <a:gd name="connsiteY7" fmla="*/ 8506 h 158224"/>
                <a:gd name="connsiteX8" fmla="*/ 33125 w 158405"/>
                <a:gd name="connsiteY8" fmla="*/ 5375 h 158224"/>
                <a:gd name="connsiteX9" fmla="*/ 29076 w 158405"/>
                <a:gd name="connsiteY9" fmla="*/ 2485 h 158224"/>
                <a:gd name="connsiteX10" fmla="*/ 20978 w 158405"/>
                <a:gd name="connsiteY10" fmla="*/ 7784 h 158224"/>
                <a:gd name="connsiteX11" fmla="*/ 229 w 158405"/>
                <a:gd name="connsiteY11" fmla="*/ 59803 h 158224"/>
                <a:gd name="connsiteX12" fmla="*/ 49319 w 158405"/>
                <a:gd name="connsiteY12" fmla="*/ 106523 h 158224"/>
                <a:gd name="connsiteX13" fmla="*/ 35149 w 158405"/>
                <a:gd name="connsiteY13" fmla="*/ 150595 h 158224"/>
                <a:gd name="connsiteX14" fmla="*/ 43752 w 158405"/>
                <a:gd name="connsiteY14" fmla="*/ 158301 h 158224"/>
                <a:gd name="connsiteX15" fmla="*/ 53621 w 158405"/>
                <a:gd name="connsiteY15" fmla="*/ 153003 h 158224"/>
                <a:gd name="connsiteX16" fmla="*/ 62731 w 158405"/>
                <a:gd name="connsiteY16" fmla="*/ 108450 h 158224"/>
                <a:gd name="connsiteX17" fmla="*/ 66020 w 158405"/>
                <a:gd name="connsiteY17" fmla="*/ 92074 h 158224"/>
                <a:gd name="connsiteX18" fmla="*/ 85252 w 158405"/>
                <a:gd name="connsiteY18" fmla="*/ 37887 h 158224"/>
                <a:gd name="connsiteX19" fmla="*/ 122702 w 158405"/>
                <a:gd name="connsiteY19" fmla="*/ 16454 h 158224"/>
                <a:gd name="connsiteX20" fmla="*/ 149525 w 158405"/>
                <a:gd name="connsiteY20" fmla="*/ 40055 h 158224"/>
                <a:gd name="connsiteX21" fmla="*/ 74118 w 158405"/>
                <a:gd name="connsiteY21" fmla="*/ 92314 h 158224"/>
                <a:gd name="connsiteX22" fmla="*/ 66020 w 158405"/>
                <a:gd name="connsiteY22" fmla="*/ 92074 h 15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8405" h="158224">
                  <a:moveTo>
                    <a:pt x="62731" y="108450"/>
                  </a:moveTo>
                  <a:cubicBezTo>
                    <a:pt x="65514" y="108691"/>
                    <a:pt x="68551" y="108691"/>
                    <a:pt x="71334" y="108691"/>
                  </a:cubicBezTo>
                  <a:cubicBezTo>
                    <a:pt x="116882" y="108691"/>
                    <a:pt x="158634" y="73289"/>
                    <a:pt x="158634" y="35238"/>
                  </a:cubicBezTo>
                  <a:cubicBezTo>
                    <a:pt x="158634" y="13804"/>
                    <a:pt x="145223" y="77"/>
                    <a:pt x="125485" y="77"/>
                  </a:cubicBezTo>
                  <a:cubicBezTo>
                    <a:pt x="90565" y="77"/>
                    <a:pt x="72093" y="42463"/>
                    <a:pt x="65008" y="60525"/>
                  </a:cubicBezTo>
                  <a:cubicBezTo>
                    <a:pt x="61718" y="69436"/>
                    <a:pt x="56152" y="86294"/>
                    <a:pt x="54633" y="90870"/>
                  </a:cubicBezTo>
                  <a:cubicBezTo>
                    <a:pt x="26798" y="87257"/>
                    <a:pt x="9085" y="75216"/>
                    <a:pt x="9085" y="57394"/>
                  </a:cubicBezTo>
                  <a:cubicBezTo>
                    <a:pt x="9085" y="57154"/>
                    <a:pt x="10604" y="30181"/>
                    <a:pt x="31100" y="8506"/>
                  </a:cubicBezTo>
                  <a:cubicBezTo>
                    <a:pt x="32872" y="6820"/>
                    <a:pt x="33125" y="6339"/>
                    <a:pt x="33125" y="5375"/>
                  </a:cubicBezTo>
                  <a:cubicBezTo>
                    <a:pt x="33125" y="2485"/>
                    <a:pt x="29835" y="2485"/>
                    <a:pt x="29076" y="2485"/>
                  </a:cubicBezTo>
                  <a:cubicBezTo>
                    <a:pt x="26798" y="2485"/>
                    <a:pt x="25786" y="2485"/>
                    <a:pt x="20978" y="7784"/>
                  </a:cubicBezTo>
                  <a:cubicBezTo>
                    <a:pt x="6808" y="24401"/>
                    <a:pt x="229" y="49447"/>
                    <a:pt x="229" y="59803"/>
                  </a:cubicBezTo>
                  <a:cubicBezTo>
                    <a:pt x="229" y="81236"/>
                    <a:pt x="16677" y="99780"/>
                    <a:pt x="49319" y="106523"/>
                  </a:cubicBezTo>
                  <a:cubicBezTo>
                    <a:pt x="36667" y="143852"/>
                    <a:pt x="35149" y="148427"/>
                    <a:pt x="35149" y="150595"/>
                  </a:cubicBezTo>
                  <a:cubicBezTo>
                    <a:pt x="35149" y="157097"/>
                    <a:pt x="40969" y="158301"/>
                    <a:pt x="43752" y="158301"/>
                  </a:cubicBezTo>
                  <a:cubicBezTo>
                    <a:pt x="46536" y="158301"/>
                    <a:pt x="51597" y="156616"/>
                    <a:pt x="53621" y="153003"/>
                  </a:cubicBezTo>
                  <a:cubicBezTo>
                    <a:pt x="55392" y="149391"/>
                    <a:pt x="57670" y="137109"/>
                    <a:pt x="62731" y="108450"/>
                  </a:cubicBezTo>
                  <a:close/>
                  <a:moveTo>
                    <a:pt x="66020" y="92074"/>
                  </a:moveTo>
                  <a:cubicBezTo>
                    <a:pt x="71081" y="64378"/>
                    <a:pt x="73105" y="53541"/>
                    <a:pt x="85252" y="37887"/>
                  </a:cubicBezTo>
                  <a:cubicBezTo>
                    <a:pt x="96638" y="23197"/>
                    <a:pt x="110050" y="16454"/>
                    <a:pt x="122702" y="16454"/>
                  </a:cubicBezTo>
                  <a:cubicBezTo>
                    <a:pt x="140162" y="16454"/>
                    <a:pt x="149525" y="27532"/>
                    <a:pt x="149525" y="40055"/>
                  </a:cubicBezTo>
                  <a:cubicBezTo>
                    <a:pt x="149525" y="64378"/>
                    <a:pt x="117641" y="92314"/>
                    <a:pt x="74118" y="92314"/>
                  </a:cubicBezTo>
                  <a:cubicBezTo>
                    <a:pt x="71840" y="92314"/>
                    <a:pt x="68298" y="92314"/>
                    <a:pt x="66020" y="92074"/>
                  </a:cubicBezTo>
                  <a:close/>
                </a:path>
              </a:pathLst>
            </a:custGeom>
            <a:solidFill>
              <a:srgbClr val="000000"/>
            </a:solidFill>
            <a:ln w="3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26" name="Prostokąt 25">
            <a:extLst>
              <a:ext uri="{FF2B5EF4-FFF2-40B4-BE49-F238E27FC236}">
                <a16:creationId xmlns:a16="http://schemas.microsoft.com/office/drawing/2014/main" id="{B1EB1CB6-71A2-DB20-A23D-1F38133A0C9C}"/>
              </a:ext>
            </a:extLst>
          </p:cNvPr>
          <p:cNvSpPr/>
          <p:nvPr/>
        </p:nvSpPr>
        <p:spPr>
          <a:xfrm>
            <a:off x="4830907" y="3131874"/>
            <a:ext cx="4200107" cy="1227153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DBFACD78-D3E5-C331-218D-D9BC8EEB239A}"/>
              </a:ext>
            </a:extLst>
          </p:cNvPr>
          <p:cNvSpPr/>
          <p:nvPr/>
        </p:nvSpPr>
        <p:spPr>
          <a:xfrm>
            <a:off x="241190" y="3176007"/>
            <a:ext cx="4406338" cy="1200949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030B76AC-79D7-9FFB-FBC0-11FDDF1239ED}"/>
              </a:ext>
            </a:extLst>
          </p:cNvPr>
          <p:cNvSpPr txBox="1"/>
          <p:nvPr/>
        </p:nvSpPr>
        <p:spPr>
          <a:xfrm>
            <a:off x="241190" y="3293403"/>
            <a:ext cx="4408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Minimization</a:t>
            </a:r>
            <a:r>
              <a:rPr lang="pl-PL" dirty="0"/>
              <a:t> </a:t>
            </a:r>
            <a:r>
              <a:rPr lang="pl-PL" dirty="0" err="1"/>
              <a:t>over</a:t>
            </a:r>
            <a:r>
              <a:rPr lang="pl-PL" dirty="0"/>
              <a:t> </a:t>
            </a:r>
            <a:r>
              <a:rPr lang="pl-PL" dirty="0" err="1"/>
              <a:t>purifications</a:t>
            </a:r>
            <a:r>
              <a:rPr lang="pl-PL" dirty="0"/>
              <a:t> (MOP)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03D2FB26-B1D4-7E36-0D5B-718336E3DD4C}"/>
              </a:ext>
            </a:extLst>
          </p:cNvPr>
          <p:cNvSpPr txBox="1"/>
          <p:nvPr/>
        </p:nvSpPr>
        <p:spPr>
          <a:xfrm>
            <a:off x="5763822" y="3284671"/>
            <a:ext cx="2650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Iterative</a:t>
            </a:r>
            <a:r>
              <a:rPr lang="pl-PL" dirty="0"/>
              <a:t> </a:t>
            </a:r>
            <a:r>
              <a:rPr lang="pl-PL" dirty="0" err="1"/>
              <a:t>See</a:t>
            </a:r>
            <a:r>
              <a:rPr lang="pl-PL" dirty="0"/>
              <a:t>-Saw (ISS)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FB087DEB-E72B-2CB1-1479-6C1B5098A1EB}"/>
              </a:ext>
            </a:extLst>
          </p:cNvPr>
          <p:cNvSpPr txBox="1"/>
          <p:nvPr/>
        </p:nvSpPr>
        <p:spPr>
          <a:xfrm>
            <a:off x="5283947" y="2005040"/>
            <a:ext cx="344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If</a:t>
            </a:r>
            <a:r>
              <a:rPr lang="pl-PL" sz="2000" dirty="0"/>
              <a:t> </a:t>
            </a:r>
            <a:r>
              <a:rPr lang="pl-PL" sz="2000" i="1" dirty="0"/>
              <a:t>N</a:t>
            </a:r>
            <a:r>
              <a:rPr lang="pl-PL" sz="2000" dirty="0"/>
              <a:t> </a:t>
            </a:r>
            <a:r>
              <a:rPr lang="pl-PL" sz="2000" dirty="0" err="1"/>
              <a:t>is</a:t>
            </a:r>
            <a:r>
              <a:rPr lang="pl-PL" sz="2000" dirty="0"/>
              <a:t> small </a:t>
            </a:r>
            <a:r>
              <a:rPr lang="pl-PL" sz="2000" dirty="0" err="1"/>
              <a:t>enough</a:t>
            </a:r>
            <a:r>
              <a:rPr lang="pl-PL" sz="2000" dirty="0"/>
              <a:t>…</a:t>
            </a:r>
            <a:br>
              <a:rPr lang="pl-PL" sz="2000" dirty="0"/>
            </a:br>
            <a:r>
              <a:rPr lang="pl-PL" sz="2000" dirty="0"/>
              <a:t>(for </a:t>
            </a:r>
            <a:r>
              <a:rPr lang="pl-PL" sz="2000" dirty="0" err="1"/>
              <a:t>qubit</a:t>
            </a:r>
            <a:r>
              <a:rPr lang="pl-PL" sz="2000" dirty="0"/>
              <a:t> </a:t>
            </a:r>
            <a:r>
              <a:rPr lang="pl-PL" sz="2000" dirty="0" err="1"/>
              <a:t>channels</a:t>
            </a:r>
            <a:r>
              <a:rPr lang="pl-PL" sz="2000" dirty="0"/>
              <a:t> </a:t>
            </a:r>
            <a:r>
              <a:rPr lang="pl-PL" sz="2000" i="1" dirty="0"/>
              <a:t>N</a:t>
            </a:r>
            <a:r>
              <a:rPr lang="pl-PL" sz="2000" dirty="0"/>
              <a:t> ≤ 5)</a:t>
            </a:r>
          </a:p>
        </p:txBody>
      </p:sp>
      <p:grpSp>
        <p:nvGrpSpPr>
          <p:cNvPr id="91" name="Grupa 90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^{\otimes N} \otimes \mathcal{I} (\rho)]  = \max_{\rho,L} F(\rho,L)$$&#10; \end{document}&#10;" title="IguanaTex Vector Display">
            <a:extLst>
              <a:ext uri="{FF2B5EF4-FFF2-40B4-BE49-F238E27FC236}">
                <a16:creationId xmlns:a16="http://schemas.microsoft.com/office/drawing/2014/main" id="{EC507524-8336-7F6C-7191-9D44A6D44F8D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5127415" y="3691781"/>
            <a:ext cx="3785293" cy="410221"/>
            <a:chOff x="9332895" y="6083950"/>
            <a:chExt cx="3785293" cy="410221"/>
          </a:xfrm>
        </p:grpSpPr>
        <p:sp>
          <p:nvSpPr>
            <p:cNvPr id="61" name="Dowolny kształt: kształt 60">
              <a:extLst>
                <a:ext uri="{FF2B5EF4-FFF2-40B4-BE49-F238E27FC236}">
                  <a16:creationId xmlns:a16="http://schemas.microsoft.com/office/drawing/2014/main" id="{B74CCA11-9861-92C2-48F7-BFC83AC51E20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9332895" y="6193208"/>
              <a:ext cx="191060" cy="107556"/>
            </a:xfrm>
            <a:custGeom>
              <a:avLst/>
              <a:gdLst>
                <a:gd name="connsiteX0" fmla="*/ 19237 w 191060"/>
                <a:gd name="connsiteY0" fmla="*/ 23922 h 107556"/>
                <a:gd name="connsiteX1" fmla="*/ 19237 w 191060"/>
                <a:gd name="connsiteY1" fmla="*/ 89137 h 107556"/>
                <a:gd name="connsiteX2" fmla="*/ 156 w 191060"/>
                <a:gd name="connsiteY2" fmla="*/ 100088 h 107556"/>
                <a:gd name="connsiteX3" fmla="*/ 156 w 191060"/>
                <a:gd name="connsiteY3" fmla="*/ 107631 h 107556"/>
                <a:gd name="connsiteX4" fmla="*/ 27800 w 191060"/>
                <a:gd name="connsiteY4" fmla="*/ 106901 h 107556"/>
                <a:gd name="connsiteX5" fmla="*/ 55199 w 191060"/>
                <a:gd name="connsiteY5" fmla="*/ 107631 h 107556"/>
                <a:gd name="connsiteX6" fmla="*/ 55199 w 191060"/>
                <a:gd name="connsiteY6" fmla="*/ 100088 h 107556"/>
                <a:gd name="connsiteX7" fmla="*/ 36117 w 191060"/>
                <a:gd name="connsiteY7" fmla="*/ 89137 h 107556"/>
                <a:gd name="connsiteX8" fmla="*/ 36117 w 191060"/>
                <a:gd name="connsiteY8" fmla="*/ 44363 h 107556"/>
                <a:gd name="connsiteX9" fmla="*/ 69143 w 191060"/>
                <a:gd name="connsiteY9" fmla="*/ 5428 h 107556"/>
                <a:gd name="connsiteX10" fmla="*/ 87246 w 191060"/>
                <a:gd name="connsiteY10" fmla="*/ 32439 h 107556"/>
                <a:gd name="connsiteX11" fmla="*/ 87246 w 191060"/>
                <a:gd name="connsiteY11" fmla="*/ 89137 h 107556"/>
                <a:gd name="connsiteX12" fmla="*/ 68165 w 191060"/>
                <a:gd name="connsiteY12" fmla="*/ 100088 h 107556"/>
                <a:gd name="connsiteX13" fmla="*/ 68165 w 191060"/>
                <a:gd name="connsiteY13" fmla="*/ 107631 h 107556"/>
                <a:gd name="connsiteX14" fmla="*/ 95809 w 191060"/>
                <a:gd name="connsiteY14" fmla="*/ 106901 h 107556"/>
                <a:gd name="connsiteX15" fmla="*/ 123208 w 191060"/>
                <a:gd name="connsiteY15" fmla="*/ 107631 h 107556"/>
                <a:gd name="connsiteX16" fmla="*/ 123208 w 191060"/>
                <a:gd name="connsiteY16" fmla="*/ 100088 h 107556"/>
                <a:gd name="connsiteX17" fmla="*/ 104126 w 191060"/>
                <a:gd name="connsiteY17" fmla="*/ 89137 h 107556"/>
                <a:gd name="connsiteX18" fmla="*/ 104126 w 191060"/>
                <a:gd name="connsiteY18" fmla="*/ 44363 h 107556"/>
                <a:gd name="connsiteX19" fmla="*/ 137152 w 191060"/>
                <a:gd name="connsiteY19" fmla="*/ 5428 h 107556"/>
                <a:gd name="connsiteX20" fmla="*/ 155255 w 191060"/>
                <a:gd name="connsiteY20" fmla="*/ 32439 h 107556"/>
                <a:gd name="connsiteX21" fmla="*/ 155255 w 191060"/>
                <a:gd name="connsiteY21" fmla="*/ 89137 h 107556"/>
                <a:gd name="connsiteX22" fmla="*/ 136174 w 191060"/>
                <a:gd name="connsiteY22" fmla="*/ 100088 h 107556"/>
                <a:gd name="connsiteX23" fmla="*/ 136174 w 191060"/>
                <a:gd name="connsiteY23" fmla="*/ 107631 h 107556"/>
                <a:gd name="connsiteX24" fmla="*/ 163817 w 191060"/>
                <a:gd name="connsiteY24" fmla="*/ 106901 h 107556"/>
                <a:gd name="connsiteX25" fmla="*/ 191217 w 191060"/>
                <a:gd name="connsiteY25" fmla="*/ 107631 h 107556"/>
                <a:gd name="connsiteX26" fmla="*/ 191217 w 191060"/>
                <a:gd name="connsiteY26" fmla="*/ 100088 h 107556"/>
                <a:gd name="connsiteX27" fmla="*/ 172135 w 191060"/>
                <a:gd name="connsiteY27" fmla="*/ 92787 h 107556"/>
                <a:gd name="connsiteX28" fmla="*/ 172135 w 191060"/>
                <a:gd name="connsiteY28" fmla="*/ 46309 h 107556"/>
                <a:gd name="connsiteX29" fmla="*/ 164551 w 191060"/>
                <a:gd name="connsiteY29" fmla="*/ 9078 h 107556"/>
                <a:gd name="connsiteX30" fmla="*/ 138864 w 191060"/>
                <a:gd name="connsiteY30" fmla="*/ 75 h 107556"/>
                <a:gd name="connsiteX31" fmla="*/ 103392 w 191060"/>
                <a:gd name="connsiteY31" fmla="*/ 23922 h 107556"/>
                <a:gd name="connsiteX32" fmla="*/ 70856 w 191060"/>
                <a:gd name="connsiteY32" fmla="*/ 75 h 107556"/>
                <a:gd name="connsiteX33" fmla="*/ 34650 w 191060"/>
                <a:gd name="connsiteY33" fmla="*/ 25625 h 107556"/>
                <a:gd name="connsiteX34" fmla="*/ 34650 w 191060"/>
                <a:gd name="connsiteY34" fmla="*/ 75 h 107556"/>
                <a:gd name="connsiteX35" fmla="*/ 156 w 191060"/>
                <a:gd name="connsiteY35" fmla="*/ 2751 h 107556"/>
                <a:gd name="connsiteX36" fmla="*/ 156 w 191060"/>
                <a:gd name="connsiteY36" fmla="*/ 10295 h 107556"/>
                <a:gd name="connsiteX37" fmla="*/ 19237 w 191060"/>
                <a:gd name="connsiteY37" fmla="*/ 23922 h 107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1060" h="107556">
                  <a:moveTo>
                    <a:pt x="19237" y="23922"/>
                  </a:moveTo>
                  <a:lnTo>
                    <a:pt x="19237" y="89137"/>
                  </a:lnTo>
                  <a:cubicBezTo>
                    <a:pt x="19237" y="100088"/>
                    <a:pt x="16547" y="100088"/>
                    <a:pt x="156" y="100088"/>
                  </a:cubicBezTo>
                  <a:lnTo>
                    <a:pt x="156" y="107631"/>
                  </a:lnTo>
                  <a:cubicBezTo>
                    <a:pt x="8718" y="107388"/>
                    <a:pt x="21195" y="106901"/>
                    <a:pt x="27800" y="106901"/>
                  </a:cubicBezTo>
                  <a:cubicBezTo>
                    <a:pt x="34160" y="106901"/>
                    <a:pt x="46881" y="107388"/>
                    <a:pt x="55199" y="107631"/>
                  </a:cubicBezTo>
                  <a:lnTo>
                    <a:pt x="55199" y="100088"/>
                  </a:lnTo>
                  <a:cubicBezTo>
                    <a:pt x="38808" y="100088"/>
                    <a:pt x="36117" y="100088"/>
                    <a:pt x="36117" y="89137"/>
                  </a:cubicBezTo>
                  <a:lnTo>
                    <a:pt x="36117" y="44363"/>
                  </a:lnTo>
                  <a:cubicBezTo>
                    <a:pt x="36117" y="19055"/>
                    <a:pt x="53487" y="5428"/>
                    <a:pt x="69143" y="5428"/>
                  </a:cubicBezTo>
                  <a:cubicBezTo>
                    <a:pt x="84555" y="5428"/>
                    <a:pt x="87246" y="18569"/>
                    <a:pt x="87246" y="32439"/>
                  </a:cubicBezTo>
                  <a:lnTo>
                    <a:pt x="87246" y="89137"/>
                  </a:lnTo>
                  <a:cubicBezTo>
                    <a:pt x="87246" y="100088"/>
                    <a:pt x="84555" y="100088"/>
                    <a:pt x="68165" y="100088"/>
                  </a:cubicBezTo>
                  <a:lnTo>
                    <a:pt x="68165" y="107631"/>
                  </a:lnTo>
                  <a:cubicBezTo>
                    <a:pt x="76727" y="107388"/>
                    <a:pt x="89203" y="106901"/>
                    <a:pt x="95809" y="106901"/>
                  </a:cubicBezTo>
                  <a:cubicBezTo>
                    <a:pt x="102169" y="106901"/>
                    <a:pt x="114890" y="107388"/>
                    <a:pt x="123208" y="107631"/>
                  </a:cubicBezTo>
                  <a:lnTo>
                    <a:pt x="123208" y="100088"/>
                  </a:lnTo>
                  <a:cubicBezTo>
                    <a:pt x="106817" y="100088"/>
                    <a:pt x="104126" y="100088"/>
                    <a:pt x="104126" y="89137"/>
                  </a:cubicBezTo>
                  <a:lnTo>
                    <a:pt x="104126" y="44363"/>
                  </a:lnTo>
                  <a:cubicBezTo>
                    <a:pt x="104126" y="19055"/>
                    <a:pt x="121495" y="5428"/>
                    <a:pt x="137152" y="5428"/>
                  </a:cubicBezTo>
                  <a:cubicBezTo>
                    <a:pt x="152564" y="5428"/>
                    <a:pt x="155255" y="18569"/>
                    <a:pt x="155255" y="32439"/>
                  </a:cubicBezTo>
                  <a:lnTo>
                    <a:pt x="155255" y="89137"/>
                  </a:lnTo>
                  <a:cubicBezTo>
                    <a:pt x="155255" y="100088"/>
                    <a:pt x="152564" y="100088"/>
                    <a:pt x="136174" y="100088"/>
                  </a:cubicBezTo>
                  <a:lnTo>
                    <a:pt x="136174" y="107631"/>
                  </a:lnTo>
                  <a:cubicBezTo>
                    <a:pt x="144736" y="107388"/>
                    <a:pt x="157212" y="106901"/>
                    <a:pt x="163817" y="106901"/>
                  </a:cubicBezTo>
                  <a:cubicBezTo>
                    <a:pt x="170178" y="106901"/>
                    <a:pt x="182899" y="107388"/>
                    <a:pt x="191217" y="107631"/>
                  </a:cubicBezTo>
                  <a:lnTo>
                    <a:pt x="191217" y="100088"/>
                  </a:lnTo>
                  <a:cubicBezTo>
                    <a:pt x="178496" y="100088"/>
                    <a:pt x="172380" y="100088"/>
                    <a:pt x="172135" y="92787"/>
                  </a:cubicBezTo>
                  <a:lnTo>
                    <a:pt x="172135" y="46309"/>
                  </a:lnTo>
                  <a:cubicBezTo>
                    <a:pt x="172135" y="25382"/>
                    <a:pt x="172135" y="17839"/>
                    <a:pt x="164551" y="9078"/>
                  </a:cubicBezTo>
                  <a:cubicBezTo>
                    <a:pt x="161126" y="4942"/>
                    <a:pt x="153053" y="75"/>
                    <a:pt x="138864" y="75"/>
                  </a:cubicBezTo>
                  <a:cubicBezTo>
                    <a:pt x="118315" y="75"/>
                    <a:pt x="107551" y="14675"/>
                    <a:pt x="103392" y="23922"/>
                  </a:cubicBezTo>
                  <a:cubicBezTo>
                    <a:pt x="99967" y="2751"/>
                    <a:pt x="81864" y="75"/>
                    <a:pt x="70856" y="75"/>
                  </a:cubicBezTo>
                  <a:cubicBezTo>
                    <a:pt x="52997" y="75"/>
                    <a:pt x="41499" y="10538"/>
                    <a:pt x="34650" y="25625"/>
                  </a:cubicBezTo>
                  <a:lnTo>
                    <a:pt x="34650" y="75"/>
                  </a:lnTo>
                  <a:lnTo>
                    <a:pt x="156" y="2751"/>
                  </a:lnTo>
                  <a:lnTo>
                    <a:pt x="156" y="10295"/>
                  </a:lnTo>
                  <a:cubicBezTo>
                    <a:pt x="17280" y="10295"/>
                    <a:pt x="19237" y="11998"/>
                    <a:pt x="19237" y="2392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2" name="Dowolny kształt: kształt 61">
              <a:extLst>
                <a:ext uri="{FF2B5EF4-FFF2-40B4-BE49-F238E27FC236}">
                  <a16:creationId xmlns:a16="http://schemas.microsoft.com/office/drawing/2014/main" id="{7964833F-872A-0774-8CC6-A4B843DAC0F8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9539205" y="6191748"/>
              <a:ext cx="110330" cy="111693"/>
            </a:xfrm>
            <a:custGeom>
              <a:avLst/>
              <a:gdLst>
                <a:gd name="connsiteX0" fmla="*/ 71353 w 110330"/>
                <a:gd name="connsiteY0" fmla="*/ 90597 h 111693"/>
                <a:gd name="connsiteX1" fmla="*/ 90435 w 110330"/>
                <a:gd name="connsiteY1" fmla="*/ 110551 h 111693"/>
                <a:gd name="connsiteX2" fmla="*/ 110495 w 110330"/>
                <a:gd name="connsiteY2" fmla="*/ 87434 h 111693"/>
                <a:gd name="connsiteX3" fmla="*/ 110495 w 110330"/>
                <a:gd name="connsiteY3" fmla="*/ 73807 h 111693"/>
                <a:gd name="connsiteX4" fmla="*/ 104379 w 110330"/>
                <a:gd name="connsiteY4" fmla="*/ 73807 h 111693"/>
                <a:gd name="connsiteX5" fmla="*/ 104379 w 110330"/>
                <a:gd name="connsiteY5" fmla="*/ 87434 h 111693"/>
                <a:gd name="connsiteX6" fmla="*/ 95572 w 110330"/>
                <a:gd name="connsiteY6" fmla="*/ 103008 h 111693"/>
                <a:gd name="connsiteX7" fmla="*/ 86521 w 110330"/>
                <a:gd name="connsiteY7" fmla="*/ 90841 h 111693"/>
                <a:gd name="connsiteX8" fmla="*/ 86521 w 110330"/>
                <a:gd name="connsiteY8" fmla="*/ 42173 h 111693"/>
                <a:gd name="connsiteX9" fmla="*/ 77714 w 110330"/>
                <a:gd name="connsiteY9" fmla="*/ 13458 h 111693"/>
                <a:gd name="connsiteX10" fmla="*/ 44199 w 110330"/>
                <a:gd name="connsiteY10" fmla="*/ 75 h 111693"/>
                <a:gd name="connsiteX11" fmla="*/ 7259 w 110330"/>
                <a:gd name="connsiteY11" fmla="*/ 27572 h 111693"/>
                <a:gd name="connsiteX12" fmla="*/ 18512 w 110330"/>
                <a:gd name="connsiteY12" fmla="*/ 39009 h 111693"/>
                <a:gd name="connsiteX13" fmla="*/ 29765 w 110330"/>
                <a:gd name="connsiteY13" fmla="*/ 27816 h 111693"/>
                <a:gd name="connsiteX14" fmla="*/ 17289 w 110330"/>
                <a:gd name="connsiteY14" fmla="*/ 16622 h 111693"/>
                <a:gd name="connsiteX15" fmla="*/ 43709 w 110330"/>
                <a:gd name="connsiteY15" fmla="*/ 5428 h 111693"/>
                <a:gd name="connsiteX16" fmla="*/ 69641 w 110330"/>
                <a:gd name="connsiteY16" fmla="*/ 36576 h 111693"/>
                <a:gd name="connsiteX17" fmla="*/ 69641 w 110330"/>
                <a:gd name="connsiteY17" fmla="*/ 45579 h 111693"/>
                <a:gd name="connsiteX18" fmla="*/ 24628 w 110330"/>
                <a:gd name="connsiteY18" fmla="*/ 54340 h 111693"/>
                <a:gd name="connsiteX19" fmla="*/ 164 w 110330"/>
                <a:gd name="connsiteY19" fmla="*/ 85974 h 111693"/>
                <a:gd name="connsiteX20" fmla="*/ 39306 w 110330"/>
                <a:gd name="connsiteY20" fmla="*/ 111768 h 111693"/>
                <a:gd name="connsiteX21" fmla="*/ 71353 w 110330"/>
                <a:gd name="connsiteY21" fmla="*/ 90597 h 111693"/>
                <a:gd name="connsiteX22" fmla="*/ 69641 w 110330"/>
                <a:gd name="connsiteY22" fmla="*/ 50690 h 111693"/>
                <a:gd name="connsiteX23" fmla="*/ 69641 w 110330"/>
                <a:gd name="connsiteY23" fmla="*/ 75024 h 111693"/>
                <a:gd name="connsiteX24" fmla="*/ 41018 w 110330"/>
                <a:gd name="connsiteY24" fmla="*/ 106414 h 111693"/>
                <a:gd name="connsiteX25" fmla="*/ 19001 w 110330"/>
                <a:gd name="connsiteY25" fmla="*/ 85731 h 111693"/>
                <a:gd name="connsiteX26" fmla="*/ 69641 w 110330"/>
                <a:gd name="connsiteY26" fmla="*/ 50690 h 11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0330" h="111693">
                  <a:moveTo>
                    <a:pt x="71353" y="90597"/>
                  </a:moveTo>
                  <a:cubicBezTo>
                    <a:pt x="72332" y="100331"/>
                    <a:pt x="78937" y="110551"/>
                    <a:pt x="90435" y="110551"/>
                  </a:cubicBezTo>
                  <a:cubicBezTo>
                    <a:pt x="95572" y="110551"/>
                    <a:pt x="110495" y="107145"/>
                    <a:pt x="110495" y="87434"/>
                  </a:cubicBezTo>
                  <a:lnTo>
                    <a:pt x="110495" y="73807"/>
                  </a:lnTo>
                  <a:lnTo>
                    <a:pt x="104379" y="73807"/>
                  </a:lnTo>
                  <a:lnTo>
                    <a:pt x="104379" y="87434"/>
                  </a:lnTo>
                  <a:cubicBezTo>
                    <a:pt x="104379" y="101548"/>
                    <a:pt x="98263" y="103008"/>
                    <a:pt x="95572" y="103008"/>
                  </a:cubicBezTo>
                  <a:cubicBezTo>
                    <a:pt x="87499" y="103008"/>
                    <a:pt x="86521" y="92057"/>
                    <a:pt x="86521" y="90841"/>
                  </a:cubicBezTo>
                  <a:lnTo>
                    <a:pt x="86521" y="42173"/>
                  </a:lnTo>
                  <a:cubicBezTo>
                    <a:pt x="86521" y="31952"/>
                    <a:pt x="86521" y="22462"/>
                    <a:pt x="77714" y="13458"/>
                  </a:cubicBezTo>
                  <a:cubicBezTo>
                    <a:pt x="68173" y="3968"/>
                    <a:pt x="55941" y="75"/>
                    <a:pt x="44199" y="75"/>
                  </a:cubicBezTo>
                  <a:cubicBezTo>
                    <a:pt x="24139" y="75"/>
                    <a:pt x="7259" y="11512"/>
                    <a:pt x="7259" y="27572"/>
                  </a:cubicBezTo>
                  <a:cubicBezTo>
                    <a:pt x="7259" y="34872"/>
                    <a:pt x="12151" y="39009"/>
                    <a:pt x="18512" y="39009"/>
                  </a:cubicBezTo>
                  <a:cubicBezTo>
                    <a:pt x="25362" y="39009"/>
                    <a:pt x="29765" y="34142"/>
                    <a:pt x="29765" y="27816"/>
                  </a:cubicBezTo>
                  <a:cubicBezTo>
                    <a:pt x="29765" y="24895"/>
                    <a:pt x="28542" y="16865"/>
                    <a:pt x="17289" y="16622"/>
                  </a:cubicBezTo>
                  <a:cubicBezTo>
                    <a:pt x="23894" y="8105"/>
                    <a:pt x="35881" y="5428"/>
                    <a:pt x="43709" y="5428"/>
                  </a:cubicBezTo>
                  <a:cubicBezTo>
                    <a:pt x="55697" y="5428"/>
                    <a:pt x="69641" y="14918"/>
                    <a:pt x="69641" y="36576"/>
                  </a:cubicBezTo>
                  <a:lnTo>
                    <a:pt x="69641" y="45579"/>
                  </a:lnTo>
                  <a:cubicBezTo>
                    <a:pt x="57164" y="46309"/>
                    <a:pt x="40040" y="47039"/>
                    <a:pt x="24628" y="54340"/>
                  </a:cubicBezTo>
                  <a:cubicBezTo>
                    <a:pt x="6280" y="62613"/>
                    <a:pt x="164" y="75267"/>
                    <a:pt x="164" y="85974"/>
                  </a:cubicBezTo>
                  <a:cubicBezTo>
                    <a:pt x="164" y="105684"/>
                    <a:pt x="23894" y="111768"/>
                    <a:pt x="39306" y="111768"/>
                  </a:cubicBezTo>
                  <a:cubicBezTo>
                    <a:pt x="55452" y="111768"/>
                    <a:pt x="66705" y="102034"/>
                    <a:pt x="71353" y="90597"/>
                  </a:cubicBezTo>
                  <a:close/>
                  <a:moveTo>
                    <a:pt x="69641" y="50690"/>
                  </a:moveTo>
                  <a:lnTo>
                    <a:pt x="69641" y="75024"/>
                  </a:lnTo>
                  <a:cubicBezTo>
                    <a:pt x="69641" y="98141"/>
                    <a:pt x="52027" y="106414"/>
                    <a:pt x="41018" y="106414"/>
                  </a:cubicBezTo>
                  <a:cubicBezTo>
                    <a:pt x="29031" y="106414"/>
                    <a:pt x="19001" y="97898"/>
                    <a:pt x="19001" y="85731"/>
                  </a:cubicBezTo>
                  <a:cubicBezTo>
                    <a:pt x="19001" y="72347"/>
                    <a:pt x="29276" y="52150"/>
                    <a:pt x="69641" y="50690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3" name="Dowolny kształt: kształt 62">
              <a:extLst>
                <a:ext uri="{FF2B5EF4-FFF2-40B4-BE49-F238E27FC236}">
                  <a16:creationId xmlns:a16="http://schemas.microsoft.com/office/drawing/2014/main" id="{229887FE-D8B2-9461-2334-515191AA7F85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9654184" y="6195885"/>
              <a:ext cx="123296" cy="104879"/>
            </a:xfrm>
            <a:custGeom>
              <a:avLst/>
              <a:gdLst>
                <a:gd name="connsiteX0" fmla="*/ 67444 w 123296"/>
                <a:gd name="connsiteY0" fmla="*/ 47769 h 104879"/>
                <a:gd name="connsiteX1" fmla="*/ 89951 w 123296"/>
                <a:gd name="connsiteY1" fmla="*/ 20272 h 104879"/>
                <a:gd name="connsiteX2" fmla="*/ 119062 w 123296"/>
                <a:gd name="connsiteY2" fmla="*/ 7618 h 104879"/>
                <a:gd name="connsiteX3" fmla="*/ 119062 w 123296"/>
                <a:gd name="connsiteY3" fmla="*/ 75 h 104879"/>
                <a:gd name="connsiteX4" fmla="*/ 99002 w 123296"/>
                <a:gd name="connsiteY4" fmla="*/ 805 h 104879"/>
                <a:gd name="connsiteX5" fmla="*/ 75517 w 123296"/>
                <a:gd name="connsiteY5" fmla="*/ 75 h 104879"/>
                <a:gd name="connsiteX6" fmla="*/ 75517 w 123296"/>
                <a:gd name="connsiteY6" fmla="*/ 7618 h 104879"/>
                <a:gd name="connsiteX7" fmla="*/ 82611 w 123296"/>
                <a:gd name="connsiteY7" fmla="*/ 15162 h 104879"/>
                <a:gd name="connsiteX8" fmla="*/ 78942 w 123296"/>
                <a:gd name="connsiteY8" fmla="*/ 23679 h 104879"/>
                <a:gd name="connsiteX9" fmla="*/ 63775 w 123296"/>
                <a:gd name="connsiteY9" fmla="*/ 42659 h 104879"/>
                <a:gd name="connsiteX10" fmla="*/ 44693 w 123296"/>
                <a:gd name="connsiteY10" fmla="*/ 18082 h 104879"/>
                <a:gd name="connsiteX11" fmla="*/ 42491 w 123296"/>
                <a:gd name="connsiteY11" fmla="*/ 13702 h 104879"/>
                <a:gd name="connsiteX12" fmla="*/ 51053 w 123296"/>
                <a:gd name="connsiteY12" fmla="*/ 7618 h 104879"/>
                <a:gd name="connsiteX13" fmla="*/ 51053 w 123296"/>
                <a:gd name="connsiteY13" fmla="*/ 75 h 104879"/>
                <a:gd name="connsiteX14" fmla="*/ 24633 w 123296"/>
                <a:gd name="connsiteY14" fmla="*/ 805 h 104879"/>
                <a:gd name="connsiteX15" fmla="*/ 1392 w 123296"/>
                <a:gd name="connsiteY15" fmla="*/ 75 h 104879"/>
                <a:gd name="connsiteX16" fmla="*/ 1392 w 123296"/>
                <a:gd name="connsiteY16" fmla="*/ 7618 h 104879"/>
                <a:gd name="connsiteX17" fmla="*/ 30259 w 123296"/>
                <a:gd name="connsiteY17" fmla="*/ 22462 h 104879"/>
                <a:gd name="connsiteX18" fmla="*/ 54478 w 123296"/>
                <a:gd name="connsiteY18" fmla="*/ 53853 h 104879"/>
                <a:gd name="connsiteX19" fmla="*/ 31483 w 123296"/>
                <a:gd name="connsiteY19" fmla="*/ 82810 h 104879"/>
                <a:gd name="connsiteX20" fmla="*/ 169 w 123296"/>
                <a:gd name="connsiteY20" fmla="*/ 97411 h 104879"/>
                <a:gd name="connsiteX21" fmla="*/ 169 w 123296"/>
                <a:gd name="connsiteY21" fmla="*/ 104954 h 104879"/>
                <a:gd name="connsiteX22" fmla="*/ 20474 w 123296"/>
                <a:gd name="connsiteY22" fmla="*/ 104224 h 104879"/>
                <a:gd name="connsiteX23" fmla="*/ 43714 w 123296"/>
                <a:gd name="connsiteY23" fmla="*/ 104954 h 104879"/>
                <a:gd name="connsiteX24" fmla="*/ 43714 w 123296"/>
                <a:gd name="connsiteY24" fmla="*/ 97411 h 104879"/>
                <a:gd name="connsiteX25" fmla="*/ 36620 w 123296"/>
                <a:gd name="connsiteY25" fmla="*/ 89867 h 104879"/>
                <a:gd name="connsiteX26" fmla="*/ 58637 w 123296"/>
                <a:gd name="connsiteY26" fmla="*/ 58963 h 104879"/>
                <a:gd name="connsiteX27" fmla="*/ 77229 w 123296"/>
                <a:gd name="connsiteY27" fmla="*/ 83297 h 104879"/>
                <a:gd name="connsiteX28" fmla="*/ 82367 w 123296"/>
                <a:gd name="connsiteY28" fmla="*/ 91327 h 104879"/>
                <a:gd name="connsiteX29" fmla="*/ 73560 w 123296"/>
                <a:gd name="connsiteY29" fmla="*/ 97411 h 104879"/>
                <a:gd name="connsiteX30" fmla="*/ 73560 w 123296"/>
                <a:gd name="connsiteY30" fmla="*/ 104954 h 104879"/>
                <a:gd name="connsiteX31" fmla="*/ 99981 w 123296"/>
                <a:gd name="connsiteY31" fmla="*/ 104224 h 104879"/>
                <a:gd name="connsiteX32" fmla="*/ 123466 w 123296"/>
                <a:gd name="connsiteY32" fmla="*/ 104954 h 104879"/>
                <a:gd name="connsiteX33" fmla="*/ 123466 w 123296"/>
                <a:gd name="connsiteY33" fmla="*/ 97411 h 104879"/>
                <a:gd name="connsiteX34" fmla="*/ 100225 w 123296"/>
                <a:gd name="connsiteY34" fmla="*/ 89867 h 104879"/>
                <a:gd name="connsiteX35" fmla="*/ 67444 w 123296"/>
                <a:gd name="connsiteY35" fmla="*/ 47769 h 104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296" h="104879">
                  <a:moveTo>
                    <a:pt x="67444" y="47769"/>
                  </a:moveTo>
                  <a:cubicBezTo>
                    <a:pt x="74783" y="38523"/>
                    <a:pt x="84079" y="26599"/>
                    <a:pt x="89951" y="20272"/>
                  </a:cubicBezTo>
                  <a:cubicBezTo>
                    <a:pt x="97534" y="11512"/>
                    <a:pt x="107564" y="7862"/>
                    <a:pt x="119062" y="7618"/>
                  </a:cubicBezTo>
                  <a:lnTo>
                    <a:pt x="119062" y="75"/>
                  </a:lnTo>
                  <a:cubicBezTo>
                    <a:pt x="112702" y="561"/>
                    <a:pt x="105363" y="805"/>
                    <a:pt x="99002" y="805"/>
                  </a:cubicBezTo>
                  <a:cubicBezTo>
                    <a:pt x="91663" y="805"/>
                    <a:pt x="78697" y="318"/>
                    <a:pt x="75517" y="75"/>
                  </a:cubicBezTo>
                  <a:lnTo>
                    <a:pt x="75517" y="7618"/>
                  </a:lnTo>
                  <a:cubicBezTo>
                    <a:pt x="80654" y="8105"/>
                    <a:pt x="82611" y="11268"/>
                    <a:pt x="82611" y="15162"/>
                  </a:cubicBezTo>
                  <a:cubicBezTo>
                    <a:pt x="82611" y="19055"/>
                    <a:pt x="80165" y="22219"/>
                    <a:pt x="78942" y="23679"/>
                  </a:cubicBezTo>
                  <a:lnTo>
                    <a:pt x="63775" y="42659"/>
                  </a:lnTo>
                  <a:lnTo>
                    <a:pt x="44693" y="18082"/>
                  </a:lnTo>
                  <a:cubicBezTo>
                    <a:pt x="42491" y="15649"/>
                    <a:pt x="42491" y="15162"/>
                    <a:pt x="42491" y="13702"/>
                  </a:cubicBezTo>
                  <a:cubicBezTo>
                    <a:pt x="42491" y="10052"/>
                    <a:pt x="46161" y="7862"/>
                    <a:pt x="51053" y="7618"/>
                  </a:cubicBezTo>
                  <a:lnTo>
                    <a:pt x="51053" y="75"/>
                  </a:lnTo>
                  <a:cubicBezTo>
                    <a:pt x="44693" y="318"/>
                    <a:pt x="28547" y="805"/>
                    <a:pt x="24633" y="805"/>
                  </a:cubicBezTo>
                  <a:cubicBezTo>
                    <a:pt x="19495" y="805"/>
                    <a:pt x="7998" y="561"/>
                    <a:pt x="1392" y="75"/>
                  </a:cubicBezTo>
                  <a:lnTo>
                    <a:pt x="1392" y="7618"/>
                  </a:lnTo>
                  <a:cubicBezTo>
                    <a:pt x="18517" y="7618"/>
                    <a:pt x="18761" y="7862"/>
                    <a:pt x="30259" y="22462"/>
                  </a:cubicBezTo>
                  <a:lnTo>
                    <a:pt x="54478" y="53853"/>
                  </a:lnTo>
                  <a:lnTo>
                    <a:pt x="31483" y="82810"/>
                  </a:lnTo>
                  <a:cubicBezTo>
                    <a:pt x="19740" y="96924"/>
                    <a:pt x="5307" y="97411"/>
                    <a:pt x="169" y="97411"/>
                  </a:cubicBezTo>
                  <a:lnTo>
                    <a:pt x="169" y="104954"/>
                  </a:lnTo>
                  <a:cubicBezTo>
                    <a:pt x="6530" y="104468"/>
                    <a:pt x="14113" y="104224"/>
                    <a:pt x="20474" y="104224"/>
                  </a:cubicBezTo>
                  <a:cubicBezTo>
                    <a:pt x="27568" y="104224"/>
                    <a:pt x="37843" y="104711"/>
                    <a:pt x="43714" y="104954"/>
                  </a:cubicBezTo>
                  <a:lnTo>
                    <a:pt x="43714" y="97411"/>
                  </a:lnTo>
                  <a:cubicBezTo>
                    <a:pt x="38332" y="96681"/>
                    <a:pt x="36620" y="93517"/>
                    <a:pt x="36620" y="89867"/>
                  </a:cubicBezTo>
                  <a:cubicBezTo>
                    <a:pt x="36620" y="84514"/>
                    <a:pt x="43714" y="76484"/>
                    <a:pt x="58637" y="58963"/>
                  </a:cubicBezTo>
                  <a:lnTo>
                    <a:pt x="77229" y="83297"/>
                  </a:lnTo>
                  <a:cubicBezTo>
                    <a:pt x="79187" y="85974"/>
                    <a:pt x="82367" y="89867"/>
                    <a:pt x="82367" y="91327"/>
                  </a:cubicBezTo>
                  <a:cubicBezTo>
                    <a:pt x="82367" y="93517"/>
                    <a:pt x="80165" y="97168"/>
                    <a:pt x="73560" y="97411"/>
                  </a:cubicBezTo>
                  <a:lnTo>
                    <a:pt x="73560" y="104954"/>
                  </a:lnTo>
                  <a:cubicBezTo>
                    <a:pt x="80899" y="104711"/>
                    <a:pt x="94599" y="104224"/>
                    <a:pt x="99981" y="104224"/>
                  </a:cubicBezTo>
                  <a:cubicBezTo>
                    <a:pt x="106586" y="104224"/>
                    <a:pt x="116127" y="104468"/>
                    <a:pt x="123466" y="104954"/>
                  </a:cubicBezTo>
                  <a:lnTo>
                    <a:pt x="123466" y="97411"/>
                  </a:lnTo>
                  <a:cubicBezTo>
                    <a:pt x="110255" y="97411"/>
                    <a:pt x="105852" y="96924"/>
                    <a:pt x="100225" y="89867"/>
                  </a:cubicBezTo>
                  <a:lnTo>
                    <a:pt x="67444" y="4776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4" name="Dowolny kształt: kształt 63">
              <a:extLst>
                <a:ext uri="{FF2B5EF4-FFF2-40B4-BE49-F238E27FC236}">
                  <a16:creationId xmlns:a16="http://schemas.microsoft.com/office/drawing/2014/main" id="{47869158-ADA8-0A7C-E7D7-4D7BDAE68BAE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9510527" y="6371650"/>
              <a:ext cx="87506" cy="111571"/>
            </a:xfrm>
            <a:custGeom>
              <a:avLst/>
              <a:gdLst>
                <a:gd name="connsiteX0" fmla="*/ 848 w 87506"/>
                <a:gd name="connsiteY0" fmla="*/ 102624 h 111571"/>
                <a:gd name="connsiteX1" fmla="*/ 163 w 87506"/>
                <a:gd name="connsiteY1" fmla="*/ 106201 h 111571"/>
                <a:gd name="connsiteX2" fmla="*/ 5985 w 87506"/>
                <a:gd name="connsiteY2" fmla="*/ 111652 h 111571"/>
                <a:gd name="connsiteX3" fmla="*/ 14719 w 87506"/>
                <a:gd name="connsiteY3" fmla="*/ 101091 h 111571"/>
                <a:gd name="connsiteX4" fmla="*/ 23624 w 87506"/>
                <a:gd name="connsiteY4" fmla="*/ 66342 h 111571"/>
                <a:gd name="connsiteX5" fmla="*/ 42461 w 87506"/>
                <a:gd name="connsiteY5" fmla="*/ 76903 h 111571"/>
                <a:gd name="connsiteX6" fmla="*/ 87669 w 87506"/>
                <a:gd name="connsiteY6" fmla="*/ 28868 h 111571"/>
                <a:gd name="connsiteX7" fmla="*/ 60441 w 87506"/>
                <a:gd name="connsiteY7" fmla="*/ 81 h 111571"/>
                <a:gd name="connsiteX8" fmla="*/ 16945 w 87506"/>
                <a:gd name="connsiteY8" fmla="*/ 38748 h 111571"/>
                <a:gd name="connsiteX9" fmla="*/ 848 w 87506"/>
                <a:gd name="connsiteY9" fmla="*/ 102624 h 111571"/>
                <a:gd name="connsiteX10" fmla="*/ 42289 w 87506"/>
                <a:gd name="connsiteY10" fmla="*/ 72134 h 111571"/>
                <a:gd name="connsiteX11" fmla="*/ 25850 w 87506"/>
                <a:gd name="connsiteY11" fmla="*/ 57314 h 111571"/>
                <a:gd name="connsiteX12" fmla="*/ 27391 w 87506"/>
                <a:gd name="connsiteY12" fmla="*/ 51182 h 111571"/>
                <a:gd name="connsiteX13" fmla="*/ 38522 w 87506"/>
                <a:gd name="connsiteY13" fmla="*/ 18818 h 111571"/>
                <a:gd name="connsiteX14" fmla="*/ 60099 w 87506"/>
                <a:gd name="connsiteY14" fmla="*/ 4850 h 111571"/>
                <a:gd name="connsiteX15" fmla="*/ 73799 w 87506"/>
                <a:gd name="connsiteY15" fmla="*/ 22054 h 111571"/>
                <a:gd name="connsiteX16" fmla="*/ 64038 w 87506"/>
                <a:gd name="connsiteY16" fmla="*/ 57314 h 111571"/>
                <a:gd name="connsiteX17" fmla="*/ 42289 w 87506"/>
                <a:gd name="connsiteY17" fmla="*/ 72134 h 111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506" h="111571">
                  <a:moveTo>
                    <a:pt x="848" y="102624"/>
                  </a:moveTo>
                  <a:cubicBezTo>
                    <a:pt x="163" y="105179"/>
                    <a:pt x="163" y="106031"/>
                    <a:pt x="163" y="106201"/>
                  </a:cubicBezTo>
                  <a:cubicBezTo>
                    <a:pt x="163" y="109949"/>
                    <a:pt x="3246" y="111652"/>
                    <a:pt x="5985" y="111652"/>
                  </a:cubicBezTo>
                  <a:cubicBezTo>
                    <a:pt x="12150" y="111652"/>
                    <a:pt x="13520" y="106542"/>
                    <a:pt x="14719" y="101091"/>
                  </a:cubicBezTo>
                  <a:cubicBezTo>
                    <a:pt x="17116" y="92234"/>
                    <a:pt x="21911" y="72815"/>
                    <a:pt x="23624" y="66342"/>
                  </a:cubicBezTo>
                  <a:cubicBezTo>
                    <a:pt x="25165" y="68897"/>
                    <a:pt x="30645" y="76903"/>
                    <a:pt x="42461" y="76903"/>
                  </a:cubicBezTo>
                  <a:cubicBezTo>
                    <a:pt x="64380" y="76903"/>
                    <a:pt x="87669" y="53737"/>
                    <a:pt x="87669" y="28868"/>
                  </a:cubicBezTo>
                  <a:cubicBezTo>
                    <a:pt x="87669" y="10812"/>
                    <a:pt x="75511" y="81"/>
                    <a:pt x="60441" y="81"/>
                  </a:cubicBezTo>
                  <a:cubicBezTo>
                    <a:pt x="43659" y="81"/>
                    <a:pt x="22939" y="14730"/>
                    <a:pt x="16945" y="38748"/>
                  </a:cubicBezTo>
                  <a:lnTo>
                    <a:pt x="848" y="102624"/>
                  </a:lnTo>
                  <a:close/>
                  <a:moveTo>
                    <a:pt x="42289" y="72134"/>
                  </a:moveTo>
                  <a:cubicBezTo>
                    <a:pt x="29617" y="72134"/>
                    <a:pt x="25850" y="59529"/>
                    <a:pt x="25850" y="57314"/>
                  </a:cubicBezTo>
                  <a:cubicBezTo>
                    <a:pt x="25850" y="56974"/>
                    <a:pt x="26877" y="53226"/>
                    <a:pt x="27391" y="51182"/>
                  </a:cubicBezTo>
                  <a:cubicBezTo>
                    <a:pt x="32528" y="30231"/>
                    <a:pt x="33556" y="26313"/>
                    <a:pt x="38522" y="18818"/>
                  </a:cubicBezTo>
                  <a:cubicBezTo>
                    <a:pt x="44687" y="9790"/>
                    <a:pt x="53249" y="4850"/>
                    <a:pt x="60099" y="4850"/>
                  </a:cubicBezTo>
                  <a:cubicBezTo>
                    <a:pt x="67120" y="4850"/>
                    <a:pt x="73799" y="9790"/>
                    <a:pt x="73799" y="22054"/>
                  </a:cubicBezTo>
                  <a:cubicBezTo>
                    <a:pt x="73799" y="29890"/>
                    <a:pt x="69346" y="48797"/>
                    <a:pt x="64038" y="57314"/>
                  </a:cubicBezTo>
                  <a:cubicBezTo>
                    <a:pt x="56160" y="69408"/>
                    <a:pt x="47598" y="72134"/>
                    <a:pt x="42289" y="7213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5" name="Dowolny kształt: kształt 64">
              <a:extLst>
                <a:ext uri="{FF2B5EF4-FFF2-40B4-BE49-F238E27FC236}">
                  <a16:creationId xmlns:a16="http://schemas.microsoft.com/office/drawing/2014/main" id="{AB0D0FD8-36EF-F080-E852-153940AA3E34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9830430" y="6135293"/>
              <a:ext cx="173881" cy="165471"/>
            </a:xfrm>
            <a:custGeom>
              <a:avLst/>
              <a:gdLst>
                <a:gd name="connsiteX0" fmla="*/ 65005 w 173881"/>
                <a:gd name="connsiteY0" fmla="*/ 86461 h 165471"/>
                <a:gd name="connsiteX1" fmla="*/ 88734 w 173881"/>
                <a:gd name="connsiteY1" fmla="*/ 86461 h 165471"/>
                <a:gd name="connsiteX2" fmla="*/ 109039 w 173881"/>
                <a:gd name="connsiteY2" fmla="*/ 97411 h 165471"/>
                <a:gd name="connsiteX3" fmla="*/ 107327 w 173881"/>
                <a:gd name="connsiteY3" fmla="*/ 109335 h 165471"/>
                <a:gd name="connsiteX4" fmla="*/ 106593 w 173881"/>
                <a:gd name="connsiteY4" fmla="*/ 112011 h 165471"/>
                <a:gd name="connsiteX5" fmla="*/ 109528 w 173881"/>
                <a:gd name="connsiteY5" fmla="*/ 114931 h 165471"/>
                <a:gd name="connsiteX6" fmla="*/ 113198 w 173881"/>
                <a:gd name="connsiteY6" fmla="*/ 109821 h 165471"/>
                <a:gd name="connsiteX7" fmla="*/ 126653 w 173881"/>
                <a:gd name="connsiteY7" fmla="*/ 57016 h 165471"/>
                <a:gd name="connsiteX8" fmla="*/ 127387 w 173881"/>
                <a:gd name="connsiteY8" fmla="*/ 53123 h 165471"/>
                <a:gd name="connsiteX9" fmla="*/ 124451 w 173881"/>
                <a:gd name="connsiteY9" fmla="*/ 50446 h 165471"/>
                <a:gd name="connsiteX10" fmla="*/ 120782 w 173881"/>
                <a:gd name="connsiteY10" fmla="*/ 55556 h 165471"/>
                <a:gd name="connsiteX11" fmla="*/ 89224 w 173881"/>
                <a:gd name="connsiteY11" fmla="*/ 78917 h 165471"/>
                <a:gd name="connsiteX12" fmla="*/ 66962 w 173881"/>
                <a:gd name="connsiteY12" fmla="*/ 78917 h 165471"/>
                <a:gd name="connsiteX13" fmla="*/ 82618 w 173881"/>
                <a:gd name="connsiteY13" fmla="*/ 17109 h 165471"/>
                <a:gd name="connsiteX14" fmla="*/ 95829 w 173881"/>
                <a:gd name="connsiteY14" fmla="*/ 7618 h 165471"/>
                <a:gd name="connsiteX15" fmla="*/ 128121 w 173881"/>
                <a:gd name="connsiteY15" fmla="*/ 7618 h 165471"/>
                <a:gd name="connsiteX16" fmla="*/ 163838 w 173881"/>
                <a:gd name="connsiteY16" fmla="*/ 34386 h 165471"/>
                <a:gd name="connsiteX17" fmla="*/ 163104 w 173881"/>
                <a:gd name="connsiteY17" fmla="*/ 47526 h 165471"/>
                <a:gd name="connsiteX18" fmla="*/ 162614 w 173881"/>
                <a:gd name="connsiteY18" fmla="*/ 51906 h 165471"/>
                <a:gd name="connsiteX19" fmla="*/ 165550 w 173881"/>
                <a:gd name="connsiteY19" fmla="*/ 54826 h 165471"/>
                <a:gd name="connsiteX20" fmla="*/ 168975 w 173881"/>
                <a:gd name="connsiteY20" fmla="*/ 48743 h 165471"/>
                <a:gd name="connsiteX21" fmla="*/ 173868 w 173881"/>
                <a:gd name="connsiteY21" fmla="*/ 6645 h 165471"/>
                <a:gd name="connsiteX22" fmla="*/ 167262 w 173881"/>
                <a:gd name="connsiteY22" fmla="*/ 75 h 165471"/>
                <a:gd name="connsiteX23" fmla="*/ 47391 w 173881"/>
                <a:gd name="connsiteY23" fmla="*/ 75 h 165471"/>
                <a:gd name="connsiteX24" fmla="*/ 40052 w 173881"/>
                <a:gd name="connsiteY24" fmla="*/ 4942 h 165471"/>
                <a:gd name="connsiteX25" fmla="*/ 46902 w 173881"/>
                <a:gd name="connsiteY25" fmla="*/ 7618 h 165471"/>
                <a:gd name="connsiteX26" fmla="*/ 62803 w 173881"/>
                <a:gd name="connsiteY26" fmla="*/ 11998 h 165471"/>
                <a:gd name="connsiteX27" fmla="*/ 61580 w 173881"/>
                <a:gd name="connsiteY27" fmla="*/ 17839 h 165471"/>
                <a:gd name="connsiteX28" fmla="*/ 29288 w 173881"/>
                <a:gd name="connsiteY28" fmla="*/ 146566 h 165471"/>
                <a:gd name="connsiteX29" fmla="*/ 7026 w 173881"/>
                <a:gd name="connsiteY29" fmla="*/ 158003 h 165471"/>
                <a:gd name="connsiteX30" fmla="*/ 176 w 173881"/>
                <a:gd name="connsiteY30" fmla="*/ 162626 h 165471"/>
                <a:gd name="connsiteX31" fmla="*/ 3846 w 173881"/>
                <a:gd name="connsiteY31" fmla="*/ 165546 h 165471"/>
                <a:gd name="connsiteX32" fmla="*/ 36138 w 173881"/>
                <a:gd name="connsiteY32" fmla="*/ 164816 h 165471"/>
                <a:gd name="connsiteX33" fmla="*/ 72588 w 173881"/>
                <a:gd name="connsiteY33" fmla="*/ 165546 h 165471"/>
                <a:gd name="connsiteX34" fmla="*/ 77726 w 173881"/>
                <a:gd name="connsiteY34" fmla="*/ 160923 h 165471"/>
                <a:gd name="connsiteX35" fmla="*/ 76258 w 173881"/>
                <a:gd name="connsiteY35" fmla="*/ 158246 h 165471"/>
                <a:gd name="connsiteX36" fmla="*/ 69408 w 173881"/>
                <a:gd name="connsiteY36" fmla="*/ 158003 h 165471"/>
                <a:gd name="connsiteX37" fmla="*/ 56687 w 173881"/>
                <a:gd name="connsiteY37" fmla="*/ 157516 h 165471"/>
                <a:gd name="connsiteX38" fmla="*/ 48859 w 173881"/>
                <a:gd name="connsiteY38" fmla="*/ 152649 h 165471"/>
                <a:gd name="connsiteX39" fmla="*/ 49837 w 173881"/>
                <a:gd name="connsiteY39" fmla="*/ 147052 h 165471"/>
                <a:gd name="connsiteX40" fmla="*/ 65005 w 173881"/>
                <a:gd name="connsiteY40" fmla="*/ 86461 h 16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3881" h="165471">
                  <a:moveTo>
                    <a:pt x="65005" y="86461"/>
                  </a:moveTo>
                  <a:lnTo>
                    <a:pt x="88734" y="86461"/>
                  </a:lnTo>
                  <a:cubicBezTo>
                    <a:pt x="107082" y="86461"/>
                    <a:pt x="109039" y="90354"/>
                    <a:pt x="109039" y="97411"/>
                  </a:cubicBezTo>
                  <a:cubicBezTo>
                    <a:pt x="109039" y="99114"/>
                    <a:pt x="109039" y="102034"/>
                    <a:pt x="107327" y="109335"/>
                  </a:cubicBezTo>
                  <a:cubicBezTo>
                    <a:pt x="106837" y="110551"/>
                    <a:pt x="106593" y="111525"/>
                    <a:pt x="106593" y="112011"/>
                  </a:cubicBezTo>
                  <a:cubicBezTo>
                    <a:pt x="106593" y="113958"/>
                    <a:pt x="108061" y="114931"/>
                    <a:pt x="109528" y="114931"/>
                  </a:cubicBezTo>
                  <a:cubicBezTo>
                    <a:pt x="111975" y="114931"/>
                    <a:pt x="111975" y="114201"/>
                    <a:pt x="113198" y="109821"/>
                  </a:cubicBezTo>
                  <a:lnTo>
                    <a:pt x="126653" y="57016"/>
                  </a:lnTo>
                  <a:cubicBezTo>
                    <a:pt x="127387" y="54340"/>
                    <a:pt x="127387" y="53853"/>
                    <a:pt x="127387" y="53123"/>
                  </a:cubicBezTo>
                  <a:cubicBezTo>
                    <a:pt x="127387" y="52636"/>
                    <a:pt x="126898" y="50446"/>
                    <a:pt x="124451" y="50446"/>
                  </a:cubicBezTo>
                  <a:cubicBezTo>
                    <a:pt x="122005" y="50446"/>
                    <a:pt x="121760" y="51663"/>
                    <a:pt x="120782" y="55556"/>
                  </a:cubicBezTo>
                  <a:cubicBezTo>
                    <a:pt x="115644" y="74537"/>
                    <a:pt x="110018" y="78917"/>
                    <a:pt x="89224" y="78917"/>
                  </a:cubicBezTo>
                  <a:lnTo>
                    <a:pt x="66962" y="78917"/>
                  </a:lnTo>
                  <a:lnTo>
                    <a:pt x="82618" y="17109"/>
                  </a:lnTo>
                  <a:cubicBezTo>
                    <a:pt x="84820" y="8592"/>
                    <a:pt x="85065" y="7618"/>
                    <a:pt x="95829" y="7618"/>
                  </a:cubicBezTo>
                  <a:lnTo>
                    <a:pt x="128121" y="7618"/>
                  </a:lnTo>
                  <a:cubicBezTo>
                    <a:pt x="158211" y="7618"/>
                    <a:pt x="163838" y="15649"/>
                    <a:pt x="163838" y="34386"/>
                  </a:cubicBezTo>
                  <a:cubicBezTo>
                    <a:pt x="163838" y="39983"/>
                    <a:pt x="163838" y="40956"/>
                    <a:pt x="163104" y="47526"/>
                  </a:cubicBezTo>
                  <a:cubicBezTo>
                    <a:pt x="162614" y="50690"/>
                    <a:pt x="162614" y="51176"/>
                    <a:pt x="162614" y="51906"/>
                  </a:cubicBezTo>
                  <a:cubicBezTo>
                    <a:pt x="162614" y="53123"/>
                    <a:pt x="163348" y="54826"/>
                    <a:pt x="165550" y="54826"/>
                  </a:cubicBezTo>
                  <a:cubicBezTo>
                    <a:pt x="168241" y="54826"/>
                    <a:pt x="168486" y="53366"/>
                    <a:pt x="168975" y="48743"/>
                  </a:cubicBezTo>
                  <a:lnTo>
                    <a:pt x="173868" y="6645"/>
                  </a:lnTo>
                  <a:cubicBezTo>
                    <a:pt x="174602" y="75"/>
                    <a:pt x="173378" y="75"/>
                    <a:pt x="167262" y="75"/>
                  </a:cubicBezTo>
                  <a:lnTo>
                    <a:pt x="47391" y="75"/>
                  </a:lnTo>
                  <a:cubicBezTo>
                    <a:pt x="42498" y="75"/>
                    <a:pt x="40052" y="75"/>
                    <a:pt x="40052" y="4942"/>
                  </a:cubicBezTo>
                  <a:cubicBezTo>
                    <a:pt x="40052" y="7618"/>
                    <a:pt x="42253" y="7618"/>
                    <a:pt x="46902" y="7618"/>
                  </a:cubicBezTo>
                  <a:cubicBezTo>
                    <a:pt x="55953" y="7618"/>
                    <a:pt x="62803" y="7618"/>
                    <a:pt x="62803" y="11998"/>
                  </a:cubicBezTo>
                  <a:cubicBezTo>
                    <a:pt x="62803" y="12972"/>
                    <a:pt x="62803" y="13458"/>
                    <a:pt x="61580" y="17839"/>
                  </a:cubicBezTo>
                  <a:lnTo>
                    <a:pt x="29288" y="146566"/>
                  </a:lnTo>
                  <a:cubicBezTo>
                    <a:pt x="26841" y="156056"/>
                    <a:pt x="26352" y="158003"/>
                    <a:pt x="7026" y="158003"/>
                  </a:cubicBezTo>
                  <a:cubicBezTo>
                    <a:pt x="2867" y="158003"/>
                    <a:pt x="176" y="158003"/>
                    <a:pt x="176" y="162626"/>
                  </a:cubicBezTo>
                  <a:cubicBezTo>
                    <a:pt x="176" y="165546"/>
                    <a:pt x="3112" y="165546"/>
                    <a:pt x="3846" y="165546"/>
                  </a:cubicBezTo>
                  <a:cubicBezTo>
                    <a:pt x="10940" y="165546"/>
                    <a:pt x="29043" y="164816"/>
                    <a:pt x="36138" y="164816"/>
                  </a:cubicBezTo>
                  <a:cubicBezTo>
                    <a:pt x="44211" y="164816"/>
                    <a:pt x="64515" y="165546"/>
                    <a:pt x="72588" y="165546"/>
                  </a:cubicBezTo>
                  <a:cubicBezTo>
                    <a:pt x="74790" y="165546"/>
                    <a:pt x="77726" y="165546"/>
                    <a:pt x="77726" y="160923"/>
                  </a:cubicBezTo>
                  <a:cubicBezTo>
                    <a:pt x="77726" y="158976"/>
                    <a:pt x="76258" y="158489"/>
                    <a:pt x="76258" y="158246"/>
                  </a:cubicBezTo>
                  <a:cubicBezTo>
                    <a:pt x="75524" y="158003"/>
                    <a:pt x="75035" y="158003"/>
                    <a:pt x="69408" y="158003"/>
                  </a:cubicBezTo>
                  <a:cubicBezTo>
                    <a:pt x="64026" y="158003"/>
                    <a:pt x="62803" y="158003"/>
                    <a:pt x="56687" y="157516"/>
                  </a:cubicBezTo>
                  <a:cubicBezTo>
                    <a:pt x="49593" y="156786"/>
                    <a:pt x="48859" y="155813"/>
                    <a:pt x="48859" y="152649"/>
                  </a:cubicBezTo>
                  <a:cubicBezTo>
                    <a:pt x="48859" y="152162"/>
                    <a:pt x="48859" y="150702"/>
                    <a:pt x="49837" y="147052"/>
                  </a:cubicBezTo>
                  <a:lnTo>
                    <a:pt x="65005" y="86461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6" name="Dowolny kształt: kształt 65">
              <a:extLst>
                <a:ext uri="{FF2B5EF4-FFF2-40B4-BE49-F238E27FC236}">
                  <a16:creationId xmlns:a16="http://schemas.microsoft.com/office/drawing/2014/main" id="{6BA8FEBC-92C5-6152-2AFF-312DF32A8818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9990265" y="6217517"/>
              <a:ext cx="130146" cy="152793"/>
            </a:xfrm>
            <a:custGeom>
              <a:avLst/>
              <a:gdLst>
                <a:gd name="connsiteX0" fmla="*/ 67996 w 130146"/>
                <a:gd name="connsiteY0" fmla="*/ 130044 h 152793"/>
                <a:gd name="connsiteX1" fmla="*/ 84264 w 130146"/>
                <a:gd name="connsiteY1" fmla="*/ 152870 h 152793"/>
                <a:gd name="connsiteX2" fmla="*/ 114917 w 130146"/>
                <a:gd name="connsiteY2" fmla="*/ 119824 h 152793"/>
                <a:gd name="connsiteX3" fmla="*/ 112519 w 130146"/>
                <a:gd name="connsiteY3" fmla="*/ 117439 h 152793"/>
                <a:gd name="connsiteX4" fmla="*/ 110122 w 130146"/>
                <a:gd name="connsiteY4" fmla="*/ 119654 h 152793"/>
                <a:gd name="connsiteX5" fmla="*/ 88887 w 130146"/>
                <a:gd name="connsiteY5" fmla="*/ 134984 h 152793"/>
                <a:gd name="connsiteX6" fmla="*/ 75359 w 130146"/>
                <a:gd name="connsiteY6" fmla="*/ 118461 h 152793"/>
                <a:gd name="connsiteX7" fmla="*/ 130329 w 130146"/>
                <a:gd name="connsiteY7" fmla="*/ 47430 h 152793"/>
                <a:gd name="connsiteX8" fmla="*/ 80668 w 130146"/>
                <a:gd name="connsiteY8" fmla="*/ 76 h 152793"/>
                <a:gd name="connsiteX9" fmla="*/ 182 w 130146"/>
                <a:gd name="connsiteY9" fmla="*/ 76558 h 152793"/>
                <a:gd name="connsiteX10" fmla="*/ 50015 w 130146"/>
                <a:gd name="connsiteY10" fmla="*/ 123231 h 152793"/>
                <a:gd name="connsiteX11" fmla="*/ 67996 w 130146"/>
                <a:gd name="connsiteY11" fmla="*/ 120846 h 152793"/>
                <a:gd name="connsiteX12" fmla="*/ 67996 w 130146"/>
                <a:gd name="connsiteY12" fmla="*/ 130044 h 152793"/>
                <a:gd name="connsiteX13" fmla="*/ 38370 w 130146"/>
                <a:gd name="connsiteY13" fmla="*/ 115566 h 152793"/>
                <a:gd name="connsiteX14" fmla="*/ 16793 w 130146"/>
                <a:gd name="connsiteY14" fmla="*/ 80817 h 152793"/>
                <a:gd name="connsiteX15" fmla="*/ 35973 w 130146"/>
                <a:gd name="connsiteY15" fmla="*/ 28012 h 152793"/>
                <a:gd name="connsiteX16" fmla="*/ 79298 w 130146"/>
                <a:gd name="connsiteY16" fmla="*/ 5527 h 152793"/>
                <a:gd name="connsiteX17" fmla="*/ 113718 w 130146"/>
                <a:gd name="connsiteY17" fmla="*/ 42831 h 152793"/>
                <a:gd name="connsiteX18" fmla="*/ 73989 w 130146"/>
                <a:gd name="connsiteY18" fmla="*/ 111988 h 152793"/>
                <a:gd name="connsiteX19" fmla="*/ 56693 w 130146"/>
                <a:gd name="connsiteY19" fmla="*/ 94103 h 152793"/>
                <a:gd name="connsiteX20" fmla="*/ 37685 w 130146"/>
                <a:gd name="connsiteY20" fmla="*/ 111137 h 152793"/>
                <a:gd name="connsiteX21" fmla="*/ 38370 w 130146"/>
                <a:gd name="connsiteY21" fmla="*/ 115566 h 152793"/>
                <a:gd name="connsiteX22" fmla="*/ 67996 w 130146"/>
                <a:gd name="connsiteY22" fmla="*/ 114714 h 152793"/>
                <a:gd name="connsiteX23" fmla="*/ 51214 w 130146"/>
                <a:gd name="connsiteY23" fmla="*/ 117780 h 152793"/>
                <a:gd name="connsiteX24" fmla="*/ 42480 w 130146"/>
                <a:gd name="connsiteY24" fmla="*/ 111137 h 152793"/>
                <a:gd name="connsiteX25" fmla="*/ 56693 w 130146"/>
                <a:gd name="connsiteY25" fmla="*/ 98872 h 152793"/>
                <a:gd name="connsiteX26" fmla="*/ 67996 w 130146"/>
                <a:gd name="connsiteY26" fmla="*/ 114714 h 152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0146" h="152793">
                  <a:moveTo>
                    <a:pt x="67996" y="130044"/>
                  </a:moveTo>
                  <a:cubicBezTo>
                    <a:pt x="67996" y="141116"/>
                    <a:pt x="70222" y="152870"/>
                    <a:pt x="84264" y="152870"/>
                  </a:cubicBezTo>
                  <a:cubicBezTo>
                    <a:pt x="104985" y="152870"/>
                    <a:pt x="114917" y="123571"/>
                    <a:pt x="114917" y="119824"/>
                  </a:cubicBezTo>
                  <a:cubicBezTo>
                    <a:pt x="114917" y="118632"/>
                    <a:pt x="113889" y="117439"/>
                    <a:pt x="112519" y="117439"/>
                  </a:cubicBezTo>
                  <a:cubicBezTo>
                    <a:pt x="110807" y="117439"/>
                    <a:pt x="110293" y="118972"/>
                    <a:pt x="110122" y="119654"/>
                  </a:cubicBezTo>
                  <a:cubicBezTo>
                    <a:pt x="106012" y="131577"/>
                    <a:pt x="94710" y="134984"/>
                    <a:pt x="88887" y="134984"/>
                  </a:cubicBezTo>
                  <a:cubicBezTo>
                    <a:pt x="82038" y="134984"/>
                    <a:pt x="78442" y="132088"/>
                    <a:pt x="75359" y="118461"/>
                  </a:cubicBezTo>
                  <a:cubicBezTo>
                    <a:pt x="105841" y="107730"/>
                    <a:pt x="130329" y="77580"/>
                    <a:pt x="130329" y="47430"/>
                  </a:cubicBezTo>
                  <a:cubicBezTo>
                    <a:pt x="130329" y="20687"/>
                    <a:pt x="110978" y="76"/>
                    <a:pt x="80668" y="76"/>
                  </a:cubicBezTo>
                  <a:cubicBezTo>
                    <a:pt x="39740" y="76"/>
                    <a:pt x="182" y="38232"/>
                    <a:pt x="182" y="76558"/>
                  </a:cubicBezTo>
                  <a:cubicBezTo>
                    <a:pt x="182" y="103983"/>
                    <a:pt x="20561" y="123231"/>
                    <a:pt x="50015" y="123231"/>
                  </a:cubicBezTo>
                  <a:cubicBezTo>
                    <a:pt x="53268" y="123231"/>
                    <a:pt x="59091" y="123060"/>
                    <a:pt x="67996" y="120846"/>
                  </a:cubicBezTo>
                  <a:lnTo>
                    <a:pt x="67996" y="130044"/>
                  </a:lnTo>
                  <a:close/>
                  <a:moveTo>
                    <a:pt x="38370" y="115566"/>
                  </a:moveTo>
                  <a:cubicBezTo>
                    <a:pt x="29465" y="112499"/>
                    <a:pt x="16793" y="103642"/>
                    <a:pt x="16793" y="80817"/>
                  </a:cubicBezTo>
                  <a:cubicBezTo>
                    <a:pt x="16793" y="69915"/>
                    <a:pt x="20389" y="47260"/>
                    <a:pt x="35973" y="28012"/>
                  </a:cubicBezTo>
                  <a:cubicBezTo>
                    <a:pt x="46761" y="14896"/>
                    <a:pt x="63372" y="5527"/>
                    <a:pt x="79298" y="5527"/>
                  </a:cubicBezTo>
                  <a:cubicBezTo>
                    <a:pt x="97963" y="5527"/>
                    <a:pt x="113718" y="17962"/>
                    <a:pt x="113718" y="42831"/>
                  </a:cubicBezTo>
                  <a:cubicBezTo>
                    <a:pt x="113718" y="59865"/>
                    <a:pt x="105327" y="96488"/>
                    <a:pt x="73989" y="111988"/>
                  </a:cubicBezTo>
                  <a:cubicBezTo>
                    <a:pt x="71249" y="101257"/>
                    <a:pt x="66797" y="94103"/>
                    <a:pt x="56693" y="94103"/>
                  </a:cubicBezTo>
                  <a:cubicBezTo>
                    <a:pt x="47104" y="94103"/>
                    <a:pt x="37685" y="102109"/>
                    <a:pt x="37685" y="111137"/>
                  </a:cubicBezTo>
                  <a:cubicBezTo>
                    <a:pt x="37685" y="114203"/>
                    <a:pt x="37856" y="114373"/>
                    <a:pt x="38370" y="115566"/>
                  </a:cubicBezTo>
                  <a:close/>
                  <a:moveTo>
                    <a:pt x="67996" y="114714"/>
                  </a:moveTo>
                  <a:cubicBezTo>
                    <a:pt x="64228" y="116077"/>
                    <a:pt x="57892" y="117780"/>
                    <a:pt x="51214" y="117780"/>
                  </a:cubicBezTo>
                  <a:cubicBezTo>
                    <a:pt x="48474" y="117780"/>
                    <a:pt x="42480" y="117780"/>
                    <a:pt x="42480" y="111137"/>
                  </a:cubicBezTo>
                  <a:cubicBezTo>
                    <a:pt x="42480" y="104664"/>
                    <a:pt x="49501" y="98872"/>
                    <a:pt x="56693" y="98872"/>
                  </a:cubicBezTo>
                  <a:cubicBezTo>
                    <a:pt x="62858" y="98872"/>
                    <a:pt x="67482" y="101598"/>
                    <a:pt x="67996" y="11471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7" name="Dowolny kształt: kształt 66">
              <a:extLst>
                <a:ext uri="{FF2B5EF4-FFF2-40B4-BE49-F238E27FC236}">
                  <a16:creationId xmlns:a16="http://schemas.microsoft.com/office/drawing/2014/main" id="{2F087613-EABA-6503-25B7-5E83EED9CD7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0173614" y="6118259"/>
              <a:ext cx="33515" cy="243340"/>
            </a:xfrm>
            <a:custGeom>
              <a:avLst/>
              <a:gdLst>
                <a:gd name="connsiteX0" fmla="*/ 33704 w 33515"/>
                <a:gd name="connsiteY0" fmla="*/ 243415 h 243340"/>
                <a:gd name="connsiteX1" fmla="*/ 33704 w 33515"/>
                <a:gd name="connsiteY1" fmla="*/ 233682 h 243340"/>
                <a:gd name="connsiteX2" fmla="*/ 9975 w 33515"/>
                <a:gd name="connsiteY2" fmla="*/ 233682 h 243340"/>
                <a:gd name="connsiteX3" fmla="*/ 9975 w 33515"/>
                <a:gd name="connsiteY3" fmla="*/ 9808 h 243340"/>
                <a:gd name="connsiteX4" fmla="*/ 33704 w 33515"/>
                <a:gd name="connsiteY4" fmla="*/ 9808 h 243340"/>
                <a:gd name="connsiteX5" fmla="*/ 33704 w 33515"/>
                <a:gd name="connsiteY5" fmla="*/ 75 h 243340"/>
                <a:gd name="connsiteX6" fmla="*/ 189 w 33515"/>
                <a:gd name="connsiteY6" fmla="*/ 75 h 243340"/>
                <a:gd name="connsiteX7" fmla="*/ 189 w 33515"/>
                <a:gd name="connsiteY7" fmla="*/ 243415 h 243340"/>
                <a:gd name="connsiteX8" fmla="*/ 33704 w 33515"/>
                <a:gd name="connsiteY8" fmla="*/ 243415 h 24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15" h="243340">
                  <a:moveTo>
                    <a:pt x="33704" y="243415"/>
                  </a:moveTo>
                  <a:lnTo>
                    <a:pt x="33704" y="233682"/>
                  </a:lnTo>
                  <a:lnTo>
                    <a:pt x="9975" y="233682"/>
                  </a:lnTo>
                  <a:lnTo>
                    <a:pt x="9975" y="9808"/>
                  </a:lnTo>
                  <a:lnTo>
                    <a:pt x="33704" y="9808"/>
                  </a:lnTo>
                  <a:lnTo>
                    <a:pt x="33704" y="75"/>
                  </a:lnTo>
                  <a:lnTo>
                    <a:pt x="189" y="75"/>
                  </a:lnTo>
                  <a:lnTo>
                    <a:pt x="189" y="243415"/>
                  </a:lnTo>
                  <a:lnTo>
                    <a:pt x="33704" y="24341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8" name="Dowolny kształt: kształt 67">
              <a:extLst>
                <a:ext uri="{FF2B5EF4-FFF2-40B4-BE49-F238E27FC236}">
                  <a16:creationId xmlns:a16="http://schemas.microsoft.com/office/drawing/2014/main" id="{3293A4FC-9187-40A8-0B20-9AA5CF53560A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0219552" y="6129210"/>
              <a:ext cx="131369" cy="176908"/>
            </a:xfrm>
            <a:custGeom>
              <a:avLst/>
              <a:gdLst>
                <a:gd name="connsiteX0" fmla="*/ 51810 w 131369"/>
                <a:gd name="connsiteY0" fmla="*/ 83297 h 176908"/>
                <a:gd name="connsiteX1" fmla="*/ 192 w 131369"/>
                <a:gd name="connsiteY1" fmla="*/ 146809 h 176908"/>
                <a:gd name="connsiteX2" fmla="*/ 41536 w 131369"/>
                <a:gd name="connsiteY2" fmla="*/ 176983 h 176908"/>
                <a:gd name="connsiteX3" fmla="*/ 115171 w 131369"/>
                <a:gd name="connsiteY3" fmla="*/ 133425 h 176908"/>
                <a:gd name="connsiteX4" fmla="*/ 112725 w 131369"/>
                <a:gd name="connsiteY4" fmla="*/ 131722 h 176908"/>
                <a:gd name="connsiteX5" fmla="*/ 94866 w 131369"/>
                <a:gd name="connsiteY5" fmla="*/ 142429 h 176908"/>
                <a:gd name="connsiteX6" fmla="*/ 57681 w 131369"/>
                <a:gd name="connsiteY6" fmla="*/ 163599 h 176908"/>
                <a:gd name="connsiteX7" fmla="*/ 20986 w 131369"/>
                <a:gd name="connsiteY7" fmla="*/ 136345 h 176908"/>
                <a:gd name="connsiteX8" fmla="*/ 73338 w 131369"/>
                <a:gd name="connsiteY8" fmla="*/ 86947 h 176908"/>
                <a:gd name="connsiteX9" fmla="*/ 93398 w 131369"/>
                <a:gd name="connsiteY9" fmla="*/ 75267 h 176908"/>
                <a:gd name="connsiteX10" fmla="*/ 90952 w 131369"/>
                <a:gd name="connsiteY10" fmla="*/ 73564 h 176908"/>
                <a:gd name="connsiteX11" fmla="*/ 49609 w 131369"/>
                <a:gd name="connsiteY11" fmla="*/ 45579 h 176908"/>
                <a:gd name="connsiteX12" fmla="*/ 87527 w 131369"/>
                <a:gd name="connsiteY12" fmla="*/ 13458 h 176908"/>
                <a:gd name="connsiteX13" fmla="*/ 110767 w 131369"/>
                <a:gd name="connsiteY13" fmla="*/ 26842 h 176908"/>
                <a:gd name="connsiteX14" fmla="*/ 107832 w 131369"/>
                <a:gd name="connsiteY14" fmla="*/ 35602 h 176908"/>
                <a:gd name="connsiteX15" fmla="*/ 106609 w 131369"/>
                <a:gd name="connsiteY15" fmla="*/ 38279 h 176908"/>
                <a:gd name="connsiteX16" fmla="*/ 109055 w 131369"/>
                <a:gd name="connsiteY16" fmla="*/ 39983 h 176908"/>
                <a:gd name="connsiteX17" fmla="*/ 131562 w 131369"/>
                <a:gd name="connsiteY17" fmla="*/ 16622 h 176908"/>
                <a:gd name="connsiteX18" fmla="*/ 103673 w 131369"/>
                <a:gd name="connsiteY18" fmla="*/ 75 h 176908"/>
                <a:gd name="connsiteX19" fmla="*/ 28814 w 131369"/>
                <a:gd name="connsiteY19" fmla="*/ 56043 h 176908"/>
                <a:gd name="connsiteX20" fmla="*/ 51810 w 131369"/>
                <a:gd name="connsiteY20" fmla="*/ 83297 h 176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1369" h="176908">
                  <a:moveTo>
                    <a:pt x="51810" y="83297"/>
                  </a:moveTo>
                  <a:cubicBezTo>
                    <a:pt x="2883" y="109578"/>
                    <a:pt x="192" y="140969"/>
                    <a:pt x="192" y="146809"/>
                  </a:cubicBezTo>
                  <a:cubicBezTo>
                    <a:pt x="192" y="165303"/>
                    <a:pt x="18295" y="176983"/>
                    <a:pt x="41536" y="176983"/>
                  </a:cubicBezTo>
                  <a:cubicBezTo>
                    <a:pt x="82390" y="176983"/>
                    <a:pt x="115171" y="138535"/>
                    <a:pt x="115171" y="133425"/>
                  </a:cubicBezTo>
                  <a:cubicBezTo>
                    <a:pt x="115171" y="131965"/>
                    <a:pt x="113948" y="131722"/>
                    <a:pt x="112725" y="131722"/>
                  </a:cubicBezTo>
                  <a:cubicBezTo>
                    <a:pt x="109789" y="131722"/>
                    <a:pt x="100493" y="134885"/>
                    <a:pt x="94866" y="142429"/>
                  </a:cubicBezTo>
                  <a:cubicBezTo>
                    <a:pt x="89729" y="149486"/>
                    <a:pt x="79454" y="163599"/>
                    <a:pt x="57681" y="163599"/>
                  </a:cubicBezTo>
                  <a:cubicBezTo>
                    <a:pt x="40312" y="163599"/>
                    <a:pt x="20986" y="154596"/>
                    <a:pt x="20986" y="136345"/>
                  </a:cubicBezTo>
                  <a:cubicBezTo>
                    <a:pt x="20986" y="124422"/>
                    <a:pt x="34686" y="88407"/>
                    <a:pt x="73338" y="86947"/>
                  </a:cubicBezTo>
                  <a:cubicBezTo>
                    <a:pt x="84836" y="86461"/>
                    <a:pt x="93398" y="77944"/>
                    <a:pt x="93398" y="75267"/>
                  </a:cubicBezTo>
                  <a:cubicBezTo>
                    <a:pt x="93398" y="73807"/>
                    <a:pt x="92175" y="73564"/>
                    <a:pt x="90952" y="73564"/>
                  </a:cubicBezTo>
                  <a:cubicBezTo>
                    <a:pt x="56458" y="72103"/>
                    <a:pt x="49609" y="55313"/>
                    <a:pt x="49609" y="45579"/>
                  </a:cubicBezTo>
                  <a:cubicBezTo>
                    <a:pt x="49609" y="39983"/>
                    <a:pt x="53278" y="13458"/>
                    <a:pt x="87527" y="13458"/>
                  </a:cubicBezTo>
                  <a:cubicBezTo>
                    <a:pt x="92175" y="13458"/>
                    <a:pt x="110767" y="14188"/>
                    <a:pt x="110767" y="26842"/>
                  </a:cubicBezTo>
                  <a:cubicBezTo>
                    <a:pt x="110767" y="30736"/>
                    <a:pt x="108810" y="34142"/>
                    <a:pt x="107832" y="35602"/>
                  </a:cubicBezTo>
                  <a:cubicBezTo>
                    <a:pt x="107343" y="36332"/>
                    <a:pt x="106609" y="37549"/>
                    <a:pt x="106609" y="38279"/>
                  </a:cubicBezTo>
                  <a:cubicBezTo>
                    <a:pt x="106609" y="39983"/>
                    <a:pt x="108321" y="39983"/>
                    <a:pt x="109055" y="39983"/>
                  </a:cubicBezTo>
                  <a:cubicBezTo>
                    <a:pt x="116394" y="39983"/>
                    <a:pt x="131562" y="30492"/>
                    <a:pt x="131562" y="16622"/>
                  </a:cubicBezTo>
                  <a:cubicBezTo>
                    <a:pt x="131562" y="2265"/>
                    <a:pt x="114682" y="75"/>
                    <a:pt x="103673" y="75"/>
                  </a:cubicBezTo>
                  <a:cubicBezTo>
                    <a:pt x="70403" y="75"/>
                    <a:pt x="28814" y="26355"/>
                    <a:pt x="28814" y="56043"/>
                  </a:cubicBezTo>
                  <a:cubicBezTo>
                    <a:pt x="28814" y="70400"/>
                    <a:pt x="39823" y="79160"/>
                    <a:pt x="51810" y="83297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9" name="Dowolny kształt: kształt 68">
              <a:extLst>
                <a:ext uri="{FF2B5EF4-FFF2-40B4-BE49-F238E27FC236}">
                  <a16:creationId xmlns:a16="http://schemas.microsoft.com/office/drawing/2014/main" id="{F2033A32-73B3-C71E-7A46-B9E1C71E72B8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0376882" y="6094852"/>
              <a:ext cx="126378" cy="125539"/>
            </a:xfrm>
            <a:custGeom>
              <a:avLst/>
              <a:gdLst>
                <a:gd name="connsiteX0" fmla="*/ 126577 w 126378"/>
                <a:gd name="connsiteY0" fmla="*/ 62925 h 125539"/>
                <a:gd name="connsiteX1" fmla="*/ 63388 w 126378"/>
                <a:gd name="connsiteY1" fmla="*/ 71 h 125539"/>
                <a:gd name="connsiteX2" fmla="*/ 198 w 126378"/>
                <a:gd name="connsiteY2" fmla="*/ 62755 h 125539"/>
                <a:gd name="connsiteX3" fmla="*/ 63388 w 126378"/>
                <a:gd name="connsiteY3" fmla="*/ 125610 h 125539"/>
                <a:gd name="connsiteX4" fmla="*/ 126577 w 126378"/>
                <a:gd name="connsiteY4" fmla="*/ 62925 h 125539"/>
                <a:gd name="connsiteX5" fmla="*/ 25029 w 126378"/>
                <a:gd name="connsiteY5" fmla="*/ 20511 h 125539"/>
                <a:gd name="connsiteX6" fmla="*/ 63388 w 126378"/>
                <a:gd name="connsiteY6" fmla="*/ 5862 h 125539"/>
                <a:gd name="connsiteX7" fmla="*/ 101747 w 126378"/>
                <a:gd name="connsiteY7" fmla="*/ 20511 h 125539"/>
                <a:gd name="connsiteX8" fmla="*/ 63388 w 126378"/>
                <a:gd name="connsiteY8" fmla="*/ 58667 h 125539"/>
                <a:gd name="connsiteX9" fmla="*/ 25029 w 126378"/>
                <a:gd name="connsiteY9" fmla="*/ 20511 h 125539"/>
                <a:gd name="connsiteX10" fmla="*/ 20919 w 126378"/>
                <a:gd name="connsiteY10" fmla="*/ 100911 h 125539"/>
                <a:gd name="connsiteX11" fmla="*/ 6021 w 126378"/>
                <a:gd name="connsiteY11" fmla="*/ 62925 h 125539"/>
                <a:gd name="connsiteX12" fmla="*/ 20919 w 126378"/>
                <a:gd name="connsiteY12" fmla="*/ 24770 h 125539"/>
                <a:gd name="connsiteX13" fmla="*/ 59278 w 126378"/>
                <a:gd name="connsiteY13" fmla="*/ 62755 h 125539"/>
                <a:gd name="connsiteX14" fmla="*/ 20919 w 126378"/>
                <a:gd name="connsiteY14" fmla="*/ 100911 h 125539"/>
                <a:gd name="connsiteX15" fmla="*/ 105856 w 126378"/>
                <a:gd name="connsiteY15" fmla="*/ 24770 h 125539"/>
                <a:gd name="connsiteX16" fmla="*/ 120755 w 126378"/>
                <a:gd name="connsiteY16" fmla="*/ 62755 h 125539"/>
                <a:gd name="connsiteX17" fmla="*/ 105856 w 126378"/>
                <a:gd name="connsiteY17" fmla="*/ 100911 h 125539"/>
                <a:gd name="connsiteX18" fmla="*/ 67498 w 126378"/>
                <a:gd name="connsiteY18" fmla="*/ 62925 h 125539"/>
                <a:gd name="connsiteX19" fmla="*/ 105856 w 126378"/>
                <a:gd name="connsiteY19" fmla="*/ 24770 h 125539"/>
                <a:gd name="connsiteX20" fmla="*/ 101747 w 126378"/>
                <a:gd name="connsiteY20" fmla="*/ 105169 h 125539"/>
                <a:gd name="connsiteX21" fmla="*/ 63388 w 126378"/>
                <a:gd name="connsiteY21" fmla="*/ 119818 h 125539"/>
                <a:gd name="connsiteX22" fmla="*/ 25029 w 126378"/>
                <a:gd name="connsiteY22" fmla="*/ 105169 h 125539"/>
                <a:gd name="connsiteX23" fmla="*/ 63388 w 126378"/>
                <a:gd name="connsiteY23" fmla="*/ 67014 h 125539"/>
                <a:gd name="connsiteX24" fmla="*/ 101747 w 126378"/>
                <a:gd name="connsiteY24" fmla="*/ 105169 h 12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378" h="125539">
                  <a:moveTo>
                    <a:pt x="126577" y="62925"/>
                  </a:moveTo>
                  <a:cubicBezTo>
                    <a:pt x="126577" y="28006"/>
                    <a:pt x="97979" y="71"/>
                    <a:pt x="63388" y="71"/>
                  </a:cubicBezTo>
                  <a:cubicBezTo>
                    <a:pt x="28454" y="71"/>
                    <a:pt x="198" y="28517"/>
                    <a:pt x="198" y="62755"/>
                  </a:cubicBezTo>
                  <a:cubicBezTo>
                    <a:pt x="198" y="97674"/>
                    <a:pt x="28796" y="125610"/>
                    <a:pt x="63388" y="125610"/>
                  </a:cubicBezTo>
                  <a:cubicBezTo>
                    <a:pt x="98322" y="125610"/>
                    <a:pt x="126577" y="97163"/>
                    <a:pt x="126577" y="62925"/>
                  </a:cubicBezTo>
                  <a:close/>
                  <a:moveTo>
                    <a:pt x="25029" y="20511"/>
                  </a:moveTo>
                  <a:cubicBezTo>
                    <a:pt x="32050" y="14209"/>
                    <a:pt x="45236" y="5862"/>
                    <a:pt x="63388" y="5862"/>
                  </a:cubicBezTo>
                  <a:cubicBezTo>
                    <a:pt x="81540" y="5862"/>
                    <a:pt x="94726" y="14209"/>
                    <a:pt x="101747" y="20511"/>
                  </a:cubicBezTo>
                  <a:lnTo>
                    <a:pt x="63388" y="58667"/>
                  </a:lnTo>
                  <a:lnTo>
                    <a:pt x="25029" y="20511"/>
                  </a:lnTo>
                  <a:close/>
                  <a:moveTo>
                    <a:pt x="20919" y="100911"/>
                  </a:moveTo>
                  <a:cubicBezTo>
                    <a:pt x="11500" y="91202"/>
                    <a:pt x="6021" y="76893"/>
                    <a:pt x="6021" y="62925"/>
                  </a:cubicBezTo>
                  <a:cubicBezTo>
                    <a:pt x="6021" y="47936"/>
                    <a:pt x="12014" y="33968"/>
                    <a:pt x="20919" y="24770"/>
                  </a:cubicBezTo>
                  <a:lnTo>
                    <a:pt x="59278" y="62755"/>
                  </a:lnTo>
                  <a:lnTo>
                    <a:pt x="20919" y="100911"/>
                  </a:lnTo>
                  <a:close/>
                  <a:moveTo>
                    <a:pt x="105856" y="24770"/>
                  </a:moveTo>
                  <a:cubicBezTo>
                    <a:pt x="115275" y="34479"/>
                    <a:pt x="120755" y="48787"/>
                    <a:pt x="120755" y="62755"/>
                  </a:cubicBezTo>
                  <a:cubicBezTo>
                    <a:pt x="120755" y="77745"/>
                    <a:pt x="114761" y="91713"/>
                    <a:pt x="105856" y="100911"/>
                  </a:cubicBezTo>
                  <a:lnTo>
                    <a:pt x="67498" y="62925"/>
                  </a:lnTo>
                  <a:lnTo>
                    <a:pt x="105856" y="24770"/>
                  </a:lnTo>
                  <a:close/>
                  <a:moveTo>
                    <a:pt x="101747" y="105169"/>
                  </a:moveTo>
                  <a:cubicBezTo>
                    <a:pt x="94726" y="111472"/>
                    <a:pt x="81540" y="119818"/>
                    <a:pt x="63388" y="119818"/>
                  </a:cubicBezTo>
                  <a:cubicBezTo>
                    <a:pt x="45236" y="119818"/>
                    <a:pt x="32050" y="111472"/>
                    <a:pt x="25029" y="105169"/>
                  </a:cubicBezTo>
                  <a:lnTo>
                    <a:pt x="63388" y="67014"/>
                  </a:lnTo>
                  <a:lnTo>
                    <a:pt x="101747" y="10516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0" name="Dowolny kształt: kształt 69">
              <a:extLst>
                <a:ext uri="{FF2B5EF4-FFF2-40B4-BE49-F238E27FC236}">
                  <a16:creationId xmlns:a16="http://schemas.microsoft.com/office/drawing/2014/main" id="{97D97B9D-5B66-86E0-D04C-B5AC75494507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0528411" y="6083950"/>
              <a:ext cx="152579" cy="116341"/>
            </a:xfrm>
            <a:custGeom>
              <a:avLst/>
              <a:gdLst>
                <a:gd name="connsiteX0" fmla="*/ 131207 w 152579"/>
                <a:gd name="connsiteY0" fmla="*/ 18637 h 116341"/>
                <a:gd name="connsiteX1" fmla="*/ 149359 w 152579"/>
                <a:gd name="connsiteY1" fmla="*/ 6203 h 116341"/>
                <a:gd name="connsiteX2" fmla="*/ 152784 w 152579"/>
                <a:gd name="connsiteY2" fmla="*/ 2455 h 116341"/>
                <a:gd name="connsiteX3" fmla="*/ 150215 w 152579"/>
                <a:gd name="connsiteY3" fmla="*/ 71 h 116341"/>
                <a:gd name="connsiteX4" fmla="*/ 132406 w 152579"/>
                <a:gd name="connsiteY4" fmla="*/ 752 h 116341"/>
                <a:gd name="connsiteX5" fmla="*/ 114254 w 152579"/>
                <a:gd name="connsiteY5" fmla="*/ 71 h 116341"/>
                <a:gd name="connsiteX6" fmla="*/ 110829 w 152579"/>
                <a:gd name="connsiteY6" fmla="*/ 3818 h 116341"/>
                <a:gd name="connsiteX7" fmla="*/ 114596 w 152579"/>
                <a:gd name="connsiteY7" fmla="*/ 6203 h 116341"/>
                <a:gd name="connsiteX8" fmla="*/ 125556 w 152579"/>
                <a:gd name="connsiteY8" fmla="*/ 13187 h 116341"/>
                <a:gd name="connsiteX9" fmla="*/ 124871 w 152579"/>
                <a:gd name="connsiteY9" fmla="*/ 17275 h 116341"/>
                <a:gd name="connsiteX10" fmla="*/ 106205 w 152579"/>
                <a:gd name="connsiteY10" fmla="*/ 91542 h 116341"/>
                <a:gd name="connsiteX11" fmla="*/ 62709 w 152579"/>
                <a:gd name="connsiteY11" fmla="*/ 2966 h 116341"/>
                <a:gd name="connsiteX12" fmla="*/ 56887 w 152579"/>
                <a:gd name="connsiteY12" fmla="*/ 71 h 116341"/>
                <a:gd name="connsiteX13" fmla="*/ 33426 w 152579"/>
                <a:gd name="connsiteY13" fmla="*/ 71 h 116341"/>
                <a:gd name="connsiteX14" fmla="*/ 27946 w 152579"/>
                <a:gd name="connsiteY14" fmla="*/ 3818 h 116341"/>
                <a:gd name="connsiteX15" fmla="*/ 33597 w 152579"/>
                <a:gd name="connsiteY15" fmla="*/ 6203 h 116341"/>
                <a:gd name="connsiteX16" fmla="*/ 44557 w 152579"/>
                <a:gd name="connsiteY16" fmla="*/ 7054 h 116341"/>
                <a:gd name="connsiteX17" fmla="*/ 21610 w 152579"/>
                <a:gd name="connsiteY17" fmla="*/ 98185 h 116341"/>
                <a:gd name="connsiteX18" fmla="*/ 3801 w 152579"/>
                <a:gd name="connsiteY18" fmla="*/ 110279 h 116341"/>
                <a:gd name="connsiteX19" fmla="*/ 204 w 152579"/>
                <a:gd name="connsiteY19" fmla="*/ 113857 h 116341"/>
                <a:gd name="connsiteX20" fmla="*/ 2773 w 152579"/>
                <a:gd name="connsiteY20" fmla="*/ 116412 h 116341"/>
                <a:gd name="connsiteX21" fmla="*/ 20583 w 152579"/>
                <a:gd name="connsiteY21" fmla="*/ 115730 h 116341"/>
                <a:gd name="connsiteX22" fmla="*/ 38735 w 152579"/>
                <a:gd name="connsiteY22" fmla="*/ 116412 h 116341"/>
                <a:gd name="connsiteX23" fmla="*/ 42159 w 152579"/>
                <a:gd name="connsiteY23" fmla="*/ 112835 h 116341"/>
                <a:gd name="connsiteX24" fmla="*/ 38221 w 152579"/>
                <a:gd name="connsiteY24" fmla="*/ 110279 h 116341"/>
                <a:gd name="connsiteX25" fmla="*/ 27432 w 152579"/>
                <a:gd name="connsiteY25" fmla="*/ 103125 h 116341"/>
                <a:gd name="connsiteX26" fmla="*/ 28117 w 152579"/>
                <a:gd name="connsiteY26" fmla="*/ 98867 h 116341"/>
                <a:gd name="connsiteX27" fmla="*/ 50037 w 152579"/>
                <a:gd name="connsiteY27" fmla="*/ 11654 h 116341"/>
                <a:gd name="connsiteX28" fmla="*/ 100040 w 152579"/>
                <a:gd name="connsiteY28" fmla="*/ 113516 h 116341"/>
                <a:gd name="connsiteX29" fmla="*/ 103808 w 152579"/>
                <a:gd name="connsiteY29" fmla="*/ 116412 h 116341"/>
                <a:gd name="connsiteX30" fmla="*/ 107404 w 152579"/>
                <a:gd name="connsiteY30" fmla="*/ 112835 h 116341"/>
                <a:gd name="connsiteX31" fmla="*/ 131207 w 152579"/>
                <a:gd name="connsiteY31" fmla="*/ 18637 h 116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2579" h="116341">
                  <a:moveTo>
                    <a:pt x="131207" y="18637"/>
                  </a:moveTo>
                  <a:cubicBezTo>
                    <a:pt x="132919" y="12165"/>
                    <a:pt x="135659" y="6543"/>
                    <a:pt x="149359" y="6203"/>
                  </a:cubicBezTo>
                  <a:cubicBezTo>
                    <a:pt x="150215" y="6203"/>
                    <a:pt x="152784" y="6032"/>
                    <a:pt x="152784" y="2455"/>
                  </a:cubicBezTo>
                  <a:cubicBezTo>
                    <a:pt x="152784" y="1433"/>
                    <a:pt x="151928" y="71"/>
                    <a:pt x="150215" y="71"/>
                  </a:cubicBezTo>
                  <a:cubicBezTo>
                    <a:pt x="144564" y="71"/>
                    <a:pt x="138228" y="752"/>
                    <a:pt x="132406" y="752"/>
                  </a:cubicBezTo>
                  <a:cubicBezTo>
                    <a:pt x="128296" y="752"/>
                    <a:pt x="118364" y="71"/>
                    <a:pt x="114254" y="71"/>
                  </a:cubicBezTo>
                  <a:cubicBezTo>
                    <a:pt x="113397" y="71"/>
                    <a:pt x="110829" y="71"/>
                    <a:pt x="110829" y="3818"/>
                  </a:cubicBezTo>
                  <a:cubicBezTo>
                    <a:pt x="110829" y="6032"/>
                    <a:pt x="113055" y="6203"/>
                    <a:pt x="114596" y="6203"/>
                  </a:cubicBezTo>
                  <a:cubicBezTo>
                    <a:pt x="122645" y="6373"/>
                    <a:pt x="125556" y="8928"/>
                    <a:pt x="125556" y="13187"/>
                  </a:cubicBezTo>
                  <a:cubicBezTo>
                    <a:pt x="125556" y="14549"/>
                    <a:pt x="125385" y="15401"/>
                    <a:pt x="124871" y="17275"/>
                  </a:cubicBezTo>
                  <a:lnTo>
                    <a:pt x="106205" y="91542"/>
                  </a:lnTo>
                  <a:lnTo>
                    <a:pt x="62709" y="2966"/>
                  </a:lnTo>
                  <a:cubicBezTo>
                    <a:pt x="61339" y="71"/>
                    <a:pt x="60996" y="71"/>
                    <a:pt x="56887" y="71"/>
                  </a:cubicBezTo>
                  <a:lnTo>
                    <a:pt x="33426" y="71"/>
                  </a:lnTo>
                  <a:cubicBezTo>
                    <a:pt x="30172" y="71"/>
                    <a:pt x="27946" y="71"/>
                    <a:pt x="27946" y="3818"/>
                  </a:cubicBezTo>
                  <a:cubicBezTo>
                    <a:pt x="27946" y="6203"/>
                    <a:pt x="30001" y="6203"/>
                    <a:pt x="33597" y="6203"/>
                  </a:cubicBezTo>
                  <a:cubicBezTo>
                    <a:pt x="37193" y="6203"/>
                    <a:pt x="40961" y="6373"/>
                    <a:pt x="44557" y="7054"/>
                  </a:cubicBezTo>
                  <a:lnTo>
                    <a:pt x="21610" y="98185"/>
                  </a:lnTo>
                  <a:cubicBezTo>
                    <a:pt x="20069" y="104658"/>
                    <a:pt x="17158" y="109768"/>
                    <a:pt x="3801" y="110279"/>
                  </a:cubicBezTo>
                  <a:cubicBezTo>
                    <a:pt x="2602" y="110279"/>
                    <a:pt x="204" y="110450"/>
                    <a:pt x="204" y="113857"/>
                  </a:cubicBezTo>
                  <a:cubicBezTo>
                    <a:pt x="204" y="115730"/>
                    <a:pt x="1574" y="116412"/>
                    <a:pt x="2773" y="116412"/>
                  </a:cubicBezTo>
                  <a:cubicBezTo>
                    <a:pt x="8424" y="116412"/>
                    <a:pt x="14760" y="115730"/>
                    <a:pt x="20583" y="115730"/>
                  </a:cubicBezTo>
                  <a:cubicBezTo>
                    <a:pt x="24692" y="115730"/>
                    <a:pt x="34625" y="116412"/>
                    <a:pt x="38735" y="116412"/>
                  </a:cubicBezTo>
                  <a:cubicBezTo>
                    <a:pt x="40447" y="116412"/>
                    <a:pt x="42159" y="115560"/>
                    <a:pt x="42159" y="112835"/>
                  </a:cubicBezTo>
                  <a:cubicBezTo>
                    <a:pt x="42159" y="110450"/>
                    <a:pt x="40105" y="110279"/>
                    <a:pt x="38221" y="110279"/>
                  </a:cubicBezTo>
                  <a:cubicBezTo>
                    <a:pt x="27432" y="109939"/>
                    <a:pt x="27432" y="105510"/>
                    <a:pt x="27432" y="103125"/>
                  </a:cubicBezTo>
                  <a:cubicBezTo>
                    <a:pt x="27432" y="102444"/>
                    <a:pt x="27432" y="101592"/>
                    <a:pt x="28117" y="98867"/>
                  </a:cubicBezTo>
                  <a:lnTo>
                    <a:pt x="50037" y="11654"/>
                  </a:lnTo>
                  <a:lnTo>
                    <a:pt x="100040" y="113516"/>
                  </a:lnTo>
                  <a:cubicBezTo>
                    <a:pt x="101410" y="116241"/>
                    <a:pt x="102095" y="116412"/>
                    <a:pt x="103808" y="116412"/>
                  </a:cubicBezTo>
                  <a:cubicBezTo>
                    <a:pt x="106548" y="116412"/>
                    <a:pt x="106548" y="115901"/>
                    <a:pt x="107404" y="112835"/>
                  </a:cubicBezTo>
                  <a:lnTo>
                    <a:pt x="131207" y="18637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1" name="Dowolny kształt: kształt 70">
              <a:extLst>
                <a:ext uri="{FF2B5EF4-FFF2-40B4-BE49-F238E27FC236}">
                  <a16:creationId xmlns:a16="http://schemas.microsoft.com/office/drawing/2014/main" id="{080C9A01-38D8-2541-926A-298F6FBFB295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0353632" y="6285803"/>
              <a:ext cx="107199" cy="111912"/>
            </a:xfrm>
            <a:custGeom>
              <a:avLst/>
              <a:gdLst>
                <a:gd name="connsiteX0" fmla="*/ 42495 w 107199"/>
                <a:gd name="connsiteY0" fmla="*/ 76729 h 111912"/>
                <a:gd name="connsiteX1" fmla="*/ 48317 w 107199"/>
                <a:gd name="connsiteY1" fmla="*/ 76900 h 111912"/>
                <a:gd name="connsiteX2" fmla="*/ 107397 w 107199"/>
                <a:gd name="connsiteY2" fmla="*/ 24947 h 111912"/>
                <a:gd name="connsiteX3" fmla="*/ 84964 w 107199"/>
                <a:gd name="connsiteY3" fmla="*/ 77 h 111912"/>
                <a:gd name="connsiteX4" fmla="*/ 44036 w 107199"/>
                <a:gd name="connsiteY4" fmla="*/ 42832 h 111912"/>
                <a:gd name="connsiteX5" fmla="*/ 37015 w 107199"/>
                <a:gd name="connsiteY5" fmla="*/ 64295 h 111912"/>
                <a:gd name="connsiteX6" fmla="*/ 6191 w 107199"/>
                <a:gd name="connsiteY6" fmla="*/ 40618 h 111912"/>
                <a:gd name="connsiteX7" fmla="*/ 21089 w 107199"/>
                <a:gd name="connsiteY7" fmla="*/ 6039 h 111912"/>
                <a:gd name="connsiteX8" fmla="*/ 22459 w 107199"/>
                <a:gd name="connsiteY8" fmla="*/ 3825 h 111912"/>
                <a:gd name="connsiteX9" fmla="*/ 19719 w 107199"/>
                <a:gd name="connsiteY9" fmla="*/ 1781 h 111912"/>
                <a:gd name="connsiteX10" fmla="*/ 14239 w 107199"/>
                <a:gd name="connsiteY10" fmla="*/ 5528 h 111912"/>
                <a:gd name="connsiteX11" fmla="*/ 197 w 107199"/>
                <a:gd name="connsiteY11" fmla="*/ 42321 h 111912"/>
                <a:gd name="connsiteX12" fmla="*/ 33419 w 107199"/>
                <a:gd name="connsiteY12" fmla="*/ 75367 h 111912"/>
                <a:gd name="connsiteX13" fmla="*/ 23829 w 107199"/>
                <a:gd name="connsiteY13" fmla="*/ 106539 h 111912"/>
                <a:gd name="connsiteX14" fmla="*/ 29651 w 107199"/>
                <a:gd name="connsiteY14" fmla="*/ 111989 h 111912"/>
                <a:gd name="connsiteX15" fmla="*/ 36330 w 107199"/>
                <a:gd name="connsiteY15" fmla="*/ 108242 h 111912"/>
                <a:gd name="connsiteX16" fmla="*/ 42495 w 107199"/>
                <a:gd name="connsiteY16" fmla="*/ 76729 h 111912"/>
                <a:gd name="connsiteX17" fmla="*/ 44721 w 107199"/>
                <a:gd name="connsiteY17" fmla="*/ 65146 h 111912"/>
                <a:gd name="connsiteX18" fmla="*/ 57736 w 107199"/>
                <a:gd name="connsiteY18" fmla="*/ 26820 h 111912"/>
                <a:gd name="connsiteX19" fmla="*/ 83080 w 107199"/>
                <a:gd name="connsiteY19" fmla="*/ 11660 h 111912"/>
                <a:gd name="connsiteX20" fmla="*/ 101232 w 107199"/>
                <a:gd name="connsiteY20" fmla="*/ 28353 h 111912"/>
                <a:gd name="connsiteX21" fmla="*/ 50201 w 107199"/>
                <a:gd name="connsiteY21" fmla="*/ 65317 h 111912"/>
                <a:gd name="connsiteX22" fmla="*/ 44721 w 107199"/>
                <a:gd name="connsiteY22" fmla="*/ 65146 h 11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7199" h="111912">
                  <a:moveTo>
                    <a:pt x="42495" y="76729"/>
                  </a:moveTo>
                  <a:cubicBezTo>
                    <a:pt x="44379" y="76900"/>
                    <a:pt x="46433" y="76900"/>
                    <a:pt x="48317" y="76900"/>
                  </a:cubicBezTo>
                  <a:cubicBezTo>
                    <a:pt x="79141" y="76900"/>
                    <a:pt x="107397" y="51860"/>
                    <a:pt x="107397" y="24947"/>
                  </a:cubicBezTo>
                  <a:cubicBezTo>
                    <a:pt x="107397" y="9786"/>
                    <a:pt x="98321" y="77"/>
                    <a:pt x="84964" y="77"/>
                  </a:cubicBezTo>
                  <a:cubicBezTo>
                    <a:pt x="61332" y="77"/>
                    <a:pt x="48831" y="30057"/>
                    <a:pt x="44036" y="42832"/>
                  </a:cubicBezTo>
                  <a:cubicBezTo>
                    <a:pt x="41810" y="49135"/>
                    <a:pt x="38042" y="61058"/>
                    <a:pt x="37015" y="64295"/>
                  </a:cubicBezTo>
                  <a:cubicBezTo>
                    <a:pt x="18178" y="61740"/>
                    <a:pt x="6191" y="53223"/>
                    <a:pt x="6191" y="40618"/>
                  </a:cubicBezTo>
                  <a:cubicBezTo>
                    <a:pt x="6191" y="40447"/>
                    <a:pt x="7218" y="21369"/>
                    <a:pt x="21089" y="6039"/>
                  </a:cubicBezTo>
                  <a:cubicBezTo>
                    <a:pt x="22288" y="4847"/>
                    <a:pt x="22459" y="4506"/>
                    <a:pt x="22459" y="3825"/>
                  </a:cubicBezTo>
                  <a:cubicBezTo>
                    <a:pt x="22459" y="1781"/>
                    <a:pt x="20233" y="1781"/>
                    <a:pt x="19719" y="1781"/>
                  </a:cubicBezTo>
                  <a:cubicBezTo>
                    <a:pt x="18178" y="1781"/>
                    <a:pt x="17493" y="1781"/>
                    <a:pt x="14239" y="5528"/>
                  </a:cubicBezTo>
                  <a:cubicBezTo>
                    <a:pt x="4650" y="17281"/>
                    <a:pt x="197" y="34997"/>
                    <a:pt x="197" y="42321"/>
                  </a:cubicBezTo>
                  <a:cubicBezTo>
                    <a:pt x="197" y="57481"/>
                    <a:pt x="11328" y="70597"/>
                    <a:pt x="33419" y="75367"/>
                  </a:cubicBezTo>
                  <a:cubicBezTo>
                    <a:pt x="24857" y="101769"/>
                    <a:pt x="23829" y="105006"/>
                    <a:pt x="23829" y="106539"/>
                  </a:cubicBezTo>
                  <a:cubicBezTo>
                    <a:pt x="23829" y="111138"/>
                    <a:pt x="27768" y="111989"/>
                    <a:pt x="29651" y="111989"/>
                  </a:cubicBezTo>
                  <a:cubicBezTo>
                    <a:pt x="31535" y="111989"/>
                    <a:pt x="34960" y="110797"/>
                    <a:pt x="36330" y="108242"/>
                  </a:cubicBezTo>
                  <a:cubicBezTo>
                    <a:pt x="37529" y="105687"/>
                    <a:pt x="39070" y="97000"/>
                    <a:pt x="42495" y="76729"/>
                  </a:cubicBezTo>
                  <a:close/>
                  <a:moveTo>
                    <a:pt x="44721" y="65146"/>
                  </a:moveTo>
                  <a:cubicBezTo>
                    <a:pt x="48146" y="45558"/>
                    <a:pt x="49516" y="37892"/>
                    <a:pt x="57736" y="26820"/>
                  </a:cubicBezTo>
                  <a:cubicBezTo>
                    <a:pt x="65442" y="16430"/>
                    <a:pt x="74518" y="11660"/>
                    <a:pt x="83080" y="11660"/>
                  </a:cubicBezTo>
                  <a:cubicBezTo>
                    <a:pt x="94896" y="11660"/>
                    <a:pt x="101232" y="19496"/>
                    <a:pt x="101232" y="28353"/>
                  </a:cubicBezTo>
                  <a:cubicBezTo>
                    <a:pt x="101232" y="45558"/>
                    <a:pt x="79655" y="65317"/>
                    <a:pt x="50201" y="65317"/>
                  </a:cubicBezTo>
                  <a:cubicBezTo>
                    <a:pt x="48660" y="65317"/>
                    <a:pt x="46262" y="65317"/>
                    <a:pt x="44721" y="65146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2" name="Dowolny kształt: kształt 71">
              <a:extLst>
                <a:ext uri="{FF2B5EF4-FFF2-40B4-BE49-F238E27FC236}">
                  <a16:creationId xmlns:a16="http://schemas.microsoft.com/office/drawing/2014/main" id="{B77C1581-C59A-E084-7480-3123A7A73628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0769961" y="6158897"/>
              <a:ext cx="163172" cy="162064"/>
            </a:xfrm>
            <a:custGeom>
              <a:avLst/>
              <a:gdLst>
                <a:gd name="connsiteX0" fmla="*/ 163386 w 163172"/>
                <a:gd name="connsiteY0" fmla="*/ 81107 h 162064"/>
                <a:gd name="connsiteX1" fmla="*/ 81923 w 163172"/>
                <a:gd name="connsiteY1" fmla="*/ 75 h 162064"/>
                <a:gd name="connsiteX2" fmla="*/ 214 w 163172"/>
                <a:gd name="connsiteY2" fmla="*/ 81107 h 162064"/>
                <a:gd name="connsiteX3" fmla="*/ 81678 w 163172"/>
                <a:gd name="connsiteY3" fmla="*/ 162139 h 162064"/>
                <a:gd name="connsiteX4" fmla="*/ 163386 w 163172"/>
                <a:gd name="connsiteY4" fmla="*/ 81107 h 162064"/>
                <a:gd name="connsiteX5" fmla="*/ 33240 w 163172"/>
                <a:gd name="connsiteY5" fmla="*/ 28789 h 162064"/>
                <a:gd name="connsiteX6" fmla="*/ 31038 w 163172"/>
                <a:gd name="connsiteY6" fmla="*/ 26112 h 162064"/>
                <a:gd name="connsiteX7" fmla="*/ 81678 w 163172"/>
                <a:gd name="connsiteY7" fmla="*/ 6158 h 162064"/>
                <a:gd name="connsiteX8" fmla="*/ 132807 w 163172"/>
                <a:gd name="connsiteY8" fmla="*/ 26112 h 162064"/>
                <a:gd name="connsiteX9" fmla="*/ 81923 w 163172"/>
                <a:gd name="connsiteY9" fmla="*/ 76970 h 162064"/>
                <a:gd name="connsiteX10" fmla="*/ 33240 w 163172"/>
                <a:gd name="connsiteY10" fmla="*/ 28789 h 162064"/>
                <a:gd name="connsiteX11" fmla="*/ 26146 w 163172"/>
                <a:gd name="connsiteY11" fmla="*/ 131965 h 162064"/>
                <a:gd name="connsiteX12" fmla="*/ 6330 w 163172"/>
                <a:gd name="connsiteY12" fmla="*/ 81107 h 162064"/>
                <a:gd name="connsiteX13" fmla="*/ 26146 w 163172"/>
                <a:gd name="connsiteY13" fmla="*/ 30249 h 162064"/>
                <a:gd name="connsiteX14" fmla="*/ 77275 w 163172"/>
                <a:gd name="connsiteY14" fmla="*/ 81107 h 162064"/>
                <a:gd name="connsiteX15" fmla="*/ 26146 w 163172"/>
                <a:gd name="connsiteY15" fmla="*/ 131965 h 162064"/>
                <a:gd name="connsiteX16" fmla="*/ 137210 w 163172"/>
                <a:gd name="connsiteY16" fmla="*/ 30249 h 162064"/>
                <a:gd name="connsiteX17" fmla="*/ 157270 w 163172"/>
                <a:gd name="connsiteY17" fmla="*/ 81107 h 162064"/>
                <a:gd name="connsiteX18" fmla="*/ 137455 w 163172"/>
                <a:gd name="connsiteY18" fmla="*/ 131965 h 162064"/>
                <a:gd name="connsiteX19" fmla="*/ 86326 w 163172"/>
                <a:gd name="connsiteY19" fmla="*/ 81107 h 162064"/>
                <a:gd name="connsiteX20" fmla="*/ 137210 w 163172"/>
                <a:gd name="connsiteY20" fmla="*/ 30249 h 162064"/>
                <a:gd name="connsiteX21" fmla="*/ 130361 w 163172"/>
                <a:gd name="connsiteY21" fmla="*/ 133425 h 162064"/>
                <a:gd name="connsiteX22" fmla="*/ 132562 w 163172"/>
                <a:gd name="connsiteY22" fmla="*/ 136102 h 162064"/>
                <a:gd name="connsiteX23" fmla="*/ 81923 w 163172"/>
                <a:gd name="connsiteY23" fmla="*/ 156056 h 162064"/>
                <a:gd name="connsiteX24" fmla="*/ 30794 w 163172"/>
                <a:gd name="connsiteY24" fmla="*/ 136102 h 162064"/>
                <a:gd name="connsiteX25" fmla="*/ 81678 w 163172"/>
                <a:gd name="connsiteY25" fmla="*/ 85244 h 162064"/>
                <a:gd name="connsiteX26" fmla="*/ 130361 w 163172"/>
                <a:gd name="connsiteY26" fmla="*/ 133425 h 16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3172" h="162064">
                  <a:moveTo>
                    <a:pt x="163386" y="81107"/>
                  </a:moveTo>
                  <a:cubicBezTo>
                    <a:pt x="163386" y="36332"/>
                    <a:pt x="126691" y="75"/>
                    <a:pt x="81923" y="75"/>
                  </a:cubicBezTo>
                  <a:cubicBezTo>
                    <a:pt x="36420" y="75"/>
                    <a:pt x="214" y="36819"/>
                    <a:pt x="214" y="81107"/>
                  </a:cubicBezTo>
                  <a:cubicBezTo>
                    <a:pt x="214" y="125882"/>
                    <a:pt x="36910" y="162139"/>
                    <a:pt x="81678" y="162139"/>
                  </a:cubicBezTo>
                  <a:cubicBezTo>
                    <a:pt x="127180" y="162139"/>
                    <a:pt x="163386" y="125395"/>
                    <a:pt x="163386" y="81107"/>
                  </a:cubicBezTo>
                  <a:close/>
                  <a:moveTo>
                    <a:pt x="33240" y="28789"/>
                  </a:moveTo>
                  <a:cubicBezTo>
                    <a:pt x="32751" y="28302"/>
                    <a:pt x="31038" y="26599"/>
                    <a:pt x="31038" y="26112"/>
                  </a:cubicBezTo>
                  <a:cubicBezTo>
                    <a:pt x="31038" y="25139"/>
                    <a:pt x="50854" y="6158"/>
                    <a:pt x="81678" y="6158"/>
                  </a:cubicBezTo>
                  <a:cubicBezTo>
                    <a:pt x="90240" y="6158"/>
                    <a:pt x="112747" y="7375"/>
                    <a:pt x="132807" y="26112"/>
                  </a:cubicBezTo>
                  <a:lnTo>
                    <a:pt x="81923" y="76970"/>
                  </a:lnTo>
                  <a:lnTo>
                    <a:pt x="33240" y="28789"/>
                  </a:lnTo>
                  <a:close/>
                  <a:moveTo>
                    <a:pt x="26146" y="131965"/>
                  </a:moveTo>
                  <a:cubicBezTo>
                    <a:pt x="11223" y="115418"/>
                    <a:pt x="6330" y="96681"/>
                    <a:pt x="6330" y="81107"/>
                  </a:cubicBezTo>
                  <a:cubicBezTo>
                    <a:pt x="6330" y="62370"/>
                    <a:pt x="13425" y="44606"/>
                    <a:pt x="26146" y="30249"/>
                  </a:cubicBezTo>
                  <a:lnTo>
                    <a:pt x="77275" y="81107"/>
                  </a:lnTo>
                  <a:lnTo>
                    <a:pt x="26146" y="131965"/>
                  </a:lnTo>
                  <a:close/>
                  <a:moveTo>
                    <a:pt x="137210" y="30249"/>
                  </a:moveTo>
                  <a:cubicBezTo>
                    <a:pt x="148953" y="42659"/>
                    <a:pt x="157270" y="61153"/>
                    <a:pt x="157270" y="81107"/>
                  </a:cubicBezTo>
                  <a:cubicBezTo>
                    <a:pt x="157270" y="99844"/>
                    <a:pt x="150176" y="117608"/>
                    <a:pt x="137455" y="131965"/>
                  </a:cubicBezTo>
                  <a:lnTo>
                    <a:pt x="86326" y="81107"/>
                  </a:lnTo>
                  <a:lnTo>
                    <a:pt x="137210" y="30249"/>
                  </a:lnTo>
                  <a:close/>
                  <a:moveTo>
                    <a:pt x="130361" y="133425"/>
                  </a:moveTo>
                  <a:cubicBezTo>
                    <a:pt x="130850" y="133912"/>
                    <a:pt x="132562" y="135615"/>
                    <a:pt x="132562" y="136102"/>
                  </a:cubicBezTo>
                  <a:cubicBezTo>
                    <a:pt x="132562" y="137075"/>
                    <a:pt x="112747" y="156056"/>
                    <a:pt x="81923" y="156056"/>
                  </a:cubicBezTo>
                  <a:cubicBezTo>
                    <a:pt x="73360" y="156056"/>
                    <a:pt x="50854" y="154839"/>
                    <a:pt x="30794" y="136102"/>
                  </a:cubicBezTo>
                  <a:lnTo>
                    <a:pt x="81678" y="85244"/>
                  </a:lnTo>
                  <a:lnTo>
                    <a:pt x="130361" y="13342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3" name="Dowolny kształt: kształt 72">
              <a:extLst>
                <a:ext uri="{FF2B5EF4-FFF2-40B4-BE49-F238E27FC236}">
                  <a16:creationId xmlns:a16="http://schemas.microsoft.com/office/drawing/2014/main" id="{830413D4-8F82-0CAE-7797-DD70C88CEF69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0995271" y="6134563"/>
              <a:ext cx="161215" cy="166201"/>
            </a:xfrm>
            <a:custGeom>
              <a:avLst/>
              <a:gdLst>
                <a:gd name="connsiteX0" fmla="*/ 92941 w 161215"/>
                <a:gd name="connsiteY0" fmla="*/ 75 h 166201"/>
                <a:gd name="connsiteX1" fmla="*/ 43525 w 161215"/>
                <a:gd name="connsiteY1" fmla="*/ 7862 h 166201"/>
                <a:gd name="connsiteX2" fmla="*/ 12945 w 161215"/>
                <a:gd name="connsiteY2" fmla="*/ 38036 h 166201"/>
                <a:gd name="connsiteX3" fmla="*/ 15636 w 161215"/>
                <a:gd name="connsiteY3" fmla="*/ 39983 h 166201"/>
                <a:gd name="connsiteX4" fmla="*/ 33739 w 161215"/>
                <a:gd name="connsiteY4" fmla="*/ 28546 h 166201"/>
                <a:gd name="connsiteX5" fmla="*/ 53799 w 161215"/>
                <a:gd name="connsiteY5" fmla="*/ 14918 h 166201"/>
                <a:gd name="connsiteX6" fmla="*/ 78508 w 161215"/>
                <a:gd name="connsiteY6" fmla="*/ 13458 h 166201"/>
                <a:gd name="connsiteX7" fmla="*/ 100770 w 161215"/>
                <a:gd name="connsiteY7" fmla="*/ 13458 h 166201"/>
                <a:gd name="connsiteX8" fmla="*/ 69456 w 161215"/>
                <a:gd name="connsiteY8" fmla="*/ 89381 h 166201"/>
                <a:gd name="connsiteX9" fmla="*/ 46705 w 161215"/>
                <a:gd name="connsiteY9" fmla="*/ 149972 h 166201"/>
                <a:gd name="connsiteX10" fmla="*/ 37409 w 161215"/>
                <a:gd name="connsiteY10" fmla="*/ 152893 h 166201"/>
                <a:gd name="connsiteX11" fmla="*/ 21752 w 161215"/>
                <a:gd name="connsiteY11" fmla="*/ 152893 h 166201"/>
                <a:gd name="connsiteX12" fmla="*/ 8297 w 161215"/>
                <a:gd name="connsiteY12" fmla="*/ 156543 h 166201"/>
                <a:gd name="connsiteX13" fmla="*/ 224 w 161215"/>
                <a:gd name="connsiteY13" fmla="*/ 164573 h 166201"/>
                <a:gd name="connsiteX14" fmla="*/ 5851 w 161215"/>
                <a:gd name="connsiteY14" fmla="*/ 166276 h 166201"/>
                <a:gd name="connsiteX15" fmla="*/ 89516 w 161215"/>
                <a:gd name="connsiteY15" fmla="*/ 166276 h 166201"/>
                <a:gd name="connsiteX16" fmla="*/ 139422 w 161215"/>
                <a:gd name="connsiteY16" fmla="*/ 136345 h 166201"/>
                <a:gd name="connsiteX17" fmla="*/ 136731 w 161215"/>
                <a:gd name="connsiteY17" fmla="*/ 134642 h 166201"/>
                <a:gd name="connsiteX18" fmla="*/ 118628 w 161215"/>
                <a:gd name="connsiteY18" fmla="*/ 146322 h 166201"/>
                <a:gd name="connsiteX19" fmla="*/ 103950 w 161215"/>
                <a:gd name="connsiteY19" fmla="*/ 152893 h 166201"/>
                <a:gd name="connsiteX20" fmla="*/ 57224 w 161215"/>
                <a:gd name="connsiteY20" fmla="*/ 152893 h 166201"/>
                <a:gd name="connsiteX21" fmla="*/ 90250 w 161215"/>
                <a:gd name="connsiteY21" fmla="*/ 80864 h 166201"/>
                <a:gd name="connsiteX22" fmla="*/ 112757 w 161215"/>
                <a:gd name="connsiteY22" fmla="*/ 15892 h 166201"/>
                <a:gd name="connsiteX23" fmla="*/ 119362 w 161215"/>
                <a:gd name="connsiteY23" fmla="*/ 13458 h 166201"/>
                <a:gd name="connsiteX24" fmla="*/ 140156 w 161215"/>
                <a:gd name="connsiteY24" fmla="*/ 13458 h 166201"/>
                <a:gd name="connsiteX25" fmla="*/ 153611 w 161215"/>
                <a:gd name="connsiteY25" fmla="*/ 9808 h 166201"/>
                <a:gd name="connsiteX26" fmla="*/ 161439 w 161215"/>
                <a:gd name="connsiteY26" fmla="*/ 1778 h 166201"/>
                <a:gd name="connsiteX27" fmla="*/ 155813 w 161215"/>
                <a:gd name="connsiteY27" fmla="*/ 75 h 166201"/>
                <a:gd name="connsiteX28" fmla="*/ 92941 w 161215"/>
                <a:gd name="connsiteY28" fmla="*/ 75 h 166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1215" h="166201">
                  <a:moveTo>
                    <a:pt x="92941" y="75"/>
                  </a:moveTo>
                  <a:cubicBezTo>
                    <a:pt x="62606" y="75"/>
                    <a:pt x="49396" y="5672"/>
                    <a:pt x="43525" y="7862"/>
                  </a:cubicBezTo>
                  <a:cubicBezTo>
                    <a:pt x="18572" y="18325"/>
                    <a:pt x="12945" y="34872"/>
                    <a:pt x="12945" y="38036"/>
                  </a:cubicBezTo>
                  <a:cubicBezTo>
                    <a:pt x="12945" y="39739"/>
                    <a:pt x="14168" y="39983"/>
                    <a:pt x="15636" y="39983"/>
                  </a:cubicBezTo>
                  <a:cubicBezTo>
                    <a:pt x="20040" y="39983"/>
                    <a:pt x="31782" y="33899"/>
                    <a:pt x="33739" y="28546"/>
                  </a:cubicBezTo>
                  <a:cubicBezTo>
                    <a:pt x="36675" y="19299"/>
                    <a:pt x="37409" y="17109"/>
                    <a:pt x="53799" y="14918"/>
                  </a:cubicBezTo>
                  <a:cubicBezTo>
                    <a:pt x="62117" y="13945"/>
                    <a:pt x="70190" y="13458"/>
                    <a:pt x="78508" y="13458"/>
                  </a:cubicBezTo>
                  <a:lnTo>
                    <a:pt x="100770" y="13458"/>
                  </a:lnTo>
                  <a:cubicBezTo>
                    <a:pt x="85357" y="28302"/>
                    <a:pt x="78263" y="54340"/>
                    <a:pt x="69456" y="89381"/>
                  </a:cubicBezTo>
                  <a:cubicBezTo>
                    <a:pt x="62362" y="118095"/>
                    <a:pt x="56735" y="137075"/>
                    <a:pt x="46705" y="149972"/>
                  </a:cubicBezTo>
                  <a:cubicBezTo>
                    <a:pt x="44259" y="152649"/>
                    <a:pt x="44014" y="152893"/>
                    <a:pt x="37409" y="152893"/>
                  </a:cubicBezTo>
                  <a:lnTo>
                    <a:pt x="21752" y="152893"/>
                  </a:lnTo>
                  <a:cubicBezTo>
                    <a:pt x="17104" y="152893"/>
                    <a:pt x="14413" y="152893"/>
                    <a:pt x="8297" y="156543"/>
                  </a:cubicBezTo>
                  <a:cubicBezTo>
                    <a:pt x="5606" y="158003"/>
                    <a:pt x="224" y="162139"/>
                    <a:pt x="224" y="164573"/>
                  </a:cubicBezTo>
                  <a:cubicBezTo>
                    <a:pt x="224" y="166033"/>
                    <a:pt x="469" y="166276"/>
                    <a:pt x="5851" y="166276"/>
                  </a:cubicBezTo>
                  <a:lnTo>
                    <a:pt x="89516" y="166276"/>
                  </a:lnTo>
                  <a:cubicBezTo>
                    <a:pt x="118139" y="166276"/>
                    <a:pt x="139422" y="145106"/>
                    <a:pt x="139422" y="136345"/>
                  </a:cubicBezTo>
                  <a:cubicBezTo>
                    <a:pt x="139422" y="134642"/>
                    <a:pt x="137465" y="134642"/>
                    <a:pt x="136731" y="134642"/>
                  </a:cubicBezTo>
                  <a:cubicBezTo>
                    <a:pt x="132572" y="134642"/>
                    <a:pt x="121074" y="140239"/>
                    <a:pt x="118628" y="146322"/>
                  </a:cubicBezTo>
                  <a:cubicBezTo>
                    <a:pt x="116915" y="151432"/>
                    <a:pt x="116182" y="152893"/>
                    <a:pt x="103950" y="152893"/>
                  </a:cubicBezTo>
                  <a:lnTo>
                    <a:pt x="57224" y="152893"/>
                  </a:lnTo>
                  <a:cubicBezTo>
                    <a:pt x="74593" y="138049"/>
                    <a:pt x="81933" y="113958"/>
                    <a:pt x="90250" y="80864"/>
                  </a:cubicBezTo>
                  <a:cubicBezTo>
                    <a:pt x="96855" y="54340"/>
                    <a:pt x="102727" y="30736"/>
                    <a:pt x="112757" y="15892"/>
                  </a:cubicBezTo>
                  <a:cubicBezTo>
                    <a:pt x="114225" y="13702"/>
                    <a:pt x="114469" y="13458"/>
                    <a:pt x="119362" y="13458"/>
                  </a:cubicBezTo>
                  <a:lnTo>
                    <a:pt x="140156" y="13458"/>
                  </a:lnTo>
                  <a:cubicBezTo>
                    <a:pt x="145049" y="13458"/>
                    <a:pt x="147250" y="13458"/>
                    <a:pt x="153611" y="9808"/>
                  </a:cubicBezTo>
                  <a:cubicBezTo>
                    <a:pt x="155813" y="8592"/>
                    <a:pt x="161439" y="4698"/>
                    <a:pt x="161439" y="1778"/>
                  </a:cubicBezTo>
                  <a:cubicBezTo>
                    <a:pt x="161439" y="318"/>
                    <a:pt x="161195" y="75"/>
                    <a:pt x="155813" y="75"/>
                  </a:cubicBezTo>
                  <a:lnTo>
                    <a:pt x="92941" y="7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4" name="Dowolny kształt: kształt 73">
              <a:extLst>
                <a:ext uri="{FF2B5EF4-FFF2-40B4-BE49-F238E27FC236}">
                  <a16:creationId xmlns:a16="http://schemas.microsoft.com/office/drawing/2014/main" id="{DD8F252C-8DFE-D6D7-C03B-8E745019AD04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1176628" y="6118259"/>
              <a:ext cx="56755" cy="243340"/>
            </a:xfrm>
            <a:custGeom>
              <a:avLst/>
              <a:gdLst>
                <a:gd name="connsiteX0" fmla="*/ 56986 w 56755"/>
                <a:gd name="connsiteY0" fmla="*/ 240982 h 243340"/>
                <a:gd name="connsiteX1" fmla="*/ 52827 w 56755"/>
                <a:gd name="connsiteY1" fmla="*/ 235628 h 243340"/>
                <a:gd name="connsiteX2" fmla="*/ 14419 w 56755"/>
                <a:gd name="connsiteY2" fmla="*/ 121745 h 243340"/>
                <a:gd name="connsiteX3" fmla="*/ 53806 w 56755"/>
                <a:gd name="connsiteY3" fmla="*/ 6645 h 243340"/>
                <a:gd name="connsiteX4" fmla="*/ 56986 w 56755"/>
                <a:gd name="connsiteY4" fmla="*/ 2508 h 243340"/>
                <a:gd name="connsiteX5" fmla="*/ 54539 w 56755"/>
                <a:gd name="connsiteY5" fmla="*/ 75 h 243340"/>
                <a:gd name="connsiteX6" fmla="*/ 15642 w 56755"/>
                <a:gd name="connsiteY6" fmla="*/ 47526 h 243340"/>
                <a:gd name="connsiteX7" fmla="*/ 230 w 56755"/>
                <a:gd name="connsiteY7" fmla="*/ 121745 h 243340"/>
                <a:gd name="connsiteX8" fmla="*/ 16376 w 56755"/>
                <a:gd name="connsiteY8" fmla="*/ 197667 h 243340"/>
                <a:gd name="connsiteX9" fmla="*/ 54539 w 56755"/>
                <a:gd name="connsiteY9" fmla="*/ 243415 h 243340"/>
                <a:gd name="connsiteX10" fmla="*/ 56986 w 56755"/>
                <a:gd name="connsiteY10" fmla="*/ 240982 h 24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55" h="243340">
                  <a:moveTo>
                    <a:pt x="56986" y="240982"/>
                  </a:moveTo>
                  <a:cubicBezTo>
                    <a:pt x="56986" y="240252"/>
                    <a:pt x="56986" y="239765"/>
                    <a:pt x="52827" y="235628"/>
                  </a:cubicBezTo>
                  <a:cubicBezTo>
                    <a:pt x="22248" y="204967"/>
                    <a:pt x="14419" y="158976"/>
                    <a:pt x="14419" y="121745"/>
                  </a:cubicBezTo>
                  <a:cubicBezTo>
                    <a:pt x="14419" y="79404"/>
                    <a:pt x="23715" y="37062"/>
                    <a:pt x="53806" y="6645"/>
                  </a:cubicBezTo>
                  <a:cubicBezTo>
                    <a:pt x="56986" y="3725"/>
                    <a:pt x="56986" y="3238"/>
                    <a:pt x="56986" y="2508"/>
                  </a:cubicBezTo>
                  <a:cubicBezTo>
                    <a:pt x="56986" y="805"/>
                    <a:pt x="56007" y="75"/>
                    <a:pt x="54539" y="75"/>
                  </a:cubicBezTo>
                  <a:cubicBezTo>
                    <a:pt x="52093" y="75"/>
                    <a:pt x="30076" y="16622"/>
                    <a:pt x="15642" y="47526"/>
                  </a:cubicBezTo>
                  <a:cubicBezTo>
                    <a:pt x="3166" y="74294"/>
                    <a:pt x="230" y="101304"/>
                    <a:pt x="230" y="121745"/>
                  </a:cubicBezTo>
                  <a:cubicBezTo>
                    <a:pt x="230" y="140725"/>
                    <a:pt x="2921" y="170170"/>
                    <a:pt x="16376" y="197667"/>
                  </a:cubicBezTo>
                  <a:cubicBezTo>
                    <a:pt x="31054" y="227598"/>
                    <a:pt x="52093" y="243415"/>
                    <a:pt x="54539" y="243415"/>
                  </a:cubicBezTo>
                  <a:cubicBezTo>
                    <a:pt x="56007" y="243415"/>
                    <a:pt x="56986" y="242685"/>
                    <a:pt x="56986" y="24098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5" name="Dowolny kształt: kształt 74">
              <a:extLst>
                <a:ext uri="{FF2B5EF4-FFF2-40B4-BE49-F238E27FC236}">
                  <a16:creationId xmlns:a16="http://schemas.microsoft.com/office/drawing/2014/main" id="{A8C4F3FD-BBDA-071E-E370-E5E9B8A5A859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1254885" y="6193208"/>
              <a:ext cx="115468" cy="160117"/>
            </a:xfrm>
            <a:custGeom>
              <a:avLst/>
              <a:gdLst>
                <a:gd name="connsiteX0" fmla="*/ 968 w 115468"/>
                <a:gd name="connsiteY0" fmla="*/ 149729 h 160117"/>
                <a:gd name="connsiteX1" fmla="*/ 234 w 115468"/>
                <a:gd name="connsiteY1" fmla="*/ 153623 h 160117"/>
                <a:gd name="connsiteX2" fmla="*/ 7084 w 115468"/>
                <a:gd name="connsiteY2" fmla="*/ 160193 h 160117"/>
                <a:gd name="connsiteX3" fmla="*/ 15646 w 115468"/>
                <a:gd name="connsiteY3" fmla="*/ 155083 h 160117"/>
                <a:gd name="connsiteX4" fmla="*/ 31303 w 115468"/>
                <a:gd name="connsiteY4" fmla="*/ 94004 h 160117"/>
                <a:gd name="connsiteX5" fmla="*/ 55522 w 115468"/>
                <a:gd name="connsiteY5" fmla="*/ 110308 h 160117"/>
                <a:gd name="connsiteX6" fmla="*/ 115702 w 115468"/>
                <a:gd name="connsiteY6" fmla="*/ 39739 h 160117"/>
                <a:gd name="connsiteX7" fmla="*/ 81698 w 115468"/>
                <a:gd name="connsiteY7" fmla="*/ 75 h 160117"/>
                <a:gd name="connsiteX8" fmla="*/ 24942 w 115468"/>
                <a:gd name="connsiteY8" fmla="*/ 54096 h 160117"/>
                <a:gd name="connsiteX9" fmla="*/ 968 w 115468"/>
                <a:gd name="connsiteY9" fmla="*/ 149729 h 160117"/>
                <a:gd name="connsiteX10" fmla="*/ 55277 w 115468"/>
                <a:gd name="connsiteY10" fmla="*/ 104954 h 160117"/>
                <a:gd name="connsiteX11" fmla="*/ 34239 w 115468"/>
                <a:gd name="connsiteY11" fmla="*/ 83297 h 160117"/>
                <a:gd name="connsiteX12" fmla="*/ 36196 w 115468"/>
                <a:gd name="connsiteY12" fmla="*/ 74294 h 160117"/>
                <a:gd name="connsiteX13" fmla="*/ 50874 w 115468"/>
                <a:gd name="connsiteY13" fmla="*/ 28546 h 160117"/>
                <a:gd name="connsiteX14" fmla="*/ 81209 w 115468"/>
                <a:gd name="connsiteY14" fmla="*/ 5428 h 160117"/>
                <a:gd name="connsiteX15" fmla="*/ 98089 w 115468"/>
                <a:gd name="connsiteY15" fmla="*/ 29276 h 160117"/>
                <a:gd name="connsiteX16" fmla="*/ 84389 w 115468"/>
                <a:gd name="connsiteY16" fmla="*/ 81837 h 160117"/>
                <a:gd name="connsiteX17" fmla="*/ 55277 w 115468"/>
                <a:gd name="connsiteY17" fmla="*/ 104954 h 16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468" h="160117">
                  <a:moveTo>
                    <a:pt x="968" y="149729"/>
                  </a:moveTo>
                  <a:cubicBezTo>
                    <a:pt x="234" y="152649"/>
                    <a:pt x="234" y="153136"/>
                    <a:pt x="234" y="153623"/>
                  </a:cubicBezTo>
                  <a:cubicBezTo>
                    <a:pt x="234" y="157273"/>
                    <a:pt x="2925" y="160193"/>
                    <a:pt x="7084" y="160193"/>
                  </a:cubicBezTo>
                  <a:cubicBezTo>
                    <a:pt x="12221" y="160193"/>
                    <a:pt x="15157" y="155813"/>
                    <a:pt x="15646" y="155083"/>
                  </a:cubicBezTo>
                  <a:cubicBezTo>
                    <a:pt x="16869" y="152893"/>
                    <a:pt x="24698" y="120285"/>
                    <a:pt x="31303" y="94004"/>
                  </a:cubicBezTo>
                  <a:cubicBezTo>
                    <a:pt x="36196" y="103738"/>
                    <a:pt x="44024" y="110308"/>
                    <a:pt x="55522" y="110308"/>
                  </a:cubicBezTo>
                  <a:cubicBezTo>
                    <a:pt x="84144" y="110308"/>
                    <a:pt x="115702" y="75997"/>
                    <a:pt x="115702" y="39739"/>
                  </a:cubicBezTo>
                  <a:cubicBezTo>
                    <a:pt x="115702" y="13945"/>
                    <a:pt x="99556" y="75"/>
                    <a:pt x="81698" y="75"/>
                  </a:cubicBezTo>
                  <a:cubicBezTo>
                    <a:pt x="57968" y="75"/>
                    <a:pt x="32281" y="24409"/>
                    <a:pt x="24942" y="54096"/>
                  </a:cubicBezTo>
                  <a:lnTo>
                    <a:pt x="968" y="149729"/>
                  </a:lnTo>
                  <a:close/>
                  <a:moveTo>
                    <a:pt x="55277" y="104954"/>
                  </a:moveTo>
                  <a:cubicBezTo>
                    <a:pt x="38153" y="104954"/>
                    <a:pt x="34239" y="85487"/>
                    <a:pt x="34239" y="83297"/>
                  </a:cubicBezTo>
                  <a:cubicBezTo>
                    <a:pt x="34239" y="82324"/>
                    <a:pt x="35462" y="77457"/>
                    <a:pt x="36196" y="74294"/>
                  </a:cubicBezTo>
                  <a:cubicBezTo>
                    <a:pt x="43045" y="47039"/>
                    <a:pt x="45492" y="38279"/>
                    <a:pt x="50874" y="28546"/>
                  </a:cubicBezTo>
                  <a:cubicBezTo>
                    <a:pt x="61393" y="10782"/>
                    <a:pt x="73625" y="5428"/>
                    <a:pt x="81209" y="5428"/>
                  </a:cubicBezTo>
                  <a:cubicBezTo>
                    <a:pt x="90260" y="5428"/>
                    <a:pt x="98089" y="12485"/>
                    <a:pt x="98089" y="29276"/>
                  </a:cubicBezTo>
                  <a:cubicBezTo>
                    <a:pt x="98089" y="42659"/>
                    <a:pt x="90994" y="69913"/>
                    <a:pt x="84389" y="81837"/>
                  </a:cubicBezTo>
                  <a:cubicBezTo>
                    <a:pt x="76316" y="97168"/>
                    <a:pt x="64573" y="104954"/>
                    <a:pt x="55277" y="10495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6" name="Dowolny kształt: kształt 75">
              <a:extLst>
                <a:ext uri="{FF2B5EF4-FFF2-40B4-BE49-F238E27FC236}">
                  <a16:creationId xmlns:a16="http://schemas.microsoft.com/office/drawing/2014/main" id="{8FE215FB-8E34-FB50-2A91-78CE72340475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1387971" y="6118259"/>
              <a:ext cx="56755" cy="243340"/>
            </a:xfrm>
            <a:custGeom>
              <a:avLst/>
              <a:gdLst>
                <a:gd name="connsiteX0" fmla="*/ 56995 w 56755"/>
                <a:gd name="connsiteY0" fmla="*/ 121745 h 243340"/>
                <a:gd name="connsiteX1" fmla="*/ 40849 w 56755"/>
                <a:gd name="connsiteY1" fmla="*/ 45823 h 243340"/>
                <a:gd name="connsiteX2" fmla="*/ 2686 w 56755"/>
                <a:gd name="connsiteY2" fmla="*/ 75 h 243340"/>
                <a:gd name="connsiteX3" fmla="*/ 239 w 56755"/>
                <a:gd name="connsiteY3" fmla="*/ 2508 h 243340"/>
                <a:gd name="connsiteX4" fmla="*/ 4887 w 56755"/>
                <a:gd name="connsiteY4" fmla="*/ 8105 h 243340"/>
                <a:gd name="connsiteX5" fmla="*/ 42806 w 56755"/>
                <a:gd name="connsiteY5" fmla="*/ 121745 h 243340"/>
                <a:gd name="connsiteX6" fmla="*/ 3420 w 56755"/>
                <a:gd name="connsiteY6" fmla="*/ 236845 h 243340"/>
                <a:gd name="connsiteX7" fmla="*/ 239 w 56755"/>
                <a:gd name="connsiteY7" fmla="*/ 240982 h 243340"/>
                <a:gd name="connsiteX8" fmla="*/ 2686 w 56755"/>
                <a:gd name="connsiteY8" fmla="*/ 243415 h 243340"/>
                <a:gd name="connsiteX9" fmla="*/ 41583 w 56755"/>
                <a:gd name="connsiteY9" fmla="*/ 195964 h 243340"/>
                <a:gd name="connsiteX10" fmla="*/ 56995 w 56755"/>
                <a:gd name="connsiteY10" fmla="*/ 121745 h 24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55" h="243340">
                  <a:moveTo>
                    <a:pt x="56995" y="121745"/>
                  </a:moveTo>
                  <a:cubicBezTo>
                    <a:pt x="56995" y="102764"/>
                    <a:pt x="54304" y="73320"/>
                    <a:pt x="40849" y="45823"/>
                  </a:cubicBezTo>
                  <a:cubicBezTo>
                    <a:pt x="26171" y="15892"/>
                    <a:pt x="5132" y="75"/>
                    <a:pt x="2686" y="75"/>
                  </a:cubicBezTo>
                  <a:cubicBezTo>
                    <a:pt x="1218" y="75"/>
                    <a:pt x="239" y="1048"/>
                    <a:pt x="239" y="2508"/>
                  </a:cubicBezTo>
                  <a:cubicBezTo>
                    <a:pt x="239" y="3238"/>
                    <a:pt x="239" y="3725"/>
                    <a:pt x="4887" y="8105"/>
                  </a:cubicBezTo>
                  <a:cubicBezTo>
                    <a:pt x="28862" y="32196"/>
                    <a:pt x="42806" y="70887"/>
                    <a:pt x="42806" y="121745"/>
                  </a:cubicBezTo>
                  <a:cubicBezTo>
                    <a:pt x="42806" y="163356"/>
                    <a:pt x="33754" y="206184"/>
                    <a:pt x="3420" y="236845"/>
                  </a:cubicBezTo>
                  <a:cubicBezTo>
                    <a:pt x="239" y="239765"/>
                    <a:pt x="239" y="240252"/>
                    <a:pt x="239" y="240982"/>
                  </a:cubicBezTo>
                  <a:cubicBezTo>
                    <a:pt x="239" y="242442"/>
                    <a:pt x="1218" y="243415"/>
                    <a:pt x="2686" y="243415"/>
                  </a:cubicBezTo>
                  <a:cubicBezTo>
                    <a:pt x="5132" y="243415"/>
                    <a:pt x="27149" y="226868"/>
                    <a:pt x="41583" y="195964"/>
                  </a:cubicBezTo>
                  <a:cubicBezTo>
                    <a:pt x="54059" y="169196"/>
                    <a:pt x="56995" y="142186"/>
                    <a:pt x="56995" y="12174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7" name="Dowolny kształt: kształt 76">
              <a:extLst>
                <a:ext uri="{FF2B5EF4-FFF2-40B4-BE49-F238E27FC236}">
                  <a16:creationId xmlns:a16="http://schemas.microsoft.com/office/drawing/2014/main" id="{D9E79B07-DAB5-5270-00B0-B1593DE9B317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1474545" y="6118259"/>
              <a:ext cx="33515" cy="243340"/>
            </a:xfrm>
            <a:custGeom>
              <a:avLst/>
              <a:gdLst>
                <a:gd name="connsiteX0" fmla="*/ 33758 w 33515"/>
                <a:gd name="connsiteY0" fmla="*/ 75 h 243340"/>
                <a:gd name="connsiteX1" fmla="*/ 243 w 33515"/>
                <a:gd name="connsiteY1" fmla="*/ 75 h 243340"/>
                <a:gd name="connsiteX2" fmla="*/ 243 w 33515"/>
                <a:gd name="connsiteY2" fmla="*/ 9808 h 243340"/>
                <a:gd name="connsiteX3" fmla="*/ 23973 w 33515"/>
                <a:gd name="connsiteY3" fmla="*/ 9808 h 243340"/>
                <a:gd name="connsiteX4" fmla="*/ 23973 w 33515"/>
                <a:gd name="connsiteY4" fmla="*/ 233682 h 243340"/>
                <a:gd name="connsiteX5" fmla="*/ 243 w 33515"/>
                <a:gd name="connsiteY5" fmla="*/ 233682 h 243340"/>
                <a:gd name="connsiteX6" fmla="*/ 243 w 33515"/>
                <a:gd name="connsiteY6" fmla="*/ 243415 h 243340"/>
                <a:gd name="connsiteX7" fmla="*/ 33758 w 33515"/>
                <a:gd name="connsiteY7" fmla="*/ 243415 h 243340"/>
                <a:gd name="connsiteX8" fmla="*/ 33758 w 33515"/>
                <a:gd name="connsiteY8" fmla="*/ 75 h 24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15" h="243340">
                  <a:moveTo>
                    <a:pt x="33758" y="75"/>
                  </a:moveTo>
                  <a:lnTo>
                    <a:pt x="243" y="75"/>
                  </a:lnTo>
                  <a:lnTo>
                    <a:pt x="243" y="9808"/>
                  </a:lnTo>
                  <a:lnTo>
                    <a:pt x="23973" y="9808"/>
                  </a:lnTo>
                  <a:lnTo>
                    <a:pt x="23973" y="233682"/>
                  </a:lnTo>
                  <a:lnTo>
                    <a:pt x="243" y="233682"/>
                  </a:lnTo>
                  <a:lnTo>
                    <a:pt x="243" y="243415"/>
                  </a:lnTo>
                  <a:lnTo>
                    <a:pt x="33758" y="243415"/>
                  </a:lnTo>
                  <a:lnTo>
                    <a:pt x="33758" y="7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8" name="Dowolny kształt: kształt 77">
              <a:extLst>
                <a:ext uri="{FF2B5EF4-FFF2-40B4-BE49-F238E27FC236}">
                  <a16:creationId xmlns:a16="http://schemas.microsoft.com/office/drawing/2014/main" id="{C3EA40E7-1CD5-97FF-F57C-239B74BF56B3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1618770" y="6211459"/>
              <a:ext cx="162682" cy="56941"/>
            </a:xfrm>
            <a:custGeom>
              <a:avLst/>
              <a:gdLst>
                <a:gd name="connsiteX0" fmla="*/ 154614 w 162682"/>
                <a:gd name="connsiteY0" fmla="*/ 9808 h 56941"/>
                <a:gd name="connsiteX1" fmla="*/ 162932 w 162682"/>
                <a:gd name="connsiteY1" fmla="*/ 4942 h 56941"/>
                <a:gd name="connsiteX2" fmla="*/ 154859 w 162682"/>
                <a:gd name="connsiteY2" fmla="*/ 75 h 56941"/>
                <a:gd name="connsiteX3" fmla="*/ 8322 w 162682"/>
                <a:gd name="connsiteY3" fmla="*/ 75 h 56941"/>
                <a:gd name="connsiteX4" fmla="*/ 249 w 162682"/>
                <a:gd name="connsiteY4" fmla="*/ 4942 h 56941"/>
                <a:gd name="connsiteX5" fmla="*/ 8566 w 162682"/>
                <a:gd name="connsiteY5" fmla="*/ 9808 h 56941"/>
                <a:gd name="connsiteX6" fmla="*/ 154614 w 162682"/>
                <a:gd name="connsiteY6" fmla="*/ 9808 h 56941"/>
                <a:gd name="connsiteX7" fmla="*/ 154859 w 162682"/>
                <a:gd name="connsiteY7" fmla="*/ 57016 h 56941"/>
                <a:gd name="connsiteX8" fmla="*/ 162932 w 162682"/>
                <a:gd name="connsiteY8" fmla="*/ 52150 h 56941"/>
                <a:gd name="connsiteX9" fmla="*/ 154614 w 162682"/>
                <a:gd name="connsiteY9" fmla="*/ 47283 h 56941"/>
                <a:gd name="connsiteX10" fmla="*/ 8566 w 162682"/>
                <a:gd name="connsiteY10" fmla="*/ 47283 h 56941"/>
                <a:gd name="connsiteX11" fmla="*/ 249 w 162682"/>
                <a:gd name="connsiteY11" fmla="*/ 52150 h 56941"/>
                <a:gd name="connsiteX12" fmla="*/ 8322 w 162682"/>
                <a:gd name="connsiteY12" fmla="*/ 57016 h 56941"/>
                <a:gd name="connsiteX13" fmla="*/ 154859 w 162682"/>
                <a:gd name="connsiteY13" fmla="*/ 57016 h 56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682" h="56941">
                  <a:moveTo>
                    <a:pt x="154614" y="9808"/>
                  </a:moveTo>
                  <a:cubicBezTo>
                    <a:pt x="158284" y="9808"/>
                    <a:pt x="162932" y="9808"/>
                    <a:pt x="162932" y="4942"/>
                  </a:cubicBezTo>
                  <a:cubicBezTo>
                    <a:pt x="162932" y="75"/>
                    <a:pt x="158284" y="75"/>
                    <a:pt x="154859" y="75"/>
                  </a:cubicBezTo>
                  <a:lnTo>
                    <a:pt x="8322" y="75"/>
                  </a:lnTo>
                  <a:cubicBezTo>
                    <a:pt x="4897" y="75"/>
                    <a:pt x="249" y="75"/>
                    <a:pt x="249" y="4942"/>
                  </a:cubicBezTo>
                  <a:cubicBezTo>
                    <a:pt x="249" y="9808"/>
                    <a:pt x="4897" y="9808"/>
                    <a:pt x="8566" y="9808"/>
                  </a:cubicBezTo>
                  <a:lnTo>
                    <a:pt x="154614" y="9808"/>
                  </a:lnTo>
                  <a:close/>
                  <a:moveTo>
                    <a:pt x="154859" y="57016"/>
                  </a:moveTo>
                  <a:cubicBezTo>
                    <a:pt x="158284" y="57016"/>
                    <a:pt x="162932" y="57016"/>
                    <a:pt x="162932" y="52150"/>
                  </a:cubicBezTo>
                  <a:cubicBezTo>
                    <a:pt x="162932" y="47283"/>
                    <a:pt x="158284" y="47283"/>
                    <a:pt x="154614" y="47283"/>
                  </a:cubicBezTo>
                  <a:lnTo>
                    <a:pt x="8566" y="47283"/>
                  </a:lnTo>
                  <a:cubicBezTo>
                    <a:pt x="4897" y="47283"/>
                    <a:pt x="249" y="47283"/>
                    <a:pt x="249" y="52150"/>
                  </a:cubicBezTo>
                  <a:cubicBezTo>
                    <a:pt x="249" y="57016"/>
                    <a:pt x="4897" y="57016"/>
                    <a:pt x="8322" y="57016"/>
                  </a:cubicBezTo>
                  <a:lnTo>
                    <a:pt x="154859" y="57016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9" name="Dowolny kształt: kształt 78">
              <a:extLst>
                <a:ext uri="{FF2B5EF4-FFF2-40B4-BE49-F238E27FC236}">
                  <a16:creationId xmlns:a16="http://schemas.microsoft.com/office/drawing/2014/main" id="{0564B533-8FCE-AB48-E50E-5EF317D5F7C5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1871125" y="6193208"/>
              <a:ext cx="191060" cy="107556"/>
            </a:xfrm>
            <a:custGeom>
              <a:avLst/>
              <a:gdLst>
                <a:gd name="connsiteX0" fmla="*/ 19341 w 191060"/>
                <a:gd name="connsiteY0" fmla="*/ 23922 h 107556"/>
                <a:gd name="connsiteX1" fmla="*/ 19341 w 191060"/>
                <a:gd name="connsiteY1" fmla="*/ 89137 h 107556"/>
                <a:gd name="connsiteX2" fmla="*/ 259 w 191060"/>
                <a:gd name="connsiteY2" fmla="*/ 100088 h 107556"/>
                <a:gd name="connsiteX3" fmla="*/ 259 w 191060"/>
                <a:gd name="connsiteY3" fmla="*/ 107631 h 107556"/>
                <a:gd name="connsiteX4" fmla="*/ 27903 w 191060"/>
                <a:gd name="connsiteY4" fmla="*/ 106901 h 107556"/>
                <a:gd name="connsiteX5" fmla="*/ 55302 w 191060"/>
                <a:gd name="connsiteY5" fmla="*/ 107631 h 107556"/>
                <a:gd name="connsiteX6" fmla="*/ 55302 w 191060"/>
                <a:gd name="connsiteY6" fmla="*/ 100088 h 107556"/>
                <a:gd name="connsiteX7" fmla="*/ 36221 w 191060"/>
                <a:gd name="connsiteY7" fmla="*/ 89137 h 107556"/>
                <a:gd name="connsiteX8" fmla="*/ 36221 w 191060"/>
                <a:gd name="connsiteY8" fmla="*/ 44363 h 107556"/>
                <a:gd name="connsiteX9" fmla="*/ 69247 w 191060"/>
                <a:gd name="connsiteY9" fmla="*/ 5428 h 107556"/>
                <a:gd name="connsiteX10" fmla="*/ 87350 w 191060"/>
                <a:gd name="connsiteY10" fmla="*/ 32439 h 107556"/>
                <a:gd name="connsiteX11" fmla="*/ 87350 w 191060"/>
                <a:gd name="connsiteY11" fmla="*/ 89137 h 107556"/>
                <a:gd name="connsiteX12" fmla="*/ 68268 w 191060"/>
                <a:gd name="connsiteY12" fmla="*/ 100088 h 107556"/>
                <a:gd name="connsiteX13" fmla="*/ 68268 w 191060"/>
                <a:gd name="connsiteY13" fmla="*/ 107631 h 107556"/>
                <a:gd name="connsiteX14" fmla="*/ 95912 w 191060"/>
                <a:gd name="connsiteY14" fmla="*/ 106901 h 107556"/>
                <a:gd name="connsiteX15" fmla="*/ 123311 w 191060"/>
                <a:gd name="connsiteY15" fmla="*/ 107631 h 107556"/>
                <a:gd name="connsiteX16" fmla="*/ 123311 w 191060"/>
                <a:gd name="connsiteY16" fmla="*/ 100088 h 107556"/>
                <a:gd name="connsiteX17" fmla="*/ 104230 w 191060"/>
                <a:gd name="connsiteY17" fmla="*/ 89137 h 107556"/>
                <a:gd name="connsiteX18" fmla="*/ 104230 w 191060"/>
                <a:gd name="connsiteY18" fmla="*/ 44363 h 107556"/>
                <a:gd name="connsiteX19" fmla="*/ 137255 w 191060"/>
                <a:gd name="connsiteY19" fmla="*/ 5428 h 107556"/>
                <a:gd name="connsiteX20" fmla="*/ 155358 w 191060"/>
                <a:gd name="connsiteY20" fmla="*/ 32439 h 107556"/>
                <a:gd name="connsiteX21" fmla="*/ 155358 w 191060"/>
                <a:gd name="connsiteY21" fmla="*/ 89137 h 107556"/>
                <a:gd name="connsiteX22" fmla="*/ 136277 w 191060"/>
                <a:gd name="connsiteY22" fmla="*/ 100088 h 107556"/>
                <a:gd name="connsiteX23" fmla="*/ 136277 w 191060"/>
                <a:gd name="connsiteY23" fmla="*/ 107631 h 107556"/>
                <a:gd name="connsiteX24" fmla="*/ 163921 w 191060"/>
                <a:gd name="connsiteY24" fmla="*/ 106901 h 107556"/>
                <a:gd name="connsiteX25" fmla="*/ 191320 w 191060"/>
                <a:gd name="connsiteY25" fmla="*/ 107631 h 107556"/>
                <a:gd name="connsiteX26" fmla="*/ 191320 w 191060"/>
                <a:gd name="connsiteY26" fmla="*/ 100088 h 107556"/>
                <a:gd name="connsiteX27" fmla="*/ 172238 w 191060"/>
                <a:gd name="connsiteY27" fmla="*/ 92787 h 107556"/>
                <a:gd name="connsiteX28" fmla="*/ 172238 w 191060"/>
                <a:gd name="connsiteY28" fmla="*/ 46309 h 107556"/>
                <a:gd name="connsiteX29" fmla="*/ 164655 w 191060"/>
                <a:gd name="connsiteY29" fmla="*/ 9078 h 107556"/>
                <a:gd name="connsiteX30" fmla="*/ 138968 w 191060"/>
                <a:gd name="connsiteY30" fmla="*/ 75 h 107556"/>
                <a:gd name="connsiteX31" fmla="*/ 103496 w 191060"/>
                <a:gd name="connsiteY31" fmla="*/ 23922 h 107556"/>
                <a:gd name="connsiteX32" fmla="*/ 70959 w 191060"/>
                <a:gd name="connsiteY32" fmla="*/ 75 h 107556"/>
                <a:gd name="connsiteX33" fmla="*/ 34753 w 191060"/>
                <a:gd name="connsiteY33" fmla="*/ 25625 h 107556"/>
                <a:gd name="connsiteX34" fmla="*/ 34753 w 191060"/>
                <a:gd name="connsiteY34" fmla="*/ 75 h 107556"/>
                <a:gd name="connsiteX35" fmla="*/ 259 w 191060"/>
                <a:gd name="connsiteY35" fmla="*/ 2751 h 107556"/>
                <a:gd name="connsiteX36" fmla="*/ 259 w 191060"/>
                <a:gd name="connsiteY36" fmla="*/ 10295 h 107556"/>
                <a:gd name="connsiteX37" fmla="*/ 19341 w 191060"/>
                <a:gd name="connsiteY37" fmla="*/ 23922 h 107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1060" h="107556">
                  <a:moveTo>
                    <a:pt x="19341" y="23922"/>
                  </a:moveTo>
                  <a:lnTo>
                    <a:pt x="19341" y="89137"/>
                  </a:lnTo>
                  <a:cubicBezTo>
                    <a:pt x="19341" y="100088"/>
                    <a:pt x="16650" y="100088"/>
                    <a:pt x="259" y="100088"/>
                  </a:cubicBezTo>
                  <a:lnTo>
                    <a:pt x="259" y="107631"/>
                  </a:lnTo>
                  <a:cubicBezTo>
                    <a:pt x="8822" y="107388"/>
                    <a:pt x="21298" y="106901"/>
                    <a:pt x="27903" y="106901"/>
                  </a:cubicBezTo>
                  <a:cubicBezTo>
                    <a:pt x="34264" y="106901"/>
                    <a:pt x="46985" y="107388"/>
                    <a:pt x="55302" y="107631"/>
                  </a:cubicBezTo>
                  <a:lnTo>
                    <a:pt x="55302" y="100088"/>
                  </a:lnTo>
                  <a:cubicBezTo>
                    <a:pt x="38912" y="100088"/>
                    <a:pt x="36221" y="100088"/>
                    <a:pt x="36221" y="89137"/>
                  </a:cubicBezTo>
                  <a:lnTo>
                    <a:pt x="36221" y="44363"/>
                  </a:lnTo>
                  <a:cubicBezTo>
                    <a:pt x="36221" y="19055"/>
                    <a:pt x="53590" y="5428"/>
                    <a:pt x="69247" y="5428"/>
                  </a:cubicBezTo>
                  <a:cubicBezTo>
                    <a:pt x="84659" y="5428"/>
                    <a:pt x="87350" y="18569"/>
                    <a:pt x="87350" y="32439"/>
                  </a:cubicBezTo>
                  <a:lnTo>
                    <a:pt x="87350" y="89137"/>
                  </a:lnTo>
                  <a:cubicBezTo>
                    <a:pt x="87350" y="100088"/>
                    <a:pt x="84659" y="100088"/>
                    <a:pt x="68268" y="100088"/>
                  </a:cubicBezTo>
                  <a:lnTo>
                    <a:pt x="68268" y="107631"/>
                  </a:lnTo>
                  <a:cubicBezTo>
                    <a:pt x="76830" y="107388"/>
                    <a:pt x="89307" y="106901"/>
                    <a:pt x="95912" y="106901"/>
                  </a:cubicBezTo>
                  <a:cubicBezTo>
                    <a:pt x="102272" y="106901"/>
                    <a:pt x="114994" y="107388"/>
                    <a:pt x="123311" y="107631"/>
                  </a:cubicBezTo>
                  <a:lnTo>
                    <a:pt x="123311" y="100088"/>
                  </a:lnTo>
                  <a:cubicBezTo>
                    <a:pt x="106921" y="100088"/>
                    <a:pt x="104230" y="100088"/>
                    <a:pt x="104230" y="89137"/>
                  </a:cubicBezTo>
                  <a:lnTo>
                    <a:pt x="104230" y="44363"/>
                  </a:lnTo>
                  <a:cubicBezTo>
                    <a:pt x="104230" y="19055"/>
                    <a:pt x="121599" y="5428"/>
                    <a:pt x="137255" y="5428"/>
                  </a:cubicBezTo>
                  <a:cubicBezTo>
                    <a:pt x="152667" y="5428"/>
                    <a:pt x="155358" y="18569"/>
                    <a:pt x="155358" y="32439"/>
                  </a:cubicBezTo>
                  <a:lnTo>
                    <a:pt x="155358" y="89137"/>
                  </a:lnTo>
                  <a:cubicBezTo>
                    <a:pt x="155358" y="100088"/>
                    <a:pt x="152667" y="100088"/>
                    <a:pt x="136277" y="100088"/>
                  </a:cubicBezTo>
                  <a:lnTo>
                    <a:pt x="136277" y="107631"/>
                  </a:lnTo>
                  <a:cubicBezTo>
                    <a:pt x="144839" y="107388"/>
                    <a:pt x="157316" y="106901"/>
                    <a:pt x="163921" y="106901"/>
                  </a:cubicBezTo>
                  <a:cubicBezTo>
                    <a:pt x="170281" y="106901"/>
                    <a:pt x="183002" y="107388"/>
                    <a:pt x="191320" y="107631"/>
                  </a:cubicBezTo>
                  <a:lnTo>
                    <a:pt x="191320" y="100088"/>
                  </a:lnTo>
                  <a:cubicBezTo>
                    <a:pt x="178599" y="100088"/>
                    <a:pt x="172483" y="100088"/>
                    <a:pt x="172238" y="92787"/>
                  </a:cubicBezTo>
                  <a:lnTo>
                    <a:pt x="172238" y="46309"/>
                  </a:lnTo>
                  <a:cubicBezTo>
                    <a:pt x="172238" y="25382"/>
                    <a:pt x="172238" y="17839"/>
                    <a:pt x="164655" y="9078"/>
                  </a:cubicBezTo>
                  <a:cubicBezTo>
                    <a:pt x="161230" y="4942"/>
                    <a:pt x="153157" y="75"/>
                    <a:pt x="138968" y="75"/>
                  </a:cubicBezTo>
                  <a:cubicBezTo>
                    <a:pt x="118418" y="75"/>
                    <a:pt x="107654" y="14675"/>
                    <a:pt x="103496" y="23922"/>
                  </a:cubicBezTo>
                  <a:cubicBezTo>
                    <a:pt x="100071" y="2751"/>
                    <a:pt x="81968" y="75"/>
                    <a:pt x="70959" y="75"/>
                  </a:cubicBezTo>
                  <a:cubicBezTo>
                    <a:pt x="53101" y="75"/>
                    <a:pt x="41603" y="10538"/>
                    <a:pt x="34753" y="25625"/>
                  </a:cubicBezTo>
                  <a:lnTo>
                    <a:pt x="34753" y="75"/>
                  </a:lnTo>
                  <a:lnTo>
                    <a:pt x="259" y="2751"/>
                  </a:lnTo>
                  <a:lnTo>
                    <a:pt x="259" y="10295"/>
                  </a:lnTo>
                  <a:cubicBezTo>
                    <a:pt x="17384" y="10295"/>
                    <a:pt x="19341" y="11998"/>
                    <a:pt x="19341" y="2392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0" name="Dowolny kształt: kształt 79">
              <a:extLst>
                <a:ext uri="{FF2B5EF4-FFF2-40B4-BE49-F238E27FC236}">
                  <a16:creationId xmlns:a16="http://schemas.microsoft.com/office/drawing/2014/main" id="{CBB1F31B-B6D2-A69B-DF42-B97FA759F619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2077435" y="6191748"/>
              <a:ext cx="110330" cy="111693"/>
            </a:xfrm>
            <a:custGeom>
              <a:avLst/>
              <a:gdLst>
                <a:gd name="connsiteX0" fmla="*/ 71457 w 110330"/>
                <a:gd name="connsiteY0" fmla="*/ 90597 h 111693"/>
                <a:gd name="connsiteX1" fmla="*/ 90538 w 110330"/>
                <a:gd name="connsiteY1" fmla="*/ 110551 h 111693"/>
                <a:gd name="connsiteX2" fmla="*/ 110598 w 110330"/>
                <a:gd name="connsiteY2" fmla="*/ 87434 h 111693"/>
                <a:gd name="connsiteX3" fmla="*/ 110598 w 110330"/>
                <a:gd name="connsiteY3" fmla="*/ 73807 h 111693"/>
                <a:gd name="connsiteX4" fmla="*/ 104482 w 110330"/>
                <a:gd name="connsiteY4" fmla="*/ 73807 h 111693"/>
                <a:gd name="connsiteX5" fmla="*/ 104482 w 110330"/>
                <a:gd name="connsiteY5" fmla="*/ 87434 h 111693"/>
                <a:gd name="connsiteX6" fmla="*/ 95676 w 110330"/>
                <a:gd name="connsiteY6" fmla="*/ 103008 h 111693"/>
                <a:gd name="connsiteX7" fmla="*/ 86624 w 110330"/>
                <a:gd name="connsiteY7" fmla="*/ 90841 h 111693"/>
                <a:gd name="connsiteX8" fmla="*/ 86624 w 110330"/>
                <a:gd name="connsiteY8" fmla="*/ 42173 h 111693"/>
                <a:gd name="connsiteX9" fmla="*/ 77817 w 110330"/>
                <a:gd name="connsiteY9" fmla="*/ 13458 h 111693"/>
                <a:gd name="connsiteX10" fmla="*/ 44302 w 110330"/>
                <a:gd name="connsiteY10" fmla="*/ 75 h 111693"/>
                <a:gd name="connsiteX11" fmla="*/ 7362 w 110330"/>
                <a:gd name="connsiteY11" fmla="*/ 27572 h 111693"/>
                <a:gd name="connsiteX12" fmla="*/ 18615 w 110330"/>
                <a:gd name="connsiteY12" fmla="*/ 39009 h 111693"/>
                <a:gd name="connsiteX13" fmla="*/ 29869 w 110330"/>
                <a:gd name="connsiteY13" fmla="*/ 27816 h 111693"/>
                <a:gd name="connsiteX14" fmla="*/ 17392 w 110330"/>
                <a:gd name="connsiteY14" fmla="*/ 16622 h 111693"/>
                <a:gd name="connsiteX15" fmla="*/ 43813 w 110330"/>
                <a:gd name="connsiteY15" fmla="*/ 5428 h 111693"/>
                <a:gd name="connsiteX16" fmla="*/ 69744 w 110330"/>
                <a:gd name="connsiteY16" fmla="*/ 36576 h 111693"/>
                <a:gd name="connsiteX17" fmla="*/ 69744 w 110330"/>
                <a:gd name="connsiteY17" fmla="*/ 45579 h 111693"/>
                <a:gd name="connsiteX18" fmla="*/ 24731 w 110330"/>
                <a:gd name="connsiteY18" fmla="*/ 54340 h 111693"/>
                <a:gd name="connsiteX19" fmla="*/ 268 w 110330"/>
                <a:gd name="connsiteY19" fmla="*/ 85974 h 111693"/>
                <a:gd name="connsiteX20" fmla="*/ 39409 w 110330"/>
                <a:gd name="connsiteY20" fmla="*/ 111768 h 111693"/>
                <a:gd name="connsiteX21" fmla="*/ 71457 w 110330"/>
                <a:gd name="connsiteY21" fmla="*/ 90597 h 111693"/>
                <a:gd name="connsiteX22" fmla="*/ 69744 w 110330"/>
                <a:gd name="connsiteY22" fmla="*/ 50690 h 111693"/>
                <a:gd name="connsiteX23" fmla="*/ 69744 w 110330"/>
                <a:gd name="connsiteY23" fmla="*/ 75024 h 111693"/>
                <a:gd name="connsiteX24" fmla="*/ 41122 w 110330"/>
                <a:gd name="connsiteY24" fmla="*/ 106414 h 111693"/>
                <a:gd name="connsiteX25" fmla="*/ 19105 w 110330"/>
                <a:gd name="connsiteY25" fmla="*/ 85731 h 111693"/>
                <a:gd name="connsiteX26" fmla="*/ 69744 w 110330"/>
                <a:gd name="connsiteY26" fmla="*/ 50690 h 11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0330" h="111693">
                  <a:moveTo>
                    <a:pt x="71457" y="90597"/>
                  </a:moveTo>
                  <a:cubicBezTo>
                    <a:pt x="72435" y="100331"/>
                    <a:pt x="79040" y="110551"/>
                    <a:pt x="90538" y="110551"/>
                  </a:cubicBezTo>
                  <a:cubicBezTo>
                    <a:pt x="95676" y="110551"/>
                    <a:pt x="110598" y="107145"/>
                    <a:pt x="110598" y="87434"/>
                  </a:cubicBezTo>
                  <a:lnTo>
                    <a:pt x="110598" y="73807"/>
                  </a:lnTo>
                  <a:lnTo>
                    <a:pt x="104482" y="73807"/>
                  </a:lnTo>
                  <a:lnTo>
                    <a:pt x="104482" y="87434"/>
                  </a:lnTo>
                  <a:cubicBezTo>
                    <a:pt x="104482" y="101548"/>
                    <a:pt x="98367" y="103008"/>
                    <a:pt x="95676" y="103008"/>
                  </a:cubicBezTo>
                  <a:cubicBezTo>
                    <a:pt x="87603" y="103008"/>
                    <a:pt x="86624" y="92057"/>
                    <a:pt x="86624" y="90841"/>
                  </a:cubicBezTo>
                  <a:lnTo>
                    <a:pt x="86624" y="42173"/>
                  </a:lnTo>
                  <a:cubicBezTo>
                    <a:pt x="86624" y="31952"/>
                    <a:pt x="86624" y="22462"/>
                    <a:pt x="77817" y="13458"/>
                  </a:cubicBezTo>
                  <a:cubicBezTo>
                    <a:pt x="68276" y="3968"/>
                    <a:pt x="56045" y="75"/>
                    <a:pt x="44302" y="75"/>
                  </a:cubicBezTo>
                  <a:cubicBezTo>
                    <a:pt x="24242" y="75"/>
                    <a:pt x="7362" y="11512"/>
                    <a:pt x="7362" y="27572"/>
                  </a:cubicBezTo>
                  <a:cubicBezTo>
                    <a:pt x="7362" y="34872"/>
                    <a:pt x="12255" y="39009"/>
                    <a:pt x="18615" y="39009"/>
                  </a:cubicBezTo>
                  <a:cubicBezTo>
                    <a:pt x="25465" y="39009"/>
                    <a:pt x="29869" y="34142"/>
                    <a:pt x="29869" y="27816"/>
                  </a:cubicBezTo>
                  <a:cubicBezTo>
                    <a:pt x="29869" y="24895"/>
                    <a:pt x="28645" y="16865"/>
                    <a:pt x="17392" y="16622"/>
                  </a:cubicBezTo>
                  <a:cubicBezTo>
                    <a:pt x="23997" y="8105"/>
                    <a:pt x="35984" y="5428"/>
                    <a:pt x="43813" y="5428"/>
                  </a:cubicBezTo>
                  <a:cubicBezTo>
                    <a:pt x="55800" y="5428"/>
                    <a:pt x="69744" y="14918"/>
                    <a:pt x="69744" y="36576"/>
                  </a:cubicBezTo>
                  <a:lnTo>
                    <a:pt x="69744" y="45579"/>
                  </a:lnTo>
                  <a:cubicBezTo>
                    <a:pt x="57268" y="46309"/>
                    <a:pt x="40143" y="47039"/>
                    <a:pt x="24731" y="54340"/>
                  </a:cubicBezTo>
                  <a:cubicBezTo>
                    <a:pt x="6383" y="62613"/>
                    <a:pt x="268" y="75267"/>
                    <a:pt x="268" y="85974"/>
                  </a:cubicBezTo>
                  <a:cubicBezTo>
                    <a:pt x="268" y="105684"/>
                    <a:pt x="23997" y="111768"/>
                    <a:pt x="39409" y="111768"/>
                  </a:cubicBezTo>
                  <a:cubicBezTo>
                    <a:pt x="55555" y="111768"/>
                    <a:pt x="66809" y="102034"/>
                    <a:pt x="71457" y="90597"/>
                  </a:cubicBezTo>
                  <a:close/>
                  <a:moveTo>
                    <a:pt x="69744" y="50690"/>
                  </a:moveTo>
                  <a:lnTo>
                    <a:pt x="69744" y="75024"/>
                  </a:lnTo>
                  <a:cubicBezTo>
                    <a:pt x="69744" y="98141"/>
                    <a:pt x="52130" y="106414"/>
                    <a:pt x="41122" y="106414"/>
                  </a:cubicBezTo>
                  <a:cubicBezTo>
                    <a:pt x="29135" y="106414"/>
                    <a:pt x="19105" y="97898"/>
                    <a:pt x="19105" y="85731"/>
                  </a:cubicBezTo>
                  <a:cubicBezTo>
                    <a:pt x="19105" y="72347"/>
                    <a:pt x="29379" y="52150"/>
                    <a:pt x="69744" y="50690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1" name="Dowolny kształt: kształt 80">
              <a:extLst>
                <a:ext uri="{FF2B5EF4-FFF2-40B4-BE49-F238E27FC236}">
                  <a16:creationId xmlns:a16="http://schemas.microsoft.com/office/drawing/2014/main" id="{2EA672D4-B877-0304-AC52-5FEC272580D9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2192414" y="6195885"/>
              <a:ext cx="123296" cy="104879"/>
            </a:xfrm>
            <a:custGeom>
              <a:avLst/>
              <a:gdLst>
                <a:gd name="connsiteX0" fmla="*/ 67547 w 123296"/>
                <a:gd name="connsiteY0" fmla="*/ 47769 h 104879"/>
                <a:gd name="connsiteX1" fmla="*/ 90054 w 123296"/>
                <a:gd name="connsiteY1" fmla="*/ 20272 h 104879"/>
                <a:gd name="connsiteX2" fmla="*/ 119166 w 123296"/>
                <a:gd name="connsiteY2" fmla="*/ 7618 h 104879"/>
                <a:gd name="connsiteX3" fmla="*/ 119166 w 123296"/>
                <a:gd name="connsiteY3" fmla="*/ 75 h 104879"/>
                <a:gd name="connsiteX4" fmla="*/ 99105 w 123296"/>
                <a:gd name="connsiteY4" fmla="*/ 805 h 104879"/>
                <a:gd name="connsiteX5" fmla="*/ 75620 w 123296"/>
                <a:gd name="connsiteY5" fmla="*/ 75 h 104879"/>
                <a:gd name="connsiteX6" fmla="*/ 75620 w 123296"/>
                <a:gd name="connsiteY6" fmla="*/ 7618 h 104879"/>
                <a:gd name="connsiteX7" fmla="*/ 82715 w 123296"/>
                <a:gd name="connsiteY7" fmla="*/ 15162 h 104879"/>
                <a:gd name="connsiteX8" fmla="*/ 79045 w 123296"/>
                <a:gd name="connsiteY8" fmla="*/ 23679 h 104879"/>
                <a:gd name="connsiteX9" fmla="*/ 63878 w 123296"/>
                <a:gd name="connsiteY9" fmla="*/ 42659 h 104879"/>
                <a:gd name="connsiteX10" fmla="*/ 44796 w 123296"/>
                <a:gd name="connsiteY10" fmla="*/ 18082 h 104879"/>
                <a:gd name="connsiteX11" fmla="*/ 42595 w 123296"/>
                <a:gd name="connsiteY11" fmla="*/ 13702 h 104879"/>
                <a:gd name="connsiteX12" fmla="*/ 51157 w 123296"/>
                <a:gd name="connsiteY12" fmla="*/ 7618 h 104879"/>
                <a:gd name="connsiteX13" fmla="*/ 51157 w 123296"/>
                <a:gd name="connsiteY13" fmla="*/ 75 h 104879"/>
                <a:gd name="connsiteX14" fmla="*/ 24736 w 123296"/>
                <a:gd name="connsiteY14" fmla="*/ 805 h 104879"/>
                <a:gd name="connsiteX15" fmla="*/ 1496 w 123296"/>
                <a:gd name="connsiteY15" fmla="*/ 75 h 104879"/>
                <a:gd name="connsiteX16" fmla="*/ 1496 w 123296"/>
                <a:gd name="connsiteY16" fmla="*/ 7618 h 104879"/>
                <a:gd name="connsiteX17" fmla="*/ 30363 w 123296"/>
                <a:gd name="connsiteY17" fmla="*/ 22462 h 104879"/>
                <a:gd name="connsiteX18" fmla="*/ 54582 w 123296"/>
                <a:gd name="connsiteY18" fmla="*/ 53853 h 104879"/>
                <a:gd name="connsiteX19" fmla="*/ 31586 w 123296"/>
                <a:gd name="connsiteY19" fmla="*/ 82810 h 104879"/>
                <a:gd name="connsiteX20" fmla="*/ 273 w 123296"/>
                <a:gd name="connsiteY20" fmla="*/ 97411 h 104879"/>
                <a:gd name="connsiteX21" fmla="*/ 273 w 123296"/>
                <a:gd name="connsiteY21" fmla="*/ 104954 h 104879"/>
                <a:gd name="connsiteX22" fmla="*/ 20577 w 123296"/>
                <a:gd name="connsiteY22" fmla="*/ 104224 h 104879"/>
                <a:gd name="connsiteX23" fmla="*/ 43818 w 123296"/>
                <a:gd name="connsiteY23" fmla="*/ 104954 h 104879"/>
                <a:gd name="connsiteX24" fmla="*/ 43818 w 123296"/>
                <a:gd name="connsiteY24" fmla="*/ 97411 h 104879"/>
                <a:gd name="connsiteX25" fmla="*/ 36723 w 123296"/>
                <a:gd name="connsiteY25" fmla="*/ 89867 h 104879"/>
                <a:gd name="connsiteX26" fmla="*/ 58741 w 123296"/>
                <a:gd name="connsiteY26" fmla="*/ 58963 h 104879"/>
                <a:gd name="connsiteX27" fmla="*/ 77333 w 123296"/>
                <a:gd name="connsiteY27" fmla="*/ 83297 h 104879"/>
                <a:gd name="connsiteX28" fmla="*/ 82470 w 123296"/>
                <a:gd name="connsiteY28" fmla="*/ 91327 h 104879"/>
                <a:gd name="connsiteX29" fmla="*/ 73663 w 123296"/>
                <a:gd name="connsiteY29" fmla="*/ 97411 h 104879"/>
                <a:gd name="connsiteX30" fmla="*/ 73663 w 123296"/>
                <a:gd name="connsiteY30" fmla="*/ 104954 h 104879"/>
                <a:gd name="connsiteX31" fmla="*/ 100084 w 123296"/>
                <a:gd name="connsiteY31" fmla="*/ 104224 h 104879"/>
                <a:gd name="connsiteX32" fmla="*/ 123569 w 123296"/>
                <a:gd name="connsiteY32" fmla="*/ 104954 h 104879"/>
                <a:gd name="connsiteX33" fmla="*/ 123569 w 123296"/>
                <a:gd name="connsiteY33" fmla="*/ 97411 h 104879"/>
                <a:gd name="connsiteX34" fmla="*/ 100329 w 123296"/>
                <a:gd name="connsiteY34" fmla="*/ 89867 h 104879"/>
                <a:gd name="connsiteX35" fmla="*/ 67547 w 123296"/>
                <a:gd name="connsiteY35" fmla="*/ 47769 h 104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296" h="104879">
                  <a:moveTo>
                    <a:pt x="67547" y="47769"/>
                  </a:moveTo>
                  <a:cubicBezTo>
                    <a:pt x="74887" y="38523"/>
                    <a:pt x="84183" y="26599"/>
                    <a:pt x="90054" y="20272"/>
                  </a:cubicBezTo>
                  <a:cubicBezTo>
                    <a:pt x="97638" y="11512"/>
                    <a:pt x="107668" y="7862"/>
                    <a:pt x="119166" y="7618"/>
                  </a:cubicBezTo>
                  <a:lnTo>
                    <a:pt x="119166" y="75"/>
                  </a:lnTo>
                  <a:cubicBezTo>
                    <a:pt x="112805" y="561"/>
                    <a:pt x="105466" y="805"/>
                    <a:pt x="99105" y="805"/>
                  </a:cubicBezTo>
                  <a:cubicBezTo>
                    <a:pt x="91766" y="805"/>
                    <a:pt x="78801" y="318"/>
                    <a:pt x="75620" y="75"/>
                  </a:cubicBezTo>
                  <a:lnTo>
                    <a:pt x="75620" y="7618"/>
                  </a:lnTo>
                  <a:cubicBezTo>
                    <a:pt x="80758" y="8105"/>
                    <a:pt x="82715" y="11268"/>
                    <a:pt x="82715" y="15162"/>
                  </a:cubicBezTo>
                  <a:cubicBezTo>
                    <a:pt x="82715" y="19055"/>
                    <a:pt x="80269" y="22219"/>
                    <a:pt x="79045" y="23679"/>
                  </a:cubicBezTo>
                  <a:lnTo>
                    <a:pt x="63878" y="42659"/>
                  </a:lnTo>
                  <a:lnTo>
                    <a:pt x="44796" y="18082"/>
                  </a:lnTo>
                  <a:cubicBezTo>
                    <a:pt x="42595" y="15649"/>
                    <a:pt x="42595" y="15162"/>
                    <a:pt x="42595" y="13702"/>
                  </a:cubicBezTo>
                  <a:cubicBezTo>
                    <a:pt x="42595" y="10052"/>
                    <a:pt x="46264" y="7862"/>
                    <a:pt x="51157" y="7618"/>
                  </a:cubicBezTo>
                  <a:lnTo>
                    <a:pt x="51157" y="75"/>
                  </a:lnTo>
                  <a:cubicBezTo>
                    <a:pt x="44796" y="318"/>
                    <a:pt x="28650" y="805"/>
                    <a:pt x="24736" y="805"/>
                  </a:cubicBezTo>
                  <a:cubicBezTo>
                    <a:pt x="19599" y="805"/>
                    <a:pt x="8101" y="561"/>
                    <a:pt x="1496" y="75"/>
                  </a:cubicBezTo>
                  <a:lnTo>
                    <a:pt x="1496" y="7618"/>
                  </a:lnTo>
                  <a:cubicBezTo>
                    <a:pt x="18620" y="7618"/>
                    <a:pt x="18865" y="7862"/>
                    <a:pt x="30363" y="22462"/>
                  </a:cubicBezTo>
                  <a:lnTo>
                    <a:pt x="54582" y="53853"/>
                  </a:lnTo>
                  <a:lnTo>
                    <a:pt x="31586" y="82810"/>
                  </a:lnTo>
                  <a:cubicBezTo>
                    <a:pt x="19843" y="96924"/>
                    <a:pt x="5410" y="97411"/>
                    <a:pt x="273" y="97411"/>
                  </a:cubicBezTo>
                  <a:lnTo>
                    <a:pt x="273" y="104954"/>
                  </a:lnTo>
                  <a:cubicBezTo>
                    <a:pt x="6633" y="104468"/>
                    <a:pt x="14217" y="104224"/>
                    <a:pt x="20577" y="104224"/>
                  </a:cubicBezTo>
                  <a:cubicBezTo>
                    <a:pt x="27672" y="104224"/>
                    <a:pt x="37946" y="104711"/>
                    <a:pt x="43818" y="104954"/>
                  </a:cubicBezTo>
                  <a:lnTo>
                    <a:pt x="43818" y="97411"/>
                  </a:lnTo>
                  <a:cubicBezTo>
                    <a:pt x="38436" y="96681"/>
                    <a:pt x="36723" y="93517"/>
                    <a:pt x="36723" y="89867"/>
                  </a:cubicBezTo>
                  <a:cubicBezTo>
                    <a:pt x="36723" y="84514"/>
                    <a:pt x="43818" y="76484"/>
                    <a:pt x="58741" y="58963"/>
                  </a:cubicBezTo>
                  <a:lnTo>
                    <a:pt x="77333" y="83297"/>
                  </a:lnTo>
                  <a:cubicBezTo>
                    <a:pt x="79290" y="85974"/>
                    <a:pt x="82470" y="89867"/>
                    <a:pt x="82470" y="91327"/>
                  </a:cubicBezTo>
                  <a:cubicBezTo>
                    <a:pt x="82470" y="93517"/>
                    <a:pt x="80269" y="97168"/>
                    <a:pt x="73663" y="97411"/>
                  </a:cubicBezTo>
                  <a:lnTo>
                    <a:pt x="73663" y="104954"/>
                  </a:lnTo>
                  <a:cubicBezTo>
                    <a:pt x="81002" y="104711"/>
                    <a:pt x="94702" y="104224"/>
                    <a:pt x="100084" y="104224"/>
                  </a:cubicBezTo>
                  <a:cubicBezTo>
                    <a:pt x="106689" y="104224"/>
                    <a:pt x="116230" y="104468"/>
                    <a:pt x="123569" y="104954"/>
                  </a:cubicBezTo>
                  <a:lnTo>
                    <a:pt x="123569" y="97411"/>
                  </a:lnTo>
                  <a:cubicBezTo>
                    <a:pt x="110359" y="97411"/>
                    <a:pt x="105955" y="96924"/>
                    <a:pt x="100329" y="89867"/>
                  </a:cubicBezTo>
                  <a:lnTo>
                    <a:pt x="67547" y="4776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2" name="Dowolny kształt: kształt 81">
              <a:extLst>
                <a:ext uri="{FF2B5EF4-FFF2-40B4-BE49-F238E27FC236}">
                  <a16:creationId xmlns:a16="http://schemas.microsoft.com/office/drawing/2014/main" id="{997B9ADF-8873-43F7-47C4-866B0AAE90F3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1952601" y="6382600"/>
              <a:ext cx="87506" cy="111571"/>
            </a:xfrm>
            <a:custGeom>
              <a:avLst/>
              <a:gdLst>
                <a:gd name="connsiteX0" fmla="*/ 948 w 87506"/>
                <a:gd name="connsiteY0" fmla="*/ 102625 h 111571"/>
                <a:gd name="connsiteX1" fmla="*/ 263 w 87506"/>
                <a:gd name="connsiteY1" fmla="*/ 106202 h 111571"/>
                <a:gd name="connsiteX2" fmla="*/ 6085 w 87506"/>
                <a:gd name="connsiteY2" fmla="*/ 111653 h 111571"/>
                <a:gd name="connsiteX3" fmla="*/ 14818 w 87506"/>
                <a:gd name="connsiteY3" fmla="*/ 101092 h 111571"/>
                <a:gd name="connsiteX4" fmla="*/ 23723 w 87506"/>
                <a:gd name="connsiteY4" fmla="*/ 66343 h 111571"/>
                <a:gd name="connsiteX5" fmla="*/ 42560 w 87506"/>
                <a:gd name="connsiteY5" fmla="*/ 76904 h 111571"/>
                <a:gd name="connsiteX6" fmla="*/ 87769 w 87506"/>
                <a:gd name="connsiteY6" fmla="*/ 28868 h 111571"/>
                <a:gd name="connsiteX7" fmla="*/ 60541 w 87506"/>
                <a:gd name="connsiteY7" fmla="*/ 81 h 111571"/>
                <a:gd name="connsiteX8" fmla="*/ 17045 w 87506"/>
                <a:gd name="connsiteY8" fmla="*/ 38748 h 111571"/>
                <a:gd name="connsiteX9" fmla="*/ 948 w 87506"/>
                <a:gd name="connsiteY9" fmla="*/ 102625 h 111571"/>
                <a:gd name="connsiteX10" fmla="*/ 42389 w 87506"/>
                <a:gd name="connsiteY10" fmla="*/ 72134 h 111571"/>
                <a:gd name="connsiteX11" fmla="*/ 25949 w 87506"/>
                <a:gd name="connsiteY11" fmla="*/ 57315 h 111571"/>
                <a:gd name="connsiteX12" fmla="*/ 27491 w 87506"/>
                <a:gd name="connsiteY12" fmla="*/ 51183 h 111571"/>
                <a:gd name="connsiteX13" fmla="*/ 38621 w 87506"/>
                <a:gd name="connsiteY13" fmla="*/ 18818 h 111571"/>
                <a:gd name="connsiteX14" fmla="*/ 60198 w 87506"/>
                <a:gd name="connsiteY14" fmla="*/ 4851 h 111571"/>
                <a:gd name="connsiteX15" fmla="*/ 73898 w 87506"/>
                <a:gd name="connsiteY15" fmla="*/ 22055 h 111571"/>
                <a:gd name="connsiteX16" fmla="*/ 64137 w 87506"/>
                <a:gd name="connsiteY16" fmla="*/ 57315 h 111571"/>
                <a:gd name="connsiteX17" fmla="*/ 42389 w 87506"/>
                <a:gd name="connsiteY17" fmla="*/ 72134 h 111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506" h="111571">
                  <a:moveTo>
                    <a:pt x="948" y="102625"/>
                  </a:moveTo>
                  <a:cubicBezTo>
                    <a:pt x="263" y="105180"/>
                    <a:pt x="263" y="106032"/>
                    <a:pt x="263" y="106202"/>
                  </a:cubicBezTo>
                  <a:cubicBezTo>
                    <a:pt x="263" y="109949"/>
                    <a:pt x="3345" y="111653"/>
                    <a:pt x="6085" y="111653"/>
                  </a:cubicBezTo>
                  <a:cubicBezTo>
                    <a:pt x="12250" y="111653"/>
                    <a:pt x="13620" y="106543"/>
                    <a:pt x="14818" y="101092"/>
                  </a:cubicBezTo>
                  <a:cubicBezTo>
                    <a:pt x="17216" y="92234"/>
                    <a:pt x="22011" y="72816"/>
                    <a:pt x="23723" y="66343"/>
                  </a:cubicBezTo>
                  <a:cubicBezTo>
                    <a:pt x="25264" y="68898"/>
                    <a:pt x="30744" y="76904"/>
                    <a:pt x="42560" y="76904"/>
                  </a:cubicBezTo>
                  <a:cubicBezTo>
                    <a:pt x="64479" y="76904"/>
                    <a:pt x="87769" y="53738"/>
                    <a:pt x="87769" y="28868"/>
                  </a:cubicBezTo>
                  <a:cubicBezTo>
                    <a:pt x="87769" y="10812"/>
                    <a:pt x="75610" y="81"/>
                    <a:pt x="60541" y="81"/>
                  </a:cubicBezTo>
                  <a:cubicBezTo>
                    <a:pt x="43759" y="81"/>
                    <a:pt x="23038" y="14730"/>
                    <a:pt x="17045" y="38748"/>
                  </a:cubicBezTo>
                  <a:lnTo>
                    <a:pt x="948" y="102625"/>
                  </a:lnTo>
                  <a:close/>
                  <a:moveTo>
                    <a:pt x="42389" y="72134"/>
                  </a:moveTo>
                  <a:cubicBezTo>
                    <a:pt x="29717" y="72134"/>
                    <a:pt x="25949" y="59529"/>
                    <a:pt x="25949" y="57315"/>
                  </a:cubicBezTo>
                  <a:cubicBezTo>
                    <a:pt x="25949" y="56974"/>
                    <a:pt x="26977" y="53227"/>
                    <a:pt x="27491" y="51183"/>
                  </a:cubicBezTo>
                  <a:cubicBezTo>
                    <a:pt x="32628" y="30231"/>
                    <a:pt x="33655" y="26313"/>
                    <a:pt x="38621" y="18818"/>
                  </a:cubicBezTo>
                  <a:cubicBezTo>
                    <a:pt x="44786" y="9790"/>
                    <a:pt x="53349" y="4851"/>
                    <a:pt x="60198" y="4851"/>
                  </a:cubicBezTo>
                  <a:cubicBezTo>
                    <a:pt x="67219" y="4851"/>
                    <a:pt x="73898" y="9790"/>
                    <a:pt x="73898" y="22055"/>
                  </a:cubicBezTo>
                  <a:cubicBezTo>
                    <a:pt x="73898" y="29890"/>
                    <a:pt x="69446" y="48798"/>
                    <a:pt x="64137" y="57315"/>
                  </a:cubicBezTo>
                  <a:cubicBezTo>
                    <a:pt x="56260" y="69409"/>
                    <a:pt x="47697" y="72134"/>
                    <a:pt x="42389" y="7213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3" name="Dowolny kształt: kształt 82">
              <a:extLst>
                <a:ext uri="{FF2B5EF4-FFF2-40B4-BE49-F238E27FC236}">
                  <a16:creationId xmlns:a16="http://schemas.microsoft.com/office/drawing/2014/main" id="{972C8E78-4375-49F8-3806-0278B846D0A0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2064718" y="6438130"/>
              <a:ext cx="21748" cy="52464"/>
            </a:xfrm>
            <a:custGeom>
              <a:avLst/>
              <a:gdLst>
                <a:gd name="connsiteX0" fmla="*/ 17220 w 21748"/>
                <a:gd name="connsiteY0" fmla="*/ 16945 h 52464"/>
                <a:gd name="connsiteX1" fmla="*/ 3863 w 21748"/>
                <a:gd name="connsiteY1" fmla="*/ 48117 h 52464"/>
                <a:gd name="connsiteX2" fmla="*/ 2664 w 21748"/>
                <a:gd name="connsiteY2" fmla="*/ 50161 h 52464"/>
                <a:gd name="connsiteX3" fmla="*/ 5062 w 21748"/>
                <a:gd name="connsiteY3" fmla="*/ 52545 h 52464"/>
                <a:gd name="connsiteX4" fmla="*/ 22015 w 21748"/>
                <a:gd name="connsiteY4" fmla="*/ 18648 h 52464"/>
                <a:gd name="connsiteX5" fmla="*/ 10028 w 21748"/>
                <a:gd name="connsiteY5" fmla="*/ 81 h 52464"/>
                <a:gd name="connsiteX6" fmla="*/ 267 w 21748"/>
                <a:gd name="connsiteY6" fmla="*/ 9790 h 52464"/>
                <a:gd name="connsiteX7" fmla="*/ 10199 w 21748"/>
                <a:gd name="connsiteY7" fmla="*/ 19670 h 52464"/>
                <a:gd name="connsiteX8" fmla="*/ 17220 w 21748"/>
                <a:gd name="connsiteY8" fmla="*/ 16945 h 5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48" h="52464">
                  <a:moveTo>
                    <a:pt x="17220" y="16945"/>
                  </a:moveTo>
                  <a:cubicBezTo>
                    <a:pt x="17220" y="26313"/>
                    <a:pt x="15507" y="37215"/>
                    <a:pt x="3863" y="48117"/>
                  </a:cubicBezTo>
                  <a:cubicBezTo>
                    <a:pt x="3178" y="48798"/>
                    <a:pt x="2664" y="49309"/>
                    <a:pt x="2664" y="50161"/>
                  </a:cubicBezTo>
                  <a:cubicBezTo>
                    <a:pt x="2664" y="51353"/>
                    <a:pt x="4034" y="52545"/>
                    <a:pt x="5062" y="52545"/>
                  </a:cubicBezTo>
                  <a:cubicBezTo>
                    <a:pt x="7459" y="52545"/>
                    <a:pt x="22015" y="38918"/>
                    <a:pt x="22015" y="18648"/>
                  </a:cubicBezTo>
                  <a:cubicBezTo>
                    <a:pt x="22015" y="8087"/>
                    <a:pt x="17905" y="81"/>
                    <a:pt x="10028" y="81"/>
                  </a:cubicBezTo>
                  <a:cubicBezTo>
                    <a:pt x="4377" y="81"/>
                    <a:pt x="267" y="4510"/>
                    <a:pt x="267" y="9790"/>
                  </a:cubicBezTo>
                  <a:cubicBezTo>
                    <a:pt x="267" y="15241"/>
                    <a:pt x="4205" y="19670"/>
                    <a:pt x="10199" y="19670"/>
                  </a:cubicBezTo>
                  <a:cubicBezTo>
                    <a:pt x="14309" y="19670"/>
                    <a:pt x="17049" y="16945"/>
                    <a:pt x="17220" y="1694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4" name="Dowolny kształt: kształt 83">
              <a:extLst>
                <a:ext uri="{FF2B5EF4-FFF2-40B4-BE49-F238E27FC236}">
                  <a16:creationId xmlns:a16="http://schemas.microsoft.com/office/drawing/2014/main" id="{188C8408-BB63-1BD0-845E-08235EB2A913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2115455" y="6341378"/>
              <a:ext cx="111651" cy="116341"/>
            </a:xfrm>
            <a:custGeom>
              <a:avLst/>
              <a:gdLst>
                <a:gd name="connsiteX0" fmla="*/ 59006 w 111651"/>
                <a:gd name="connsiteY0" fmla="*/ 14049 h 116341"/>
                <a:gd name="connsiteX1" fmla="*/ 76816 w 111651"/>
                <a:gd name="connsiteY1" fmla="*/ 6213 h 116341"/>
                <a:gd name="connsiteX2" fmla="*/ 83837 w 111651"/>
                <a:gd name="connsiteY2" fmla="*/ 2466 h 116341"/>
                <a:gd name="connsiteX3" fmla="*/ 80926 w 111651"/>
                <a:gd name="connsiteY3" fmla="*/ 81 h 116341"/>
                <a:gd name="connsiteX4" fmla="*/ 68253 w 111651"/>
                <a:gd name="connsiteY4" fmla="*/ 592 h 116341"/>
                <a:gd name="connsiteX5" fmla="*/ 54554 w 111651"/>
                <a:gd name="connsiteY5" fmla="*/ 762 h 116341"/>
                <a:gd name="connsiteX6" fmla="*/ 42738 w 111651"/>
                <a:gd name="connsiteY6" fmla="*/ 592 h 116341"/>
                <a:gd name="connsiteX7" fmla="*/ 31607 w 111651"/>
                <a:gd name="connsiteY7" fmla="*/ 81 h 116341"/>
                <a:gd name="connsiteX8" fmla="*/ 28011 w 111651"/>
                <a:gd name="connsiteY8" fmla="*/ 3829 h 116341"/>
                <a:gd name="connsiteX9" fmla="*/ 33491 w 111651"/>
                <a:gd name="connsiteY9" fmla="*/ 6213 h 116341"/>
                <a:gd name="connsiteX10" fmla="*/ 39998 w 111651"/>
                <a:gd name="connsiteY10" fmla="*/ 6554 h 116341"/>
                <a:gd name="connsiteX11" fmla="*/ 43937 w 111651"/>
                <a:gd name="connsiteY11" fmla="*/ 8939 h 116341"/>
                <a:gd name="connsiteX12" fmla="*/ 43252 w 111651"/>
                <a:gd name="connsiteY12" fmla="*/ 12686 h 116341"/>
                <a:gd name="connsiteX13" fmla="*/ 20476 w 111651"/>
                <a:gd name="connsiteY13" fmla="*/ 103136 h 116341"/>
                <a:gd name="connsiteX14" fmla="*/ 5406 w 111651"/>
                <a:gd name="connsiteY14" fmla="*/ 110290 h 116341"/>
                <a:gd name="connsiteX15" fmla="*/ 269 w 111651"/>
                <a:gd name="connsiteY15" fmla="*/ 113867 h 116341"/>
                <a:gd name="connsiteX16" fmla="*/ 5406 w 111651"/>
                <a:gd name="connsiteY16" fmla="*/ 116422 h 116341"/>
                <a:gd name="connsiteX17" fmla="*/ 91543 w 111651"/>
                <a:gd name="connsiteY17" fmla="*/ 116422 h 116341"/>
                <a:gd name="connsiteX18" fmla="*/ 97365 w 111651"/>
                <a:gd name="connsiteY18" fmla="*/ 113015 h 116341"/>
                <a:gd name="connsiteX19" fmla="*/ 111921 w 111651"/>
                <a:gd name="connsiteY19" fmla="*/ 74008 h 116341"/>
                <a:gd name="connsiteX20" fmla="*/ 109010 w 111651"/>
                <a:gd name="connsiteY20" fmla="*/ 71623 h 116341"/>
                <a:gd name="connsiteX21" fmla="*/ 105585 w 111651"/>
                <a:gd name="connsiteY21" fmla="*/ 75200 h 116341"/>
                <a:gd name="connsiteX22" fmla="*/ 60205 w 111651"/>
                <a:gd name="connsiteY22" fmla="*/ 110290 h 116341"/>
                <a:gd name="connsiteX23" fmla="*/ 40854 w 111651"/>
                <a:gd name="connsiteY23" fmla="*/ 110290 h 116341"/>
                <a:gd name="connsiteX24" fmla="*/ 35374 w 111651"/>
                <a:gd name="connsiteY24" fmla="*/ 108587 h 116341"/>
                <a:gd name="connsiteX25" fmla="*/ 36059 w 111651"/>
                <a:gd name="connsiteY25" fmla="*/ 105010 h 116341"/>
                <a:gd name="connsiteX26" fmla="*/ 59006 w 111651"/>
                <a:gd name="connsiteY26" fmla="*/ 14049 h 116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1651" h="116341">
                  <a:moveTo>
                    <a:pt x="59006" y="14049"/>
                  </a:moveTo>
                  <a:cubicBezTo>
                    <a:pt x="60547" y="7917"/>
                    <a:pt x="61061" y="6213"/>
                    <a:pt x="76816" y="6213"/>
                  </a:cubicBezTo>
                  <a:cubicBezTo>
                    <a:pt x="82124" y="6213"/>
                    <a:pt x="83837" y="6213"/>
                    <a:pt x="83837" y="2466"/>
                  </a:cubicBezTo>
                  <a:cubicBezTo>
                    <a:pt x="83837" y="2296"/>
                    <a:pt x="83665" y="81"/>
                    <a:pt x="80926" y="81"/>
                  </a:cubicBezTo>
                  <a:cubicBezTo>
                    <a:pt x="76987" y="81"/>
                    <a:pt x="72363" y="422"/>
                    <a:pt x="68253" y="592"/>
                  </a:cubicBezTo>
                  <a:cubicBezTo>
                    <a:pt x="63972" y="762"/>
                    <a:pt x="58835" y="762"/>
                    <a:pt x="54554" y="762"/>
                  </a:cubicBezTo>
                  <a:cubicBezTo>
                    <a:pt x="50958" y="762"/>
                    <a:pt x="46334" y="592"/>
                    <a:pt x="42738" y="592"/>
                  </a:cubicBezTo>
                  <a:cubicBezTo>
                    <a:pt x="39142" y="592"/>
                    <a:pt x="35032" y="81"/>
                    <a:pt x="31607" y="81"/>
                  </a:cubicBezTo>
                  <a:cubicBezTo>
                    <a:pt x="30579" y="81"/>
                    <a:pt x="28011" y="81"/>
                    <a:pt x="28011" y="3829"/>
                  </a:cubicBezTo>
                  <a:cubicBezTo>
                    <a:pt x="28011" y="6213"/>
                    <a:pt x="30066" y="6213"/>
                    <a:pt x="33491" y="6213"/>
                  </a:cubicBezTo>
                  <a:cubicBezTo>
                    <a:pt x="33662" y="6213"/>
                    <a:pt x="36916" y="6213"/>
                    <a:pt x="39998" y="6554"/>
                  </a:cubicBezTo>
                  <a:cubicBezTo>
                    <a:pt x="43594" y="6895"/>
                    <a:pt x="43937" y="7235"/>
                    <a:pt x="43937" y="8939"/>
                  </a:cubicBezTo>
                  <a:cubicBezTo>
                    <a:pt x="43937" y="9279"/>
                    <a:pt x="43937" y="10131"/>
                    <a:pt x="43252" y="12686"/>
                  </a:cubicBezTo>
                  <a:lnTo>
                    <a:pt x="20476" y="103136"/>
                  </a:lnTo>
                  <a:cubicBezTo>
                    <a:pt x="18935" y="108927"/>
                    <a:pt x="18592" y="110290"/>
                    <a:pt x="5406" y="110290"/>
                  </a:cubicBezTo>
                  <a:cubicBezTo>
                    <a:pt x="2495" y="110290"/>
                    <a:pt x="269" y="110290"/>
                    <a:pt x="269" y="113867"/>
                  </a:cubicBezTo>
                  <a:cubicBezTo>
                    <a:pt x="269" y="116422"/>
                    <a:pt x="2324" y="116422"/>
                    <a:pt x="5406" y="116422"/>
                  </a:cubicBezTo>
                  <a:lnTo>
                    <a:pt x="91543" y="116422"/>
                  </a:lnTo>
                  <a:cubicBezTo>
                    <a:pt x="95824" y="116422"/>
                    <a:pt x="95995" y="116252"/>
                    <a:pt x="97365" y="113015"/>
                  </a:cubicBezTo>
                  <a:cubicBezTo>
                    <a:pt x="99078" y="108416"/>
                    <a:pt x="111921" y="75371"/>
                    <a:pt x="111921" y="74008"/>
                  </a:cubicBezTo>
                  <a:cubicBezTo>
                    <a:pt x="111921" y="73497"/>
                    <a:pt x="111578" y="71623"/>
                    <a:pt x="109010" y="71623"/>
                  </a:cubicBezTo>
                  <a:cubicBezTo>
                    <a:pt x="106955" y="71623"/>
                    <a:pt x="106612" y="72475"/>
                    <a:pt x="105585" y="75200"/>
                  </a:cubicBezTo>
                  <a:cubicBezTo>
                    <a:pt x="99078" y="91382"/>
                    <a:pt x="91543" y="110290"/>
                    <a:pt x="60205" y="110290"/>
                  </a:cubicBezTo>
                  <a:lnTo>
                    <a:pt x="40854" y="110290"/>
                  </a:lnTo>
                  <a:cubicBezTo>
                    <a:pt x="35546" y="110290"/>
                    <a:pt x="35374" y="110120"/>
                    <a:pt x="35374" y="108587"/>
                  </a:cubicBezTo>
                  <a:cubicBezTo>
                    <a:pt x="35374" y="108416"/>
                    <a:pt x="35374" y="107565"/>
                    <a:pt x="36059" y="105010"/>
                  </a:cubicBezTo>
                  <a:lnTo>
                    <a:pt x="59006" y="1404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5" name="Dowolny kształt: kształt 84">
              <a:extLst>
                <a:ext uri="{FF2B5EF4-FFF2-40B4-BE49-F238E27FC236}">
                  <a16:creationId xmlns:a16="http://schemas.microsoft.com/office/drawing/2014/main" id="{8821CAD9-0F80-A772-A789-834696CB4F7C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2368660" y="6135293"/>
              <a:ext cx="173881" cy="165471"/>
            </a:xfrm>
            <a:custGeom>
              <a:avLst/>
              <a:gdLst>
                <a:gd name="connsiteX0" fmla="*/ 65108 w 173881"/>
                <a:gd name="connsiteY0" fmla="*/ 86461 h 165471"/>
                <a:gd name="connsiteX1" fmla="*/ 88838 w 173881"/>
                <a:gd name="connsiteY1" fmla="*/ 86461 h 165471"/>
                <a:gd name="connsiteX2" fmla="*/ 109142 w 173881"/>
                <a:gd name="connsiteY2" fmla="*/ 97411 h 165471"/>
                <a:gd name="connsiteX3" fmla="*/ 107430 w 173881"/>
                <a:gd name="connsiteY3" fmla="*/ 109335 h 165471"/>
                <a:gd name="connsiteX4" fmla="*/ 106696 w 173881"/>
                <a:gd name="connsiteY4" fmla="*/ 112011 h 165471"/>
                <a:gd name="connsiteX5" fmla="*/ 109632 w 173881"/>
                <a:gd name="connsiteY5" fmla="*/ 114931 h 165471"/>
                <a:gd name="connsiteX6" fmla="*/ 113301 w 173881"/>
                <a:gd name="connsiteY6" fmla="*/ 109821 h 165471"/>
                <a:gd name="connsiteX7" fmla="*/ 126756 w 173881"/>
                <a:gd name="connsiteY7" fmla="*/ 57016 h 165471"/>
                <a:gd name="connsiteX8" fmla="*/ 127490 w 173881"/>
                <a:gd name="connsiteY8" fmla="*/ 53123 h 165471"/>
                <a:gd name="connsiteX9" fmla="*/ 124555 w 173881"/>
                <a:gd name="connsiteY9" fmla="*/ 50446 h 165471"/>
                <a:gd name="connsiteX10" fmla="*/ 120885 w 173881"/>
                <a:gd name="connsiteY10" fmla="*/ 55556 h 165471"/>
                <a:gd name="connsiteX11" fmla="*/ 89327 w 173881"/>
                <a:gd name="connsiteY11" fmla="*/ 78917 h 165471"/>
                <a:gd name="connsiteX12" fmla="*/ 67065 w 173881"/>
                <a:gd name="connsiteY12" fmla="*/ 78917 h 165471"/>
                <a:gd name="connsiteX13" fmla="*/ 82722 w 173881"/>
                <a:gd name="connsiteY13" fmla="*/ 17109 h 165471"/>
                <a:gd name="connsiteX14" fmla="*/ 95932 w 173881"/>
                <a:gd name="connsiteY14" fmla="*/ 7618 h 165471"/>
                <a:gd name="connsiteX15" fmla="*/ 128224 w 173881"/>
                <a:gd name="connsiteY15" fmla="*/ 7618 h 165471"/>
                <a:gd name="connsiteX16" fmla="*/ 163941 w 173881"/>
                <a:gd name="connsiteY16" fmla="*/ 34386 h 165471"/>
                <a:gd name="connsiteX17" fmla="*/ 163207 w 173881"/>
                <a:gd name="connsiteY17" fmla="*/ 47526 h 165471"/>
                <a:gd name="connsiteX18" fmla="*/ 162718 w 173881"/>
                <a:gd name="connsiteY18" fmla="*/ 51906 h 165471"/>
                <a:gd name="connsiteX19" fmla="*/ 165653 w 173881"/>
                <a:gd name="connsiteY19" fmla="*/ 54826 h 165471"/>
                <a:gd name="connsiteX20" fmla="*/ 169078 w 173881"/>
                <a:gd name="connsiteY20" fmla="*/ 48743 h 165471"/>
                <a:gd name="connsiteX21" fmla="*/ 173971 w 173881"/>
                <a:gd name="connsiteY21" fmla="*/ 6645 h 165471"/>
                <a:gd name="connsiteX22" fmla="*/ 167366 w 173881"/>
                <a:gd name="connsiteY22" fmla="*/ 75 h 165471"/>
                <a:gd name="connsiteX23" fmla="*/ 47494 w 173881"/>
                <a:gd name="connsiteY23" fmla="*/ 75 h 165471"/>
                <a:gd name="connsiteX24" fmla="*/ 40155 w 173881"/>
                <a:gd name="connsiteY24" fmla="*/ 4942 h 165471"/>
                <a:gd name="connsiteX25" fmla="*/ 47005 w 173881"/>
                <a:gd name="connsiteY25" fmla="*/ 7618 h 165471"/>
                <a:gd name="connsiteX26" fmla="*/ 62906 w 173881"/>
                <a:gd name="connsiteY26" fmla="*/ 11998 h 165471"/>
                <a:gd name="connsiteX27" fmla="*/ 61683 w 173881"/>
                <a:gd name="connsiteY27" fmla="*/ 17839 h 165471"/>
                <a:gd name="connsiteX28" fmla="*/ 29391 w 173881"/>
                <a:gd name="connsiteY28" fmla="*/ 146566 h 165471"/>
                <a:gd name="connsiteX29" fmla="*/ 7129 w 173881"/>
                <a:gd name="connsiteY29" fmla="*/ 158003 h 165471"/>
                <a:gd name="connsiteX30" fmla="*/ 279 w 173881"/>
                <a:gd name="connsiteY30" fmla="*/ 162626 h 165471"/>
                <a:gd name="connsiteX31" fmla="*/ 3949 w 173881"/>
                <a:gd name="connsiteY31" fmla="*/ 165546 h 165471"/>
                <a:gd name="connsiteX32" fmla="*/ 36241 w 173881"/>
                <a:gd name="connsiteY32" fmla="*/ 164816 h 165471"/>
                <a:gd name="connsiteX33" fmla="*/ 72692 w 173881"/>
                <a:gd name="connsiteY33" fmla="*/ 165546 h 165471"/>
                <a:gd name="connsiteX34" fmla="*/ 77829 w 173881"/>
                <a:gd name="connsiteY34" fmla="*/ 160923 h 165471"/>
                <a:gd name="connsiteX35" fmla="*/ 76361 w 173881"/>
                <a:gd name="connsiteY35" fmla="*/ 158246 h 165471"/>
                <a:gd name="connsiteX36" fmla="*/ 69511 w 173881"/>
                <a:gd name="connsiteY36" fmla="*/ 158003 h 165471"/>
                <a:gd name="connsiteX37" fmla="*/ 56790 w 173881"/>
                <a:gd name="connsiteY37" fmla="*/ 157516 h 165471"/>
                <a:gd name="connsiteX38" fmla="*/ 48962 w 173881"/>
                <a:gd name="connsiteY38" fmla="*/ 152649 h 165471"/>
                <a:gd name="connsiteX39" fmla="*/ 49941 w 173881"/>
                <a:gd name="connsiteY39" fmla="*/ 147052 h 165471"/>
                <a:gd name="connsiteX40" fmla="*/ 65108 w 173881"/>
                <a:gd name="connsiteY40" fmla="*/ 86461 h 16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3881" h="165471">
                  <a:moveTo>
                    <a:pt x="65108" y="86461"/>
                  </a:moveTo>
                  <a:lnTo>
                    <a:pt x="88838" y="86461"/>
                  </a:lnTo>
                  <a:cubicBezTo>
                    <a:pt x="107185" y="86461"/>
                    <a:pt x="109142" y="90354"/>
                    <a:pt x="109142" y="97411"/>
                  </a:cubicBezTo>
                  <a:cubicBezTo>
                    <a:pt x="109142" y="99114"/>
                    <a:pt x="109142" y="102034"/>
                    <a:pt x="107430" y="109335"/>
                  </a:cubicBezTo>
                  <a:cubicBezTo>
                    <a:pt x="106941" y="110551"/>
                    <a:pt x="106696" y="111525"/>
                    <a:pt x="106696" y="112011"/>
                  </a:cubicBezTo>
                  <a:cubicBezTo>
                    <a:pt x="106696" y="113958"/>
                    <a:pt x="108164" y="114931"/>
                    <a:pt x="109632" y="114931"/>
                  </a:cubicBezTo>
                  <a:cubicBezTo>
                    <a:pt x="112078" y="114931"/>
                    <a:pt x="112078" y="114201"/>
                    <a:pt x="113301" y="109821"/>
                  </a:cubicBezTo>
                  <a:lnTo>
                    <a:pt x="126756" y="57016"/>
                  </a:lnTo>
                  <a:cubicBezTo>
                    <a:pt x="127490" y="54340"/>
                    <a:pt x="127490" y="53853"/>
                    <a:pt x="127490" y="53123"/>
                  </a:cubicBezTo>
                  <a:cubicBezTo>
                    <a:pt x="127490" y="52636"/>
                    <a:pt x="127001" y="50446"/>
                    <a:pt x="124555" y="50446"/>
                  </a:cubicBezTo>
                  <a:cubicBezTo>
                    <a:pt x="122108" y="50446"/>
                    <a:pt x="121864" y="51663"/>
                    <a:pt x="120885" y="55556"/>
                  </a:cubicBezTo>
                  <a:cubicBezTo>
                    <a:pt x="115748" y="74537"/>
                    <a:pt x="110121" y="78917"/>
                    <a:pt x="89327" y="78917"/>
                  </a:cubicBezTo>
                  <a:lnTo>
                    <a:pt x="67065" y="78917"/>
                  </a:lnTo>
                  <a:lnTo>
                    <a:pt x="82722" y="17109"/>
                  </a:lnTo>
                  <a:cubicBezTo>
                    <a:pt x="84924" y="8592"/>
                    <a:pt x="85168" y="7618"/>
                    <a:pt x="95932" y="7618"/>
                  </a:cubicBezTo>
                  <a:lnTo>
                    <a:pt x="128224" y="7618"/>
                  </a:lnTo>
                  <a:cubicBezTo>
                    <a:pt x="158314" y="7618"/>
                    <a:pt x="163941" y="15649"/>
                    <a:pt x="163941" y="34386"/>
                  </a:cubicBezTo>
                  <a:cubicBezTo>
                    <a:pt x="163941" y="39983"/>
                    <a:pt x="163941" y="40956"/>
                    <a:pt x="163207" y="47526"/>
                  </a:cubicBezTo>
                  <a:cubicBezTo>
                    <a:pt x="162718" y="50690"/>
                    <a:pt x="162718" y="51176"/>
                    <a:pt x="162718" y="51906"/>
                  </a:cubicBezTo>
                  <a:cubicBezTo>
                    <a:pt x="162718" y="53123"/>
                    <a:pt x="163452" y="54826"/>
                    <a:pt x="165653" y="54826"/>
                  </a:cubicBezTo>
                  <a:cubicBezTo>
                    <a:pt x="168344" y="54826"/>
                    <a:pt x="168589" y="53366"/>
                    <a:pt x="169078" y="48743"/>
                  </a:cubicBezTo>
                  <a:lnTo>
                    <a:pt x="173971" y="6645"/>
                  </a:lnTo>
                  <a:cubicBezTo>
                    <a:pt x="174705" y="75"/>
                    <a:pt x="173482" y="75"/>
                    <a:pt x="167366" y="75"/>
                  </a:cubicBezTo>
                  <a:lnTo>
                    <a:pt x="47494" y="75"/>
                  </a:lnTo>
                  <a:cubicBezTo>
                    <a:pt x="42601" y="75"/>
                    <a:pt x="40155" y="75"/>
                    <a:pt x="40155" y="4942"/>
                  </a:cubicBezTo>
                  <a:cubicBezTo>
                    <a:pt x="40155" y="7618"/>
                    <a:pt x="42357" y="7618"/>
                    <a:pt x="47005" y="7618"/>
                  </a:cubicBezTo>
                  <a:cubicBezTo>
                    <a:pt x="56056" y="7618"/>
                    <a:pt x="62906" y="7618"/>
                    <a:pt x="62906" y="11998"/>
                  </a:cubicBezTo>
                  <a:cubicBezTo>
                    <a:pt x="62906" y="12972"/>
                    <a:pt x="62906" y="13458"/>
                    <a:pt x="61683" y="17839"/>
                  </a:cubicBezTo>
                  <a:lnTo>
                    <a:pt x="29391" y="146566"/>
                  </a:lnTo>
                  <a:cubicBezTo>
                    <a:pt x="26945" y="156056"/>
                    <a:pt x="26456" y="158003"/>
                    <a:pt x="7129" y="158003"/>
                  </a:cubicBezTo>
                  <a:cubicBezTo>
                    <a:pt x="2970" y="158003"/>
                    <a:pt x="279" y="158003"/>
                    <a:pt x="279" y="162626"/>
                  </a:cubicBezTo>
                  <a:cubicBezTo>
                    <a:pt x="279" y="165546"/>
                    <a:pt x="3215" y="165546"/>
                    <a:pt x="3949" y="165546"/>
                  </a:cubicBezTo>
                  <a:cubicBezTo>
                    <a:pt x="11043" y="165546"/>
                    <a:pt x="29147" y="164816"/>
                    <a:pt x="36241" y="164816"/>
                  </a:cubicBezTo>
                  <a:cubicBezTo>
                    <a:pt x="44314" y="164816"/>
                    <a:pt x="64619" y="165546"/>
                    <a:pt x="72692" y="165546"/>
                  </a:cubicBezTo>
                  <a:cubicBezTo>
                    <a:pt x="74893" y="165546"/>
                    <a:pt x="77829" y="165546"/>
                    <a:pt x="77829" y="160923"/>
                  </a:cubicBezTo>
                  <a:cubicBezTo>
                    <a:pt x="77829" y="158976"/>
                    <a:pt x="76361" y="158489"/>
                    <a:pt x="76361" y="158246"/>
                  </a:cubicBezTo>
                  <a:cubicBezTo>
                    <a:pt x="75627" y="158003"/>
                    <a:pt x="75138" y="158003"/>
                    <a:pt x="69511" y="158003"/>
                  </a:cubicBezTo>
                  <a:cubicBezTo>
                    <a:pt x="64129" y="158003"/>
                    <a:pt x="62906" y="158003"/>
                    <a:pt x="56790" y="157516"/>
                  </a:cubicBezTo>
                  <a:cubicBezTo>
                    <a:pt x="49696" y="156786"/>
                    <a:pt x="48962" y="155813"/>
                    <a:pt x="48962" y="152649"/>
                  </a:cubicBezTo>
                  <a:cubicBezTo>
                    <a:pt x="48962" y="152162"/>
                    <a:pt x="48962" y="150702"/>
                    <a:pt x="49941" y="147052"/>
                  </a:cubicBezTo>
                  <a:lnTo>
                    <a:pt x="65108" y="86461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6" name="Dowolny kształt: kształt 85">
              <a:extLst>
                <a:ext uri="{FF2B5EF4-FFF2-40B4-BE49-F238E27FC236}">
                  <a16:creationId xmlns:a16="http://schemas.microsoft.com/office/drawing/2014/main" id="{6F1A2C6D-E1FF-0E71-A545-67F73C5E63F7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2574876" y="6118259"/>
              <a:ext cx="56755" cy="243340"/>
            </a:xfrm>
            <a:custGeom>
              <a:avLst/>
              <a:gdLst>
                <a:gd name="connsiteX0" fmla="*/ 57043 w 56755"/>
                <a:gd name="connsiteY0" fmla="*/ 240982 h 243340"/>
                <a:gd name="connsiteX1" fmla="*/ 52884 w 56755"/>
                <a:gd name="connsiteY1" fmla="*/ 235628 h 243340"/>
                <a:gd name="connsiteX2" fmla="*/ 14476 w 56755"/>
                <a:gd name="connsiteY2" fmla="*/ 121745 h 243340"/>
                <a:gd name="connsiteX3" fmla="*/ 53863 w 56755"/>
                <a:gd name="connsiteY3" fmla="*/ 6645 h 243340"/>
                <a:gd name="connsiteX4" fmla="*/ 57043 w 56755"/>
                <a:gd name="connsiteY4" fmla="*/ 2508 h 243340"/>
                <a:gd name="connsiteX5" fmla="*/ 54596 w 56755"/>
                <a:gd name="connsiteY5" fmla="*/ 75 h 243340"/>
                <a:gd name="connsiteX6" fmla="*/ 15699 w 56755"/>
                <a:gd name="connsiteY6" fmla="*/ 47526 h 243340"/>
                <a:gd name="connsiteX7" fmla="*/ 287 w 56755"/>
                <a:gd name="connsiteY7" fmla="*/ 121745 h 243340"/>
                <a:gd name="connsiteX8" fmla="*/ 16433 w 56755"/>
                <a:gd name="connsiteY8" fmla="*/ 197667 h 243340"/>
                <a:gd name="connsiteX9" fmla="*/ 54596 w 56755"/>
                <a:gd name="connsiteY9" fmla="*/ 243415 h 243340"/>
                <a:gd name="connsiteX10" fmla="*/ 57043 w 56755"/>
                <a:gd name="connsiteY10" fmla="*/ 240982 h 24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55" h="243340">
                  <a:moveTo>
                    <a:pt x="57043" y="240982"/>
                  </a:moveTo>
                  <a:cubicBezTo>
                    <a:pt x="57043" y="240252"/>
                    <a:pt x="57043" y="239765"/>
                    <a:pt x="52884" y="235628"/>
                  </a:cubicBezTo>
                  <a:cubicBezTo>
                    <a:pt x="22304" y="204967"/>
                    <a:pt x="14476" y="158976"/>
                    <a:pt x="14476" y="121745"/>
                  </a:cubicBezTo>
                  <a:cubicBezTo>
                    <a:pt x="14476" y="79404"/>
                    <a:pt x="23772" y="37062"/>
                    <a:pt x="53863" y="6645"/>
                  </a:cubicBezTo>
                  <a:cubicBezTo>
                    <a:pt x="57043" y="3725"/>
                    <a:pt x="57043" y="3238"/>
                    <a:pt x="57043" y="2508"/>
                  </a:cubicBezTo>
                  <a:cubicBezTo>
                    <a:pt x="57043" y="805"/>
                    <a:pt x="56064" y="75"/>
                    <a:pt x="54596" y="75"/>
                  </a:cubicBezTo>
                  <a:cubicBezTo>
                    <a:pt x="52150" y="75"/>
                    <a:pt x="30133" y="16622"/>
                    <a:pt x="15699" y="47526"/>
                  </a:cubicBezTo>
                  <a:cubicBezTo>
                    <a:pt x="3223" y="74294"/>
                    <a:pt x="287" y="101304"/>
                    <a:pt x="287" y="121745"/>
                  </a:cubicBezTo>
                  <a:cubicBezTo>
                    <a:pt x="287" y="140725"/>
                    <a:pt x="2978" y="170170"/>
                    <a:pt x="16433" y="197667"/>
                  </a:cubicBezTo>
                  <a:cubicBezTo>
                    <a:pt x="31111" y="227598"/>
                    <a:pt x="52150" y="243415"/>
                    <a:pt x="54596" y="243415"/>
                  </a:cubicBezTo>
                  <a:cubicBezTo>
                    <a:pt x="56064" y="243415"/>
                    <a:pt x="57043" y="242685"/>
                    <a:pt x="57043" y="24098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7" name="Dowolny kształt: kształt 86">
              <a:extLst>
                <a:ext uri="{FF2B5EF4-FFF2-40B4-BE49-F238E27FC236}">
                  <a16:creationId xmlns:a16="http://schemas.microsoft.com/office/drawing/2014/main" id="{61188CCC-202C-6E6E-1D09-3A2CE820C88B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2653132" y="6193208"/>
              <a:ext cx="115468" cy="160117"/>
            </a:xfrm>
            <a:custGeom>
              <a:avLst/>
              <a:gdLst>
                <a:gd name="connsiteX0" fmla="*/ 1025 w 115468"/>
                <a:gd name="connsiteY0" fmla="*/ 149729 h 160117"/>
                <a:gd name="connsiteX1" fmla="*/ 291 w 115468"/>
                <a:gd name="connsiteY1" fmla="*/ 153623 h 160117"/>
                <a:gd name="connsiteX2" fmla="*/ 7141 w 115468"/>
                <a:gd name="connsiteY2" fmla="*/ 160193 h 160117"/>
                <a:gd name="connsiteX3" fmla="*/ 15703 w 115468"/>
                <a:gd name="connsiteY3" fmla="*/ 155083 h 160117"/>
                <a:gd name="connsiteX4" fmla="*/ 31360 w 115468"/>
                <a:gd name="connsiteY4" fmla="*/ 94004 h 160117"/>
                <a:gd name="connsiteX5" fmla="*/ 55579 w 115468"/>
                <a:gd name="connsiteY5" fmla="*/ 110308 h 160117"/>
                <a:gd name="connsiteX6" fmla="*/ 115759 w 115468"/>
                <a:gd name="connsiteY6" fmla="*/ 39739 h 160117"/>
                <a:gd name="connsiteX7" fmla="*/ 81755 w 115468"/>
                <a:gd name="connsiteY7" fmla="*/ 75 h 160117"/>
                <a:gd name="connsiteX8" fmla="*/ 24999 w 115468"/>
                <a:gd name="connsiteY8" fmla="*/ 54096 h 160117"/>
                <a:gd name="connsiteX9" fmla="*/ 1025 w 115468"/>
                <a:gd name="connsiteY9" fmla="*/ 149729 h 160117"/>
                <a:gd name="connsiteX10" fmla="*/ 55334 w 115468"/>
                <a:gd name="connsiteY10" fmla="*/ 104954 h 160117"/>
                <a:gd name="connsiteX11" fmla="*/ 34296 w 115468"/>
                <a:gd name="connsiteY11" fmla="*/ 83297 h 160117"/>
                <a:gd name="connsiteX12" fmla="*/ 36253 w 115468"/>
                <a:gd name="connsiteY12" fmla="*/ 74294 h 160117"/>
                <a:gd name="connsiteX13" fmla="*/ 50931 w 115468"/>
                <a:gd name="connsiteY13" fmla="*/ 28546 h 160117"/>
                <a:gd name="connsiteX14" fmla="*/ 81266 w 115468"/>
                <a:gd name="connsiteY14" fmla="*/ 5428 h 160117"/>
                <a:gd name="connsiteX15" fmla="*/ 98146 w 115468"/>
                <a:gd name="connsiteY15" fmla="*/ 29276 h 160117"/>
                <a:gd name="connsiteX16" fmla="*/ 84446 w 115468"/>
                <a:gd name="connsiteY16" fmla="*/ 81837 h 160117"/>
                <a:gd name="connsiteX17" fmla="*/ 55334 w 115468"/>
                <a:gd name="connsiteY17" fmla="*/ 104954 h 16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468" h="160117">
                  <a:moveTo>
                    <a:pt x="1025" y="149729"/>
                  </a:moveTo>
                  <a:cubicBezTo>
                    <a:pt x="291" y="152649"/>
                    <a:pt x="291" y="153136"/>
                    <a:pt x="291" y="153623"/>
                  </a:cubicBezTo>
                  <a:cubicBezTo>
                    <a:pt x="291" y="157273"/>
                    <a:pt x="2982" y="160193"/>
                    <a:pt x="7141" y="160193"/>
                  </a:cubicBezTo>
                  <a:cubicBezTo>
                    <a:pt x="12278" y="160193"/>
                    <a:pt x="15214" y="155813"/>
                    <a:pt x="15703" y="155083"/>
                  </a:cubicBezTo>
                  <a:cubicBezTo>
                    <a:pt x="16926" y="152893"/>
                    <a:pt x="24755" y="120285"/>
                    <a:pt x="31360" y="94004"/>
                  </a:cubicBezTo>
                  <a:cubicBezTo>
                    <a:pt x="36253" y="103738"/>
                    <a:pt x="44081" y="110308"/>
                    <a:pt x="55579" y="110308"/>
                  </a:cubicBezTo>
                  <a:cubicBezTo>
                    <a:pt x="84201" y="110308"/>
                    <a:pt x="115759" y="75997"/>
                    <a:pt x="115759" y="39739"/>
                  </a:cubicBezTo>
                  <a:cubicBezTo>
                    <a:pt x="115759" y="13945"/>
                    <a:pt x="99613" y="75"/>
                    <a:pt x="81755" y="75"/>
                  </a:cubicBezTo>
                  <a:cubicBezTo>
                    <a:pt x="58025" y="75"/>
                    <a:pt x="32338" y="24409"/>
                    <a:pt x="24999" y="54096"/>
                  </a:cubicBezTo>
                  <a:lnTo>
                    <a:pt x="1025" y="149729"/>
                  </a:lnTo>
                  <a:close/>
                  <a:moveTo>
                    <a:pt x="55334" y="104954"/>
                  </a:moveTo>
                  <a:cubicBezTo>
                    <a:pt x="38210" y="104954"/>
                    <a:pt x="34296" y="85487"/>
                    <a:pt x="34296" y="83297"/>
                  </a:cubicBezTo>
                  <a:cubicBezTo>
                    <a:pt x="34296" y="82324"/>
                    <a:pt x="35519" y="77457"/>
                    <a:pt x="36253" y="74294"/>
                  </a:cubicBezTo>
                  <a:cubicBezTo>
                    <a:pt x="43102" y="47039"/>
                    <a:pt x="45549" y="38279"/>
                    <a:pt x="50931" y="28546"/>
                  </a:cubicBezTo>
                  <a:cubicBezTo>
                    <a:pt x="61450" y="10782"/>
                    <a:pt x="73682" y="5428"/>
                    <a:pt x="81266" y="5428"/>
                  </a:cubicBezTo>
                  <a:cubicBezTo>
                    <a:pt x="90317" y="5428"/>
                    <a:pt x="98146" y="12485"/>
                    <a:pt x="98146" y="29276"/>
                  </a:cubicBezTo>
                  <a:cubicBezTo>
                    <a:pt x="98146" y="42659"/>
                    <a:pt x="91051" y="69913"/>
                    <a:pt x="84446" y="81837"/>
                  </a:cubicBezTo>
                  <a:cubicBezTo>
                    <a:pt x="76373" y="97168"/>
                    <a:pt x="64630" y="104954"/>
                    <a:pt x="55334" y="10495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8" name="Dowolny kształt: kształt 87">
              <a:extLst>
                <a:ext uri="{FF2B5EF4-FFF2-40B4-BE49-F238E27FC236}">
                  <a16:creationId xmlns:a16="http://schemas.microsoft.com/office/drawing/2014/main" id="{2CDBB50A-D341-5E2C-F93F-5F0CB4AD9EB6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2793313" y="6274971"/>
              <a:ext cx="28622" cy="72758"/>
            </a:xfrm>
            <a:custGeom>
              <a:avLst/>
              <a:gdLst>
                <a:gd name="connsiteX0" fmla="*/ 28919 w 28622"/>
                <a:gd name="connsiteY0" fmla="*/ 25625 h 72758"/>
                <a:gd name="connsiteX1" fmla="*/ 13262 w 28622"/>
                <a:gd name="connsiteY1" fmla="*/ 75 h 72758"/>
                <a:gd name="connsiteX2" fmla="*/ 296 w 28622"/>
                <a:gd name="connsiteY2" fmla="*/ 12972 h 72758"/>
                <a:gd name="connsiteX3" fmla="*/ 13262 w 28622"/>
                <a:gd name="connsiteY3" fmla="*/ 25869 h 72758"/>
                <a:gd name="connsiteX4" fmla="*/ 21824 w 28622"/>
                <a:gd name="connsiteY4" fmla="*/ 22705 h 72758"/>
                <a:gd name="connsiteX5" fmla="*/ 23047 w 28622"/>
                <a:gd name="connsiteY5" fmla="*/ 21975 h 72758"/>
                <a:gd name="connsiteX6" fmla="*/ 23537 w 28622"/>
                <a:gd name="connsiteY6" fmla="*/ 25625 h 72758"/>
                <a:gd name="connsiteX7" fmla="*/ 6901 w 28622"/>
                <a:gd name="connsiteY7" fmla="*/ 66263 h 72758"/>
                <a:gd name="connsiteX8" fmla="*/ 4210 w 28622"/>
                <a:gd name="connsiteY8" fmla="*/ 70157 h 72758"/>
                <a:gd name="connsiteX9" fmla="*/ 6657 w 28622"/>
                <a:gd name="connsiteY9" fmla="*/ 72834 h 72758"/>
                <a:gd name="connsiteX10" fmla="*/ 28919 w 28622"/>
                <a:gd name="connsiteY10" fmla="*/ 25625 h 7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622" h="72758">
                  <a:moveTo>
                    <a:pt x="28919" y="25625"/>
                  </a:moveTo>
                  <a:cubicBezTo>
                    <a:pt x="28919" y="9565"/>
                    <a:pt x="22803" y="75"/>
                    <a:pt x="13262" y="75"/>
                  </a:cubicBezTo>
                  <a:cubicBezTo>
                    <a:pt x="5189" y="75"/>
                    <a:pt x="296" y="6158"/>
                    <a:pt x="296" y="12972"/>
                  </a:cubicBezTo>
                  <a:cubicBezTo>
                    <a:pt x="296" y="19542"/>
                    <a:pt x="5189" y="25869"/>
                    <a:pt x="13262" y="25869"/>
                  </a:cubicBezTo>
                  <a:cubicBezTo>
                    <a:pt x="16198" y="25869"/>
                    <a:pt x="19378" y="24895"/>
                    <a:pt x="21824" y="22705"/>
                  </a:cubicBezTo>
                  <a:cubicBezTo>
                    <a:pt x="22558" y="22219"/>
                    <a:pt x="22803" y="21975"/>
                    <a:pt x="23047" y="21975"/>
                  </a:cubicBezTo>
                  <a:cubicBezTo>
                    <a:pt x="23292" y="21975"/>
                    <a:pt x="23537" y="22219"/>
                    <a:pt x="23537" y="25625"/>
                  </a:cubicBezTo>
                  <a:cubicBezTo>
                    <a:pt x="23537" y="43633"/>
                    <a:pt x="14974" y="58233"/>
                    <a:pt x="6901" y="66263"/>
                  </a:cubicBezTo>
                  <a:cubicBezTo>
                    <a:pt x="4210" y="68940"/>
                    <a:pt x="4210" y="69427"/>
                    <a:pt x="4210" y="70157"/>
                  </a:cubicBezTo>
                  <a:cubicBezTo>
                    <a:pt x="4210" y="71860"/>
                    <a:pt x="5434" y="72834"/>
                    <a:pt x="6657" y="72834"/>
                  </a:cubicBezTo>
                  <a:cubicBezTo>
                    <a:pt x="9348" y="72834"/>
                    <a:pt x="28919" y="54096"/>
                    <a:pt x="28919" y="2562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9" name="Dowolny kształt: kształt 88">
              <a:extLst>
                <a:ext uri="{FF2B5EF4-FFF2-40B4-BE49-F238E27FC236}">
                  <a16:creationId xmlns:a16="http://schemas.microsoft.com/office/drawing/2014/main" id="{0DC821FF-4A79-E02C-FB21-E0EB8EC273DB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2890541" y="6134563"/>
              <a:ext cx="147760" cy="166201"/>
            </a:xfrm>
            <a:custGeom>
              <a:avLst/>
              <a:gdLst>
                <a:gd name="connsiteX0" fmla="*/ 82254 w 147760"/>
                <a:gd name="connsiteY0" fmla="*/ 19055 h 166201"/>
                <a:gd name="connsiteX1" fmla="*/ 108185 w 147760"/>
                <a:gd name="connsiteY1" fmla="*/ 7618 h 166201"/>
                <a:gd name="connsiteX2" fmla="*/ 117481 w 147760"/>
                <a:gd name="connsiteY2" fmla="*/ 2995 h 166201"/>
                <a:gd name="connsiteX3" fmla="*/ 113567 w 147760"/>
                <a:gd name="connsiteY3" fmla="*/ 75 h 166201"/>
                <a:gd name="connsiteX4" fmla="*/ 77361 w 147760"/>
                <a:gd name="connsiteY4" fmla="*/ 805 h 166201"/>
                <a:gd name="connsiteX5" fmla="*/ 44824 w 147760"/>
                <a:gd name="connsiteY5" fmla="*/ 75 h 166201"/>
                <a:gd name="connsiteX6" fmla="*/ 40176 w 147760"/>
                <a:gd name="connsiteY6" fmla="*/ 4942 h 166201"/>
                <a:gd name="connsiteX7" fmla="*/ 47026 w 147760"/>
                <a:gd name="connsiteY7" fmla="*/ 7618 h 166201"/>
                <a:gd name="connsiteX8" fmla="*/ 56322 w 147760"/>
                <a:gd name="connsiteY8" fmla="*/ 8105 h 166201"/>
                <a:gd name="connsiteX9" fmla="*/ 62928 w 147760"/>
                <a:gd name="connsiteY9" fmla="*/ 11998 h 166201"/>
                <a:gd name="connsiteX10" fmla="*/ 61949 w 147760"/>
                <a:gd name="connsiteY10" fmla="*/ 16622 h 166201"/>
                <a:gd name="connsiteX11" fmla="*/ 29168 w 147760"/>
                <a:gd name="connsiteY11" fmla="*/ 147296 h 166201"/>
                <a:gd name="connsiteX12" fmla="*/ 6906 w 147760"/>
                <a:gd name="connsiteY12" fmla="*/ 158733 h 166201"/>
                <a:gd name="connsiteX13" fmla="*/ 301 w 147760"/>
                <a:gd name="connsiteY13" fmla="*/ 163599 h 166201"/>
                <a:gd name="connsiteX14" fmla="*/ 6906 w 147760"/>
                <a:gd name="connsiteY14" fmla="*/ 166276 h 166201"/>
                <a:gd name="connsiteX15" fmla="*/ 120172 w 147760"/>
                <a:gd name="connsiteY15" fmla="*/ 166276 h 166201"/>
                <a:gd name="connsiteX16" fmla="*/ 127756 w 147760"/>
                <a:gd name="connsiteY16" fmla="*/ 162139 h 166201"/>
                <a:gd name="connsiteX17" fmla="*/ 147082 w 147760"/>
                <a:gd name="connsiteY17" fmla="*/ 109578 h 166201"/>
                <a:gd name="connsiteX18" fmla="*/ 148061 w 147760"/>
                <a:gd name="connsiteY18" fmla="*/ 106171 h 166201"/>
                <a:gd name="connsiteX19" fmla="*/ 145125 w 147760"/>
                <a:gd name="connsiteY19" fmla="*/ 103494 h 166201"/>
                <a:gd name="connsiteX20" fmla="*/ 140966 w 147760"/>
                <a:gd name="connsiteY20" fmla="*/ 108605 h 166201"/>
                <a:gd name="connsiteX21" fmla="*/ 79563 w 147760"/>
                <a:gd name="connsiteY21" fmla="*/ 158733 h 166201"/>
                <a:gd name="connsiteX22" fmla="*/ 56567 w 147760"/>
                <a:gd name="connsiteY22" fmla="*/ 158733 h 166201"/>
                <a:gd name="connsiteX23" fmla="*/ 51185 w 147760"/>
                <a:gd name="connsiteY23" fmla="*/ 158489 h 166201"/>
                <a:gd name="connsiteX24" fmla="*/ 48005 w 147760"/>
                <a:gd name="connsiteY24" fmla="*/ 156056 h 166201"/>
                <a:gd name="connsiteX25" fmla="*/ 49228 w 147760"/>
                <a:gd name="connsiteY25" fmla="*/ 150459 h 166201"/>
                <a:gd name="connsiteX26" fmla="*/ 82254 w 147760"/>
                <a:gd name="connsiteY26" fmla="*/ 19055 h 166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7760" h="166201">
                  <a:moveTo>
                    <a:pt x="82254" y="19055"/>
                  </a:moveTo>
                  <a:cubicBezTo>
                    <a:pt x="84455" y="10295"/>
                    <a:pt x="85189" y="7618"/>
                    <a:pt x="108185" y="7618"/>
                  </a:cubicBezTo>
                  <a:cubicBezTo>
                    <a:pt x="115524" y="7618"/>
                    <a:pt x="117481" y="7618"/>
                    <a:pt x="117481" y="2995"/>
                  </a:cubicBezTo>
                  <a:cubicBezTo>
                    <a:pt x="117481" y="75"/>
                    <a:pt x="114790" y="75"/>
                    <a:pt x="113567" y="75"/>
                  </a:cubicBezTo>
                  <a:cubicBezTo>
                    <a:pt x="105494" y="75"/>
                    <a:pt x="85434" y="805"/>
                    <a:pt x="77361" y="805"/>
                  </a:cubicBezTo>
                  <a:cubicBezTo>
                    <a:pt x="70022" y="805"/>
                    <a:pt x="52164" y="75"/>
                    <a:pt x="44824" y="75"/>
                  </a:cubicBezTo>
                  <a:cubicBezTo>
                    <a:pt x="43112" y="75"/>
                    <a:pt x="40176" y="75"/>
                    <a:pt x="40176" y="4942"/>
                  </a:cubicBezTo>
                  <a:cubicBezTo>
                    <a:pt x="40176" y="7618"/>
                    <a:pt x="42378" y="7618"/>
                    <a:pt x="47026" y="7618"/>
                  </a:cubicBezTo>
                  <a:cubicBezTo>
                    <a:pt x="47515" y="7618"/>
                    <a:pt x="52164" y="7618"/>
                    <a:pt x="56322" y="8105"/>
                  </a:cubicBezTo>
                  <a:cubicBezTo>
                    <a:pt x="60726" y="8592"/>
                    <a:pt x="62928" y="8835"/>
                    <a:pt x="62928" y="11998"/>
                  </a:cubicBezTo>
                  <a:cubicBezTo>
                    <a:pt x="62928" y="12972"/>
                    <a:pt x="62683" y="13702"/>
                    <a:pt x="61949" y="16622"/>
                  </a:cubicBezTo>
                  <a:lnTo>
                    <a:pt x="29168" y="147296"/>
                  </a:lnTo>
                  <a:cubicBezTo>
                    <a:pt x="26721" y="156786"/>
                    <a:pt x="26232" y="158733"/>
                    <a:pt x="6906" y="158733"/>
                  </a:cubicBezTo>
                  <a:cubicBezTo>
                    <a:pt x="2747" y="158733"/>
                    <a:pt x="301" y="158733"/>
                    <a:pt x="301" y="163599"/>
                  </a:cubicBezTo>
                  <a:cubicBezTo>
                    <a:pt x="301" y="166276"/>
                    <a:pt x="2502" y="166276"/>
                    <a:pt x="6906" y="166276"/>
                  </a:cubicBezTo>
                  <a:lnTo>
                    <a:pt x="120172" y="166276"/>
                  </a:lnTo>
                  <a:cubicBezTo>
                    <a:pt x="126044" y="166276"/>
                    <a:pt x="126288" y="166276"/>
                    <a:pt x="127756" y="162139"/>
                  </a:cubicBezTo>
                  <a:lnTo>
                    <a:pt x="147082" y="109578"/>
                  </a:lnTo>
                  <a:cubicBezTo>
                    <a:pt x="148061" y="106901"/>
                    <a:pt x="148061" y="106414"/>
                    <a:pt x="148061" y="106171"/>
                  </a:cubicBezTo>
                  <a:cubicBezTo>
                    <a:pt x="148061" y="105198"/>
                    <a:pt x="147327" y="103494"/>
                    <a:pt x="145125" y="103494"/>
                  </a:cubicBezTo>
                  <a:cubicBezTo>
                    <a:pt x="142923" y="103494"/>
                    <a:pt x="142679" y="104711"/>
                    <a:pt x="140966" y="108605"/>
                  </a:cubicBezTo>
                  <a:cubicBezTo>
                    <a:pt x="132649" y="130992"/>
                    <a:pt x="121885" y="158733"/>
                    <a:pt x="79563" y="158733"/>
                  </a:cubicBezTo>
                  <a:lnTo>
                    <a:pt x="56567" y="158733"/>
                  </a:lnTo>
                  <a:cubicBezTo>
                    <a:pt x="53142" y="158733"/>
                    <a:pt x="52653" y="158733"/>
                    <a:pt x="51185" y="158489"/>
                  </a:cubicBezTo>
                  <a:cubicBezTo>
                    <a:pt x="48739" y="158246"/>
                    <a:pt x="48005" y="158003"/>
                    <a:pt x="48005" y="156056"/>
                  </a:cubicBezTo>
                  <a:cubicBezTo>
                    <a:pt x="48005" y="155326"/>
                    <a:pt x="48005" y="154839"/>
                    <a:pt x="49228" y="150459"/>
                  </a:cubicBezTo>
                  <a:lnTo>
                    <a:pt x="82254" y="1905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0" name="Dowolny kształt: kształt 89">
              <a:extLst>
                <a:ext uri="{FF2B5EF4-FFF2-40B4-BE49-F238E27FC236}">
                  <a16:creationId xmlns:a16="http://schemas.microsoft.com/office/drawing/2014/main" id="{E62FC952-8B16-2522-BA1A-D0F89CD68BE9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3061433" y="6118259"/>
              <a:ext cx="56755" cy="243340"/>
            </a:xfrm>
            <a:custGeom>
              <a:avLst/>
              <a:gdLst>
                <a:gd name="connsiteX0" fmla="*/ 57063 w 56755"/>
                <a:gd name="connsiteY0" fmla="*/ 121745 h 243340"/>
                <a:gd name="connsiteX1" fmla="*/ 40917 w 56755"/>
                <a:gd name="connsiteY1" fmla="*/ 45823 h 243340"/>
                <a:gd name="connsiteX2" fmla="*/ 2754 w 56755"/>
                <a:gd name="connsiteY2" fmla="*/ 75 h 243340"/>
                <a:gd name="connsiteX3" fmla="*/ 307 w 56755"/>
                <a:gd name="connsiteY3" fmla="*/ 2508 h 243340"/>
                <a:gd name="connsiteX4" fmla="*/ 4956 w 56755"/>
                <a:gd name="connsiteY4" fmla="*/ 8105 h 243340"/>
                <a:gd name="connsiteX5" fmla="*/ 42874 w 56755"/>
                <a:gd name="connsiteY5" fmla="*/ 121745 h 243340"/>
                <a:gd name="connsiteX6" fmla="*/ 3488 w 56755"/>
                <a:gd name="connsiteY6" fmla="*/ 236845 h 243340"/>
                <a:gd name="connsiteX7" fmla="*/ 307 w 56755"/>
                <a:gd name="connsiteY7" fmla="*/ 240982 h 243340"/>
                <a:gd name="connsiteX8" fmla="*/ 2754 w 56755"/>
                <a:gd name="connsiteY8" fmla="*/ 243415 h 243340"/>
                <a:gd name="connsiteX9" fmla="*/ 41651 w 56755"/>
                <a:gd name="connsiteY9" fmla="*/ 195964 h 243340"/>
                <a:gd name="connsiteX10" fmla="*/ 57063 w 56755"/>
                <a:gd name="connsiteY10" fmla="*/ 121745 h 24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55" h="243340">
                  <a:moveTo>
                    <a:pt x="57063" y="121745"/>
                  </a:moveTo>
                  <a:cubicBezTo>
                    <a:pt x="57063" y="102764"/>
                    <a:pt x="54372" y="73320"/>
                    <a:pt x="40917" y="45823"/>
                  </a:cubicBezTo>
                  <a:cubicBezTo>
                    <a:pt x="26239" y="15892"/>
                    <a:pt x="5200" y="75"/>
                    <a:pt x="2754" y="75"/>
                  </a:cubicBezTo>
                  <a:cubicBezTo>
                    <a:pt x="1286" y="75"/>
                    <a:pt x="307" y="1048"/>
                    <a:pt x="307" y="2508"/>
                  </a:cubicBezTo>
                  <a:cubicBezTo>
                    <a:pt x="307" y="3238"/>
                    <a:pt x="307" y="3725"/>
                    <a:pt x="4956" y="8105"/>
                  </a:cubicBezTo>
                  <a:cubicBezTo>
                    <a:pt x="28930" y="32196"/>
                    <a:pt x="42874" y="70887"/>
                    <a:pt x="42874" y="121745"/>
                  </a:cubicBezTo>
                  <a:cubicBezTo>
                    <a:pt x="42874" y="163356"/>
                    <a:pt x="33823" y="206184"/>
                    <a:pt x="3488" y="236845"/>
                  </a:cubicBezTo>
                  <a:cubicBezTo>
                    <a:pt x="307" y="239765"/>
                    <a:pt x="307" y="240252"/>
                    <a:pt x="307" y="240982"/>
                  </a:cubicBezTo>
                  <a:cubicBezTo>
                    <a:pt x="307" y="242442"/>
                    <a:pt x="1286" y="243415"/>
                    <a:pt x="2754" y="243415"/>
                  </a:cubicBezTo>
                  <a:cubicBezTo>
                    <a:pt x="5200" y="243415"/>
                    <a:pt x="27217" y="226868"/>
                    <a:pt x="41651" y="195964"/>
                  </a:cubicBezTo>
                  <a:cubicBezTo>
                    <a:pt x="54127" y="169196"/>
                    <a:pt x="57063" y="142186"/>
                    <a:pt x="57063" y="12174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grpSp>
        <p:nvGrpSpPr>
          <p:cNvPr id="252" name="Grupa 251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^{\otimes N}\otimes \mathcal{I}(\rho)]  = 4 \min_{\{\tilde{K}_k^{(N) \varphi}\}} \| \alpha^{(N)} \| $$&#10; \end{document}&#10;" title="IguanaTex Vector Display">
            <a:extLst>
              <a:ext uri="{FF2B5EF4-FFF2-40B4-BE49-F238E27FC236}">
                <a16:creationId xmlns:a16="http://schemas.microsoft.com/office/drawing/2014/main" id="{D492812A-94B6-6C87-F642-42C2F6CA8F39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319922" y="3745451"/>
            <a:ext cx="4217201" cy="533359"/>
            <a:chOff x="4563096" y="6142404"/>
            <a:chExt cx="4217201" cy="533359"/>
          </a:xfrm>
        </p:grpSpPr>
        <p:sp>
          <p:nvSpPr>
            <p:cNvPr id="215" name="Dowolny kształt: kształt 214">
              <a:extLst>
                <a:ext uri="{FF2B5EF4-FFF2-40B4-BE49-F238E27FC236}">
                  <a16:creationId xmlns:a16="http://schemas.microsoft.com/office/drawing/2014/main" id="{2854DEBD-D71A-DE07-E209-86DF77CEEA48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4563096" y="6268756"/>
              <a:ext cx="190888" cy="112620"/>
            </a:xfrm>
            <a:custGeom>
              <a:avLst/>
              <a:gdLst>
                <a:gd name="connsiteX0" fmla="*/ 19211 w 190888"/>
                <a:gd name="connsiteY0" fmla="*/ 25045 h 112620"/>
                <a:gd name="connsiteX1" fmla="*/ 19211 w 190888"/>
                <a:gd name="connsiteY1" fmla="*/ 93330 h 112620"/>
                <a:gd name="connsiteX2" fmla="*/ 147 w 190888"/>
                <a:gd name="connsiteY2" fmla="*/ 104796 h 112620"/>
                <a:gd name="connsiteX3" fmla="*/ 147 w 190888"/>
                <a:gd name="connsiteY3" fmla="*/ 112695 h 112620"/>
                <a:gd name="connsiteX4" fmla="*/ 27766 w 190888"/>
                <a:gd name="connsiteY4" fmla="*/ 111931 h 112620"/>
                <a:gd name="connsiteX5" fmla="*/ 55140 w 190888"/>
                <a:gd name="connsiteY5" fmla="*/ 112695 h 112620"/>
                <a:gd name="connsiteX6" fmla="*/ 55140 w 190888"/>
                <a:gd name="connsiteY6" fmla="*/ 104796 h 112620"/>
                <a:gd name="connsiteX7" fmla="*/ 36076 w 190888"/>
                <a:gd name="connsiteY7" fmla="*/ 93330 h 112620"/>
                <a:gd name="connsiteX8" fmla="*/ 36076 w 190888"/>
                <a:gd name="connsiteY8" fmla="*/ 46448 h 112620"/>
                <a:gd name="connsiteX9" fmla="*/ 69072 w 190888"/>
                <a:gd name="connsiteY9" fmla="*/ 5680 h 112620"/>
                <a:gd name="connsiteX10" fmla="*/ 87159 w 190888"/>
                <a:gd name="connsiteY10" fmla="*/ 33963 h 112620"/>
                <a:gd name="connsiteX11" fmla="*/ 87159 w 190888"/>
                <a:gd name="connsiteY11" fmla="*/ 93330 h 112620"/>
                <a:gd name="connsiteX12" fmla="*/ 68094 w 190888"/>
                <a:gd name="connsiteY12" fmla="*/ 104796 h 112620"/>
                <a:gd name="connsiteX13" fmla="*/ 68094 w 190888"/>
                <a:gd name="connsiteY13" fmla="*/ 112695 h 112620"/>
                <a:gd name="connsiteX14" fmla="*/ 95713 w 190888"/>
                <a:gd name="connsiteY14" fmla="*/ 111931 h 112620"/>
                <a:gd name="connsiteX15" fmla="*/ 123088 w 190888"/>
                <a:gd name="connsiteY15" fmla="*/ 112695 h 112620"/>
                <a:gd name="connsiteX16" fmla="*/ 123088 w 190888"/>
                <a:gd name="connsiteY16" fmla="*/ 104796 h 112620"/>
                <a:gd name="connsiteX17" fmla="*/ 104023 w 190888"/>
                <a:gd name="connsiteY17" fmla="*/ 93330 h 112620"/>
                <a:gd name="connsiteX18" fmla="*/ 104023 w 190888"/>
                <a:gd name="connsiteY18" fmla="*/ 46448 h 112620"/>
                <a:gd name="connsiteX19" fmla="*/ 137019 w 190888"/>
                <a:gd name="connsiteY19" fmla="*/ 5680 h 112620"/>
                <a:gd name="connsiteX20" fmla="*/ 155106 w 190888"/>
                <a:gd name="connsiteY20" fmla="*/ 33963 h 112620"/>
                <a:gd name="connsiteX21" fmla="*/ 155106 w 190888"/>
                <a:gd name="connsiteY21" fmla="*/ 93330 h 112620"/>
                <a:gd name="connsiteX22" fmla="*/ 136042 w 190888"/>
                <a:gd name="connsiteY22" fmla="*/ 104796 h 112620"/>
                <a:gd name="connsiteX23" fmla="*/ 136042 w 190888"/>
                <a:gd name="connsiteY23" fmla="*/ 112695 h 112620"/>
                <a:gd name="connsiteX24" fmla="*/ 163661 w 190888"/>
                <a:gd name="connsiteY24" fmla="*/ 111931 h 112620"/>
                <a:gd name="connsiteX25" fmla="*/ 191035 w 190888"/>
                <a:gd name="connsiteY25" fmla="*/ 112695 h 112620"/>
                <a:gd name="connsiteX26" fmla="*/ 191035 w 190888"/>
                <a:gd name="connsiteY26" fmla="*/ 104796 h 112620"/>
                <a:gd name="connsiteX27" fmla="*/ 171971 w 190888"/>
                <a:gd name="connsiteY27" fmla="*/ 97152 h 112620"/>
                <a:gd name="connsiteX28" fmla="*/ 171971 w 190888"/>
                <a:gd name="connsiteY28" fmla="*/ 48486 h 112620"/>
                <a:gd name="connsiteX29" fmla="*/ 164394 w 190888"/>
                <a:gd name="connsiteY29" fmla="*/ 9502 h 112620"/>
                <a:gd name="connsiteX30" fmla="*/ 138730 w 190888"/>
                <a:gd name="connsiteY30" fmla="*/ 75 h 112620"/>
                <a:gd name="connsiteX31" fmla="*/ 103290 w 190888"/>
                <a:gd name="connsiteY31" fmla="*/ 25045 h 112620"/>
                <a:gd name="connsiteX32" fmla="*/ 70783 w 190888"/>
                <a:gd name="connsiteY32" fmla="*/ 75 h 112620"/>
                <a:gd name="connsiteX33" fmla="*/ 34609 w 190888"/>
                <a:gd name="connsiteY33" fmla="*/ 26828 h 112620"/>
                <a:gd name="connsiteX34" fmla="*/ 34609 w 190888"/>
                <a:gd name="connsiteY34" fmla="*/ 75 h 112620"/>
                <a:gd name="connsiteX35" fmla="*/ 147 w 190888"/>
                <a:gd name="connsiteY35" fmla="*/ 2877 h 112620"/>
                <a:gd name="connsiteX36" fmla="*/ 147 w 190888"/>
                <a:gd name="connsiteY36" fmla="*/ 10776 h 112620"/>
                <a:gd name="connsiteX37" fmla="*/ 19211 w 190888"/>
                <a:gd name="connsiteY37" fmla="*/ 25045 h 112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0888" h="112620">
                  <a:moveTo>
                    <a:pt x="19211" y="25045"/>
                  </a:moveTo>
                  <a:lnTo>
                    <a:pt x="19211" y="93330"/>
                  </a:lnTo>
                  <a:cubicBezTo>
                    <a:pt x="19211" y="104796"/>
                    <a:pt x="16523" y="104796"/>
                    <a:pt x="147" y="104796"/>
                  </a:cubicBezTo>
                  <a:lnTo>
                    <a:pt x="147" y="112695"/>
                  </a:lnTo>
                  <a:cubicBezTo>
                    <a:pt x="8701" y="112440"/>
                    <a:pt x="21167" y="111931"/>
                    <a:pt x="27766" y="111931"/>
                  </a:cubicBezTo>
                  <a:cubicBezTo>
                    <a:pt x="34121" y="111931"/>
                    <a:pt x="46830" y="112440"/>
                    <a:pt x="55140" y="112695"/>
                  </a:cubicBezTo>
                  <a:lnTo>
                    <a:pt x="55140" y="104796"/>
                  </a:lnTo>
                  <a:cubicBezTo>
                    <a:pt x="38765" y="104796"/>
                    <a:pt x="36076" y="104796"/>
                    <a:pt x="36076" y="93330"/>
                  </a:cubicBezTo>
                  <a:lnTo>
                    <a:pt x="36076" y="46448"/>
                  </a:lnTo>
                  <a:cubicBezTo>
                    <a:pt x="36076" y="19949"/>
                    <a:pt x="53429" y="5680"/>
                    <a:pt x="69072" y="5680"/>
                  </a:cubicBezTo>
                  <a:cubicBezTo>
                    <a:pt x="84470" y="5680"/>
                    <a:pt x="87159" y="19439"/>
                    <a:pt x="87159" y="33963"/>
                  </a:cubicBezTo>
                  <a:lnTo>
                    <a:pt x="87159" y="93330"/>
                  </a:lnTo>
                  <a:cubicBezTo>
                    <a:pt x="87159" y="104796"/>
                    <a:pt x="84470" y="104796"/>
                    <a:pt x="68094" y="104796"/>
                  </a:cubicBezTo>
                  <a:lnTo>
                    <a:pt x="68094" y="112695"/>
                  </a:lnTo>
                  <a:cubicBezTo>
                    <a:pt x="76649" y="112440"/>
                    <a:pt x="89114" y="111931"/>
                    <a:pt x="95713" y="111931"/>
                  </a:cubicBezTo>
                  <a:cubicBezTo>
                    <a:pt x="102068" y="111931"/>
                    <a:pt x="114778" y="112440"/>
                    <a:pt x="123088" y="112695"/>
                  </a:cubicBezTo>
                  <a:lnTo>
                    <a:pt x="123088" y="104796"/>
                  </a:lnTo>
                  <a:cubicBezTo>
                    <a:pt x="106712" y="104796"/>
                    <a:pt x="104023" y="104796"/>
                    <a:pt x="104023" y="93330"/>
                  </a:cubicBezTo>
                  <a:lnTo>
                    <a:pt x="104023" y="46448"/>
                  </a:lnTo>
                  <a:cubicBezTo>
                    <a:pt x="104023" y="19949"/>
                    <a:pt x="121377" y="5680"/>
                    <a:pt x="137019" y="5680"/>
                  </a:cubicBezTo>
                  <a:cubicBezTo>
                    <a:pt x="152418" y="5680"/>
                    <a:pt x="155106" y="19439"/>
                    <a:pt x="155106" y="33963"/>
                  </a:cubicBezTo>
                  <a:lnTo>
                    <a:pt x="155106" y="93330"/>
                  </a:lnTo>
                  <a:cubicBezTo>
                    <a:pt x="155106" y="104796"/>
                    <a:pt x="152418" y="104796"/>
                    <a:pt x="136042" y="104796"/>
                  </a:cubicBezTo>
                  <a:lnTo>
                    <a:pt x="136042" y="112695"/>
                  </a:lnTo>
                  <a:cubicBezTo>
                    <a:pt x="144596" y="112440"/>
                    <a:pt x="157062" y="111931"/>
                    <a:pt x="163661" y="111931"/>
                  </a:cubicBezTo>
                  <a:cubicBezTo>
                    <a:pt x="170016" y="111931"/>
                    <a:pt x="182725" y="112440"/>
                    <a:pt x="191035" y="112695"/>
                  </a:cubicBezTo>
                  <a:lnTo>
                    <a:pt x="191035" y="104796"/>
                  </a:lnTo>
                  <a:cubicBezTo>
                    <a:pt x="178326" y="104796"/>
                    <a:pt x="172215" y="104796"/>
                    <a:pt x="171971" y="97152"/>
                  </a:cubicBezTo>
                  <a:lnTo>
                    <a:pt x="171971" y="48486"/>
                  </a:lnTo>
                  <a:cubicBezTo>
                    <a:pt x="171971" y="26574"/>
                    <a:pt x="171971" y="18675"/>
                    <a:pt x="164394" y="9502"/>
                  </a:cubicBezTo>
                  <a:cubicBezTo>
                    <a:pt x="160972" y="5171"/>
                    <a:pt x="152906" y="75"/>
                    <a:pt x="138730" y="75"/>
                  </a:cubicBezTo>
                  <a:cubicBezTo>
                    <a:pt x="118199" y="75"/>
                    <a:pt x="107445" y="15363"/>
                    <a:pt x="103290" y="25045"/>
                  </a:cubicBezTo>
                  <a:cubicBezTo>
                    <a:pt x="99868" y="2877"/>
                    <a:pt x="81782" y="75"/>
                    <a:pt x="70783" y="75"/>
                  </a:cubicBezTo>
                  <a:cubicBezTo>
                    <a:pt x="52941" y="75"/>
                    <a:pt x="41453" y="11031"/>
                    <a:pt x="34609" y="26828"/>
                  </a:cubicBezTo>
                  <a:lnTo>
                    <a:pt x="34609" y="75"/>
                  </a:lnTo>
                  <a:lnTo>
                    <a:pt x="147" y="2877"/>
                  </a:lnTo>
                  <a:lnTo>
                    <a:pt x="147" y="10776"/>
                  </a:lnTo>
                  <a:cubicBezTo>
                    <a:pt x="17256" y="10776"/>
                    <a:pt x="19211" y="12560"/>
                    <a:pt x="19211" y="2504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6" name="Dowolny kształt: kształt 215">
              <a:extLst>
                <a:ext uri="{FF2B5EF4-FFF2-40B4-BE49-F238E27FC236}">
                  <a16:creationId xmlns:a16="http://schemas.microsoft.com/office/drawing/2014/main" id="{F65EBCA8-4CD5-B9FE-9A51-FF756B6B9BD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769221" y="6267227"/>
              <a:ext cx="110231" cy="116951"/>
            </a:xfrm>
            <a:custGeom>
              <a:avLst/>
              <a:gdLst>
                <a:gd name="connsiteX0" fmla="*/ 71280 w 110231"/>
                <a:gd name="connsiteY0" fmla="*/ 94859 h 116951"/>
                <a:gd name="connsiteX1" fmla="*/ 90344 w 110231"/>
                <a:gd name="connsiteY1" fmla="*/ 115753 h 116951"/>
                <a:gd name="connsiteX2" fmla="*/ 110386 w 110231"/>
                <a:gd name="connsiteY2" fmla="*/ 91547 h 116951"/>
                <a:gd name="connsiteX3" fmla="*/ 110386 w 110231"/>
                <a:gd name="connsiteY3" fmla="*/ 77278 h 116951"/>
                <a:gd name="connsiteX4" fmla="*/ 104276 w 110231"/>
                <a:gd name="connsiteY4" fmla="*/ 77278 h 116951"/>
                <a:gd name="connsiteX5" fmla="*/ 104276 w 110231"/>
                <a:gd name="connsiteY5" fmla="*/ 91547 h 116951"/>
                <a:gd name="connsiteX6" fmla="*/ 95477 w 110231"/>
                <a:gd name="connsiteY6" fmla="*/ 107854 h 116951"/>
                <a:gd name="connsiteX7" fmla="*/ 86434 w 110231"/>
                <a:gd name="connsiteY7" fmla="*/ 95114 h 116951"/>
                <a:gd name="connsiteX8" fmla="*/ 86434 w 110231"/>
                <a:gd name="connsiteY8" fmla="*/ 44155 h 116951"/>
                <a:gd name="connsiteX9" fmla="*/ 77635 w 110231"/>
                <a:gd name="connsiteY9" fmla="*/ 14089 h 116951"/>
                <a:gd name="connsiteX10" fmla="*/ 44150 w 110231"/>
                <a:gd name="connsiteY10" fmla="*/ 75 h 116951"/>
                <a:gd name="connsiteX11" fmla="*/ 7243 w 110231"/>
                <a:gd name="connsiteY11" fmla="*/ 28867 h 116951"/>
                <a:gd name="connsiteX12" fmla="*/ 18486 w 110231"/>
                <a:gd name="connsiteY12" fmla="*/ 40842 h 116951"/>
                <a:gd name="connsiteX13" fmla="*/ 29729 w 110231"/>
                <a:gd name="connsiteY13" fmla="*/ 29122 h 116951"/>
                <a:gd name="connsiteX14" fmla="*/ 17264 w 110231"/>
                <a:gd name="connsiteY14" fmla="*/ 17401 h 116951"/>
                <a:gd name="connsiteX15" fmla="*/ 43661 w 110231"/>
                <a:gd name="connsiteY15" fmla="*/ 5680 h 116951"/>
                <a:gd name="connsiteX16" fmla="*/ 69569 w 110231"/>
                <a:gd name="connsiteY16" fmla="*/ 38294 h 116951"/>
                <a:gd name="connsiteX17" fmla="*/ 69569 w 110231"/>
                <a:gd name="connsiteY17" fmla="*/ 47722 h 116951"/>
                <a:gd name="connsiteX18" fmla="*/ 24597 w 110231"/>
                <a:gd name="connsiteY18" fmla="*/ 56894 h 116951"/>
                <a:gd name="connsiteX19" fmla="*/ 155 w 110231"/>
                <a:gd name="connsiteY19" fmla="*/ 90018 h 116951"/>
                <a:gd name="connsiteX20" fmla="*/ 39262 w 110231"/>
                <a:gd name="connsiteY20" fmla="*/ 117027 h 116951"/>
                <a:gd name="connsiteX21" fmla="*/ 71280 w 110231"/>
                <a:gd name="connsiteY21" fmla="*/ 94859 h 116951"/>
                <a:gd name="connsiteX22" fmla="*/ 69569 w 110231"/>
                <a:gd name="connsiteY22" fmla="*/ 53072 h 116951"/>
                <a:gd name="connsiteX23" fmla="*/ 69569 w 110231"/>
                <a:gd name="connsiteY23" fmla="*/ 78552 h 116951"/>
                <a:gd name="connsiteX24" fmla="*/ 40973 w 110231"/>
                <a:gd name="connsiteY24" fmla="*/ 111421 h 116951"/>
                <a:gd name="connsiteX25" fmla="*/ 18975 w 110231"/>
                <a:gd name="connsiteY25" fmla="*/ 89763 h 116951"/>
                <a:gd name="connsiteX26" fmla="*/ 69569 w 110231"/>
                <a:gd name="connsiteY26" fmla="*/ 53072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0231" h="116951">
                  <a:moveTo>
                    <a:pt x="71280" y="94859"/>
                  </a:moveTo>
                  <a:cubicBezTo>
                    <a:pt x="72258" y="105051"/>
                    <a:pt x="78857" y="115753"/>
                    <a:pt x="90344" y="115753"/>
                  </a:cubicBezTo>
                  <a:cubicBezTo>
                    <a:pt x="95477" y="115753"/>
                    <a:pt x="110386" y="112185"/>
                    <a:pt x="110386" y="91547"/>
                  </a:cubicBezTo>
                  <a:lnTo>
                    <a:pt x="110386" y="77278"/>
                  </a:lnTo>
                  <a:lnTo>
                    <a:pt x="104276" y="77278"/>
                  </a:lnTo>
                  <a:lnTo>
                    <a:pt x="104276" y="91547"/>
                  </a:lnTo>
                  <a:cubicBezTo>
                    <a:pt x="104276" y="106325"/>
                    <a:pt x="98166" y="107854"/>
                    <a:pt x="95477" y="107854"/>
                  </a:cubicBezTo>
                  <a:cubicBezTo>
                    <a:pt x="87411" y="107854"/>
                    <a:pt x="86434" y="96388"/>
                    <a:pt x="86434" y="95114"/>
                  </a:cubicBezTo>
                  <a:lnTo>
                    <a:pt x="86434" y="44155"/>
                  </a:lnTo>
                  <a:cubicBezTo>
                    <a:pt x="86434" y="33453"/>
                    <a:pt x="86434" y="23516"/>
                    <a:pt x="77635" y="14089"/>
                  </a:cubicBezTo>
                  <a:cubicBezTo>
                    <a:pt x="68103" y="4151"/>
                    <a:pt x="55882" y="75"/>
                    <a:pt x="44150" y="75"/>
                  </a:cubicBezTo>
                  <a:cubicBezTo>
                    <a:pt x="24108" y="75"/>
                    <a:pt x="7243" y="12050"/>
                    <a:pt x="7243" y="28867"/>
                  </a:cubicBezTo>
                  <a:cubicBezTo>
                    <a:pt x="7243" y="36511"/>
                    <a:pt x="12131" y="40842"/>
                    <a:pt x="18486" y="40842"/>
                  </a:cubicBezTo>
                  <a:cubicBezTo>
                    <a:pt x="25330" y="40842"/>
                    <a:pt x="29729" y="35746"/>
                    <a:pt x="29729" y="29122"/>
                  </a:cubicBezTo>
                  <a:cubicBezTo>
                    <a:pt x="29729" y="26064"/>
                    <a:pt x="28507" y="17656"/>
                    <a:pt x="17264" y="17401"/>
                  </a:cubicBezTo>
                  <a:cubicBezTo>
                    <a:pt x="23863" y="8483"/>
                    <a:pt x="35840" y="5680"/>
                    <a:pt x="43661" y="5680"/>
                  </a:cubicBezTo>
                  <a:cubicBezTo>
                    <a:pt x="55637" y="5680"/>
                    <a:pt x="69569" y="15617"/>
                    <a:pt x="69569" y="38294"/>
                  </a:cubicBezTo>
                  <a:lnTo>
                    <a:pt x="69569" y="47722"/>
                  </a:lnTo>
                  <a:cubicBezTo>
                    <a:pt x="57104" y="48486"/>
                    <a:pt x="39995" y="49251"/>
                    <a:pt x="24597" y="56894"/>
                  </a:cubicBezTo>
                  <a:cubicBezTo>
                    <a:pt x="6266" y="65558"/>
                    <a:pt x="155" y="78807"/>
                    <a:pt x="155" y="90018"/>
                  </a:cubicBezTo>
                  <a:cubicBezTo>
                    <a:pt x="155" y="110657"/>
                    <a:pt x="23863" y="117027"/>
                    <a:pt x="39262" y="117027"/>
                  </a:cubicBezTo>
                  <a:cubicBezTo>
                    <a:pt x="55393" y="117027"/>
                    <a:pt x="66636" y="106835"/>
                    <a:pt x="71280" y="94859"/>
                  </a:cubicBezTo>
                  <a:close/>
                  <a:moveTo>
                    <a:pt x="69569" y="53072"/>
                  </a:moveTo>
                  <a:lnTo>
                    <a:pt x="69569" y="78552"/>
                  </a:lnTo>
                  <a:cubicBezTo>
                    <a:pt x="69569" y="102758"/>
                    <a:pt x="51971" y="111421"/>
                    <a:pt x="40973" y="111421"/>
                  </a:cubicBezTo>
                  <a:cubicBezTo>
                    <a:pt x="28996" y="111421"/>
                    <a:pt x="18975" y="102503"/>
                    <a:pt x="18975" y="89763"/>
                  </a:cubicBezTo>
                  <a:cubicBezTo>
                    <a:pt x="18975" y="75749"/>
                    <a:pt x="29241" y="54601"/>
                    <a:pt x="69569" y="5307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7" name="Dowolny kształt: kształt 216">
              <a:extLst>
                <a:ext uri="{FF2B5EF4-FFF2-40B4-BE49-F238E27FC236}">
                  <a16:creationId xmlns:a16="http://schemas.microsoft.com/office/drawing/2014/main" id="{D81DE0D0-E260-05BE-3C7D-ADDB661E2A7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884096" y="6271559"/>
              <a:ext cx="123185" cy="109817"/>
            </a:xfrm>
            <a:custGeom>
              <a:avLst/>
              <a:gdLst>
                <a:gd name="connsiteX0" fmla="*/ 67374 w 123185"/>
                <a:gd name="connsiteY0" fmla="*/ 50015 h 109817"/>
                <a:gd name="connsiteX1" fmla="*/ 89861 w 123185"/>
                <a:gd name="connsiteY1" fmla="*/ 21223 h 109817"/>
                <a:gd name="connsiteX2" fmla="*/ 118946 w 123185"/>
                <a:gd name="connsiteY2" fmla="*/ 7973 h 109817"/>
                <a:gd name="connsiteX3" fmla="*/ 118946 w 123185"/>
                <a:gd name="connsiteY3" fmla="*/ 75 h 109817"/>
                <a:gd name="connsiteX4" fmla="*/ 98904 w 123185"/>
                <a:gd name="connsiteY4" fmla="*/ 839 h 109817"/>
                <a:gd name="connsiteX5" fmla="*/ 75440 w 123185"/>
                <a:gd name="connsiteY5" fmla="*/ 75 h 109817"/>
                <a:gd name="connsiteX6" fmla="*/ 75440 w 123185"/>
                <a:gd name="connsiteY6" fmla="*/ 7973 h 109817"/>
                <a:gd name="connsiteX7" fmla="*/ 82528 w 123185"/>
                <a:gd name="connsiteY7" fmla="*/ 15872 h 109817"/>
                <a:gd name="connsiteX8" fmla="*/ 78862 w 123185"/>
                <a:gd name="connsiteY8" fmla="*/ 24790 h 109817"/>
                <a:gd name="connsiteX9" fmla="*/ 63708 w 123185"/>
                <a:gd name="connsiteY9" fmla="*/ 44664 h 109817"/>
                <a:gd name="connsiteX10" fmla="*/ 44644 w 123185"/>
                <a:gd name="connsiteY10" fmla="*/ 18930 h 109817"/>
                <a:gd name="connsiteX11" fmla="*/ 42444 w 123185"/>
                <a:gd name="connsiteY11" fmla="*/ 14343 h 109817"/>
                <a:gd name="connsiteX12" fmla="*/ 50999 w 123185"/>
                <a:gd name="connsiteY12" fmla="*/ 7973 h 109817"/>
                <a:gd name="connsiteX13" fmla="*/ 50999 w 123185"/>
                <a:gd name="connsiteY13" fmla="*/ 75 h 109817"/>
                <a:gd name="connsiteX14" fmla="*/ 24602 w 123185"/>
                <a:gd name="connsiteY14" fmla="*/ 839 h 109817"/>
                <a:gd name="connsiteX15" fmla="*/ 1382 w 123185"/>
                <a:gd name="connsiteY15" fmla="*/ 75 h 109817"/>
                <a:gd name="connsiteX16" fmla="*/ 1382 w 123185"/>
                <a:gd name="connsiteY16" fmla="*/ 7973 h 109817"/>
                <a:gd name="connsiteX17" fmla="*/ 30223 w 123185"/>
                <a:gd name="connsiteY17" fmla="*/ 23516 h 109817"/>
                <a:gd name="connsiteX18" fmla="*/ 54420 w 123185"/>
                <a:gd name="connsiteY18" fmla="*/ 56385 h 109817"/>
                <a:gd name="connsiteX19" fmla="*/ 31445 w 123185"/>
                <a:gd name="connsiteY19" fmla="*/ 86706 h 109817"/>
                <a:gd name="connsiteX20" fmla="*/ 160 w 123185"/>
                <a:gd name="connsiteY20" fmla="*/ 101993 h 109817"/>
                <a:gd name="connsiteX21" fmla="*/ 160 w 123185"/>
                <a:gd name="connsiteY21" fmla="*/ 109892 h 109817"/>
                <a:gd name="connsiteX22" fmla="*/ 20447 w 123185"/>
                <a:gd name="connsiteY22" fmla="*/ 109128 h 109817"/>
                <a:gd name="connsiteX23" fmla="*/ 43666 w 123185"/>
                <a:gd name="connsiteY23" fmla="*/ 109892 h 109817"/>
                <a:gd name="connsiteX24" fmla="*/ 43666 w 123185"/>
                <a:gd name="connsiteY24" fmla="*/ 101993 h 109817"/>
                <a:gd name="connsiteX25" fmla="*/ 36578 w 123185"/>
                <a:gd name="connsiteY25" fmla="*/ 94095 h 109817"/>
                <a:gd name="connsiteX26" fmla="*/ 58575 w 123185"/>
                <a:gd name="connsiteY26" fmla="*/ 61736 h 109817"/>
                <a:gd name="connsiteX27" fmla="*/ 77151 w 123185"/>
                <a:gd name="connsiteY27" fmla="*/ 87215 h 109817"/>
                <a:gd name="connsiteX28" fmla="*/ 82284 w 123185"/>
                <a:gd name="connsiteY28" fmla="*/ 95624 h 109817"/>
                <a:gd name="connsiteX29" fmla="*/ 73485 w 123185"/>
                <a:gd name="connsiteY29" fmla="*/ 101993 h 109817"/>
                <a:gd name="connsiteX30" fmla="*/ 73485 w 123185"/>
                <a:gd name="connsiteY30" fmla="*/ 109892 h 109817"/>
                <a:gd name="connsiteX31" fmla="*/ 99882 w 123185"/>
                <a:gd name="connsiteY31" fmla="*/ 109128 h 109817"/>
                <a:gd name="connsiteX32" fmla="*/ 123345 w 123185"/>
                <a:gd name="connsiteY32" fmla="*/ 109892 h 109817"/>
                <a:gd name="connsiteX33" fmla="*/ 123345 w 123185"/>
                <a:gd name="connsiteY33" fmla="*/ 101993 h 109817"/>
                <a:gd name="connsiteX34" fmla="*/ 100126 w 123185"/>
                <a:gd name="connsiteY34" fmla="*/ 94095 h 109817"/>
                <a:gd name="connsiteX35" fmla="*/ 67374 w 123185"/>
                <a:gd name="connsiteY35" fmla="*/ 50015 h 10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185" h="109817">
                  <a:moveTo>
                    <a:pt x="67374" y="50015"/>
                  </a:moveTo>
                  <a:cubicBezTo>
                    <a:pt x="74707" y="40333"/>
                    <a:pt x="83995" y="27848"/>
                    <a:pt x="89861" y="21223"/>
                  </a:cubicBezTo>
                  <a:cubicBezTo>
                    <a:pt x="97437" y="12050"/>
                    <a:pt x="107458" y="8228"/>
                    <a:pt x="118946" y="7973"/>
                  </a:cubicBezTo>
                  <a:lnTo>
                    <a:pt x="118946" y="75"/>
                  </a:lnTo>
                  <a:cubicBezTo>
                    <a:pt x="112591" y="584"/>
                    <a:pt x="105259" y="839"/>
                    <a:pt x="98904" y="839"/>
                  </a:cubicBezTo>
                  <a:cubicBezTo>
                    <a:pt x="91571" y="839"/>
                    <a:pt x="78617" y="330"/>
                    <a:pt x="75440" y="75"/>
                  </a:cubicBezTo>
                  <a:lnTo>
                    <a:pt x="75440" y="7973"/>
                  </a:lnTo>
                  <a:cubicBezTo>
                    <a:pt x="80573" y="8483"/>
                    <a:pt x="82528" y="11795"/>
                    <a:pt x="82528" y="15872"/>
                  </a:cubicBezTo>
                  <a:cubicBezTo>
                    <a:pt x="82528" y="19949"/>
                    <a:pt x="80084" y="23261"/>
                    <a:pt x="78862" y="24790"/>
                  </a:cubicBezTo>
                  <a:lnTo>
                    <a:pt x="63708" y="44664"/>
                  </a:lnTo>
                  <a:lnTo>
                    <a:pt x="44644" y="18930"/>
                  </a:lnTo>
                  <a:cubicBezTo>
                    <a:pt x="42444" y="16382"/>
                    <a:pt x="42444" y="15872"/>
                    <a:pt x="42444" y="14343"/>
                  </a:cubicBezTo>
                  <a:cubicBezTo>
                    <a:pt x="42444" y="10521"/>
                    <a:pt x="46110" y="8228"/>
                    <a:pt x="50999" y="7973"/>
                  </a:cubicBezTo>
                  <a:lnTo>
                    <a:pt x="50999" y="75"/>
                  </a:lnTo>
                  <a:cubicBezTo>
                    <a:pt x="44644" y="330"/>
                    <a:pt x="28512" y="839"/>
                    <a:pt x="24602" y="839"/>
                  </a:cubicBezTo>
                  <a:cubicBezTo>
                    <a:pt x="19469" y="839"/>
                    <a:pt x="7981" y="584"/>
                    <a:pt x="1382" y="75"/>
                  </a:cubicBezTo>
                  <a:lnTo>
                    <a:pt x="1382" y="7973"/>
                  </a:lnTo>
                  <a:cubicBezTo>
                    <a:pt x="18491" y="7973"/>
                    <a:pt x="18736" y="8228"/>
                    <a:pt x="30223" y="23516"/>
                  </a:cubicBezTo>
                  <a:lnTo>
                    <a:pt x="54420" y="56385"/>
                  </a:lnTo>
                  <a:lnTo>
                    <a:pt x="31445" y="86706"/>
                  </a:lnTo>
                  <a:cubicBezTo>
                    <a:pt x="19713" y="101484"/>
                    <a:pt x="5293" y="101993"/>
                    <a:pt x="160" y="101993"/>
                  </a:cubicBezTo>
                  <a:lnTo>
                    <a:pt x="160" y="109892"/>
                  </a:lnTo>
                  <a:cubicBezTo>
                    <a:pt x="6515" y="109383"/>
                    <a:pt x="14092" y="109128"/>
                    <a:pt x="20447" y="109128"/>
                  </a:cubicBezTo>
                  <a:cubicBezTo>
                    <a:pt x="27535" y="109128"/>
                    <a:pt x="37800" y="109637"/>
                    <a:pt x="43666" y="109892"/>
                  </a:cubicBezTo>
                  <a:lnTo>
                    <a:pt x="43666" y="101993"/>
                  </a:lnTo>
                  <a:cubicBezTo>
                    <a:pt x="38289" y="101229"/>
                    <a:pt x="36578" y="97917"/>
                    <a:pt x="36578" y="94095"/>
                  </a:cubicBezTo>
                  <a:cubicBezTo>
                    <a:pt x="36578" y="88489"/>
                    <a:pt x="43666" y="80081"/>
                    <a:pt x="58575" y="61736"/>
                  </a:cubicBezTo>
                  <a:lnTo>
                    <a:pt x="77151" y="87215"/>
                  </a:lnTo>
                  <a:cubicBezTo>
                    <a:pt x="79106" y="90018"/>
                    <a:pt x="82284" y="94095"/>
                    <a:pt x="82284" y="95624"/>
                  </a:cubicBezTo>
                  <a:cubicBezTo>
                    <a:pt x="82284" y="97917"/>
                    <a:pt x="80084" y="101739"/>
                    <a:pt x="73485" y="101993"/>
                  </a:cubicBezTo>
                  <a:lnTo>
                    <a:pt x="73485" y="109892"/>
                  </a:lnTo>
                  <a:cubicBezTo>
                    <a:pt x="80817" y="109637"/>
                    <a:pt x="94504" y="109128"/>
                    <a:pt x="99882" y="109128"/>
                  </a:cubicBezTo>
                  <a:cubicBezTo>
                    <a:pt x="106481" y="109128"/>
                    <a:pt x="116013" y="109383"/>
                    <a:pt x="123345" y="109892"/>
                  </a:cubicBezTo>
                  <a:lnTo>
                    <a:pt x="123345" y="101993"/>
                  </a:lnTo>
                  <a:cubicBezTo>
                    <a:pt x="110147" y="101993"/>
                    <a:pt x="105748" y="101484"/>
                    <a:pt x="100126" y="94095"/>
                  </a:cubicBezTo>
                  <a:lnTo>
                    <a:pt x="67374" y="5001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8" name="Dowolny kształt: kształt 217">
              <a:extLst>
                <a:ext uri="{FF2B5EF4-FFF2-40B4-BE49-F238E27FC236}">
                  <a16:creationId xmlns:a16="http://schemas.microsoft.com/office/drawing/2014/main" id="{E98D9074-B5E3-B326-DFC1-15E6E6B5617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740569" y="6455599"/>
              <a:ext cx="87427" cy="116824"/>
            </a:xfrm>
            <a:custGeom>
              <a:avLst/>
              <a:gdLst>
                <a:gd name="connsiteX0" fmla="*/ 838 w 87427"/>
                <a:gd name="connsiteY0" fmla="*/ 107452 h 116824"/>
                <a:gd name="connsiteX1" fmla="*/ 154 w 87427"/>
                <a:gd name="connsiteY1" fmla="*/ 111198 h 116824"/>
                <a:gd name="connsiteX2" fmla="*/ 5971 w 87427"/>
                <a:gd name="connsiteY2" fmla="*/ 116905 h 116824"/>
                <a:gd name="connsiteX3" fmla="*/ 14697 w 87427"/>
                <a:gd name="connsiteY3" fmla="*/ 105847 h 116824"/>
                <a:gd name="connsiteX4" fmla="*/ 23594 w 87427"/>
                <a:gd name="connsiteY4" fmla="*/ 69462 h 116824"/>
                <a:gd name="connsiteX5" fmla="*/ 42413 w 87427"/>
                <a:gd name="connsiteY5" fmla="*/ 80520 h 116824"/>
                <a:gd name="connsiteX6" fmla="*/ 87581 w 87427"/>
                <a:gd name="connsiteY6" fmla="*/ 30223 h 116824"/>
                <a:gd name="connsiteX7" fmla="*/ 60378 w 87427"/>
                <a:gd name="connsiteY7" fmla="*/ 81 h 116824"/>
                <a:gd name="connsiteX8" fmla="*/ 16921 w 87427"/>
                <a:gd name="connsiteY8" fmla="*/ 40568 h 116824"/>
                <a:gd name="connsiteX9" fmla="*/ 838 w 87427"/>
                <a:gd name="connsiteY9" fmla="*/ 107452 h 116824"/>
                <a:gd name="connsiteX10" fmla="*/ 42242 w 87427"/>
                <a:gd name="connsiteY10" fmla="*/ 75526 h 116824"/>
                <a:gd name="connsiteX11" fmla="*/ 25818 w 87427"/>
                <a:gd name="connsiteY11" fmla="*/ 60009 h 116824"/>
                <a:gd name="connsiteX12" fmla="*/ 27357 w 87427"/>
                <a:gd name="connsiteY12" fmla="*/ 53588 h 116824"/>
                <a:gd name="connsiteX13" fmla="*/ 38478 w 87427"/>
                <a:gd name="connsiteY13" fmla="*/ 19700 h 116824"/>
                <a:gd name="connsiteX14" fmla="*/ 60036 w 87427"/>
                <a:gd name="connsiteY14" fmla="*/ 5075 h 116824"/>
                <a:gd name="connsiteX15" fmla="*/ 73723 w 87427"/>
                <a:gd name="connsiteY15" fmla="*/ 23089 h 116824"/>
                <a:gd name="connsiteX16" fmla="*/ 63971 w 87427"/>
                <a:gd name="connsiteY16" fmla="*/ 60009 h 116824"/>
                <a:gd name="connsiteX17" fmla="*/ 42242 w 87427"/>
                <a:gd name="connsiteY17" fmla="*/ 75526 h 11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427" h="116824">
                  <a:moveTo>
                    <a:pt x="838" y="107452"/>
                  </a:moveTo>
                  <a:cubicBezTo>
                    <a:pt x="154" y="110127"/>
                    <a:pt x="154" y="111019"/>
                    <a:pt x="154" y="111198"/>
                  </a:cubicBezTo>
                  <a:cubicBezTo>
                    <a:pt x="154" y="115122"/>
                    <a:pt x="3234" y="116905"/>
                    <a:pt x="5971" y="116905"/>
                  </a:cubicBezTo>
                  <a:cubicBezTo>
                    <a:pt x="12130" y="116905"/>
                    <a:pt x="13499" y="111554"/>
                    <a:pt x="14697" y="105847"/>
                  </a:cubicBezTo>
                  <a:cubicBezTo>
                    <a:pt x="17092" y="96572"/>
                    <a:pt x="21883" y="76239"/>
                    <a:pt x="23594" y="69462"/>
                  </a:cubicBezTo>
                  <a:cubicBezTo>
                    <a:pt x="25133" y="72137"/>
                    <a:pt x="30608" y="80520"/>
                    <a:pt x="42413" y="80520"/>
                  </a:cubicBezTo>
                  <a:cubicBezTo>
                    <a:pt x="64313" y="80520"/>
                    <a:pt x="87581" y="56263"/>
                    <a:pt x="87581" y="30223"/>
                  </a:cubicBezTo>
                  <a:cubicBezTo>
                    <a:pt x="87581" y="11317"/>
                    <a:pt x="75434" y="81"/>
                    <a:pt x="60378" y="81"/>
                  </a:cubicBezTo>
                  <a:cubicBezTo>
                    <a:pt x="43611" y="81"/>
                    <a:pt x="22909" y="15419"/>
                    <a:pt x="16921" y="40568"/>
                  </a:cubicBezTo>
                  <a:lnTo>
                    <a:pt x="838" y="107452"/>
                  </a:lnTo>
                  <a:close/>
                  <a:moveTo>
                    <a:pt x="42242" y="75526"/>
                  </a:moveTo>
                  <a:cubicBezTo>
                    <a:pt x="29582" y="75526"/>
                    <a:pt x="25818" y="62328"/>
                    <a:pt x="25818" y="60009"/>
                  </a:cubicBezTo>
                  <a:cubicBezTo>
                    <a:pt x="25818" y="59652"/>
                    <a:pt x="26844" y="55728"/>
                    <a:pt x="27357" y="53588"/>
                  </a:cubicBezTo>
                  <a:cubicBezTo>
                    <a:pt x="32490" y="31650"/>
                    <a:pt x="33517" y="27548"/>
                    <a:pt x="38478" y="19700"/>
                  </a:cubicBezTo>
                  <a:cubicBezTo>
                    <a:pt x="44638" y="10247"/>
                    <a:pt x="53192" y="5075"/>
                    <a:pt x="60036" y="5075"/>
                  </a:cubicBezTo>
                  <a:cubicBezTo>
                    <a:pt x="67051" y="5075"/>
                    <a:pt x="73723" y="10247"/>
                    <a:pt x="73723" y="23089"/>
                  </a:cubicBezTo>
                  <a:cubicBezTo>
                    <a:pt x="73723" y="31293"/>
                    <a:pt x="69275" y="51091"/>
                    <a:pt x="63971" y="60009"/>
                  </a:cubicBezTo>
                  <a:cubicBezTo>
                    <a:pt x="56101" y="72672"/>
                    <a:pt x="47546" y="75526"/>
                    <a:pt x="42242" y="75526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9" name="Dowolny kształt: kształt 218">
              <a:extLst>
                <a:ext uri="{FF2B5EF4-FFF2-40B4-BE49-F238E27FC236}">
                  <a16:creationId xmlns:a16="http://schemas.microsoft.com/office/drawing/2014/main" id="{84AF131F-7075-CA63-1FCE-99AB3111764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060183" y="6208114"/>
              <a:ext cx="173725" cy="173261"/>
            </a:xfrm>
            <a:custGeom>
              <a:avLst/>
              <a:gdLst>
                <a:gd name="connsiteX0" fmla="*/ 64937 w 173725"/>
                <a:gd name="connsiteY0" fmla="*/ 90528 h 173261"/>
                <a:gd name="connsiteX1" fmla="*/ 88645 w 173725"/>
                <a:gd name="connsiteY1" fmla="*/ 90528 h 173261"/>
                <a:gd name="connsiteX2" fmla="*/ 108932 w 173725"/>
                <a:gd name="connsiteY2" fmla="*/ 101993 h 173261"/>
                <a:gd name="connsiteX3" fmla="*/ 107221 w 173725"/>
                <a:gd name="connsiteY3" fmla="*/ 114479 h 173261"/>
                <a:gd name="connsiteX4" fmla="*/ 106488 w 173725"/>
                <a:gd name="connsiteY4" fmla="*/ 117281 h 173261"/>
                <a:gd name="connsiteX5" fmla="*/ 109421 w 173725"/>
                <a:gd name="connsiteY5" fmla="*/ 120339 h 173261"/>
                <a:gd name="connsiteX6" fmla="*/ 113087 w 173725"/>
                <a:gd name="connsiteY6" fmla="*/ 114988 h 173261"/>
                <a:gd name="connsiteX7" fmla="*/ 126530 w 173725"/>
                <a:gd name="connsiteY7" fmla="*/ 59697 h 173261"/>
                <a:gd name="connsiteX8" fmla="*/ 127263 w 173725"/>
                <a:gd name="connsiteY8" fmla="*/ 55620 h 173261"/>
                <a:gd name="connsiteX9" fmla="*/ 124330 w 173725"/>
                <a:gd name="connsiteY9" fmla="*/ 52818 h 173261"/>
                <a:gd name="connsiteX10" fmla="*/ 120664 w 173725"/>
                <a:gd name="connsiteY10" fmla="*/ 58168 h 173261"/>
                <a:gd name="connsiteX11" fmla="*/ 89134 w 173725"/>
                <a:gd name="connsiteY11" fmla="*/ 82629 h 173261"/>
                <a:gd name="connsiteX12" fmla="*/ 66892 w 173725"/>
                <a:gd name="connsiteY12" fmla="*/ 82629 h 173261"/>
                <a:gd name="connsiteX13" fmla="*/ 82535 w 173725"/>
                <a:gd name="connsiteY13" fmla="*/ 17911 h 173261"/>
                <a:gd name="connsiteX14" fmla="*/ 95733 w 173725"/>
                <a:gd name="connsiteY14" fmla="*/ 7973 h 173261"/>
                <a:gd name="connsiteX15" fmla="*/ 127996 w 173725"/>
                <a:gd name="connsiteY15" fmla="*/ 7973 h 173261"/>
                <a:gd name="connsiteX16" fmla="*/ 163681 w 173725"/>
                <a:gd name="connsiteY16" fmla="*/ 36001 h 173261"/>
                <a:gd name="connsiteX17" fmla="*/ 162948 w 173725"/>
                <a:gd name="connsiteY17" fmla="*/ 49760 h 173261"/>
                <a:gd name="connsiteX18" fmla="*/ 162459 w 173725"/>
                <a:gd name="connsiteY18" fmla="*/ 54346 h 173261"/>
                <a:gd name="connsiteX19" fmla="*/ 165392 w 173725"/>
                <a:gd name="connsiteY19" fmla="*/ 57404 h 173261"/>
                <a:gd name="connsiteX20" fmla="*/ 168814 w 173725"/>
                <a:gd name="connsiteY20" fmla="*/ 51034 h 173261"/>
                <a:gd name="connsiteX21" fmla="*/ 173702 w 173725"/>
                <a:gd name="connsiteY21" fmla="*/ 6954 h 173261"/>
                <a:gd name="connsiteX22" fmla="*/ 167103 w 173725"/>
                <a:gd name="connsiteY22" fmla="*/ 75 h 173261"/>
                <a:gd name="connsiteX23" fmla="*/ 47339 w 173725"/>
                <a:gd name="connsiteY23" fmla="*/ 75 h 173261"/>
                <a:gd name="connsiteX24" fmla="*/ 40007 w 173725"/>
                <a:gd name="connsiteY24" fmla="*/ 5171 h 173261"/>
                <a:gd name="connsiteX25" fmla="*/ 46850 w 173725"/>
                <a:gd name="connsiteY25" fmla="*/ 7973 h 173261"/>
                <a:gd name="connsiteX26" fmla="*/ 62737 w 173725"/>
                <a:gd name="connsiteY26" fmla="*/ 12560 h 173261"/>
                <a:gd name="connsiteX27" fmla="*/ 61515 w 173725"/>
                <a:gd name="connsiteY27" fmla="*/ 18675 h 173261"/>
                <a:gd name="connsiteX28" fmla="*/ 29252 w 173725"/>
                <a:gd name="connsiteY28" fmla="*/ 153462 h 173261"/>
                <a:gd name="connsiteX29" fmla="*/ 7011 w 173725"/>
                <a:gd name="connsiteY29" fmla="*/ 165438 h 173261"/>
                <a:gd name="connsiteX30" fmla="*/ 167 w 173725"/>
                <a:gd name="connsiteY30" fmla="*/ 170279 h 173261"/>
                <a:gd name="connsiteX31" fmla="*/ 3833 w 173725"/>
                <a:gd name="connsiteY31" fmla="*/ 173337 h 173261"/>
                <a:gd name="connsiteX32" fmla="*/ 36096 w 173725"/>
                <a:gd name="connsiteY32" fmla="*/ 172572 h 173261"/>
                <a:gd name="connsiteX33" fmla="*/ 72514 w 173725"/>
                <a:gd name="connsiteY33" fmla="*/ 173337 h 173261"/>
                <a:gd name="connsiteX34" fmla="*/ 77647 w 173725"/>
                <a:gd name="connsiteY34" fmla="*/ 168495 h 173261"/>
                <a:gd name="connsiteX35" fmla="*/ 76180 w 173725"/>
                <a:gd name="connsiteY35" fmla="*/ 165693 h 173261"/>
                <a:gd name="connsiteX36" fmla="*/ 69337 w 173725"/>
                <a:gd name="connsiteY36" fmla="*/ 165438 h 173261"/>
                <a:gd name="connsiteX37" fmla="*/ 56627 w 173725"/>
                <a:gd name="connsiteY37" fmla="*/ 164928 h 173261"/>
                <a:gd name="connsiteX38" fmla="*/ 48806 w 173725"/>
                <a:gd name="connsiteY38" fmla="*/ 159832 h 173261"/>
                <a:gd name="connsiteX39" fmla="*/ 49783 w 173725"/>
                <a:gd name="connsiteY39" fmla="*/ 153972 h 173261"/>
                <a:gd name="connsiteX40" fmla="*/ 64937 w 173725"/>
                <a:gd name="connsiteY40" fmla="*/ 90528 h 17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3725" h="173261">
                  <a:moveTo>
                    <a:pt x="64937" y="90528"/>
                  </a:moveTo>
                  <a:lnTo>
                    <a:pt x="88645" y="90528"/>
                  </a:lnTo>
                  <a:cubicBezTo>
                    <a:pt x="106977" y="90528"/>
                    <a:pt x="108932" y="94604"/>
                    <a:pt x="108932" y="101993"/>
                  </a:cubicBezTo>
                  <a:cubicBezTo>
                    <a:pt x="108932" y="103777"/>
                    <a:pt x="108932" y="106835"/>
                    <a:pt x="107221" y="114479"/>
                  </a:cubicBezTo>
                  <a:cubicBezTo>
                    <a:pt x="106732" y="115752"/>
                    <a:pt x="106488" y="116772"/>
                    <a:pt x="106488" y="117281"/>
                  </a:cubicBezTo>
                  <a:cubicBezTo>
                    <a:pt x="106488" y="119320"/>
                    <a:pt x="107954" y="120339"/>
                    <a:pt x="109421" y="120339"/>
                  </a:cubicBezTo>
                  <a:cubicBezTo>
                    <a:pt x="111865" y="120339"/>
                    <a:pt x="111865" y="119574"/>
                    <a:pt x="113087" y="114988"/>
                  </a:cubicBezTo>
                  <a:lnTo>
                    <a:pt x="126530" y="59697"/>
                  </a:lnTo>
                  <a:cubicBezTo>
                    <a:pt x="127263" y="56894"/>
                    <a:pt x="127263" y="56385"/>
                    <a:pt x="127263" y="55620"/>
                  </a:cubicBezTo>
                  <a:cubicBezTo>
                    <a:pt x="127263" y="55111"/>
                    <a:pt x="126774" y="52818"/>
                    <a:pt x="124330" y="52818"/>
                  </a:cubicBezTo>
                  <a:cubicBezTo>
                    <a:pt x="121886" y="52818"/>
                    <a:pt x="121641" y="54092"/>
                    <a:pt x="120664" y="58168"/>
                  </a:cubicBezTo>
                  <a:cubicBezTo>
                    <a:pt x="115531" y="78043"/>
                    <a:pt x="109910" y="82629"/>
                    <a:pt x="89134" y="82629"/>
                  </a:cubicBezTo>
                  <a:lnTo>
                    <a:pt x="66892" y="82629"/>
                  </a:lnTo>
                  <a:lnTo>
                    <a:pt x="82535" y="17911"/>
                  </a:lnTo>
                  <a:cubicBezTo>
                    <a:pt x="84735" y="8993"/>
                    <a:pt x="84979" y="7973"/>
                    <a:pt x="95733" y="7973"/>
                  </a:cubicBezTo>
                  <a:lnTo>
                    <a:pt x="127996" y="7973"/>
                  </a:lnTo>
                  <a:cubicBezTo>
                    <a:pt x="158059" y="7973"/>
                    <a:pt x="163681" y="16382"/>
                    <a:pt x="163681" y="36001"/>
                  </a:cubicBezTo>
                  <a:cubicBezTo>
                    <a:pt x="163681" y="41861"/>
                    <a:pt x="163681" y="42881"/>
                    <a:pt x="162948" y="49760"/>
                  </a:cubicBezTo>
                  <a:cubicBezTo>
                    <a:pt x="162459" y="53072"/>
                    <a:pt x="162459" y="53582"/>
                    <a:pt x="162459" y="54346"/>
                  </a:cubicBezTo>
                  <a:cubicBezTo>
                    <a:pt x="162459" y="55620"/>
                    <a:pt x="163192" y="57404"/>
                    <a:pt x="165392" y="57404"/>
                  </a:cubicBezTo>
                  <a:cubicBezTo>
                    <a:pt x="168080" y="57404"/>
                    <a:pt x="168325" y="55875"/>
                    <a:pt x="168814" y="51034"/>
                  </a:cubicBezTo>
                  <a:lnTo>
                    <a:pt x="173702" y="6954"/>
                  </a:lnTo>
                  <a:cubicBezTo>
                    <a:pt x="174435" y="75"/>
                    <a:pt x="173213" y="75"/>
                    <a:pt x="167103" y="75"/>
                  </a:cubicBezTo>
                  <a:lnTo>
                    <a:pt x="47339" y="75"/>
                  </a:lnTo>
                  <a:cubicBezTo>
                    <a:pt x="42451" y="75"/>
                    <a:pt x="40007" y="75"/>
                    <a:pt x="40007" y="5171"/>
                  </a:cubicBezTo>
                  <a:cubicBezTo>
                    <a:pt x="40007" y="7973"/>
                    <a:pt x="42206" y="7973"/>
                    <a:pt x="46850" y="7973"/>
                  </a:cubicBezTo>
                  <a:cubicBezTo>
                    <a:pt x="55894" y="7973"/>
                    <a:pt x="62737" y="7973"/>
                    <a:pt x="62737" y="12560"/>
                  </a:cubicBezTo>
                  <a:cubicBezTo>
                    <a:pt x="62737" y="13579"/>
                    <a:pt x="62737" y="14089"/>
                    <a:pt x="61515" y="18675"/>
                  </a:cubicBezTo>
                  <a:lnTo>
                    <a:pt x="29252" y="153462"/>
                  </a:lnTo>
                  <a:cubicBezTo>
                    <a:pt x="26808" y="163400"/>
                    <a:pt x="26320" y="165438"/>
                    <a:pt x="7011" y="165438"/>
                  </a:cubicBezTo>
                  <a:cubicBezTo>
                    <a:pt x="2856" y="165438"/>
                    <a:pt x="167" y="165438"/>
                    <a:pt x="167" y="170279"/>
                  </a:cubicBezTo>
                  <a:cubicBezTo>
                    <a:pt x="167" y="173337"/>
                    <a:pt x="3100" y="173337"/>
                    <a:pt x="3833" y="173337"/>
                  </a:cubicBezTo>
                  <a:cubicBezTo>
                    <a:pt x="10921" y="173337"/>
                    <a:pt x="29008" y="172572"/>
                    <a:pt x="36096" y="172572"/>
                  </a:cubicBezTo>
                  <a:cubicBezTo>
                    <a:pt x="44162" y="172572"/>
                    <a:pt x="64448" y="173337"/>
                    <a:pt x="72514" y="173337"/>
                  </a:cubicBezTo>
                  <a:cubicBezTo>
                    <a:pt x="74714" y="173337"/>
                    <a:pt x="77647" y="173337"/>
                    <a:pt x="77647" y="168495"/>
                  </a:cubicBezTo>
                  <a:cubicBezTo>
                    <a:pt x="77647" y="166457"/>
                    <a:pt x="76180" y="165947"/>
                    <a:pt x="76180" y="165693"/>
                  </a:cubicBezTo>
                  <a:cubicBezTo>
                    <a:pt x="75447" y="165438"/>
                    <a:pt x="74958" y="165438"/>
                    <a:pt x="69337" y="165438"/>
                  </a:cubicBezTo>
                  <a:cubicBezTo>
                    <a:pt x="63959" y="165438"/>
                    <a:pt x="62737" y="165438"/>
                    <a:pt x="56627" y="164928"/>
                  </a:cubicBezTo>
                  <a:cubicBezTo>
                    <a:pt x="49539" y="164164"/>
                    <a:pt x="48806" y="163145"/>
                    <a:pt x="48806" y="159832"/>
                  </a:cubicBezTo>
                  <a:cubicBezTo>
                    <a:pt x="48806" y="159323"/>
                    <a:pt x="48806" y="157794"/>
                    <a:pt x="49783" y="153972"/>
                  </a:cubicBezTo>
                  <a:lnTo>
                    <a:pt x="64937" y="90528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0" name="Dowolny kształt: kształt 219">
              <a:extLst>
                <a:ext uri="{FF2B5EF4-FFF2-40B4-BE49-F238E27FC236}">
                  <a16:creationId xmlns:a16="http://schemas.microsoft.com/office/drawing/2014/main" id="{0EBDF656-E851-9646-3C95-2B13EC510D6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219874" y="6294210"/>
              <a:ext cx="130028" cy="159986"/>
            </a:xfrm>
            <a:custGeom>
              <a:avLst/>
              <a:gdLst>
                <a:gd name="connsiteX0" fmla="*/ 67925 w 130028"/>
                <a:gd name="connsiteY0" fmla="*/ 136163 h 159986"/>
                <a:gd name="connsiteX1" fmla="*/ 84179 w 130028"/>
                <a:gd name="connsiteY1" fmla="*/ 160063 h 159986"/>
                <a:gd name="connsiteX2" fmla="*/ 114804 w 130028"/>
                <a:gd name="connsiteY2" fmla="*/ 125462 h 159986"/>
                <a:gd name="connsiteX3" fmla="*/ 112409 w 130028"/>
                <a:gd name="connsiteY3" fmla="*/ 122965 h 159986"/>
                <a:gd name="connsiteX4" fmla="*/ 110014 w 130028"/>
                <a:gd name="connsiteY4" fmla="*/ 125283 h 159986"/>
                <a:gd name="connsiteX5" fmla="*/ 88798 w 130028"/>
                <a:gd name="connsiteY5" fmla="*/ 141336 h 159986"/>
                <a:gd name="connsiteX6" fmla="*/ 75282 w 130028"/>
                <a:gd name="connsiteY6" fmla="*/ 124035 h 159986"/>
                <a:gd name="connsiteX7" fmla="*/ 130202 w 130028"/>
                <a:gd name="connsiteY7" fmla="*/ 49660 h 159986"/>
                <a:gd name="connsiteX8" fmla="*/ 80586 w 130028"/>
                <a:gd name="connsiteY8" fmla="*/ 76 h 159986"/>
                <a:gd name="connsiteX9" fmla="*/ 173 w 130028"/>
                <a:gd name="connsiteY9" fmla="*/ 80159 h 159986"/>
                <a:gd name="connsiteX10" fmla="*/ 49961 w 130028"/>
                <a:gd name="connsiteY10" fmla="*/ 129029 h 159986"/>
                <a:gd name="connsiteX11" fmla="*/ 67925 w 130028"/>
                <a:gd name="connsiteY11" fmla="*/ 126532 h 159986"/>
                <a:gd name="connsiteX12" fmla="*/ 67925 w 130028"/>
                <a:gd name="connsiteY12" fmla="*/ 136163 h 159986"/>
                <a:gd name="connsiteX13" fmla="*/ 38327 w 130028"/>
                <a:gd name="connsiteY13" fmla="*/ 121003 h 159986"/>
                <a:gd name="connsiteX14" fmla="*/ 16769 w 130028"/>
                <a:gd name="connsiteY14" fmla="*/ 84618 h 159986"/>
                <a:gd name="connsiteX15" fmla="*/ 35931 w 130028"/>
                <a:gd name="connsiteY15" fmla="*/ 29327 h 159986"/>
                <a:gd name="connsiteX16" fmla="*/ 79217 w 130028"/>
                <a:gd name="connsiteY16" fmla="*/ 5784 h 159986"/>
                <a:gd name="connsiteX17" fmla="*/ 113607 w 130028"/>
                <a:gd name="connsiteY17" fmla="*/ 44844 h 159986"/>
                <a:gd name="connsiteX18" fmla="*/ 73914 w 130028"/>
                <a:gd name="connsiteY18" fmla="*/ 117257 h 159986"/>
                <a:gd name="connsiteX19" fmla="*/ 56633 w 130028"/>
                <a:gd name="connsiteY19" fmla="*/ 98530 h 159986"/>
                <a:gd name="connsiteX20" fmla="*/ 37642 w 130028"/>
                <a:gd name="connsiteY20" fmla="*/ 116366 h 159986"/>
                <a:gd name="connsiteX21" fmla="*/ 38327 w 130028"/>
                <a:gd name="connsiteY21" fmla="*/ 121003 h 159986"/>
                <a:gd name="connsiteX22" fmla="*/ 67925 w 130028"/>
                <a:gd name="connsiteY22" fmla="*/ 120111 h 159986"/>
                <a:gd name="connsiteX23" fmla="*/ 51158 w 130028"/>
                <a:gd name="connsiteY23" fmla="*/ 123321 h 159986"/>
                <a:gd name="connsiteX24" fmla="*/ 42433 w 130028"/>
                <a:gd name="connsiteY24" fmla="*/ 116366 h 159986"/>
                <a:gd name="connsiteX25" fmla="*/ 56633 w 130028"/>
                <a:gd name="connsiteY25" fmla="*/ 103524 h 159986"/>
                <a:gd name="connsiteX26" fmla="*/ 67925 w 130028"/>
                <a:gd name="connsiteY26" fmla="*/ 120111 h 159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0028" h="159986">
                  <a:moveTo>
                    <a:pt x="67925" y="136163"/>
                  </a:moveTo>
                  <a:cubicBezTo>
                    <a:pt x="67925" y="147756"/>
                    <a:pt x="70150" y="160063"/>
                    <a:pt x="84179" y="160063"/>
                  </a:cubicBezTo>
                  <a:cubicBezTo>
                    <a:pt x="104881" y="160063"/>
                    <a:pt x="114804" y="129386"/>
                    <a:pt x="114804" y="125462"/>
                  </a:cubicBezTo>
                  <a:cubicBezTo>
                    <a:pt x="114804" y="124213"/>
                    <a:pt x="113778" y="122965"/>
                    <a:pt x="112409" y="122965"/>
                  </a:cubicBezTo>
                  <a:cubicBezTo>
                    <a:pt x="110698" y="122965"/>
                    <a:pt x="110185" y="124570"/>
                    <a:pt x="110014" y="125283"/>
                  </a:cubicBezTo>
                  <a:cubicBezTo>
                    <a:pt x="105908" y="137768"/>
                    <a:pt x="94616" y="141336"/>
                    <a:pt x="88798" y="141336"/>
                  </a:cubicBezTo>
                  <a:cubicBezTo>
                    <a:pt x="81955" y="141336"/>
                    <a:pt x="78362" y="138304"/>
                    <a:pt x="75282" y="124035"/>
                  </a:cubicBezTo>
                  <a:cubicBezTo>
                    <a:pt x="105736" y="112798"/>
                    <a:pt x="130202" y="81229"/>
                    <a:pt x="130202" y="49660"/>
                  </a:cubicBezTo>
                  <a:cubicBezTo>
                    <a:pt x="130202" y="21657"/>
                    <a:pt x="110869" y="76"/>
                    <a:pt x="80586" y="76"/>
                  </a:cubicBezTo>
                  <a:cubicBezTo>
                    <a:pt x="39695" y="76"/>
                    <a:pt x="173" y="40028"/>
                    <a:pt x="173" y="80159"/>
                  </a:cubicBezTo>
                  <a:cubicBezTo>
                    <a:pt x="173" y="108874"/>
                    <a:pt x="20533" y="129029"/>
                    <a:pt x="49961" y="129029"/>
                  </a:cubicBezTo>
                  <a:cubicBezTo>
                    <a:pt x="53212" y="129029"/>
                    <a:pt x="59029" y="128851"/>
                    <a:pt x="67925" y="126532"/>
                  </a:cubicBezTo>
                  <a:lnTo>
                    <a:pt x="67925" y="136163"/>
                  </a:lnTo>
                  <a:close/>
                  <a:moveTo>
                    <a:pt x="38327" y="121003"/>
                  </a:moveTo>
                  <a:cubicBezTo>
                    <a:pt x="29430" y="117792"/>
                    <a:pt x="16769" y="108518"/>
                    <a:pt x="16769" y="84618"/>
                  </a:cubicBezTo>
                  <a:cubicBezTo>
                    <a:pt x="16769" y="73203"/>
                    <a:pt x="20362" y="49481"/>
                    <a:pt x="35931" y="29327"/>
                  </a:cubicBezTo>
                  <a:cubicBezTo>
                    <a:pt x="46710" y="15593"/>
                    <a:pt x="63306" y="5784"/>
                    <a:pt x="79217" y="5784"/>
                  </a:cubicBezTo>
                  <a:cubicBezTo>
                    <a:pt x="97866" y="5784"/>
                    <a:pt x="113607" y="18804"/>
                    <a:pt x="113607" y="44844"/>
                  </a:cubicBezTo>
                  <a:cubicBezTo>
                    <a:pt x="113607" y="62680"/>
                    <a:pt x="105223" y="101027"/>
                    <a:pt x="73914" y="117257"/>
                  </a:cubicBezTo>
                  <a:cubicBezTo>
                    <a:pt x="71176" y="106021"/>
                    <a:pt x="66728" y="98530"/>
                    <a:pt x="56633" y="98530"/>
                  </a:cubicBezTo>
                  <a:cubicBezTo>
                    <a:pt x="47052" y="98530"/>
                    <a:pt x="37642" y="106913"/>
                    <a:pt x="37642" y="116366"/>
                  </a:cubicBezTo>
                  <a:cubicBezTo>
                    <a:pt x="37642" y="119576"/>
                    <a:pt x="37813" y="119754"/>
                    <a:pt x="38327" y="121003"/>
                  </a:cubicBezTo>
                  <a:close/>
                  <a:moveTo>
                    <a:pt x="67925" y="120111"/>
                  </a:moveTo>
                  <a:cubicBezTo>
                    <a:pt x="64161" y="121538"/>
                    <a:pt x="57831" y="123321"/>
                    <a:pt x="51158" y="123321"/>
                  </a:cubicBezTo>
                  <a:cubicBezTo>
                    <a:pt x="48421" y="123321"/>
                    <a:pt x="42433" y="123321"/>
                    <a:pt x="42433" y="116366"/>
                  </a:cubicBezTo>
                  <a:cubicBezTo>
                    <a:pt x="42433" y="109588"/>
                    <a:pt x="49448" y="103524"/>
                    <a:pt x="56633" y="103524"/>
                  </a:cubicBezTo>
                  <a:cubicBezTo>
                    <a:pt x="62793" y="103524"/>
                    <a:pt x="67412" y="106377"/>
                    <a:pt x="67925" y="12011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1" name="Dowolny kształt: kształt 220">
              <a:extLst>
                <a:ext uri="{FF2B5EF4-FFF2-40B4-BE49-F238E27FC236}">
                  <a16:creationId xmlns:a16="http://schemas.microsoft.com/office/drawing/2014/main" id="{B28195C6-5B83-6BF7-4FA4-4A6E620FAF0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403058" y="6190279"/>
              <a:ext cx="33484" cy="254796"/>
            </a:xfrm>
            <a:custGeom>
              <a:avLst/>
              <a:gdLst>
                <a:gd name="connsiteX0" fmla="*/ 33665 w 33484"/>
                <a:gd name="connsiteY0" fmla="*/ 254872 h 254796"/>
                <a:gd name="connsiteX1" fmla="*/ 33665 w 33484"/>
                <a:gd name="connsiteY1" fmla="*/ 244680 h 254796"/>
                <a:gd name="connsiteX2" fmla="*/ 9957 w 33484"/>
                <a:gd name="connsiteY2" fmla="*/ 244680 h 254796"/>
                <a:gd name="connsiteX3" fmla="*/ 9957 w 33484"/>
                <a:gd name="connsiteY3" fmla="*/ 10267 h 254796"/>
                <a:gd name="connsiteX4" fmla="*/ 33665 w 33484"/>
                <a:gd name="connsiteY4" fmla="*/ 10267 h 254796"/>
                <a:gd name="connsiteX5" fmla="*/ 33665 w 33484"/>
                <a:gd name="connsiteY5" fmla="*/ 75 h 254796"/>
                <a:gd name="connsiteX6" fmla="*/ 180 w 33484"/>
                <a:gd name="connsiteY6" fmla="*/ 75 h 254796"/>
                <a:gd name="connsiteX7" fmla="*/ 180 w 33484"/>
                <a:gd name="connsiteY7" fmla="*/ 254872 h 254796"/>
                <a:gd name="connsiteX8" fmla="*/ 33665 w 33484"/>
                <a:gd name="connsiteY8" fmla="*/ 254872 h 25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4" h="254796">
                  <a:moveTo>
                    <a:pt x="33665" y="254872"/>
                  </a:moveTo>
                  <a:lnTo>
                    <a:pt x="33665" y="244680"/>
                  </a:lnTo>
                  <a:lnTo>
                    <a:pt x="9957" y="244680"/>
                  </a:lnTo>
                  <a:lnTo>
                    <a:pt x="9957" y="10267"/>
                  </a:lnTo>
                  <a:lnTo>
                    <a:pt x="33665" y="10267"/>
                  </a:lnTo>
                  <a:lnTo>
                    <a:pt x="33665" y="75"/>
                  </a:lnTo>
                  <a:lnTo>
                    <a:pt x="180" y="75"/>
                  </a:lnTo>
                  <a:lnTo>
                    <a:pt x="180" y="254872"/>
                  </a:lnTo>
                  <a:lnTo>
                    <a:pt x="33665" y="25487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2" name="Dowolny kształt: kształt 221">
              <a:extLst>
                <a:ext uri="{FF2B5EF4-FFF2-40B4-BE49-F238E27FC236}">
                  <a16:creationId xmlns:a16="http://schemas.microsoft.com/office/drawing/2014/main" id="{23C38996-3EEA-6A4A-EA1A-54C5EDDD14CE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448954" y="6201744"/>
              <a:ext cx="131251" cy="185237"/>
            </a:xfrm>
            <a:custGeom>
              <a:avLst/>
              <a:gdLst>
                <a:gd name="connsiteX0" fmla="*/ 51755 w 131251"/>
                <a:gd name="connsiteY0" fmla="*/ 87215 h 185237"/>
                <a:gd name="connsiteX1" fmla="*/ 183 w 131251"/>
                <a:gd name="connsiteY1" fmla="*/ 153717 h 185237"/>
                <a:gd name="connsiteX2" fmla="*/ 41489 w 131251"/>
                <a:gd name="connsiteY2" fmla="*/ 185312 h 185237"/>
                <a:gd name="connsiteX3" fmla="*/ 115058 w 131251"/>
                <a:gd name="connsiteY3" fmla="*/ 139703 h 185237"/>
                <a:gd name="connsiteX4" fmla="*/ 112614 w 131251"/>
                <a:gd name="connsiteY4" fmla="*/ 137920 h 185237"/>
                <a:gd name="connsiteX5" fmla="*/ 94772 w 131251"/>
                <a:gd name="connsiteY5" fmla="*/ 149131 h 185237"/>
                <a:gd name="connsiteX6" fmla="*/ 57621 w 131251"/>
                <a:gd name="connsiteY6" fmla="*/ 171298 h 185237"/>
                <a:gd name="connsiteX7" fmla="*/ 20958 w 131251"/>
                <a:gd name="connsiteY7" fmla="*/ 142761 h 185237"/>
                <a:gd name="connsiteX8" fmla="*/ 73263 w 131251"/>
                <a:gd name="connsiteY8" fmla="*/ 91037 h 185237"/>
                <a:gd name="connsiteX9" fmla="*/ 93305 w 131251"/>
                <a:gd name="connsiteY9" fmla="*/ 78807 h 185237"/>
                <a:gd name="connsiteX10" fmla="*/ 90861 w 131251"/>
                <a:gd name="connsiteY10" fmla="*/ 77023 h 185237"/>
                <a:gd name="connsiteX11" fmla="*/ 49555 w 131251"/>
                <a:gd name="connsiteY11" fmla="*/ 47722 h 185237"/>
                <a:gd name="connsiteX12" fmla="*/ 87439 w 131251"/>
                <a:gd name="connsiteY12" fmla="*/ 14089 h 185237"/>
                <a:gd name="connsiteX13" fmla="*/ 110659 w 131251"/>
                <a:gd name="connsiteY13" fmla="*/ 28102 h 185237"/>
                <a:gd name="connsiteX14" fmla="*/ 107726 w 131251"/>
                <a:gd name="connsiteY14" fmla="*/ 37275 h 185237"/>
                <a:gd name="connsiteX15" fmla="*/ 106504 w 131251"/>
                <a:gd name="connsiteY15" fmla="*/ 40078 h 185237"/>
                <a:gd name="connsiteX16" fmla="*/ 108948 w 131251"/>
                <a:gd name="connsiteY16" fmla="*/ 41861 h 185237"/>
                <a:gd name="connsiteX17" fmla="*/ 131434 w 131251"/>
                <a:gd name="connsiteY17" fmla="*/ 17401 h 185237"/>
                <a:gd name="connsiteX18" fmla="*/ 103571 w 131251"/>
                <a:gd name="connsiteY18" fmla="*/ 75 h 185237"/>
                <a:gd name="connsiteX19" fmla="*/ 28780 w 131251"/>
                <a:gd name="connsiteY19" fmla="*/ 58678 h 185237"/>
                <a:gd name="connsiteX20" fmla="*/ 51755 w 131251"/>
                <a:gd name="connsiteY20" fmla="*/ 87215 h 18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1251" h="185237">
                  <a:moveTo>
                    <a:pt x="51755" y="87215"/>
                  </a:moveTo>
                  <a:cubicBezTo>
                    <a:pt x="2872" y="114733"/>
                    <a:pt x="183" y="147602"/>
                    <a:pt x="183" y="153717"/>
                  </a:cubicBezTo>
                  <a:cubicBezTo>
                    <a:pt x="183" y="173082"/>
                    <a:pt x="18270" y="185312"/>
                    <a:pt x="41489" y="185312"/>
                  </a:cubicBezTo>
                  <a:cubicBezTo>
                    <a:pt x="82307" y="185312"/>
                    <a:pt x="115058" y="145054"/>
                    <a:pt x="115058" y="139703"/>
                  </a:cubicBezTo>
                  <a:cubicBezTo>
                    <a:pt x="115058" y="138175"/>
                    <a:pt x="113836" y="137920"/>
                    <a:pt x="112614" y="137920"/>
                  </a:cubicBezTo>
                  <a:cubicBezTo>
                    <a:pt x="109681" y="137920"/>
                    <a:pt x="100393" y="141232"/>
                    <a:pt x="94772" y="149131"/>
                  </a:cubicBezTo>
                  <a:cubicBezTo>
                    <a:pt x="89639" y="156520"/>
                    <a:pt x="79374" y="171298"/>
                    <a:pt x="57621" y="171298"/>
                  </a:cubicBezTo>
                  <a:cubicBezTo>
                    <a:pt x="40267" y="171298"/>
                    <a:pt x="20958" y="161871"/>
                    <a:pt x="20958" y="142761"/>
                  </a:cubicBezTo>
                  <a:cubicBezTo>
                    <a:pt x="20958" y="130276"/>
                    <a:pt x="34646" y="92566"/>
                    <a:pt x="73263" y="91037"/>
                  </a:cubicBezTo>
                  <a:cubicBezTo>
                    <a:pt x="84751" y="90528"/>
                    <a:pt x="93305" y="81610"/>
                    <a:pt x="93305" y="78807"/>
                  </a:cubicBezTo>
                  <a:cubicBezTo>
                    <a:pt x="93305" y="77278"/>
                    <a:pt x="92083" y="77023"/>
                    <a:pt x="90861" y="77023"/>
                  </a:cubicBezTo>
                  <a:cubicBezTo>
                    <a:pt x="56399" y="75495"/>
                    <a:pt x="49555" y="57914"/>
                    <a:pt x="49555" y="47722"/>
                  </a:cubicBezTo>
                  <a:cubicBezTo>
                    <a:pt x="49555" y="41861"/>
                    <a:pt x="53221" y="14089"/>
                    <a:pt x="87439" y="14089"/>
                  </a:cubicBezTo>
                  <a:cubicBezTo>
                    <a:pt x="92083" y="14089"/>
                    <a:pt x="110659" y="14853"/>
                    <a:pt x="110659" y="28102"/>
                  </a:cubicBezTo>
                  <a:cubicBezTo>
                    <a:pt x="110659" y="32179"/>
                    <a:pt x="108703" y="35746"/>
                    <a:pt x="107726" y="37275"/>
                  </a:cubicBezTo>
                  <a:cubicBezTo>
                    <a:pt x="107237" y="38039"/>
                    <a:pt x="106504" y="39313"/>
                    <a:pt x="106504" y="40078"/>
                  </a:cubicBezTo>
                  <a:cubicBezTo>
                    <a:pt x="106504" y="41861"/>
                    <a:pt x="108215" y="41861"/>
                    <a:pt x="108948" y="41861"/>
                  </a:cubicBezTo>
                  <a:cubicBezTo>
                    <a:pt x="116280" y="41861"/>
                    <a:pt x="131434" y="31924"/>
                    <a:pt x="131434" y="17401"/>
                  </a:cubicBezTo>
                  <a:cubicBezTo>
                    <a:pt x="131434" y="2368"/>
                    <a:pt x="114569" y="75"/>
                    <a:pt x="103571" y="75"/>
                  </a:cubicBezTo>
                  <a:cubicBezTo>
                    <a:pt x="70330" y="75"/>
                    <a:pt x="28780" y="27593"/>
                    <a:pt x="28780" y="58678"/>
                  </a:cubicBezTo>
                  <a:cubicBezTo>
                    <a:pt x="28780" y="73711"/>
                    <a:pt x="39778" y="82884"/>
                    <a:pt x="51755" y="8721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3" name="Dowolny kształt: kształt 222">
              <a:extLst>
                <a:ext uri="{FF2B5EF4-FFF2-40B4-BE49-F238E27FC236}">
                  <a16:creationId xmlns:a16="http://schemas.microsoft.com/office/drawing/2014/main" id="{81152E5F-08D3-1F2E-AC52-4ED720FB94CD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606143" y="6165769"/>
              <a:ext cx="126264" cy="131449"/>
            </a:xfrm>
            <a:custGeom>
              <a:avLst/>
              <a:gdLst>
                <a:gd name="connsiteX0" fmla="*/ 126454 w 126264"/>
                <a:gd name="connsiteY0" fmla="*/ 65885 h 131449"/>
                <a:gd name="connsiteX1" fmla="*/ 63322 w 126264"/>
                <a:gd name="connsiteY1" fmla="*/ 71 h 131449"/>
                <a:gd name="connsiteX2" fmla="*/ 189 w 126264"/>
                <a:gd name="connsiteY2" fmla="*/ 65706 h 131449"/>
                <a:gd name="connsiteX3" fmla="*/ 63322 w 126264"/>
                <a:gd name="connsiteY3" fmla="*/ 131520 h 131449"/>
                <a:gd name="connsiteX4" fmla="*/ 126454 w 126264"/>
                <a:gd name="connsiteY4" fmla="*/ 65885 h 131449"/>
                <a:gd name="connsiteX5" fmla="*/ 24997 w 126264"/>
                <a:gd name="connsiteY5" fmla="*/ 21474 h 131449"/>
                <a:gd name="connsiteX6" fmla="*/ 63322 w 126264"/>
                <a:gd name="connsiteY6" fmla="*/ 6135 h 131449"/>
                <a:gd name="connsiteX7" fmla="*/ 101646 w 126264"/>
                <a:gd name="connsiteY7" fmla="*/ 21474 h 131449"/>
                <a:gd name="connsiteX8" fmla="*/ 63322 w 126264"/>
                <a:gd name="connsiteY8" fmla="*/ 61426 h 131449"/>
                <a:gd name="connsiteX9" fmla="*/ 24997 w 126264"/>
                <a:gd name="connsiteY9" fmla="*/ 21474 h 131449"/>
                <a:gd name="connsiteX10" fmla="*/ 20891 w 126264"/>
                <a:gd name="connsiteY10" fmla="*/ 105658 h 131449"/>
                <a:gd name="connsiteX11" fmla="*/ 6006 w 126264"/>
                <a:gd name="connsiteY11" fmla="*/ 65885 h 131449"/>
                <a:gd name="connsiteX12" fmla="*/ 20891 w 126264"/>
                <a:gd name="connsiteY12" fmla="*/ 25932 h 131449"/>
                <a:gd name="connsiteX13" fmla="*/ 59215 w 126264"/>
                <a:gd name="connsiteY13" fmla="*/ 65706 h 131449"/>
                <a:gd name="connsiteX14" fmla="*/ 20891 w 126264"/>
                <a:gd name="connsiteY14" fmla="*/ 105658 h 131449"/>
                <a:gd name="connsiteX15" fmla="*/ 105752 w 126264"/>
                <a:gd name="connsiteY15" fmla="*/ 25932 h 131449"/>
                <a:gd name="connsiteX16" fmla="*/ 120637 w 126264"/>
                <a:gd name="connsiteY16" fmla="*/ 65706 h 131449"/>
                <a:gd name="connsiteX17" fmla="*/ 105752 w 126264"/>
                <a:gd name="connsiteY17" fmla="*/ 105658 h 131449"/>
                <a:gd name="connsiteX18" fmla="*/ 67428 w 126264"/>
                <a:gd name="connsiteY18" fmla="*/ 65885 h 131449"/>
                <a:gd name="connsiteX19" fmla="*/ 105752 w 126264"/>
                <a:gd name="connsiteY19" fmla="*/ 25932 h 131449"/>
                <a:gd name="connsiteX20" fmla="*/ 101646 w 126264"/>
                <a:gd name="connsiteY20" fmla="*/ 110117 h 131449"/>
                <a:gd name="connsiteX21" fmla="*/ 63322 w 126264"/>
                <a:gd name="connsiteY21" fmla="*/ 125456 h 131449"/>
                <a:gd name="connsiteX22" fmla="*/ 24997 w 126264"/>
                <a:gd name="connsiteY22" fmla="*/ 110117 h 131449"/>
                <a:gd name="connsiteX23" fmla="*/ 63322 w 126264"/>
                <a:gd name="connsiteY23" fmla="*/ 70165 h 131449"/>
                <a:gd name="connsiteX24" fmla="*/ 101646 w 126264"/>
                <a:gd name="connsiteY24" fmla="*/ 110117 h 13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264" h="131449">
                  <a:moveTo>
                    <a:pt x="126454" y="65885"/>
                  </a:moveTo>
                  <a:cubicBezTo>
                    <a:pt x="126454" y="29321"/>
                    <a:pt x="97882" y="71"/>
                    <a:pt x="63322" y="71"/>
                  </a:cubicBezTo>
                  <a:cubicBezTo>
                    <a:pt x="28419" y="71"/>
                    <a:pt x="189" y="29856"/>
                    <a:pt x="189" y="65706"/>
                  </a:cubicBezTo>
                  <a:cubicBezTo>
                    <a:pt x="189" y="102270"/>
                    <a:pt x="28761" y="131520"/>
                    <a:pt x="63322" y="131520"/>
                  </a:cubicBezTo>
                  <a:cubicBezTo>
                    <a:pt x="98224" y="131520"/>
                    <a:pt x="126454" y="101735"/>
                    <a:pt x="126454" y="65885"/>
                  </a:cubicBezTo>
                  <a:close/>
                  <a:moveTo>
                    <a:pt x="24997" y="21474"/>
                  </a:moveTo>
                  <a:cubicBezTo>
                    <a:pt x="32012" y="14874"/>
                    <a:pt x="45186" y="6135"/>
                    <a:pt x="63322" y="6135"/>
                  </a:cubicBezTo>
                  <a:cubicBezTo>
                    <a:pt x="81457" y="6135"/>
                    <a:pt x="94631" y="14874"/>
                    <a:pt x="101646" y="21474"/>
                  </a:cubicBezTo>
                  <a:lnTo>
                    <a:pt x="63322" y="61426"/>
                  </a:lnTo>
                  <a:lnTo>
                    <a:pt x="24997" y="21474"/>
                  </a:lnTo>
                  <a:close/>
                  <a:moveTo>
                    <a:pt x="20891" y="105658"/>
                  </a:moveTo>
                  <a:cubicBezTo>
                    <a:pt x="11481" y="95492"/>
                    <a:pt x="6006" y="80510"/>
                    <a:pt x="6006" y="65885"/>
                  </a:cubicBezTo>
                  <a:cubicBezTo>
                    <a:pt x="6006" y="50189"/>
                    <a:pt x="11994" y="35564"/>
                    <a:pt x="20891" y="25932"/>
                  </a:cubicBezTo>
                  <a:lnTo>
                    <a:pt x="59215" y="65706"/>
                  </a:lnTo>
                  <a:lnTo>
                    <a:pt x="20891" y="105658"/>
                  </a:lnTo>
                  <a:close/>
                  <a:moveTo>
                    <a:pt x="105752" y="25932"/>
                  </a:moveTo>
                  <a:cubicBezTo>
                    <a:pt x="115162" y="36099"/>
                    <a:pt x="120637" y="51081"/>
                    <a:pt x="120637" y="65706"/>
                  </a:cubicBezTo>
                  <a:cubicBezTo>
                    <a:pt x="120637" y="81402"/>
                    <a:pt x="114649" y="96027"/>
                    <a:pt x="105752" y="105658"/>
                  </a:cubicBezTo>
                  <a:lnTo>
                    <a:pt x="67428" y="65885"/>
                  </a:lnTo>
                  <a:lnTo>
                    <a:pt x="105752" y="25932"/>
                  </a:lnTo>
                  <a:close/>
                  <a:moveTo>
                    <a:pt x="101646" y="110117"/>
                  </a:moveTo>
                  <a:cubicBezTo>
                    <a:pt x="94631" y="116717"/>
                    <a:pt x="81457" y="125456"/>
                    <a:pt x="63322" y="125456"/>
                  </a:cubicBezTo>
                  <a:cubicBezTo>
                    <a:pt x="45186" y="125456"/>
                    <a:pt x="32012" y="116717"/>
                    <a:pt x="24997" y="110117"/>
                  </a:cubicBezTo>
                  <a:lnTo>
                    <a:pt x="63322" y="70165"/>
                  </a:lnTo>
                  <a:lnTo>
                    <a:pt x="101646" y="110117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4" name="Dowolny kształt: kształt 223">
              <a:extLst>
                <a:ext uri="{FF2B5EF4-FFF2-40B4-BE49-F238E27FC236}">
                  <a16:creationId xmlns:a16="http://schemas.microsoft.com/office/drawing/2014/main" id="{EC7305A0-C64C-BD6C-D602-5F1327C1D80F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757534" y="6154354"/>
              <a:ext cx="152441" cy="121818"/>
            </a:xfrm>
            <a:custGeom>
              <a:avLst/>
              <a:gdLst>
                <a:gd name="connsiteX0" fmla="*/ 131080 w 152441"/>
                <a:gd name="connsiteY0" fmla="*/ 19512 h 121818"/>
                <a:gd name="connsiteX1" fmla="*/ 149215 w 152441"/>
                <a:gd name="connsiteY1" fmla="*/ 6491 h 121818"/>
                <a:gd name="connsiteX2" fmla="*/ 152637 w 152441"/>
                <a:gd name="connsiteY2" fmla="*/ 2568 h 121818"/>
                <a:gd name="connsiteX3" fmla="*/ 150071 w 152441"/>
                <a:gd name="connsiteY3" fmla="*/ 71 h 121818"/>
                <a:gd name="connsiteX4" fmla="*/ 132277 w 152441"/>
                <a:gd name="connsiteY4" fmla="*/ 784 h 121818"/>
                <a:gd name="connsiteX5" fmla="*/ 114142 w 152441"/>
                <a:gd name="connsiteY5" fmla="*/ 71 h 121818"/>
                <a:gd name="connsiteX6" fmla="*/ 110720 w 152441"/>
                <a:gd name="connsiteY6" fmla="*/ 3994 h 121818"/>
                <a:gd name="connsiteX7" fmla="*/ 114484 w 152441"/>
                <a:gd name="connsiteY7" fmla="*/ 6491 h 121818"/>
                <a:gd name="connsiteX8" fmla="*/ 125434 w 152441"/>
                <a:gd name="connsiteY8" fmla="*/ 13804 h 121818"/>
                <a:gd name="connsiteX9" fmla="*/ 124749 w 152441"/>
                <a:gd name="connsiteY9" fmla="*/ 18085 h 121818"/>
                <a:gd name="connsiteX10" fmla="*/ 106101 w 152441"/>
                <a:gd name="connsiteY10" fmla="*/ 95849 h 121818"/>
                <a:gd name="connsiteX11" fmla="*/ 62643 w 152441"/>
                <a:gd name="connsiteY11" fmla="*/ 3103 h 121818"/>
                <a:gd name="connsiteX12" fmla="*/ 56826 w 152441"/>
                <a:gd name="connsiteY12" fmla="*/ 71 h 121818"/>
                <a:gd name="connsiteX13" fmla="*/ 33387 w 152441"/>
                <a:gd name="connsiteY13" fmla="*/ 71 h 121818"/>
                <a:gd name="connsiteX14" fmla="*/ 27912 w 152441"/>
                <a:gd name="connsiteY14" fmla="*/ 3994 h 121818"/>
                <a:gd name="connsiteX15" fmla="*/ 33558 w 152441"/>
                <a:gd name="connsiteY15" fmla="*/ 6491 h 121818"/>
                <a:gd name="connsiteX16" fmla="*/ 44508 w 152441"/>
                <a:gd name="connsiteY16" fmla="*/ 7383 h 121818"/>
                <a:gd name="connsiteX17" fmla="*/ 21582 w 152441"/>
                <a:gd name="connsiteY17" fmla="*/ 102805 h 121818"/>
                <a:gd name="connsiteX18" fmla="*/ 3788 w 152441"/>
                <a:gd name="connsiteY18" fmla="*/ 115468 h 121818"/>
                <a:gd name="connsiteX19" fmla="*/ 195 w 152441"/>
                <a:gd name="connsiteY19" fmla="*/ 119214 h 121818"/>
                <a:gd name="connsiteX20" fmla="*/ 2762 w 152441"/>
                <a:gd name="connsiteY20" fmla="*/ 121889 h 121818"/>
                <a:gd name="connsiteX21" fmla="*/ 20555 w 152441"/>
                <a:gd name="connsiteY21" fmla="*/ 121176 h 121818"/>
                <a:gd name="connsiteX22" fmla="*/ 38691 w 152441"/>
                <a:gd name="connsiteY22" fmla="*/ 121889 h 121818"/>
                <a:gd name="connsiteX23" fmla="*/ 42113 w 152441"/>
                <a:gd name="connsiteY23" fmla="*/ 118143 h 121818"/>
                <a:gd name="connsiteX24" fmla="*/ 38178 w 152441"/>
                <a:gd name="connsiteY24" fmla="*/ 115468 h 121818"/>
                <a:gd name="connsiteX25" fmla="*/ 27399 w 152441"/>
                <a:gd name="connsiteY25" fmla="*/ 107977 h 121818"/>
                <a:gd name="connsiteX26" fmla="*/ 28083 w 152441"/>
                <a:gd name="connsiteY26" fmla="*/ 103518 h 121818"/>
                <a:gd name="connsiteX27" fmla="*/ 49983 w 152441"/>
                <a:gd name="connsiteY27" fmla="*/ 12199 h 121818"/>
                <a:gd name="connsiteX28" fmla="*/ 99941 w 152441"/>
                <a:gd name="connsiteY28" fmla="*/ 118857 h 121818"/>
                <a:gd name="connsiteX29" fmla="*/ 103705 w 152441"/>
                <a:gd name="connsiteY29" fmla="*/ 121889 h 121818"/>
                <a:gd name="connsiteX30" fmla="*/ 107298 w 152441"/>
                <a:gd name="connsiteY30" fmla="*/ 118143 h 121818"/>
                <a:gd name="connsiteX31" fmla="*/ 131080 w 152441"/>
                <a:gd name="connsiteY31" fmla="*/ 19512 h 1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2441" h="121818">
                  <a:moveTo>
                    <a:pt x="131080" y="19512"/>
                  </a:moveTo>
                  <a:cubicBezTo>
                    <a:pt x="132791" y="12734"/>
                    <a:pt x="135528" y="6848"/>
                    <a:pt x="149215" y="6491"/>
                  </a:cubicBezTo>
                  <a:cubicBezTo>
                    <a:pt x="150071" y="6491"/>
                    <a:pt x="152637" y="6313"/>
                    <a:pt x="152637" y="2568"/>
                  </a:cubicBezTo>
                  <a:cubicBezTo>
                    <a:pt x="152637" y="1497"/>
                    <a:pt x="151782" y="71"/>
                    <a:pt x="150071" y="71"/>
                  </a:cubicBezTo>
                  <a:cubicBezTo>
                    <a:pt x="144425" y="71"/>
                    <a:pt x="138095" y="784"/>
                    <a:pt x="132277" y="784"/>
                  </a:cubicBezTo>
                  <a:cubicBezTo>
                    <a:pt x="128171" y="784"/>
                    <a:pt x="118248" y="71"/>
                    <a:pt x="114142" y="71"/>
                  </a:cubicBezTo>
                  <a:cubicBezTo>
                    <a:pt x="113286" y="71"/>
                    <a:pt x="110720" y="71"/>
                    <a:pt x="110720" y="3994"/>
                  </a:cubicBezTo>
                  <a:cubicBezTo>
                    <a:pt x="110720" y="6313"/>
                    <a:pt x="112944" y="6491"/>
                    <a:pt x="114484" y="6491"/>
                  </a:cubicBezTo>
                  <a:cubicBezTo>
                    <a:pt x="122525" y="6670"/>
                    <a:pt x="125434" y="9345"/>
                    <a:pt x="125434" y="13804"/>
                  </a:cubicBezTo>
                  <a:cubicBezTo>
                    <a:pt x="125434" y="15231"/>
                    <a:pt x="125263" y="16123"/>
                    <a:pt x="124749" y="18085"/>
                  </a:cubicBezTo>
                  <a:lnTo>
                    <a:pt x="106101" y="95849"/>
                  </a:lnTo>
                  <a:lnTo>
                    <a:pt x="62643" y="3103"/>
                  </a:lnTo>
                  <a:cubicBezTo>
                    <a:pt x="61275" y="71"/>
                    <a:pt x="60933" y="71"/>
                    <a:pt x="56826" y="71"/>
                  </a:cubicBezTo>
                  <a:lnTo>
                    <a:pt x="33387" y="71"/>
                  </a:lnTo>
                  <a:cubicBezTo>
                    <a:pt x="30136" y="71"/>
                    <a:pt x="27912" y="71"/>
                    <a:pt x="27912" y="3994"/>
                  </a:cubicBezTo>
                  <a:cubicBezTo>
                    <a:pt x="27912" y="6491"/>
                    <a:pt x="29965" y="6491"/>
                    <a:pt x="33558" y="6491"/>
                  </a:cubicBezTo>
                  <a:cubicBezTo>
                    <a:pt x="37151" y="6491"/>
                    <a:pt x="40915" y="6670"/>
                    <a:pt x="44508" y="7383"/>
                  </a:cubicBezTo>
                  <a:lnTo>
                    <a:pt x="21582" y="102805"/>
                  </a:lnTo>
                  <a:cubicBezTo>
                    <a:pt x="20042" y="109582"/>
                    <a:pt x="17133" y="114933"/>
                    <a:pt x="3788" y="115468"/>
                  </a:cubicBezTo>
                  <a:cubicBezTo>
                    <a:pt x="2591" y="115468"/>
                    <a:pt x="195" y="115646"/>
                    <a:pt x="195" y="119214"/>
                  </a:cubicBezTo>
                  <a:cubicBezTo>
                    <a:pt x="195" y="121176"/>
                    <a:pt x="1564" y="121889"/>
                    <a:pt x="2762" y="121889"/>
                  </a:cubicBezTo>
                  <a:cubicBezTo>
                    <a:pt x="8408" y="121889"/>
                    <a:pt x="14738" y="121176"/>
                    <a:pt x="20555" y="121176"/>
                  </a:cubicBezTo>
                  <a:cubicBezTo>
                    <a:pt x="24661" y="121176"/>
                    <a:pt x="34585" y="121889"/>
                    <a:pt x="38691" y="121889"/>
                  </a:cubicBezTo>
                  <a:cubicBezTo>
                    <a:pt x="40402" y="121889"/>
                    <a:pt x="42113" y="120997"/>
                    <a:pt x="42113" y="118143"/>
                  </a:cubicBezTo>
                  <a:cubicBezTo>
                    <a:pt x="42113" y="115646"/>
                    <a:pt x="40060" y="115468"/>
                    <a:pt x="38178" y="115468"/>
                  </a:cubicBezTo>
                  <a:cubicBezTo>
                    <a:pt x="27399" y="115111"/>
                    <a:pt x="27399" y="110474"/>
                    <a:pt x="27399" y="107977"/>
                  </a:cubicBezTo>
                  <a:cubicBezTo>
                    <a:pt x="27399" y="107264"/>
                    <a:pt x="27399" y="106372"/>
                    <a:pt x="28083" y="103518"/>
                  </a:cubicBezTo>
                  <a:lnTo>
                    <a:pt x="49983" y="12199"/>
                  </a:lnTo>
                  <a:lnTo>
                    <a:pt x="99941" y="118857"/>
                  </a:lnTo>
                  <a:cubicBezTo>
                    <a:pt x="101310" y="121711"/>
                    <a:pt x="101994" y="121889"/>
                    <a:pt x="103705" y="121889"/>
                  </a:cubicBezTo>
                  <a:cubicBezTo>
                    <a:pt x="106443" y="121889"/>
                    <a:pt x="106443" y="121354"/>
                    <a:pt x="107298" y="118143"/>
                  </a:cubicBezTo>
                  <a:lnTo>
                    <a:pt x="131080" y="1951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5" name="Dowolny kształt: kształt 224">
              <a:extLst>
                <a:ext uri="{FF2B5EF4-FFF2-40B4-BE49-F238E27FC236}">
                  <a16:creationId xmlns:a16="http://schemas.microsoft.com/office/drawing/2014/main" id="{8015F481-6137-6A3A-48CD-7556B94C983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582913" y="6365710"/>
              <a:ext cx="107102" cy="117181"/>
            </a:xfrm>
            <a:custGeom>
              <a:avLst/>
              <a:gdLst>
                <a:gd name="connsiteX0" fmla="*/ 42448 w 107102"/>
                <a:gd name="connsiteY0" fmla="*/ 80338 h 117181"/>
                <a:gd name="connsiteX1" fmla="*/ 48265 w 107102"/>
                <a:gd name="connsiteY1" fmla="*/ 80517 h 117181"/>
                <a:gd name="connsiteX2" fmla="*/ 107291 w 107102"/>
                <a:gd name="connsiteY2" fmla="*/ 26117 h 117181"/>
                <a:gd name="connsiteX3" fmla="*/ 84878 w 107102"/>
                <a:gd name="connsiteY3" fmla="*/ 77 h 117181"/>
                <a:gd name="connsiteX4" fmla="*/ 43987 w 107102"/>
                <a:gd name="connsiteY4" fmla="*/ 44845 h 117181"/>
                <a:gd name="connsiteX5" fmla="*/ 36973 w 107102"/>
                <a:gd name="connsiteY5" fmla="*/ 67318 h 117181"/>
                <a:gd name="connsiteX6" fmla="*/ 6176 w 107102"/>
                <a:gd name="connsiteY6" fmla="*/ 42526 h 117181"/>
                <a:gd name="connsiteX7" fmla="*/ 21061 w 107102"/>
                <a:gd name="connsiteY7" fmla="*/ 6320 h 117181"/>
                <a:gd name="connsiteX8" fmla="*/ 22430 w 107102"/>
                <a:gd name="connsiteY8" fmla="*/ 4001 h 117181"/>
                <a:gd name="connsiteX9" fmla="*/ 19693 w 107102"/>
                <a:gd name="connsiteY9" fmla="*/ 1861 h 117181"/>
                <a:gd name="connsiteX10" fmla="*/ 14218 w 107102"/>
                <a:gd name="connsiteY10" fmla="*/ 5785 h 117181"/>
                <a:gd name="connsiteX11" fmla="*/ 188 w 107102"/>
                <a:gd name="connsiteY11" fmla="*/ 44310 h 117181"/>
                <a:gd name="connsiteX12" fmla="*/ 33380 w 107102"/>
                <a:gd name="connsiteY12" fmla="*/ 78911 h 117181"/>
                <a:gd name="connsiteX13" fmla="*/ 23799 w 107102"/>
                <a:gd name="connsiteY13" fmla="*/ 111551 h 117181"/>
                <a:gd name="connsiteX14" fmla="*/ 29616 w 107102"/>
                <a:gd name="connsiteY14" fmla="*/ 117258 h 117181"/>
                <a:gd name="connsiteX15" fmla="*/ 36288 w 107102"/>
                <a:gd name="connsiteY15" fmla="*/ 113334 h 117181"/>
                <a:gd name="connsiteX16" fmla="*/ 42448 w 107102"/>
                <a:gd name="connsiteY16" fmla="*/ 80338 h 117181"/>
                <a:gd name="connsiteX17" fmla="*/ 44672 w 107102"/>
                <a:gd name="connsiteY17" fmla="*/ 68210 h 117181"/>
                <a:gd name="connsiteX18" fmla="*/ 57675 w 107102"/>
                <a:gd name="connsiteY18" fmla="*/ 28079 h 117181"/>
                <a:gd name="connsiteX19" fmla="*/ 82996 w 107102"/>
                <a:gd name="connsiteY19" fmla="*/ 12206 h 117181"/>
                <a:gd name="connsiteX20" fmla="*/ 101132 w 107102"/>
                <a:gd name="connsiteY20" fmla="*/ 29685 h 117181"/>
                <a:gd name="connsiteX21" fmla="*/ 50147 w 107102"/>
                <a:gd name="connsiteY21" fmla="*/ 68388 h 117181"/>
                <a:gd name="connsiteX22" fmla="*/ 44672 w 107102"/>
                <a:gd name="connsiteY22" fmla="*/ 68210 h 11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7102" h="117181">
                  <a:moveTo>
                    <a:pt x="42448" y="80338"/>
                  </a:moveTo>
                  <a:cubicBezTo>
                    <a:pt x="44330" y="80517"/>
                    <a:pt x="46383" y="80517"/>
                    <a:pt x="48265" y="80517"/>
                  </a:cubicBezTo>
                  <a:cubicBezTo>
                    <a:pt x="79061" y="80517"/>
                    <a:pt x="107291" y="54298"/>
                    <a:pt x="107291" y="26117"/>
                  </a:cubicBezTo>
                  <a:cubicBezTo>
                    <a:pt x="107291" y="10244"/>
                    <a:pt x="98223" y="77"/>
                    <a:pt x="84878" y="77"/>
                  </a:cubicBezTo>
                  <a:cubicBezTo>
                    <a:pt x="61268" y="77"/>
                    <a:pt x="48778" y="31468"/>
                    <a:pt x="43987" y="44845"/>
                  </a:cubicBezTo>
                  <a:cubicBezTo>
                    <a:pt x="41763" y="51444"/>
                    <a:pt x="37999" y="63929"/>
                    <a:pt x="36973" y="67318"/>
                  </a:cubicBezTo>
                  <a:cubicBezTo>
                    <a:pt x="18153" y="64643"/>
                    <a:pt x="6176" y="55725"/>
                    <a:pt x="6176" y="42526"/>
                  </a:cubicBezTo>
                  <a:cubicBezTo>
                    <a:pt x="6176" y="42348"/>
                    <a:pt x="7203" y="22372"/>
                    <a:pt x="21061" y="6320"/>
                  </a:cubicBezTo>
                  <a:cubicBezTo>
                    <a:pt x="22259" y="5071"/>
                    <a:pt x="22430" y="4714"/>
                    <a:pt x="22430" y="4001"/>
                  </a:cubicBezTo>
                  <a:cubicBezTo>
                    <a:pt x="22430" y="1861"/>
                    <a:pt x="20206" y="1861"/>
                    <a:pt x="19693" y="1861"/>
                  </a:cubicBezTo>
                  <a:cubicBezTo>
                    <a:pt x="18153" y="1861"/>
                    <a:pt x="17468" y="1861"/>
                    <a:pt x="14218" y="5785"/>
                  </a:cubicBezTo>
                  <a:cubicBezTo>
                    <a:pt x="4637" y="18091"/>
                    <a:pt x="188" y="36641"/>
                    <a:pt x="188" y="44310"/>
                  </a:cubicBezTo>
                  <a:cubicBezTo>
                    <a:pt x="188" y="60184"/>
                    <a:pt x="11309" y="73917"/>
                    <a:pt x="33380" y="78911"/>
                  </a:cubicBezTo>
                  <a:cubicBezTo>
                    <a:pt x="24825" y="106557"/>
                    <a:pt x="23799" y="109946"/>
                    <a:pt x="23799" y="111551"/>
                  </a:cubicBezTo>
                  <a:cubicBezTo>
                    <a:pt x="23799" y="116366"/>
                    <a:pt x="27734" y="117258"/>
                    <a:pt x="29616" y="117258"/>
                  </a:cubicBezTo>
                  <a:cubicBezTo>
                    <a:pt x="31498" y="117258"/>
                    <a:pt x="34920" y="116010"/>
                    <a:pt x="36288" y="113334"/>
                  </a:cubicBezTo>
                  <a:cubicBezTo>
                    <a:pt x="37486" y="110659"/>
                    <a:pt x="39026" y="101563"/>
                    <a:pt x="42448" y="80338"/>
                  </a:cubicBezTo>
                  <a:close/>
                  <a:moveTo>
                    <a:pt x="44672" y="68210"/>
                  </a:moveTo>
                  <a:cubicBezTo>
                    <a:pt x="48094" y="47699"/>
                    <a:pt x="49462" y="39673"/>
                    <a:pt x="57675" y="28079"/>
                  </a:cubicBezTo>
                  <a:cubicBezTo>
                    <a:pt x="65374" y="17200"/>
                    <a:pt x="74442" y="12206"/>
                    <a:pt x="82996" y="12206"/>
                  </a:cubicBezTo>
                  <a:cubicBezTo>
                    <a:pt x="94801" y="12206"/>
                    <a:pt x="101132" y="20410"/>
                    <a:pt x="101132" y="29685"/>
                  </a:cubicBezTo>
                  <a:cubicBezTo>
                    <a:pt x="101132" y="47699"/>
                    <a:pt x="79574" y="68388"/>
                    <a:pt x="50147" y="68388"/>
                  </a:cubicBezTo>
                  <a:cubicBezTo>
                    <a:pt x="48607" y="68388"/>
                    <a:pt x="46212" y="68388"/>
                    <a:pt x="44672" y="68210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6" name="Dowolny kształt: kształt 225">
              <a:extLst>
                <a:ext uri="{FF2B5EF4-FFF2-40B4-BE49-F238E27FC236}">
                  <a16:creationId xmlns:a16="http://schemas.microsoft.com/office/drawing/2014/main" id="{5699ED5D-F77D-6C83-F3B4-7AF5DACBA89B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998867" y="6232830"/>
              <a:ext cx="163025" cy="169694"/>
            </a:xfrm>
            <a:custGeom>
              <a:avLst/>
              <a:gdLst>
                <a:gd name="connsiteX0" fmla="*/ 163230 w 163025"/>
                <a:gd name="connsiteY0" fmla="*/ 84922 h 169694"/>
                <a:gd name="connsiteX1" fmla="*/ 81840 w 163025"/>
                <a:gd name="connsiteY1" fmla="*/ 75 h 169694"/>
                <a:gd name="connsiteX2" fmla="*/ 205 w 163025"/>
                <a:gd name="connsiteY2" fmla="*/ 84922 h 169694"/>
                <a:gd name="connsiteX3" fmla="*/ 81595 w 163025"/>
                <a:gd name="connsiteY3" fmla="*/ 169769 h 169694"/>
                <a:gd name="connsiteX4" fmla="*/ 163230 w 163025"/>
                <a:gd name="connsiteY4" fmla="*/ 84922 h 169694"/>
                <a:gd name="connsiteX5" fmla="*/ 33201 w 163025"/>
                <a:gd name="connsiteY5" fmla="*/ 30141 h 169694"/>
                <a:gd name="connsiteX6" fmla="*/ 31001 w 163025"/>
                <a:gd name="connsiteY6" fmla="*/ 27338 h 169694"/>
                <a:gd name="connsiteX7" fmla="*/ 81595 w 163025"/>
                <a:gd name="connsiteY7" fmla="*/ 6445 h 169694"/>
                <a:gd name="connsiteX8" fmla="*/ 132678 w 163025"/>
                <a:gd name="connsiteY8" fmla="*/ 27338 h 169694"/>
                <a:gd name="connsiteX9" fmla="*/ 81840 w 163025"/>
                <a:gd name="connsiteY9" fmla="*/ 80591 h 169694"/>
                <a:gd name="connsiteX10" fmla="*/ 33201 w 163025"/>
                <a:gd name="connsiteY10" fmla="*/ 30141 h 169694"/>
                <a:gd name="connsiteX11" fmla="*/ 26113 w 163025"/>
                <a:gd name="connsiteY11" fmla="*/ 138175 h 169694"/>
                <a:gd name="connsiteX12" fmla="*/ 6316 w 163025"/>
                <a:gd name="connsiteY12" fmla="*/ 84922 h 169694"/>
                <a:gd name="connsiteX13" fmla="*/ 26113 w 163025"/>
                <a:gd name="connsiteY13" fmla="*/ 31670 h 169694"/>
                <a:gd name="connsiteX14" fmla="*/ 77196 w 163025"/>
                <a:gd name="connsiteY14" fmla="*/ 84922 h 169694"/>
                <a:gd name="connsiteX15" fmla="*/ 26113 w 163025"/>
                <a:gd name="connsiteY15" fmla="*/ 138175 h 169694"/>
                <a:gd name="connsiteX16" fmla="*/ 137078 w 163025"/>
                <a:gd name="connsiteY16" fmla="*/ 31670 h 169694"/>
                <a:gd name="connsiteX17" fmla="*/ 157120 w 163025"/>
                <a:gd name="connsiteY17" fmla="*/ 84922 h 169694"/>
                <a:gd name="connsiteX18" fmla="*/ 137322 w 163025"/>
                <a:gd name="connsiteY18" fmla="*/ 138175 h 169694"/>
                <a:gd name="connsiteX19" fmla="*/ 86239 w 163025"/>
                <a:gd name="connsiteY19" fmla="*/ 84922 h 169694"/>
                <a:gd name="connsiteX20" fmla="*/ 137078 w 163025"/>
                <a:gd name="connsiteY20" fmla="*/ 31670 h 169694"/>
                <a:gd name="connsiteX21" fmla="*/ 130234 w 163025"/>
                <a:gd name="connsiteY21" fmla="*/ 139703 h 169694"/>
                <a:gd name="connsiteX22" fmla="*/ 132434 w 163025"/>
                <a:gd name="connsiteY22" fmla="*/ 142506 h 169694"/>
                <a:gd name="connsiteX23" fmla="*/ 81840 w 163025"/>
                <a:gd name="connsiteY23" fmla="*/ 163400 h 169694"/>
                <a:gd name="connsiteX24" fmla="*/ 30757 w 163025"/>
                <a:gd name="connsiteY24" fmla="*/ 142506 h 169694"/>
                <a:gd name="connsiteX25" fmla="*/ 81595 w 163025"/>
                <a:gd name="connsiteY25" fmla="*/ 89254 h 169694"/>
                <a:gd name="connsiteX26" fmla="*/ 130234 w 163025"/>
                <a:gd name="connsiteY26" fmla="*/ 139703 h 16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3025" h="169694">
                  <a:moveTo>
                    <a:pt x="163230" y="84922"/>
                  </a:moveTo>
                  <a:cubicBezTo>
                    <a:pt x="163230" y="38039"/>
                    <a:pt x="126568" y="75"/>
                    <a:pt x="81840" y="75"/>
                  </a:cubicBezTo>
                  <a:cubicBezTo>
                    <a:pt x="36379" y="75"/>
                    <a:pt x="205" y="38549"/>
                    <a:pt x="205" y="84922"/>
                  </a:cubicBezTo>
                  <a:cubicBezTo>
                    <a:pt x="205" y="131805"/>
                    <a:pt x="36867" y="169769"/>
                    <a:pt x="81595" y="169769"/>
                  </a:cubicBezTo>
                  <a:cubicBezTo>
                    <a:pt x="127057" y="169769"/>
                    <a:pt x="163230" y="131295"/>
                    <a:pt x="163230" y="84922"/>
                  </a:cubicBezTo>
                  <a:close/>
                  <a:moveTo>
                    <a:pt x="33201" y="30141"/>
                  </a:moveTo>
                  <a:cubicBezTo>
                    <a:pt x="32712" y="29631"/>
                    <a:pt x="31001" y="27848"/>
                    <a:pt x="31001" y="27338"/>
                  </a:cubicBezTo>
                  <a:cubicBezTo>
                    <a:pt x="31001" y="26319"/>
                    <a:pt x="50799" y="6445"/>
                    <a:pt x="81595" y="6445"/>
                  </a:cubicBezTo>
                  <a:cubicBezTo>
                    <a:pt x="90150" y="6445"/>
                    <a:pt x="112636" y="7719"/>
                    <a:pt x="132678" y="27338"/>
                  </a:cubicBezTo>
                  <a:lnTo>
                    <a:pt x="81840" y="80591"/>
                  </a:lnTo>
                  <a:lnTo>
                    <a:pt x="33201" y="30141"/>
                  </a:lnTo>
                  <a:close/>
                  <a:moveTo>
                    <a:pt x="26113" y="138175"/>
                  </a:moveTo>
                  <a:cubicBezTo>
                    <a:pt x="11204" y="120848"/>
                    <a:pt x="6316" y="101229"/>
                    <a:pt x="6316" y="84922"/>
                  </a:cubicBezTo>
                  <a:cubicBezTo>
                    <a:pt x="6316" y="65303"/>
                    <a:pt x="13404" y="46703"/>
                    <a:pt x="26113" y="31670"/>
                  </a:cubicBezTo>
                  <a:lnTo>
                    <a:pt x="77196" y="84922"/>
                  </a:lnTo>
                  <a:lnTo>
                    <a:pt x="26113" y="138175"/>
                  </a:lnTo>
                  <a:close/>
                  <a:moveTo>
                    <a:pt x="137078" y="31670"/>
                  </a:moveTo>
                  <a:cubicBezTo>
                    <a:pt x="148810" y="44664"/>
                    <a:pt x="157120" y="64029"/>
                    <a:pt x="157120" y="84922"/>
                  </a:cubicBezTo>
                  <a:cubicBezTo>
                    <a:pt x="157120" y="104541"/>
                    <a:pt x="150032" y="123142"/>
                    <a:pt x="137322" y="138175"/>
                  </a:cubicBezTo>
                  <a:lnTo>
                    <a:pt x="86239" y="84922"/>
                  </a:lnTo>
                  <a:lnTo>
                    <a:pt x="137078" y="31670"/>
                  </a:lnTo>
                  <a:close/>
                  <a:moveTo>
                    <a:pt x="130234" y="139703"/>
                  </a:moveTo>
                  <a:cubicBezTo>
                    <a:pt x="130723" y="140213"/>
                    <a:pt x="132434" y="141997"/>
                    <a:pt x="132434" y="142506"/>
                  </a:cubicBezTo>
                  <a:cubicBezTo>
                    <a:pt x="132434" y="143525"/>
                    <a:pt x="112636" y="163400"/>
                    <a:pt x="81840" y="163400"/>
                  </a:cubicBezTo>
                  <a:cubicBezTo>
                    <a:pt x="73285" y="163400"/>
                    <a:pt x="50799" y="162126"/>
                    <a:pt x="30757" y="142506"/>
                  </a:cubicBezTo>
                  <a:lnTo>
                    <a:pt x="81595" y="89254"/>
                  </a:lnTo>
                  <a:lnTo>
                    <a:pt x="130234" y="139703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7" name="Dowolny kształt: kształt 226">
              <a:extLst>
                <a:ext uri="{FF2B5EF4-FFF2-40B4-BE49-F238E27FC236}">
                  <a16:creationId xmlns:a16="http://schemas.microsoft.com/office/drawing/2014/main" id="{ADD4FF9C-DCD8-6347-7D36-EB5F9647DC5C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223973" y="6207350"/>
              <a:ext cx="161069" cy="174026"/>
            </a:xfrm>
            <a:custGeom>
              <a:avLst/>
              <a:gdLst>
                <a:gd name="connsiteX0" fmla="*/ 92849 w 161069"/>
                <a:gd name="connsiteY0" fmla="*/ 75 h 174026"/>
                <a:gd name="connsiteX1" fmla="*/ 43477 w 161069"/>
                <a:gd name="connsiteY1" fmla="*/ 8228 h 174026"/>
                <a:gd name="connsiteX2" fmla="*/ 12925 w 161069"/>
                <a:gd name="connsiteY2" fmla="*/ 39823 h 174026"/>
                <a:gd name="connsiteX3" fmla="*/ 15613 w 161069"/>
                <a:gd name="connsiteY3" fmla="*/ 41861 h 174026"/>
                <a:gd name="connsiteX4" fmla="*/ 33700 w 161069"/>
                <a:gd name="connsiteY4" fmla="*/ 29886 h 174026"/>
                <a:gd name="connsiteX5" fmla="*/ 53742 w 161069"/>
                <a:gd name="connsiteY5" fmla="*/ 15617 h 174026"/>
                <a:gd name="connsiteX6" fmla="*/ 78428 w 161069"/>
                <a:gd name="connsiteY6" fmla="*/ 14089 h 174026"/>
                <a:gd name="connsiteX7" fmla="*/ 100670 w 161069"/>
                <a:gd name="connsiteY7" fmla="*/ 14089 h 174026"/>
                <a:gd name="connsiteX8" fmla="*/ 69385 w 161069"/>
                <a:gd name="connsiteY8" fmla="*/ 93585 h 174026"/>
                <a:gd name="connsiteX9" fmla="*/ 46654 w 161069"/>
                <a:gd name="connsiteY9" fmla="*/ 157030 h 174026"/>
                <a:gd name="connsiteX10" fmla="*/ 37366 w 161069"/>
                <a:gd name="connsiteY10" fmla="*/ 160087 h 174026"/>
                <a:gd name="connsiteX11" fmla="*/ 21724 w 161069"/>
                <a:gd name="connsiteY11" fmla="*/ 160087 h 174026"/>
                <a:gd name="connsiteX12" fmla="*/ 8281 w 161069"/>
                <a:gd name="connsiteY12" fmla="*/ 163909 h 174026"/>
                <a:gd name="connsiteX13" fmla="*/ 215 w 161069"/>
                <a:gd name="connsiteY13" fmla="*/ 172317 h 174026"/>
                <a:gd name="connsiteX14" fmla="*/ 5837 w 161069"/>
                <a:gd name="connsiteY14" fmla="*/ 174101 h 174026"/>
                <a:gd name="connsiteX15" fmla="*/ 89427 w 161069"/>
                <a:gd name="connsiteY15" fmla="*/ 174101 h 174026"/>
                <a:gd name="connsiteX16" fmla="*/ 139287 w 161069"/>
                <a:gd name="connsiteY16" fmla="*/ 142761 h 174026"/>
                <a:gd name="connsiteX17" fmla="*/ 136599 w 161069"/>
                <a:gd name="connsiteY17" fmla="*/ 140977 h 174026"/>
                <a:gd name="connsiteX18" fmla="*/ 118512 w 161069"/>
                <a:gd name="connsiteY18" fmla="*/ 153208 h 174026"/>
                <a:gd name="connsiteX19" fmla="*/ 103847 w 161069"/>
                <a:gd name="connsiteY19" fmla="*/ 160087 h 174026"/>
                <a:gd name="connsiteX20" fmla="*/ 57164 w 161069"/>
                <a:gd name="connsiteY20" fmla="*/ 160087 h 174026"/>
                <a:gd name="connsiteX21" fmla="*/ 90160 w 161069"/>
                <a:gd name="connsiteY21" fmla="*/ 84667 h 174026"/>
                <a:gd name="connsiteX22" fmla="*/ 112646 w 161069"/>
                <a:gd name="connsiteY22" fmla="*/ 16637 h 174026"/>
                <a:gd name="connsiteX23" fmla="*/ 119245 w 161069"/>
                <a:gd name="connsiteY23" fmla="*/ 14089 h 174026"/>
                <a:gd name="connsiteX24" fmla="*/ 140021 w 161069"/>
                <a:gd name="connsiteY24" fmla="*/ 14089 h 174026"/>
                <a:gd name="connsiteX25" fmla="*/ 153464 w 161069"/>
                <a:gd name="connsiteY25" fmla="*/ 10267 h 174026"/>
                <a:gd name="connsiteX26" fmla="*/ 161285 w 161069"/>
                <a:gd name="connsiteY26" fmla="*/ 1858 h 174026"/>
                <a:gd name="connsiteX27" fmla="*/ 155663 w 161069"/>
                <a:gd name="connsiteY27" fmla="*/ 75 h 174026"/>
                <a:gd name="connsiteX28" fmla="*/ 92849 w 161069"/>
                <a:gd name="connsiteY28" fmla="*/ 75 h 17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1069" h="174026">
                  <a:moveTo>
                    <a:pt x="92849" y="75"/>
                  </a:moveTo>
                  <a:cubicBezTo>
                    <a:pt x="62541" y="75"/>
                    <a:pt x="49343" y="5935"/>
                    <a:pt x="43477" y="8228"/>
                  </a:cubicBezTo>
                  <a:cubicBezTo>
                    <a:pt x="18546" y="19184"/>
                    <a:pt x="12925" y="36511"/>
                    <a:pt x="12925" y="39823"/>
                  </a:cubicBezTo>
                  <a:cubicBezTo>
                    <a:pt x="12925" y="41607"/>
                    <a:pt x="14147" y="41861"/>
                    <a:pt x="15613" y="41861"/>
                  </a:cubicBezTo>
                  <a:cubicBezTo>
                    <a:pt x="20013" y="41861"/>
                    <a:pt x="31745" y="35491"/>
                    <a:pt x="33700" y="29886"/>
                  </a:cubicBezTo>
                  <a:cubicBezTo>
                    <a:pt x="36633" y="20204"/>
                    <a:pt x="37366" y="17911"/>
                    <a:pt x="53742" y="15617"/>
                  </a:cubicBezTo>
                  <a:cubicBezTo>
                    <a:pt x="62052" y="14598"/>
                    <a:pt x="70118" y="14089"/>
                    <a:pt x="78428" y="14089"/>
                  </a:cubicBezTo>
                  <a:lnTo>
                    <a:pt x="100670" y="14089"/>
                  </a:lnTo>
                  <a:cubicBezTo>
                    <a:pt x="85272" y="29631"/>
                    <a:pt x="78184" y="56894"/>
                    <a:pt x="69385" y="93585"/>
                  </a:cubicBezTo>
                  <a:cubicBezTo>
                    <a:pt x="62297" y="123651"/>
                    <a:pt x="56675" y="143525"/>
                    <a:pt x="46654" y="157030"/>
                  </a:cubicBezTo>
                  <a:cubicBezTo>
                    <a:pt x="44210" y="159832"/>
                    <a:pt x="43965" y="160087"/>
                    <a:pt x="37366" y="160087"/>
                  </a:cubicBezTo>
                  <a:lnTo>
                    <a:pt x="21724" y="160087"/>
                  </a:lnTo>
                  <a:cubicBezTo>
                    <a:pt x="17080" y="160087"/>
                    <a:pt x="14391" y="160087"/>
                    <a:pt x="8281" y="163909"/>
                  </a:cubicBezTo>
                  <a:cubicBezTo>
                    <a:pt x="5592" y="165438"/>
                    <a:pt x="215" y="169769"/>
                    <a:pt x="215" y="172317"/>
                  </a:cubicBezTo>
                  <a:cubicBezTo>
                    <a:pt x="215" y="173846"/>
                    <a:pt x="460" y="174101"/>
                    <a:pt x="5837" y="174101"/>
                  </a:cubicBezTo>
                  <a:lnTo>
                    <a:pt x="89427" y="174101"/>
                  </a:lnTo>
                  <a:cubicBezTo>
                    <a:pt x="118023" y="174101"/>
                    <a:pt x="139287" y="151934"/>
                    <a:pt x="139287" y="142761"/>
                  </a:cubicBezTo>
                  <a:cubicBezTo>
                    <a:pt x="139287" y="140977"/>
                    <a:pt x="137332" y="140977"/>
                    <a:pt x="136599" y="140977"/>
                  </a:cubicBezTo>
                  <a:cubicBezTo>
                    <a:pt x="132444" y="140977"/>
                    <a:pt x="120956" y="146838"/>
                    <a:pt x="118512" y="153208"/>
                  </a:cubicBezTo>
                  <a:cubicBezTo>
                    <a:pt x="116801" y="158558"/>
                    <a:pt x="116068" y="160087"/>
                    <a:pt x="103847" y="160087"/>
                  </a:cubicBezTo>
                  <a:lnTo>
                    <a:pt x="57164" y="160087"/>
                  </a:lnTo>
                  <a:cubicBezTo>
                    <a:pt x="74517" y="144545"/>
                    <a:pt x="81850" y="119320"/>
                    <a:pt x="90160" y="84667"/>
                  </a:cubicBezTo>
                  <a:cubicBezTo>
                    <a:pt x="96759" y="56894"/>
                    <a:pt x="102625" y="32179"/>
                    <a:pt x="112646" y="16637"/>
                  </a:cubicBezTo>
                  <a:cubicBezTo>
                    <a:pt x="114113" y="14343"/>
                    <a:pt x="114357" y="14089"/>
                    <a:pt x="119245" y="14089"/>
                  </a:cubicBezTo>
                  <a:lnTo>
                    <a:pt x="140021" y="14089"/>
                  </a:lnTo>
                  <a:cubicBezTo>
                    <a:pt x="144909" y="14089"/>
                    <a:pt x="147109" y="14089"/>
                    <a:pt x="153464" y="10267"/>
                  </a:cubicBezTo>
                  <a:cubicBezTo>
                    <a:pt x="155663" y="8993"/>
                    <a:pt x="161285" y="4916"/>
                    <a:pt x="161285" y="1858"/>
                  </a:cubicBezTo>
                  <a:cubicBezTo>
                    <a:pt x="161285" y="330"/>
                    <a:pt x="161040" y="75"/>
                    <a:pt x="155663" y="75"/>
                  </a:cubicBezTo>
                  <a:lnTo>
                    <a:pt x="92849" y="7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8" name="Dowolny kształt: kształt 227">
              <a:extLst>
                <a:ext uri="{FF2B5EF4-FFF2-40B4-BE49-F238E27FC236}">
                  <a16:creationId xmlns:a16="http://schemas.microsoft.com/office/drawing/2014/main" id="{829A92C8-0419-8A24-0472-3CE494AB0DA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405167" y="6190279"/>
              <a:ext cx="56704" cy="254796"/>
            </a:xfrm>
            <a:custGeom>
              <a:avLst/>
              <a:gdLst>
                <a:gd name="connsiteX0" fmla="*/ 56926 w 56704"/>
                <a:gd name="connsiteY0" fmla="*/ 252324 h 254796"/>
                <a:gd name="connsiteX1" fmla="*/ 52771 w 56704"/>
                <a:gd name="connsiteY1" fmla="*/ 246718 h 254796"/>
                <a:gd name="connsiteX2" fmla="*/ 14397 w 56704"/>
                <a:gd name="connsiteY2" fmla="*/ 127473 h 254796"/>
                <a:gd name="connsiteX3" fmla="*/ 53748 w 56704"/>
                <a:gd name="connsiteY3" fmla="*/ 6954 h 254796"/>
                <a:gd name="connsiteX4" fmla="*/ 56926 w 56704"/>
                <a:gd name="connsiteY4" fmla="*/ 2623 h 254796"/>
                <a:gd name="connsiteX5" fmla="*/ 54481 w 56704"/>
                <a:gd name="connsiteY5" fmla="*/ 75 h 254796"/>
                <a:gd name="connsiteX6" fmla="*/ 15619 w 56704"/>
                <a:gd name="connsiteY6" fmla="*/ 49760 h 254796"/>
                <a:gd name="connsiteX7" fmla="*/ 221 w 56704"/>
                <a:gd name="connsiteY7" fmla="*/ 127473 h 254796"/>
                <a:gd name="connsiteX8" fmla="*/ 16353 w 56704"/>
                <a:gd name="connsiteY8" fmla="*/ 206970 h 254796"/>
                <a:gd name="connsiteX9" fmla="*/ 54481 w 56704"/>
                <a:gd name="connsiteY9" fmla="*/ 254872 h 254796"/>
                <a:gd name="connsiteX10" fmla="*/ 56926 w 56704"/>
                <a:gd name="connsiteY10" fmla="*/ 252324 h 25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04" h="254796">
                  <a:moveTo>
                    <a:pt x="56926" y="252324"/>
                  </a:moveTo>
                  <a:cubicBezTo>
                    <a:pt x="56926" y="251559"/>
                    <a:pt x="56926" y="251050"/>
                    <a:pt x="52771" y="246718"/>
                  </a:cubicBezTo>
                  <a:cubicBezTo>
                    <a:pt x="22219" y="214614"/>
                    <a:pt x="14397" y="166457"/>
                    <a:pt x="14397" y="127473"/>
                  </a:cubicBezTo>
                  <a:cubicBezTo>
                    <a:pt x="14397" y="83139"/>
                    <a:pt x="23685" y="38804"/>
                    <a:pt x="53748" y="6954"/>
                  </a:cubicBezTo>
                  <a:cubicBezTo>
                    <a:pt x="56926" y="3897"/>
                    <a:pt x="56926" y="3387"/>
                    <a:pt x="56926" y="2623"/>
                  </a:cubicBezTo>
                  <a:cubicBezTo>
                    <a:pt x="56926" y="839"/>
                    <a:pt x="55948" y="75"/>
                    <a:pt x="54481" y="75"/>
                  </a:cubicBezTo>
                  <a:cubicBezTo>
                    <a:pt x="52037" y="75"/>
                    <a:pt x="30040" y="17401"/>
                    <a:pt x="15619" y="49760"/>
                  </a:cubicBezTo>
                  <a:cubicBezTo>
                    <a:pt x="3154" y="77788"/>
                    <a:pt x="221" y="106070"/>
                    <a:pt x="221" y="127473"/>
                  </a:cubicBezTo>
                  <a:cubicBezTo>
                    <a:pt x="221" y="147347"/>
                    <a:pt x="2910" y="178178"/>
                    <a:pt x="16353" y="206970"/>
                  </a:cubicBezTo>
                  <a:cubicBezTo>
                    <a:pt x="31018" y="238310"/>
                    <a:pt x="52037" y="254872"/>
                    <a:pt x="54481" y="254872"/>
                  </a:cubicBezTo>
                  <a:cubicBezTo>
                    <a:pt x="55948" y="254872"/>
                    <a:pt x="56926" y="254107"/>
                    <a:pt x="56926" y="25232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9" name="Dowolny kształt: kształt 228">
              <a:extLst>
                <a:ext uri="{FF2B5EF4-FFF2-40B4-BE49-F238E27FC236}">
                  <a16:creationId xmlns:a16="http://schemas.microsoft.com/office/drawing/2014/main" id="{0E4ACC77-C99A-0594-2B2A-3B859F3CA3F4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483353" y="6268756"/>
              <a:ext cx="115364" cy="167656"/>
            </a:xfrm>
            <a:custGeom>
              <a:avLst/>
              <a:gdLst>
                <a:gd name="connsiteX0" fmla="*/ 958 w 115364"/>
                <a:gd name="connsiteY0" fmla="*/ 156775 h 167656"/>
                <a:gd name="connsiteX1" fmla="*/ 225 w 115364"/>
                <a:gd name="connsiteY1" fmla="*/ 160852 h 167656"/>
                <a:gd name="connsiteX2" fmla="*/ 7069 w 115364"/>
                <a:gd name="connsiteY2" fmla="*/ 167731 h 167656"/>
                <a:gd name="connsiteX3" fmla="*/ 15623 w 115364"/>
                <a:gd name="connsiteY3" fmla="*/ 162380 h 167656"/>
                <a:gd name="connsiteX4" fmla="*/ 31266 w 115364"/>
                <a:gd name="connsiteY4" fmla="*/ 98426 h 167656"/>
                <a:gd name="connsiteX5" fmla="*/ 55463 w 115364"/>
                <a:gd name="connsiteY5" fmla="*/ 115498 h 167656"/>
                <a:gd name="connsiteX6" fmla="*/ 115589 w 115364"/>
                <a:gd name="connsiteY6" fmla="*/ 41607 h 167656"/>
                <a:gd name="connsiteX7" fmla="*/ 81615 w 115364"/>
                <a:gd name="connsiteY7" fmla="*/ 75 h 167656"/>
                <a:gd name="connsiteX8" fmla="*/ 24911 w 115364"/>
                <a:gd name="connsiteY8" fmla="*/ 56640 h 167656"/>
                <a:gd name="connsiteX9" fmla="*/ 958 w 115364"/>
                <a:gd name="connsiteY9" fmla="*/ 156775 h 167656"/>
                <a:gd name="connsiteX10" fmla="*/ 55219 w 115364"/>
                <a:gd name="connsiteY10" fmla="*/ 109892 h 167656"/>
                <a:gd name="connsiteX11" fmla="*/ 34199 w 115364"/>
                <a:gd name="connsiteY11" fmla="*/ 87215 h 167656"/>
                <a:gd name="connsiteX12" fmla="*/ 36154 w 115364"/>
                <a:gd name="connsiteY12" fmla="*/ 77788 h 167656"/>
                <a:gd name="connsiteX13" fmla="*/ 50819 w 115364"/>
                <a:gd name="connsiteY13" fmla="*/ 29886 h 167656"/>
                <a:gd name="connsiteX14" fmla="*/ 81127 w 115364"/>
                <a:gd name="connsiteY14" fmla="*/ 5680 h 167656"/>
                <a:gd name="connsiteX15" fmla="*/ 97991 w 115364"/>
                <a:gd name="connsiteY15" fmla="*/ 30650 h 167656"/>
                <a:gd name="connsiteX16" fmla="*/ 84304 w 115364"/>
                <a:gd name="connsiteY16" fmla="*/ 85686 h 167656"/>
                <a:gd name="connsiteX17" fmla="*/ 55219 w 115364"/>
                <a:gd name="connsiteY17" fmla="*/ 109892 h 16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364" h="167656">
                  <a:moveTo>
                    <a:pt x="958" y="156775"/>
                  </a:moveTo>
                  <a:cubicBezTo>
                    <a:pt x="225" y="159832"/>
                    <a:pt x="225" y="160342"/>
                    <a:pt x="225" y="160852"/>
                  </a:cubicBezTo>
                  <a:cubicBezTo>
                    <a:pt x="225" y="164674"/>
                    <a:pt x="2914" y="167731"/>
                    <a:pt x="7069" y="167731"/>
                  </a:cubicBezTo>
                  <a:cubicBezTo>
                    <a:pt x="12202" y="167731"/>
                    <a:pt x="15134" y="163145"/>
                    <a:pt x="15623" y="162380"/>
                  </a:cubicBezTo>
                  <a:cubicBezTo>
                    <a:pt x="16845" y="160087"/>
                    <a:pt x="24667" y="125944"/>
                    <a:pt x="31266" y="98426"/>
                  </a:cubicBezTo>
                  <a:cubicBezTo>
                    <a:pt x="36154" y="108618"/>
                    <a:pt x="43976" y="115498"/>
                    <a:pt x="55463" y="115498"/>
                  </a:cubicBezTo>
                  <a:cubicBezTo>
                    <a:pt x="84060" y="115498"/>
                    <a:pt x="115589" y="79571"/>
                    <a:pt x="115589" y="41607"/>
                  </a:cubicBezTo>
                  <a:cubicBezTo>
                    <a:pt x="115589" y="14598"/>
                    <a:pt x="99458" y="75"/>
                    <a:pt x="81615" y="75"/>
                  </a:cubicBezTo>
                  <a:cubicBezTo>
                    <a:pt x="57907" y="75"/>
                    <a:pt x="32244" y="25554"/>
                    <a:pt x="24911" y="56640"/>
                  </a:cubicBezTo>
                  <a:lnTo>
                    <a:pt x="958" y="156775"/>
                  </a:lnTo>
                  <a:close/>
                  <a:moveTo>
                    <a:pt x="55219" y="109892"/>
                  </a:moveTo>
                  <a:cubicBezTo>
                    <a:pt x="38110" y="109892"/>
                    <a:pt x="34199" y="89508"/>
                    <a:pt x="34199" y="87215"/>
                  </a:cubicBezTo>
                  <a:cubicBezTo>
                    <a:pt x="34199" y="86196"/>
                    <a:pt x="35421" y="81100"/>
                    <a:pt x="36154" y="77788"/>
                  </a:cubicBezTo>
                  <a:cubicBezTo>
                    <a:pt x="42998" y="49251"/>
                    <a:pt x="45442" y="40078"/>
                    <a:pt x="50819" y="29886"/>
                  </a:cubicBezTo>
                  <a:cubicBezTo>
                    <a:pt x="61329" y="11286"/>
                    <a:pt x="73550" y="5680"/>
                    <a:pt x="81127" y="5680"/>
                  </a:cubicBezTo>
                  <a:cubicBezTo>
                    <a:pt x="90170" y="5680"/>
                    <a:pt x="97991" y="13069"/>
                    <a:pt x="97991" y="30650"/>
                  </a:cubicBezTo>
                  <a:cubicBezTo>
                    <a:pt x="97991" y="44664"/>
                    <a:pt x="90903" y="73201"/>
                    <a:pt x="84304" y="85686"/>
                  </a:cubicBezTo>
                  <a:cubicBezTo>
                    <a:pt x="76238" y="101739"/>
                    <a:pt x="64506" y="109892"/>
                    <a:pt x="55219" y="10989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0" name="Dowolny kształt: kształt 229">
              <a:extLst>
                <a:ext uri="{FF2B5EF4-FFF2-40B4-BE49-F238E27FC236}">
                  <a16:creationId xmlns:a16="http://schemas.microsoft.com/office/drawing/2014/main" id="{F990E85B-0766-C565-61A3-AE11E01829C1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616319" y="6190279"/>
              <a:ext cx="56704" cy="254796"/>
            </a:xfrm>
            <a:custGeom>
              <a:avLst/>
              <a:gdLst>
                <a:gd name="connsiteX0" fmla="*/ 56935 w 56704"/>
                <a:gd name="connsiteY0" fmla="*/ 127473 h 254796"/>
                <a:gd name="connsiteX1" fmla="*/ 40803 w 56704"/>
                <a:gd name="connsiteY1" fmla="*/ 47977 h 254796"/>
                <a:gd name="connsiteX2" fmla="*/ 2674 w 56704"/>
                <a:gd name="connsiteY2" fmla="*/ 75 h 254796"/>
                <a:gd name="connsiteX3" fmla="*/ 230 w 56704"/>
                <a:gd name="connsiteY3" fmla="*/ 2623 h 254796"/>
                <a:gd name="connsiteX4" fmla="*/ 4874 w 56704"/>
                <a:gd name="connsiteY4" fmla="*/ 8483 h 254796"/>
                <a:gd name="connsiteX5" fmla="*/ 42759 w 56704"/>
                <a:gd name="connsiteY5" fmla="*/ 127473 h 254796"/>
                <a:gd name="connsiteX6" fmla="*/ 3408 w 56704"/>
                <a:gd name="connsiteY6" fmla="*/ 247992 h 254796"/>
                <a:gd name="connsiteX7" fmla="*/ 230 w 56704"/>
                <a:gd name="connsiteY7" fmla="*/ 252324 h 254796"/>
                <a:gd name="connsiteX8" fmla="*/ 2674 w 56704"/>
                <a:gd name="connsiteY8" fmla="*/ 254872 h 254796"/>
                <a:gd name="connsiteX9" fmla="*/ 41537 w 56704"/>
                <a:gd name="connsiteY9" fmla="*/ 205186 h 254796"/>
                <a:gd name="connsiteX10" fmla="*/ 56935 w 56704"/>
                <a:gd name="connsiteY10" fmla="*/ 127473 h 25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04" h="254796">
                  <a:moveTo>
                    <a:pt x="56935" y="127473"/>
                  </a:moveTo>
                  <a:cubicBezTo>
                    <a:pt x="56935" y="107599"/>
                    <a:pt x="54246" y="76769"/>
                    <a:pt x="40803" y="47977"/>
                  </a:cubicBezTo>
                  <a:cubicBezTo>
                    <a:pt x="26138" y="16637"/>
                    <a:pt x="5119" y="75"/>
                    <a:pt x="2674" y="75"/>
                  </a:cubicBezTo>
                  <a:cubicBezTo>
                    <a:pt x="1208" y="75"/>
                    <a:pt x="230" y="1094"/>
                    <a:pt x="230" y="2623"/>
                  </a:cubicBezTo>
                  <a:cubicBezTo>
                    <a:pt x="230" y="3387"/>
                    <a:pt x="230" y="3897"/>
                    <a:pt x="4874" y="8483"/>
                  </a:cubicBezTo>
                  <a:cubicBezTo>
                    <a:pt x="28827" y="33708"/>
                    <a:pt x="42759" y="74221"/>
                    <a:pt x="42759" y="127473"/>
                  </a:cubicBezTo>
                  <a:cubicBezTo>
                    <a:pt x="42759" y="171043"/>
                    <a:pt x="33715" y="215888"/>
                    <a:pt x="3408" y="247992"/>
                  </a:cubicBezTo>
                  <a:cubicBezTo>
                    <a:pt x="230" y="251050"/>
                    <a:pt x="230" y="251559"/>
                    <a:pt x="230" y="252324"/>
                  </a:cubicBezTo>
                  <a:cubicBezTo>
                    <a:pt x="230" y="253852"/>
                    <a:pt x="1208" y="254872"/>
                    <a:pt x="2674" y="254872"/>
                  </a:cubicBezTo>
                  <a:cubicBezTo>
                    <a:pt x="5119" y="254872"/>
                    <a:pt x="27116" y="237545"/>
                    <a:pt x="41537" y="205186"/>
                  </a:cubicBezTo>
                  <a:cubicBezTo>
                    <a:pt x="54002" y="177159"/>
                    <a:pt x="56935" y="148876"/>
                    <a:pt x="56935" y="12747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1" name="Dowolny kształt: kształt 230">
              <a:extLst>
                <a:ext uri="{FF2B5EF4-FFF2-40B4-BE49-F238E27FC236}">
                  <a16:creationId xmlns:a16="http://schemas.microsoft.com/office/drawing/2014/main" id="{EF265987-C2A0-ACDC-DD75-4724FF8DD0B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702815" y="6190279"/>
              <a:ext cx="33484" cy="254796"/>
            </a:xfrm>
            <a:custGeom>
              <a:avLst/>
              <a:gdLst>
                <a:gd name="connsiteX0" fmla="*/ 33719 w 33484"/>
                <a:gd name="connsiteY0" fmla="*/ 75 h 254796"/>
                <a:gd name="connsiteX1" fmla="*/ 234 w 33484"/>
                <a:gd name="connsiteY1" fmla="*/ 75 h 254796"/>
                <a:gd name="connsiteX2" fmla="*/ 234 w 33484"/>
                <a:gd name="connsiteY2" fmla="*/ 10267 h 254796"/>
                <a:gd name="connsiteX3" fmla="*/ 23942 w 33484"/>
                <a:gd name="connsiteY3" fmla="*/ 10267 h 254796"/>
                <a:gd name="connsiteX4" fmla="*/ 23942 w 33484"/>
                <a:gd name="connsiteY4" fmla="*/ 244680 h 254796"/>
                <a:gd name="connsiteX5" fmla="*/ 234 w 33484"/>
                <a:gd name="connsiteY5" fmla="*/ 244680 h 254796"/>
                <a:gd name="connsiteX6" fmla="*/ 234 w 33484"/>
                <a:gd name="connsiteY6" fmla="*/ 254872 h 254796"/>
                <a:gd name="connsiteX7" fmla="*/ 33719 w 33484"/>
                <a:gd name="connsiteY7" fmla="*/ 254872 h 254796"/>
                <a:gd name="connsiteX8" fmla="*/ 33719 w 33484"/>
                <a:gd name="connsiteY8" fmla="*/ 75 h 25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4" h="254796">
                  <a:moveTo>
                    <a:pt x="33719" y="75"/>
                  </a:moveTo>
                  <a:lnTo>
                    <a:pt x="234" y="75"/>
                  </a:lnTo>
                  <a:lnTo>
                    <a:pt x="234" y="10267"/>
                  </a:lnTo>
                  <a:lnTo>
                    <a:pt x="23942" y="10267"/>
                  </a:lnTo>
                  <a:lnTo>
                    <a:pt x="23942" y="244680"/>
                  </a:lnTo>
                  <a:lnTo>
                    <a:pt x="234" y="244680"/>
                  </a:lnTo>
                  <a:lnTo>
                    <a:pt x="234" y="254872"/>
                  </a:lnTo>
                  <a:lnTo>
                    <a:pt x="33719" y="254872"/>
                  </a:lnTo>
                  <a:lnTo>
                    <a:pt x="33719" y="7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2" name="Dowolny kształt: kształt 231">
              <a:extLst>
                <a:ext uri="{FF2B5EF4-FFF2-40B4-BE49-F238E27FC236}">
                  <a16:creationId xmlns:a16="http://schemas.microsoft.com/office/drawing/2014/main" id="{A160147E-7DD0-80E4-22B9-CB72E1848F6F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846910" y="6287866"/>
              <a:ext cx="162536" cy="59622"/>
            </a:xfrm>
            <a:custGeom>
              <a:avLst/>
              <a:gdLst>
                <a:gd name="connsiteX0" fmla="*/ 154466 w 162536"/>
                <a:gd name="connsiteY0" fmla="*/ 10267 h 59622"/>
                <a:gd name="connsiteX1" fmla="*/ 162776 w 162536"/>
                <a:gd name="connsiteY1" fmla="*/ 5171 h 59622"/>
                <a:gd name="connsiteX2" fmla="*/ 154710 w 162536"/>
                <a:gd name="connsiteY2" fmla="*/ 75 h 59622"/>
                <a:gd name="connsiteX3" fmla="*/ 8305 w 162536"/>
                <a:gd name="connsiteY3" fmla="*/ 75 h 59622"/>
                <a:gd name="connsiteX4" fmla="*/ 240 w 162536"/>
                <a:gd name="connsiteY4" fmla="*/ 5171 h 59622"/>
                <a:gd name="connsiteX5" fmla="*/ 8550 w 162536"/>
                <a:gd name="connsiteY5" fmla="*/ 10267 h 59622"/>
                <a:gd name="connsiteX6" fmla="*/ 154466 w 162536"/>
                <a:gd name="connsiteY6" fmla="*/ 10267 h 59622"/>
                <a:gd name="connsiteX7" fmla="*/ 154710 w 162536"/>
                <a:gd name="connsiteY7" fmla="*/ 59697 h 59622"/>
                <a:gd name="connsiteX8" fmla="*/ 162776 w 162536"/>
                <a:gd name="connsiteY8" fmla="*/ 54601 h 59622"/>
                <a:gd name="connsiteX9" fmla="*/ 154466 w 162536"/>
                <a:gd name="connsiteY9" fmla="*/ 49505 h 59622"/>
                <a:gd name="connsiteX10" fmla="*/ 8550 w 162536"/>
                <a:gd name="connsiteY10" fmla="*/ 49505 h 59622"/>
                <a:gd name="connsiteX11" fmla="*/ 240 w 162536"/>
                <a:gd name="connsiteY11" fmla="*/ 54601 h 59622"/>
                <a:gd name="connsiteX12" fmla="*/ 8305 w 162536"/>
                <a:gd name="connsiteY12" fmla="*/ 59697 h 59622"/>
                <a:gd name="connsiteX13" fmla="*/ 154710 w 162536"/>
                <a:gd name="connsiteY13" fmla="*/ 59697 h 5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536" h="59622">
                  <a:moveTo>
                    <a:pt x="154466" y="10267"/>
                  </a:moveTo>
                  <a:cubicBezTo>
                    <a:pt x="158132" y="10267"/>
                    <a:pt x="162776" y="10267"/>
                    <a:pt x="162776" y="5171"/>
                  </a:cubicBezTo>
                  <a:cubicBezTo>
                    <a:pt x="162776" y="75"/>
                    <a:pt x="158132" y="75"/>
                    <a:pt x="154710" y="75"/>
                  </a:cubicBezTo>
                  <a:lnTo>
                    <a:pt x="8305" y="75"/>
                  </a:lnTo>
                  <a:cubicBezTo>
                    <a:pt x="4884" y="75"/>
                    <a:pt x="240" y="75"/>
                    <a:pt x="240" y="5171"/>
                  </a:cubicBezTo>
                  <a:cubicBezTo>
                    <a:pt x="240" y="10267"/>
                    <a:pt x="4884" y="10267"/>
                    <a:pt x="8550" y="10267"/>
                  </a:cubicBezTo>
                  <a:lnTo>
                    <a:pt x="154466" y="10267"/>
                  </a:lnTo>
                  <a:close/>
                  <a:moveTo>
                    <a:pt x="154710" y="59697"/>
                  </a:moveTo>
                  <a:cubicBezTo>
                    <a:pt x="158132" y="59697"/>
                    <a:pt x="162776" y="59697"/>
                    <a:pt x="162776" y="54601"/>
                  </a:cubicBezTo>
                  <a:cubicBezTo>
                    <a:pt x="162776" y="49505"/>
                    <a:pt x="158132" y="49505"/>
                    <a:pt x="154466" y="49505"/>
                  </a:cubicBezTo>
                  <a:lnTo>
                    <a:pt x="8550" y="49505"/>
                  </a:lnTo>
                  <a:cubicBezTo>
                    <a:pt x="4884" y="49505"/>
                    <a:pt x="240" y="49505"/>
                    <a:pt x="240" y="54601"/>
                  </a:cubicBezTo>
                  <a:cubicBezTo>
                    <a:pt x="240" y="59697"/>
                    <a:pt x="4884" y="59697"/>
                    <a:pt x="8305" y="59697"/>
                  </a:cubicBezTo>
                  <a:lnTo>
                    <a:pt x="154710" y="59697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3" name="Dowolny kształt: kształt 232">
              <a:extLst>
                <a:ext uri="{FF2B5EF4-FFF2-40B4-BE49-F238E27FC236}">
                  <a16:creationId xmlns:a16="http://schemas.microsoft.com/office/drawing/2014/main" id="{77FE809E-178A-C3BE-8F2E-688AA02E1F21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098060" y="6208879"/>
              <a:ext cx="108275" cy="172497"/>
            </a:xfrm>
            <a:custGeom>
              <a:avLst/>
              <a:gdLst>
                <a:gd name="connsiteX0" fmla="*/ 65265 w 108275"/>
                <a:gd name="connsiteY0" fmla="*/ 130531 h 172497"/>
                <a:gd name="connsiteX1" fmla="*/ 65265 w 108275"/>
                <a:gd name="connsiteY1" fmla="*/ 152698 h 172497"/>
                <a:gd name="connsiteX2" fmla="*/ 46689 w 108275"/>
                <a:gd name="connsiteY2" fmla="*/ 164674 h 172497"/>
                <a:gd name="connsiteX3" fmla="*/ 41556 w 108275"/>
                <a:gd name="connsiteY3" fmla="*/ 164674 h 172497"/>
                <a:gd name="connsiteX4" fmla="*/ 41556 w 108275"/>
                <a:gd name="connsiteY4" fmla="*/ 172572 h 172497"/>
                <a:gd name="connsiteX5" fmla="*/ 74552 w 108275"/>
                <a:gd name="connsiteY5" fmla="*/ 171808 h 172497"/>
                <a:gd name="connsiteX6" fmla="*/ 107793 w 108275"/>
                <a:gd name="connsiteY6" fmla="*/ 172572 h 172497"/>
                <a:gd name="connsiteX7" fmla="*/ 107793 w 108275"/>
                <a:gd name="connsiteY7" fmla="*/ 164674 h 172497"/>
                <a:gd name="connsiteX8" fmla="*/ 102660 w 108275"/>
                <a:gd name="connsiteY8" fmla="*/ 164674 h 172497"/>
                <a:gd name="connsiteX9" fmla="*/ 84085 w 108275"/>
                <a:gd name="connsiteY9" fmla="*/ 152698 h 172497"/>
                <a:gd name="connsiteX10" fmla="*/ 84085 w 108275"/>
                <a:gd name="connsiteY10" fmla="*/ 130531 h 172497"/>
                <a:gd name="connsiteX11" fmla="*/ 108526 w 108275"/>
                <a:gd name="connsiteY11" fmla="*/ 130531 h 172497"/>
                <a:gd name="connsiteX12" fmla="*/ 108526 w 108275"/>
                <a:gd name="connsiteY12" fmla="*/ 122632 h 172497"/>
                <a:gd name="connsiteX13" fmla="*/ 84085 w 108275"/>
                <a:gd name="connsiteY13" fmla="*/ 122632 h 172497"/>
                <a:gd name="connsiteX14" fmla="*/ 84085 w 108275"/>
                <a:gd name="connsiteY14" fmla="*/ 6699 h 172497"/>
                <a:gd name="connsiteX15" fmla="*/ 80174 w 108275"/>
                <a:gd name="connsiteY15" fmla="*/ 75 h 172497"/>
                <a:gd name="connsiteX16" fmla="*/ 75286 w 108275"/>
                <a:gd name="connsiteY16" fmla="*/ 3132 h 172497"/>
                <a:gd name="connsiteX17" fmla="*/ 250 w 108275"/>
                <a:gd name="connsiteY17" fmla="*/ 122632 h 172497"/>
                <a:gd name="connsiteX18" fmla="*/ 250 w 108275"/>
                <a:gd name="connsiteY18" fmla="*/ 130531 h 172497"/>
                <a:gd name="connsiteX19" fmla="*/ 65265 w 108275"/>
                <a:gd name="connsiteY19" fmla="*/ 130531 h 172497"/>
                <a:gd name="connsiteX20" fmla="*/ 66731 w 108275"/>
                <a:gd name="connsiteY20" fmla="*/ 122632 h 172497"/>
                <a:gd name="connsiteX21" fmla="*/ 7094 w 108275"/>
                <a:gd name="connsiteY21" fmla="*/ 122632 h 172497"/>
                <a:gd name="connsiteX22" fmla="*/ 66731 w 108275"/>
                <a:gd name="connsiteY22" fmla="*/ 27593 h 172497"/>
                <a:gd name="connsiteX23" fmla="*/ 66731 w 108275"/>
                <a:gd name="connsiteY23" fmla="*/ 122632 h 17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8275" h="172497">
                  <a:moveTo>
                    <a:pt x="65265" y="130531"/>
                  </a:moveTo>
                  <a:lnTo>
                    <a:pt x="65265" y="152698"/>
                  </a:lnTo>
                  <a:cubicBezTo>
                    <a:pt x="65265" y="161871"/>
                    <a:pt x="64776" y="164674"/>
                    <a:pt x="46689" y="164674"/>
                  </a:cubicBezTo>
                  <a:lnTo>
                    <a:pt x="41556" y="164674"/>
                  </a:lnTo>
                  <a:lnTo>
                    <a:pt x="41556" y="172572"/>
                  </a:lnTo>
                  <a:cubicBezTo>
                    <a:pt x="51577" y="171808"/>
                    <a:pt x="64287" y="171808"/>
                    <a:pt x="74552" y="171808"/>
                  </a:cubicBezTo>
                  <a:cubicBezTo>
                    <a:pt x="84818" y="171808"/>
                    <a:pt x="97772" y="171808"/>
                    <a:pt x="107793" y="172572"/>
                  </a:cubicBezTo>
                  <a:lnTo>
                    <a:pt x="107793" y="164674"/>
                  </a:lnTo>
                  <a:lnTo>
                    <a:pt x="102660" y="164674"/>
                  </a:lnTo>
                  <a:cubicBezTo>
                    <a:pt x="84574" y="164674"/>
                    <a:pt x="84085" y="161871"/>
                    <a:pt x="84085" y="152698"/>
                  </a:cubicBezTo>
                  <a:lnTo>
                    <a:pt x="84085" y="130531"/>
                  </a:lnTo>
                  <a:lnTo>
                    <a:pt x="108526" y="130531"/>
                  </a:lnTo>
                  <a:lnTo>
                    <a:pt x="108526" y="122632"/>
                  </a:lnTo>
                  <a:lnTo>
                    <a:pt x="84085" y="122632"/>
                  </a:lnTo>
                  <a:lnTo>
                    <a:pt x="84085" y="6699"/>
                  </a:lnTo>
                  <a:cubicBezTo>
                    <a:pt x="84085" y="1603"/>
                    <a:pt x="84085" y="75"/>
                    <a:pt x="80174" y="75"/>
                  </a:cubicBezTo>
                  <a:cubicBezTo>
                    <a:pt x="77974" y="75"/>
                    <a:pt x="77241" y="75"/>
                    <a:pt x="75286" y="3132"/>
                  </a:cubicBezTo>
                  <a:lnTo>
                    <a:pt x="250" y="122632"/>
                  </a:lnTo>
                  <a:lnTo>
                    <a:pt x="250" y="130531"/>
                  </a:lnTo>
                  <a:lnTo>
                    <a:pt x="65265" y="130531"/>
                  </a:lnTo>
                  <a:close/>
                  <a:moveTo>
                    <a:pt x="66731" y="122632"/>
                  </a:moveTo>
                  <a:lnTo>
                    <a:pt x="7094" y="122632"/>
                  </a:lnTo>
                  <a:lnTo>
                    <a:pt x="66731" y="27593"/>
                  </a:lnTo>
                  <a:lnTo>
                    <a:pt x="66731" y="12263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4" name="Dowolny kształt: kształt 233">
              <a:extLst>
                <a:ext uri="{FF2B5EF4-FFF2-40B4-BE49-F238E27FC236}">
                  <a16:creationId xmlns:a16="http://schemas.microsoft.com/office/drawing/2014/main" id="{79EAF3BE-3183-E18F-5E03-8D76A031D6D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447347" y="6268756"/>
              <a:ext cx="190888" cy="112620"/>
            </a:xfrm>
            <a:custGeom>
              <a:avLst/>
              <a:gdLst>
                <a:gd name="connsiteX0" fmla="*/ 19329 w 190888"/>
                <a:gd name="connsiteY0" fmla="*/ 25045 h 112620"/>
                <a:gd name="connsiteX1" fmla="*/ 19329 w 190888"/>
                <a:gd name="connsiteY1" fmla="*/ 93330 h 112620"/>
                <a:gd name="connsiteX2" fmla="*/ 264 w 190888"/>
                <a:gd name="connsiteY2" fmla="*/ 104796 h 112620"/>
                <a:gd name="connsiteX3" fmla="*/ 264 w 190888"/>
                <a:gd name="connsiteY3" fmla="*/ 112695 h 112620"/>
                <a:gd name="connsiteX4" fmla="*/ 27883 w 190888"/>
                <a:gd name="connsiteY4" fmla="*/ 111931 h 112620"/>
                <a:gd name="connsiteX5" fmla="*/ 55258 w 190888"/>
                <a:gd name="connsiteY5" fmla="*/ 112695 h 112620"/>
                <a:gd name="connsiteX6" fmla="*/ 55258 w 190888"/>
                <a:gd name="connsiteY6" fmla="*/ 104796 h 112620"/>
                <a:gd name="connsiteX7" fmla="*/ 36193 w 190888"/>
                <a:gd name="connsiteY7" fmla="*/ 93330 h 112620"/>
                <a:gd name="connsiteX8" fmla="*/ 36193 w 190888"/>
                <a:gd name="connsiteY8" fmla="*/ 46448 h 112620"/>
                <a:gd name="connsiteX9" fmla="*/ 69190 w 190888"/>
                <a:gd name="connsiteY9" fmla="*/ 5680 h 112620"/>
                <a:gd name="connsiteX10" fmla="*/ 87276 w 190888"/>
                <a:gd name="connsiteY10" fmla="*/ 33963 h 112620"/>
                <a:gd name="connsiteX11" fmla="*/ 87276 w 190888"/>
                <a:gd name="connsiteY11" fmla="*/ 93330 h 112620"/>
                <a:gd name="connsiteX12" fmla="*/ 68212 w 190888"/>
                <a:gd name="connsiteY12" fmla="*/ 104796 h 112620"/>
                <a:gd name="connsiteX13" fmla="*/ 68212 w 190888"/>
                <a:gd name="connsiteY13" fmla="*/ 112695 h 112620"/>
                <a:gd name="connsiteX14" fmla="*/ 95831 w 190888"/>
                <a:gd name="connsiteY14" fmla="*/ 111931 h 112620"/>
                <a:gd name="connsiteX15" fmla="*/ 123205 w 190888"/>
                <a:gd name="connsiteY15" fmla="*/ 112695 h 112620"/>
                <a:gd name="connsiteX16" fmla="*/ 123205 w 190888"/>
                <a:gd name="connsiteY16" fmla="*/ 104796 h 112620"/>
                <a:gd name="connsiteX17" fmla="*/ 104141 w 190888"/>
                <a:gd name="connsiteY17" fmla="*/ 93330 h 112620"/>
                <a:gd name="connsiteX18" fmla="*/ 104141 w 190888"/>
                <a:gd name="connsiteY18" fmla="*/ 46448 h 112620"/>
                <a:gd name="connsiteX19" fmla="*/ 137137 w 190888"/>
                <a:gd name="connsiteY19" fmla="*/ 5680 h 112620"/>
                <a:gd name="connsiteX20" fmla="*/ 155224 w 190888"/>
                <a:gd name="connsiteY20" fmla="*/ 33963 h 112620"/>
                <a:gd name="connsiteX21" fmla="*/ 155224 w 190888"/>
                <a:gd name="connsiteY21" fmla="*/ 93330 h 112620"/>
                <a:gd name="connsiteX22" fmla="*/ 136159 w 190888"/>
                <a:gd name="connsiteY22" fmla="*/ 104796 h 112620"/>
                <a:gd name="connsiteX23" fmla="*/ 136159 w 190888"/>
                <a:gd name="connsiteY23" fmla="*/ 112695 h 112620"/>
                <a:gd name="connsiteX24" fmla="*/ 163778 w 190888"/>
                <a:gd name="connsiteY24" fmla="*/ 111931 h 112620"/>
                <a:gd name="connsiteX25" fmla="*/ 191153 w 190888"/>
                <a:gd name="connsiteY25" fmla="*/ 112695 h 112620"/>
                <a:gd name="connsiteX26" fmla="*/ 191153 w 190888"/>
                <a:gd name="connsiteY26" fmla="*/ 104796 h 112620"/>
                <a:gd name="connsiteX27" fmla="*/ 172088 w 190888"/>
                <a:gd name="connsiteY27" fmla="*/ 97152 h 112620"/>
                <a:gd name="connsiteX28" fmla="*/ 172088 w 190888"/>
                <a:gd name="connsiteY28" fmla="*/ 48486 h 112620"/>
                <a:gd name="connsiteX29" fmla="*/ 164512 w 190888"/>
                <a:gd name="connsiteY29" fmla="*/ 9502 h 112620"/>
                <a:gd name="connsiteX30" fmla="*/ 138848 w 190888"/>
                <a:gd name="connsiteY30" fmla="*/ 75 h 112620"/>
                <a:gd name="connsiteX31" fmla="*/ 103408 w 190888"/>
                <a:gd name="connsiteY31" fmla="*/ 25045 h 112620"/>
                <a:gd name="connsiteX32" fmla="*/ 70900 w 190888"/>
                <a:gd name="connsiteY32" fmla="*/ 75 h 112620"/>
                <a:gd name="connsiteX33" fmla="*/ 34727 w 190888"/>
                <a:gd name="connsiteY33" fmla="*/ 26828 h 112620"/>
                <a:gd name="connsiteX34" fmla="*/ 34727 w 190888"/>
                <a:gd name="connsiteY34" fmla="*/ 75 h 112620"/>
                <a:gd name="connsiteX35" fmla="*/ 264 w 190888"/>
                <a:gd name="connsiteY35" fmla="*/ 2877 h 112620"/>
                <a:gd name="connsiteX36" fmla="*/ 264 w 190888"/>
                <a:gd name="connsiteY36" fmla="*/ 10776 h 112620"/>
                <a:gd name="connsiteX37" fmla="*/ 19329 w 190888"/>
                <a:gd name="connsiteY37" fmla="*/ 25045 h 112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0888" h="112620">
                  <a:moveTo>
                    <a:pt x="19329" y="25045"/>
                  </a:moveTo>
                  <a:lnTo>
                    <a:pt x="19329" y="93330"/>
                  </a:lnTo>
                  <a:cubicBezTo>
                    <a:pt x="19329" y="104796"/>
                    <a:pt x="16640" y="104796"/>
                    <a:pt x="264" y="104796"/>
                  </a:cubicBezTo>
                  <a:lnTo>
                    <a:pt x="264" y="112695"/>
                  </a:lnTo>
                  <a:cubicBezTo>
                    <a:pt x="8819" y="112440"/>
                    <a:pt x="21284" y="111931"/>
                    <a:pt x="27883" y="111931"/>
                  </a:cubicBezTo>
                  <a:cubicBezTo>
                    <a:pt x="34238" y="111931"/>
                    <a:pt x="46948" y="112440"/>
                    <a:pt x="55258" y="112695"/>
                  </a:cubicBezTo>
                  <a:lnTo>
                    <a:pt x="55258" y="104796"/>
                  </a:lnTo>
                  <a:cubicBezTo>
                    <a:pt x="38882" y="104796"/>
                    <a:pt x="36193" y="104796"/>
                    <a:pt x="36193" y="93330"/>
                  </a:cubicBezTo>
                  <a:lnTo>
                    <a:pt x="36193" y="46448"/>
                  </a:lnTo>
                  <a:cubicBezTo>
                    <a:pt x="36193" y="19949"/>
                    <a:pt x="53547" y="5680"/>
                    <a:pt x="69190" y="5680"/>
                  </a:cubicBezTo>
                  <a:cubicBezTo>
                    <a:pt x="84588" y="5680"/>
                    <a:pt x="87276" y="19439"/>
                    <a:pt x="87276" y="33963"/>
                  </a:cubicBezTo>
                  <a:lnTo>
                    <a:pt x="87276" y="93330"/>
                  </a:lnTo>
                  <a:cubicBezTo>
                    <a:pt x="87276" y="104796"/>
                    <a:pt x="84588" y="104796"/>
                    <a:pt x="68212" y="104796"/>
                  </a:cubicBezTo>
                  <a:lnTo>
                    <a:pt x="68212" y="112695"/>
                  </a:lnTo>
                  <a:cubicBezTo>
                    <a:pt x="76766" y="112440"/>
                    <a:pt x="89232" y="111931"/>
                    <a:pt x="95831" y="111931"/>
                  </a:cubicBezTo>
                  <a:cubicBezTo>
                    <a:pt x="102186" y="111931"/>
                    <a:pt x="114895" y="112440"/>
                    <a:pt x="123205" y="112695"/>
                  </a:cubicBezTo>
                  <a:lnTo>
                    <a:pt x="123205" y="104796"/>
                  </a:lnTo>
                  <a:cubicBezTo>
                    <a:pt x="106830" y="104796"/>
                    <a:pt x="104141" y="104796"/>
                    <a:pt x="104141" y="93330"/>
                  </a:cubicBezTo>
                  <a:lnTo>
                    <a:pt x="104141" y="46448"/>
                  </a:lnTo>
                  <a:cubicBezTo>
                    <a:pt x="104141" y="19949"/>
                    <a:pt x="121494" y="5680"/>
                    <a:pt x="137137" y="5680"/>
                  </a:cubicBezTo>
                  <a:cubicBezTo>
                    <a:pt x="152535" y="5680"/>
                    <a:pt x="155224" y="19439"/>
                    <a:pt x="155224" y="33963"/>
                  </a:cubicBezTo>
                  <a:lnTo>
                    <a:pt x="155224" y="93330"/>
                  </a:lnTo>
                  <a:cubicBezTo>
                    <a:pt x="155224" y="104796"/>
                    <a:pt x="152535" y="104796"/>
                    <a:pt x="136159" y="104796"/>
                  </a:cubicBezTo>
                  <a:lnTo>
                    <a:pt x="136159" y="112695"/>
                  </a:lnTo>
                  <a:cubicBezTo>
                    <a:pt x="144714" y="112440"/>
                    <a:pt x="157179" y="111931"/>
                    <a:pt x="163778" y="111931"/>
                  </a:cubicBezTo>
                  <a:cubicBezTo>
                    <a:pt x="170133" y="111931"/>
                    <a:pt x="182843" y="112440"/>
                    <a:pt x="191153" y="112695"/>
                  </a:cubicBezTo>
                  <a:lnTo>
                    <a:pt x="191153" y="104796"/>
                  </a:lnTo>
                  <a:cubicBezTo>
                    <a:pt x="178443" y="104796"/>
                    <a:pt x="172333" y="104796"/>
                    <a:pt x="172088" y="97152"/>
                  </a:cubicBezTo>
                  <a:lnTo>
                    <a:pt x="172088" y="48486"/>
                  </a:lnTo>
                  <a:cubicBezTo>
                    <a:pt x="172088" y="26574"/>
                    <a:pt x="172088" y="18675"/>
                    <a:pt x="164512" y="9502"/>
                  </a:cubicBezTo>
                  <a:cubicBezTo>
                    <a:pt x="161090" y="5171"/>
                    <a:pt x="153024" y="75"/>
                    <a:pt x="138848" y="75"/>
                  </a:cubicBezTo>
                  <a:cubicBezTo>
                    <a:pt x="118317" y="75"/>
                    <a:pt x="107563" y="15363"/>
                    <a:pt x="103408" y="25045"/>
                  </a:cubicBezTo>
                  <a:cubicBezTo>
                    <a:pt x="99986" y="2877"/>
                    <a:pt x="81899" y="75"/>
                    <a:pt x="70900" y="75"/>
                  </a:cubicBezTo>
                  <a:cubicBezTo>
                    <a:pt x="53058" y="75"/>
                    <a:pt x="41571" y="11031"/>
                    <a:pt x="34727" y="26828"/>
                  </a:cubicBezTo>
                  <a:lnTo>
                    <a:pt x="34727" y="75"/>
                  </a:lnTo>
                  <a:lnTo>
                    <a:pt x="264" y="2877"/>
                  </a:lnTo>
                  <a:lnTo>
                    <a:pt x="264" y="10776"/>
                  </a:lnTo>
                  <a:cubicBezTo>
                    <a:pt x="17373" y="10776"/>
                    <a:pt x="19329" y="12560"/>
                    <a:pt x="19329" y="2504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5" name="Dowolny kształt: kształt 234">
              <a:extLst>
                <a:ext uri="{FF2B5EF4-FFF2-40B4-BE49-F238E27FC236}">
                  <a16:creationId xmlns:a16="http://schemas.microsoft.com/office/drawing/2014/main" id="{EAEE0951-10F3-0835-ED9E-3C3DB7AFFF57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651272" y="6210917"/>
              <a:ext cx="52304" cy="170459"/>
            </a:xfrm>
            <a:custGeom>
              <a:avLst/>
              <a:gdLst>
                <a:gd name="connsiteX0" fmla="*/ 35469 w 52304"/>
                <a:gd name="connsiteY0" fmla="*/ 57914 h 170459"/>
                <a:gd name="connsiteX1" fmla="*/ 1250 w 52304"/>
                <a:gd name="connsiteY1" fmla="*/ 60716 h 170459"/>
                <a:gd name="connsiteX2" fmla="*/ 1250 w 52304"/>
                <a:gd name="connsiteY2" fmla="*/ 68615 h 170459"/>
                <a:gd name="connsiteX3" fmla="*/ 19337 w 52304"/>
                <a:gd name="connsiteY3" fmla="*/ 82629 h 170459"/>
                <a:gd name="connsiteX4" fmla="*/ 19337 w 52304"/>
                <a:gd name="connsiteY4" fmla="*/ 151169 h 170459"/>
                <a:gd name="connsiteX5" fmla="*/ 273 w 52304"/>
                <a:gd name="connsiteY5" fmla="*/ 162635 h 170459"/>
                <a:gd name="connsiteX6" fmla="*/ 273 w 52304"/>
                <a:gd name="connsiteY6" fmla="*/ 170534 h 170459"/>
                <a:gd name="connsiteX7" fmla="*/ 27158 w 52304"/>
                <a:gd name="connsiteY7" fmla="*/ 169769 h 170459"/>
                <a:gd name="connsiteX8" fmla="*/ 52578 w 52304"/>
                <a:gd name="connsiteY8" fmla="*/ 170534 h 170459"/>
                <a:gd name="connsiteX9" fmla="*/ 52578 w 52304"/>
                <a:gd name="connsiteY9" fmla="*/ 162635 h 170459"/>
                <a:gd name="connsiteX10" fmla="*/ 35469 w 52304"/>
                <a:gd name="connsiteY10" fmla="*/ 151424 h 170459"/>
                <a:gd name="connsiteX11" fmla="*/ 35469 w 52304"/>
                <a:gd name="connsiteY11" fmla="*/ 57914 h 170459"/>
                <a:gd name="connsiteX12" fmla="*/ 36446 w 52304"/>
                <a:gd name="connsiteY12" fmla="*/ 13579 h 170459"/>
                <a:gd name="connsiteX13" fmla="*/ 23492 w 52304"/>
                <a:gd name="connsiteY13" fmla="*/ 75 h 170459"/>
                <a:gd name="connsiteX14" fmla="*/ 10538 w 52304"/>
                <a:gd name="connsiteY14" fmla="*/ 13579 h 170459"/>
                <a:gd name="connsiteX15" fmla="*/ 23492 w 52304"/>
                <a:gd name="connsiteY15" fmla="*/ 27083 h 170459"/>
                <a:gd name="connsiteX16" fmla="*/ 36446 w 52304"/>
                <a:gd name="connsiteY16" fmla="*/ 13579 h 17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304" h="170459">
                  <a:moveTo>
                    <a:pt x="35469" y="57914"/>
                  </a:moveTo>
                  <a:lnTo>
                    <a:pt x="1250" y="60716"/>
                  </a:lnTo>
                  <a:lnTo>
                    <a:pt x="1250" y="68615"/>
                  </a:lnTo>
                  <a:cubicBezTo>
                    <a:pt x="17137" y="68615"/>
                    <a:pt x="19337" y="70144"/>
                    <a:pt x="19337" y="82629"/>
                  </a:cubicBezTo>
                  <a:lnTo>
                    <a:pt x="19337" y="151169"/>
                  </a:lnTo>
                  <a:cubicBezTo>
                    <a:pt x="19337" y="162635"/>
                    <a:pt x="16649" y="162635"/>
                    <a:pt x="273" y="162635"/>
                  </a:cubicBezTo>
                  <a:lnTo>
                    <a:pt x="273" y="170534"/>
                  </a:lnTo>
                  <a:cubicBezTo>
                    <a:pt x="8094" y="170279"/>
                    <a:pt x="21292" y="169769"/>
                    <a:pt x="27158" y="169769"/>
                  </a:cubicBezTo>
                  <a:cubicBezTo>
                    <a:pt x="35713" y="169769"/>
                    <a:pt x="44267" y="170279"/>
                    <a:pt x="52578" y="170534"/>
                  </a:cubicBezTo>
                  <a:lnTo>
                    <a:pt x="52578" y="162635"/>
                  </a:lnTo>
                  <a:cubicBezTo>
                    <a:pt x="36446" y="162635"/>
                    <a:pt x="35469" y="161361"/>
                    <a:pt x="35469" y="151424"/>
                  </a:cubicBezTo>
                  <a:lnTo>
                    <a:pt x="35469" y="57914"/>
                  </a:lnTo>
                  <a:close/>
                  <a:moveTo>
                    <a:pt x="36446" y="13579"/>
                  </a:moveTo>
                  <a:cubicBezTo>
                    <a:pt x="36446" y="5425"/>
                    <a:pt x="30336" y="75"/>
                    <a:pt x="23492" y="75"/>
                  </a:cubicBezTo>
                  <a:cubicBezTo>
                    <a:pt x="15915" y="75"/>
                    <a:pt x="10538" y="6954"/>
                    <a:pt x="10538" y="13579"/>
                  </a:cubicBezTo>
                  <a:cubicBezTo>
                    <a:pt x="10538" y="20458"/>
                    <a:pt x="15915" y="27083"/>
                    <a:pt x="23492" y="27083"/>
                  </a:cubicBezTo>
                  <a:cubicBezTo>
                    <a:pt x="30336" y="27083"/>
                    <a:pt x="36446" y="21732"/>
                    <a:pt x="36446" y="13579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6" name="Dowolny kształt: kształt 235">
              <a:extLst>
                <a:ext uri="{FF2B5EF4-FFF2-40B4-BE49-F238E27FC236}">
                  <a16:creationId xmlns:a16="http://schemas.microsoft.com/office/drawing/2014/main" id="{C2F8C943-9195-AFE4-F087-E5FC9E6DC9AE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718921" y="6268756"/>
              <a:ext cx="122940" cy="112620"/>
            </a:xfrm>
            <a:custGeom>
              <a:avLst/>
              <a:gdLst>
                <a:gd name="connsiteX0" fmla="*/ 19340 w 122940"/>
                <a:gd name="connsiteY0" fmla="*/ 25045 h 112620"/>
                <a:gd name="connsiteX1" fmla="*/ 19340 w 122940"/>
                <a:gd name="connsiteY1" fmla="*/ 93330 h 112620"/>
                <a:gd name="connsiteX2" fmla="*/ 275 w 122940"/>
                <a:gd name="connsiteY2" fmla="*/ 104796 h 112620"/>
                <a:gd name="connsiteX3" fmla="*/ 275 w 122940"/>
                <a:gd name="connsiteY3" fmla="*/ 112695 h 112620"/>
                <a:gd name="connsiteX4" fmla="*/ 27894 w 122940"/>
                <a:gd name="connsiteY4" fmla="*/ 111931 h 112620"/>
                <a:gd name="connsiteX5" fmla="*/ 55269 w 122940"/>
                <a:gd name="connsiteY5" fmla="*/ 112695 h 112620"/>
                <a:gd name="connsiteX6" fmla="*/ 55269 w 122940"/>
                <a:gd name="connsiteY6" fmla="*/ 104796 h 112620"/>
                <a:gd name="connsiteX7" fmla="*/ 36205 w 122940"/>
                <a:gd name="connsiteY7" fmla="*/ 93330 h 112620"/>
                <a:gd name="connsiteX8" fmla="*/ 36205 w 122940"/>
                <a:gd name="connsiteY8" fmla="*/ 46448 h 112620"/>
                <a:gd name="connsiteX9" fmla="*/ 69201 w 122940"/>
                <a:gd name="connsiteY9" fmla="*/ 5680 h 112620"/>
                <a:gd name="connsiteX10" fmla="*/ 87287 w 122940"/>
                <a:gd name="connsiteY10" fmla="*/ 33963 h 112620"/>
                <a:gd name="connsiteX11" fmla="*/ 87287 w 122940"/>
                <a:gd name="connsiteY11" fmla="*/ 93330 h 112620"/>
                <a:gd name="connsiteX12" fmla="*/ 68223 w 122940"/>
                <a:gd name="connsiteY12" fmla="*/ 104796 h 112620"/>
                <a:gd name="connsiteX13" fmla="*/ 68223 w 122940"/>
                <a:gd name="connsiteY13" fmla="*/ 112695 h 112620"/>
                <a:gd name="connsiteX14" fmla="*/ 95842 w 122940"/>
                <a:gd name="connsiteY14" fmla="*/ 111931 h 112620"/>
                <a:gd name="connsiteX15" fmla="*/ 123216 w 122940"/>
                <a:gd name="connsiteY15" fmla="*/ 112695 h 112620"/>
                <a:gd name="connsiteX16" fmla="*/ 123216 w 122940"/>
                <a:gd name="connsiteY16" fmla="*/ 104796 h 112620"/>
                <a:gd name="connsiteX17" fmla="*/ 104152 w 122940"/>
                <a:gd name="connsiteY17" fmla="*/ 97152 h 112620"/>
                <a:gd name="connsiteX18" fmla="*/ 104152 w 122940"/>
                <a:gd name="connsiteY18" fmla="*/ 48486 h 112620"/>
                <a:gd name="connsiteX19" fmla="*/ 96575 w 122940"/>
                <a:gd name="connsiteY19" fmla="*/ 9502 h 112620"/>
                <a:gd name="connsiteX20" fmla="*/ 70912 w 122940"/>
                <a:gd name="connsiteY20" fmla="*/ 75 h 112620"/>
                <a:gd name="connsiteX21" fmla="*/ 34738 w 122940"/>
                <a:gd name="connsiteY21" fmla="*/ 26828 h 112620"/>
                <a:gd name="connsiteX22" fmla="*/ 34738 w 122940"/>
                <a:gd name="connsiteY22" fmla="*/ 75 h 112620"/>
                <a:gd name="connsiteX23" fmla="*/ 275 w 122940"/>
                <a:gd name="connsiteY23" fmla="*/ 2877 h 112620"/>
                <a:gd name="connsiteX24" fmla="*/ 275 w 122940"/>
                <a:gd name="connsiteY24" fmla="*/ 10776 h 112620"/>
                <a:gd name="connsiteX25" fmla="*/ 19340 w 122940"/>
                <a:gd name="connsiteY25" fmla="*/ 25045 h 112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940" h="112620">
                  <a:moveTo>
                    <a:pt x="19340" y="25045"/>
                  </a:moveTo>
                  <a:lnTo>
                    <a:pt x="19340" y="93330"/>
                  </a:lnTo>
                  <a:cubicBezTo>
                    <a:pt x="19340" y="104796"/>
                    <a:pt x="16651" y="104796"/>
                    <a:pt x="275" y="104796"/>
                  </a:cubicBezTo>
                  <a:lnTo>
                    <a:pt x="275" y="112695"/>
                  </a:lnTo>
                  <a:cubicBezTo>
                    <a:pt x="8830" y="112440"/>
                    <a:pt x="21295" y="111931"/>
                    <a:pt x="27894" y="111931"/>
                  </a:cubicBezTo>
                  <a:cubicBezTo>
                    <a:pt x="34249" y="111931"/>
                    <a:pt x="46959" y="112440"/>
                    <a:pt x="55269" y="112695"/>
                  </a:cubicBezTo>
                  <a:lnTo>
                    <a:pt x="55269" y="104796"/>
                  </a:lnTo>
                  <a:cubicBezTo>
                    <a:pt x="38893" y="104796"/>
                    <a:pt x="36205" y="104796"/>
                    <a:pt x="36205" y="93330"/>
                  </a:cubicBezTo>
                  <a:lnTo>
                    <a:pt x="36205" y="46448"/>
                  </a:lnTo>
                  <a:cubicBezTo>
                    <a:pt x="36205" y="19949"/>
                    <a:pt x="53558" y="5680"/>
                    <a:pt x="69201" y="5680"/>
                  </a:cubicBezTo>
                  <a:cubicBezTo>
                    <a:pt x="84599" y="5680"/>
                    <a:pt x="87287" y="19439"/>
                    <a:pt x="87287" y="33963"/>
                  </a:cubicBezTo>
                  <a:lnTo>
                    <a:pt x="87287" y="93330"/>
                  </a:lnTo>
                  <a:cubicBezTo>
                    <a:pt x="87287" y="104796"/>
                    <a:pt x="84599" y="104796"/>
                    <a:pt x="68223" y="104796"/>
                  </a:cubicBezTo>
                  <a:lnTo>
                    <a:pt x="68223" y="112695"/>
                  </a:lnTo>
                  <a:cubicBezTo>
                    <a:pt x="76778" y="112440"/>
                    <a:pt x="89243" y="111931"/>
                    <a:pt x="95842" y="111931"/>
                  </a:cubicBezTo>
                  <a:cubicBezTo>
                    <a:pt x="102197" y="111931"/>
                    <a:pt x="114906" y="112440"/>
                    <a:pt x="123216" y="112695"/>
                  </a:cubicBezTo>
                  <a:lnTo>
                    <a:pt x="123216" y="104796"/>
                  </a:lnTo>
                  <a:cubicBezTo>
                    <a:pt x="110507" y="104796"/>
                    <a:pt x="104396" y="104796"/>
                    <a:pt x="104152" y="97152"/>
                  </a:cubicBezTo>
                  <a:lnTo>
                    <a:pt x="104152" y="48486"/>
                  </a:lnTo>
                  <a:cubicBezTo>
                    <a:pt x="104152" y="26574"/>
                    <a:pt x="104152" y="18675"/>
                    <a:pt x="96575" y="9502"/>
                  </a:cubicBezTo>
                  <a:cubicBezTo>
                    <a:pt x="93153" y="5171"/>
                    <a:pt x="85088" y="75"/>
                    <a:pt x="70912" y="75"/>
                  </a:cubicBezTo>
                  <a:cubicBezTo>
                    <a:pt x="53069" y="75"/>
                    <a:pt x="41582" y="11031"/>
                    <a:pt x="34738" y="26828"/>
                  </a:cubicBezTo>
                  <a:lnTo>
                    <a:pt x="34738" y="75"/>
                  </a:lnTo>
                  <a:lnTo>
                    <a:pt x="275" y="2877"/>
                  </a:lnTo>
                  <a:lnTo>
                    <a:pt x="275" y="10776"/>
                  </a:lnTo>
                  <a:cubicBezTo>
                    <a:pt x="17385" y="10776"/>
                    <a:pt x="19340" y="12560"/>
                    <a:pt x="19340" y="2504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7" name="Dowolny kształt: kształt 236">
              <a:extLst>
                <a:ext uri="{FF2B5EF4-FFF2-40B4-BE49-F238E27FC236}">
                  <a16:creationId xmlns:a16="http://schemas.microsoft.com/office/drawing/2014/main" id="{CDCB1094-D05E-9224-BAF4-41B69DA2000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270242" y="6478906"/>
              <a:ext cx="67751" cy="178357"/>
            </a:xfrm>
            <a:custGeom>
              <a:avLst/>
              <a:gdLst>
                <a:gd name="connsiteX0" fmla="*/ 40805 w 67751"/>
                <a:gd name="connsiteY0" fmla="*/ 25767 h 178357"/>
                <a:gd name="connsiteX1" fmla="*/ 46109 w 67751"/>
                <a:gd name="connsiteY1" fmla="*/ 11855 h 178357"/>
                <a:gd name="connsiteX2" fmla="*/ 64416 w 67751"/>
                <a:gd name="connsiteY2" fmla="*/ 5078 h 178357"/>
                <a:gd name="connsiteX3" fmla="*/ 68009 w 67751"/>
                <a:gd name="connsiteY3" fmla="*/ 2581 h 178357"/>
                <a:gd name="connsiteX4" fmla="*/ 63732 w 67751"/>
                <a:gd name="connsiteY4" fmla="*/ 84 h 178357"/>
                <a:gd name="connsiteX5" fmla="*/ 27460 w 67751"/>
                <a:gd name="connsiteY5" fmla="*/ 22557 h 178357"/>
                <a:gd name="connsiteX6" fmla="*/ 27460 w 67751"/>
                <a:gd name="connsiteY6" fmla="*/ 64471 h 178357"/>
                <a:gd name="connsiteX7" fmla="*/ 21814 w 67751"/>
                <a:gd name="connsiteY7" fmla="*/ 79988 h 178357"/>
                <a:gd name="connsiteX8" fmla="*/ 3679 w 67751"/>
                <a:gd name="connsiteY8" fmla="*/ 86766 h 178357"/>
                <a:gd name="connsiteX9" fmla="*/ 257 w 67751"/>
                <a:gd name="connsiteY9" fmla="*/ 89263 h 178357"/>
                <a:gd name="connsiteX10" fmla="*/ 3165 w 67751"/>
                <a:gd name="connsiteY10" fmla="*/ 91760 h 178357"/>
                <a:gd name="connsiteX11" fmla="*/ 27460 w 67751"/>
                <a:gd name="connsiteY11" fmla="*/ 110487 h 178357"/>
                <a:gd name="connsiteX12" fmla="*/ 27460 w 67751"/>
                <a:gd name="connsiteY12" fmla="*/ 152401 h 178357"/>
                <a:gd name="connsiteX13" fmla="*/ 36528 w 67751"/>
                <a:gd name="connsiteY13" fmla="*/ 171307 h 178357"/>
                <a:gd name="connsiteX14" fmla="*/ 63732 w 67751"/>
                <a:gd name="connsiteY14" fmla="*/ 178442 h 178357"/>
                <a:gd name="connsiteX15" fmla="*/ 68009 w 67751"/>
                <a:gd name="connsiteY15" fmla="*/ 175945 h 178357"/>
                <a:gd name="connsiteX16" fmla="*/ 65100 w 67751"/>
                <a:gd name="connsiteY16" fmla="*/ 173448 h 178357"/>
                <a:gd name="connsiteX17" fmla="*/ 41148 w 67751"/>
                <a:gd name="connsiteY17" fmla="*/ 157930 h 178357"/>
                <a:gd name="connsiteX18" fmla="*/ 40805 w 67751"/>
                <a:gd name="connsiteY18" fmla="*/ 152401 h 178357"/>
                <a:gd name="connsiteX19" fmla="*/ 40805 w 67751"/>
                <a:gd name="connsiteY19" fmla="*/ 114946 h 178357"/>
                <a:gd name="connsiteX20" fmla="*/ 36357 w 67751"/>
                <a:gd name="connsiteY20" fmla="*/ 98537 h 178357"/>
                <a:gd name="connsiteX21" fmla="*/ 20446 w 67751"/>
                <a:gd name="connsiteY21" fmla="*/ 89263 h 178357"/>
                <a:gd name="connsiteX22" fmla="*/ 40634 w 67751"/>
                <a:gd name="connsiteY22" fmla="*/ 70357 h 178357"/>
                <a:gd name="connsiteX23" fmla="*/ 40805 w 67751"/>
                <a:gd name="connsiteY23" fmla="*/ 63222 h 178357"/>
                <a:gd name="connsiteX24" fmla="*/ 40805 w 67751"/>
                <a:gd name="connsiteY24" fmla="*/ 25767 h 17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7751" h="178357">
                  <a:moveTo>
                    <a:pt x="40805" y="25767"/>
                  </a:moveTo>
                  <a:cubicBezTo>
                    <a:pt x="40805" y="22200"/>
                    <a:pt x="40805" y="16849"/>
                    <a:pt x="46109" y="11855"/>
                  </a:cubicBezTo>
                  <a:cubicBezTo>
                    <a:pt x="51242" y="7218"/>
                    <a:pt x="57743" y="5613"/>
                    <a:pt x="64416" y="5078"/>
                  </a:cubicBezTo>
                  <a:cubicBezTo>
                    <a:pt x="66811" y="4899"/>
                    <a:pt x="68009" y="4899"/>
                    <a:pt x="68009" y="2581"/>
                  </a:cubicBezTo>
                  <a:cubicBezTo>
                    <a:pt x="68009" y="84"/>
                    <a:pt x="66298" y="84"/>
                    <a:pt x="63732" y="84"/>
                  </a:cubicBezTo>
                  <a:cubicBezTo>
                    <a:pt x="45425" y="84"/>
                    <a:pt x="27631" y="8110"/>
                    <a:pt x="27460" y="22557"/>
                  </a:cubicBezTo>
                  <a:lnTo>
                    <a:pt x="27460" y="64471"/>
                  </a:lnTo>
                  <a:cubicBezTo>
                    <a:pt x="27460" y="69108"/>
                    <a:pt x="27460" y="74816"/>
                    <a:pt x="21814" y="79988"/>
                  </a:cubicBezTo>
                  <a:cubicBezTo>
                    <a:pt x="17708" y="83377"/>
                    <a:pt x="12233" y="86231"/>
                    <a:pt x="3679" y="86766"/>
                  </a:cubicBezTo>
                  <a:cubicBezTo>
                    <a:pt x="1626" y="86944"/>
                    <a:pt x="257" y="86944"/>
                    <a:pt x="257" y="89263"/>
                  </a:cubicBezTo>
                  <a:cubicBezTo>
                    <a:pt x="257" y="91581"/>
                    <a:pt x="1797" y="91581"/>
                    <a:pt x="3165" y="91760"/>
                  </a:cubicBezTo>
                  <a:cubicBezTo>
                    <a:pt x="23525" y="93187"/>
                    <a:pt x="27289" y="105493"/>
                    <a:pt x="27460" y="110487"/>
                  </a:cubicBezTo>
                  <a:lnTo>
                    <a:pt x="27460" y="152401"/>
                  </a:lnTo>
                  <a:cubicBezTo>
                    <a:pt x="27460" y="157217"/>
                    <a:pt x="27460" y="165243"/>
                    <a:pt x="36528" y="171307"/>
                  </a:cubicBezTo>
                  <a:cubicBezTo>
                    <a:pt x="46109" y="177728"/>
                    <a:pt x="59454" y="178442"/>
                    <a:pt x="63732" y="178442"/>
                  </a:cubicBezTo>
                  <a:cubicBezTo>
                    <a:pt x="66298" y="178442"/>
                    <a:pt x="68009" y="178442"/>
                    <a:pt x="68009" y="175945"/>
                  </a:cubicBezTo>
                  <a:cubicBezTo>
                    <a:pt x="68009" y="173626"/>
                    <a:pt x="66469" y="173448"/>
                    <a:pt x="65100" y="173448"/>
                  </a:cubicBezTo>
                  <a:cubicBezTo>
                    <a:pt x="49018" y="172556"/>
                    <a:pt x="42516" y="164530"/>
                    <a:pt x="41148" y="157930"/>
                  </a:cubicBezTo>
                  <a:cubicBezTo>
                    <a:pt x="40805" y="156147"/>
                    <a:pt x="40805" y="154898"/>
                    <a:pt x="40805" y="152401"/>
                  </a:cubicBezTo>
                  <a:lnTo>
                    <a:pt x="40805" y="114946"/>
                  </a:lnTo>
                  <a:cubicBezTo>
                    <a:pt x="40805" y="109774"/>
                    <a:pt x="40805" y="103353"/>
                    <a:pt x="36357" y="98537"/>
                  </a:cubicBezTo>
                  <a:cubicBezTo>
                    <a:pt x="33962" y="96219"/>
                    <a:pt x="30027" y="91938"/>
                    <a:pt x="20446" y="89263"/>
                  </a:cubicBezTo>
                  <a:cubicBezTo>
                    <a:pt x="27289" y="87301"/>
                    <a:pt x="38752" y="82485"/>
                    <a:pt x="40634" y="70357"/>
                  </a:cubicBezTo>
                  <a:cubicBezTo>
                    <a:pt x="40805" y="69287"/>
                    <a:pt x="40805" y="68930"/>
                    <a:pt x="40805" y="63222"/>
                  </a:cubicBezTo>
                  <a:lnTo>
                    <a:pt x="40805" y="25767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8" name="Dowolny kształt: kształt 237">
              <a:extLst>
                <a:ext uri="{FF2B5EF4-FFF2-40B4-BE49-F238E27FC236}">
                  <a16:creationId xmlns:a16="http://schemas.microsoft.com/office/drawing/2014/main" id="{ED2526DC-CFC4-F906-9E81-2F81816BB9D9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421330" y="6447555"/>
              <a:ext cx="62961" cy="17835"/>
            </a:xfrm>
            <a:custGeom>
              <a:avLst/>
              <a:gdLst>
                <a:gd name="connsiteX0" fmla="*/ 59803 w 62961"/>
                <a:gd name="connsiteY0" fmla="*/ 82 h 17835"/>
                <a:gd name="connsiteX1" fmla="*/ 45089 w 62961"/>
                <a:gd name="connsiteY1" fmla="*/ 8286 h 17835"/>
                <a:gd name="connsiteX2" fmla="*/ 34139 w 62961"/>
                <a:gd name="connsiteY2" fmla="*/ 4719 h 17835"/>
                <a:gd name="connsiteX3" fmla="*/ 20623 w 62961"/>
                <a:gd name="connsiteY3" fmla="*/ 82 h 17835"/>
                <a:gd name="connsiteX4" fmla="*/ 263 w 62961"/>
                <a:gd name="connsiteY4" fmla="*/ 14351 h 17835"/>
                <a:gd name="connsiteX5" fmla="*/ 3685 w 62961"/>
                <a:gd name="connsiteY5" fmla="*/ 17918 h 17835"/>
                <a:gd name="connsiteX6" fmla="*/ 18399 w 62961"/>
                <a:gd name="connsiteY6" fmla="*/ 9713 h 17835"/>
                <a:gd name="connsiteX7" fmla="*/ 29348 w 62961"/>
                <a:gd name="connsiteY7" fmla="*/ 13280 h 17835"/>
                <a:gd name="connsiteX8" fmla="*/ 42865 w 62961"/>
                <a:gd name="connsiteY8" fmla="*/ 17918 h 17835"/>
                <a:gd name="connsiteX9" fmla="*/ 63224 w 62961"/>
                <a:gd name="connsiteY9" fmla="*/ 3649 h 17835"/>
                <a:gd name="connsiteX10" fmla="*/ 59803 w 62961"/>
                <a:gd name="connsiteY10" fmla="*/ 82 h 1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961" h="17835">
                  <a:moveTo>
                    <a:pt x="59803" y="82"/>
                  </a:moveTo>
                  <a:cubicBezTo>
                    <a:pt x="54841" y="5611"/>
                    <a:pt x="49879" y="8286"/>
                    <a:pt x="45089" y="8286"/>
                  </a:cubicBezTo>
                  <a:cubicBezTo>
                    <a:pt x="40640" y="8286"/>
                    <a:pt x="35508" y="5611"/>
                    <a:pt x="34139" y="4719"/>
                  </a:cubicBezTo>
                  <a:cubicBezTo>
                    <a:pt x="27980" y="1687"/>
                    <a:pt x="24387" y="82"/>
                    <a:pt x="20623" y="82"/>
                  </a:cubicBezTo>
                  <a:cubicBezTo>
                    <a:pt x="13608" y="82"/>
                    <a:pt x="11042" y="2936"/>
                    <a:pt x="263" y="14351"/>
                  </a:cubicBezTo>
                  <a:lnTo>
                    <a:pt x="3685" y="17918"/>
                  </a:lnTo>
                  <a:cubicBezTo>
                    <a:pt x="8646" y="12389"/>
                    <a:pt x="13608" y="9713"/>
                    <a:pt x="18399" y="9713"/>
                  </a:cubicBezTo>
                  <a:cubicBezTo>
                    <a:pt x="22847" y="9713"/>
                    <a:pt x="27980" y="12389"/>
                    <a:pt x="29348" y="13280"/>
                  </a:cubicBezTo>
                  <a:cubicBezTo>
                    <a:pt x="35508" y="16313"/>
                    <a:pt x="39101" y="17918"/>
                    <a:pt x="42865" y="17918"/>
                  </a:cubicBezTo>
                  <a:cubicBezTo>
                    <a:pt x="49879" y="17918"/>
                    <a:pt x="52446" y="15064"/>
                    <a:pt x="63224" y="3649"/>
                  </a:cubicBezTo>
                  <a:lnTo>
                    <a:pt x="59803" y="8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9" name="Dowolny kształt: kształt 238">
              <a:extLst>
                <a:ext uri="{FF2B5EF4-FFF2-40B4-BE49-F238E27FC236}">
                  <a16:creationId xmlns:a16="http://schemas.microsoft.com/office/drawing/2014/main" id="{B05CAB10-5844-F767-BDF9-B15D77C8B877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366107" y="6490856"/>
              <a:ext cx="155692" cy="121818"/>
            </a:xfrm>
            <a:custGeom>
              <a:avLst/>
              <a:gdLst>
                <a:gd name="connsiteX0" fmla="*/ 86320 w 155692"/>
                <a:gd name="connsiteY0" fmla="*/ 50202 h 121818"/>
                <a:gd name="connsiteX1" fmla="*/ 85293 w 155692"/>
                <a:gd name="connsiteY1" fmla="*/ 48062 h 121818"/>
                <a:gd name="connsiteX2" fmla="*/ 89399 w 155692"/>
                <a:gd name="connsiteY2" fmla="*/ 44673 h 121818"/>
                <a:gd name="connsiteX3" fmla="*/ 106679 w 155692"/>
                <a:gd name="connsiteY3" fmla="*/ 32010 h 121818"/>
                <a:gd name="connsiteX4" fmla="*/ 152018 w 155692"/>
                <a:gd name="connsiteY4" fmla="*/ 6505 h 121818"/>
                <a:gd name="connsiteX5" fmla="*/ 155954 w 155692"/>
                <a:gd name="connsiteY5" fmla="*/ 2581 h 121818"/>
                <a:gd name="connsiteX6" fmla="*/ 153729 w 155692"/>
                <a:gd name="connsiteY6" fmla="*/ 262 h 121818"/>
                <a:gd name="connsiteX7" fmla="*/ 141924 w 155692"/>
                <a:gd name="connsiteY7" fmla="*/ 797 h 121818"/>
                <a:gd name="connsiteX8" fmla="*/ 121222 w 155692"/>
                <a:gd name="connsiteY8" fmla="*/ 84 h 121818"/>
                <a:gd name="connsiteX9" fmla="*/ 117629 w 155692"/>
                <a:gd name="connsiteY9" fmla="*/ 4008 h 121818"/>
                <a:gd name="connsiteX10" fmla="*/ 120196 w 155692"/>
                <a:gd name="connsiteY10" fmla="*/ 6505 h 121818"/>
                <a:gd name="connsiteX11" fmla="*/ 124473 w 155692"/>
                <a:gd name="connsiteY11" fmla="*/ 9002 h 121818"/>
                <a:gd name="connsiteX12" fmla="*/ 116945 w 155692"/>
                <a:gd name="connsiteY12" fmla="*/ 17741 h 121818"/>
                <a:gd name="connsiteX13" fmla="*/ 45600 w 155692"/>
                <a:gd name="connsiteY13" fmla="*/ 70178 h 121818"/>
                <a:gd name="connsiteX14" fmla="*/ 59116 w 155692"/>
                <a:gd name="connsiteY14" fmla="*/ 13996 h 121818"/>
                <a:gd name="connsiteX15" fmla="*/ 74172 w 155692"/>
                <a:gd name="connsiteY15" fmla="*/ 6505 h 121818"/>
                <a:gd name="connsiteX16" fmla="*/ 79305 w 155692"/>
                <a:gd name="connsiteY16" fmla="*/ 2759 h 121818"/>
                <a:gd name="connsiteX17" fmla="*/ 76567 w 155692"/>
                <a:gd name="connsiteY17" fmla="*/ 84 h 121818"/>
                <a:gd name="connsiteX18" fmla="*/ 54155 w 155692"/>
                <a:gd name="connsiteY18" fmla="*/ 797 h 121818"/>
                <a:gd name="connsiteX19" fmla="*/ 42349 w 155692"/>
                <a:gd name="connsiteY19" fmla="*/ 619 h 121818"/>
                <a:gd name="connsiteX20" fmla="*/ 31571 w 155692"/>
                <a:gd name="connsiteY20" fmla="*/ 84 h 121818"/>
                <a:gd name="connsiteX21" fmla="*/ 27978 w 155692"/>
                <a:gd name="connsiteY21" fmla="*/ 4008 h 121818"/>
                <a:gd name="connsiteX22" fmla="*/ 33624 w 155692"/>
                <a:gd name="connsiteY22" fmla="*/ 6505 h 121818"/>
                <a:gd name="connsiteX23" fmla="*/ 40125 w 155692"/>
                <a:gd name="connsiteY23" fmla="*/ 6861 h 121818"/>
                <a:gd name="connsiteX24" fmla="*/ 43889 w 155692"/>
                <a:gd name="connsiteY24" fmla="*/ 9358 h 121818"/>
                <a:gd name="connsiteX25" fmla="*/ 43205 w 155692"/>
                <a:gd name="connsiteY25" fmla="*/ 13282 h 121818"/>
                <a:gd name="connsiteX26" fmla="*/ 20450 w 155692"/>
                <a:gd name="connsiteY26" fmla="*/ 107990 h 121818"/>
                <a:gd name="connsiteX27" fmla="*/ 5394 w 155692"/>
                <a:gd name="connsiteY27" fmla="*/ 115481 h 121818"/>
                <a:gd name="connsiteX28" fmla="*/ 261 w 155692"/>
                <a:gd name="connsiteY28" fmla="*/ 119405 h 121818"/>
                <a:gd name="connsiteX29" fmla="*/ 2998 w 155692"/>
                <a:gd name="connsiteY29" fmla="*/ 121902 h 121818"/>
                <a:gd name="connsiteX30" fmla="*/ 25240 w 155692"/>
                <a:gd name="connsiteY30" fmla="*/ 121189 h 121818"/>
                <a:gd name="connsiteX31" fmla="*/ 37045 w 155692"/>
                <a:gd name="connsiteY31" fmla="*/ 121367 h 121818"/>
                <a:gd name="connsiteX32" fmla="*/ 47995 w 155692"/>
                <a:gd name="connsiteY32" fmla="*/ 121902 h 121818"/>
                <a:gd name="connsiteX33" fmla="*/ 51588 w 155692"/>
                <a:gd name="connsiteY33" fmla="*/ 117978 h 121818"/>
                <a:gd name="connsiteX34" fmla="*/ 46113 w 155692"/>
                <a:gd name="connsiteY34" fmla="*/ 115481 h 121818"/>
                <a:gd name="connsiteX35" fmla="*/ 39612 w 155692"/>
                <a:gd name="connsiteY35" fmla="*/ 115125 h 121818"/>
                <a:gd name="connsiteX36" fmla="*/ 35677 w 155692"/>
                <a:gd name="connsiteY36" fmla="*/ 112449 h 121818"/>
                <a:gd name="connsiteX37" fmla="*/ 43718 w 155692"/>
                <a:gd name="connsiteY37" fmla="*/ 78204 h 121818"/>
                <a:gd name="connsiteX38" fmla="*/ 72119 w 155692"/>
                <a:gd name="connsiteY38" fmla="*/ 57337 h 121818"/>
                <a:gd name="connsiteX39" fmla="*/ 96927 w 155692"/>
                <a:gd name="connsiteY39" fmla="*/ 107455 h 121818"/>
                <a:gd name="connsiteX40" fmla="*/ 98125 w 155692"/>
                <a:gd name="connsiteY40" fmla="*/ 110844 h 121818"/>
                <a:gd name="connsiteX41" fmla="*/ 90255 w 155692"/>
                <a:gd name="connsiteY41" fmla="*/ 115481 h 121818"/>
                <a:gd name="connsiteX42" fmla="*/ 85806 w 155692"/>
                <a:gd name="connsiteY42" fmla="*/ 119405 h 121818"/>
                <a:gd name="connsiteX43" fmla="*/ 88715 w 155692"/>
                <a:gd name="connsiteY43" fmla="*/ 121902 h 121818"/>
                <a:gd name="connsiteX44" fmla="*/ 110614 w 155692"/>
                <a:gd name="connsiteY44" fmla="*/ 121189 h 121818"/>
                <a:gd name="connsiteX45" fmla="*/ 127381 w 155692"/>
                <a:gd name="connsiteY45" fmla="*/ 121902 h 121818"/>
                <a:gd name="connsiteX46" fmla="*/ 130803 w 155692"/>
                <a:gd name="connsiteY46" fmla="*/ 118157 h 121818"/>
                <a:gd name="connsiteX47" fmla="*/ 126868 w 155692"/>
                <a:gd name="connsiteY47" fmla="*/ 115481 h 121818"/>
                <a:gd name="connsiteX48" fmla="*/ 115576 w 155692"/>
                <a:gd name="connsiteY48" fmla="*/ 109595 h 121818"/>
                <a:gd name="connsiteX49" fmla="*/ 86320 w 155692"/>
                <a:gd name="connsiteY49" fmla="*/ 50202 h 1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55692" h="121818">
                  <a:moveTo>
                    <a:pt x="86320" y="50202"/>
                  </a:moveTo>
                  <a:cubicBezTo>
                    <a:pt x="85635" y="48775"/>
                    <a:pt x="85293" y="48240"/>
                    <a:pt x="85293" y="48062"/>
                  </a:cubicBezTo>
                  <a:cubicBezTo>
                    <a:pt x="85293" y="47705"/>
                    <a:pt x="85464" y="47527"/>
                    <a:pt x="89399" y="44673"/>
                  </a:cubicBezTo>
                  <a:lnTo>
                    <a:pt x="106679" y="32010"/>
                  </a:lnTo>
                  <a:cubicBezTo>
                    <a:pt x="129263" y="15423"/>
                    <a:pt x="139871" y="7575"/>
                    <a:pt x="152018" y="6505"/>
                  </a:cubicBezTo>
                  <a:cubicBezTo>
                    <a:pt x="153900" y="6326"/>
                    <a:pt x="155954" y="6148"/>
                    <a:pt x="155954" y="2581"/>
                  </a:cubicBezTo>
                  <a:cubicBezTo>
                    <a:pt x="155954" y="1154"/>
                    <a:pt x="154756" y="262"/>
                    <a:pt x="153729" y="262"/>
                  </a:cubicBezTo>
                  <a:cubicBezTo>
                    <a:pt x="150136" y="262"/>
                    <a:pt x="145688" y="797"/>
                    <a:pt x="141924" y="797"/>
                  </a:cubicBezTo>
                  <a:cubicBezTo>
                    <a:pt x="137305" y="797"/>
                    <a:pt x="125842" y="84"/>
                    <a:pt x="121222" y="84"/>
                  </a:cubicBezTo>
                  <a:cubicBezTo>
                    <a:pt x="120196" y="84"/>
                    <a:pt x="117629" y="84"/>
                    <a:pt x="117629" y="4008"/>
                  </a:cubicBezTo>
                  <a:cubicBezTo>
                    <a:pt x="117629" y="4186"/>
                    <a:pt x="117629" y="6326"/>
                    <a:pt x="120196" y="6505"/>
                  </a:cubicBezTo>
                  <a:cubicBezTo>
                    <a:pt x="122249" y="6683"/>
                    <a:pt x="124473" y="7040"/>
                    <a:pt x="124473" y="9002"/>
                  </a:cubicBezTo>
                  <a:cubicBezTo>
                    <a:pt x="124473" y="12212"/>
                    <a:pt x="119169" y="16136"/>
                    <a:pt x="116945" y="17741"/>
                  </a:cubicBezTo>
                  <a:lnTo>
                    <a:pt x="45600" y="70178"/>
                  </a:lnTo>
                  <a:lnTo>
                    <a:pt x="59116" y="13996"/>
                  </a:lnTo>
                  <a:cubicBezTo>
                    <a:pt x="60656" y="7932"/>
                    <a:pt x="60827" y="6505"/>
                    <a:pt x="74172" y="6505"/>
                  </a:cubicBezTo>
                  <a:cubicBezTo>
                    <a:pt x="76910" y="6505"/>
                    <a:pt x="79305" y="6505"/>
                    <a:pt x="79305" y="2759"/>
                  </a:cubicBezTo>
                  <a:cubicBezTo>
                    <a:pt x="79305" y="1154"/>
                    <a:pt x="78278" y="84"/>
                    <a:pt x="76567" y="84"/>
                  </a:cubicBezTo>
                  <a:cubicBezTo>
                    <a:pt x="71606" y="84"/>
                    <a:pt x="59116" y="797"/>
                    <a:pt x="54155" y="797"/>
                  </a:cubicBezTo>
                  <a:cubicBezTo>
                    <a:pt x="51246" y="797"/>
                    <a:pt x="45258" y="797"/>
                    <a:pt x="42349" y="619"/>
                  </a:cubicBezTo>
                  <a:cubicBezTo>
                    <a:pt x="38927" y="440"/>
                    <a:pt x="34821" y="84"/>
                    <a:pt x="31571" y="84"/>
                  </a:cubicBezTo>
                  <a:cubicBezTo>
                    <a:pt x="30544" y="84"/>
                    <a:pt x="27978" y="84"/>
                    <a:pt x="27978" y="4008"/>
                  </a:cubicBezTo>
                  <a:cubicBezTo>
                    <a:pt x="27978" y="6505"/>
                    <a:pt x="29860" y="6505"/>
                    <a:pt x="33624" y="6505"/>
                  </a:cubicBezTo>
                  <a:cubicBezTo>
                    <a:pt x="36361" y="6505"/>
                    <a:pt x="37045" y="6505"/>
                    <a:pt x="40125" y="6861"/>
                  </a:cubicBezTo>
                  <a:cubicBezTo>
                    <a:pt x="43547" y="7218"/>
                    <a:pt x="43889" y="7575"/>
                    <a:pt x="43889" y="9358"/>
                  </a:cubicBezTo>
                  <a:cubicBezTo>
                    <a:pt x="43889" y="9715"/>
                    <a:pt x="43889" y="10607"/>
                    <a:pt x="43205" y="13282"/>
                  </a:cubicBezTo>
                  <a:lnTo>
                    <a:pt x="20450" y="107990"/>
                  </a:lnTo>
                  <a:cubicBezTo>
                    <a:pt x="19081" y="114054"/>
                    <a:pt x="18739" y="115481"/>
                    <a:pt x="5394" y="115481"/>
                  </a:cubicBezTo>
                  <a:cubicBezTo>
                    <a:pt x="2314" y="115481"/>
                    <a:pt x="261" y="115481"/>
                    <a:pt x="261" y="119405"/>
                  </a:cubicBezTo>
                  <a:cubicBezTo>
                    <a:pt x="261" y="119584"/>
                    <a:pt x="261" y="121902"/>
                    <a:pt x="2998" y="121902"/>
                  </a:cubicBezTo>
                  <a:cubicBezTo>
                    <a:pt x="7960" y="121902"/>
                    <a:pt x="20279" y="121189"/>
                    <a:pt x="25240" y="121189"/>
                  </a:cubicBezTo>
                  <a:cubicBezTo>
                    <a:pt x="28149" y="121189"/>
                    <a:pt x="34137" y="121189"/>
                    <a:pt x="37045" y="121367"/>
                  </a:cubicBezTo>
                  <a:cubicBezTo>
                    <a:pt x="40467" y="121545"/>
                    <a:pt x="44745" y="121902"/>
                    <a:pt x="47995" y="121902"/>
                  </a:cubicBezTo>
                  <a:cubicBezTo>
                    <a:pt x="49022" y="121902"/>
                    <a:pt x="51588" y="121902"/>
                    <a:pt x="51588" y="117978"/>
                  </a:cubicBezTo>
                  <a:cubicBezTo>
                    <a:pt x="51588" y="115481"/>
                    <a:pt x="49535" y="115481"/>
                    <a:pt x="46113" y="115481"/>
                  </a:cubicBezTo>
                  <a:cubicBezTo>
                    <a:pt x="45942" y="115481"/>
                    <a:pt x="42691" y="115481"/>
                    <a:pt x="39612" y="115125"/>
                  </a:cubicBezTo>
                  <a:cubicBezTo>
                    <a:pt x="35677" y="114768"/>
                    <a:pt x="35677" y="114233"/>
                    <a:pt x="35677" y="112449"/>
                  </a:cubicBezTo>
                  <a:cubicBezTo>
                    <a:pt x="35677" y="111022"/>
                    <a:pt x="37388" y="104423"/>
                    <a:pt x="43718" y="78204"/>
                  </a:cubicBezTo>
                  <a:lnTo>
                    <a:pt x="72119" y="57337"/>
                  </a:lnTo>
                  <a:lnTo>
                    <a:pt x="96927" y="107455"/>
                  </a:lnTo>
                  <a:cubicBezTo>
                    <a:pt x="98125" y="109774"/>
                    <a:pt x="98125" y="109952"/>
                    <a:pt x="98125" y="110844"/>
                  </a:cubicBezTo>
                  <a:cubicBezTo>
                    <a:pt x="98125" y="114946"/>
                    <a:pt x="93334" y="115481"/>
                    <a:pt x="90255" y="115481"/>
                  </a:cubicBezTo>
                  <a:cubicBezTo>
                    <a:pt x="88202" y="115481"/>
                    <a:pt x="85806" y="115481"/>
                    <a:pt x="85806" y="119405"/>
                  </a:cubicBezTo>
                  <a:cubicBezTo>
                    <a:pt x="85806" y="119584"/>
                    <a:pt x="85977" y="121902"/>
                    <a:pt x="88715" y="121902"/>
                  </a:cubicBezTo>
                  <a:cubicBezTo>
                    <a:pt x="93505" y="121902"/>
                    <a:pt x="105824" y="121189"/>
                    <a:pt x="110614" y="121189"/>
                  </a:cubicBezTo>
                  <a:cubicBezTo>
                    <a:pt x="115747" y="121189"/>
                    <a:pt x="122591" y="121902"/>
                    <a:pt x="127381" y="121902"/>
                  </a:cubicBezTo>
                  <a:cubicBezTo>
                    <a:pt x="129606" y="121902"/>
                    <a:pt x="130803" y="120654"/>
                    <a:pt x="130803" y="118157"/>
                  </a:cubicBezTo>
                  <a:cubicBezTo>
                    <a:pt x="130803" y="115481"/>
                    <a:pt x="128579" y="115481"/>
                    <a:pt x="126868" y="115481"/>
                  </a:cubicBezTo>
                  <a:cubicBezTo>
                    <a:pt x="123788" y="115481"/>
                    <a:pt x="118485" y="115303"/>
                    <a:pt x="115576" y="109595"/>
                  </a:cubicBezTo>
                  <a:lnTo>
                    <a:pt x="86320" y="5020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0" name="Dowolny kształt: kształt 239">
              <a:extLst>
                <a:ext uri="{FF2B5EF4-FFF2-40B4-BE49-F238E27FC236}">
                  <a16:creationId xmlns:a16="http://schemas.microsoft.com/office/drawing/2014/main" id="{19AD37AD-5431-FDE7-ACBA-1689DC70EAAC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548851" y="6423842"/>
              <a:ext cx="35929" cy="127398"/>
            </a:xfrm>
            <a:custGeom>
              <a:avLst/>
              <a:gdLst>
                <a:gd name="connsiteX0" fmla="*/ 35831 w 35929"/>
                <a:gd name="connsiteY0" fmla="*/ 3138 h 127398"/>
                <a:gd name="connsiteX1" fmla="*/ 36197 w 35929"/>
                <a:gd name="connsiteY1" fmla="*/ 1864 h 127398"/>
                <a:gd name="connsiteX2" fmla="*/ 34120 w 35929"/>
                <a:gd name="connsiteY2" fmla="*/ 80 h 127398"/>
                <a:gd name="connsiteX3" fmla="*/ 268 w 35929"/>
                <a:gd name="connsiteY3" fmla="*/ 63779 h 127398"/>
                <a:gd name="connsiteX4" fmla="*/ 34120 w 35929"/>
                <a:gd name="connsiteY4" fmla="*/ 127479 h 127398"/>
                <a:gd name="connsiteX5" fmla="*/ 36197 w 35929"/>
                <a:gd name="connsiteY5" fmla="*/ 125695 h 127398"/>
                <a:gd name="connsiteX6" fmla="*/ 35220 w 35929"/>
                <a:gd name="connsiteY6" fmla="*/ 124039 h 127398"/>
                <a:gd name="connsiteX7" fmla="*/ 9678 w 35929"/>
                <a:gd name="connsiteY7" fmla="*/ 63779 h 127398"/>
                <a:gd name="connsiteX8" fmla="*/ 35831 w 35929"/>
                <a:gd name="connsiteY8" fmla="*/ 3138 h 12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929" h="127398">
                  <a:moveTo>
                    <a:pt x="35831" y="3138"/>
                  </a:moveTo>
                  <a:cubicBezTo>
                    <a:pt x="35831" y="3010"/>
                    <a:pt x="36197" y="2501"/>
                    <a:pt x="36197" y="1864"/>
                  </a:cubicBezTo>
                  <a:cubicBezTo>
                    <a:pt x="36197" y="1354"/>
                    <a:pt x="35953" y="80"/>
                    <a:pt x="34120" y="80"/>
                  </a:cubicBezTo>
                  <a:cubicBezTo>
                    <a:pt x="31675" y="80"/>
                    <a:pt x="268" y="20464"/>
                    <a:pt x="268" y="63779"/>
                  </a:cubicBezTo>
                  <a:cubicBezTo>
                    <a:pt x="268" y="106967"/>
                    <a:pt x="31675" y="127479"/>
                    <a:pt x="34120" y="127479"/>
                  </a:cubicBezTo>
                  <a:cubicBezTo>
                    <a:pt x="35953" y="127479"/>
                    <a:pt x="36197" y="126205"/>
                    <a:pt x="36197" y="125695"/>
                  </a:cubicBezTo>
                  <a:cubicBezTo>
                    <a:pt x="36197" y="124803"/>
                    <a:pt x="35708" y="124421"/>
                    <a:pt x="35220" y="124039"/>
                  </a:cubicBezTo>
                  <a:cubicBezTo>
                    <a:pt x="13589" y="106076"/>
                    <a:pt x="9678" y="80214"/>
                    <a:pt x="9678" y="63779"/>
                  </a:cubicBezTo>
                  <a:cubicBezTo>
                    <a:pt x="9678" y="32567"/>
                    <a:pt x="23488" y="12056"/>
                    <a:pt x="35831" y="3138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1" name="Dowolny kształt: kształt 240">
              <a:extLst>
                <a:ext uri="{FF2B5EF4-FFF2-40B4-BE49-F238E27FC236}">
                  <a16:creationId xmlns:a16="http://schemas.microsoft.com/office/drawing/2014/main" id="{556F9D72-2E91-2D6F-8FDD-F4DF1CCA0BE5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611015" y="6432378"/>
              <a:ext cx="118785" cy="87013"/>
            </a:xfrm>
            <a:custGeom>
              <a:avLst/>
              <a:gdLst>
                <a:gd name="connsiteX0" fmla="*/ 102681 w 118785"/>
                <a:gd name="connsiteY0" fmla="*/ 14604 h 87013"/>
                <a:gd name="connsiteX1" fmla="*/ 115879 w 118785"/>
                <a:gd name="connsiteY1" fmla="*/ 5813 h 87013"/>
                <a:gd name="connsiteX2" fmla="*/ 119057 w 118785"/>
                <a:gd name="connsiteY2" fmla="*/ 2246 h 87013"/>
                <a:gd name="connsiteX3" fmla="*/ 116979 w 118785"/>
                <a:gd name="connsiteY3" fmla="*/ 80 h 87013"/>
                <a:gd name="connsiteX4" fmla="*/ 110013 w 118785"/>
                <a:gd name="connsiteY4" fmla="*/ 462 h 87013"/>
                <a:gd name="connsiteX5" fmla="*/ 103170 w 118785"/>
                <a:gd name="connsiteY5" fmla="*/ 590 h 87013"/>
                <a:gd name="connsiteX6" fmla="*/ 95959 w 118785"/>
                <a:gd name="connsiteY6" fmla="*/ 462 h 87013"/>
                <a:gd name="connsiteX7" fmla="*/ 88994 w 118785"/>
                <a:gd name="connsiteY7" fmla="*/ 80 h 87013"/>
                <a:gd name="connsiteX8" fmla="*/ 86061 w 118785"/>
                <a:gd name="connsiteY8" fmla="*/ 3647 h 87013"/>
                <a:gd name="connsiteX9" fmla="*/ 89116 w 118785"/>
                <a:gd name="connsiteY9" fmla="*/ 5813 h 87013"/>
                <a:gd name="connsiteX10" fmla="*/ 97670 w 118785"/>
                <a:gd name="connsiteY10" fmla="*/ 10782 h 87013"/>
                <a:gd name="connsiteX11" fmla="*/ 97304 w 118785"/>
                <a:gd name="connsiteY11" fmla="*/ 13075 h 87013"/>
                <a:gd name="connsiteX12" fmla="*/ 84105 w 118785"/>
                <a:gd name="connsiteY12" fmla="*/ 67856 h 87013"/>
                <a:gd name="connsiteX13" fmla="*/ 47443 w 118785"/>
                <a:gd name="connsiteY13" fmla="*/ 2246 h 87013"/>
                <a:gd name="connsiteX14" fmla="*/ 43044 w 118785"/>
                <a:gd name="connsiteY14" fmla="*/ 80 h 87013"/>
                <a:gd name="connsiteX15" fmla="*/ 24101 w 118785"/>
                <a:gd name="connsiteY15" fmla="*/ 80 h 87013"/>
                <a:gd name="connsiteX16" fmla="*/ 19824 w 118785"/>
                <a:gd name="connsiteY16" fmla="*/ 3647 h 87013"/>
                <a:gd name="connsiteX17" fmla="*/ 24346 w 118785"/>
                <a:gd name="connsiteY17" fmla="*/ 5813 h 87013"/>
                <a:gd name="connsiteX18" fmla="*/ 32656 w 118785"/>
                <a:gd name="connsiteY18" fmla="*/ 6323 h 87013"/>
                <a:gd name="connsiteX19" fmla="*/ 16647 w 118785"/>
                <a:gd name="connsiteY19" fmla="*/ 72825 h 87013"/>
                <a:gd name="connsiteX20" fmla="*/ 3326 w 118785"/>
                <a:gd name="connsiteY20" fmla="*/ 81360 h 87013"/>
                <a:gd name="connsiteX21" fmla="*/ 271 w 118785"/>
                <a:gd name="connsiteY21" fmla="*/ 84928 h 87013"/>
                <a:gd name="connsiteX22" fmla="*/ 2348 w 118785"/>
                <a:gd name="connsiteY22" fmla="*/ 87093 h 87013"/>
                <a:gd name="connsiteX23" fmla="*/ 9314 w 118785"/>
                <a:gd name="connsiteY23" fmla="*/ 86711 h 87013"/>
                <a:gd name="connsiteX24" fmla="*/ 16280 w 118785"/>
                <a:gd name="connsiteY24" fmla="*/ 86584 h 87013"/>
                <a:gd name="connsiteX25" fmla="*/ 23490 w 118785"/>
                <a:gd name="connsiteY25" fmla="*/ 86711 h 87013"/>
                <a:gd name="connsiteX26" fmla="*/ 30456 w 118785"/>
                <a:gd name="connsiteY26" fmla="*/ 87093 h 87013"/>
                <a:gd name="connsiteX27" fmla="*/ 33389 w 118785"/>
                <a:gd name="connsiteY27" fmla="*/ 83526 h 87013"/>
                <a:gd name="connsiteX28" fmla="*/ 30212 w 118785"/>
                <a:gd name="connsiteY28" fmla="*/ 81360 h 87013"/>
                <a:gd name="connsiteX29" fmla="*/ 21779 w 118785"/>
                <a:gd name="connsiteY29" fmla="*/ 76519 h 87013"/>
                <a:gd name="connsiteX30" fmla="*/ 22268 w 118785"/>
                <a:gd name="connsiteY30" fmla="*/ 73589 h 87013"/>
                <a:gd name="connsiteX31" fmla="*/ 37544 w 118785"/>
                <a:gd name="connsiteY31" fmla="*/ 9635 h 87013"/>
                <a:gd name="connsiteX32" fmla="*/ 79584 w 118785"/>
                <a:gd name="connsiteY32" fmla="*/ 84800 h 87013"/>
                <a:gd name="connsiteX33" fmla="*/ 82883 w 118785"/>
                <a:gd name="connsiteY33" fmla="*/ 87093 h 87013"/>
                <a:gd name="connsiteX34" fmla="*/ 86061 w 118785"/>
                <a:gd name="connsiteY34" fmla="*/ 83781 h 87013"/>
                <a:gd name="connsiteX35" fmla="*/ 102681 w 118785"/>
                <a:gd name="connsiteY35" fmla="*/ 14604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785" h="87013">
                  <a:moveTo>
                    <a:pt x="102681" y="14604"/>
                  </a:moveTo>
                  <a:cubicBezTo>
                    <a:pt x="103536" y="11036"/>
                    <a:pt x="104758" y="6195"/>
                    <a:pt x="115879" y="5813"/>
                  </a:cubicBezTo>
                  <a:cubicBezTo>
                    <a:pt x="116857" y="5813"/>
                    <a:pt x="119057" y="5686"/>
                    <a:pt x="119057" y="2246"/>
                  </a:cubicBezTo>
                  <a:cubicBezTo>
                    <a:pt x="119057" y="1736"/>
                    <a:pt x="118690" y="80"/>
                    <a:pt x="116979" y="80"/>
                  </a:cubicBezTo>
                  <a:cubicBezTo>
                    <a:pt x="114779" y="80"/>
                    <a:pt x="112213" y="462"/>
                    <a:pt x="110013" y="462"/>
                  </a:cubicBezTo>
                  <a:cubicBezTo>
                    <a:pt x="107814" y="462"/>
                    <a:pt x="105492" y="590"/>
                    <a:pt x="103170" y="590"/>
                  </a:cubicBezTo>
                  <a:cubicBezTo>
                    <a:pt x="100726" y="590"/>
                    <a:pt x="98404" y="462"/>
                    <a:pt x="95959" y="462"/>
                  </a:cubicBezTo>
                  <a:cubicBezTo>
                    <a:pt x="93760" y="462"/>
                    <a:pt x="91193" y="80"/>
                    <a:pt x="88994" y="80"/>
                  </a:cubicBezTo>
                  <a:cubicBezTo>
                    <a:pt x="88138" y="80"/>
                    <a:pt x="86061" y="80"/>
                    <a:pt x="86061" y="3647"/>
                  </a:cubicBezTo>
                  <a:cubicBezTo>
                    <a:pt x="86061" y="5813"/>
                    <a:pt x="87894" y="5813"/>
                    <a:pt x="89116" y="5813"/>
                  </a:cubicBezTo>
                  <a:cubicBezTo>
                    <a:pt x="97182" y="5940"/>
                    <a:pt x="97670" y="8616"/>
                    <a:pt x="97670" y="10782"/>
                  </a:cubicBezTo>
                  <a:cubicBezTo>
                    <a:pt x="97670" y="11673"/>
                    <a:pt x="97426" y="12310"/>
                    <a:pt x="97304" y="13075"/>
                  </a:cubicBezTo>
                  <a:lnTo>
                    <a:pt x="84105" y="67856"/>
                  </a:lnTo>
                  <a:lnTo>
                    <a:pt x="47443" y="2246"/>
                  </a:lnTo>
                  <a:cubicBezTo>
                    <a:pt x="46221" y="80"/>
                    <a:pt x="45977" y="80"/>
                    <a:pt x="43044" y="80"/>
                  </a:cubicBezTo>
                  <a:lnTo>
                    <a:pt x="24101" y="80"/>
                  </a:lnTo>
                  <a:cubicBezTo>
                    <a:pt x="21657" y="80"/>
                    <a:pt x="19824" y="80"/>
                    <a:pt x="19824" y="3647"/>
                  </a:cubicBezTo>
                  <a:cubicBezTo>
                    <a:pt x="19824" y="5813"/>
                    <a:pt x="21413" y="5813"/>
                    <a:pt x="24346" y="5813"/>
                  </a:cubicBezTo>
                  <a:cubicBezTo>
                    <a:pt x="24712" y="5813"/>
                    <a:pt x="29601" y="5813"/>
                    <a:pt x="32656" y="6323"/>
                  </a:cubicBezTo>
                  <a:lnTo>
                    <a:pt x="16647" y="72825"/>
                  </a:lnTo>
                  <a:cubicBezTo>
                    <a:pt x="15791" y="76264"/>
                    <a:pt x="14691" y="81106"/>
                    <a:pt x="3326" y="81360"/>
                  </a:cubicBezTo>
                  <a:cubicBezTo>
                    <a:pt x="2348" y="81360"/>
                    <a:pt x="271" y="81488"/>
                    <a:pt x="271" y="84928"/>
                  </a:cubicBezTo>
                  <a:cubicBezTo>
                    <a:pt x="271" y="86074"/>
                    <a:pt x="1248" y="87093"/>
                    <a:pt x="2348" y="87093"/>
                  </a:cubicBezTo>
                  <a:cubicBezTo>
                    <a:pt x="4548" y="87093"/>
                    <a:pt x="7114" y="86711"/>
                    <a:pt x="9314" y="86711"/>
                  </a:cubicBezTo>
                  <a:cubicBezTo>
                    <a:pt x="11636" y="86711"/>
                    <a:pt x="13958" y="86584"/>
                    <a:pt x="16280" y="86584"/>
                  </a:cubicBezTo>
                  <a:cubicBezTo>
                    <a:pt x="18724" y="86584"/>
                    <a:pt x="21046" y="86711"/>
                    <a:pt x="23490" y="86711"/>
                  </a:cubicBezTo>
                  <a:cubicBezTo>
                    <a:pt x="25690" y="86711"/>
                    <a:pt x="28256" y="87093"/>
                    <a:pt x="30456" y="87093"/>
                  </a:cubicBezTo>
                  <a:cubicBezTo>
                    <a:pt x="32045" y="87093"/>
                    <a:pt x="33389" y="86201"/>
                    <a:pt x="33389" y="83526"/>
                  </a:cubicBezTo>
                  <a:cubicBezTo>
                    <a:pt x="33389" y="81360"/>
                    <a:pt x="31556" y="81360"/>
                    <a:pt x="30212" y="81360"/>
                  </a:cubicBezTo>
                  <a:cubicBezTo>
                    <a:pt x="24101" y="81233"/>
                    <a:pt x="21779" y="79577"/>
                    <a:pt x="21779" y="76519"/>
                  </a:cubicBezTo>
                  <a:cubicBezTo>
                    <a:pt x="21779" y="75627"/>
                    <a:pt x="22024" y="74863"/>
                    <a:pt x="22268" y="73589"/>
                  </a:cubicBezTo>
                  <a:lnTo>
                    <a:pt x="37544" y="9635"/>
                  </a:lnTo>
                  <a:lnTo>
                    <a:pt x="79584" y="84800"/>
                  </a:lnTo>
                  <a:cubicBezTo>
                    <a:pt x="80806" y="87093"/>
                    <a:pt x="81539" y="87093"/>
                    <a:pt x="82883" y="87093"/>
                  </a:cubicBezTo>
                  <a:cubicBezTo>
                    <a:pt x="85327" y="87093"/>
                    <a:pt x="85450" y="86456"/>
                    <a:pt x="86061" y="83781"/>
                  </a:cubicBezTo>
                  <a:lnTo>
                    <a:pt x="102681" y="14604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2" name="Dowolny kształt: kształt 241">
              <a:extLst>
                <a:ext uri="{FF2B5EF4-FFF2-40B4-BE49-F238E27FC236}">
                  <a16:creationId xmlns:a16="http://schemas.microsoft.com/office/drawing/2014/main" id="{C4B4507C-EDC2-1D7B-27D5-00C7BECA570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753476" y="6423842"/>
              <a:ext cx="35806" cy="127398"/>
            </a:xfrm>
            <a:custGeom>
              <a:avLst/>
              <a:gdLst>
                <a:gd name="connsiteX0" fmla="*/ 36084 w 35806"/>
                <a:gd name="connsiteY0" fmla="*/ 63779 h 127398"/>
                <a:gd name="connsiteX1" fmla="*/ 2232 w 35806"/>
                <a:gd name="connsiteY1" fmla="*/ 80 h 127398"/>
                <a:gd name="connsiteX2" fmla="*/ 277 w 35806"/>
                <a:gd name="connsiteY2" fmla="*/ 1864 h 127398"/>
                <a:gd name="connsiteX3" fmla="*/ 1010 w 35806"/>
                <a:gd name="connsiteY3" fmla="*/ 3520 h 127398"/>
                <a:gd name="connsiteX4" fmla="*/ 26674 w 35806"/>
                <a:gd name="connsiteY4" fmla="*/ 63779 h 127398"/>
                <a:gd name="connsiteX5" fmla="*/ 20441 w 35806"/>
                <a:gd name="connsiteY5" fmla="*/ 97667 h 127398"/>
                <a:gd name="connsiteX6" fmla="*/ 888 w 35806"/>
                <a:gd name="connsiteY6" fmla="*/ 124294 h 127398"/>
                <a:gd name="connsiteX7" fmla="*/ 277 w 35806"/>
                <a:gd name="connsiteY7" fmla="*/ 125695 h 127398"/>
                <a:gd name="connsiteX8" fmla="*/ 2232 w 35806"/>
                <a:gd name="connsiteY8" fmla="*/ 127479 h 127398"/>
                <a:gd name="connsiteX9" fmla="*/ 36084 w 35806"/>
                <a:gd name="connsiteY9" fmla="*/ 63779 h 12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806" h="127398">
                  <a:moveTo>
                    <a:pt x="36084" y="63779"/>
                  </a:moveTo>
                  <a:cubicBezTo>
                    <a:pt x="36084" y="20591"/>
                    <a:pt x="4676" y="80"/>
                    <a:pt x="2232" y="80"/>
                  </a:cubicBezTo>
                  <a:cubicBezTo>
                    <a:pt x="277" y="80"/>
                    <a:pt x="277" y="1609"/>
                    <a:pt x="277" y="1864"/>
                  </a:cubicBezTo>
                  <a:cubicBezTo>
                    <a:pt x="277" y="1991"/>
                    <a:pt x="277" y="2755"/>
                    <a:pt x="1010" y="3520"/>
                  </a:cubicBezTo>
                  <a:cubicBezTo>
                    <a:pt x="19341" y="18680"/>
                    <a:pt x="26674" y="40848"/>
                    <a:pt x="26674" y="63779"/>
                  </a:cubicBezTo>
                  <a:cubicBezTo>
                    <a:pt x="26674" y="75245"/>
                    <a:pt x="24596" y="87221"/>
                    <a:pt x="20441" y="97667"/>
                  </a:cubicBezTo>
                  <a:cubicBezTo>
                    <a:pt x="14575" y="112191"/>
                    <a:pt x="6876" y="119198"/>
                    <a:pt x="888" y="124294"/>
                  </a:cubicBezTo>
                  <a:cubicBezTo>
                    <a:pt x="521" y="124548"/>
                    <a:pt x="277" y="125185"/>
                    <a:pt x="277" y="125695"/>
                  </a:cubicBezTo>
                  <a:cubicBezTo>
                    <a:pt x="277" y="125950"/>
                    <a:pt x="277" y="127479"/>
                    <a:pt x="2232" y="127479"/>
                  </a:cubicBezTo>
                  <a:cubicBezTo>
                    <a:pt x="4676" y="127479"/>
                    <a:pt x="36084" y="107095"/>
                    <a:pt x="36084" y="63779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3" name="Dowolny kształt: kształt 242">
              <a:extLst>
                <a:ext uri="{FF2B5EF4-FFF2-40B4-BE49-F238E27FC236}">
                  <a16:creationId xmlns:a16="http://schemas.microsoft.com/office/drawing/2014/main" id="{AB412DCD-051B-2232-ED87-F98827ED95A7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821506" y="6463081"/>
              <a:ext cx="86156" cy="84082"/>
            </a:xfrm>
            <a:custGeom>
              <a:avLst/>
              <a:gdLst>
                <a:gd name="connsiteX0" fmla="*/ 35353 w 86156"/>
                <a:gd name="connsiteY0" fmla="*/ 57664 h 84082"/>
                <a:gd name="connsiteX1" fmla="*/ 39997 w 86156"/>
                <a:gd name="connsiteY1" fmla="*/ 57792 h 84082"/>
                <a:gd name="connsiteX2" fmla="*/ 86436 w 86156"/>
                <a:gd name="connsiteY2" fmla="*/ 19699 h 84082"/>
                <a:gd name="connsiteX3" fmla="*/ 67738 w 86156"/>
                <a:gd name="connsiteY3" fmla="*/ 80 h 84082"/>
                <a:gd name="connsiteX4" fmla="*/ 43663 w 86156"/>
                <a:gd name="connsiteY4" fmla="*/ 15878 h 84082"/>
                <a:gd name="connsiteX5" fmla="*/ 30709 w 86156"/>
                <a:gd name="connsiteY5" fmla="*/ 47472 h 84082"/>
                <a:gd name="connsiteX6" fmla="*/ 5534 w 86156"/>
                <a:gd name="connsiteY6" fmla="*/ 30401 h 84082"/>
                <a:gd name="connsiteX7" fmla="*/ 15678 w 86156"/>
                <a:gd name="connsiteY7" fmla="*/ 6195 h 84082"/>
                <a:gd name="connsiteX8" fmla="*/ 17877 w 86156"/>
                <a:gd name="connsiteY8" fmla="*/ 3265 h 84082"/>
                <a:gd name="connsiteX9" fmla="*/ 15311 w 86156"/>
                <a:gd name="connsiteY9" fmla="*/ 1481 h 84082"/>
                <a:gd name="connsiteX10" fmla="*/ 10300 w 86156"/>
                <a:gd name="connsiteY10" fmla="*/ 5176 h 84082"/>
                <a:gd name="connsiteX11" fmla="*/ 279 w 86156"/>
                <a:gd name="connsiteY11" fmla="*/ 31675 h 84082"/>
                <a:gd name="connsiteX12" fmla="*/ 27776 w 86156"/>
                <a:gd name="connsiteY12" fmla="*/ 56645 h 84082"/>
                <a:gd name="connsiteX13" fmla="*/ 22032 w 86156"/>
                <a:gd name="connsiteY13" fmla="*/ 75500 h 84082"/>
                <a:gd name="connsiteX14" fmla="*/ 21055 w 86156"/>
                <a:gd name="connsiteY14" fmla="*/ 79704 h 84082"/>
                <a:gd name="connsiteX15" fmla="*/ 25576 w 86156"/>
                <a:gd name="connsiteY15" fmla="*/ 84163 h 84082"/>
                <a:gd name="connsiteX16" fmla="*/ 31687 w 86156"/>
                <a:gd name="connsiteY16" fmla="*/ 79067 h 84082"/>
                <a:gd name="connsiteX17" fmla="*/ 35353 w 86156"/>
                <a:gd name="connsiteY17" fmla="*/ 57664 h 84082"/>
                <a:gd name="connsiteX18" fmla="*/ 38897 w 86156"/>
                <a:gd name="connsiteY18" fmla="*/ 48109 h 84082"/>
                <a:gd name="connsiteX19" fmla="*/ 37186 w 86156"/>
                <a:gd name="connsiteY19" fmla="*/ 47472 h 84082"/>
                <a:gd name="connsiteX20" fmla="*/ 38408 w 86156"/>
                <a:gd name="connsiteY20" fmla="*/ 40211 h 84082"/>
                <a:gd name="connsiteX21" fmla="*/ 66394 w 86156"/>
                <a:gd name="connsiteY21" fmla="*/ 9762 h 84082"/>
                <a:gd name="connsiteX22" fmla="*/ 81059 w 86156"/>
                <a:gd name="connsiteY22" fmla="*/ 21865 h 84082"/>
                <a:gd name="connsiteX23" fmla="*/ 41341 w 86156"/>
                <a:gd name="connsiteY23" fmla="*/ 48109 h 84082"/>
                <a:gd name="connsiteX24" fmla="*/ 38897 w 86156"/>
                <a:gd name="connsiteY24" fmla="*/ 48109 h 8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156" h="84082">
                  <a:moveTo>
                    <a:pt x="35353" y="57664"/>
                  </a:moveTo>
                  <a:cubicBezTo>
                    <a:pt x="36697" y="57792"/>
                    <a:pt x="38653" y="57792"/>
                    <a:pt x="39997" y="57792"/>
                  </a:cubicBezTo>
                  <a:cubicBezTo>
                    <a:pt x="64927" y="57792"/>
                    <a:pt x="86436" y="39574"/>
                    <a:pt x="86436" y="19699"/>
                  </a:cubicBezTo>
                  <a:cubicBezTo>
                    <a:pt x="86436" y="7597"/>
                    <a:pt x="78248" y="80"/>
                    <a:pt x="67738" y="80"/>
                  </a:cubicBezTo>
                  <a:cubicBezTo>
                    <a:pt x="57961" y="80"/>
                    <a:pt x="49651" y="6960"/>
                    <a:pt x="43663" y="15878"/>
                  </a:cubicBezTo>
                  <a:cubicBezTo>
                    <a:pt x="37186" y="25687"/>
                    <a:pt x="34620" y="34478"/>
                    <a:pt x="30709" y="47472"/>
                  </a:cubicBezTo>
                  <a:cubicBezTo>
                    <a:pt x="21299" y="46581"/>
                    <a:pt x="5534" y="43013"/>
                    <a:pt x="5534" y="30401"/>
                  </a:cubicBezTo>
                  <a:cubicBezTo>
                    <a:pt x="5534" y="27343"/>
                    <a:pt x="8101" y="14094"/>
                    <a:pt x="15678" y="6195"/>
                  </a:cubicBezTo>
                  <a:cubicBezTo>
                    <a:pt x="17755" y="4029"/>
                    <a:pt x="17877" y="3902"/>
                    <a:pt x="17877" y="3265"/>
                  </a:cubicBezTo>
                  <a:cubicBezTo>
                    <a:pt x="17877" y="1481"/>
                    <a:pt x="16044" y="1481"/>
                    <a:pt x="15311" y="1481"/>
                  </a:cubicBezTo>
                  <a:cubicBezTo>
                    <a:pt x="13967" y="1481"/>
                    <a:pt x="13356" y="1481"/>
                    <a:pt x="10300" y="5176"/>
                  </a:cubicBezTo>
                  <a:cubicBezTo>
                    <a:pt x="3701" y="12820"/>
                    <a:pt x="279" y="25815"/>
                    <a:pt x="279" y="31675"/>
                  </a:cubicBezTo>
                  <a:cubicBezTo>
                    <a:pt x="279" y="44797"/>
                    <a:pt x="11523" y="53842"/>
                    <a:pt x="27776" y="56645"/>
                  </a:cubicBezTo>
                  <a:cubicBezTo>
                    <a:pt x="25699" y="64416"/>
                    <a:pt x="24965" y="66455"/>
                    <a:pt x="22032" y="75500"/>
                  </a:cubicBezTo>
                  <a:cubicBezTo>
                    <a:pt x="21055" y="78685"/>
                    <a:pt x="21055" y="79067"/>
                    <a:pt x="21055" y="79704"/>
                  </a:cubicBezTo>
                  <a:cubicBezTo>
                    <a:pt x="21055" y="82379"/>
                    <a:pt x="23132" y="84163"/>
                    <a:pt x="25576" y="84163"/>
                  </a:cubicBezTo>
                  <a:cubicBezTo>
                    <a:pt x="28509" y="84163"/>
                    <a:pt x="31076" y="81997"/>
                    <a:pt x="31687" y="79067"/>
                  </a:cubicBezTo>
                  <a:cubicBezTo>
                    <a:pt x="31687" y="78812"/>
                    <a:pt x="34986" y="59703"/>
                    <a:pt x="35353" y="57664"/>
                  </a:cubicBezTo>
                  <a:close/>
                  <a:moveTo>
                    <a:pt x="38897" y="48109"/>
                  </a:moveTo>
                  <a:cubicBezTo>
                    <a:pt x="38286" y="48109"/>
                    <a:pt x="37186" y="48109"/>
                    <a:pt x="37186" y="47472"/>
                  </a:cubicBezTo>
                  <a:cubicBezTo>
                    <a:pt x="37186" y="47090"/>
                    <a:pt x="38042" y="42631"/>
                    <a:pt x="38408" y="40211"/>
                  </a:cubicBezTo>
                  <a:cubicBezTo>
                    <a:pt x="42074" y="19190"/>
                    <a:pt x="56128" y="9762"/>
                    <a:pt x="66394" y="9762"/>
                  </a:cubicBezTo>
                  <a:cubicBezTo>
                    <a:pt x="73482" y="9762"/>
                    <a:pt x="81059" y="13584"/>
                    <a:pt x="81059" y="21865"/>
                  </a:cubicBezTo>
                  <a:cubicBezTo>
                    <a:pt x="81059" y="34350"/>
                    <a:pt x="65783" y="48109"/>
                    <a:pt x="41341" y="48109"/>
                  </a:cubicBezTo>
                  <a:lnTo>
                    <a:pt x="38897" y="4810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4" name="Dowolny kształt: kształt 243">
              <a:extLst>
                <a:ext uri="{FF2B5EF4-FFF2-40B4-BE49-F238E27FC236}">
                  <a16:creationId xmlns:a16="http://schemas.microsoft.com/office/drawing/2014/main" id="{1571BCE2-845C-4CFB-C87D-293CF3657BD6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533691" y="6586030"/>
              <a:ext cx="66480" cy="89733"/>
            </a:xfrm>
            <a:custGeom>
              <a:avLst/>
              <a:gdLst>
                <a:gd name="connsiteX0" fmla="*/ 30086 w 66480"/>
                <a:gd name="connsiteY0" fmla="*/ 4845 h 89733"/>
                <a:gd name="connsiteX1" fmla="*/ 30575 w 66480"/>
                <a:gd name="connsiteY1" fmla="*/ 2169 h 89733"/>
                <a:gd name="connsiteX2" fmla="*/ 26787 w 66480"/>
                <a:gd name="connsiteY2" fmla="*/ 131 h 89733"/>
                <a:gd name="connsiteX3" fmla="*/ 11755 w 66480"/>
                <a:gd name="connsiteY3" fmla="*/ 1278 h 89733"/>
                <a:gd name="connsiteX4" fmla="*/ 8822 w 66480"/>
                <a:gd name="connsiteY4" fmla="*/ 2042 h 89733"/>
                <a:gd name="connsiteX5" fmla="*/ 7967 w 66480"/>
                <a:gd name="connsiteY5" fmla="*/ 4972 h 89733"/>
                <a:gd name="connsiteX6" fmla="*/ 11633 w 66480"/>
                <a:gd name="connsiteY6" fmla="*/ 7138 h 89733"/>
                <a:gd name="connsiteX7" fmla="*/ 15788 w 66480"/>
                <a:gd name="connsiteY7" fmla="*/ 7393 h 89733"/>
                <a:gd name="connsiteX8" fmla="*/ 18232 w 66480"/>
                <a:gd name="connsiteY8" fmla="*/ 9049 h 89733"/>
                <a:gd name="connsiteX9" fmla="*/ 17621 w 66480"/>
                <a:gd name="connsiteY9" fmla="*/ 11979 h 89733"/>
                <a:gd name="connsiteX10" fmla="*/ 756 w 66480"/>
                <a:gd name="connsiteY10" fmla="*/ 82303 h 89733"/>
                <a:gd name="connsiteX11" fmla="*/ 268 w 66480"/>
                <a:gd name="connsiteY11" fmla="*/ 85233 h 89733"/>
                <a:gd name="connsiteX12" fmla="*/ 4912 w 66480"/>
                <a:gd name="connsiteY12" fmla="*/ 89820 h 89733"/>
                <a:gd name="connsiteX13" fmla="*/ 11266 w 66480"/>
                <a:gd name="connsiteY13" fmla="*/ 83322 h 89733"/>
                <a:gd name="connsiteX14" fmla="*/ 16766 w 66480"/>
                <a:gd name="connsiteY14" fmla="*/ 59881 h 89733"/>
                <a:gd name="connsiteX15" fmla="*/ 35219 w 66480"/>
                <a:gd name="connsiteY15" fmla="*/ 69945 h 89733"/>
                <a:gd name="connsiteX16" fmla="*/ 34852 w 66480"/>
                <a:gd name="connsiteY16" fmla="*/ 72876 h 89733"/>
                <a:gd name="connsiteX17" fmla="*/ 34486 w 66480"/>
                <a:gd name="connsiteY17" fmla="*/ 76188 h 89733"/>
                <a:gd name="connsiteX18" fmla="*/ 49395 w 66480"/>
                <a:gd name="connsiteY18" fmla="*/ 89820 h 89733"/>
                <a:gd name="connsiteX19" fmla="*/ 66749 w 66480"/>
                <a:gd name="connsiteY19" fmla="*/ 70073 h 89733"/>
                <a:gd name="connsiteX20" fmla="*/ 64182 w 66480"/>
                <a:gd name="connsiteY20" fmla="*/ 68289 h 89733"/>
                <a:gd name="connsiteX21" fmla="*/ 61249 w 66480"/>
                <a:gd name="connsiteY21" fmla="*/ 71219 h 89733"/>
                <a:gd name="connsiteX22" fmla="*/ 49884 w 66480"/>
                <a:gd name="connsiteY22" fmla="*/ 85488 h 89733"/>
                <a:gd name="connsiteX23" fmla="*/ 44751 w 66480"/>
                <a:gd name="connsiteY23" fmla="*/ 77972 h 89733"/>
                <a:gd name="connsiteX24" fmla="*/ 45240 w 66480"/>
                <a:gd name="connsiteY24" fmla="*/ 73895 h 89733"/>
                <a:gd name="connsiteX25" fmla="*/ 45851 w 66480"/>
                <a:gd name="connsiteY25" fmla="*/ 69563 h 89733"/>
                <a:gd name="connsiteX26" fmla="*/ 24343 w 66480"/>
                <a:gd name="connsiteY26" fmla="*/ 55804 h 89733"/>
                <a:gd name="connsiteX27" fmla="*/ 34852 w 66480"/>
                <a:gd name="connsiteY27" fmla="*/ 47651 h 89733"/>
                <a:gd name="connsiteX28" fmla="*/ 55505 w 66480"/>
                <a:gd name="connsiteY28" fmla="*/ 36440 h 89733"/>
                <a:gd name="connsiteX29" fmla="*/ 59783 w 66480"/>
                <a:gd name="connsiteY29" fmla="*/ 37968 h 89733"/>
                <a:gd name="connsiteX30" fmla="*/ 58805 w 66480"/>
                <a:gd name="connsiteY30" fmla="*/ 38351 h 89733"/>
                <a:gd name="connsiteX31" fmla="*/ 53184 w 66480"/>
                <a:gd name="connsiteY31" fmla="*/ 45994 h 89733"/>
                <a:gd name="connsiteX32" fmla="*/ 58683 w 66480"/>
                <a:gd name="connsiteY32" fmla="*/ 51218 h 89733"/>
                <a:gd name="connsiteX33" fmla="*/ 66260 w 66480"/>
                <a:gd name="connsiteY33" fmla="*/ 42173 h 89733"/>
                <a:gd name="connsiteX34" fmla="*/ 55750 w 66480"/>
                <a:gd name="connsiteY34" fmla="*/ 32108 h 89733"/>
                <a:gd name="connsiteX35" fmla="*/ 31431 w 66480"/>
                <a:gd name="connsiteY35" fmla="*/ 45485 h 89733"/>
                <a:gd name="connsiteX36" fmla="*/ 18232 w 66480"/>
                <a:gd name="connsiteY36" fmla="*/ 54275 h 89733"/>
                <a:gd name="connsiteX37" fmla="*/ 30086 w 66480"/>
                <a:gd name="connsiteY37" fmla="*/ 4845 h 89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6480" h="89733">
                  <a:moveTo>
                    <a:pt x="30086" y="4845"/>
                  </a:moveTo>
                  <a:cubicBezTo>
                    <a:pt x="30575" y="3061"/>
                    <a:pt x="30575" y="2806"/>
                    <a:pt x="30575" y="2169"/>
                  </a:cubicBezTo>
                  <a:cubicBezTo>
                    <a:pt x="30575" y="4"/>
                    <a:pt x="28742" y="4"/>
                    <a:pt x="26787" y="131"/>
                  </a:cubicBezTo>
                  <a:lnTo>
                    <a:pt x="11755" y="1278"/>
                  </a:lnTo>
                  <a:cubicBezTo>
                    <a:pt x="9678" y="1405"/>
                    <a:pt x="9433" y="1532"/>
                    <a:pt x="8822" y="2042"/>
                  </a:cubicBezTo>
                  <a:cubicBezTo>
                    <a:pt x="8333" y="2679"/>
                    <a:pt x="7967" y="4208"/>
                    <a:pt x="7967" y="4972"/>
                  </a:cubicBezTo>
                  <a:cubicBezTo>
                    <a:pt x="7967" y="7138"/>
                    <a:pt x="9922" y="7138"/>
                    <a:pt x="11633" y="7138"/>
                  </a:cubicBezTo>
                  <a:cubicBezTo>
                    <a:pt x="11755" y="7138"/>
                    <a:pt x="13955" y="7138"/>
                    <a:pt x="15788" y="7393"/>
                  </a:cubicBezTo>
                  <a:cubicBezTo>
                    <a:pt x="18110" y="7648"/>
                    <a:pt x="18232" y="8030"/>
                    <a:pt x="18232" y="9049"/>
                  </a:cubicBezTo>
                  <a:cubicBezTo>
                    <a:pt x="18232" y="9431"/>
                    <a:pt x="18232" y="9686"/>
                    <a:pt x="17621" y="11979"/>
                  </a:cubicBezTo>
                  <a:lnTo>
                    <a:pt x="756" y="82303"/>
                  </a:lnTo>
                  <a:cubicBezTo>
                    <a:pt x="268" y="84214"/>
                    <a:pt x="268" y="84469"/>
                    <a:pt x="268" y="85233"/>
                  </a:cubicBezTo>
                  <a:cubicBezTo>
                    <a:pt x="268" y="88163"/>
                    <a:pt x="2467" y="89820"/>
                    <a:pt x="4912" y="89820"/>
                  </a:cubicBezTo>
                  <a:cubicBezTo>
                    <a:pt x="9678" y="89820"/>
                    <a:pt x="10777" y="85106"/>
                    <a:pt x="11266" y="83322"/>
                  </a:cubicBezTo>
                  <a:lnTo>
                    <a:pt x="16766" y="59881"/>
                  </a:lnTo>
                  <a:cubicBezTo>
                    <a:pt x="19943" y="60008"/>
                    <a:pt x="35219" y="60900"/>
                    <a:pt x="35219" y="69945"/>
                  </a:cubicBezTo>
                  <a:cubicBezTo>
                    <a:pt x="35219" y="70837"/>
                    <a:pt x="35219" y="71347"/>
                    <a:pt x="34852" y="72876"/>
                  </a:cubicBezTo>
                  <a:cubicBezTo>
                    <a:pt x="34486" y="74659"/>
                    <a:pt x="34486" y="75424"/>
                    <a:pt x="34486" y="76188"/>
                  </a:cubicBezTo>
                  <a:cubicBezTo>
                    <a:pt x="34486" y="85233"/>
                    <a:pt x="42307" y="89820"/>
                    <a:pt x="49395" y="89820"/>
                  </a:cubicBezTo>
                  <a:cubicBezTo>
                    <a:pt x="61860" y="89820"/>
                    <a:pt x="66749" y="71602"/>
                    <a:pt x="66749" y="70073"/>
                  </a:cubicBezTo>
                  <a:cubicBezTo>
                    <a:pt x="66749" y="68289"/>
                    <a:pt x="64671" y="68289"/>
                    <a:pt x="64182" y="68289"/>
                  </a:cubicBezTo>
                  <a:cubicBezTo>
                    <a:pt x="62105" y="68289"/>
                    <a:pt x="61860" y="68926"/>
                    <a:pt x="61249" y="71219"/>
                  </a:cubicBezTo>
                  <a:cubicBezTo>
                    <a:pt x="60027" y="75678"/>
                    <a:pt x="56483" y="85488"/>
                    <a:pt x="49884" y="85488"/>
                  </a:cubicBezTo>
                  <a:cubicBezTo>
                    <a:pt x="45362" y="85488"/>
                    <a:pt x="44751" y="80774"/>
                    <a:pt x="44751" y="77972"/>
                  </a:cubicBezTo>
                  <a:cubicBezTo>
                    <a:pt x="44751" y="77844"/>
                    <a:pt x="44751" y="76061"/>
                    <a:pt x="45240" y="73895"/>
                  </a:cubicBezTo>
                  <a:cubicBezTo>
                    <a:pt x="45729" y="71856"/>
                    <a:pt x="45851" y="70582"/>
                    <a:pt x="45851" y="69563"/>
                  </a:cubicBezTo>
                  <a:cubicBezTo>
                    <a:pt x="45851" y="58352"/>
                    <a:pt x="32408" y="56441"/>
                    <a:pt x="24343" y="55804"/>
                  </a:cubicBezTo>
                  <a:cubicBezTo>
                    <a:pt x="27764" y="53766"/>
                    <a:pt x="32897" y="49434"/>
                    <a:pt x="34852" y="47651"/>
                  </a:cubicBezTo>
                  <a:cubicBezTo>
                    <a:pt x="41818" y="41918"/>
                    <a:pt x="48540" y="36440"/>
                    <a:pt x="55505" y="36440"/>
                  </a:cubicBezTo>
                  <a:cubicBezTo>
                    <a:pt x="58316" y="36440"/>
                    <a:pt x="59050" y="37204"/>
                    <a:pt x="59783" y="37968"/>
                  </a:cubicBezTo>
                  <a:cubicBezTo>
                    <a:pt x="59661" y="37968"/>
                    <a:pt x="59050" y="38351"/>
                    <a:pt x="58805" y="38351"/>
                  </a:cubicBezTo>
                  <a:cubicBezTo>
                    <a:pt x="53184" y="40389"/>
                    <a:pt x="53184" y="45612"/>
                    <a:pt x="53184" y="45994"/>
                  </a:cubicBezTo>
                  <a:cubicBezTo>
                    <a:pt x="53184" y="48160"/>
                    <a:pt x="54650" y="51218"/>
                    <a:pt x="58683" y="51218"/>
                  </a:cubicBezTo>
                  <a:cubicBezTo>
                    <a:pt x="61127" y="51218"/>
                    <a:pt x="66260" y="49179"/>
                    <a:pt x="66260" y="42173"/>
                  </a:cubicBezTo>
                  <a:cubicBezTo>
                    <a:pt x="66260" y="35930"/>
                    <a:pt x="61616" y="32108"/>
                    <a:pt x="55750" y="32108"/>
                  </a:cubicBezTo>
                  <a:cubicBezTo>
                    <a:pt x="47440" y="32108"/>
                    <a:pt x="40352" y="37968"/>
                    <a:pt x="31431" y="45485"/>
                  </a:cubicBezTo>
                  <a:cubicBezTo>
                    <a:pt x="27153" y="49052"/>
                    <a:pt x="23120" y="52237"/>
                    <a:pt x="18232" y="54275"/>
                  </a:cubicBezTo>
                  <a:lnTo>
                    <a:pt x="30086" y="484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5" name="Dowolny kształt: kształt 244">
              <a:extLst>
                <a:ext uri="{FF2B5EF4-FFF2-40B4-BE49-F238E27FC236}">
                  <a16:creationId xmlns:a16="http://schemas.microsoft.com/office/drawing/2014/main" id="{2403EE8B-EFEC-787C-1B06-E830BC19FA22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948194" y="6478906"/>
              <a:ext cx="67751" cy="178357"/>
            </a:xfrm>
            <a:custGeom>
              <a:avLst/>
              <a:gdLst>
                <a:gd name="connsiteX0" fmla="*/ 40833 w 67751"/>
                <a:gd name="connsiteY0" fmla="*/ 114054 h 178357"/>
                <a:gd name="connsiteX1" fmla="*/ 46479 w 67751"/>
                <a:gd name="connsiteY1" fmla="*/ 98537 h 178357"/>
                <a:gd name="connsiteX2" fmla="*/ 64615 w 67751"/>
                <a:gd name="connsiteY2" fmla="*/ 91760 h 178357"/>
                <a:gd name="connsiteX3" fmla="*/ 68036 w 67751"/>
                <a:gd name="connsiteY3" fmla="*/ 89263 h 178357"/>
                <a:gd name="connsiteX4" fmla="*/ 65128 w 67751"/>
                <a:gd name="connsiteY4" fmla="*/ 86766 h 178357"/>
                <a:gd name="connsiteX5" fmla="*/ 40833 w 67751"/>
                <a:gd name="connsiteY5" fmla="*/ 68038 h 178357"/>
                <a:gd name="connsiteX6" fmla="*/ 40833 w 67751"/>
                <a:gd name="connsiteY6" fmla="*/ 26124 h 178357"/>
                <a:gd name="connsiteX7" fmla="*/ 31765 w 67751"/>
                <a:gd name="connsiteY7" fmla="*/ 7218 h 178357"/>
                <a:gd name="connsiteX8" fmla="*/ 4562 w 67751"/>
                <a:gd name="connsiteY8" fmla="*/ 84 h 178357"/>
                <a:gd name="connsiteX9" fmla="*/ 284 w 67751"/>
                <a:gd name="connsiteY9" fmla="*/ 2581 h 178357"/>
                <a:gd name="connsiteX10" fmla="*/ 3193 w 67751"/>
                <a:gd name="connsiteY10" fmla="*/ 5078 h 178357"/>
                <a:gd name="connsiteX11" fmla="*/ 27146 w 67751"/>
                <a:gd name="connsiteY11" fmla="*/ 20595 h 178357"/>
                <a:gd name="connsiteX12" fmla="*/ 27488 w 67751"/>
                <a:gd name="connsiteY12" fmla="*/ 26124 h 178357"/>
                <a:gd name="connsiteX13" fmla="*/ 27488 w 67751"/>
                <a:gd name="connsiteY13" fmla="*/ 63579 h 178357"/>
                <a:gd name="connsiteX14" fmla="*/ 31936 w 67751"/>
                <a:gd name="connsiteY14" fmla="*/ 79988 h 178357"/>
                <a:gd name="connsiteX15" fmla="*/ 47848 w 67751"/>
                <a:gd name="connsiteY15" fmla="*/ 89263 h 178357"/>
                <a:gd name="connsiteX16" fmla="*/ 27659 w 67751"/>
                <a:gd name="connsiteY16" fmla="*/ 108169 h 178357"/>
                <a:gd name="connsiteX17" fmla="*/ 27488 w 67751"/>
                <a:gd name="connsiteY17" fmla="*/ 115303 h 178357"/>
                <a:gd name="connsiteX18" fmla="*/ 27488 w 67751"/>
                <a:gd name="connsiteY18" fmla="*/ 152758 h 178357"/>
                <a:gd name="connsiteX19" fmla="*/ 22184 w 67751"/>
                <a:gd name="connsiteY19" fmla="*/ 166670 h 178357"/>
                <a:gd name="connsiteX20" fmla="*/ 3877 w 67751"/>
                <a:gd name="connsiteY20" fmla="*/ 173448 h 178357"/>
                <a:gd name="connsiteX21" fmla="*/ 284 w 67751"/>
                <a:gd name="connsiteY21" fmla="*/ 175945 h 178357"/>
                <a:gd name="connsiteX22" fmla="*/ 4562 w 67751"/>
                <a:gd name="connsiteY22" fmla="*/ 178442 h 178357"/>
                <a:gd name="connsiteX23" fmla="*/ 40833 w 67751"/>
                <a:gd name="connsiteY23" fmla="*/ 155968 h 178357"/>
                <a:gd name="connsiteX24" fmla="*/ 40833 w 67751"/>
                <a:gd name="connsiteY24" fmla="*/ 114054 h 17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7751" h="178357">
                  <a:moveTo>
                    <a:pt x="40833" y="114054"/>
                  </a:moveTo>
                  <a:cubicBezTo>
                    <a:pt x="40833" y="109417"/>
                    <a:pt x="40833" y="103710"/>
                    <a:pt x="46479" y="98537"/>
                  </a:cubicBezTo>
                  <a:cubicBezTo>
                    <a:pt x="50585" y="95148"/>
                    <a:pt x="56060" y="92295"/>
                    <a:pt x="64615" y="91760"/>
                  </a:cubicBezTo>
                  <a:cubicBezTo>
                    <a:pt x="66668" y="91581"/>
                    <a:pt x="68036" y="91581"/>
                    <a:pt x="68036" y="89263"/>
                  </a:cubicBezTo>
                  <a:cubicBezTo>
                    <a:pt x="68036" y="86944"/>
                    <a:pt x="66497" y="86944"/>
                    <a:pt x="65128" y="86766"/>
                  </a:cubicBezTo>
                  <a:cubicBezTo>
                    <a:pt x="44768" y="85339"/>
                    <a:pt x="41004" y="73032"/>
                    <a:pt x="40833" y="68038"/>
                  </a:cubicBezTo>
                  <a:lnTo>
                    <a:pt x="40833" y="26124"/>
                  </a:lnTo>
                  <a:cubicBezTo>
                    <a:pt x="40833" y="21308"/>
                    <a:pt x="40833" y="13282"/>
                    <a:pt x="31765" y="7218"/>
                  </a:cubicBezTo>
                  <a:cubicBezTo>
                    <a:pt x="22184" y="797"/>
                    <a:pt x="8839" y="84"/>
                    <a:pt x="4562" y="84"/>
                  </a:cubicBezTo>
                  <a:cubicBezTo>
                    <a:pt x="2166" y="84"/>
                    <a:pt x="284" y="84"/>
                    <a:pt x="284" y="2581"/>
                  </a:cubicBezTo>
                  <a:cubicBezTo>
                    <a:pt x="284" y="4899"/>
                    <a:pt x="1824" y="5078"/>
                    <a:pt x="3193" y="5078"/>
                  </a:cubicBezTo>
                  <a:cubicBezTo>
                    <a:pt x="19276" y="5970"/>
                    <a:pt x="25777" y="13996"/>
                    <a:pt x="27146" y="20595"/>
                  </a:cubicBezTo>
                  <a:cubicBezTo>
                    <a:pt x="27488" y="22378"/>
                    <a:pt x="27488" y="23627"/>
                    <a:pt x="27488" y="26124"/>
                  </a:cubicBezTo>
                  <a:lnTo>
                    <a:pt x="27488" y="63579"/>
                  </a:lnTo>
                  <a:cubicBezTo>
                    <a:pt x="27488" y="68752"/>
                    <a:pt x="27488" y="75172"/>
                    <a:pt x="31936" y="79988"/>
                  </a:cubicBezTo>
                  <a:cubicBezTo>
                    <a:pt x="34332" y="82307"/>
                    <a:pt x="38267" y="86587"/>
                    <a:pt x="47848" y="89263"/>
                  </a:cubicBezTo>
                  <a:cubicBezTo>
                    <a:pt x="41004" y="91225"/>
                    <a:pt x="29541" y="96040"/>
                    <a:pt x="27659" y="108169"/>
                  </a:cubicBezTo>
                  <a:cubicBezTo>
                    <a:pt x="27488" y="109239"/>
                    <a:pt x="27488" y="109595"/>
                    <a:pt x="27488" y="115303"/>
                  </a:cubicBezTo>
                  <a:lnTo>
                    <a:pt x="27488" y="152758"/>
                  </a:lnTo>
                  <a:cubicBezTo>
                    <a:pt x="27488" y="156325"/>
                    <a:pt x="27488" y="161676"/>
                    <a:pt x="22184" y="166670"/>
                  </a:cubicBezTo>
                  <a:cubicBezTo>
                    <a:pt x="17051" y="171307"/>
                    <a:pt x="10550" y="172913"/>
                    <a:pt x="3877" y="173448"/>
                  </a:cubicBezTo>
                  <a:cubicBezTo>
                    <a:pt x="1482" y="173626"/>
                    <a:pt x="284" y="173626"/>
                    <a:pt x="284" y="175945"/>
                  </a:cubicBezTo>
                  <a:cubicBezTo>
                    <a:pt x="284" y="178442"/>
                    <a:pt x="2166" y="178442"/>
                    <a:pt x="4562" y="178442"/>
                  </a:cubicBezTo>
                  <a:cubicBezTo>
                    <a:pt x="22868" y="178442"/>
                    <a:pt x="40662" y="170415"/>
                    <a:pt x="40833" y="155968"/>
                  </a:cubicBezTo>
                  <a:lnTo>
                    <a:pt x="40833" y="114054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6" name="Dowolny kształt: kształt 245">
              <a:extLst>
                <a:ext uri="{FF2B5EF4-FFF2-40B4-BE49-F238E27FC236}">
                  <a16:creationId xmlns:a16="http://schemas.microsoft.com/office/drawing/2014/main" id="{B707F877-5C91-B8BD-2318-EA907D8CFCD2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105251" y="6190279"/>
              <a:ext cx="57437" cy="254796"/>
            </a:xfrm>
            <a:custGeom>
              <a:avLst/>
              <a:gdLst>
                <a:gd name="connsiteX0" fmla="*/ 10067 w 57437"/>
                <a:gd name="connsiteY0" fmla="*/ 8738 h 254796"/>
                <a:gd name="connsiteX1" fmla="*/ 5179 w 57437"/>
                <a:gd name="connsiteY1" fmla="*/ 75 h 254796"/>
                <a:gd name="connsiteX2" fmla="*/ 290 w 57437"/>
                <a:gd name="connsiteY2" fmla="*/ 9502 h 254796"/>
                <a:gd name="connsiteX3" fmla="*/ 290 w 57437"/>
                <a:gd name="connsiteY3" fmla="*/ 245444 h 254796"/>
                <a:gd name="connsiteX4" fmla="*/ 5179 w 57437"/>
                <a:gd name="connsiteY4" fmla="*/ 254872 h 254796"/>
                <a:gd name="connsiteX5" fmla="*/ 10067 w 57437"/>
                <a:gd name="connsiteY5" fmla="*/ 246209 h 254796"/>
                <a:gd name="connsiteX6" fmla="*/ 10067 w 57437"/>
                <a:gd name="connsiteY6" fmla="*/ 8738 h 254796"/>
                <a:gd name="connsiteX7" fmla="*/ 57728 w 57437"/>
                <a:gd name="connsiteY7" fmla="*/ 9502 h 254796"/>
                <a:gd name="connsiteX8" fmla="*/ 52840 w 57437"/>
                <a:gd name="connsiteY8" fmla="*/ 75 h 254796"/>
                <a:gd name="connsiteX9" fmla="*/ 47951 w 57437"/>
                <a:gd name="connsiteY9" fmla="*/ 8738 h 254796"/>
                <a:gd name="connsiteX10" fmla="*/ 47951 w 57437"/>
                <a:gd name="connsiteY10" fmla="*/ 246209 h 254796"/>
                <a:gd name="connsiteX11" fmla="*/ 52840 w 57437"/>
                <a:gd name="connsiteY11" fmla="*/ 254872 h 254796"/>
                <a:gd name="connsiteX12" fmla="*/ 57728 w 57437"/>
                <a:gd name="connsiteY12" fmla="*/ 245444 h 254796"/>
                <a:gd name="connsiteX13" fmla="*/ 57728 w 57437"/>
                <a:gd name="connsiteY13" fmla="*/ 9502 h 25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437" h="254796">
                  <a:moveTo>
                    <a:pt x="10067" y="8738"/>
                  </a:moveTo>
                  <a:cubicBezTo>
                    <a:pt x="10067" y="4661"/>
                    <a:pt x="10067" y="75"/>
                    <a:pt x="5179" y="75"/>
                  </a:cubicBezTo>
                  <a:cubicBezTo>
                    <a:pt x="290" y="75"/>
                    <a:pt x="290" y="5680"/>
                    <a:pt x="290" y="9502"/>
                  </a:cubicBezTo>
                  <a:lnTo>
                    <a:pt x="290" y="245444"/>
                  </a:lnTo>
                  <a:cubicBezTo>
                    <a:pt x="290" y="249521"/>
                    <a:pt x="290" y="254872"/>
                    <a:pt x="5179" y="254872"/>
                  </a:cubicBezTo>
                  <a:cubicBezTo>
                    <a:pt x="10067" y="254872"/>
                    <a:pt x="10067" y="250285"/>
                    <a:pt x="10067" y="246209"/>
                  </a:cubicBezTo>
                  <a:lnTo>
                    <a:pt x="10067" y="8738"/>
                  </a:lnTo>
                  <a:close/>
                  <a:moveTo>
                    <a:pt x="57728" y="9502"/>
                  </a:moveTo>
                  <a:cubicBezTo>
                    <a:pt x="57728" y="5425"/>
                    <a:pt x="57728" y="75"/>
                    <a:pt x="52840" y="75"/>
                  </a:cubicBezTo>
                  <a:cubicBezTo>
                    <a:pt x="47951" y="75"/>
                    <a:pt x="47951" y="4661"/>
                    <a:pt x="47951" y="8738"/>
                  </a:cubicBezTo>
                  <a:lnTo>
                    <a:pt x="47951" y="246209"/>
                  </a:lnTo>
                  <a:cubicBezTo>
                    <a:pt x="47951" y="250285"/>
                    <a:pt x="47951" y="254872"/>
                    <a:pt x="52840" y="254872"/>
                  </a:cubicBezTo>
                  <a:cubicBezTo>
                    <a:pt x="57728" y="254872"/>
                    <a:pt x="57728" y="249266"/>
                    <a:pt x="57728" y="245444"/>
                  </a:cubicBezTo>
                  <a:lnTo>
                    <a:pt x="57728" y="950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7" name="Dowolny kształt: kształt 246">
              <a:extLst>
                <a:ext uri="{FF2B5EF4-FFF2-40B4-BE49-F238E27FC236}">
                  <a16:creationId xmlns:a16="http://schemas.microsoft.com/office/drawing/2014/main" id="{72A44115-31DE-2DA7-D8F3-FB5D4F0A1917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205217" y="6268756"/>
              <a:ext cx="137117" cy="115422"/>
            </a:xfrm>
            <a:custGeom>
              <a:avLst/>
              <a:gdLst>
                <a:gd name="connsiteX0" fmla="*/ 106860 w 137117"/>
                <a:gd name="connsiteY0" fmla="*/ 52563 h 115422"/>
                <a:gd name="connsiteX1" fmla="*/ 66043 w 137117"/>
                <a:gd name="connsiteY1" fmla="*/ 75 h 115422"/>
                <a:gd name="connsiteX2" fmla="*/ 295 w 137117"/>
                <a:gd name="connsiteY2" fmla="*/ 72437 h 115422"/>
                <a:gd name="connsiteX3" fmla="*/ 39891 w 137117"/>
                <a:gd name="connsiteY3" fmla="*/ 115498 h 115422"/>
                <a:gd name="connsiteX4" fmla="*/ 91462 w 137117"/>
                <a:gd name="connsiteY4" fmla="*/ 94095 h 115422"/>
                <a:gd name="connsiteX5" fmla="*/ 113704 w 137117"/>
                <a:gd name="connsiteY5" fmla="*/ 115498 h 115422"/>
                <a:gd name="connsiteX6" fmla="*/ 134235 w 137117"/>
                <a:gd name="connsiteY6" fmla="*/ 97407 h 115422"/>
                <a:gd name="connsiteX7" fmla="*/ 131302 w 137117"/>
                <a:gd name="connsiteY7" fmla="*/ 94859 h 115422"/>
                <a:gd name="connsiteX8" fmla="*/ 128124 w 137117"/>
                <a:gd name="connsiteY8" fmla="*/ 97407 h 115422"/>
                <a:gd name="connsiteX9" fmla="*/ 114437 w 137117"/>
                <a:gd name="connsiteY9" fmla="*/ 109892 h 115422"/>
                <a:gd name="connsiteX10" fmla="*/ 106860 w 137117"/>
                <a:gd name="connsiteY10" fmla="*/ 83903 h 115422"/>
                <a:gd name="connsiteX11" fmla="*/ 109304 w 137117"/>
                <a:gd name="connsiteY11" fmla="*/ 74985 h 115422"/>
                <a:gd name="connsiteX12" fmla="*/ 137412 w 137117"/>
                <a:gd name="connsiteY12" fmla="*/ 15108 h 115422"/>
                <a:gd name="connsiteX13" fmla="*/ 134479 w 137117"/>
                <a:gd name="connsiteY13" fmla="*/ 12560 h 115422"/>
                <a:gd name="connsiteX14" fmla="*/ 130813 w 137117"/>
                <a:gd name="connsiteY14" fmla="*/ 17911 h 115422"/>
                <a:gd name="connsiteX15" fmla="*/ 106860 w 137117"/>
                <a:gd name="connsiteY15" fmla="*/ 68360 h 115422"/>
                <a:gd name="connsiteX16" fmla="*/ 106860 w 137117"/>
                <a:gd name="connsiteY16" fmla="*/ 52563 h 115422"/>
                <a:gd name="connsiteX17" fmla="*/ 90484 w 137117"/>
                <a:gd name="connsiteY17" fmla="*/ 87470 h 115422"/>
                <a:gd name="connsiteX18" fmla="*/ 40379 w 137117"/>
                <a:gd name="connsiteY18" fmla="*/ 109892 h 115422"/>
                <a:gd name="connsiteX19" fmla="*/ 18382 w 137117"/>
                <a:gd name="connsiteY19" fmla="*/ 82119 h 115422"/>
                <a:gd name="connsiteX20" fmla="*/ 32558 w 137117"/>
                <a:gd name="connsiteY20" fmla="*/ 29122 h 115422"/>
                <a:gd name="connsiteX21" fmla="*/ 65799 w 137117"/>
                <a:gd name="connsiteY21" fmla="*/ 5680 h 115422"/>
                <a:gd name="connsiteX22" fmla="*/ 89996 w 137117"/>
                <a:gd name="connsiteY22" fmla="*/ 58933 h 115422"/>
                <a:gd name="connsiteX23" fmla="*/ 90484 w 137117"/>
                <a:gd name="connsiteY23" fmla="*/ 87470 h 11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7117" h="115422">
                  <a:moveTo>
                    <a:pt x="106860" y="52563"/>
                  </a:moveTo>
                  <a:cubicBezTo>
                    <a:pt x="106860" y="12560"/>
                    <a:pt x="84130" y="75"/>
                    <a:pt x="66043" y="75"/>
                  </a:cubicBezTo>
                  <a:cubicBezTo>
                    <a:pt x="32558" y="75"/>
                    <a:pt x="295" y="36511"/>
                    <a:pt x="295" y="72437"/>
                  </a:cubicBezTo>
                  <a:cubicBezTo>
                    <a:pt x="295" y="96133"/>
                    <a:pt x="14960" y="115498"/>
                    <a:pt x="39891" y="115498"/>
                  </a:cubicBezTo>
                  <a:cubicBezTo>
                    <a:pt x="55289" y="115498"/>
                    <a:pt x="72887" y="109637"/>
                    <a:pt x="91462" y="94095"/>
                  </a:cubicBezTo>
                  <a:cubicBezTo>
                    <a:pt x="94640" y="107599"/>
                    <a:pt x="102705" y="115498"/>
                    <a:pt x="113704" y="115498"/>
                  </a:cubicBezTo>
                  <a:cubicBezTo>
                    <a:pt x="126658" y="115498"/>
                    <a:pt x="134235" y="101484"/>
                    <a:pt x="134235" y="97407"/>
                  </a:cubicBezTo>
                  <a:cubicBezTo>
                    <a:pt x="134235" y="95624"/>
                    <a:pt x="132768" y="94859"/>
                    <a:pt x="131302" y="94859"/>
                  </a:cubicBezTo>
                  <a:cubicBezTo>
                    <a:pt x="129591" y="94859"/>
                    <a:pt x="128858" y="95624"/>
                    <a:pt x="128124" y="97407"/>
                  </a:cubicBezTo>
                  <a:cubicBezTo>
                    <a:pt x="123725" y="109892"/>
                    <a:pt x="114926" y="109892"/>
                    <a:pt x="114437" y="109892"/>
                  </a:cubicBezTo>
                  <a:cubicBezTo>
                    <a:pt x="106860" y="109892"/>
                    <a:pt x="106860" y="90018"/>
                    <a:pt x="106860" y="83903"/>
                  </a:cubicBezTo>
                  <a:cubicBezTo>
                    <a:pt x="106860" y="78552"/>
                    <a:pt x="106860" y="78043"/>
                    <a:pt x="109304" y="74985"/>
                  </a:cubicBezTo>
                  <a:cubicBezTo>
                    <a:pt x="132280" y="44919"/>
                    <a:pt x="137412" y="15363"/>
                    <a:pt x="137412" y="15108"/>
                  </a:cubicBezTo>
                  <a:cubicBezTo>
                    <a:pt x="137412" y="14598"/>
                    <a:pt x="137168" y="12560"/>
                    <a:pt x="134479" y="12560"/>
                  </a:cubicBezTo>
                  <a:cubicBezTo>
                    <a:pt x="132035" y="12560"/>
                    <a:pt x="132035" y="13324"/>
                    <a:pt x="130813" y="17911"/>
                  </a:cubicBezTo>
                  <a:cubicBezTo>
                    <a:pt x="126414" y="33963"/>
                    <a:pt x="118348" y="53327"/>
                    <a:pt x="106860" y="68360"/>
                  </a:cubicBezTo>
                  <a:lnTo>
                    <a:pt x="106860" y="52563"/>
                  </a:lnTo>
                  <a:close/>
                  <a:moveTo>
                    <a:pt x="90484" y="87470"/>
                  </a:moveTo>
                  <a:cubicBezTo>
                    <a:pt x="68976" y="107089"/>
                    <a:pt x="50156" y="109892"/>
                    <a:pt x="40379" y="109892"/>
                  </a:cubicBezTo>
                  <a:cubicBezTo>
                    <a:pt x="25714" y="109892"/>
                    <a:pt x="18382" y="98426"/>
                    <a:pt x="18382" y="82119"/>
                  </a:cubicBezTo>
                  <a:cubicBezTo>
                    <a:pt x="18382" y="69634"/>
                    <a:pt x="24737" y="42116"/>
                    <a:pt x="32558" y="29122"/>
                  </a:cubicBezTo>
                  <a:cubicBezTo>
                    <a:pt x="44046" y="10521"/>
                    <a:pt x="57244" y="5680"/>
                    <a:pt x="65799" y="5680"/>
                  </a:cubicBezTo>
                  <a:cubicBezTo>
                    <a:pt x="89996" y="5680"/>
                    <a:pt x="89996" y="39059"/>
                    <a:pt x="89996" y="58933"/>
                  </a:cubicBezTo>
                  <a:cubicBezTo>
                    <a:pt x="89996" y="68360"/>
                    <a:pt x="89996" y="83139"/>
                    <a:pt x="90484" y="87470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8" name="Dowolny kształt: kształt 247">
              <a:extLst>
                <a:ext uri="{FF2B5EF4-FFF2-40B4-BE49-F238E27FC236}">
                  <a16:creationId xmlns:a16="http://schemas.microsoft.com/office/drawing/2014/main" id="{584F5795-6C48-E954-3600-17F0FBEF12BF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372129" y="6142404"/>
              <a:ext cx="44483" cy="178179"/>
            </a:xfrm>
            <a:custGeom>
              <a:avLst/>
              <a:gdLst>
                <a:gd name="connsiteX0" fmla="*/ 41363 w 44483"/>
                <a:gd name="connsiteY0" fmla="*/ 71 h 178179"/>
                <a:gd name="connsiteX1" fmla="*/ 302 w 44483"/>
                <a:gd name="connsiteY1" fmla="*/ 89071 h 178179"/>
                <a:gd name="connsiteX2" fmla="*/ 41363 w 44483"/>
                <a:gd name="connsiteY2" fmla="*/ 178250 h 178179"/>
                <a:gd name="connsiteX3" fmla="*/ 44785 w 44483"/>
                <a:gd name="connsiteY3" fmla="*/ 176110 h 178179"/>
                <a:gd name="connsiteX4" fmla="*/ 43074 w 44483"/>
                <a:gd name="connsiteY4" fmla="*/ 173434 h 178179"/>
                <a:gd name="connsiteX5" fmla="*/ 11936 w 44483"/>
                <a:gd name="connsiteY5" fmla="*/ 89250 h 178179"/>
                <a:gd name="connsiteX6" fmla="*/ 43588 w 44483"/>
                <a:gd name="connsiteY6" fmla="*/ 4351 h 178179"/>
                <a:gd name="connsiteX7" fmla="*/ 44785 w 44483"/>
                <a:gd name="connsiteY7" fmla="*/ 2211 h 178179"/>
                <a:gd name="connsiteX8" fmla="*/ 41363 w 44483"/>
                <a:gd name="connsiteY8" fmla="*/ 71 h 17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483" h="178179">
                  <a:moveTo>
                    <a:pt x="41363" y="71"/>
                  </a:moveTo>
                  <a:cubicBezTo>
                    <a:pt x="8856" y="23971"/>
                    <a:pt x="302" y="61782"/>
                    <a:pt x="302" y="89071"/>
                  </a:cubicBezTo>
                  <a:cubicBezTo>
                    <a:pt x="302" y="114220"/>
                    <a:pt x="7487" y="153280"/>
                    <a:pt x="41363" y="178250"/>
                  </a:cubicBezTo>
                  <a:cubicBezTo>
                    <a:pt x="42732" y="178250"/>
                    <a:pt x="44785" y="178250"/>
                    <a:pt x="44785" y="176110"/>
                  </a:cubicBezTo>
                  <a:cubicBezTo>
                    <a:pt x="44785" y="175040"/>
                    <a:pt x="44272" y="174683"/>
                    <a:pt x="43074" y="173434"/>
                  </a:cubicBezTo>
                  <a:cubicBezTo>
                    <a:pt x="20319" y="152031"/>
                    <a:pt x="11936" y="121711"/>
                    <a:pt x="11936" y="89250"/>
                  </a:cubicBezTo>
                  <a:cubicBezTo>
                    <a:pt x="11936" y="41093"/>
                    <a:pt x="29558" y="17550"/>
                    <a:pt x="43588" y="4351"/>
                  </a:cubicBezTo>
                  <a:cubicBezTo>
                    <a:pt x="44272" y="3638"/>
                    <a:pt x="44785" y="3103"/>
                    <a:pt x="44785" y="2211"/>
                  </a:cubicBezTo>
                  <a:cubicBezTo>
                    <a:pt x="44785" y="71"/>
                    <a:pt x="42732" y="71"/>
                    <a:pt x="41363" y="7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9" name="Dowolny kształt: kształt 248">
              <a:extLst>
                <a:ext uri="{FF2B5EF4-FFF2-40B4-BE49-F238E27FC236}">
                  <a16:creationId xmlns:a16="http://schemas.microsoft.com/office/drawing/2014/main" id="{1D3832F6-532F-63C3-06D4-C6B7DB63CE60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440639" y="6154354"/>
              <a:ext cx="152441" cy="121818"/>
            </a:xfrm>
            <a:custGeom>
              <a:avLst/>
              <a:gdLst>
                <a:gd name="connsiteX0" fmla="*/ 131189 w 152441"/>
                <a:gd name="connsiteY0" fmla="*/ 19512 h 121818"/>
                <a:gd name="connsiteX1" fmla="*/ 149325 w 152441"/>
                <a:gd name="connsiteY1" fmla="*/ 6491 h 121818"/>
                <a:gd name="connsiteX2" fmla="*/ 152747 w 152441"/>
                <a:gd name="connsiteY2" fmla="*/ 2568 h 121818"/>
                <a:gd name="connsiteX3" fmla="*/ 150180 w 152441"/>
                <a:gd name="connsiteY3" fmla="*/ 71 h 121818"/>
                <a:gd name="connsiteX4" fmla="*/ 132387 w 152441"/>
                <a:gd name="connsiteY4" fmla="*/ 784 h 121818"/>
                <a:gd name="connsiteX5" fmla="*/ 114251 w 152441"/>
                <a:gd name="connsiteY5" fmla="*/ 71 h 121818"/>
                <a:gd name="connsiteX6" fmla="*/ 110829 w 152441"/>
                <a:gd name="connsiteY6" fmla="*/ 3994 h 121818"/>
                <a:gd name="connsiteX7" fmla="*/ 114593 w 152441"/>
                <a:gd name="connsiteY7" fmla="*/ 6491 h 121818"/>
                <a:gd name="connsiteX8" fmla="*/ 125543 w 152441"/>
                <a:gd name="connsiteY8" fmla="*/ 13804 h 121818"/>
                <a:gd name="connsiteX9" fmla="*/ 124859 w 152441"/>
                <a:gd name="connsiteY9" fmla="*/ 18085 h 121818"/>
                <a:gd name="connsiteX10" fmla="*/ 106210 w 152441"/>
                <a:gd name="connsiteY10" fmla="*/ 95849 h 121818"/>
                <a:gd name="connsiteX11" fmla="*/ 62753 w 152441"/>
                <a:gd name="connsiteY11" fmla="*/ 3103 h 121818"/>
                <a:gd name="connsiteX12" fmla="*/ 56936 w 152441"/>
                <a:gd name="connsiteY12" fmla="*/ 71 h 121818"/>
                <a:gd name="connsiteX13" fmla="*/ 33496 w 152441"/>
                <a:gd name="connsiteY13" fmla="*/ 71 h 121818"/>
                <a:gd name="connsiteX14" fmla="*/ 28021 w 152441"/>
                <a:gd name="connsiteY14" fmla="*/ 3994 h 121818"/>
                <a:gd name="connsiteX15" fmla="*/ 33667 w 152441"/>
                <a:gd name="connsiteY15" fmla="*/ 6491 h 121818"/>
                <a:gd name="connsiteX16" fmla="*/ 44617 w 152441"/>
                <a:gd name="connsiteY16" fmla="*/ 7383 h 121818"/>
                <a:gd name="connsiteX17" fmla="*/ 21691 w 152441"/>
                <a:gd name="connsiteY17" fmla="*/ 102805 h 121818"/>
                <a:gd name="connsiteX18" fmla="*/ 3898 w 152441"/>
                <a:gd name="connsiteY18" fmla="*/ 115468 h 121818"/>
                <a:gd name="connsiteX19" fmla="*/ 305 w 152441"/>
                <a:gd name="connsiteY19" fmla="*/ 119214 h 121818"/>
                <a:gd name="connsiteX20" fmla="*/ 2871 w 152441"/>
                <a:gd name="connsiteY20" fmla="*/ 121889 h 121818"/>
                <a:gd name="connsiteX21" fmla="*/ 20665 w 152441"/>
                <a:gd name="connsiteY21" fmla="*/ 121176 h 121818"/>
                <a:gd name="connsiteX22" fmla="*/ 38800 w 152441"/>
                <a:gd name="connsiteY22" fmla="*/ 121889 h 121818"/>
                <a:gd name="connsiteX23" fmla="*/ 42222 w 152441"/>
                <a:gd name="connsiteY23" fmla="*/ 118143 h 121818"/>
                <a:gd name="connsiteX24" fmla="*/ 38287 w 152441"/>
                <a:gd name="connsiteY24" fmla="*/ 115468 h 121818"/>
                <a:gd name="connsiteX25" fmla="*/ 27508 w 152441"/>
                <a:gd name="connsiteY25" fmla="*/ 107977 h 121818"/>
                <a:gd name="connsiteX26" fmla="*/ 28193 w 152441"/>
                <a:gd name="connsiteY26" fmla="*/ 103518 h 121818"/>
                <a:gd name="connsiteX27" fmla="*/ 50092 w 152441"/>
                <a:gd name="connsiteY27" fmla="*/ 12199 h 121818"/>
                <a:gd name="connsiteX28" fmla="*/ 100051 w 152441"/>
                <a:gd name="connsiteY28" fmla="*/ 118857 h 121818"/>
                <a:gd name="connsiteX29" fmla="*/ 103815 w 152441"/>
                <a:gd name="connsiteY29" fmla="*/ 121889 h 121818"/>
                <a:gd name="connsiteX30" fmla="*/ 107408 w 152441"/>
                <a:gd name="connsiteY30" fmla="*/ 118143 h 121818"/>
                <a:gd name="connsiteX31" fmla="*/ 131189 w 152441"/>
                <a:gd name="connsiteY31" fmla="*/ 19512 h 1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2441" h="121818">
                  <a:moveTo>
                    <a:pt x="131189" y="19512"/>
                  </a:moveTo>
                  <a:cubicBezTo>
                    <a:pt x="132900" y="12734"/>
                    <a:pt x="135638" y="6848"/>
                    <a:pt x="149325" y="6491"/>
                  </a:cubicBezTo>
                  <a:cubicBezTo>
                    <a:pt x="150180" y="6491"/>
                    <a:pt x="152747" y="6313"/>
                    <a:pt x="152747" y="2568"/>
                  </a:cubicBezTo>
                  <a:cubicBezTo>
                    <a:pt x="152747" y="1497"/>
                    <a:pt x="151891" y="71"/>
                    <a:pt x="150180" y="71"/>
                  </a:cubicBezTo>
                  <a:cubicBezTo>
                    <a:pt x="144534" y="71"/>
                    <a:pt x="138204" y="784"/>
                    <a:pt x="132387" y="784"/>
                  </a:cubicBezTo>
                  <a:cubicBezTo>
                    <a:pt x="128281" y="784"/>
                    <a:pt x="118357" y="71"/>
                    <a:pt x="114251" y="71"/>
                  </a:cubicBezTo>
                  <a:cubicBezTo>
                    <a:pt x="113396" y="71"/>
                    <a:pt x="110829" y="71"/>
                    <a:pt x="110829" y="3994"/>
                  </a:cubicBezTo>
                  <a:cubicBezTo>
                    <a:pt x="110829" y="6313"/>
                    <a:pt x="113054" y="6491"/>
                    <a:pt x="114593" y="6491"/>
                  </a:cubicBezTo>
                  <a:cubicBezTo>
                    <a:pt x="122635" y="6670"/>
                    <a:pt x="125543" y="9345"/>
                    <a:pt x="125543" y="13804"/>
                  </a:cubicBezTo>
                  <a:cubicBezTo>
                    <a:pt x="125543" y="15231"/>
                    <a:pt x="125372" y="16123"/>
                    <a:pt x="124859" y="18085"/>
                  </a:cubicBezTo>
                  <a:lnTo>
                    <a:pt x="106210" y="95849"/>
                  </a:lnTo>
                  <a:lnTo>
                    <a:pt x="62753" y="3103"/>
                  </a:lnTo>
                  <a:cubicBezTo>
                    <a:pt x="61384" y="71"/>
                    <a:pt x="61042" y="71"/>
                    <a:pt x="56936" y="71"/>
                  </a:cubicBezTo>
                  <a:lnTo>
                    <a:pt x="33496" y="71"/>
                  </a:lnTo>
                  <a:cubicBezTo>
                    <a:pt x="30246" y="71"/>
                    <a:pt x="28021" y="71"/>
                    <a:pt x="28021" y="3994"/>
                  </a:cubicBezTo>
                  <a:cubicBezTo>
                    <a:pt x="28021" y="6491"/>
                    <a:pt x="30075" y="6491"/>
                    <a:pt x="33667" y="6491"/>
                  </a:cubicBezTo>
                  <a:cubicBezTo>
                    <a:pt x="37260" y="6491"/>
                    <a:pt x="41024" y="6670"/>
                    <a:pt x="44617" y="7383"/>
                  </a:cubicBezTo>
                  <a:lnTo>
                    <a:pt x="21691" y="102805"/>
                  </a:lnTo>
                  <a:cubicBezTo>
                    <a:pt x="20151" y="109582"/>
                    <a:pt x="17243" y="114933"/>
                    <a:pt x="3898" y="115468"/>
                  </a:cubicBezTo>
                  <a:cubicBezTo>
                    <a:pt x="2700" y="115468"/>
                    <a:pt x="305" y="115646"/>
                    <a:pt x="305" y="119214"/>
                  </a:cubicBezTo>
                  <a:cubicBezTo>
                    <a:pt x="305" y="121176"/>
                    <a:pt x="1673" y="121889"/>
                    <a:pt x="2871" y="121889"/>
                  </a:cubicBezTo>
                  <a:cubicBezTo>
                    <a:pt x="8517" y="121889"/>
                    <a:pt x="14847" y="121176"/>
                    <a:pt x="20665" y="121176"/>
                  </a:cubicBezTo>
                  <a:cubicBezTo>
                    <a:pt x="24771" y="121176"/>
                    <a:pt x="34694" y="121889"/>
                    <a:pt x="38800" y="121889"/>
                  </a:cubicBezTo>
                  <a:cubicBezTo>
                    <a:pt x="40511" y="121889"/>
                    <a:pt x="42222" y="120997"/>
                    <a:pt x="42222" y="118143"/>
                  </a:cubicBezTo>
                  <a:cubicBezTo>
                    <a:pt x="42222" y="115646"/>
                    <a:pt x="40169" y="115468"/>
                    <a:pt x="38287" y="115468"/>
                  </a:cubicBezTo>
                  <a:cubicBezTo>
                    <a:pt x="27508" y="115111"/>
                    <a:pt x="27508" y="110474"/>
                    <a:pt x="27508" y="107977"/>
                  </a:cubicBezTo>
                  <a:cubicBezTo>
                    <a:pt x="27508" y="107264"/>
                    <a:pt x="27508" y="106372"/>
                    <a:pt x="28193" y="103518"/>
                  </a:cubicBezTo>
                  <a:lnTo>
                    <a:pt x="50092" y="12199"/>
                  </a:lnTo>
                  <a:lnTo>
                    <a:pt x="100051" y="118857"/>
                  </a:lnTo>
                  <a:cubicBezTo>
                    <a:pt x="101419" y="121711"/>
                    <a:pt x="102104" y="121889"/>
                    <a:pt x="103815" y="121889"/>
                  </a:cubicBezTo>
                  <a:cubicBezTo>
                    <a:pt x="106552" y="121889"/>
                    <a:pt x="106552" y="121354"/>
                    <a:pt x="107408" y="118143"/>
                  </a:cubicBezTo>
                  <a:lnTo>
                    <a:pt x="131189" y="1951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50" name="Dowolny kształt: kształt 249">
              <a:extLst>
                <a:ext uri="{FF2B5EF4-FFF2-40B4-BE49-F238E27FC236}">
                  <a16:creationId xmlns:a16="http://schemas.microsoft.com/office/drawing/2014/main" id="{9A986F46-74FB-552A-1640-550D96062E6C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614143" y="6142404"/>
              <a:ext cx="44312" cy="178179"/>
            </a:xfrm>
            <a:custGeom>
              <a:avLst/>
              <a:gdLst>
                <a:gd name="connsiteX0" fmla="*/ 3563 w 44312"/>
                <a:gd name="connsiteY0" fmla="*/ 71 h 178179"/>
                <a:gd name="connsiteX1" fmla="*/ 312 w 44312"/>
                <a:gd name="connsiteY1" fmla="*/ 2211 h 178179"/>
                <a:gd name="connsiteX2" fmla="*/ 1852 w 44312"/>
                <a:gd name="connsiteY2" fmla="*/ 4886 h 178179"/>
                <a:gd name="connsiteX3" fmla="*/ 32990 w 44312"/>
                <a:gd name="connsiteY3" fmla="*/ 89071 h 178179"/>
                <a:gd name="connsiteX4" fmla="*/ 3391 w 44312"/>
                <a:gd name="connsiteY4" fmla="*/ 172008 h 178179"/>
                <a:gd name="connsiteX5" fmla="*/ 312 w 44312"/>
                <a:gd name="connsiteY5" fmla="*/ 176110 h 178179"/>
                <a:gd name="connsiteX6" fmla="*/ 2536 w 44312"/>
                <a:gd name="connsiteY6" fmla="*/ 178250 h 178179"/>
                <a:gd name="connsiteX7" fmla="*/ 32135 w 44312"/>
                <a:gd name="connsiteY7" fmla="*/ 144184 h 178179"/>
                <a:gd name="connsiteX8" fmla="*/ 44624 w 44312"/>
                <a:gd name="connsiteY8" fmla="*/ 89250 h 178179"/>
                <a:gd name="connsiteX9" fmla="*/ 3563 w 44312"/>
                <a:gd name="connsiteY9" fmla="*/ 71 h 17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312" h="178179">
                  <a:moveTo>
                    <a:pt x="3563" y="71"/>
                  </a:moveTo>
                  <a:cubicBezTo>
                    <a:pt x="2365" y="71"/>
                    <a:pt x="312" y="71"/>
                    <a:pt x="312" y="2211"/>
                  </a:cubicBezTo>
                  <a:cubicBezTo>
                    <a:pt x="312" y="3103"/>
                    <a:pt x="825" y="3638"/>
                    <a:pt x="1852" y="4886"/>
                  </a:cubicBezTo>
                  <a:cubicBezTo>
                    <a:pt x="16565" y="18977"/>
                    <a:pt x="32990" y="43055"/>
                    <a:pt x="32990" y="89071"/>
                  </a:cubicBezTo>
                  <a:cubicBezTo>
                    <a:pt x="32990" y="126348"/>
                    <a:pt x="21869" y="154528"/>
                    <a:pt x="3391" y="172008"/>
                  </a:cubicBezTo>
                  <a:cubicBezTo>
                    <a:pt x="483" y="175040"/>
                    <a:pt x="312" y="175218"/>
                    <a:pt x="312" y="176110"/>
                  </a:cubicBezTo>
                  <a:cubicBezTo>
                    <a:pt x="312" y="177002"/>
                    <a:pt x="825" y="178250"/>
                    <a:pt x="2536" y="178250"/>
                  </a:cubicBezTo>
                  <a:cubicBezTo>
                    <a:pt x="4589" y="178250"/>
                    <a:pt x="20843" y="166478"/>
                    <a:pt x="32135" y="144184"/>
                  </a:cubicBezTo>
                  <a:cubicBezTo>
                    <a:pt x="39663" y="129380"/>
                    <a:pt x="44624" y="110117"/>
                    <a:pt x="44624" y="89250"/>
                  </a:cubicBezTo>
                  <a:cubicBezTo>
                    <a:pt x="44624" y="64101"/>
                    <a:pt x="37438" y="25041"/>
                    <a:pt x="3563" y="7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51" name="Dowolny kształt: kształt 250">
              <a:extLst>
                <a:ext uri="{FF2B5EF4-FFF2-40B4-BE49-F238E27FC236}">
                  <a16:creationId xmlns:a16="http://schemas.microsoft.com/office/drawing/2014/main" id="{E20B7C2D-4E05-830B-3F5D-3A697FA342D6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8722860" y="6190279"/>
              <a:ext cx="57437" cy="254796"/>
            </a:xfrm>
            <a:custGeom>
              <a:avLst/>
              <a:gdLst>
                <a:gd name="connsiteX0" fmla="*/ 10092 w 57437"/>
                <a:gd name="connsiteY0" fmla="*/ 8738 h 254796"/>
                <a:gd name="connsiteX1" fmla="*/ 5204 w 57437"/>
                <a:gd name="connsiteY1" fmla="*/ 75 h 254796"/>
                <a:gd name="connsiteX2" fmla="*/ 315 w 57437"/>
                <a:gd name="connsiteY2" fmla="*/ 9502 h 254796"/>
                <a:gd name="connsiteX3" fmla="*/ 315 w 57437"/>
                <a:gd name="connsiteY3" fmla="*/ 245444 h 254796"/>
                <a:gd name="connsiteX4" fmla="*/ 5204 w 57437"/>
                <a:gd name="connsiteY4" fmla="*/ 254872 h 254796"/>
                <a:gd name="connsiteX5" fmla="*/ 10092 w 57437"/>
                <a:gd name="connsiteY5" fmla="*/ 246209 h 254796"/>
                <a:gd name="connsiteX6" fmla="*/ 10092 w 57437"/>
                <a:gd name="connsiteY6" fmla="*/ 8738 h 254796"/>
                <a:gd name="connsiteX7" fmla="*/ 57753 w 57437"/>
                <a:gd name="connsiteY7" fmla="*/ 9502 h 254796"/>
                <a:gd name="connsiteX8" fmla="*/ 52865 w 57437"/>
                <a:gd name="connsiteY8" fmla="*/ 75 h 254796"/>
                <a:gd name="connsiteX9" fmla="*/ 47976 w 57437"/>
                <a:gd name="connsiteY9" fmla="*/ 8738 h 254796"/>
                <a:gd name="connsiteX10" fmla="*/ 47976 w 57437"/>
                <a:gd name="connsiteY10" fmla="*/ 246209 h 254796"/>
                <a:gd name="connsiteX11" fmla="*/ 52865 w 57437"/>
                <a:gd name="connsiteY11" fmla="*/ 254872 h 254796"/>
                <a:gd name="connsiteX12" fmla="*/ 57753 w 57437"/>
                <a:gd name="connsiteY12" fmla="*/ 245444 h 254796"/>
                <a:gd name="connsiteX13" fmla="*/ 57753 w 57437"/>
                <a:gd name="connsiteY13" fmla="*/ 9502 h 25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437" h="254796">
                  <a:moveTo>
                    <a:pt x="10092" y="8738"/>
                  </a:moveTo>
                  <a:cubicBezTo>
                    <a:pt x="10092" y="4661"/>
                    <a:pt x="10092" y="75"/>
                    <a:pt x="5204" y="75"/>
                  </a:cubicBezTo>
                  <a:cubicBezTo>
                    <a:pt x="315" y="75"/>
                    <a:pt x="315" y="5680"/>
                    <a:pt x="315" y="9502"/>
                  </a:cubicBezTo>
                  <a:lnTo>
                    <a:pt x="315" y="245444"/>
                  </a:lnTo>
                  <a:cubicBezTo>
                    <a:pt x="315" y="249521"/>
                    <a:pt x="315" y="254872"/>
                    <a:pt x="5204" y="254872"/>
                  </a:cubicBezTo>
                  <a:cubicBezTo>
                    <a:pt x="10092" y="254872"/>
                    <a:pt x="10092" y="250285"/>
                    <a:pt x="10092" y="246209"/>
                  </a:cubicBezTo>
                  <a:lnTo>
                    <a:pt x="10092" y="8738"/>
                  </a:lnTo>
                  <a:close/>
                  <a:moveTo>
                    <a:pt x="57753" y="9502"/>
                  </a:moveTo>
                  <a:cubicBezTo>
                    <a:pt x="57753" y="5425"/>
                    <a:pt x="57753" y="75"/>
                    <a:pt x="52865" y="75"/>
                  </a:cubicBezTo>
                  <a:cubicBezTo>
                    <a:pt x="47976" y="75"/>
                    <a:pt x="47976" y="4661"/>
                    <a:pt x="47976" y="8738"/>
                  </a:cubicBezTo>
                  <a:lnTo>
                    <a:pt x="47976" y="246209"/>
                  </a:lnTo>
                  <a:cubicBezTo>
                    <a:pt x="47976" y="250285"/>
                    <a:pt x="47976" y="254872"/>
                    <a:pt x="52865" y="254872"/>
                  </a:cubicBezTo>
                  <a:cubicBezTo>
                    <a:pt x="57753" y="254872"/>
                    <a:pt x="57753" y="249266"/>
                    <a:pt x="57753" y="245444"/>
                  </a:cubicBezTo>
                  <a:lnTo>
                    <a:pt x="57753" y="950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85657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CADAD-A0CE-3B68-C1FB-544F359CE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25">
            <a:extLst>
              <a:ext uri="{FF2B5EF4-FFF2-40B4-BE49-F238E27FC236}">
                <a16:creationId xmlns:a16="http://schemas.microsoft.com/office/drawing/2014/main" id="{7789D3EE-8135-7E62-0922-6FAC67EE547E}"/>
              </a:ext>
            </a:extLst>
          </p:cNvPr>
          <p:cNvSpPr/>
          <p:nvPr/>
        </p:nvSpPr>
        <p:spPr>
          <a:xfrm>
            <a:off x="4898643" y="3134194"/>
            <a:ext cx="4200107" cy="3401369"/>
          </a:xfrm>
          <a:prstGeom prst="rect">
            <a:avLst/>
          </a:prstGeom>
          <a:solidFill>
            <a:srgbClr val="92D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BB16ED0C-4B75-F722-FC7F-4051C6D9B97B}"/>
              </a:ext>
            </a:extLst>
          </p:cNvPr>
          <p:cNvSpPr/>
          <p:nvPr/>
        </p:nvSpPr>
        <p:spPr>
          <a:xfrm>
            <a:off x="5152809" y="4182583"/>
            <a:ext cx="3599987" cy="2279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800"/>
              <a:t>Typically, optimal</a:t>
            </a:r>
            <a:endParaRPr lang="pl-PL"/>
          </a:p>
        </p:txBody>
      </p:sp>
      <p:pic>
        <p:nvPicPr>
          <p:cNvPr id="295" name="Picture 1 1">
            <a:extLst>
              <a:ext uri="{FF2B5EF4-FFF2-40B4-BE49-F238E27FC236}">
                <a16:creationId xmlns:a16="http://schemas.microsoft.com/office/drawing/2014/main" id="{8B3BCD97-2EAA-7810-878A-D09FE2BC60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2" cstate="print">
            <a:alphaModFix/>
          </a:blip>
          <a:srcRect l="-3" r="38521"/>
          <a:stretch/>
        </p:blipFill>
        <p:spPr bwMode="auto">
          <a:xfrm>
            <a:off x="5818802" y="4217624"/>
            <a:ext cx="2232000" cy="1749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9A277165-42A3-27F3-28F4-B478594A4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err="1"/>
              <a:t>Optimal</a:t>
            </a:r>
            <a:r>
              <a:rPr lang="pl-PL" dirty="0"/>
              <a:t> </a:t>
            </a:r>
            <a:r>
              <a:rPr lang="pl-PL" dirty="0" err="1"/>
              <a:t>entanglement</a:t>
            </a:r>
            <a:r>
              <a:rPr lang="pl-PL" dirty="0"/>
              <a:t> </a:t>
            </a:r>
            <a:r>
              <a:rPr lang="pl-PL" dirty="0" err="1"/>
              <a:t>based</a:t>
            </a:r>
            <a:r>
              <a:rPr lang="pl-PL" dirty="0"/>
              <a:t> </a:t>
            </a:r>
            <a:r>
              <a:rPr lang="pl-PL" dirty="0" err="1"/>
              <a:t>strategies</a:t>
            </a:r>
            <a:r>
              <a:rPr lang="pl-PL" dirty="0"/>
              <a:t> (E)</a:t>
            </a:r>
          </a:p>
        </p:txBody>
      </p:sp>
      <p:pic>
        <p:nvPicPr>
          <p:cNvPr id="5" name="Obraz 4" descr="TP_tmp.emf">
            <a:extLst>
              <a:ext uri="{FF2B5EF4-FFF2-40B4-BE49-F238E27FC236}">
                <a16:creationId xmlns:a16="http://schemas.microsoft.com/office/drawing/2014/main" id="{242D764A-186E-5483-0602-633FA2BBB06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26521" y="2207243"/>
            <a:ext cx="218420" cy="255551"/>
          </a:xfrm>
          <a:prstGeom prst="rect">
            <a:avLst/>
          </a:prstGeom>
          <a:noFill/>
          <a:ln/>
          <a:effectLst/>
        </p:spPr>
      </p:pic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27532592-12F3-3302-F3A8-F3A725A9FCB3}"/>
              </a:ext>
            </a:extLst>
          </p:cNvPr>
          <p:cNvCxnSpPr>
            <a:cxnSpLocks/>
          </p:cNvCxnSpPr>
          <p:nvPr/>
        </p:nvCxnSpPr>
        <p:spPr>
          <a:xfrm>
            <a:off x="1676500" y="1946878"/>
            <a:ext cx="62067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0463E040-5BA5-8B67-65F4-E26280983DA3}"/>
              </a:ext>
            </a:extLst>
          </p:cNvPr>
          <p:cNvCxnSpPr>
            <a:cxnSpLocks/>
          </p:cNvCxnSpPr>
          <p:nvPr/>
        </p:nvCxnSpPr>
        <p:spPr>
          <a:xfrm>
            <a:off x="3512524" y="1946878"/>
            <a:ext cx="578045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a 8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$$&#10; \end{document}&#10;" title="IguanaTex Vector Display">
            <a:extLst>
              <a:ext uri="{FF2B5EF4-FFF2-40B4-BE49-F238E27FC236}">
                <a16:creationId xmlns:a16="http://schemas.microsoft.com/office/drawing/2014/main" id="{8BAA529E-D9FE-3AE1-2C5B-A9190A059D2F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313989" y="2190390"/>
            <a:ext cx="363711" cy="289258"/>
            <a:chOff x="13086743" y="4132533"/>
            <a:chExt cx="363711" cy="289258"/>
          </a:xfrm>
        </p:grpSpPr>
        <p:sp>
          <p:nvSpPr>
            <p:cNvPr id="10" name="Dowolny kształt: kształt 9">
              <a:extLst>
                <a:ext uri="{FF2B5EF4-FFF2-40B4-BE49-F238E27FC236}">
                  <a16:creationId xmlns:a16="http://schemas.microsoft.com/office/drawing/2014/main" id="{0A05E31B-B700-D2BA-385E-C6D762188ECC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3086743" y="4132533"/>
              <a:ext cx="176342" cy="256098"/>
            </a:xfrm>
            <a:custGeom>
              <a:avLst/>
              <a:gdLst>
                <a:gd name="connsiteX0" fmla="*/ 1349 w 176342"/>
                <a:gd name="connsiteY0" fmla="*/ 239437 h 256098"/>
                <a:gd name="connsiteX1" fmla="*/ 228 w 176342"/>
                <a:gd name="connsiteY1" fmla="*/ 245665 h 256098"/>
                <a:gd name="connsiteX2" fmla="*/ 10689 w 176342"/>
                <a:gd name="connsiteY2" fmla="*/ 256173 h 256098"/>
                <a:gd name="connsiteX3" fmla="*/ 23765 w 176342"/>
                <a:gd name="connsiteY3" fmla="*/ 248000 h 256098"/>
                <a:gd name="connsiteX4" fmla="*/ 47676 w 176342"/>
                <a:gd name="connsiteY4" fmla="*/ 150309 h 256098"/>
                <a:gd name="connsiteX5" fmla="*/ 84663 w 176342"/>
                <a:gd name="connsiteY5" fmla="*/ 176386 h 256098"/>
                <a:gd name="connsiteX6" fmla="*/ 176571 w 176342"/>
                <a:gd name="connsiteY6" fmla="*/ 63516 h 256098"/>
                <a:gd name="connsiteX7" fmla="*/ 124639 w 176342"/>
                <a:gd name="connsiteY7" fmla="*/ 75 h 256098"/>
                <a:gd name="connsiteX8" fmla="*/ 37963 w 176342"/>
                <a:gd name="connsiteY8" fmla="*/ 86479 h 256098"/>
                <a:gd name="connsiteX9" fmla="*/ 1349 w 176342"/>
                <a:gd name="connsiteY9" fmla="*/ 239437 h 256098"/>
                <a:gd name="connsiteX10" fmla="*/ 84290 w 176342"/>
                <a:gd name="connsiteY10" fmla="*/ 167823 h 256098"/>
                <a:gd name="connsiteX11" fmla="*/ 52160 w 176342"/>
                <a:gd name="connsiteY11" fmla="*/ 133184 h 256098"/>
                <a:gd name="connsiteX12" fmla="*/ 55148 w 176342"/>
                <a:gd name="connsiteY12" fmla="*/ 118783 h 256098"/>
                <a:gd name="connsiteX13" fmla="*/ 77565 w 176342"/>
                <a:gd name="connsiteY13" fmla="*/ 45612 h 256098"/>
                <a:gd name="connsiteX14" fmla="*/ 123892 w 176342"/>
                <a:gd name="connsiteY14" fmla="*/ 8637 h 256098"/>
                <a:gd name="connsiteX15" fmla="*/ 149671 w 176342"/>
                <a:gd name="connsiteY15" fmla="*/ 46780 h 256098"/>
                <a:gd name="connsiteX16" fmla="*/ 128749 w 176342"/>
                <a:gd name="connsiteY16" fmla="*/ 130848 h 256098"/>
                <a:gd name="connsiteX17" fmla="*/ 84290 w 176342"/>
                <a:gd name="connsiteY17" fmla="*/ 167823 h 25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6342" h="256098">
                  <a:moveTo>
                    <a:pt x="1349" y="239437"/>
                  </a:moveTo>
                  <a:cubicBezTo>
                    <a:pt x="228" y="244108"/>
                    <a:pt x="228" y="244886"/>
                    <a:pt x="228" y="245665"/>
                  </a:cubicBezTo>
                  <a:cubicBezTo>
                    <a:pt x="228" y="251503"/>
                    <a:pt x="4338" y="256173"/>
                    <a:pt x="10689" y="256173"/>
                  </a:cubicBezTo>
                  <a:cubicBezTo>
                    <a:pt x="18535" y="256173"/>
                    <a:pt x="23018" y="249168"/>
                    <a:pt x="23765" y="248000"/>
                  </a:cubicBezTo>
                  <a:cubicBezTo>
                    <a:pt x="25633" y="244497"/>
                    <a:pt x="37589" y="192343"/>
                    <a:pt x="47676" y="150309"/>
                  </a:cubicBezTo>
                  <a:cubicBezTo>
                    <a:pt x="55148" y="165877"/>
                    <a:pt x="67104" y="176386"/>
                    <a:pt x="84663" y="176386"/>
                  </a:cubicBezTo>
                  <a:cubicBezTo>
                    <a:pt x="128375" y="176386"/>
                    <a:pt x="176571" y="121508"/>
                    <a:pt x="176571" y="63516"/>
                  </a:cubicBezTo>
                  <a:cubicBezTo>
                    <a:pt x="176571" y="22260"/>
                    <a:pt x="151913" y="75"/>
                    <a:pt x="124639" y="75"/>
                  </a:cubicBezTo>
                  <a:cubicBezTo>
                    <a:pt x="88399" y="75"/>
                    <a:pt x="49171" y="38995"/>
                    <a:pt x="37963" y="86479"/>
                  </a:cubicBezTo>
                  <a:lnTo>
                    <a:pt x="1349" y="239437"/>
                  </a:lnTo>
                  <a:close/>
                  <a:moveTo>
                    <a:pt x="84290" y="167823"/>
                  </a:moveTo>
                  <a:cubicBezTo>
                    <a:pt x="58137" y="167823"/>
                    <a:pt x="52160" y="136687"/>
                    <a:pt x="52160" y="133184"/>
                  </a:cubicBezTo>
                  <a:cubicBezTo>
                    <a:pt x="52160" y="131627"/>
                    <a:pt x="54028" y="123843"/>
                    <a:pt x="55148" y="118783"/>
                  </a:cubicBezTo>
                  <a:cubicBezTo>
                    <a:pt x="65609" y="75192"/>
                    <a:pt x="69345" y="61180"/>
                    <a:pt x="77565" y="45612"/>
                  </a:cubicBezTo>
                  <a:cubicBezTo>
                    <a:pt x="93630" y="17200"/>
                    <a:pt x="112310" y="8637"/>
                    <a:pt x="123892" y="8637"/>
                  </a:cubicBezTo>
                  <a:cubicBezTo>
                    <a:pt x="137716" y="8637"/>
                    <a:pt x="149671" y="19924"/>
                    <a:pt x="149671" y="46780"/>
                  </a:cubicBezTo>
                  <a:cubicBezTo>
                    <a:pt x="149671" y="68186"/>
                    <a:pt x="138836" y="111777"/>
                    <a:pt x="128749" y="130848"/>
                  </a:cubicBezTo>
                  <a:cubicBezTo>
                    <a:pt x="116420" y="155369"/>
                    <a:pt x="98487" y="167823"/>
                    <a:pt x="84290" y="167823"/>
                  </a:cubicBez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EB13634A-E838-88DC-62F5-5079B5D59A9C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3286740" y="4242795"/>
              <a:ext cx="163714" cy="178996"/>
            </a:xfrm>
            <a:custGeom>
              <a:avLst/>
              <a:gdLst>
                <a:gd name="connsiteX0" fmla="*/ 64830 w 163714"/>
                <a:gd name="connsiteY0" fmla="*/ 122677 h 178996"/>
                <a:gd name="connsiteX1" fmla="*/ 73722 w 163714"/>
                <a:gd name="connsiteY1" fmla="*/ 122949 h 178996"/>
                <a:gd name="connsiteX2" fmla="*/ 163948 w 163714"/>
                <a:gd name="connsiteY2" fmla="*/ 39853 h 178996"/>
                <a:gd name="connsiteX3" fmla="*/ 129688 w 163714"/>
                <a:gd name="connsiteY3" fmla="*/ 76 h 178996"/>
                <a:gd name="connsiteX4" fmla="*/ 67184 w 163714"/>
                <a:gd name="connsiteY4" fmla="*/ 68460 h 178996"/>
                <a:gd name="connsiteX5" fmla="*/ 56461 w 163714"/>
                <a:gd name="connsiteY5" fmla="*/ 102788 h 178996"/>
                <a:gd name="connsiteX6" fmla="*/ 9387 w 163714"/>
                <a:gd name="connsiteY6" fmla="*/ 64918 h 178996"/>
                <a:gd name="connsiteX7" fmla="*/ 32139 w 163714"/>
                <a:gd name="connsiteY7" fmla="*/ 9612 h 178996"/>
                <a:gd name="connsiteX8" fmla="*/ 34232 w 163714"/>
                <a:gd name="connsiteY8" fmla="*/ 6070 h 178996"/>
                <a:gd name="connsiteX9" fmla="*/ 30047 w 163714"/>
                <a:gd name="connsiteY9" fmla="*/ 2801 h 178996"/>
                <a:gd name="connsiteX10" fmla="*/ 21678 w 163714"/>
                <a:gd name="connsiteY10" fmla="*/ 8794 h 178996"/>
                <a:gd name="connsiteX11" fmla="*/ 233 w 163714"/>
                <a:gd name="connsiteY11" fmla="*/ 67643 h 178996"/>
                <a:gd name="connsiteX12" fmla="*/ 50969 w 163714"/>
                <a:gd name="connsiteY12" fmla="*/ 120497 h 178996"/>
                <a:gd name="connsiteX13" fmla="*/ 36324 w 163714"/>
                <a:gd name="connsiteY13" fmla="*/ 170355 h 178996"/>
                <a:gd name="connsiteX14" fmla="*/ 45216 w 163714"/>
                <a:gd name="connsiteY14" fmla="*/ 179073 h 178996"/>
                <a:gd name="connsiteX15" fmla="*/ 55415 w 163714"/>
                <a:gd name="connsiteY15" fmla="*/ 173079 h 178996"/>
                <a:gd name="connsiteX16" fmla="*/ 64830 w 163714"/>
                <a:gd name="connsiteY16" fmla="*/ 122677 h 178996"/>
                <a:gd name="connsiteX17" fmla="*/ 68230 w 163714"/>
                <a:gd name="connsiteY17" fmla="*/ 104150 h 178996"/>
                <a:gd name="connsiteX18" fmla="*/ 88106 w 163714"/>
                <a:gd name="connsiteY18" fmla="*/ 42850 h 178996"/>
                <a:gd name="connsiteX19" fmla="*/ 126811 w 163714"/>
                <a:gd name="connsiteY19" fmla="*/ 18603 h 178996"/>
                <a:gd name="connsiteX20" fmla="*/ 154533 w 163714"/>
                <a:gd name="connsiteY20" fmla="*/ 45302 h 178996"/>
                <a:gd name="connsiteX21" fmla="*/ 76599 w 163714"/>
                <a:gd name="connsiteY21" fmla="*/ 104423 h 178996"/>
                <a:gd name="connsiteX22" fmla="*/ 68230 w 163714"/>
                <a:gd name="connsiteY22" fmla="*/ 104150 h 17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3714" h="178996">
                  <a:moveTo>
                    <a:pt x="64830" y="122677"/>
                  </a:moveTo>
                  <a:cubicBezTo>
                    <a:pt x="67707" y="122949"/>
                    <a:pt x="70845" y="122949"/>
                    <a:pt x="73722" y="122949"/>
                  </a:cubicBezTo>
                  <a:cubicBezTo>
                    <a:pt x="120796" y="122949"/>
                    <a:pt x="163948" y="82900"/>
                    <a:pt x="163948" y="39853"/>
                  </a:cubicBezTo>
                  <a:cubicBezTo>
                    <a:pt x="163948" y="15606"/>
                    <a:pt x="150087" y="76"/>
                    <a:pt x="129688" y="76"/>
                  </a:cubicBezTo>
                  <a:cubicBezTo>
                    <a:pt x="93598" y="76"/>
                    <a:pt x="74506" y="48027"/>
                    <a:pt x="67184" y="68460"/>
                  </a:cubicBezTo>
                  <a:cubicBezTo>
                    <a:pt x="63784" y="78540"/>
                    <a:pt x="58030" y="97612"/>
                    <a:pt x="56461" y="102788"/>
                  </a:cubicBezTo>
                  <a:cubicBezTo>
                    <a:pt x="27693" y="98701"/>
                    <a:pt x="9387" y="85079"/>
                    <a:pt x="9387" y="64918"/>
                  </a:cubicBezTo>
                  <a:cubicBezTo>
                    <a:pt x="9387" y="64646"/>
                    <a:pt x="10956" y="34132"/>
                    <a:pt x="32139" y="9612"/>
                  </a:cubicBezTo>
                  <a:cubicBezTo>
                    <a:pt x="33970" y="7705"/>
                    <a:pt x="34232" y="7160"/>
                    <a:pt x="34232" y="6070"/>
                  </a:cubicBezTo>
                  <a:cubicBezTo>
                    <a:pt x="34232" y="2801"/>
                    <a:pt x="30832" y="2801"/>
                    <a:pt x="30047" y="2801"/>
                  </a:cubicBezTo>
                  <a:cubicBezTo>
                    <a:pt x="27693" y="2801"/>
                    <a:pt x="26647" y="2801"/>
                    <a:pt x="21678" y="8794"/>
                  </a:cubicBezTo>
                  <a:cubicBezTo>
                    <a:pt x="7033" y="27593"/>
                    <a:pt x="233" y="55928"/>
                    <a:pt x="233" y="67643"/>
                  </a:cubicBezTo>
                  <a:cubicBezTo>
                    <a:pt x="233" y="91890"/>
                    <a:pt x="17232" y="112869"/>
                    <a:pt x="50969" y="120497"/>
                  </a:cubicBezTo>
                  <a:cubicBezTo>
                    <a:pt x="37893" y="162726"/>
                    <a:pt x="36324" y="167903"/>
                    <a:pt x="36324" y="170355"/>
                  </a:cubicBezTo>
                  <a:cubicBezTo>
                    <a:pt x="36324" y="177711"/>
                    <a:pt x="42339" y="179073"/>
                    <a:pt x="45216" y="179073"/>
                  </a:cubicBezTo>
                  <a:cubicBezTo>
                    <a:pt x="48092" y="179073"/>
                    <a:pt x="53323" y="177166"/>
                    <a:pt x="55415" y="173079"/>
                  </a:cubicBezTo>
                  <a:cubicBezTo>
                    <a:pt x="57246" y="168992"/>
                    <a:pt x="59599" y="155098"/>
                    <a:pt x="64830" y="122677"/>
                  </a:cubicBezTo>
                  <a:close/>
                  <a:moveTo>
                    <a:pt x="68230" y="104150"/>
                  </a:moveTo>
                  <a:cubicBezTo>
                    <a:pt x="73460" y="72819"/>
                    <a:pt x="75552" y="60559"/>
                    <a:pt x="88106" y="42850"/>
                  </a:cubicBezTo>
                  <a:cubicBezTo>
                    <a:pt x="99874" y="26231"/>
                    <a:pt x="113735" y="18603"/>
                    <a:pt x="126811" y="18603"/>
                  </a:cubicBezTo>
                  <a:cubicBezTo>
                    <a:pt x="144857" y="18603"/>
                    <a:pt x="154533" y="31135"/>
                    <a:pt x="154533" y="45302"/>
                  </a:cubicBezTo>
                  <a:cubicBezTo>
                    <a:pt x="154533" y="72819"/>
                    <a:pt x="121581" y="104423"/>
                    <a:pt x="76599" y="104423"/>
                  </a:cubicBezTo>
                  <a:cubicBezTo>
                    <a:pt x="74245" y="104423"/>
                    <a:pt x="70584" y="104423"/>
                    <a:pt x="68230" y="104150"/>
                  </a:cubicBez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0689818F-1B0C-FBA5-EA06-1F492FB134B6}"/>
              </a:ext>
            </a:extLst>
          </p:cNvPr>
          <p:cNvCxnSpPr>
            <a:cxnSpLocks/>
          </p:cNvCxnSpPr>
          <p:nvPr/>
        </p:nvCxnSpPr>
        <p:spPr>
          <a:xfrm>
            <a:off x="1679544" y="2712926"/>
            <a:ext cx="241406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wal 12">
            <a:extLst>
              <a:ext uri="{FF2B5EF4-FFF2-40B4-BE49-F238E27FC236}">
                <a16:creationId xmlns:a16="http://schemas.microsoft.com/office/drawing/2014/main" id="{885B9624-588E-6CDA-95E0-D2893789C7FC}"/>
              </a:ext>
            </a:extLst>
          </p:cNvPr>
          <p:cNvSpPr/>
          <p:nvPr/>
        </p:nvSpPr>
        <p:spPr>
          <a:xfrm>
            <a:off x="929448" y="1521857"/>
            <a:ext cx="681152" cy="160165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BD277E64-659D-CAB1-7184-80156A52FE45}"/>
              </a:ext>
            </a:extLst>
          </p:cNvPr>
          <p:cNvSpPr/>
          <p:nvPr/>
        </p:nvSpPr>
        <p:spPr>
          <a:xfrm>
            <a:off x="4149755" y="1508628"/>
            <a:ext cx="681152" cy="160165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6CD1EED0-13BC-6417-70C9-F8F512B8537F}"/>
              </a:ext>
            </a:extLst>
          </p:cNvPr>
          <p:cNvSpPr/>
          <p:nvPr/>
        </p:nvSpPr>
        <p:spPr>
          <a:xfrm>
            <a:off x="2420216" y="1428946"/>
            <a:ext cx="939101" cy="88050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upa 24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\varphi^{\otimes N}$$&#10; \end{document}&#10;" title="IguanaTex Vector Display">
            <a:extLst>
              <a:ext uri="{FF2B5EF4-FFF2-40B4-BE49-F238E27FC236}">
                <a16:creationId xmlns:a16="http://schemas.microsoft.com/office/drawing/2014/main" id="{138C7315-4193-CD4B-48B9-42F06F47F96D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2601795" y="1690934"/>
            <a:ext cx="681852" cy="443608"/>
            <a:chOff x="10907851" y="4207090"/>
            <a:chExt cx="681852" cy="443608"/>
          </a:xfrm>
        </p:grpSpPr>
        <p:sp>
          <p:nvSpPr>
            <p:cNvPr id="21" name="Dowolny kształt: kształt 20">
              <a:extLst>
                <a:ext uri="{FF2B5EF4-FFF2-40B4-BE49-F238E27FC236}">
                  <a16:creationId xmlns:a16="http://schemas.microsoft.com/office/drawing/2014/main" id="{8764A5AC-3F43-D2DD-A63D-FE14B0FC61F1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0907851" y="4271079"/>
              <a:ext cx="194120" cy="250117"/>
            </a:xfrm>
            <a:custGeom>
              <a:avLst/>
              <a:gdLst>
                <a:gd name="connsiteX0" fmla="*/ 76498 w 194120"/>
                <a:gd name="connsiteY0" fmla="*/ 117737 h 250117"/>
                <a:gd name="connsiteX1" fmla="*/ 224 w 194120"/>
                <a:gd name="connsiteY1" fmla="*/ 207531 h 250117"/>
                <a:gd name="connsiteX2" fmla="*/ 61316 w 194120"/>
                <a:gd name="connsiteY2" fmla="*/ 250192 h 250117"/>
                <a:gd name="connsiteX3" fmla="*/ 170124 w 194120"/>
                <a:gd name="connsiteY3" fmla="*/ 188609 h 250117"/>
                <a:gd name="connsiteX4" fmla="*/ 166509 w 194120"/>
                <a:gd name="connsiteY4" fmla="*/ 186201 h 250117"/>
                <a:gd name="connsiteX5" fmla="*/ 140121 w 194120"/>
                <a:gd name="connsiteY5" fmla="*/ 201338 h 250117"/>
                <a:gd name="connsiteX6" fmla="*/ 85174 w 194120"/>
                <a:gd name="connsiteY6" fmla="*/ 231270 h 250117"/>
                <a:gd name="connsiteX7" fmla="*/ 30950 w 194120"/>
                <a:gd name="connsiteY7" fmla="*/ 192737 h 250117"/>
                <a:gd name="connsiteX8" fmla="*/ 108309 w 194120"/>
                <a:gd name="connsiteY8" fmla="*/ 122897 h 250117"/>
                <a:gd name="connsiteX9" fmla="*/ 137952 w 194120"/>
                <a:gd name="connsiteY9" fmla="*/ 106383 h 250117"/>
                <a:gd name="connsiteX10" fmla="*/ 134337 w 194120"/>
                <a:gd name="connsiteY10" fmla="*/ 103975 h 250117"/>
                <a:gd name="connsiteX11" fmla="*/ 73245 w 194120"/>
                <a:gd name="connsiteY11" fmla="*/ 64410 h 250117"/>
                <a:gd name="connsiteX12" fmla="*/ 129276 w 194120"/>
                <a:gd name="connsiteY12" fmla="*/ 18997 h 250117"/>
                <a:gd name="connsiteX13" fmla="*/ 163617 w 194120"/>
                <a:gd name="connsiteY13" fmla="*/ 37919 h 250117"/>
                <a:gd name="connsiteX14" fmla="*/ 159280 w 194120"/>
                <a:gd name="connsiteY14" fmla="*/ 50305 h 250117"/>
                <a:gd name="connsiteX15" fmla="*/ 157472 w 194120"/>
                <a:gd name="connsiteY15" fmla="*/ 54089 h 250117"/>
                <a:gd name="connsiteX16" fmla="*/ 161087 w 194120"/>
                <a:gd name="connsiteY16" fmla="*/ 56497 h 250117"/>
                <a:gd name="connsiteX17" fmla="*/ 194344 w 194120"/>
                <a:gd name="connsiteY17" fmla="*/ 23469 h 250117"/>
                <a:gd name="connsiteX18" fmla="*/ 153134 w 194120"/>
                <a:gd name="connsiteY18" fmla="*/ 75 h 250117"/>
                <a:gd name="connsiteX19" fmla="*/ 42518 w 194120"/>
                <a:gd name="connsiteY19" fmla="*/ 79204 h 250117"/>
                <a:gd name="connsiteX20" fmla="*/ 76498 w 194120"/>
                <a:gd name="connsiteY20" fmla="*/ 117737 h 25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4120" h="250117">
                  <a:moveTo>
                    <a:pt x="76498" y="117737"/>
                  </a:moveTo>
                  <a:cubicBezTo>
                    <a:pt x="4200" y="154893"/>
                    <a:pt x="224" y="199274"/>
                    <a:pt x="224" y="207531"/>
                  </a:cubicBezTo>
                  <a:cubicBezTo>
                    <a:pt x="224" y="233678"/>
                    <a:pt x="26974" y="250192"/>
                    <a:pt x="61316" y="250192"/>
                  </a:cubicBezTo>
                  <a:cubicBezTo>
                    <a:pt x="121685" y="250192"/>
                    <a:pt x="170124" y="195834"/>
                    <a:pt x="170124" y="188609"/>
                  </a:cubicBezTo>
                  <a:cubicBezTo>
                    <a:pt x="170124" y="186545"/>
                    <a:pt x="168317" y="186201"/>
                    <a:pt x="166509" y="186201"/>
                  </a:cubicBezTo>
                  <a:cubicBezTo>
                    <a:pt x="162172" y="186201"/>
                    <a:pt x="148435" y="190673"/>
                    <a:pt x="140121" y="201338"/>
                  </a:cubicBezTo>
                  <a:cubicBezTo>
                    <a:pt x="132529" y="211316"/>
                    <a:pt x="117347" y="231270"/>
                    <a:pt x="85174" y="231270"/>
                  </a:cubicBezTo>
                  <a:cubicBezTo>
                    <a:pt x="59508" y="231270"/>
                    <a:pt x="30950" y="218541"/>
                    <a:pt x="30950" y="192737"/>
                  </a:cubicBezTo>
                  <a:cubicBezTo>
                    <a:pt x="30950" y="175879"/>
                    <a:pt x="51194" y="124961"/>
                    <a:pt x="108309" y="122897"/>
                  </a:cubicBezTo>
                  <a:cubicBezTo>
                    <a:pt x="125299" y="122209"/>
                    <a:pt x="137952" y="110168"/>
                    <a:pt x="137952" y="106383"/>
                  </a:cubicBezTo>
                  <a:cubicBezTo>
                    <a:pt x="137952" y="104319"/>
                    <a:pt x="136144" y="103975"/>
                    <a:pt x="134337" y="103975"/>
                  </a:cubicBezTo>
                  <a:cubicBezTo>
                    <a:pt x="83367" y="101911"/>
                    <a:pt x="73245" y="78172"/>
                    <a:pt x="73245" y="64410"/>
                  </a:cubicBezTo>
                  <a:cubicBezTo>
                    <a:pt x="73245" y="56497"/>
                    <a:pt x="78667" y="18997"/>
                    <a:pt x="129276" y="18997"/>
                  </a:cubicBezTo>
                  <a:cubicBezTo>
                    <a:pt x="136144" y="18997"/>
                    <a:pt x="163617" y="20029"/>
                    <a:pt x="163617" y="37919"/>
                  </a:cubicBezTo>
                  <a:cubicBezTo>
                    <a:pt x="163617" y="43424"/>
                    <a:pt x="160726" y="48240"/>
                    <a:pt x="159280" y="50305"/>
                  </a:cubicBezTo>
                  <a:cubicBezTo>
                    <a:pt x="158557" y="51337"/>
                    <a:pt x="157472" y="53057"/>
                    <a:pt x="157472" y="54089"/>
                  </a:cubicBezTo>
                  <a:cubicBezTo>
                    <a:pt x="157472" y="56497"/>
                    <a:pt x="160003" y="56497"/>
                    <a:pt x="161087" y="56497"/>
                  </a:cubicBezTo>
                  <a:cubicBezTo>
                    <a:pt x="171932" y="56497"/>
                    <a:pt x="194344" y="43080"/>
                    <a:pt x="194344" y="23469"/>
                  </a:cubicBezTo>
                  <a:cubicBezTo>
                    <a:pt x="194344" y="3171"/>
                    <a:pt x="169401" y="75"/>
                    <a:pt x="153134" y="75"/>
                  </a:cubicBezTo>
                  <a:cubicBezTo>
                    <a:pt x="103972" y="75"/>
                    <a:pt x="42518" y="37231"/>
                    <a:pt x="42518" y="79204"/>
                  </a:cubicBezTo>
                  <a:cubicBezTo>
                    <a:pt x="42518" y="99502"/>
                    <a:pt x="58785" y="111888"/>
                    <a:pt x="76498" y="117737"/>
                  </a:cubicBezTo>
                  <a:close/>
                </a:path>
              </a:pathLst>
            </a:custGeom>
            <a:solidFill>
              <a:srgbClr val="000000"/>
            </a:solidFill>
            <a:ln w="3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2" name="Dowolny kształt: kształt 21">
              <a:extLst>
                <a:ext uri="{FF2B5EF4-FFF2-40B4-BE49-F238E27FC236}">
                  <a16:creationId xmlns:a16="http://schemas.microsoft.com/office/drawing/2014/main" id="{05DF560C-CF91-D57F-1988-56967AFFB96E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1140334" y="4222503"/>
              <a:ext cx="186746" cy="177490"/>
            </a:xfrm>
            <a:custGeom>
              <a:avLst/>
              <a:gdLst>
                <a:gd name="connsiteX0" fmla="*/ 186976 w 186746"/>
                <a:gd name="connsiteY0" fmla="*/ 88936 h 177490"/>
                <a:gd name="connsiteX1" fmla="*/ 93603 w 186746"/>
                <a:gd name="connsiteY1" fmla="*/ 71 h 177490"/>
                <a:gd name="connsiteX2" fmla="*/ 230 w 186746"/>
                <a:gd name="connsiteY2" fmla="*/ 88695 h 177490"/>
                <a:gd name="connsiteX3" fmla="*/ 93603 w 186746"/>
                <a:gd name="connsiteY3" fmla="*/ 177561 h 177490"/>
                <a:gd name="connsiteX4" fmla="*/ 186976 w 186746"/>
                <a:gd name="connsiteY4" fmla="*/ 88936 h 177490"/>
                <a:gd name="connsiteX5" fmla="*/ 36921 w 186746"/>
                <a:gd name="connsiteY5" fmla="*/ 28970 h 177490"/>
                <a:gd name="connsiteX6" fmla="*/ 93603 w 186746"/>
                <a:gd name="connsiteY6" fmla="*/ 8259 h 177490"/>
                <a:gd name="connsiteX7" fmla="*/ 150285 w 186746"/>
                <a:gd name="connsiteY7" fmla="*/ 28970 h 177490"/>
                <a:gd name="connsiteX8" fmla="*/ 93603 w 186746"/>
                <a:gd name="connsiteY8" fmla="*/ 82916 h 177490"/>
                <a:gd name="connsiteX9" fmla="*/ 36921 w 186746"/>
                <a:gd name="connsiteY9" fmla="*/ 28970 h 177490"/>
                <a:gd name="connsiteX10" fmla="*/ 30848 w 186746"/>
                <a:gd name="connsiteY10" fmla="*/ 142641 h 177490"/>
                <a:gd name="connsiteX11" fmla="*/ 8833 w 186746"/>
                <a:gd name="connsiteY11" fmla="*/ 88936 h 177490"/>
                <a:gd name="connsiteX12" fmla="*/ 30848 w 186746"/>
                <a:gd name="connsiteY12" fmla="*/ 34991 h 177490"/>
                <a:gd name="connsiteX13" fmla="*/ 87530 w 186746"/>
                <a:gd name="connsiteY13" fmla="*/ 88695 h 177490"/>
                <a:gd name="connsiteX14" fmla="*/ 30848 w 186746"/>
                <a:gd name="connsiteY14" fmla="*/ 142641 h 177490"/>
                <a:gd name="connsiteX15" fmla="*/ 156358 w 186746"/>
                <a:gd name="connsiteY15" fmla="*/ 34991 h 177490"/>
                <a:gd name="connsiteX16" fmla="*/ 178372 w 186746"/>
                <a:gd name="connsiteY16" fmla="*/ 88695 h 177490"/>
                <a:gd name="connsiteX17" fmla="*/ 156358 w 186746"/>
                <a:gd name="connsiteY17" fmla="*/ 142641 h 177490"/>
                <a:gd name="connsiteX18" fmla="*/ 99676 w 186746"/>
                <a:gd name="connsiteY18" fmla="*/ 88936 h 177490"/>
                <a:gd name="connsiteX19" fmla="*/ 156358 w 186746"/>
                <a:gd name="connsiteY19" fmla="*/ 34991 h 177490"/>
                <a:gd name="connsiteX20" fmla="*/ 150285 w 186746"/>
                <a:gd name="connsiteY20" fmla="*/ 148662 h 177490"/>
                <a:gd name="connsiteX21" fmla="*/ 93603 w 186746"/>
                <a:gd name="connsiteY21" fmla="*/ 169373 h 177490"/>
                <a:gd name="connsiteX22" fmla="*/ 36921 w 186746"/>
                <a:gd name="connsiteY22" fmla="*/ 148662 h 177490"/>
                <a:gd name="connsiteX23" fmla="*/ 93603 w 186746"/>
                <a:gd name="connsiteY23" fmla="*/ 94716 h 177490"/>
                <a:gd name="connsiteX24" fmla="*/ 150285 w 186746"/>
                <a:gd name="connsiteY24" fmla="*/ 148662 h 17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6746" h="177490">
                  <a:moveTo>
                    <a:pt x="186976" y="88936"/>
                  </a:moveTo>
                  <a:cubicBezTo>
                    <a:pt x="186976" y="39566"/>
                    <a:pt x="144718" y="71"/>
                    <a:pt x="93603" y="71"/>
                  </a:cubicBezTo>
                  <a:cubicBezTo>
                    <a:pt x="41982" y="71"/>
                    <a:pt x="230" y="40289"/>
                    <a:pt x="230" y="88695"/>
                  </a:cubicBezTo>
                  <a:cubicBezTo>
                    <a:pt x="230" y="138065"/>
                    <a:pt x="42488" y="177561"/>
                    <a:pt x="93603" y="177561"/>
                  </a:cubicBezTo>
                  <a:cubicBezTo>
                    <a:pt x="145224" y="177561"/>
                    <a:pt x="186976" y="137343"/>
                    <a:pt x="186976" y="88936"/>
                  </a:cubicBezTo>
                  <a:close/>
                  <a:moveTo>
                    <a:pt x="36921" y="28970"/>
                  </a:moveTo>
                  <a:cubicBezTo>
                    <a:pt x="47296" y="20059"/>
                    <a:pt x="66780" y="8259"/>
                    <a:pt x="93603" y="8259"/>
                  </a:cubicBezTo>
                  <a:cubicBezTo>
                    <a:pt x="120425" y="8259"/>
                    <a:pt x="139910" y="20059"/>
                    <a:pt x="150285" y="28970"/>
                  </a:cubicBezTo>
                  <a:lnTo>
                    <a:pt x="93603" y="82916"/>
                  </a:lnTo>
                  <a:lnTo>
                    <a:pt x="36921" y="28970"/>
                  </a:lnTo>
                  <a:close/>
                  <a:moveTo>
                    <a:pt x="30848" y="142641"/>
                  </a:moveTo>
                  <a:cubicBezTo>
                    <a:pt x="16931" y="128914"/>
                    <a:pt x="8833" y="108684"/>
                    <a:pt x="8833" y="88936"/>
                  </a:cubicBezTo>
                  <a:cubicBezTo>
                    <a:pt x="8833" y="67743"/>
                    <a:pt x="17690" y="47995"/>
                    <a:pt x="30848" y="34991"/>
                  </a:cubicBezTo>
                  <a:lnTo>
                    <a:pt x="87530" y="88695"/>
                  </a:lnTo>
                  <a:lnTo>
                    <a:pt x="30848" y="142641"/>
                  </a:lnTo>
                  <a:close/>
                  <a:moveTo>
                    <a:pt x="156358" y="34991"/>
                  </a:moveTo>
                  <a:cubicBezTo>
                    <a:pt x="170275" y="48718"/>
                    <a:pt x="178372" y="68948"/>
                    <a:pt x="178372" y="88695"/>
                  </a:cubicBezTo>
                  <a:cubicBezTo>
                    <a:pt x="178372" y="109888"/>
                    <a:pt x="169516" y="129636"/>
                    <a:pt x="156358" y="142641"/>
                  </a:cubicBezTo>
                  <a:lnTo>
                    <a:pt x="99676" y="88936"/>
                  </a:lnTo>
                  <a:lnTo>
                    <a:pt x="156358" y="34991"/>
                  </a:lnTo>
                  <a:close/>
                  <a:moveTo>
                    <a:pt x="150285" y="148662"/>
                  </a:moveTo>
                  <a:cubicBezTo>
                    <a:pt x="139910" y="157572"/>
                    <a:pt x="120425" y="169373"/>
                    <a:pt x="93603" y="169373"/>
                  </a:cubicBezTo>
                  <a:cubicBezTo>
                    <a:pt x="66780" y="169373"/>
                    <a:pt x="47296" y="157572"/>
                    <a:pt x="36921" y="148662"/>
                  </a:cubicBezTo>
                  <a:lnTo>
                    <a:pt x="93603" y="94716"/>
                  </a:lnTo>
                  <a:lnTo>
                    <a:pt x="150285" y="148662"/>
                  </a:lnTo>
                  <a:close/>
                </a:path>
              </a:pathLst>
            </a:custGeom>
            <a:solidFill>
              <a:srgbClr val="000000"/>
            </a:solidFill>
            <a:ln w="3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" name="Dowolny kształt: kształt 22">
              <a:extLst>
                <a:ext uri="{FF2B5EF4-FFF2-40B4-BE49-F238E27FC236}">
                  <a16:creationId xmlns:a16="http://schemas.microsoft.com/office/drawing/2014/main" id="{5B150277-E224-16C6-C53C-8F106D753473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1364242" y="4207090"/>
              <a:ext cx="225461" cy="164485"/>
            </a:xfrm>
            <a:custGeom>
              <a:avLst/>
              <a:gdLst>
                <a:gd name="connsiteX0" fmla="*/ 193814 w 225461"/>
                <a:gd name="connsiteY0" fmla="*/ 26321 h 164485"/>
                <a:gd name="connsiteX1" fmla="*/ 220637 w 225461"/>
                <a:gd name="connsiteY1" fmla="*/ 8740 h 164485"/>
                <a:gd name="connsiteX2" fmla="*/ 225698 w 225461"/>
                <a:gd name="connsiteY2" fmla="*/ 3442 h 164485"/>
                <a:gd name="connsiteX3" fmla="*/ 221902 w 225461"/>
                <a:gd name="connsiteY3" fmla="*/ 71 h 164485"/>
                <a:gd name="connsiteX4" fmla="*/ 195586 w 225461"/>
                <a:gd name="connsiteY4" fmla="*/ 1034 h 164485"/>
                <a:gd name="connsiteX5" fmla="*/ 168763 w 225461"/>
                <a:gd name="connsiteY5" fmla="*/ 71 h 164485"/>
                <a:gd name="connsiteX6" fmla="*/ 163702 w 225461"/>
                <a:gd name="connsiteY6" fmla="*/ 5369 h 164485"/>
                <a:gd name="connsiteX7" fmla="*/ 169269 w 225461"/>
                <a:gd name="connsiteY7" fmla="*/ 8740 h 164485"/>
                <a:gd name="connsiteX8" fmla="*/ 185464 w 225461"/>
                <a:gd name="connsiteY8" fmla="*/ 18614 h 164485"/>
                <a:gd name="connsiteX9" fmla="*/ 184452 w 225461"/>
                <a:gd name="connsiteY9" fmla="*/ 24394 h 164485"/>
                <a:gd name="connsiteX10" fmla="*/ 156870 w 225461"/>
                <a:gd name="connsiteY10" fmla="*/ 129395 h 164485"/>
                <a:gd name="connsiteX11" fmla="*/ 92597 w 225461"/>
                <a:gd name="connsiteY11" fmla="*/ 4165 h 164485"/>
                <a:gd name="connsiteX12" fmla="*/ 83993 w 225461"/>
                <a:gd name="connsiteY12" fmla="*/ 71 h 164485"/>
                <a:gd name="connsiteX13" fmla="*/ 49326 w 225461"/>
                <a:gd name="connsiteY13" fmla="*/ 71 h 164485"/>
                <a:gd name="connsiteX14" fmla="*/ 41229 w 225461"/>
                <a:gd name="connsiteY14" fmla="*/ 5369 h 164485"/>
                <a:gd name="connsiteX15" fmla="*/ 49580 w 225461"/>
                <a:gd name="connsiteY15" fmla="*/ 8740 h 164485"/>
                <a:gd name="connsiteX16" fmla="*/ 65774 w 225461"/>
                <a:gd name="connsiteY16" fmla="*/ 9945 h 164485"/>
                <a:gd name="connsiteX17" fmla="*/ 31866 w 225461"/>
                <a:gd name="connsiteY17" fmla="*/ 138788 h 164485"/>
                <a:gd name="connsiteX18" fmla="*/ 5550 w 225461"/>
                <a:gd name="connsiteY18" fmla="*/ 155887 h 164485"/>
                <a:gd name="connsiteX19" fmla="*/ 236 w 225461"/>
                <a:gd name="connsiteY19" fmla="*/ 160944 h 164485"/>
                <a:gd name="connsiteX20" fmla="*/ 4032 w 225461"/>
                <a:gd name="connsiteY20" fmla="*/ 164556 h 164485"/>
                <a:gd name="connsiteX21" fmla="*/ 30348 w 225461"/>
                <a:gd name="connsiteY21" fmla="*/ 163593 h 164485"/>
                <a:gd name="connsiteX22" fmla="*/ 57171 w 225461"/>
                <a:gd name="connsiteY22" fmla="*/ 164556 h 164485"/>
                <a:gd name="connsiteX23" fmla="*/ 62232 w 225461"/>
                <a:gd name="connsiteY23" fmla="*/ 159499 h 164485"/>
                <a:gd name="connsiteX24" fmla="*/ 56412 w 225461"/>
                <a:gd name="connsiteY24" fmla="*/ 155887 h 164485"/>
                <a:gd name="connsiteX25" fmla="*/ 40470 w 225461"/>
                <a:gd name="connsiteY25" fmla="*/ 145772 h 164485"/>
                <a:gd name="connsiteX26" fmla="*/ 41482 w 225461"/>
                <a:gd name="connsiteY26" fmla="*/ 139751 h 164485"/>
                <a:gd name="connsiteX27" fmla="*/ 73872 w 225461"/>
                <a:gd name="connsiteY27" fmla="*/ 16447 h 164485"/>
                <a:gd name="connsiteX28" fmla="*/ 147760 w 225461"/>
                <a:gd name="connsiteY28" fmla="*/ 160462 h 164485"/>
                <a:gd name="connsiteX29" fmla="*/ 153327 w 225461"/>
                <a:gd name="connsiteY29" fmla="*/ 164556 h 164485"/>
                <a:gd name="connsiteX30" fmla="*/ 158641 w 225461"/>
                <a:gd name="connsiteY30" fmla="*/ 159499 h 164485"/>
                <a:gd name="connsiteX31" fmla="*/ 193814 w 225461"/>
                <a:gd name="connsiteY31" fmla="*/ 26321 h 164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5461" h="164485">
                  <a:moveTo>
                    <a:pt x="193814" y="26321"/>
                  </a:moveTo>
                  <a:cubicBezTo>
                    <a:pt x="196345" y="17169"/>
                    <a:pt x="200393" y="9222"/>
                    <a:pt x="220637" y="8740"/>
                  </a:cubicBezTo>
                  <a:cubicBezTo>
                    <a:pt x="221902" y="8740"/>
                    <a:pt x="225698" y="8500"/>
                    <a:pt x="225698" y="3442"/>
                  </a:cubicBezTo>
                  <a:cubicBezTo>
                    <a:pt x="225698" y="1997"/>
                    <a:pt x="224433" y="71"/>
                    <a:pt x="221902" y="71"/>
                  </a:cubicBezTo>
                  <a:cubicBezTo>
                    <a:pt x="213552" y="71"/>
                    <a:pt x="204189" y="1034"/>
                    <a:pt x="195586" y="1034"/>
                  </a:cubicBezTo>
                  <a:cubicBezTo>
                    <a:pt x="189513" y="1034"/>
                    <a:pt x="174836" y="71"/>
                    <a:pt x="168763" y="71"/>
                  </a:cubicBezTo>
                  <a:cubicBezTo>
                    <a:pt x="167498" y="71"/>
                    <a:pt x="163702" y="71"/>
                    <a:pt x="163702" y="5369"/>
                  </a:cubicBezTo>
                  <a:cubicBezTo>
                    <a:pt x="163702" y="8500"/>
                    <a:pt x="166992" y="8740"/>
                    <a:pt x="169269" y="8740"/>
                  </a:cubicBezTo>
                  <a:cubicBezTo>
                    <a:pt x="181162" y="8981"/>
                    <a:pt x="185464" y="12594"/>
                    <a:pt x="185464" y="18614"/>
                  </a:cubicBezTo>
                  <a:cubicBezTo>
                    <a:pt x="185464" y="20541"/>
                    <a:pt x="185211" y="21745"/>
                    <a:pt x="184452" y="24394"/>
                  </a:cubicBezTo>
                  <a:lnTo>
                    <a:pt x="156870" y="129395"/>
                  </a:lnTo>
                  <a:lnTo>
                    <a:pt x="92597" y="4165"/>
                  </a:lnTo>
                  <a:cubicBezTo>
                    <a:pt x="90573" y="71"/>
                    <a:pt x="90066" y="71"/>
                    <a:pt x="83993" y="71"/>
                  </a:cubicBezTo>
                  <a:lnTo>
                    <a:pt x="49326" y="71"/>
                  </a:lnTo>
                  <a:cubicBezTo>
                    <a:pt x="44519" y="71"/>
                    <a:pt x="41229" y="71"/>
                    <a:pt x="41229" y="5369"/>
                  </a:cubicBezTo>
                  <a:cubicBezTo>
                    <a:pt x="41229" y="8740"/>
                    <a:pt x="44266" y="8740"/>
                    <a:pt x="49580" y="8740"/>
                  </a:cubicBezTo>
                  <a:cubicBezTo>
                    <a:pt x="54893" y="8740"/>
                    <a:pt x="60460" y="8981"/>
                    <a:pt x="65774" y="9945"/>
                  </a:cubicBezTo>
                  <a:lnTo>
                    <a:pt x="31866" y="138788"/>
                  </a:lnTo>
                  <a:cubicBezTo>
                    <a:pt x="29589" y="147939"/>
                    <a:pt x="25287" y="155164"/>
                    <a:pt x="5550" y="155887"/>
                  </a:cubicBezTo>
                  <a:cubicBezTo>
                    <a:pt x="3779" y="155887"/>
                    <a:pt x="236" y="156127"/>
                    <a:pt x="236" y="160944"/>
                  </a:cubicBezTo>
                  <a:cubicBezTo>
                    <a:pt x="236" y="163593"/>
                    <a:pt x="2260" y="164556"/>
                    <a:pt x="4032" y="164556"/>
                  </a:cubicBezTo>
                  <a:cubicBezTo>
                    <a:pt x="12382" y="164556"/>
                    <a:pt x="21745" y="163593"/>
                    <a:pt x="30348" y="163593"/>
                  </a:cubicBezTo>
                  <a:cubicBezTo>
                    <a:pt x="36421" y="163593"/>
                    <a:pt x="51098" y="164556"/>
                    <a:pt x="57171" y="164556"/>
                  </a:cubicBezTo>
                  <a:cubicBezTo>
                    <a:pt x="59701" y="164556"/>
                    <a:pt x="62232" y="163352"/>
                    <a:pt x="62232" y="159499"/>
                  </a:cubicBezTo>
                  <a:cubicBezTo>
                    <a:pt x="62232" y="156127"/>
                    <a:pt x="59195" y="155887"/>
                    <a:pt x="56412" y="155887"/>
                  </a:cubicBezTo>
                  <a:cubicBezTo>
                    <a:pt x="40470" y="155405"/>
                    <a:pt x="40470" y="149143"/>
                    <a:pt x="40470" y="145772"/>
                  </a:cubicBezTo>
                  <a:cubicBezTo>
                    <a:pt x="40470" y="144808"/>
                    <a:pt x="40470" y="143604"/>
                    <a:pt x="41482" y="139751"/>
                  </a:cubicBezTo>
                  <a:lnTo>
                    <a:pt x="73872" y="16447"/>
                  </a:lnTo>
                  <a:lnTo>
                    <a:pt x="147760" y="160462"/>
                  </a:lnTo>
                  <a:cubicBezTo>
                    <a:pt x="149785" y="164316"/>
                    <a:pt x="150797" y="164556"/>
                    <a:pt x="153327" y="164556"/>
                  </a:cubicBezTo>
                  <a:cubicBezTo>
                    <a:pt x="157376" y="164556"/>
                    <a:pt x="157376" y="163834"/>
                    <a:pt x="158641" y="159499"/>
                  </a:cubicBezTo>
                  <a:lnTo>
                    <a:pt x="193814" y="26321"/>
                  </a:lnTo>
                  <a:close/>
                </a:path>
              </a:pathLst>
            </a:custGeom>
            <a:solidFill>
              <a:srgbClr val="000000"/>
            </a:solidFill>
            <a:ln w="3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4" name="Dowolny kształt: kształt 23">
              <a:extLst>
                <a:ext uri="{FF2B5EF4-FFF2-40B4-BE49-F238E27FC236}">
                  <a16:creationId xmlns:a16="http://schemas.microsoft.com/office/drawing/2014/main" id="{82359332-F122-8A55-BA53-E33918FFA035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1105978" y="4492474"/>
              <a:ext cx="158405" cy="158224"/>
            </a:xfrm>
            <a:custGeom>
              <a:avLst/>
              <a:gdLst>
                <a:gd name="connsiteX0" fmla="*/ 62731 w 158405"/>
                <a:gd name="connsiteY0" fmla="*/ 108450 h 158224"/>
                <a:gd name="connsiteX1" fmla="*/ 71334 w 158405"/>
                <a:gd name="connsiteY1" fmla="*/ 108691 h 158224"/>
                <a:gd name="connsiteX2" fmla="*/ 158634 w 158405"/>
                <a:gd name="connsiteY2" fmla="*/ 35238 h 158224"/>
                <a:gd name="connsiteX3" fmla="*/ 125485 w 158405"/>
                <a:gd name="connsiteY3" fmla="*/ 77 h 158224"/>
                <a:gd name="connsiteX4" fmla="*/ 65008 w 158405"/>
                <a:gd name="connsiteY4" fmla="*/ 60525 h 158224"/>
                <a:gd name="connsiteX5" fmla="*/ 54633 w 158405"/>
                <a:gd name="connsiteY5" fmla="*/ 90870 h 158224"/>
                <a:gd name="connsiteX6" fmla="*/ 9085 w 158405"/>
                <a:gd name="connsiteY6" fmla="*/ 57394 h 158224"/>
                <a:gd name="connsiteX7" fmla="*/ 31100 w 158405"/>
                <a:gd name="connsiteY7" fmla="*/ 8506 h 158224"/>
                <a:gd name="connsiteX8" fmla="*/ 33125 w 158405"/>
                <a:gd name="connsiteY8" fmla="*/ 5375 h 158224"/>
                <a:gd name="connsiteX9" fmla="*/ 29076 w 158405"/>
                <a:gd name="connsiteY9" fmla="*/ 2485 h 158224"/>
                <a:gd name="connsiteX10" fmla="*/ 20978 w 158405"/>
                <a:gd name="connsiteY10" fmla="*/ 7784 h 158224"/>
                <a:gd name="connsiteX11" fmla="*/ 229 w 158405"/>
                <a:gd name="connsiteY11" fmla="*/ 59803 h 158224"/>
                <a:gd name="connsiteX12" fmla="*/ 49319 w 158405"/>
                <a:gd name="connsiteY12" fmla="*/ 106523 h 158224"/>
                <a:gd name="connsiteX13" fmla="*/ 35149 w 158405"/>
                <a:gd name="connsiteY13" fmla="*/ 150595 h 158224"/>
                <a:gd name="connsiteX14" fmla="*/ 43752 w 158405"/>
                <a:gd name="connsiteY14" fmla="*/ 158301 h 158224"/>
                <a:gd name="connsiteX15" fmla="*/ 53621 w 158405"/>
                <a:gd name="connsiteY15" fmla="*/ 153003 h 158224"/>
                <a:gd name="connsiteX16" fmla="*/ 62731 w 158405"/>
                <a:gd name="connsiteY16" fmla="*/ 108450 h 158224"/>
                <a:gd name="connsiteX17" fmla="*/ 66020 w 158405"/>
                <a:gd name="connsiteY17" fmla="*/ 92074 h 158224"/>
                <a:gd name="connsiteX18" fmla="*/ 85252 w 158405"/>
                <a:gd name="connsiteY18" fmla="*/ 37887 h 158224"/>
                <a:gd name="connsiteX19" fmla="*/ 122702 w 158405"/>
                <a:gd name="connsiteY19" fmla="*/ 16454 h 158224"/>
                <a:gd name="connsiteX20" fmla="*/ 149525 w 158405"/>
                <a:gd name="connsiteY20" fmla="*/ 40055 h 158224"/>
                <a:gd name="connsiteX21" fmla="*/ 74118 w 158405"/>
                <a:gd name="connsiteY21" fmla="*/ 92314 h 158224"/>
                <a:gd name="connsiteX22" fmla="*/ 66020 w 158405"/>
                <a:gd name="connsiteY22" fmla="*/ 92074 h 15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8405" h="158224">
                  <a:moveTo>
                    <a:pt x="62731" y="108450"/>
                  </a:moveTo>
                  <a:cubicBezTo>
                    <a:pt x="65514" y="108691"/>
                    <a:pt x="68551" y="108691"/>
                    <a:pt x="71334" y="108691"/>
                  </a:cubicBezTo>
                  <a:cubicBezTo>
                    <a:pt x="116882" y="108691"/>
                    <a:pt x="158634" y="73289"/>
                    <a:pt x="158634" y="35238"/>
                  </a:cubicBezTo>
                  <a:cubicBezTo>
                    <a:pt x="158634" y="13804"/>
                    <a:pt x="145223" y="77"/>
                    <a:pt x="125485" y="77"/>
                  </a:cubicBezTo>
                  <a:cubicBezTo>
                    <a:pt x="90565" y="77"/>
                    <a:pt x="72093" y="42463"/>
                    <a:pt x="65008" y="60525"/>
                  </a:cubicBezTo>
                  <a:cubicBezTo>
                    <a:pt x="61718" y="69436"/>
                    <a:pt x="56152" y="86294"/>
                    <a:pt x="54633" y="90870"/>
                  </a:cubicBezTo>
                  <a:cubicBezTo>
                    <a:pt x="26798" y="87257"/>
                    <a:pt x="9085" y="75216"/>
                    <a:pt x="9085" y="57394"/>
                  </a:cubicBezTo>
                  <a:cubicBezTo>
                    <a:pt x="9085" y="57154"/>
                    <a:pt x="10604" y="30181"/>
                    <a:pt x="31100" y="8506"/>
                  </a:cubicBezTo>
                  <a:cubicBezTo>
                    <a:pt x="32872" y="6820"/>
                    <a:pt x="33125" y="6339"/>
                    <a:pt x="33125" y="5375"/>
                  </a:cubicBezTo>
                  <a:cubicBezTo>
                    <a:pt x="33125" y="2485"/>
                    <a:pt x="29835" y="2485"/>
                    <a:pt x="29076" y="2485"/>
                  </a:cubicBezTo>
                  <a:cubicBezTo>
                    <a:pt x="26798" y="2485"/>
                    <a:pt x="25786" y="2485"/>
                    <a:pt x="20978" y="7784"/>
                  </a:cubicBezTo>
                  <a:cubicBezTo>
                    <a:pt x="6808" y="24401"/>
                    <a:pt x="229" y="49447"/>
                    <a:pt x="229" y="59803"/>
                  </a:cubicBezTo>
                  <a:cubicBezTo>
                    <a:pt x="229" y="81236"/>
                    <a:pt x="16677" y="99780"/>
                    <a:pt x="49319" y="106523"/>
                  </a:cubicBezTo>
                  <a:cubicBezTo>
                    <a:pt x="36667" y="143852"/>
                    <a:pt x="35149" y="148427"/>
                    <a:pt x="35149" y="150595"/>
                  </a:cubicBezTo>
                  <a:cubicBezTo>
                    <a:pt x="35149" y="157097"/>
                    <a:pt x="40969" y="158301"/>
                    <a:pt x="43752" y="158301"/>
                  </a:cubicBezTo>
                  <a:cubicBezTo>
                    <a:pt x="46536" y="158301"/>
                    <a:pt x="51597" y="156616"/>
                    <a:pt x="53621" y="153003"/>
                  </a:cubicBezTo>
                  <a:cubicBezTo>
                    <a:pt x="55392" y="149391"/>
                    <a:pt x="57670" y="137109"/>
                    <a:pt x="62731" y="108450"/>
                  </a:cubicBezTo>
                  <a:close/>
                  <a:moveTo>
                    <a:pt x="66020" y="92074"/>
                  </a:moveTo>
                  <a:cubicBezTo>
                    <a:pt x="71081" y="64378"/>
                    <a:pt x="73105" y="53541"/>
                    <a:pt x="85252" y="37887"/>
                  </a:cubicBezTo>
                  <a:cubicBezTo>
                    <a:pt x="96638" y="23197"/>
                    <a:pt x="110050" y="16454"/>
                    <a:pt x="122702" y="16454"/>
                  </a:cubicBezTo>
                  <a:cubicBezTo>
                    <a:pt x="140162" y="16454"/>
                    <a:pt x="149525" y="27532"/>
                    <a:pt x="149525" y="40055"/>
                  </a:cubicBezTo>
                  <a:cubicBezTo>
                    <a:pt x="149525" y="64378"/>
                    <a:pt x="117641" y="92314"/>
                    <a:pt x="74118" y="92314"/>
                  </a:cubicBezTo>
                  <a:cubicBezTo>
                    <a:pt x="71840" y="92314"/>
                    <a:pt x="68298" y="92314"/>
                    <a:pt x="66020" y="92074"/>
                  </a:cubicBezTo>
                  <a:close/>
                </a:path>
              </a:pathLst>
            </a:custGeom>
            <a:solidFill>
              <a:srgbClr val="000000"/>
            </a:solidFill>
            <a:ln w="3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27" name="Prostokąt 26">
            <a:extLst>
              <a:ext uri="{FF2B5EF4-FFF2-40B4-BE49-F238E27FC236}">
                <a16:creationId xmlns:a16="http://schemas.microsoft.com/office/drawing/2014/main" id="{D5C933B5-1E58-6D63-B98B-CBEE574917E2}"/>
              </a:ext>
            </a:extLst>
          </p:cNvPr>
          <p:cNvSpPr/>
          <p:nvPr/>
        </p:nvSpPr>
        <p:spPr>
          <a:xfrm>
            <a:off x="308926" y="3178327"/>
            <a:ext cx="4406338" cy="1200949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CF960C00-AF29-6C27-3C83-A0B159F128AB}"/>
              </a:ext>
            </a:extLst>
          </p:cNvPr>
          <p:cNvSpPr txBox="1"/>
          <p:nvPr/>
        </p:nvSpPr>
        <p:spPr>
          <a:xfrm>
            <a:off x="308926" y="3295723"/>
            <a:ext cx="4408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Minimization</a:t>
            </a:r>
            <a:r>
              <a:rPr lang="pl-PL" dirty="0"/>
              <a:t> </a:t>
            </a:r>
            <a:r>
              <a:rPr lang="pl-PL" dirty="0" err="1"/>
              <a:t>over</a:t>
            </a:r>
            <a:r>
              <a:rPr lang="pl-PL" dirty="0"/>
              <a:t> </a:t>
            </a:r>
            <a:r>
              <a:rPr lang="pl-PL" dirty="0" err="1"/>
              <a:t>purifications</a:t>
            </a:r>
            <a:r>
              <a:rPr lang="pl-PL" dirty="0"/>
              <a:t> (MOP)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E49DC64E-B9C8-2F38-02CE-F802FA95FDB2}"/>
              </a:ext>
            </a:extLst>
          </p:cNvPr>
          <p:cNvSpPr txBox="1"/>
          <p:nvPr/>
        </p:nvSpPr>
        <p:spPr>
          <a:xfrm>
            <a:off x="5831558" y="3286991"/>
            <a:ext cx="2374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err="1"/>
              <a:t>Iterative</a:t>
            </a:r>
            <a:r>
              <a:rPr lang="pl-PL" sz="1600" dirty="0"/>
              <a:t> </a:t>
            </a:r>
            <a:r>
              <a:rPr lang="pl-PL" sz="1600" dirty="0" err="1"/>
              <a:t>See</a:t>
            </a:r>
            <a:r>
              <a:rPr lang="pl-PL" sz="1600" dirty="0"/>
              <a:t>-Saw (ISS)</a:t>
            </a:r>
          </a:p>
        </p:txBody>
      </p:sp>
      <p:grpSp>
        <p:nvGrpSpPr>
          <p:cNvPr id="91" name="Grupa 90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^{\otimes N} \otimes \mathcal{I} (\rho)]  = \max_{\rho,L} F(\rho,L)$$&#10; \end{document}&#10;" title="IguanaTex Vector Display">
            <a:extLst>
              <a:ext uri="{FF2B5EF4-FFF2-40B4-BE49-F238E27FC236}">
                <a16:creationId xmlns:a16="http://schemas.microsoft.com/office/drawing/2014/main" id="{E665FA9C-4A2F-91CF-3F04-AA203C34D48B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5195151" y="3694101"/>
            <a:ext cx="3785293" cy="410221"/>
            <a:chOff x="9332895" y="6083950"/>
            <a:chExt cx="3785293" cy="410221"/>
          </a:xfrm>
        </p:grpSpPr>
        <p:sp>
          <p:nvSpPr>
            <p:cNvPr id="61" name="Dowolny kształt: kształt 60">
              <a:extLst>
                <a:ext uri="{FF2B5EF4-FFF2-40B4-BE49-F238E27FC236}">
                  <a16:creationId xmlns:a16="http://schemas.microsoft.com/office/drawing/2014/main" id="{14D30C07-DD3F-ADA7-C4C8-83F5C30F5015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9332895" y="6193208"/>
              <a:ext cx="191060" cy="107556"/>
            </a:xfrm>
            <a:custGeom>
              <a:avLst/>
              <a:gdLst>
                <a:gd name="connsiteX0" fmla="*/ 19237 w 191060"/>
                <a:gd name="connsiteY0" fmla="*/ 23922 h 107556"/>
                <a:gd name="connsiteX1" fmla="*/ 19237 w 191060"/>
                <a:gd name="connsiteY1" fmla="*/ 89137 h 107556"/>
                <a:gd name="connsiteX2" fmla="*/ 156 w 191060"/>
                <a:gd name="connsiteY2" fmla="*/ 100088 h 107556"/>
                <a:gd name="connsiteX3" fmla="*/ 156 w 191060"/>
                <a:gd name="connsiteY3" fmla="*/ 107631 h 107556"/>
                <a:gd name="connsiteX4" fmla="*/ 27800 w 191060"/>
                <a:gd name="connsiteY4" fmla="*/ 106901 h 107556"/>
                <a:gd name="connsiteX5" fmla="*/ 55199 w 191060"/>
                <a:gd name="connsiteY5" fmla="*/ 107631 h 107556"/>
                <a:gd name="connsiteX6" fmla="*/ 55199 w 191060"/>
                <a:gd name="connsiteY6" fmla="*/ 100088 h 107556"/>
                <a:gd name="connsiteX7" fmla="*/ 36117 w 191060"/>
                <a:gd name="connsiteY7" fmla="*/ 89137 h 107556"/>
                <a:gd name="connsiteX8" fmla="*/ 36117 w 191060"/>
                <a:gd name="connsiteY8" fmla="*/ 44363 h 107556"/>
                <a:gd name="connsiteX9" fmla="*/ 69143 w 191060"/>
                <a:gd name="connsiteY9" fmla="*/ 5428 h 107556"/>
                <a:gd name="connsiteX10" fmla="*/ 87246 w 191060"/>
                <a:gd name="connsiteY10" fmla="*/ 32439 h 107556"/>
                <a:gd name="connsiteX11" fmla="*/ 87246 w 191060"/>
                <a:gd name="connsiteY11" fmla="*/ 89137 h 107556"/>
                <a:gd name="connsiteX12" fmla="*/ 68165 w 191060"/>
                <a:gd name="connsiteY12" fmla="*/ 100088 h 107556"/>
                <a:gd name="connsiteX13" fmla="*/ 68165 w 191060"/>
                <a:gd name="connsiteY13" fmla="*/ 107631 h 107556"/>
                <a:gd name="connsiteX14" fmla="*/ 95809 w 191060"/>
                <a:gd name="connsiteY14" fmla="*/ 106901 h 107556"/>
                <a:gd name="connsiteX15" fmla="*/ 123208 w 191060"/>
                <a:gd name="connsiteY15" fmla="*/ 107631 h 107556"/>
                <a:gd name="connsiteX16" fmla="*/ 123208 w 191060"/>
                <a:gd name="connsiteY16" fmla="*/ 100088 h 107556"/>
                <a:gd name="connsiteX17" fmla="*/ 104126 w 191060"/>
                <a:gd name="connsiteY17" fmla="*/ 89137 h 107556"/>
                <a:gd name="connsiteX18" fmla="*/ 104126 w 191060"/>
                <a:gd name="connsiteY18" fmla="*/ 44363 h 107556"/>
                <a:gd name="connsiteX19" fmla="*/ 137152 w 191060"/>
                <a:gd name="connsiteY19" fmla="*/ 5428 h 107556"/>
                <a:gd name="connsiteX20" fmla="*/ 155255 w 191060"/>
                <a:gd name="connsiteY20" fmla="*/ 32439 h 107556"/>
                <a:gd name="connsiteX21" fmla="*/ 155255 w 191060"/>
                <a:gd name="connsiteY21" fmla="*/ 89137 h 107556"/>
                <a:gd name="connsiteX22" fmla="*/ 136174 w 191060"/>
                <a:gd name="connsiteY22" fmla="*/ 100088 h 107556"/>
                <a:gd name="connsiteX23" fmla="*/ 136174 w 191060"/>
                <a:gd name="connsiteY23" fmla="*/ 107631 h 107556"/>
                <a:gd name="connsiteX24" fmla="*/ 163817 w 191060"/>
                <a:gd name="connsiteY24" fmla="*/ 106901 h 107556"/>
                <a:gd name="connsiteX25" fmla="*/ 191217 w 191060"/>
                <a:gd name="connsiteY25" fmla="*/ 107631 h 107556"/>
                <a:gd name="connsiteX26" fmla="*/ 191217 w 191060"/>
                <a:gd name="connsiteY26" fmla="*/ 100088 h 107556"/>
                <a:gd name="connsiteX27" fmla="*/ 172135 w 191060"/>
                <a:gd name="connsiteY27" fmla="*/ 92787 h 107556"/>
                <a:gd name="connsiteX28" fmla="*/ 172135 w 191060"/>
                <a:gd name="connsiteY28" fmla="*/ 46309 h 107556"/>
                <a:gd name="connsiteX29" fmla="*/ 164551 w 191060"/>
                <a:gd name="connsiteY29" fmla="*/ 9078 h 107556"/>
                <a:gd name="connsiteX30" fmla="*/ 138864 w 191060"/>
                <a:gd name="connsiteY30" fmla="*/ 75 h 107556"/>
                <a:gd name="connsiteX31" fmla="*/ 103392 w 191060"/>
                <a:gd name="connsiteY31" fmla="*/ 23922 h 107556"/>
                <a:gd name="connsiteX32" fmla="*/ 70856 w 191060"/>
                <a:gd name="connsiteY32" fmla="*/ 75 h 107556"/>
                <a:gd name="connsiteX33" fmla="*/ 34650 w 191060"/>
                <a:gd name="connsiteY33" fmla="*/ 25625 h 107556"/>
                <a:gd name="connsiteX34" fmla="*/ 34650 w 191060"/>
                <a:gd name="connsiteY34" fmla="*/ 75 h 107556"/>
                <a:gd name="connsiteX35" fmla="*/ 156 w 191060"/>
                <a:gd name="connsiteY35" fmla="*/ 2751 h 107556"/>
                <a:gd name="connsiteX36" fmla="*/ 156 w 191060"/>
                <a:gd name="connsiteY36" fmla="*/ 10295 h 107556"/>
                <a:gd name="connsiteX37" fmla="*/ 19237 w 191060"/>
                <a:gd name="connsiteY37" fmla="*/ 23922 h 107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1060" h="107556">
                  <a:moveTo>
                    <a:pt x="19237" y="23922"/>
                  </a:moveTo>
                  <a:lnTo>
                    <a:pt x="19237" y="89137"/>
                  </a:lnTo>
                  <a:cubicBezTo>
                    <a:pt x="19237" y="100088"/>
                    <a:pt x="16547" y="100088"/>
                    <a:pt x="156" y="100088"/>
                  </a:cubicBezTo>
                  <a:lnTo>
                    <a:pt x="156" y="107631"/>
                  </a:lnTo>
                  <a:cubicBezTo>
                    <a:pt x="8718" y="107388"/>
                    <a:pt x="21195" y="106901"/>
                    <a:pt x="27800" y="106901"/>
                  </a:cubicBezTo>
                  <a:cubicBezTo>
                    <a:pt x="34160" y="106901"/>
                    <a:pt x="46881" y="107388"/>
                    <a:pt x="55199" y="107631"/>
                  </a:cubicBezTo>
                  <a:lnTo>
                    <a:pt x="55199" y="100088"/>
                  </a:lnTo>
                  <a:cubicBezTo>
                    <a:pt x="38808" y="100088"/>
                    <a:pt x="36117" y="100088"/>
                    <a:pt x="36117" y="89137"/>
                  </a:cubicBezTo>
                  <a:lnTo>
                    <a:pt x="36117" y="44363"/>
                  </a:lnTo>
                  <a:cubicBezTo>
                    <a:pt x="36117" y="19055"/>
                    <a:pt x="53487" y="5428"/>
                    <a:pt x="69143" y="5428"/>
                  </a:cubicBezTo>
                  <a:cubicBezTo>
                    <a:pt x="84555" y="5428"/>
                    <a:pt x="87246" y="18569"/>
                    <a:pt x="87246" y="32439"/>
                  </a:cubicBezTo>
                  <a:lnTo>
                    <a:pt x="87246" y="89137"/>
                  </a:lnTo>
                  <a:cubicBezTo>
                    <a:pt x="87246" y="100088"/>
                    <a:pt x="84555" y="100088"/>
                    <a:pt x="68165" y="100088"/>
                  </a:cubicBezTo>
                  <a:lnTo>
                    <a:pt x="68165" y="107631"/>
                  </a:lnTo>
                  <a:cubicBezTo>
                    <a:pt x="76727" y="107388"/>
                    <a:pt x="89203" y="106901"/>
                    <a:pt x="95809" y="106901"/>
                  </a:cubicBezTo>
                  <a:cubicBezTo>
                    <a:pt x="102169" y="106901"/>
                    <a:pt x="114890" y="107388"/>
                    <a:pt x="123208" y="107631"/>
                  </a:cubicBezTo>
                  <a:lnTo>
                    <a:pt x="123208" y="100088"/>
                  </a:lnTo>
                  <a:cubicBezTo>
                    <a:pt x="106817" y="100088"/>
                    <a:pt x="104126" y="100088"/>
                    <a:pt x="104126" y="89137"/>
                  </a:cubicBezTo>
                  <a:lnTo>
                    <a:pt x="104126" y="44363"/>
                  </a:lnTo>
                  <a:cubicBezTo>
                    <a:pt x="104126" y="19055"/>
                    <a:pt x="121495" y="5428"/>
                    <a:pt x="137152" y="5428"/>
                  </a:cubicBezTo>
                  <a:cubicBezTo>
                    <a:pt x="152564" y="5428"/>
                    <a:pt x="155255" y="18569"/>
                    <a:pt x="155255" y="32439"/>
                  </a:cubicBezTo>
                  <a:lnTo>
                    <a:pt x="155255" y="89137"/>
                  </a:lnTo>
                  <a:cubicBezTo>
                    <a:pt x="155255" y="100088"/>
                    <a:pt x="152564" y="100088"/>
                    <a:pt x="136174" y="100088"/>
                  </a:cubicBezTo>
                  <a:lnTo>
                    <a:pt x="136174" y="107631"/>
                  </a:lnTo>
                  <a:cubicBezTo>
                    <a:pt x="144736" y="107388"/>
                    <a:pt x="157212" y="106901"/>
                    <a:pt x="163817" y="106901"/>
                  </a:cubicBezTo>
                  <a:cubicBezTo>
                    <a:pt x="170178" y="106901"/>
                    <a:pt x="182899" y="107388"/>
                    <a:pt x="191217" y="107631"/>
                  </a:cubicBezTo>
                  <a:lnTo>
                    <a:pt x="191217" y="100088"/>
                  </a:lnTo>
                  <a:cubicBezTo>
                    <a:pt x="178496" y="100088"/>
                    <a:pt x="172380" y="100088"/>
                    <a:pt x="172135" y="92787"/>
                  </a:cubicBezTo>
                  <a:lnTo>
                    <a:pt x="172135" y="46309"/>
                  </a:lnTo>
                  <a:cubicBezTo>
                    <a:pt x="172135" y="25382"/>
                    <a:pt x="172135" y="17839"/>
                    <a:pt x="164551" y="9078"/>
                  </a:cubicBezTo>
                  <a:cubicBezTo>
                    <a:pt x="161126" y="4942"/>
                    <a:pt x="153053" y="75"/>
                    <a:pt x="138864" y="75"/>
                  </a:cubicBezTo>
                  <a:cubicBezTo>
                    <a:pt x="118315" y="75"/>
                    <a:pt x="107551" y="14675"/>
                    <a:pt x="103392" y="23922"/>
                  </a:cubicBezTo>
                  <a:cubicBezTo>
                    <a:pt x="99967" y="2751"/>
                    <a:pt x="81864" y="75"/>
                    <a:pt x="70856" y="75"/>
                  </a:cubicBezTo>
                  <a:cubicBezTo>
                    <a:pt x="52997" y="75"/>
                    <a:pt x="41499" y="10538"/>
                    <a:pt x="34650" y="25625"/>
                  </a:cubicBezTo>
                  <a:lnTo>
                    <a:pt x="34650" y="75"/>
                  </a:lnTo>
                  <a:lnTo>
                    <a:pt x="156" y="2751"/>
                  </a:lnTo>
                  <a:lnTo>
                    <a:pt x="156" y="10295"/>
                  </a:lnTo>
                  <a:cubicBezTo>
                    <a:pt x="17280" y="10295"/>
                    <a:pt x="19237" y="11998"/>
                    <a:pt x="19237" y="2392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2" name="Dowolny kształt: kształt 61">
              <a:extLst>
                <a:ext uri="{FF2B5EF4-FFF2-40B4-BE49-F238E27FC236}">
                  <a16:creationId xmlns:a16="http://schemas.microsoft.com/office/drawing/2014/main" id="{24CF0287-E08D-29A9-831F-C0796E340440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9539205" y="6191748"/>
              <a:ext cx="110330" cy="111693"/>
            </a:xfrm>
            <a:custGeom>
              <a:avLst/>
              <a:gdLst>
                <a:gd name="connsiteX0" fmla="*/ 71353 w 110330"/>
                <a:gd name="connsiteY0" fmla="*/ 90597 h 111693"/>
                <a:gd name="connsiteX1" fmla="*/ 90435 w 110330"/>
                <a:gd name="connsiteY1" fmla="*/ 110551 h 111693"/>
                <a:gd name="connsiteX2" fmla="*/ 110495 w 110330"/>
                <a:gd name="connsiteY2" fmla="*/ 87434 h 111693"/>
                <a:gd name="connsiteX3" fmla="*/ 110495 w 110330"/>
                <a:gd name="connsiteY3" fmla="*/ 73807 h 111693"/>
                <a:gd name="connsiteX4" fmla="*/ 104379 w 110330"/>
                <a:gd name="connsiteY4" fmla="*/ 73807 h 111693"/>
                <a:gd name="connsiteX5" fmla="*/ 104379 w 110330"/>
                <a:gd name="connsiteY5" fmla="*/ 87434 h 111693"/>
                <a:gd name="connsiteX6" fmla="*/ 95572 w 110330"/>
                <a:gd name="connsiteY6" fmla="*/ 103008 h 111693"/>
                <a:gd name="connsiteX7" fmla="*/ 86521 w 110330"/>
                <a:gd name="connsiteY7" fmla="*/ 90841 h 111693"/>
                <a:gd name="connsiteX8" fmla="*/ 86521 w 110330"/>
                <a:gd name="connsiteY8" fmla="*/ 42173 h 111693"/>
                <a:gd name="connsiteX9" fmla="*/ 77714 w 110330"/>
                <a:gd name="connsiteY9" fmla="*/ 13458 h 111693"/>
                <a:gd name="connsiteX10" fmla="*/ 44199 w 110330"/>
                <a:gd name="connsiteY10" fmla="*/ 75 h 111693"/>
                <a:gd name="connsiteX11" fmla="*/ 7259 w 110330"/>
                <a:gd name="connsiteY11" fmla="*/ 27572 h 111693"/>
                <a:gd name="connsiteX12" fmla="*/ 18512 w 110330"/>
                <a:gd name="connsiteY12" fmla="*/ 39009 h 111693"/>
                <a:gd name="connsiteX13" fmla="*/ 29765 w 110330"/>
                <a:gd name="connsiteY13" fmla="*/ 27816 h 111693"/>
                <a:gd name="connsiteX14" fmla="*/ 17289 w 110330"/>
                <a:gd name="connsiteY14" fmla="*/ 16622 h 111693"/>
                <a:gd name="connsiteX15" fmla="*/ 43709 w 110330"/>
                <a:gd name="connsiteY15" fmla="*/ 5428 h 111693"/>
                <a:gd name="connsiteX16" fmla="*/ 69641 w 110330"/>
                <a:gd name="connsiteY16" fmla="*/ 36576 h 111693"/>
                <a:gd name="connsiteX17" fmla="*/ 69641 w 110330"/>
                <a:gd name="connsiteY17" fmla="*/ 45579 h 111693"/>
                <a:gd name="connsiteX18" fmla="*/ 24628 w 110330"/>
                <a:gd name="connsiteY18" fmla="*/ 54340 h 111693"/>
                <a:gd name="connsiteX19" fmla="*/ 164 w 110330"/>
                <a:gd name="connsiteY19" fmla="*/ 85974 h 111693"/>
                <a:gd name="connsiteX20" fmla="*/ 39306 w 110330"/>
                <a:gd name="connsiteY20" fmla="*/ 111768 h 111693"/>
                <a:gd name="connsiteX21" fmla="*/ 71353 w 110330"/>
                <a:gd name="connsiteY21" fmla="*/ 90597 h 111693"/>
                <a:gd name="connsiteX22" fmla="*/ 69641 w 110330"/>
                <a:gd name="connsiteY22" fmla="*/ 50690 h 111693"/>
                <a:gd name="connsiteX23" fmla="*/ 69641 w 110330"/>
                <a:gd name="connsiteY23" fmla="*/ 75024 h 111693"/>
                <a:gd name="connsiteX24" fmla="*/ 41018 w 110330"/>
                <a:gd name="connsiteY24" fmla="*/ 106414 h 111693"/>
                <a:gd name="connsiteX25" fmla="*/ 19001 w 110330"/>
                <a:gd name="connsiteY25" fmla="*/ 85731 h 111693"/>
                <a:gd name="connsiteX26" fmla="*/ 69641 w 110330"/>
                <a:gd name="connsiteY26" fmla="*/ 50690 h 11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0330" h="111693">
                  <a:moveTo>
                    <a:pt x="71353" y="90597"/>
                  </a:moveTo>
                  <a:cubicBezTo>
                    <a:pt x="72332" y="100331"/>
                    <a:pt x="78937" y="110551"/>
                    <a:pt x="90435" y="110551"/>
                  </a:cubicBezTo>
                  <a:cubicBezTo>
                    <a:pt x="95572" y="110551"/>
                    <a:pt x="110495" y="107145"/>
                    <a:pt x="110495" y="87434"/>
                  </a:cubicBezTo>
                  <a:lnTo>
                    <a:pt x="110495" y="73807"/>
                  </a:lnTo>
                  <a:lnTo>
                    <a:pt x="104379" y="73807"/>
                  </a:lnTo>
                  <a:lnTo>
                    <a:pt x="104379" y="87434"/>
                  </a:lnTo>
                  <a:cubicBezTo>
                    <a:pt x="104379" y="101548"/>
                    <a:pt x="98263" y="103008"/>
                    <a:pt x="95572" y="103008"/>
                  </a:cubicBezTo>
                  <a:cubicBezTo>
                    <a:pt x="87499" y="103008"/>
                    <a:pt x="86521" y="92057"/>
                    <a:pt x="86521" y="90841"/>
                  </a:cubicBezTo>
                  <a:lnTo>
                    <a:pt x="86521" y="42173"/>
                  </a:lnTo>
                  <a:cubicBezTo>
                    <a:pt x="86521" y="31952"/>
                    <a:pt x="86521" y="22462"/>
                    <a:pt x="77714" y="13458"/>
                  </a:cubicBezTo>
                  <a:cubicBezTo>
                    <a:pt x="68173" y="3968"/>
                    <a:pt x="55941" y="75"/>
                    <a:pt x="44199" y="75"/>
                  </a:cubicBezTo>
                  <a:cubicBezTo>
                    <a:pt x="24139" y="75"/>
                    <a:pt x="7259" y="11512"/>
                    <a:pt x="7259" y="27572"/>
                  </a:cubicBezTo>
                  <a:cubicBezTo>
                    <a:pt x="7259" y="34872"/>
                    <a:pt x="12151" y="39009"/>
                    <a:pt x="18512" y="39009"/>
                  </a:cubicBezTo>
                  <a:cubicBezTo>
                    <a:pt x="25362" y="39009"/>
                    <a:pt x="29765" y="34142"/>
                    <a:pt x="29765" y="27816"/>
                  </a:cubicBezTo>
                  <a:cubicBezTo>
                    <a:pt x="29765" y="24895"/>
                    <a:pt x="28542" y="16865"/>
                    <a:pt x="17289" y="16622"/>
                  </a:cubicBezTo>
                  <a:cubicBezTo>
                    <a:pt x="23894" y="8105"/>
                    <a:pt x="35881" y="5428"/>
                    <a:pt x="43709" y="5428"/>
                  </a:cubicBezTo>
                  <a:cubicBezTo>
                    <a:pt x="55697" y="5428"/>
                    <a:pt x="69641" y="14918"/>
                    <a:pt x="69641" y="36576"/>
                  </a:cubicBezTo>
                  <a:lnTo>
                    <a:pt x="69641" y="45579"/>
                  </a:lnTo>
                  <a:cubicBezTo>
                    <a:pt x="57164" y="46309"/>
                    <a:pt x="40040" y="47039"/>
                    <a:pt x="24628" y="54340"/>
                  </a:cubicBezTo>
                  <a:cubicBezTo>
                    <a:pt x="6280" y="62613"/>
                    <a:pt x="164" y="75267"/>
                    <a:pt x="164" y="85974"/>
                  </a:cubicBezTo>
                  <a:cubicBezTo>
                    <a:pt x="164" y="105684"/>
                    <a:pt x="23894" y="111768"/>
                    <a:pt x="39306" y="111768"/>
                  </a:cubicBezTo>
                  <a:cubicBezTo>
                    <a:pt x="55452" y="111768"/>
                    <a:pt x="66705" y="102034"/>
                    <a:pt x="71353" y="90597"/>
                  </a:cubicBezTo>
                  <a:close/>
                  <a:moveTo>
                    <a:pt x="69641" y="50690"/>
                  </a:moveTo>
                  <a:lnTo>
                    <a:pt x="69641" y="75024"/>
                  </a:lnTo>
                  <a:cubicBezTo>
                    <a:pt x="69641" y="98141"/>
                    <a:pt x="52027" y="106414"/>
                    <a:pt x="41018" y="106414"/>
                  </a:cubicBezTo>
                  <a:cubicBezTo>
                    <a:pt x="29031" y="106414"/>
                    <a:pt x="19001" y="97898"/>
                    <a:pt x="19001" y="85731"/>
                  </a:cubicBezTo>
                  <a:cubicBezTo>
                    <a:pt x="19001" y="72347"/>
                    <a:pt x="29276" y="52150"/>
                    <a:pt x="69641" y="50690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3" name="Dowolny kształt: kształt 62">
              <a:extLst>
                <a:ext uri="{FF2B5EF4-FFF2-40B4-BE49-F238E27FC236}">
                  <a16:creationId xmlns:a16="http://schemas.microsoft.com/office/drawing/2014/main" id="{8C21740C-6095-0783-9728-0E8C019D1A00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9654184" y="6195885"/>
              <a:ext cx="123296" cy="104879"/>
            </a:xfrm>
            <a:custGeom>
              <a:avLst/>
              <a:gdLst>
                <a:gd name="connsiteX0" fmla="*/ 67444 w 123296"/>
                <a:gd name="connsiteY0" fmla="*/ 47769 h 104879"/>
                <a:gd name="connsiteX1" fmla="*/ 89951 w 123296"/>
                <a:gd name="connsiteY1" fmla="*/ 20272 h 104879"/>
                <a:gd name="connsiteX2" fmla="*/ 119062 w 123296"/>
                <a:gd name="connsiteY2" fmla="*/ 7618 h 104879"/>
                <a:gd name="connsiteX3" fmla="*/ 119062 w 123296"/>
                <a:gd name="connsiteY3" fmla="*/ 75 h 104879"/>
                <a:gd name="connsiteX4" fmla="*/ 99002 w 123296"/>
                <a:gd name="connsiteY4" fmla="*/ 805 h 104879"/>
                <a:gd name="connsiteX5" fmla="*/ 75517 w 123296"/>
                <a:gd name="connsiteY5" fmla="*/ 75 h 104879"/>
                <a:gd name="connsiteX6" fmla="*/ 75517 w 123296"/>
                <a:gd name="connsiteY6" fmla="*/ 7618 h 104879"/>
                <a:gd name="connsiteX7" fmla="*/ 82611 w 123296"/>
                <a:gd name="connsiteY7" fmla="*/ 15162 h 104879"/>
                <a:gd name="connsiteX8" fmla="*/ 78942 w 123296"/>
                <a:gd name="connsiteY8" fmla="*/ 23679 h 104879"/>
                <a:gd name="connsiteX9" fmla="*/ 63775 w 123296"/>
                <a:gd name="connsiteY9" fmla="*/ 42659 h 104879"/>
                <a:gd name="connsiteX10" fmla="*/ 44693 w 123296"/>
                <a:gd name="connsiteY10" fmla="*/ 18082 h 104879"/>
                <a:gd name="connsiteX11" fmla="*/ 42491 w 123296"/>
                <a:gd name="connsiteY11" fmla="*/ 13702 h 104879"/>
                <a:gd name="connsiteX12" fmla="*/ 51053 w 123296"/>
                <a:gd name="connsiteY12" fmla="*/ 7618 h 104879"/>
                <a:gd name="connsiteX13" fmla="*/ 51053 w 123296"/>
                <a:gd name="connsiteY13" fmla="*/ 75 h 104879"/>
                <a:gd name="connsiteX14" fmla="*/ 24633 w 123296"/>
                <a:gd name="connsiteY14" fmla="*/ 805 h 104879"/>
                <a:gd name="connsiteX15" fmla="*/ 1392 w 123296"/>
                <a:gd name="connsiteY15" fmla="*/ 75 h 104879"/>
                <a:gd name="connsiteX16" fmla="*/ 1392 w 123296"/>
                <a:gd name="connsiteY16" fmla="*/ 7618 h 104879"/>
                <a:gd name="connsiteX17" fmla="*/ 30259 w 123296"/>
                <a:gd name="connsiteY17" fmla="*/ 22462 h 104879"/>
                <a:gd name="connsiteX18" fmla="*/ 54478 w 123296"/>
                <a:gd name="connsiteY18" fmla="*/ 53853 h 104879"/>
                <a:gd name="connsiteX19" fmla="*/ 31483 w 123296"/>
                <a:gd name="connsiteY19" fmla="*/ 82810 h 104879"/>
                <a:gd name="connsiteX20" fmla="*/ 169 w 123296"/>
                <a:gd name="connsiteY20" fmla="*/ 97411 h 104879"/>
                <a:gd name="connsiteX21" fmla="*/ 169 w 123296"/>
                <a:gd name="connsiteY21" fmla="*/ 104954 h 104879"/>
                <a:gd name="connsiteX22" fmla="*/ 20474 w 123296"/>
                <a:gd name="connsiteY22" fmla="*/ 104224 h 104879"/>
                <a:gd name="connsiteX23" fmla="*/ 43714 w 123296"/>
                <a:gd name="connsiteY23" fmla="*/ 104954 h 104879"/>
                <a:gd name="connsiteX24" fmla="*/ 43714 w 123296"/>
                <a:gd name="connsiteY24" fmla="*/ 97411 h 104879"/>
                <a:gd name="connsiteX25" fmla="*/ 36620 w 123296"/>
                <a:gd name="connsiteY25" fmla="*/ 89867 h 104879"/>
                <a:gd name="connsiteX26" fmla="*/ 58637 w 123296"/>
                <a:gd name="connsiteY26" fmla="*/ 58963 h 104879"/>
                <a:gd name="connsiteX27" fmla="*/ 77229 w 123296"/>
                <a:gd name="connsiteY27" fmla="*/ 83297 h 104879"/>
                <a:gd name="connsiteX28" fmla="*/ 82367 w 123296"/>
                <a:gd name="connsiteY28" fmla="*/ 91327 h 104879"/>
                <a:gd name="connsiteX29" fmla="*/ 73560 w 123296"/>
                <a:gd name="connsiteY29" fmla="*/ 97411 h 104879"/>
                <a:gd name="connsiteX30" fmla="*/ 73560 w 123296"/>
                <a:gd name="connsiteY30" fmla="*/ 104954 h 104879"/>
                <a:gd name="connsiteX31" fmla="*/ 99981 w 123296"/>
                <a:gd name="connsiteY31" fmla="*/ 104224 h 104879"/>
                <a:gd name="connsiteX32" fmla="*/ 123466 w 123296"/>
                <a:gd name="connsiteY32" fmla="*/ 104954 h 104879"/>
                <a:gd name="connsiteX33" fmla="*/ 123466 w 123296"/>
                <a:gd name="connsiteY33" fmla="*/ 97411 h 104879"/>
                <a:gd name="connsiteX34" fmla="*/ 100225 w 123296"/>
                <a:gd name="connsiteY34" fmla="*/ 89867 h 104879"/>
                <a:gd name="connsiteX35" fmla="*/ 67444 w 123296"/>
                <a:gd name="connsiteY35" fmla="*/ 47769 h 104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296" h="104879">
                  <a:moveTo>
                    <a:pt x="67444" y="47769"/>
                  </a:moveTo>
                  <a:cubicBezTo>
                    <a:pt x="74783" y="38523"/>
                    <a:pt x="84079" y="26599"/>
                    <a:pt x="89951" y="20272"/>
                  </a:cubicBezTo>
                  <a:cubicBezTo>
                    <a:pt x="97534" y="11512"/>
                    <a:pt x="107564" y="7862"/>
                    <a:pt x="119062" y="7618"/>
                  </a:cubicBezTo>
                  <a:lnTo>
                    <a:pt x="119062" y="75"/>
                  </a:lnTo>
                  <a:cubicBezTo>
                    <a:pt x="112702" y="561"/>
                    <a:pt x="105363" y="805"/>
                    <a:pt x="99002" y="805"/>
                  </a:cubicBezTo>
                  <a:cubicBezTo>
                    <a:pt x="91663" y="805"/>
                    <a:pt x="78697" y="318"/>
                    <a:pt x="75517" y="75"/>
                  </a:cubicBezTo>
                  <a:lnTo>
                    <a:pt x="75517" y="7618"/>
                  </a:lnTo>
                  <a:cubicBezTo>
                    <a:pt x="80654" y="8105"/>
                    <a:pt x="82611" y="11268"/>
                    <a:pt x="82611" y="15162"/>
                  </a:cubicBezTo>
                  <a:cubicBezTo>
                    <a:pt x="82611" y="19055"/>
                    <a:pt x="80165" y="22219"/>
                    <a:pt x="78942" y="23679"/>
                  </a:cubicBezTo>
                  <a:lnTo>
                    <a:pt x="63775" y="42659"/>
                  </a:lnTo>
                  <a:lnTo>
                    <a:pt x="44693" y="18082"/>
                  </a:lnTo>
                  <a:cubicBezTo>
                    <a:pt x="42491" y="15649"/>
                    <a:pt x="42491" y="15162"/>
                    <a:pt x="42491" y="13702"/>
                  </a:cubicBezTo>
                  <a:cubicBezTo>
                    <a:pt x="42491" y="10052"/>
                    <a:pt x="46161" y="7862"/>
                    <a:pt x="51053" y="7618"/>
                  </a:cubicBezTo>
                  <a:lnTo>
                    <a:pt x="51053" y="75"/>
                  </a:lnTo>
                  <a:cubicBezTo>
                    <a:pt x="44693" y="318"/>
                    <a:pt x="28547" y="805"/>
                    <a:pt x="24633" y="805"/>
                  </a:cubicBezTo>
                  <a:cubicBezTo>
                    <a:pt x="19495" y="805"/>
                    <a:pt x="7998" y="561"/>
                    <a:pt x="1392" y="75"/>
                  </a:cubicBezTo>
                  <a:lnTo>
                    <a:pt x="1392" y="7618"/>
                  </a:lnTo>
                  <a:cubicBezTo>
                    <a:pt x="18517" y="7618"/>
                    <a:pt x="18761" y="7862"/>
                    <a:pt x="30259" y="22462"/>
                  </a:cubicBezTo>
                  <a:lnTo>
                    <a:pt x="54478" y="53853"/>
                  </a:lnTo>
                  <a:lnTo>
                    <a:pt x="31483" y="82810"/>
                  </a:lnTo>
                  <a:cubicBezTo>
                    <a:pt x="19740" y="96924"/>
                    <a:pt x="5307" y="97411"/>
                    <a:pt x="169" y="97411"/>
                  </a:cubicBezTo>
                  <a:lnTo>
                    <a:pt x="169" y="104954"/>
                  </a:lnTo>
                  <a:cubicBezTo>
                    <a:pt x="6530" y="104468"/>
                    <a:pt x="14113" y="104224"/>
                    <a:pt x="20474" y="104224"/>
                  </a:cubicBezTo>
                  <a:cubicBezTo>
                    <a:pt x="27568" y="104224"/>
                    <a:pt x="37843" y="104711"/>
                    <a:pt x="43714" y="104954"/>
                  </a:cubicBezTo>
                  <a:lnTo>
                    <a:pt x="43714" y="97411"/>
                  </a:lnTo>
                  <a:cubicBezTo>
                    <a:pt x="38332" y="96681"/>
                    <a:pt x="36620" y="93517"/>
                    <a:pt x="36620" y="89867"/>
                  </a:cubicBezTo>
                  <a:cubicBezTo>
                    <a:pt x="36620" y="84514"/>
                    <a:pt x="43714" y="76484"/>
                    <a:pt x="58637" y="58963"/>
                  </a:cubicBezTo>
                  <a:lnTo>
                    <a:pt x="77229" y="83297"/>
                  </a:lnTo>
                  <a:cubicBezTo>
                    <a:pt x="79187" y="85974"/>
                    <a:pt x="82367" y="89867"/>
                    <a:pt x="82367" y="91327"/>
                  </a:cubicBezTo>
                  <a:cubicBezTo>
                    <a:pt x="82367" y="93517"/>
                    <a:pt x="80165" y="97168"/>
                    <a:pt x="73560" y="97411"/>
                  </a:cubicBezTo>
                  <a:lnTo>
                    <a:pt x="73560" y="104954"/>
                  </a:lnTo>
                  <a:cubicBezTo>
                    <a:pt x="80899" y="104711"/>
                    <a:pt x="94599" y="104224"/>
                    <a:pt x="99981" y="104224"/>
                  </a:cubicBezTo>
                  <a:cubicBezTo>
                    <a:pt x="106586" y="104224"/>
                    <a:pt x="116127" y="104468"/>
                    <a:pt x="123466" y="104954"/>
                  </a:cubicBezTo>
                  <a:lnTo>
                    <a:pt x="123466" y="97411"/>
                  </a:lnTo>
                  <a:cubicBezTo>
                    <a:pt x="110255" y="97411"/>
                    <a:pt x="105852" y="96924"/>
                    <a:pt x="100225" y="89867"/>
                  </a:cubicBezTo>
                  <a:lnTo>
                    <a:pt x="67444" y="4776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4" name="Dowolny kształt: kształt 63">
              <a:extLst>
                <a:ext uri="{FF2B5EF4-FFF2-40B4-BE49-F238E27FC236}">
                  <a16:creationId xmlns:a16="http://schemas.microsoft.com/office/drawing/2014/main" id="{616689AA-F3E3-8685-A489-605DADFF1476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9510527" y="6371650"/>
              <a:ext cx="87506" cy="111571"/>
            </a:xfrm>
            <a:custGeom>
              <a:avLst/>
              <a:gdLst>
                <a:gd name="connsiteX0" fmla="*/ 848 w 87506"/>
                <a:gd name="connsiteY0" fmla="*/ 102624 h 111571"/>
                <a:gd name="connsiteX1" fmla="*/ 163 w 87506"/>
                <a:gd name="connsiteY1" fmla="*/ 106201 h 111571"/>
                <a:gd name="connsiteX2" fmla="*/ 5985 w 87506"/>
                <a:gd name="connsiteY2" fmla="*/ 111652 h 111571"/>
                <a:gd name="connsiteX3" fmla="*/ 14719 w 87506"/>
                <a:gd name="connsiteY3" fmla="*/ 101091 h 111571"/>
                <a:gd name="connsiteX4" fmla="*/ 23624 w 87506"/>
                <a:gd name="connsiteY4" fmla="*/ 66342 h 111571"/>
                <a:gd name="connsiteX5" fmla="*/ 42461 w 87506"/>
                <a:gd name="connsiteY5" fmla="*/ 76903 h 111571"/>
                <a:gd name="connsiteX6" fmla="*/ 87669 w 87506"/>
                <a:gd name="connsiteY6" fmla="*/ 28868 h 111571"/>
                <a:gd name="connsiteX7" fmla="*/ 60441 w 87506"/>
                <a:gd name="connsiteY7" fmla="*/ 81 h 111571"/>
                <a:gd name="connsiteX8" fmla="*/ 16945 w 87506"/>
                <a:gd name="connsiteY8" fmla="*/ 38748 h 111571"/>
                <a:gd name="connsiteX9" fmla="*/ 848 w 87506"/>
                <a:gd name="connsiteY9" fmla="*/ 102624 h 111571"/>
                <a:gd name="connsiteX10" fmla="*/ 42289 w 87506"/>
                <a:gd name="connsiteY10" fmla="*/ 72134 h 111571"/>
                <a:gd name="connsiteX11" fmla="*/ 25850 w 87506"/>
                <a:gd name="connsiteY11" fmla="*/ 57314 h 111571"/>
                <a:gd name="connsiteX12" fmla="*/ 27391 w 87506"/>
                <a:gd name="connsiteY12" fmla="*/ 51182 h 111571"/>
                <a:gd name="connsiteX13" fmla="*/ 38522 w 87506"/>
                <a:gd name="connsiteY13" fmla="*/ 18818 h 111571"/>
                <a:gd name="connsiteX14" fmla="*/ 60099 w 87506"/>
                <a:gd name="connsiteY14" fmla="*/ 4850 h 111571"/>
                <a:gd name="connsiteX15" fmla="*/ 73799 w 87506"/>
                <a:gd name="connsiteY15" fmla="*/ 22054 h 111571"/>
                <a:gd name="connsiteX16" fmla="*/ 64038 w 87506"/>
                <a:gd name="connsiteY16" fmla="*/ 57314 h 111571"/>
                <a:gd name="connsiteX17" fmla="*/ 42289 w 87506"/>
                <a:gd name="connsiteY17" fmla="*/ 72134 h 111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506" h="111571">
                  <a:moveTo>
                    <a:pt x="848" y="102624"/>
                  </a:moveTo>
                  <a:cubicBezTo>
                    <a:pt x="163" y="105179"/>
                    <a:pt x="163" y="106031"/>
                    <a:pt x="163" y="106201"/>
                  </a:cubicBezTo>
                  <a:cubicBezTo>
                    <a:pt x="163" y="109949"/>
                    <a:pt x="3246" y="111652"/>
                    <a:pt x="5985" y="111652"/>
                  </a:cubicBezTo>
                  <a:cubicBezTo>
                    <a:pt x="12150" y="111652"/>
                    <a:pt x="13520" y="106542"/>
                    <a:pt x="14719" y="101091"/>
                  </a:cubicBezTo>
                  <a:cubicBezTo>
                    <a:pt x="17116" y="92234"/>
                    <a:pt x="21911" y="72815"/>
                    <a:pt x="23624" y="66342"/>
                  </a:cubicBezTo>
                  <a:cubicBezTo>
                    <a:pt x="25165" y="68897"/>
                    <a:pt x="30645" y="76903"/>
                    <a:pt x="42461" y="76903"/>
                  </a:cubicBezTo>
                  <a:cubicBezTo>
                    <a:pt x="64380" y="76903"/>
                    <a:pt x="87669" y="53737"/>
                    <a:pt x="87669" y="28868"/>
                  </a:cubicBezTo>
                  <a:cubicBezTo>
                    <a:pt x="87669" y="10812"/>
                    <a:pt x="75511" y="81"/>
                    <a:pt x="60441" y="81"/>
                  </a:cubicBezTo>
                  <a:cubicBezTo>
                    <a:pt x="43659" y="81"/>
                    <a:pt x="22939" y="14730"/>
                    <a:pt x="16945" y="38748"/>
                  </a:cubicBezTo>
                  <a:lnTo>
                    <a:pt x="848" y="102624"/>
                  </a:lnTo>
                  <a:close/>
                  <a:moveTo>
                    <a:pt x="42289" y="72134"/>
                  </a:moveTo>
                  <a:cubicBezTo>
                    <a:pt x="29617" y="72134"/>
                    <a:pt x="25850" y="59529"/>
                    <a:pt x="25850" y="57314"/>
                  </a:cubicBezTo>
                  <a:cubicBezTo>
                    <a:pt x="25850" y="56974"/>
                    <a:pt x="26877" y="53226"/>
                    <a:pt x="27391" y="51182"/>
                  </a:cubicBezTo>
                  <a:cubicBezTo>
                    <a:pt x="32528" y="30231"/>
                    <a:pt x="33556" y="26313"/>
                    <a:pt x="38522" y="18818"/>
                  </a:cubicBezTo>
                  <a:cubicBezTo>
                    <a:pt x="44687" y="9790"/>
                    <a:pt x="53249" y="4850"/>
                    <a:pt x="60099" y="4850"/>
                  </a:cubicBezTo>
                  <a:cubicBezTo>
                    <a:pt x="67120" y="4850"/>
                    <a:pt x="73799" y="9790"/>
                    <a:pt x="73799" y="22054"/>
                  </a:cubicBezTo>
                  <a:cubicBezTo>
                    <a:pt x="73799" y="29890"/>
                    <a:pt x="69346" y="48797"/>
                    <a:pt x="64038" y="57314"/>
                  </a:cubicBezTo>
                  <a:cubicBezTo>
                    <a:pt x="56160" y="69408"/>
                    <a:pt x="47598" y="72134"/>
                    <a:pt x="42289" y="7213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5" name="Dowolny kształt: kształt 64">
              <a:extLst>
                <a:ext uri="{FF2B5EF4-FFF2-40B4-BE49-F238E27FC236}">
                  <a16:creationId xmlns:a16="http://schemas.microsoft.com/office/drawing/2014/main" id="{9FD89E6F-7655-5A72-1D62-EC76AECEF41D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9830430" y="6135293"/>
              <a:ext cx="173881" cy="165471"/>
            </a:xfrm>
            <a:custGeom>
              <a:avLst/>
              <a:gdLst>
                <a:gd name="connsiteX0" fmla="*/ 65005 w 173881"/>
                <a:gd name="connsiteY0" fmla="*/ 86461 h 165471"/>
                <a:gd name="connsiteX1" fmla="*/ 88734 w 173881"/>
                <a:gd name="connsiteY1" fmla="*/ 86461 h 165471"/>
                <a:gd name="connsiteX2" fmla="*/ 109039 w 173881"/>
                <a:gd name="connsiteY2" fmla="*/ 97411 h 165471"/>
                <a:gd name="connsiteX3" fmla="*/ 107327 w 173881"/>
                <a:gd name="connsiteY3" fmla="*/ 109335 h 165471"/>
                <a:gd name="connsiteX4" fmla="*/ 106593 w 173881"/>
                <a:gd name="connsiteY4" fmla="*/ 112011 h 165471"/>
                <a:gd name="connsiteX5" fmla="*/ 109528 w 173881"/>
                <a:gd name="connsiteY5" fmla="*/ 114931 h 165471"/>
                <a:gd name="connsiteX6" fmla="*/ 113198 w 173881"/>
                <a:gd name="connsiteY6" fmla="*/ 109821 h 165471"/>
                <a:gd name="connsiteX7" fmla="*/ 126653 w 173881"/>
                <a:gd name="connsiteY7" fmla="*/ 57016 h 165471"/>
                <a:gd name="connsiteX8" fmla="*/ 127387 w 173881"/>
                <a:gd name="connsiteY8" fmla="*/ 53123 h 165471"/>
                <a:gd name="connsiteX9" fmla="*/ 124451 w 173881"/>
                <a:gd name="connsiteY9" fmla="*/ 50446 h 165471"/>
                <a:gd name="connsiteX10" fmla="*/ 120782 w 173881"/>
                <a:gd name="connsiteY10" fmla="*/ 55556 h 165471"/>
                <a:gd name="connsiteX11" fmla="*/ 89224 w 173881"/>
                <a:gd name="connsiteY11" fmla="*/ 78917 h 165471"/>
                <a:gd name="connsiteX12" fmla="*/ 66962 w 173881"/>
                <a:gd name="connsiteY12" fmla="*/ 78917 h 165471"/>
                <a:gd name="connsiteX13" fmla="*/ 82618 w 173881"/>
                <a:gd name="connsiteY13" fmla="*/ 17109 h 165471"/>
                <a:gd name="connsiteX14" fmla="*/ 95829 w 173881"/>
                <a:gd name="connsiteY14" fmla="*/ 7618 h 165471"/>
                <a:gd name="connsiteX15" fmla="*/ 128121 w 173881"/>
                <a:gd name="connsiteY15" fmla="*/ 7618 h 165471"/>
                <a:gd name="connsiteX16" fmla="*/ 163838 w 173881"/>
                <a:gd name="connsiteY16" fmla="*/ 34386 h 165471"/>
                <a:gd name="connsiteX17" fmla="*/ 163104 w 173881"/>
                <a:gd name="connsiteY17" fmla="*/ 47526 h 165471"/>
                <a:gd name="connsiteX18" fmla="*/ 162614 w 173881"/>
                <a:gd name="connsiteY18" fmla="*/ 51906 h 165471"/>
                <a:gd name="connsiteX19" fmla="*/ 165550 w 173881"/>
                <a:gd name="connsiteY19" fmla="*/ 54826 h 165471"/>
                <a:gd name="connsiteX20" fmla="*/ 168975 w 173881"/>
                <a:gd name="connsiteY20" fmla="*/ 48743 h 165471"/>
                <a:gd name="connsiteX21" fmla="*/ 173868 w 173881"/>
                <a:gd name="connsiteY21" fmla="*/ 6645 h 165471"/>
                <a:gd name="connsiteX22" fmla="*/ 167262 w 173881"/>
                <a:gd name="connsiteY22" fmla="*/ 75 h 165471"/>
                <a:gd name="connsiteX23" fmla="*/ 47391 w 173881"/>
                <a:gd name="connsiteY23" fmla="*/ 75 h 165471"/>
                <a:gd name="connsiteX24" fmla="*/ 40052 w 173881"/>
                <a:gd name="connsiteY24" fmla="*/ 4942 h 165471"/>
                <a:gd name="connsiteX25" fmla="*/ 46902 w 173881"/>
                <a:gd name="connsiteY25" fmla="*/ 7618 h 165471"/>
                <a:gd name="connsiteX26" fmla="*/ 62803 w 173881"/>
                <a:gd name="connsiteY26" fmla="*/ 11998 h 165471"/>
                <a:gd name="connsiteX27" fmla="*/ 61580 w 173881"/>
                <a:gd name="connsiteY27" fmla="*/ 17839 h 165471"/>
                <a:gd name="connsiteX28" fmla="*/ 29288 w 173881"/>
                <a:gd name="connsiteY28" fmla="*/ 146566 h 165471"/>
                <a:gd name="connsiteX29" fmla="*/ 7026 w 173881"/>
                <a:gd name="connsiteY29" fmla="*/ 158003 h 165471"/>
                <a:gd name="connsiteX30" fmla="*/ 176 w 173881"/>
                <a:gd name="connsiteY30" fmla="*/ 162626 h 165471"/>
                <a:gd name="connsiteX31" fmla="*/ 3846 w 173881"/>
                <a:gd name="connsiteY31" fmla="*/ 165546 h 165471"/>
                <a:gd name="connsiteX32" fmla="*/ 36138 w 173881"/>
                <a:gd name="connsiteY32" fmla="*/ 164816 h 165471"/>
                <a:gd name="connsiteX33" fmla="*/ 72588 w 173881"/>
                <a:gd name="connsiteY33" fmla="*/ 165546 h 165471"/>
                <a:gd name="connsiteX34" fmla="*/ 77726 w 173881"/>
                <a:gd name="connsiteY34" fmla="*/ 160923 h 165471"/>
                <a:gd name="connsiteX35" fmla="*/ 76258 w 173881"/>
                <a:gd name="connsiteY35" fmla="*/ 158246 h 165471"/>
                <a:gd name="connsiteX36" fmla="*/ 69408 w 173881"/>
                <a:gd name="connsiteY36" fmla="*/ 158003 h 165471"/>
                <a:gd name="connsiteX37" fmla="*/ 56687 w 173881"/>
                <a:gd name="connsiteY37" fmla="*/ 157516 h 165471"/>
                <a:gd name="connsiteX38" fmla="*/ 48859 w 173881"/>
                <a:gd name="connsiteY38" fmla="*/ 152649 h 165471"/>
                <a:gd name="connsiteX39" fmla="*/ 49837 w 173881"/>
                <a:gd name="connsiteY39" fmla="*/ 147052 h 165471"/>
                <a:gd name="connsiteX40" fmla="*/ 65005 w 173881"/>
                <a:gd name="connsiteY40" fmla="*/ 86461 h 16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3881" h="165471">
                  <a:moveTo>
                    <a:pt x="65005" y="86461"/>
                  </a:moveTo>
                  <a:lnTo>
                    <a:pt x="88734" y="86461"/>
                  </a:lnTo>
                  <a:cubicBezTo>
                    <a:pt x="107082" y="86461"/>
                    <a:pt x="109039" y="90354"/>
                    <a:pt x="109039" y="97411"/>
                  </a:cubicBezTo>
                  <a:cubicBezTo>
                    <a:pt x="109039" y="99114"/>
                    <a:pt x="109039" y="102034"/>
                    <a:pt x="107327" y="109335"/>
                  </a:cubicBezTo>
                  <a:cubicBezTo>
                    <a:pt x="106837" y="110551"/>
                    <a:pt x="106593" y="111525"/>
                    <a:pt x="106593" y="112011"/>
                  </a:cubicBezTo>
                  <a:cubicBezTo>
                    <a:pt x="106593" y="113958"/>
                    <a:pt x="108061" y="114931"/>
                    <a:pt x="109528" y="114931"/>
                  </a:cubicBezTo>
                  <a:cubicBezTo>
                    <a:pt x="111975" y="114931"/>
                    <a:pt x="111975" y="114201"/>
                    <a:pt x="113198" y="109821"/>
                  </a:cubicBezTo>
                  <a:lnTo>
                    <a:pt x="126653" y="57016"/>
                  </a:lnTo>
                  <a:cubicBezTo>
                    <a:pt x="127387" y="54340"/>
                    <a:pt x="127387" y="53853"/>
                    <a:pt x="127387" y="53123"/>
                  </a:cubicBezTo>
                  <a:cubicBezTo>
                    <a:pt x="127387" y="52636"/>
                    <a:pt x="126898" y="50446"/>
                    <a:pt x="124451" y="50446"/>
                  </a:cubicBezTo>
                  <a:cubicBezTo>
                    <a:pt x="122005" y="50446"/>
                    <a:pt x="121760" y="51663"/>
                    <a:pt x="120782" y="55556"/>
                  </a:cubicBezTo>
                  <a:cubicBezTo>
                    <a:pt x="115644" y="74537"/>
                    <a:pt x="110018" y="78917"/>
                    <a:pt x="89224" y="78917"/>
                  </a:cubicBezTo>
                  <a:lnTo>
                    <a:pt x="66962" y="78917"/>
                  </a:lnTo>
                  <a:lnTo>
                    <a:pt x="82618" y="17109"/>
                  </a:lnTo>
                  <a:cubicBezTo>
                    <a:pt x="84820" y="8592"/>
                    <a:pt x="85065" y="7618"/>
                    <a:pt x="95829" y="7618"/>
                  </a:cubicBezTo>
                  <a:lnTo>
                    <a:pt x="128121" y="7618"/>
                  </a:lnTo>
                  <a:cubicBezTo>
                    <a:pt x="158211" y="7618"/>
                    <a:pt x="163838" y="15649"/>
                    <a:pt x="163838" y="34386"/>
                  </a:cubicBezTo>
                  <a:cubicBezTo>
                    <a:pt x="163838" y="39983"/>
                    <a:pt x="163838" y="40956"/>
                    <a:pt x="163104" y="47526"/>
                  </a:cubicBezTo>
                  <a:cubicBezTo>
                    <a:pt x="162614" y="50690"/>
                    <a:pt x="162614" y="51176"/>
                    <a:pt x="162614" y="51906"/>
                  </a:cubicBezTo>
                  <a:cubicBezTo>
                    <a:pt x="162614" y="53123"/>
                    <a:pt x="163348" y="54826"/>
                    <a:pt x="165550" y="54826"/>
                  </a:cubicBezTo>
                  <a:cubicBezTo>
                    <a:pt x="168241" y="54826"/>
                    <a:pt x="168486" y="53366"/>
                    <a:pt x="168975" y="48743"/>
                  </a:cubicBezTo>
                  <a:lnTo>
                    <a:pt x="173868" y="6645"/>
                  </a:lnTo>
                  <a:cubicBezTo>
                    <a:pt x="174602" y="75"/>
                    <a:pt x="173378" y="75"/>
                    <a:pt x="167262" y="75"/>
                  </a:cubicBezTo>
                  <a:lnTo>
                    <a:pt x="47391" y="75"/>
                  </a:lnTo>
                  <a:cubicBezTo>
                    <a:pt x="42498" y="75"/>
                    <a:pt x="40052" y="75"/>
                    <a:pt x="40052" y="4942"/>
                  </a:cubicBezTo>
                  <a:cubicBezTo>
                    <a:pt x="40052" y="7618"/>
                    <a:pt x="42253" y="7618"/>
                    <a:pt x="46902" y="7618"/>
                  </a:cubicBezTo>
                  <a:cubicBezTo>
                    <a:pt x="55953" y="7618"/>
                    <a:pt x="62803" y="7618"/>
                    <a:pt x="62803" y="11998"/>
                  </a:cubicBezTo>
                  <a:cubicBezTo>
                    <a:pt x="62803" y="12972"/>
                    <a:pt x="62803" y="13458"/>
                    <a:pt x="61580" y="17839"/>
                  </a:cubicBezTo>
                  <a:lnTo>
                    <a:pt x="29288" y="146566"/>
                  </a:lnTo>
                  <a:cubicBezTo>
                    <a:pt x="26841" y="156056"/>
                    <a:pt x="26352" y="158003"/>
                    <a:pt x="7026" y="158003"/>
                  </a:cubicBezTo>
                  <a:cubicBezTo>
                    <a:pt x="2867" y="158003"/>
                    <a:pt x="176" y="158003"/>
                    <a:pt x="176" y="162626"/>
                  </a:cubicBezTo>
                  <a:cubicBezTo>
                    <a:pt x="176" y="165546"/>
                    <a:pt x="3112" y="165546"/>
                    <a:pt x="3846" y="165546"/>
                  </a:cubicBezTo>
                  <a:cubicBezTo>
                    <a:pt x="10940" y="165546"/>
                    <a:pt x="29043" y="164816"/>
                    <a:pt x="36138" y="164816"/>
                  </a:cubicBezTo>
                  <a:cubicBezTo>
                    <a:pt x="44211" y="164816"/>
                    <a:pt x="64515" y="165546"/>
                    <a:pt x="72588" y="165546"/>
                  </a:cubicBezTo>
                  <a:cubicBezTo>
                    <a:pt x="74790" y="165546"/>
                    <a:pt x="77726" y="165546"/>
                    <a:pt x="77726" y="160923"/>
                  </a:cubicBezTo>
                  <a:cubicBezTo>
                    <a:pt x="77726" y="158976"/>
                    <a:pt x="76258" y="158489"/>
                    <a:pt x="76258" y="158246"/>
                  </a:cubicBezTo>
                  <a:cubicBezTo>
                    <a:pt x="75524" y="158003"/>
                    <a:pt x="75035" y="158003"/>
                    <a:pt x="69408" y="158003"/>
                  </a:cubicBezTo>
                  <a:cubicBezTo>
                    <a:pt x="64026" y="158003"/>
                    <a:pt x="62803" y="158003"/>
                    <a:pt x="56687" y="157516"/>
                  </a:cubicBezTo>
                  <a:cubicBezTo>
                    <a:pt x="49593" y="156786"/>
                    <a:pt x="48859" y="155813"/>
                    <a:pt x="48859" y="152649"/>
                  </a:cubicBezTo>
                  <a:cubicBezTo>
                    <a:pt x="48859" y="152162"/>
                    <a:pt x="48859" y="150702"/>
                    <a:pt x="49837" y="147052"/>
                  </a:cubicBezTo>
                  <a:lnTo>
                    <a:pt x="65005" y="86461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6" name="Dowolny kształt: kształt 65">
              <a:extLst>
                <a:ext uri="{FF2B5EF4-FFF2-40B4-BE49-F238E27FC236}">
                  <a16:creationId xmlns:a16="http://schemas.microsoft.com/office/drawing/2014/main" id="{A8DF654F-C980-4A04-84A1-23DA6FC19332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9990265" y="6217517"/>
              <a:ext cx="130146" cy="152793"/>
            </a:xfrm>
            <a:custGeom>
              <a:avLst/>
              <a:gdLst>
                <a:gd name="connsiteX0" fmla="*/ 67996 w 130146"/>
                <a:gd name="connsiteY0" fmla="*/ 130044 h 152793"/>
                <a:gd name="connsiteX1" fmla="*/ 84264 w 130146"/>
                <a:gd name="connsiteY1" fmla="*/ 152870 h 152793"/>
                <a:gd name="connsiteX2" fmla="*/ 114917 w 130146"/>
                <a:gd name="connsiteY2" fmla="*/ 119824 h 152793"/>
                <a:gd name="connsiteX3" fmla="*/ 112519 w 130146"/>
                <a:gd name="connsiteY3" fmla="*/ 117439 h 152793"/>
                <a:gd name="connsiteX4" fmla="*/ 110122 w 130146"/>
                <a:gd name="connsiteY4" fmla="*/ 119654 h 152793"/>
                <a:gd name="connsiteX5" fmla="*/ 88887 w 130146"/>
                <a:gd name="connsiteY5" fmla="*/ 134984 h 152793"/>
                <a:gd name="connsiteX6" fmla="*/ 75359 w 130146"/>
                <a:gd name="connsiteY6" fmla="*/ 118461 h 152793"/>
                <a:gd name="connsiteX7" fmla="*/ 130329 w 130146"/>
                <a:gd name="connsiteY7" fmla="*/ 47430 h 152793"/>
                <a:gd name="connsiteX8" fmla="*/ 80668 w 130146"/>
                <a:gd name="connsiteY8" fmla="*/ 76 h 152793"/>
                <a:gd name="connsiteX9" fmla="*/ 182 w 130146"/>
                <a:gd name="connsiteY9" fmla="*/ 76558 h 152793"/>
                <a:gd name="connsiteX10" fmla="*/ 50015 w 130146"/>
                <a:gd name="connsiteY10" fmla="*/ 123231 h 152793"/>
                <a:gd name="connsiteX11" fmla="*/ 67996 w 130146"/>
                <a:gd name="connsiteY11" fmla="*/ 120846 h 152793"/>
                <a:gd name="connsiteX12" fmla="*/ 67996 w 130146"/>
                <a:gd name="connsiteY12" fmla="*/ 130044 h 152793"/>
                <a:gd name="connsiteX13" fmla="*/ 38370 w 130146"/>
                <a:gd name="connsiteY13" fmla="*/ 115566 h 152793"/>
                <a:gd name="connsiteX14" fmla="*/ 16793 w 130146"/>
                <a:gd name="connsiteY14" fmla="*/ 80817 h 152793"/>
                <a:gd name="connsiteX15" fmla="*/ 35973 w 130146"/>
                <a:gd name="connsiteY15" fmla="*/ 28012 h 152793"/>
                <a:gd name="connsiteX16" fmla="*/ 79298 w 130146"/>
                <a:gd name="connsiteY16" fmla="*/ 5527 h 152793"/>
                <a:gd name="connsiteX17" fmla="*/ 113718 w 130146"/>
                <a:gd name="connsiteY17" fmla="*/ 42831 h 152793"/>
                <a:gd name="connsiteX18" fmla="*/ 73989 w 130146"/>
                <a:gd name="connsiteY18" fmla="*/ 111988 h 152793"/>
                <a:gd name="connsiteX19" fmla="*/ 56693 w 130146"/>
                <a:gd name="connsiteY19" fmla="*/ 94103 h 152793"/>
                <a:gd name="connsiteX20" fmla="*/ 37685 w 130146"/>
                <a:gd name="connsiteY20" fmla="*/ 111137 h 152793"/>
                <a:gd name="connsiteX21" fmla="*/ 38370 w 130146"/>
                <a:gd name="connsiteY21" fmla="*/ 115566 h 152793"/>
                <a:gd name="connsiteX22" fmla="*/ 67996 w 130146"/>
                <a:gd name="connsiteY22" fmla="*/ 114714 h 152793"/>
                <a:gd name="connsiteX23" fmla="*/ 51214 w 130146"/>
                <a:gd name="connsiteY23" fmla="*/ 117780 h 152793"/>
                <a:gd name="connsiteX24" fmla="*/ 42480 w 130146"/>
                <a:gd name="connsiteY24" fmla="*/ 111137 h 152793"/>
                <a:gd name="connsiteX25" fmla="*/ 56693 w 130146"/>
                <a:gd name="connsiteY25" fmla="*/ 98872 h 152793"/>
                <a:gd name="connsiteX26" fmla="*/ 67996 w 130146"/>
                <a:gd name="connsiteY26" fmla="*/ 114714 h 152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0146" h="152793">
                  <a:moveTo>
                    <a:pt x="67996" y="130044"/>
                  </a:moveTo>
                  <a:cubicBezTo>
                    <a:pt x="67996" y="141116"/>
                    <a:pt x="70222" y="152870"/>
                    <a:pt x="84264" y="152870"/>
                  </a:cubicBezTo>
                  <a:cubicBezTo>
                    <a:pt x="104985" y="152870"/>
                    <a:pt x="114917" y="123571"/>
                    <a:pt x="114917" y="119824"/>
                  </a:cubicBezTo>
                  <a:cubicBezTo>
                    <a:pt x="114917" y="118632"/>
                    <a:pt x="113889" y="117439"/>
                    <a:pt x="112519" y="117439"/>
                  </a:cubicBezTo>
                  <a:cubicBezTo>
                    <a:pt x="110807" y="117439"/>
                    <a:pt x="110293" y="118972"/>
                    <a:pt x="110122" y="119654"/>
                  </a:cubicBezTo>
                  <a:cubicBezTo>
                    <a:pt x="106012" y="131577"/>
                    <a:pt x="94710" y="134984"/>
                    <a:pt x="88887" y="134984"/>
                  </a:cubicBezTo>
                  <a:cubicBezTo>
                    <a:pt x="82038" y="134984"/>
                    <a:pt x="78442" y="132088"/>
                    <a:pt x="75359" y="118461"/>
                  </a:cubicBezTo>
                  <a:cubicBezTo>
                    <a:pt x="105841" y="107730"/>
                    <a:pt x="130329" y="77580"/>
                    <a:pt x="130329" y="47430"/>
                  </a:cubicBezTo>
                  <a:cubicBezTo>
                    <a:pt x="130329" y="20687"/>
                    <a:pt x="110978" y="76"/>
                    <a:pt x="80668" y="76"/>
                  </a:cubicBezTo>
                  <a:cubicBezTo>
                    <a:pt x="39740" y="76"/>
                    <a:pt x="182" y="38232"/>
                    <a:pt x="182" y="76558"/>
                  </a:cubicBezTo>
                  <a:cubicBezTo>
                    <a:pt x="182" y="103983"/>
                    <a:pt x="20561" y="123231"/>
                    <a:pt x="50015" y="123231"/>
                  </a:cubicBezTo>
                  <a:cubicBezTo>
                    <a:pt x="53268" y="123231"/>
                    <a:pt x="59091" y="123060"/>
                    <a:pt x="67996" y="120846"/>
                  </a:cubicBezTo>
                  <a:lnTo>
                    <a:pt x="67996" y="130044"/>
                  </a:lnTo>
                  <a:close/>
                  <a:moveTo>
                    <a:pt x="38370" y="115566"/>
                  </a:moveTo>
                  <a:cubicBezTo>
                    <a:pt x="29465" y="112499"/>
                    <a:pt x="16793" y="103642"/>
                    <a:pt x="16793" y="80817"/>
                  </a:cubicBezTo>
                  <a:cubicBezTo>
                    <a:pt x="16793" y="69915"/>
                    <a:pt x="20389" y="47260"/>
                    <a:pt x="35973" y="28012"/>
                  </a:cubicBezTo>
                  <a:cubicBezTo>
                    <a:pt x="46761" y="14896"/>
                    <a:pt x="63372" y="5527"/>
                    <a:pt x="79298" y="5527"/>
                  </a:cubicBezTo>
                  <a:cubicBezTo>
                    <a:pt x="97963" y="5527"/>
                    <a:pt x="113718" y="17962"/>
                    <a:pt x="113718" y="42831"/>
                  </a:cubicBezTo>
                  <a:cubicBezTo>
                    <a:pt x="113718" y="59865"/>
                    <a:pt x="105327" y="96488"/>
                    <a:pt x="73989" y="111988"/>
                  </a:cubicBezTo>
                  <a:cubicBezTo>
                    <a:pt x="71249" y="101257"/>
                    <a:pt x="66797" y="94103"/>
                    <a:pt x="56693" y="94103"/>
                  </a:cubicBezTo>
                  <a:cubicBezTo>
                    <a:pt x="47104" y="94103"/>
                    <a:pt x="37685" y="102109"/>
                    <a:pt x="37685" y="111137"/>
                  </a:cubicBezTo>
                  <a:cubicBezTo>
                    <a:pt x="37685" y="114203"/>
                    <a:pt x="37856" y="114373"/>
                    <a:pt x="38370" y="115566"/>
                  </a:cubicBezTo>
                  <a:close/>
                  <a:moveTo>
                    <a:pt x="67996" y="114714"/>
                  </a:moveTo>
                  <a:cubicBezTo>
                    <a:pt x="64228" y="116077"/>
                    <a:pt x="57892" y="117780"/>
                    <a:pt x="51214" y="117780"/>
                  </a:cubicBezTo>
                  <a:cubicBezTo>
                    <a:pt x="48474" y="117780"/>
                    <a:pt x="42480" y="117780"/>
                    <a:pt x="42480" y="111137"/>
                  </a:cubicBezTo>
                  <a:cubicBezTo>
                    <a:pt x="42480" y="104664"/>
                    <a:pt x="49501" y="98872"/>
                    <a:pt x="56693" y="98872"/>
                  </a:cubicBezTo>
                  <a:cubicBezTo>
                    <a:pt x="62858" y="98872"/>
                    <a:pt x="67482" y="101598"/>
                    <a:pt x="67996" y="11471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7" name="Dowolny kształt: kształt 66">
              <a:extLst>
                <a:ext uri="{FF2B5EF4-FFF2-40B4-BE49-F238E27FC236}">
                  <a16:creationId xmlns:a16="http://schemas.microsoft.com/office/drawing/2014/main" id="{195BB6C7-2D8F-D653-C66B-BC8FAACE3AC2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0173614" y="6118259"/>
              <a:ext cx="33515" cy="243340"/>
            </a:xfrm>
            <a:custGeom>
              <a:avLst/>
              <a:gdLst>
                <a:gd name="connsiteX0" fmla="*/ 33704 w 33515"/>
                <a:gd name="connsiteY0" fmla="*/ 243415 h 243340"/>
                <a:gd name="connsiteX1" fmla="*/ 33704 w 33515"/>
                <a:gd name="connsiteY1" fmla="*/ 233682 h 243340"/>
                <a:gd name="connsiteX2" fmla="*/ 9975 w 33515"/>
                <a:gd name="connsiteY2" fmla="*/ 233682 h 243340"/>
                <a:gd name="connsiteX3" fmla="*/ 9975 w 33515"/>
                <a:gd name="connsiteY3" fmla="*/ 9808 h 243340"/>
                <a:gd name="connsiteX4" fmla="*/ 33704 w 33515"/>
                <a:gd name="connsiteY4" fmla="*/ 9808 h 243340"/>
                <a:gd name="connsiteX5" fmla="*/ 33704 w 33515"/>
                <a:gd name="connsiteY5" fmla="*/ 75 h 243340"/>
                <a:gd name="connsiteX6" fmla="*/ 189 w 33515"/>
                <a:gd name="connsiteY6" fmla="*/ 75 h 243340"/>
                <a:gd name="connsiteX7" fmla="*/ 189 w 33515"/>
                <a:gd name="connsiteY7" fmla="*/ 243415 h 243340"/>
                <a:gd name="connsiteX8" fmla="*/ 33704 w 33515"/>
                <a:gd name="connsiteY8" fmla="*/ 243415 h 24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15" h="243340">
                  <a:moveTo>
                    <a:pt x="33704" y="243415"/>
                  </a:moveTo>
                  <a:lnTo>
                    <a:pt x="33704" y="233682"/>
                  </a:lnTo>
                  <a:lnTo>
                    <a:pt x="9975" y="233682"/>
                  </a:lnTo>
                  <a:lnTo>
                    <a:pt x="9975" y="9808"/>
                  </a:lnTo>
                  <a:lnTo>
                    <a:pt x="33704" y="9808"/>
                  </a:lnTo>
                  <a:lnTo>
                    <a:pt x="33704" y="75"/>
                  </a:lnTo>
                  <a:lnTo>
                    <a:pt x="189" y="75"/>
                  </a:lnTo>
                  <a:lnTo>
                    <a:pt x="189" y="243415"/>
                  </a:lnTo>
                  <a:lnTo>
                    <a:pt x="33704" y="24341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8" name="Dowolny kształt: kształt 67">
              <a:extLst>
                <a:ext uri="{FF2B5EF4-FFF2-40B4-BE49-F238E27FC236}">
                  <a16:creationId xmlns:a16="http://schemas.microsoft.com/office/drawing/2014/main" id="{CCDE0622-E625-8C72-870B-37C17CE2D9B7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0219552" y="6129210"/>
              <a:ext cx="131369" cy="176908"/>
            </a:xfrm>
            <a:custGeom>
              <a:avLst/>
              <a:gdLst>
                <a:gd name="connsiteX0" fmla="*/ 51810 w 131369"/>
                <a:gd name="connsiteY0" fmla="*/ 83297 h 176908"/>
                <a:gd name="connsiteX1" fmla="*/ 192 w 131369"/>
                <a:gd name="connsiteY1" fmla="*/ 146809 h 176908"/>
                <a:gd name="connsiteX2" fmla="*/ 41536 w 131369"/>
                <a:gd name="connsiteY2" fmla="*/ 176983 h 176908"/>
                <a:gd name="connsiteX3" fmla="*/ 115171 w 131369"/>
                <a:gd name="connsiteY3" fmla="*/ 133425 h 176908"/>
                <a:gd name="connsiteX4" fmla="*/ 112725 w 131369"/>
                <a:gd name="connsiteY4" fmla="*/ 131722 h 176908"/>
                <a:gd name="connsiteX5" fmla="*/ 94866 w 131369"/>
                <a:gd name="connsiteY5" fmla="*/ 142429 h 176908"/>
                <a:gd name="connsiteX6" fmla="*/ 57681 w 131369"/>
                <a:gd name="connsiteY6" fmla="*/ 163599 h 176908"/>
                <a:gd name="connsiteX7" fmla="*/ 20986 w 131369"/>
                <a:gd name="connsiteY7" fmla="*/ 136345 h 176908"/>
                <a:gd name="connsiteX8" fmla="*/ 73338 w 131369"/>
                <a:gd name="connsiteY8" fmla="*/ 86947 h 176908"/>
                <a:gd name="connsiteX9" fmla="*/ 93398 w 131369"/>
                <a:gd name="connsiteY9" fmla="*/ 75267 h 176908"/>
                <a:gd name="connsiteX10" fmla="*/ 90952 w 131369"/>
                <a:gd name="connsiteY10" fmla="*/ 73564 h 176908"/>
                <a:gd name="connsiteX11" fmla="*/ 49609 w 131369"/>
                <a:gd name="connsiteY11" fmla="*/ 45579 h 176908"/>
                <a:gd name="connsiteX12" fmla="*/ 87527 w 131369"/>
                <a:gd name="connsiteY12" fmla="*/ 13458 h 176908"/>
                <a:gd name="connsiteX13" fmla="*/ 110767 w 131369"/>
                <a:gd name="connsiteY13" fmla="*/ 26842 h 176908"/>
                <a:gd name="connsiteX14" fmla="*/ 107832 w 131369"/>
                <a:gd name="connsiteY14" fmla="*/ 35602 h 176908"/>
                <a:gd name="connsiteX15" fmla="*/ 106609 w 131369"/>
                <a:gd name="connsiteY15" fmla="*/ 38279 h 176908"/>
                <a:gd name="connsiteX16" fmla="*/ 109055 w 131369"/>
                <a:gd name="connsiteY16" fmla="*/ 39983 h 176908"/>
                <a:gd name="connsiteX17" fmla="*/ 131562 w 131369"/>
                <a:gd name="connsiteY17" fmla="*/ 16622 h 176908"/>
                <a:gd name="connsiteX18" fmla="*/ 103673 w 131369"/>
                <a:gd name="connsiteY18" fmla="*/ 75 h 176908"/>
                <a:gd name="connsiteX19" fmla="*/ 28814 w 131369"/>
                <a:gd name="connsiteY19" fmla="*/ 56043 h 176908"/>
                <a:gd name="connsiteX20" fmla="*/ 51810 w 131369"/>
                <a:gd name="connsiteY20" fmla="*/ 83297 h 176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1369" h="176908">
                  <a:moveTo>
                    <a:pt x="51810" y="83297"/>
                  </a:moveTo>
                  <a:cubicBezTo>
                    <a:pt x="2883" y="109578"/>
                    <a:pt x="192" y="140969"/>
                    <a:pt x="192" y="146809"/>
                  </a:cubicBezTo>
                  <a:cubicBezTo>
                    <a:pt x="192" y="165303"/>
                    <a:pt x="18295" y="176983"/>
                    <a:pt x="41536" y="176983"/>
                  </a:cubicBezTo>
                  <a:cubicBezTo>
                    <a:pt x="82390" y="176983"/>
                    <a:pt x="115171" y="138535"/>
                    <a:pt x="115171" y="133425"/>
                  </a:cubicBezTo>
                  <a:cubicBezTo>
                    <a:pt x="115171" y="131965"/>
                    <a:pt x="113948" y="131722"/>
                    <a:pt x="112725" y="131722"/>
                  </a:cubicBezTo>
                  <a:cubicBezTo>
                    <a:pt x="109789" y="131722"/>
                    <a:pt x="100493" y="134885"/>
                    <a:pt x="94866" y="142429"/>
                  </a:cubicBezTo>
                  <a:cubicBezTo>
                    <a:pt x="89729" y="149486"/>
                    <a:pt x="79454" y="163599"/>
                    <a:pt x="57681" y="163599"/>
                  </a:cubicBezTo>
                  <a:cubicBezTo>
                    <a:pt x="40312" y="163599"/>
                    <a:pt x="20986" y="154596"/>
                    <a:pt x="20986" y="136345"/>
                  </a:cubicBezTo>
                  <a:cubicBezTo>
                    <a:pt x="20986" y="124422"/>
                    <a:pt x="34686" y="88407"/>
                    <a:pt x="73338" y="86947"/>
                  </a:cubicBezTo>
                  <a:cubicBezTo>
                    <a:pt x="84836" y="86461"/>
                    <a:pt x="93398" y="77944"/>
                    <a:pt x="93398" y="75267"/>
                  </a:cubicBezTo>
                  <a:cubicBezTo>
                    <a:pt x="93398" y="73807"/>
                    <a:pt x="92175" y="73564"/>
                    <a:pt x="90952" y="73564"/>
                  </a:cubicBezTo>
                  <a:cubicBezTo>
                    <a:pt x="56458" y="72103"/>
                    <a:pt x="49609" y="55313"/>
                    <a:pt x="49609" y="45579"/>
                  </a:cubicBezTo>
                  <a:cubicBezTo>
                    <a:pt x="49609" y="39983"/>
                    <a:pt x="53278" y="13458"/>
                    <a:pt x="87527" y="13458"/>
                  </a:cubicBezTo>
                  <a:cubicBezTo>
                    <a:pt x="92175" y="13458"/>
                    <a:pt x="110767" y="14188"/>
                    <a:pt x="110767" y="26842"/>
                  </a:cubicBezTo>
                  <a:cubicBezTo>
                    <a:pt x="110767" y="30736"/>
                    <a:pt x="108810" y="34142"/>
                    <a:pt x="107832" y="35602"/>
                  </a:cubicBezTo>
                  <a:cubicBezTo>
                    <a:pt x="107343" y="36332"/>
                    <a:pt x="106609" y="37549"/>
                    <a:pt x="106609" y="38279"/>
                  </a:cubicBezTo>
                  <a:cubicBezTo>
                    <a:pt x="106609" y="39983"/>
                    <a:pt x="108321" y="39983"/>
                    <a:pt x="109055" y="39983"/>
                  </a:cubicBezTo>
                  <a:cubicBezTo>
                    <a:pt x="116394" y="39983"/>
                    <a:pt x="131562" y="30492"/>
                    <a:pt x="131562" y="16622"/>
                  </a:cubicBezTo>
                  <a:cubicBezTo>
                    <a:pt x="131562" y="2265"/>
                    <a:pt x="114682" y="75"/>
                    <a:pt x="103673" y="75"/>
                  </a:cubicBezTo>
                  <a:cubicBezTo>
                    <a:pt x="70403" y="75"/>
                    <a:pt x="28814" y="26355"/>
                    <a:pt x="28814" y="56043"/>
                  </a:cubicBezTo>
                  <a:cubicBezTo>
                    <a:pt x="28814" y="70400"/>
                    <a:pt x="39823" y="79160"/>
                    <a:pt x="51810" y="83297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9" name="Dowolny kształt: kształt 68">
              <a:extLst>
                <a:ext uri="{FF2B5EF4-FFF2-40B4-BE49-F238E27FC236}">
                  <a16:creationId xmlns:a16="http://schemas.microsoft.com/office/drawing/2014/main" id="{2FE54307-A417-3D89-939E-6F6D0CD2FE5B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0376882" y="6094852"/>
              <a:ext cx="126378" cy="125539"/>
            </a:xfrm>
            <a:custGeom>
              <a:avLst/>
              <a:gdLst>
                <a:gd name="connsiteX0" fmla="*/ 126577 w 126378"/>
                <a:gd name="connsiteY0" fmla="*/ 62925 h 125539"/>
                <a:gd name="connsiteX1" fmla="*/ 63388 w 126378"/>
                <a:gd name="connsiteY1" fmla="*/ 71 h 125539"/>
                <a:gd name="connsiteX2" fmla="*/ 198 w 126378"/>
                <a:gd name="connsiteY2" fmla="*/ 62755 h 125539"/>
                <a:gd name="connsiteX3" fmla="*/ 63388 w 126378"/>
                <a:gd name="connsiteY3" fmla="*/ 125610 h 125539"/>
                <a:gd name="connsiteX4" fmla="*/ 126577 w 126378"/>
                <a:gd name="connsiteY4" fmla="*/ 62925 h 125539"/>
                <a:gd name="connsiteX5" fmla="*/ 25029 w 126378"/>
                <a:gd name="connsiteY5" fmla="*/ 20511 h 125539"/>
                <a:gd name="connsiteX6" fmla="*/ 63388 w 126378"/>
                <a:gd name="connsiteY6" fmla="*/ 5862 h 125539"/>
                <a:gd name="connsiteX7" fmla="*/ 101747 w 126378"/>
                <a:gd name="connsiteY7" fmla="*/ 20511 h 125539"/>
                <a:gd name="connsiteX8" fmla="*/ 63388 w 126378"/>
                <a:gd name="connsiteY8" fmla="*/ 58667 h 125539"/>
                <a:gd name="connsiteX9" fmla="*/ 25029 w 126378"/>
                <a:gd name="connsiteY9" fmla="*/ 20511 h 125539"/>
                <a:gd name="connsiteX10" fmla="*/ 20919 w 126378"/>
                <a:gd name="connsiteY10" fmla="*/ 100911 h 125539"/>
                <a:gd name="connsiteX11" fmla="*/ 6021 w 126378"/>
                <a:gd name="connsiteY11" fmla="*/ 62925 h 125539"/>
                <a:gd name="connsiteX12" fmla="*/ 20919 w 126378"/>
                <a:gd name="connsiteY12" fmla="*/ 24770 h 125539"/>
                <a:gd name="connsiteX13" fmla="*/ 59278 w 126378"/>
                <a:gd name="connsiteY13" fmla="*/ 62755 h 125539"/>
                <a:gd name="connsiteX14" fmla="*/ 20919 w 126378"/>
                <a:gd name="connsiteY14" fmla="*/ 100911 h 125539"/>
                <a:gd name="connsiteX15" fmla="*/ 105856 w 126378"/>
                <a:gd name="connsiteY15" fmla="*/ 24770 h 125539"/>
                <a:gd name="connsiteX16" fmla="*/ 120755 w 126378"/>
                <a:gd name="connsiteY16" fmla="*/ 62755 h 125539"/>
                <a:gd name="connsiteX17" fmla="*/ 105856 w 126378"/>
                <a:gd name="connsiteY17" fmla="*/ 100911 h 125539"/>
                <a:gd name="connsiteX18" fmla="*/ 67498 w 126378"/>
                <a:gd name="connsiteY18" fmla="*/ 62925 h 125539"/>
                <a:gd name="connsiteX19" fmla="*/ 105856 w 126378"/>
                <a:gd name="connsiteY19" fmla="*/ 24770 h 125539"/>
                <a:gd name="connsiteX20" fmla="*/ 101747 w 126378"/>
                <a:gd name="connsiteY20" fmla="*/ 105169 h 125539"/>
                <a:gd name="connsiteX21" fmla="*/ 63388 w 126378"/>
                <a:gd name="connsiteY21" fmla="*/ 119818 h 125539"/>
                <a:gd name="connsiteX22" fmla="*/ 25029 w 126378"/>
                <a:gd name="connsiteY22" fmla="*/ 105169 h 125539"/>
                <a:gd name="connsiteX23" fmla="*/ 63388 w 126378"/>
                <a:gd name="connsiteY23" fmla="*/ 67014 h 125539"/>
                <a:gd name="connsiteX24" fmla="*/ 101747 w 126378"/>
                <a:gd name="connsiteY24" fmla="*/ 105169 h 12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378" h="125539">
                  <a:moveTo>
                    <a:pt x="126577" y="62925"/>
                  </a:moveTo>
                  <a:cubicBezTo>
                    <a:pt x="126577" y="28006"/>
                    <a:pt x="97979" y="71"/>
                    <a:pt x="63388" y="71"/>
                  </a:cubicBezTo>
                  <a:cubicBezTo>
                    <a:pt x="28454" y="71"/>
                    <a:pt x="198" y="28517"/>
                    <a:pt x="198" y="62755"/>
                  </a:cubicBezTo>
                  <a:cubicBezTo>
                    <a:pt x="198" y="97674"/>
                    <a:pt x="28796" y="125610"/>
                    <a:pt x="63388" y="125610"/>
                  </a:cubicBezTo>
                  <a:cubicBezTo>
                    <a:pt x="98322" y="125610"/>
                    <a:pt x="126577" y="97163"/>
                    <a:pt x="126577" y="62925"/>
                  </a:cubicBezTo>
                  <a:close/>
                  <a:moveTo>
                    <a:pt x="25029" y="20511"/>
                  </a:moveTo>
                  <a:cubicBezTo>
                    <a:pt x="32050" y="14209"/>
                    <a:pt x="45236" y="5862"/>
                    <a:pt x="63388" y="5862"/>
                  </a:cubicBezTo>
                  <a:cubicBezTo>
                    <a:pt x="81540" y="5862"/>
                    <a:pt x="94726" y="14209"/>
                    <a:pt x="101747" y="20511"/>
                  </a:cubicBezTo>
                  <a:lnTo>
                    <a:pt x="63388" y="58667"/>
                  </a:lnTo>
                  <a:lnTo>
                    <a:pt x="25029" y="20511"/>
                  </a:lnTo>
                  <a:close/>
                  <a:moveTo>
                    <a:pt x="20919" y="100911"/>
                  </a:moveTo>
                  <a:cubicBezTo>
                    <a:pt x="11500" y="91202"/>
                    <a:pt x="6021" y="76893"/>
                    <a:pt x="6021" y="62925"/>
                  </a:cubicBezTo>
                  <a:cubicBezTo>
                    <a:pt x="6021" y="47936"/>
                    <a:pt x="12014" y="33968"/>
                    <a:pt x="20919" y="24770"/>
                  </a:cubicBezTo>
                  <a:lnTo>
                    <a:pt x="59278" y="62755"/>
                  </a:lnTo>
                  <a:lnTo>
                    <a:pt x="20919" y="100911"/>
                  </a:lnTo>
                  <a:close/>
                  <a:moveTo>
                    <a:pt x="105856" y="24770"/>
                  </a:moveTo>
                  <a:cubicBezTo>
                    <a:pt x="115275" y="34479"/>
                    <a:pt x="120755" y="48787"/>
                    <a:pt x="120755" y="62755"/>
                  </a:cubicBezTo>
                  <a:cubicBezTo>
                    <a:pt x="120755" y="77745"/>
                    <a:pt x="114761" y="91713"/>
                    <a:pt x="105856" y="100911"/>
                  </a:cubicBezTo>
                  <a:lnTo>
                    <a:pt x="67498" y="62925"/>
                  </a:lnTo>
                  <a:lnTo>
                    <a:pt x="105856" y="24770"/>
                  </a:lnTo>
                  <a:close/>
                  <a:moveTo>
                    <a:pt x="101747" y="105169"/>
                  </a:moveTo>
                  <a:cubicBezTo>
                    <a:pt x="94726" y="111472"/>
                    <a:pt x="81540" y="119818"/>
                    <a:pt x="63388" y="119818"/>
                  </a:cubicBezTo>
                  <a:cubicBezTo>
                    <a:pt x="45236" y="119818"/>
                    <a:pt x="32050" y="111472"/>
                    <a:pt x="25029" y="105169"/>
                  </a:cubicBezTo>
                  <a:lnTo>
                    <a:pt x="63388" y="67014"/>
                  </a:lnTo>
                  <a:lnTo>
                    <a:pt x="101747" y="10516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0" name="Dowolny kształt: kształt 69">
              <a:extLst>
                <a:ext uri="{FF2B5EF4-FFF2-40B4-BE49-F238E27FC236}">
                  <a16:creationId xmlns:a16="http://schemas.microsoft.com/office/drawing/2014/main" id="{54E0AABB-E08B-F813-C6C2-78CD5CA87FCA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0528411" y="6083950"/>
              <a:ext cx="152579" cy="116341"/>
            </a:xfrm>
            <a:custGeom>
              <a:avLst/>
              <a:gdLst>
                <a:gd name="connsiteX0" fmla="*/ 131207 w 152579"/>
                <a:gd name="connsiteY0" fmla="*/ 18637 h 116341"/>
                <a:gd name="connsiteX1" fmla="*/ 149359 w 152579"/>
                <a:gd name="connsiteY1" fmla="*/ 6203 h 116341"/>
                <a:gd name="connsiteX2" fmla="*/ 152784 w 152579"/>
                <a:gd name="connsiteY2" fmla="*/ 2455 h 116341"/>
                <a:gd name="connsiteX3" fmla="*/ 150215 w 152579"/>
                <a:gd name="connsiteY3" fmla="*/ 71 h 116341"/>
                <a:gd name="connsiteX4" fmla="*/ 132406 w 152579"/>
                <a:gd name="connsiteY4" fmla="*/ 752 h 116341"/>
                <a:gd name="connsiteX5" fmla="*/ 114254 w 152579"/>
                <a:gd name="connsiteY5" fmla="*/ 71 h 116341"/>
                <a:gd name="connsiteX6" fmla="*/ 110829 w 152579"/>
                <a:gd name="connsiteY6" fmla="*/ 3818 h 116341"/>
                <a:gd name="connsiteX7" fmla="*/ 114596 w 152579"/>
                <a:gd name="connsiteY7" fmla="*/ 6203 h 116341"/>
                <a:gd name="connsiteX8" fmla="*/ 125556 w 152579"/>
                <a:gd name="connsiteY8" fmla="*/ 13187 h 116341"/>
                <a:gd name="connsiteX9" fmla="*/ 124871 w 152579"/>
                <a:gd name="connsiteY9" fmla="*/ 17275 h 116341"/>
                <a:gd name="connsiteX10" fmla="*/ 106205 w 152579"/>
                <a:gd name="connsiteY10" fmla="*/ 91542 h 116341"/>
                <a:gd name="connsiteX11" fmla="*/ 62709 w 152579"/>
                <a:gd name="connsiteY11" fmla="*/ 2966 h 116341"/>
                <a:gd name="connsiteX12" fmla="*/ 56887 w 152579"/>
                <a:gd name="connsiteY12" fmla="*/ 71 h 116341"/>
                <a:gd name="connsiteX13" fmla="*/ 33426 w 152579"/>
                <a:gd name="connsiteY13" fmla="*/ 71 h 116341"/>
                <a:gd name="connsiteX14" fmla="*/ 27946 w 152579"/>
                <a:gd name="connsiteY14" fmla="*/ 3818 h 116341"/>
                <a:gd name="connsiteX15" fmla="*/ 33597 w 152579"/>
                <a:gd name="connsiteY15" fmla="*/ 6203 h 116341"/>
                <a:gd name="connsiteX16" fmla="*/ 44557 w 152579"/>
                <a:gd name="connsiteY16" fmla="*/ 7054 h 116341"/>
                <a:gd name="connsiteX17" fmla="*/ 21610 w 152579"/>
                <a:gd name="connsiteY17" fmla="*/ 98185 h 116341"/>
                <a:gd name="connsiteX18" fmla="*/ 3801 w 152579"/>
                <a:gd name="connsiteY18" fmla="*/ 110279 h 116341"/>
                <a:gd name="connsiteX19" fmla="*/ 204 w 152579"/>
                <a:gd name="connsiteY19" fmla="*/ 113857 h 116341"/>
                <a:gd name="connsiteX20" fmla="*/ 2773 w 152579"/>
                <a:gd name="connsiteY20" fmla="*/ 116412 h 116341"/>
                <a:gd name="connsiteX21" fmla="*/ 20583 w 152579"/>
                <a:gd name="connsiteY21" fmla="*/ 115730 h 116341"/>
                <a:gd name="connsiteX22" fmla="*/ 38735 w 152579"/>
                <a:gd name="connsiteY22" fmla="*/ 116412 h 116341"/>
                <a:gd name="connsiteX23" fmla="*/ 42159 w 152579"/>
                <a:gd name="connsiteY23" fmla="*/ 112835 h 116341"/>
                <a:gd name="connsiteX24" fmla="*/ 38221 w 152579"/>
                <a:gd name="connsiteY24" fmla="*/ 110279 h 116341"/>
                <a:gd name="connsiteX25" fmla="*/ 27432 w 152579"/>
                <a:gd name="connsiteY25" fmla="*/ 103125 h 116341"/>
                <a:gd name="connsiteX26" fmla="*/ 28117 w 152579"/>
                <a:gd name="connsiteY26" fmla="*/ 98867 h 116341"/>
                <a:gd name="connsiteX27" fmla="*/ 50037 w 152579"/>
                <a:gd name="connsiteY27" fmla="*/ 11654 h 116341"/>
                <a:gd name="connsiteX28" fmla="*/ 100040 w 152579"/>
                <a:gd name="connsiteY28" fmla="*/ 113516 h 116341"/>
                <a:gd name="connsiteX29" fmla="*/ 103808 w 152579"/>
                <a:gd name="connsiteY29" fmla="*/ 116412 h 116341"/>
                <a:gd name="connsiteX30" fmla="*/ 107404 w 152579"/>
                <a:gd name="connsiteY30" fmla="*/ 112835 h 116341"/>
                <a:gd name="connsiteX31" fmla="*/ 131207 w 152579"/>
                <a:gd name="connsiteY31" fmla="*/ 18637 h 116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2579" h="116341">
                  <a:moveTo>
                    <a:pt x="131207" y="18637"/>
                  </a:moveTo>
                  <a:cubicBezTo>
                    <a:pt x="132919" y="12165"/>
                    <a:pt x="135659" y="6543"/>
                    <a:pt x="149359" y="6203"/>
                  </a:cubicBezTo>
                  <a:cubicBezTo>
                    <a:pt x="150215" y="6203"/>
                    <a:pt x="152784" y="6032"/>
                    <a:pt x="152784" y="2455"/>
                  </a:cubicBezTo>
                  <a:cubicBezTo>
                    <a:pt x="152784" y="1433"/>
                    <a:pt x="151928" y="71"/>
                    <a:pt x="150215" y="71"/>
                  </a:cubicBezTo>
                  <a:cubicBezTo>
                    <a:pt x="144564" y="71"/>
                    <a:pt x="138228" y="752"/>
                    <a:pt x="132406" y="752"/>
                  </a:cubicBezTo>
                  <a:cubicBezTo>
                    <a:pt x="128296" y="752"/>
                    <a:pt x="118364" y="71"/>
                    <a:pt x="114254" y="71"/>
                  </a:cubicBezTo>
                  <a:cubicBezTo>
                    <a:pt x="113397" y="71"/>
                    <a:pt x="110829" y="71"/>
                    <a:pt x="110829" y="3818"/>
                  </a:cubicBezTo>
                  <a:cubicBezTo>
                    <a:pt x="110829" y="6032"/>
                    <a:pt x="113055" y="6203"/>
                    <a:pt x="114596" y="6203"/>
                  </a:cubicBezTo>
                  <a:cubicBezTo>
                    <a:pt x="122645" y="6373"/>
                    <a:pt x="125556" y="8928"/>
                    <a:pt x="125556" y="13187"/>
                  </a:cubicBezTo>
                  <a:cubicBezTo>
                    <a:pt x="125556" y="14549"/>
                    <a:pt x="125385" y="15401"/>
                    <a:pt x="124871" y="17275"/>
                  </a:cubicBezTo>
                  <a:lnTo>
                    <a:pt x="106205" y="91542"/>
                  </a:lnTo>
                  <a:lnTo>
                    <a:pt x="62709" y="2966"/>
                  </a:lnTo>
                  <a:cubicBezTo>
                    <a:pt x="61339" y="71"/>
                    <a:pt x="60996" y="71"/>
                    <a:pt x="56887" y="71"/>
                  </a:cubicBezTo>
                  <a:lnTo>
                    <a:pt x="33426" y="71"/>
                  </a:lnTo>
                  <a:cubicBezTo>
                    <a:pt x="30172" y="71"/>
                    <a:pt x="27946" y="71"/>
                    <a:pt x="27946" y="3818"/>
                  </a:cubicBezTo>
                  <a:cubicBezTo>
                    <a:pt x="27946" y="6203"/>
                    <a:pt x="30001" y="6203"/>
                    <a:pt x="33597" y="6203"/>
                  </a:cubicBezTo>
                  <a:cubicBezTo>
                    <a:pt x="37193" y="6203"/>
                    <a:pt x="40961" y="6373"/>
                    <a:pt x="44557" y="7054"/>
                  </a:cubicBezTo>
                  <a:lnTo>
                    <a:pt x="21610" y="98185"/>
                  </a:lnTo>
                  <a:cubicBezTo>
                    <a:pt x="20069" y="104658"/>
                    <a:pt x="17158" y="109768"/>
                    <a:pt x="3801" y="110279"/>
                  </a:cubicBezTo>
                  <a:cubicBezTo>
                    <a:pt x="2602" y="110279"/>
                    <a:pt x="204" y="110450"/>
                    <a:pt x="204" y="113857"/>
                  </a:cubicBezTo>
                  <a:cubicBezTo>
                    <a:pt x="204" y="115730"/>
                    <a:pt x="1574" y="116412"/>
                    <a:pt x="2773" y="116412"/>
                  </a:cubicBezTo>
                  <a:cubicBezTo>
                    <a:pt x="8424" y="116412"/>
                    <a:pt x="14760" y="115730"/>
                    <a:pt x="20583" y="115730"/>
                  </a:cubicBezTo>
                  <a:cubicBezTo>
                    <a:pt x="24692" y="115730"/>
                    <a:pt x="34625" y="116412"/>
                    <a:pt x="38735" y="116412"/>
                  </a:cubicBezTo>
                  <a:cubicBezTo>
                    <a:pt x="40447" y="116412"/>
                    <a:pt x="42159" y="115560"/>
                    <a:pt x="42159" y="112835"/>
                  </a:cubicBezTo>
                  <a:cubicBezTo>
                    <a:pt x="42159" y="110450"/>
                    <a:pt x="40105" y="110279"/>
                    <a:pt x="38221" y="110279"/>
                  </a:cubicBezTo>
                  <a:cubicBezTo>
                    <a:pt x="27432" y="109939"/>
                    <a:pt x="27432" y="105510"/>
                    <a:pt x="27432" y="103125"/>
                  </a:cubicBezTo>
                  <a:cubicBezTo>
                    <a:pt x="27432" y="102444"/>
                    <a:pt x="27432" y="101592"/>
                    <a:pt x="28117" y="98867"/>
                  </a:cubicBezTo>
                  <a:lnTo>
                    <a:pt x="50037" y="11654"/>
                  </a:lnTo>
                  <a:lnTo>
                    <a:pt x="100040" y="113516"/>
                  </a:lnTo>
                  <a:cubicBezTo>
                    <a:pt x="101410" y="116241"/>
                    <a:pt x="102095" y="116412"/>
                    <a:pt x="103808" y="116412"/>
                  </a:cubicBezTo>
                  <a:cubicBezTo>
                    <a:pt x="106548" y="116412"/>
                    <a:pt x="106548" y="115901"/>
                    <a:pt x="107404" y="112835"/>
                  </a:cubicBezTo>
                  <a:lnTo>
                    <a:pt x="131207" y="18637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1" name="Dowolny kształt: kształt 70">
              <a:extLst>
                <a:ext uri="{FF2B5EF4-FFF2-40B4-BE49-F238E27FC236}">
                  <a16:creationId xmlns:a16="http://schemas.microsoft.com/office/drawing/2014/main" id="{8B505D48-3ECF-DB43-CE89-6C0EDD22EFC9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0353632" y="6285803"/>
              <a:ext cx="107199" cy="111912"/>
            </a:xfrm>
            <a:custGeom>
              <a:avLst/>
              <a:gdLst>
                <a:gd name="connsiteX0" fmla="*/ 42495 w 107199"/>
                <a:gd name="connsiteY0" fmla="*/ 76729 h 111912"/>
                <a:gd name="connsiteX1" fmla="*/ 48317 w 107199"/>
                <a:gd name="connsiteY1" fmla="*/ 76900 h 111912"/>
                <a:gd name="connsiteX2" fmla="*/ 107397 w 107199"/>
                <a:gd name="connsiteY2" fmla="*/ 24947 h 111912"/>
                <a:gd name="connsiteX3" fmla="*/ 84964 w 107199"/>
                <a:gd name="connsiteY3" fmla="*/ 77 h 111912"/>
                <a:gd name="connsiteX4" fmla="*/ 44036 w 107199"/>
                <a:gd name="connsiteY4" fmla="*/ 42832 h 111912"/>
                <a:gd name="connsiteX5" fmla="*/ 37015 w 107199"/>
                <a:gd name="connsiteY5" fmla="*/ 64295 h 111912"/>
                <a:gd name="connsiteX6" fmla="*/ 6191 w 107199"/>
                <a:gd name="connsiteY6" fmla="*/ 40618 h 111912"/>
                <a:gd name="connsiteX7" fmla="*/ 21089 w 107199"/>
                <a:gd name="connsiteY7" fmla="*/ 6039 h 111912"/>
                <a:gd name="connsiteX8" fmla="*/ 22459 w 107199"/>
                <a:gd name="connsiteY8" fmla="*/ 3825 h 111912"/>
                <a:gd name="connsiteX9" fmla="*/ 19719 w 107199"/>
                <a:gd name="connsiteY9" fmla="*/ 1781 h 111912"/>
                <a:gd name="connsiteX10" fmla="*/ 14239 w 107199"/>
                <a:gd name="connsiteY10" fmla="*/ 5528 h 111912"/>
                <a:gd name="connsiteX11" fmla="*/ 197 w 107199"/>
                <a:gd name="connsiteY11" fmla="*/ 42321 h 111912"/>
                <a:gd name="connsiteX12" fmla="*/ 33419 w 107199"/>
                <a:gd name="connsiteY12" fmla="*/ 75367 h 111912"/>
                <a:gd name="connsiteX13" fmla="*/ 23829 w 107199"/>
                <a:gd name="connsiteY13" fmla="*/ 106539 h 111912"/>
                <a:gd name="connsiteX14" fmla="*/ 29651 w 107199"/>
                <a:gd name="connsiteY14" fmla="*/ 111989 h 111912"/>
                <a:gd name="connsiteX15" fmla="*/ 36330 w 107199"/>
                <a:gd name="connsiteY15" fmla="*/ 108242 h 111912"/>
                <a:gd name="connsiteX16" fmla="*/ 42495 w 107199"/>
                <a:gd name="connsiteY16" fmla="*/ 76729 h 111912"/>
                <a:gd name="connsiteX17" fmla="*/ 44721 w 107199"/>
                <a:gd name="connsiteY17" fmla="*/ 65146 h 111912"/>
                <a:gd name="connsiteX18" fmla="*/ 57736 w 107199"/>
                <a:gd name="connsiteY18" fmla="*/ 26820 h 111912"/>
                <a:gd name="connsiteX19" fmla="*/ 83080 w 107199"/>
                <a:gd name="connsiteY19" fmla="*/ 11660 h 111912"/>
                <a:gd name="connsiteX20" fmla="*/ 101232 w 107199"/>
                <a:gd name="connsiteY20" fmla="*/ 28353 h 111912"/>
                <a:gd name="connsiteX21" fmla="*/ 50201 w 107199"/>
                <a:gd name="connsiteY21" fmla="*/ 65317 h 111912"/>
                <a:gd name="connsiteX22" fmla="*/ 44721 w 107199"/>
                <a:gd name="connsiteY22" fmla="*/ 65146 h 11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7199" h="111912">
                  <a:moveTo>
                    <a:pt x="42495" y="76729"/>
                  </a:moveTo>
                  <a:cubicBezTo>
                    <a:pt x="44379" y="76900"/>
                    <a:pt x="46433" y="76900"/>
                    <a:pt x="48317" y="76900"/>
                  </a:cubicBezTo>
                  <a:cubicBezTo>
                    <a:pt x="79141" y="76900"/>
                    <a:pt x="107397" y="51860"/>
                    <a:pt x="107397" y="24947"/>
                  </a:cubicBezTo>
                  <a:cubicBezTo>
                    <a:pt x="107397" y="9786"/>
                    <a:pt x="98321" y="77"/>
                    <a:pt x="84964" y="77"/>
                  </a:cubicBezTo>
                  <a:cubicBezTo>
                    <a:pt x="61332" y="77"/>
                    <a:pt x="48831" y="30057"/>
                    <a:pt x="44036" y="42832"/>
                  </a:cubicBezTo>
                  <a:cubicBezTo>
                    <a:pt x="41810" y="49135"/>
                    <a:pt x="38042" y="61058"/>
                    <a:pt x="37015" y="64295"/>
                  </a:cubicBezTo>
                  <a:cubicBezTo>
                    <a:pt x="18178" y="61740"/>
                    <a:pt x="6191" y="53223"/>
                    <a:pt x="6191" y="40618"/>
                  </a:cubicBezTo>
                  <a:cubicBezTo>
                    <a:pt x="6191" y="40447"/>
                    <a:pt x="7218" y="21369"/>
                    <a:pt x="21089" y="6039"/>
                  </a:cubicBezTo>
                  <a:cubicBezTo>
                    <a:pt x="22288" y="4847"/>
                    <a:pt x="22459" y="4506"/>
                    <a:pt x="22459" y="3825"/>
                  </a:cubicBezTo>
                  <a:cubicBezTo>
                    <a:pt x="22459" y="1781"/>
                    <a:pt x="20233" y="1781"/>
                    <a:pt x="19719" y="1781"/>
                  </a:cubicBezTo>
                  <a:cubicBezTo>
                    <a:pt x="18178" y="1781"/>
                    <a:pt x="17493" y="1781"/>
                    <a:pt x="14239" y="5528"/>
                  </a:cubicBezTo>
                  <a:cubicBezTo>
                    <a:pt x="4650" y="17281"/>
                    <a:pt x="197" y="34997"/>
                    <a:pt x="197" y="42321"/>
                  </a:cubicBezTo>
                  <a:cubicBezTo>
                    <a:pt x="197" y="57481"/>
                    <a:pt x="11328" y="70597"/>
                    <a:pt x="33419" y="75367"/>
                  </a:cubicBezTo>
                  <a:cubicBezTo>
                    <a:pt x="24857" y="101769"/>
                    <a:pt x="23829" y="105006"/>
                    <a:pt x="23829" y="106539"/>
                  </a:cubicBezTo>
                  <a:cubicBezTo>
                    <a:pt x="23829" y="111138"/>
                    <a:pt x="27768" y="111989"/>
                    <a:pt x="29651" y="111989"/>
                  </a:cubicBezTo>
                  <a:cubicBezTo>
                    <a:pt x="31535" y="111989"/>
                    <a:pt x="34960" y="110797"/>
                    <a:pt x="36330" y="108242"/>
                  </a:cubicBezTo>
                  <a:cubicBezTo>
                    <a:pt x="37529" y="105687"/>
                    <a:pt x="39070" y="97000"/>
                    <a:pt x="42495" y="76729"/>
                  </a:cubicBezTo>
                  <a:close/>
                  <a:moveTo>
                    <a:pt x="44721" y="65146"/>
                  </a:moveTo>
                  <a:cubicBezTo>
                    <a:pt x="48146" y="45558"/>
                    <a:pt x="49516" y="37892"/>
                    <a:pt x="57736" y="26820"/>
                  </a:cubicBezTo>
                  <a:cubicBezTo>
                    <a:pt x="65442" y="16430"/>
                    <a:pt x="74518" y="11660"/>
                    <a:pt x="83080" y="11660"/>
                  </a:cubicBezTo>
                  <a:cubicBezTo>
                    <a:pt x="94896" y="11660"/>
                    <a:pt x="101232" y="19496"/>
                    <a:pt x="101232" y="28353"/>
                  </a:cubicBezTo>
                  <a:cubicBezTo>
                    <a:pt x="101232" y="45558"/>
                    <a:pt x="79655" y="65317"/>
                    <a:pt x="50201" y="65317"/>
                  </a:cubicBezTo>
                  <a:cubicBezTo>
                    <a:pt x="48660" y="65317"/>
                    <a:pt x="46262" y="65317"/>
                    <a:pt x="44721" y="65146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2" name="Dowolny kształt: kształt 71">
              <a:extLst>
                <a:ext uri="{FF2B5EF4-FFF2-40B4-BE49-F238E27FC236}">
                  <a16:creationId xmlns:a16="http://schemas.microsoft.com/office/drawing/2014/main" id="{1C5D9680-4F91-F1CC-B15B-73F9C93F94B4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0769961" y="6158897"/>
              <a:ext cx="163172" cy="162064"/>
            </a:xfrm>
            <a:custGeom>
              <a:avLst/>
              <a:gdLst>
                <a:gd name="connsiteX0" fmla="*/ 163386 w 163172"/>
                <a:gd name="connsiteY0" fmla="*/ 81107 h 162064"/>
                <a:gd name="connsiteX1" fmla="*/ 81923 w 163172"/>
                <a:gd name="connsiteY1" fmla="*/ 75 h 162064"/>
                <a:gd name="connsiteX2" fmla="*/ 214 w 163172"/>
                <a:gd name="connsiteY2" fmla="*/ 81107 h 162064"/>
                <a:gd name="connsiteX3" fmla="*/ 81678 w 163172"/>
                <a:gd name="connsiteY3" fmla="*/ 162139 h 162064"/>
                <a:gd name="connsiteX4" fmla="*/ 163386 w 163172"/>
                <a:gd name="connsiteY4" fmla="*/ 81107 h 162064"/>
                <a:gd name="connsiteX5" fmla="*/ 33240 w 163172"/>
                <a:gd name="connsiteY5" fmla="*/ 28789 h 162064"/>
                <a:gd name="connsiteX6" fmla="*/ 31038 w 163172"/>
                <a:gd name="connsiteY6" fmla="*/ 26112 h 162064"/>
                <a:gd name="connsiteX7" fmla="*/ 81678 w 163172"/>
                <a:gd name="connsiteY7" fmla="*/ 6158 h 162064"/>
                <a:gd name="connsiteX8" fmla="*/ 132807 w 163172"/>
                <a:gd name="connsiteY8" fmla="*/ 26112 h 162064"/>
                <a:gd name="connsiteX9" fmla="*/ 81923 w 163172"/>
                <a:gd name="connsiteY9" fmla="*/ 76970 h 162064"/>
                <a:gd name="connsiteX10" fmla="*/ 33240 w 163172"/>
                <a:gd name="connsiteY10" fmla="*/ 28789 h 162064"/>
                <a:gd name="connsiteX11" fmla="*/ 26146 w 163172"/>
                <a:gd name="connsiteY11" fmla="*/ 131965 h 162064"/>
                <a:gd name="connsiteX12" fmla="*/ 6330 w 163172"/>
                <a:gd name="connsiteY12" fmla="*/ 81107 h 162064"/>
                <a:gd name="connsiteX13" fmla="*/ 26146 w 163172"/>
                <a:gd name="connsiteY13" fmla="*/ 30249 h 162064"/>
                <a:gd name="connsiteX14" fmla="*/ 77275 w 163172"/>
                <a:gd name="connsiteY14" fmla="*/ 81107 h 162064"/>
                <a:gd name="connsiteX15" fmla="*/ 26146 w 163172"/>
                <a:gd name="connsiteY15" fmla="*/ 131965 h 162064"/>
                <a:gd name="connsiteX16" fmla="*/ 137210 w 163172"/>
                <a:gd name="connsiteY16" fmla="*/ 30249 h 162064"/>
                <a:gd name="connsiteX17" fmla="*/ 157270 w 163172"/>
                <a:gd name="connsiteY17" fmla="*/ 81107 h 162064"/>
                <a:gd name="connsiteX18" fmla="*/ 137455 w 163172"/>
                <a:gd name="connsiteY18" fmla="*/ 131965 h 162064"/>
                <a:gd name="connsiteX19" fmla="*/ 86326 w 163172"/>
                <a:gd name="connsiteY19" fmla="*/ 81107 h 162064"/>
                <a:gd name="connsiteX20" fmla="*/ 137210 w 163172"/>
                <a:gd name="connsiteY20" fmla="*/ 30249 h 162064"/>
                <a:gd name="connsiteX21" fmla="*/ 130361 w 163172"/>
                <a:gd name="connsiteY21" fmla="*/ 133425 h 162064"/>
                <a:gd name="connsiteX22" fmla="*/ 132562 w 163172"/>
                <a:gd name="connsiteY22" fmla="*/ 136102 h 162064"/>
                <a:gd name="connsiteX23" fmla="*/ 81923 w 163172"/>
                <a:gd name="connsiteY23" fmla="*/ 156056 h 162064"/>
                <a:gd name="connsiteX24" fmla="*/ 30794 w 163172"/>
                <a:gd name="connsiteY24" fmla="*/ 136102 h 162064"/>
                <a:gd name="connsiteX25" fmla="*/ 81678 w 163172"/>
                <a:gd name="connsiteY25" fmla="*/ 85244 h 162064"/>
                <a:gd name="connsiteX26" fmla="*/ 130361 w 163172"/>
                <a:gd name="connsiteY26" fmla="*/ 133425 h 16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3172" h="162064">
                  <a:moveTo>
                    <a:pt x="163386" y="81107"/>
                  </a:moveTo>
                  <a:cubicBezTo>
                    <a:pt x="163386" y="36332"/>
                    <a:pt x="126691" y="75"/>
                    <a:pt x="81923" y="75"/>
                  </a:cubicBezTo>
                  <a:cubicBezTo>
                    <a:pt x="36420" y="75"/>
                    <a:pt x="214" y="36819"/>
                    <a:pt x="214" y="81107"/>
                  </a:cubicBezTo>
                  <a:cubicBezTo>
                    <a:pt x="214" y="125882"/>
                    <a:pt x="36910" y="162139"/>
                    <a:pt x="81678" y="162139"/>
                  </a:cubicBezTo>
                  <a:cubicBezTo>
                    <a:pt x="127180" y="162139"/>
                    <a:pt x="163386" y="125395"/>
                    <a:pt x="163386" y="81107"/>
                  </a:cubicBezTo>
                  <a:close/>
                  <a:moveTo>
                    <a:pt x="33240" y="28789"/>
                  </a:moveTo>
                  <a:cubicBezTo>
                    <a:pt x="32751" y="28302"/>
                    <a:pt x="31038" y="26599"/>
                    <a:pt x="31038" y="26112"/>
                  </a:cubicBezTo>
                  <a:cubicBezTo>
                    <a:pt x="31038" y="25139"/>
                    <a:pt x="50854" y="6158"/>
                    <a:pt x="81678" y="6158"/>
                  </a:cubicBezTo>
                  <a:cubicBezTo>
                    <a:pt x="90240" y="6158"/>
                    <a:pt x="112747" y="7375"/>
                    <a:pt x="132807" y="26112"/>
                  </a:cubicBezTo>
                  <a:lnTo>
                    <a:pt x="81923" y="76970"/>
                  </a:lnTo>
                  <a:lnTo>
                    <a:pt x="33240" y="28789"/>
                  </a:lnTo>
                  <a:close/>
                  <a:moveTo>
                    <a:pt x="26146" y="131965"/>
                  </a:moveTo>
                  <a:cubicBezTo>
                    <a:pt x="11223" y="115418"/>
                    <a:pt x="6330" y="96681"/>
                    <a:pt x="6330" y="81107"/>
                  </a:cubicBezTo>
                  <a:cubicBezTo>
                    <a:pt x="6330" y="62370"/>
                    <a:pt x="13425" y="44606"/>
                    <a:pt x="26146" y="30249"/>
                  </a:cubicBezTo>
                  <a:lnTo>
                    <a:pt x="77275" y="81107"/>
                  </a:lnTo>
                  <a:lnTo>
                    <a:pt x="26146" y="131965"/>
                  </a:lnTo>
                  <a:close/>
                  <a:moveTo>
                    <a:pt x="137210" y="30249"/>
                  </a:moveTo>
                  <a:cubicBezTo>
                    <a:pt x="148953" y="42659"/>
                    <a:pt x="157270" y="61153"/>
                    <a:pt x="157270" y="81107"/>
                  </a:cubicBezTo>
                  <a:cubicBezTo>
                    <a:pt x="157270" y="99844"/>
                    <a:pt x="150176" y="117608"/>
                    <a:pt x="137455" y="131965"/>
                  </a:cubicBezTo>
                  <a:lnTo>
                    <a:pt x="86326" y="81107"/>
                  </a:lnTo>
                  <a:lnTo>
                    <a:pt x="137210" y="30249"/>
                  </a:lnTo>
                  <a:close/>
                  <a:moveTo>
                    <a:pt x="130361" y="133425"/>
                  </a:moveTo>
                  <a:cubicBezTo>
                    <a:pt x="130850" y="133912"/>
                    <a:pt x="132562" y="135615"/>
                    <a:pt x="132562" y="136102"/>
                  </a:cubicBezTo>
                  <a:cubicBezTo>
                    <a:pt x="132562" y="137075"/>
                    <a:pt x="112747" y="156056"/>
                    <a:pt x="81923" y="156056"/>
                  </a:cubicBezTo>
                  <a:cubicBezTo>
                    <a:pt x="73360" y="156056"/>
                    <a:pt x="50854" y="154839"/>
                    <a:pt x="30794" y="136102"/>
                  </a:cubicBezTo>
                  <a:lnTo>
                    <a:pt x="81678" y="85244"/>
                  </a:lnTo>
                  <a:lnTo>
                    <a:pt x="130361" y="13342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3" name="Dowolny kształt: kształt 72">
              <a:extLst>
                <a:ext uri="{FF2B5EF4-FFF2-40B4-BE49-F238E27FC236}">
                  <a16:creationId xmlns:a16="http://schemas.microsoft.com/office/drawing/2014/main" id="{5CB7DDC9-F4FE-3F71-617B-73B26DEC5B11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0995271" y="6134563"/>
              <a:ext cx="161215" cy="166201"/>
            </a:xfrm>
            <a:custGeom>
              <a:avLst/>
              <a:gdLst>
                <a:gd name="connsiteX0" fmla="*/ 92941 w 161215"/>
                <a:gd name="connsiteY0" fmla="*/ 75 h 166201"/>
                <a:gd name="connsiteX1" fmla="*/ 43525 w 161215"/>
                <a:gd name="connsiteY1" fmla="*/ 7862 h 166201"/>
                <a:gd name="connsiteX2" fmla="*/ 12945 w 161215"/>
                <a:gd name="connsiteY2" fmla="*/ 38036 h 166201"/>
                <a:gd name="connsiteX3" fmla="*/ 15636 w 161215"/>
                <a:gd name="connsiteY3" fmla="*/ 39983 h 166201"/>
                <a:gd name="connsiteX4" fmla="*/ 33739 w 161215"/>
                <a:gd name="connsiteY4" fmla="*/ 28546 h 166201"/>
                <a:gd name="connsiteX5" fmla="*/ 53799 w 161215"/>
                <a:gd name="connsiteY5" fmla="*/ 14918 h 166201"/>
                <a:gd name="connsiteX6" fmla="*/ 78508 w 161215"/>
                <a:gd name="connsiteY6" fmla="*/ 13458 h 166201"/>
                <a:gd name="connsiteX7" fmla="*/ 100770 w 161215"/>
                <a:gd name="connsiteY7" fmla="*/ 13458 h 166201"/>
                <a:gd name="connsiteX8" fmla="*/ 69456 w 161215"/>
                <a:gd name="connsiteY8" fmla="*/ 89381 h 166201"/>
                <a:gd name="connsiteX9" fmla="*/ 46705 w 161215"/>
                <a:gd name="connsiteY9" fmla="*/ 149972 h 166201"/>
                <a:gd name="connsiteX10" fmla="*/ 37409 w 161215"/>
                <a:gd name="connsiteY10" fmla="*/ 152893 h 166201"/>
                <a:gd name="connsiteX11" fmla="*/ 21752 w 161215"/>
                <a:gd name="connsiteY11" fmla="*/ 152893 h 166201"/>
                <a:gd name="connsiteX12" fmla="*/ 8297 w 161215"/>
                <a:gd name="connsiteY12" fmla="*/ 156543 h 166201"/>
                <a:gd name="connsiteX13" fmla="*/ 224 w 161215"/>
                <a:gd name="connsiteY13" fmla="*/ 164573 h 166201"/>
                <a:gd name="connsiteX14" fmla="*/ 5851 w 161215"/>
                <a:gd name="connsiteY14" fmla="*/ 166276 h 166201"/>
                <a:gd name="connsiteX15" fmla="*/ 89516 w 161215"/>
                <a:gd name="connsiteY15" fmla="*/ 166276 h 166201"/>
                <a:gd name="connsiteX16" fmla="*/ 139422 w 161215"/>
                <a:gd name="connsiteY16" fmla="*/ 136345 h 166201"/>
                <a:gd name="connsiteX17" fmla="*/ 136731 w 161215"/>
                <a:gd name="connsiteY17" fmla="*/ 134642 h 166201"/>
                <a:gd name="connsiteX18" fmla="*/ 118628 w 161215"/>
                <a:gd name="connsiteY18" fmla="*/ 146322 h 166201"/>
                <a:gd name="connsiteX19" fmla="*/ 103950 w 161215"/>
                <a:gd name="connsiteY19" fmla="*/ 152893 h 166201"/>
                <a:gd name="connsiteX20" fmla="*/ 57224 w 161215"/>
                <a:gd name="connsiteY20" fmla="*/ 152893 h 166201"/>
                <a:gd name="connsiteX21" fmla="*/ 90250 w 161215"/>
                <a:gd name="connsiteY21" fmla="*/ 80864 h 166201"/>
                <a:gd name="connsiteX22" fmla="*/ 112757 w 161215"/>
                <a:gd name="connsiteY22" fmla="*/ 15892 h 166201"/>
                <a:gd name="connsiteX23" fmla="*/ 119362 w 161215"/>
                <a:gd name="connsiteY23" fmla="*/ 13458 h 166201"/>
                <a:gd name="connsiteX24" fmla="*/ 140156 w 161215"/>
                <a:gd name="connsiteY24" fmla="*/ 13458 h 166201"/>
                <a:gd name="connsiteX25" fmla="*/ 153611 w 161215"/>
                <a:gd name="connsiteY25" fmla="*/ 9808 h 166201"/>
                <a:gd name="connsiteX26" fmla="*/ 161439 w 161215"/>
                <a:gd name="connsiteY26" fmla="*/ 1778 h 166201"/>
                <a:gd name="connsiteX27" fmla="*/ 155813 w 161215"/>
                <a:gd name="connsiteY27" fmla="*/ 75 h 166201"/>
                <a:gd name="connsiteX28" fmla="*/ 92941 w 161215"/>
                <a:gd name="connsiteY28" fmla="*/ 75 h 166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1215" h="166201">
                  <a:moveTo>
                    <a:pt x="92941" y="75"/>
                  </a:moveTo>
                  <a:cubicBezTo>
                    <a:pt x="62606" y="75"/>
                    <a:pt x="49396" y="5672"/>
                    <a:pt x="43525" y="7862"/>
                  </a:cubicBezTo>
                  <a:cubicBezTo>
                    <a:pt x="18572" y="18325"/>
                    <a:pt x="12945" y="34872"/>
                    <a:pt x="12945" y="38036"/>
                  </a:cubicBezTo>
                  <a:cubicBezTo>
                    <a:pt x="12945" y="39739"/>
                    <a:pt x="14168" y="39983"/>
                    <a:pt x="15636" y="39983"/>
                  </a:cubicBezTo>
                  <a:cubicBezTo>
                    <a:pt x="20040" y="39983"/>
                    <a:pt x="31782" y="33899"/>
                    <a:pt x="33739" y="28546"/>
                  </a:cubicBezTo>
                  <a:cubicBezTo>
                    <a:pt x="36675" y="19299"/>
                    <a:pt x="37409" y="17109"/>
                    <a:pt x="53799" y="14918"/>
                  </a:cubicBezTo>
                  <a:cubicBezTo>
                    <a:pt x="62117" y="13945"/>
                    <a:pt x="70190" y="13458"/>
                    <a:pt x="78508" y="13458"/>
                  </a:cubicBezTo>
                  <a:lnTo>
                    <a:pt x="100770" y="13458"/>
                  </a:lnTo>
                  <a:cubicBezTo>
                    <a:pt x="85357" y="28302"/>
                    <a:pt x="78263" y="54340"/>
                    <a:pt x="69456" y="89381"/>
                  </a:cubicBezTo>
                  <a:cubicBezTo>
                    <a:pt x="62362" y="118095"/>
                    <a:pt x="56735" y="137075"/>
                    <a:pt x="46705" y="149972"/>
                  </a:cubicBezTo>
                  <a:cubicBezTo>
                    <a:pt x="44259" y="152649"/>
                    <a:pt x="44014" y="152893"/>
                    <a:pt x="37409" y="152893"/>
                  </a:cubicBezTo>
                  <a:lnTo>
                    <a:pt x="21752" y="152893"/>
                  </a:lnTo>
                  <a:cubicBezTo>
                    <a:pt x="17104" y="152893"/>
                    <a:pt x="14413" y="152893"/>
                    <a:pt x="8297" y="156543"/>
                  </a:cubicBezTo>
                  <a:cubicBezTo>
                    <a:pt x="5606" y="158003"/>
                    <a:pt x="224" y="162139"/>
                    <a:pt x="224" y="164573"/>
                  </a:cubicBezTo>
                  <a:cubicBezTo>
                    <a:pt x="224" y="166033"/>
                    <a:pt x="469" y="166276"/>
                    <a:pt x="5851" y="166276"/>
                  </a:cubicBezTo>
                  <a:lnTo>
                    <a:pt x="89516" y="166276"/>
                  </a:lnTo>
                  <a:cubicBezTo>
                    <a:pt x="118139" y="166276"/>
                    <a:pt x="139422" y="145106"/>
                    <a:pt x="139422" y="136345"/>
                  </a:cubicBezTo>
                  <a:cubicBezTo>
                    <a:pt x="139422" y="134642"/>
                    <a:pt x="137465" y="134642"/>
                    <a:pt x="136731" y="134642"/>
                  </a:cubicBezTo>
                  <a:cubicBezTo>
                    <a:pt x="132572" y="134642"/>
                    <a:pt x="121074" y="140239"/>
                    <a:pt x="118628" y="146322"/>
                  </a:cubicBezTo>
                  <a:cubicBezTo>
                    <a:pt x="116915" y="151432"/>
                    <a:pt x="116182" y="152893"/>
                    <a:pt x="103950" y="152893"/>
                  </a:cubicBezTo>
                  <a:lnTo>
                    <a:pt x="57224" y="152893"/>
                  </a:lnTo>
                  <a:cubicBezTo>
                    <a:pt x="74593" y="138049"/>
                    <a:pt x="81933" y="113958"/>
                    <a:pt x="90250" y="80864"/>
                  </a:cubicBezTo>
                  <a:cubicBezTo>
                    <a:pt x="96855" y="54340"/>
                    <a:pt x="102727" y="30736"/>
                    <a:pt x="112757" y="15892"/>
                  </a:cubicBezTo>
                  <a:cubicBezTo>
                    <a:pt x="114225" y="13702"/>
                    <a:pt x="114469" y="13458"/>
                    <a:pt x="119362" y="13458"/>
                  </a:cubicBezTo>
                  <a:lnTo>
                    <a:pt x="140156" y="13458"/>
                  </a:lnTo>
                  <a:cubicBezTo>
                    <a:pt x="145049" y="13458"/>
                    <a:pt x="147250" y="13458"/>
                    <a:pt x="153611" y="9808"/>
                  </a:cubicBezTo>
                  <a:cubicBezTo>
                    <a:pt x="155813" y="8592"/>
                    <a:pt x="161439" y="4698"/>
                    <a:pt x="161439" y="1778"/>
                  </a:cubicBezTo>
                  <a:cubicBezTo>
                    <a:pt x="161439" y="318"/>
                    <a:pt x="161195" y="75"/>
                    <a:pt x="155813" y="75"/>
                  </a:cubicBezTo>
                  <a:lnTo>
                    <a:pt x="92941" y="7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4" name="Dowolny kształt: kształt 73">
              <a:extLst>
                <a:ext uri="{FF2B5EF4-FFF2-40B4-BE49-F238E27FC236}">
                  <a16:creationId xmlns:a16="http://schemas.microsoft.com/office/drawing/2014/main" id="{FBA2AA63-5F20-95E0-5708-EF6988719867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1176628" y="6118259"/>
              <a:ext cx="56755" cy="243340"/>
            </a:xfrm>
            <a:custGeom>
              <a:avLst/>
              <a:gdLst>
                <a:gd name="connsiteX0" fmla="*/ 56986 w 56755"/>
                <a:gd name="connsiteY0" fmla="*/ 240982 h 243340"/>
                <a:gd name="connsiteX1" fmla="*/ 52827 w 56755"/>
                <a:gd name="connsiteY1" fmla="*/ 235628 h 243340"/>
                <a:gd name="connsiteX2" fmla="*/ 14419 w 56755"/>
                <a:gd name="connsiteY2" fmla="*/ 121745 h 243340"/>
                <a:gd name="connsiteX3" fmla="*/ 53806 w 56755"/>
                <a:gd name="connsiteY3" fmla="*/ 6645 h 243340"/>
                <a:gd name="connsiteX4" fmla="*/ 56986 w 56755"/>
                <a:gd name="connsiteY4" fmla="*/ 2508 h 243340"/>
                <a:gd name="connsiteX5" fmla="*/ 54539 w 56755"/>
                <a:gd name="connsiteY5" fmla="*/ 75 h 243340"/>
                <a:gd name="connsiteX6" fmla="*/ 15642 w 56755"/>
                <a:gd name="connsiteY6" fmla="*/ 47526 h 243340"/>
                <a:gd name="connsiteX7" fmla="*/ 230 w 56755"/>
                <a:gd name="connsiteY7" fmla="*/ 121745 h 243340"/>
                <a:gd name="connsiteX8" fmla="*/ 16376 w 56755"/>
                <a:gd name="connsiteY8" fmla="*/ 197667 h 243340"/>
                <a:gd name="connsiteX9" fmla="*/ 54539 w 56755"/>
                <a:gd name="connsiteY9" fmla="*/ 243415 h 243340"/>
                <a:gd name="connsiteX10" fmla="*/ 56986 w 56755"/>
                <a:gd name="connsiteY10" fmla="*/ 240982 h 24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55" h="243340">
                  <a:moveTo>
                    <a:pt x="56986" y="240982"/>
                  </a:moveTo>
                  <a:cubicBezTo>
                    <a:pt x="56986" y="240252"/>
                    <a:pt x="56986" y="239765"/>
                    <a:pt x="52827" y="235628"/>
                  </a:cubicBezTo>
                  <a:cubicBezTo>
                    <a:pt x="22248" y="204967"/>
                    <a:pt x="14419" y="158976"/>
                    <a:pt x="14419" y="121745"/>
                  </a:cubicBezTo>
                  <a:cubicBezTo>
                    <a:pt x="14419" y="79404"/>
                    <a:pt x="23715" y="37062"/>
                    <a:pt x="53806" y="6645"/>
                  </a:cubicBezTo>
                  <a:cubicBezTo>
                    <a:pt x="56986" y="3725"/>
                    <a:pt x="56986" y="3238"/>
                    <a:pt x="56986" y="2508"/>
                  </a:cubicBezTo>
                  <a:cubicBezTo>
                    <a:pt x="56986" y="805"/>
                    <a:pt x="56007" y="75"/>
                    <a:pt x="54539" y="75"/>
                  </a:cubicBezTo>
                  <a:cubicBezTo>
                    <a:pt x="52093" y="75"/>
                    <a:pt x="30076" y="16622"/>
                    <a:pt x="15642" y="47526"/>
                  </a:cubicBezTo>
                  <a:cubicBezTo>
                    <a:pt x="3166" y="74294"/>
                    <a:pt x="230" y="101304"/>
                    <a:pt x="230" y="121745"/>
                  </a:cubicBezTo>
                  <a:cubicBezTo>
                    <a:pt x="230" y="140725"/>
                    <a:pt x="2921" y="170170"/>
                    <a:pt x="16376" y="197667"/>
                  </a:cubicBezTo>
                  <a:cubicBezTo>
                    <a:pt x="31054" y="227598"/>
                    <a:pt x="52093" y="243415"/>
                    <a:pt x="54539" y="243415"/>
                  </a:cubicBezTo>
                  <a:cubicBezTo>
                    <a:pt x="56007" y="243415"/>
                    <a:pt x="56986" y="242685"/>
                    <a:pt x="56986" y="24098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5" name="Dowolny kształt: kształt 74">
              <a:extLst>
                <a:ext uri="{FF2B5EF4-FFF2-40B4-BE49-F238E27FC236}">
                  <a16:creationId xmlns:a16="http://schemas.microsoft.com/office/drawing/2014/main" id="{D589F694-234D-7F66-6BEE-DE017459BE12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1254885" y="6193208"/>
              <a:ext cx="115468" cy="160117"/>
            </a:xfrm>
            <a:custGeom>
              <a:avLst/>
              <a:gdLst>
                <a:gd name="connsiteX0" fmla="*/ 968 w 115468"/>
                <a:gd name="connsiteY0" fmla="*/ 149729 h 160117"/>
                <a:gd name="connsiteX1" fmla="*/ 234 w 115468"/>
                <a:gd name="connsiteY1" fmla="*/ 153623 h 160117"/>
                <a:gd name="connsiteX2" fmla="*/ 7084 w 115468"/>
                <a:gd name="connsiteY2" fmla="*/ 160193 h 160117"/>
                <a:gd name="connsiteX3" fmla="*/ 15646 w 115468"/>
                <a:gd name="connsiteY3" fmla="*/ 155083 h 160117"/>
                <a:gd name="connsiteX4" fmla="*/ 31303 w 115468"/>
                <a:gd name="connsiteY4" fmla="*/ 94004 h 160117"/>
                <a:gd name="connsiteX5" fmla="*/ 55522 w 115468"/>
                <a:gd name="connsiteY5" fmla="*/ 110308 h 160117"/>
                <a:gd name="connsiteX6" fmla="*/ 115702 w 115468"/>
                <a:gd name="connsiteY6" fmla="*/ 39739 h 160117"/>
                <a:gd name="connsiteX7" fmla="*/ 81698 w 115468"/>
                <a:gd name="connsiteY7" fmla="*/ 75 h 160117"/>
                <a:gd name="connsiteX8" fmla="*/ 24942 w 115468"/>
                <a:gd name="connsiteY8" fmla="*/ 54096 h 160117"/>
                <a:gd name="connsiteX9" fmla="*/ 968 w 115468"/>
                <a:gd name="connsiteY9" fmla="*/ 149729 h 160117"/>
                <a:gd name="connsiteX10" fmla="*/ 55277 w 115468"/>
                <a:gd name="connsiteY10" fmla="*/ 104954 h 160117"/>
                <a:gd name="connsiteX11" fmla="*/ 34239 w 115468"/>
                <a:gd name="connsiteY11" fmla="*/ 83297 h 160117"/>
                <a:gd name="connsiteX12" fmla="*/ 36196 w 115468"/>
                <a:gd name="connsiteY12" fmla="*/ 74294 h 160117"/>
                <a:gd name="connsiteX13" fmla="*/ 50874 w 115468"/>
                <a:gd name="connsiteY13" fmla="*/ 28546 h 160117"/>
                <a:gd name="connsiteX14" fmla="*/ 81209 w 115468"/>
                <a:gd name="connsiteY14" fmla="*/ 5428 h 160117"/>
                <a:gd name="connsiteX15" fmla="*/ 98089 w 115468"/>
                <a:gd name="connsiteY15" fmla="*/ 29276 h 160117"/>
                <a:gd name="connsiteX16" fmla="*/ 84389 w 115468"/>
                <a:gd name="connsiteY16" fmla="*/ 81837 h 160117"/>
                <a:gd name="connsiteX17" fmla="*/ 55277 w 115468"/>
                <a:gd name="connsiteY17" fmla="*/ 104954 h 16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468" h="160117">
                  <a:moveTo>
                    <a:pt x="968" y="149729"/>
                  </a:moveTo>
                  <a:cubicBezTo>
                    <a:pt x="234" y="152649"/>
                    <a:pt x="234" y="153136"/>
                    <a:pt x="234" y="153623"/>
                  </a:cubicBezTo>
                  <a:cubicBezTo>
                    <a:pt x="234" y="157273"/>
                    <a:pt x="2925" y="160193"/>
                    <a:pt x="7084" y="160193"/>
                  </a:cubicBezTo>
                  <a:cubicBezTo>
                    <a:pt x="12221" y="160193"/>
                    <a:pt x="15157" y="155813"/>
                    <a:pt x="15646" y="155083"/>
                  </a:cubicBezTo>
                  <a:cubicBezTo>
                    <a:pt x="16869" y="152893"/>
                    <a:pt x="24698" y="120285"/>
                    <a:pt x="31303" y="94004"/>
                  </a:cubicBezTo>
                  <a:cubicBezTo>
                    <a:pt x="36196" y="103738"/>
                    <a:pt x="44024" y="110308"/>
                    <a:pt x="55522" y="110308"/>
                  </a:cubicBezTo>
                  <a:cubicBezTo>
                    <a:pt x="84144" y="110308"/>
                    <a:pt x="115702" y="75997"/>
                    <a:pt x="115702" y="39739"/>
                  </a:cubicBezTo>
                  <a:cubicBezTo>
                    <a:pt x="115702" y="13945"/>
                    <a:pt x="99556" y="75"/>
                    <a:pt x="81698" y="75"/>
                  </a:cubicBezTo>
                  <a:cubicBezTo>
                    <a:pt x="57968" y="75"/>
                    <a:pt x="32281" y="24409"/>
                    <a:pt x="24942" y="54096"/>
                  </a:cubicBezTo>
                  <a:lnTo>
                    <a:pt x="968" y="149729"/>
                  </a:lnTo>
                  <a:close/>
                  <a:moveTo>
                    <a:pt x="55277" y="104954"/>
                  </a:moveTo>
                  <a:cubicBezTo>
                    <a:pt x="38153" y="104954"/>
                    <a:pt x="34239" y="85487"/>
                    <a:pt x="34239" y="83297"/>
                  </a:cubicBezTo>
                  <a:cubicBezTo>
                    <a:pt x="34239" y="82324"/>
                    <a:pt x="35462" y="77457"/>
                    <a:pt x="36196" y="74294"/>
                  </a:cubicBezTo>
                  <a:cubicBezTo>
                    <a:pt x="43045" y="47039"/>
                    <a:pt x="45492" y="38279"/>
                    <a:pt x="50874" y="28546"/>
                  </a:cubicBezTo>
                  <a:cubicBezTo>
                    <a:pt x="61393" y="10782"/>
                    <a:pt x="73625" y="5428"/>
                    <a:pt x="81209" y="5428"/>
                  </a:cubicBezTo>
                  <a:cubicBezTo>
                    <a:pt x="90260" y="5428"/>
                    <a:pt x="98089" y="12485"/>
                    <a:pt x="98089" y="29276"/>
                  </a:cubicBezTo>
                  <a:cubicBezTo>
                    <a:pt x="98089" y="42659"/>
                    <a:pt x="90994" y="69913"/>
                    <a:pt x="84389" y="81837"/>
                  </a:cubicBezTo>
                  <a:cubicBezTo>
                    <a:pt x="76316" y="97168"/>
                    <a:pt x="64573" y="104954"/>
                    <a:pt x="55277" y="10495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6" name="Dowolny kształt: kształt 75">
              <a:extLst>
                <a:ext uri="{FF2B5EF4-FFF2-40B4-BE49-F238E27FC236}">
                  <a16:creationId xmlns:a16="http://schemas.microsoft.com/office/drawing/2014/main" id="{00B1545C-FDF6-7BA7-9897-70E413AFFA42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1387971" y="6118259"/>
              <a:ext cx="56755" cy="243340"/>
            </a:xfrm>
            <a:custGeom>
              <a:avLst/>
              <a:gdLst>
                <a:gd name="connsiteX0" fmla="*/ 56995 w 56755"/>
                <a:gd name="connsiteY0" fmla="*/ 121745 h 243340"/>
                <a:gd name="connsiteX1" fmla="*/ 40849 w 56755"/>
                <a:gd name="connsiteY1" fmla="*/ 45823 h 243340"/>
                <a:gd name="connsiteX2" fmla="*/ 2686 w 56755"/>
                <a:gd name="connsiteY2" fmla="*/ 75 h 243340"/>
                <a:gd name="connsiteX3" fmla="*/ 239 w 56755"/>
                <a:gd name="connsiteY3" fmla="*/ 2508 h 243340"/>
                <a:gd name="connsiteX4" fmla="*/ 4887 w 56755"/>
                <a:gd name="connsiteY4" fmla="*/ 8105 h 243340"/>
                <a:gd name="connsiteX5" fmla="*/ 42806 w 56755"/>
                <a:gd name="connsiteY5" fmla="*/ 121745 h 243340"/>
                <a:gd name="connsiteX6" fmla="*/ 3420 w 56755"/>
                <a:gd name="connsiteY6" fmla="*/ 236845 h 243340"/>
                <a:gd name="connsiteX7" fmla="*/ 239 w 56755"/>
                <a:gd name="connsiteY7" fmla="*/ 240982 h 243340"/>
                <a:gd name="connsiteX8" fmla="*/ 2686 w 56755"/>
                <a:gd name="connsiteY8" fmla="*/ 243415 h 243340"/>
                <a:gd name="connsiteX9" fmla="*/ 41583 w 56755"/>
                <a:gd name="connsiteY9" fmla="*/ 195964 h 243340"/>
                <a:gd name="connsiteX10" fmla="*/ 56995 w 56755"/>
                <a:gd name="connsiteY10" fmla="*/ 121745 h 24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55" h="243340">
                  <a:moveTo>
                    <a:pt x="56995" y="121745"/>
                  </a:moveTo>
                  <a:cubicBezTo>
                    <a:pt x="56995" y="102764"/>
                    <a:pt x="54304" y="73320"/>
                    <a:pt x="40849" y="45823"/>
                  </a:cubicBezTo>
                  <a:cubicBezTo>
                    <a:pt x="26171" y="15892"/>
                    <a:pt x="5132" y="75"/>
                    <a:pt x="2686" y="75"/>
                  </a:cubicBezTo>
                  <a:cubicBezTo>
                    <a:pt x="1218" y="75"/>
                    <a:pt x="239" y="1048"/>
                    <a:pt x="239" y="2508"/>
                  </a:cubicBezTo>
                  <a:cubicBezTo>
                    <a:pt x="239" y="3238"/>
                    <a:pt x="239" y="3725"/>
                    <a:pt x="4887" y="8105"/>
                  </a:cubicBezTo>
                  <a:cubicBezTo>
                    <a:pt x="28862" y="32196"/>
                    <a:pt x="42806" y="70887"/>
                    <a:pt x="42806" y="121745"/>
                  </a:cubicBezTo>
                  <a:cubicBezTo>
                    <a:pt x="42806" y="163356"/>
                    <a:pt x="33754" y="206184"/>
                    <a:pt x="3420" y="236845"/>
                  </a:cubicBezTo>
                  <a:cubicBezTo>
                    <a:pt x="239" y="239765"/>
                    <a:pt x="239" y="240252"/>
                    <a:pt x="239" y="240982"/>
                  </a:cubicBezTo>
                  <a:cubicBezTo>
                    <a:pt x="239" y="242442"/>
                    <a:pt x="1218" y="243415"/>
                    <a:pt x="2686" y="243415"/>
                  </a:cubicBezTo>
                  <a:cubicBezTo>
                    <a:pt x="5132" y="243415"/>
                    <a:pt x="27149" y="226868"/>
                    <a:pt x="41583" y="195964"/>
                  </a:cubicBezTo>
                  <a:cubicBezTo>
                    <a:pt x="54059" y="169196"/>
                    <a:pt x="56995" y="142186"/>
                    <a:pt x="56995" y="12174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7" name="Dowolny kształt: kształt 76">
              <a:extLst>
                <a:ext uri="{FF2B5EF4-FFF2-40B4-BE49-F238E27FC236}">
                  <a16:creationId xmlns:a16="http://schemas.microsoft.com/office/drawing/2014/main" id="{294CA319-93EC-A451-62AB-2E46CC530FD2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1474545" y="6118259"/>
              <a:ext cx="33515" cy="243340"/>
            </a:xfrm>
            <a:custGeom>
              <a:avLst/>
              <a:gdLst>
                <a:gd name="connsiteX0" fmla="*/ 33758 w 33515"/>
                <a:gd name="connsiteY0" fmla="*/ 75 h 243340"/>
                <a:gd name="connsiteX1" fmla="*/ 243 w 33515"/>
                <a:gd name="connsiteY1" fmla="*/ 75 h 243340"/>
                <a:gd name="connsiteX2" fmla="*/ 243 w 33515"/>
                <a:gd name="connsiteY2" fmla="*/ 9808 h 243340"/>
                <a:gd name="connsiteX3" fmla="*/ 23973 w 33515"/>
                <a:gd name="connsiteY3" fmla="*/ 9808 h 243340"/>
                <a:gd name="connsiteX4" fmla="*/ 23973 w 33515"/>
                <a:gd name="connsiteY4" fmla="*/ 233682 h 243340"/>
                <a:gd name="connsiteX5" fmla="*/ 243 w 33515"/>
                <a:gd name="connsiteY5" fmla="*/ 233682 h 243340"/>
                <a:gd name="connsiteX6" fmla="*/ 243 w 33515"/>
                <a:gd name="connsiteY6" fmla="*/ 243415 h 243340"/>
                <a:gd name="connsiteX7" fmla="*/ 33758 w 33515"/>
                <a:gd name="connsiteY7" fmla="*/ 243415 h 243340"/>
                <a:gd name="connsiteX8" fmla="*/ 33758 w 33515"/>
                <a:gd name="connsiteY8" fmla="*/ 75 h 24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15" h="243340">
                  <a:moveTo>
                    <a:pt x="33758" y="75"/>
                  </a:moveTo>
                  <a:lnTo>
                    <a:pt x="243" y="75"/>
                  </a:lnTo>
                  <a:lnTo>
                    <a:pt x="243" y="9808"/>
                  </a:lnTo>
                  <a:lnTo>
                    <a:pt x="23973" y="9808"/>
                  </a:lnTo>
                  <a:lnTo>
                    <a:pt x="23973" y="233682"/>
                  </a:lnTo>
                  <a:lnTo>
                    <a:pt x="243" y="233682"/>
                  </a:lnTo>
                  <a:lnTo>
                    <a:pt x="243" y="243415"/>
                  </a:lnTo>
                  <a:lnTo>
                    <a:pt x="33758" y="243415"/>
                  </a:lnTo>
                  <a:lnTo>
                    <a:pt x="33758" y="7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8" name="Dowolny kształt: kształt 77">
              <a:extLst>
                <a:ext uri="{FF2B5EF4-FFF2-40B4-BE49-F238E27FC236}">
                  <a16:creationId xmlns:a16="http://schemas.microsoft.com/office/drawing/2014/main" id="{32A3824F-D33D-7198-2590-5D31798F6AFB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1618770" y="6211459"/>
              <a:ext cx="162682" cy="56941"/>
            </a:xfrm>
            <a:custGeom>
              <a:avLst/>
              <a:gdLst>
                <a:gd name="connsiteX0" fmla="*/ 154614 w 162682"/>
                <a:gd name="connsiteY0" fmla="*/ 9808 h 56941"/>
                <a:gd name="connsiteX1" fmla="*/ 162932 w 162682"/>
                <a:gd name="connsiteY1" fmla="*/ 4942 h 56941"/>
                <a:gd name="connsiteX2" fmla="*/ 154859 w 162682"/>
                <a:gd name="connsiteY2" fmla="*/ 75 h 56941"/>
                <a:gd name="connsiteX3" fmla="*/ 8322 w 162682"/>
                <a:gd name="connsiteY3" fmla="*/ 75 h 56941"/>
                <a:gd name="connsiteX4" fmla="*/ 249 w 162682"/>
                <a:gd name="connsiteY4" fmla="*/ 4942 h 56941"/>
                <a:gd name="connsiteX5" fmla="*/ 8566 w 162682"/>
                <a:gd name="connsiteY5" fmla="*/ 9808 h 56941"/>
                <a:gd name="connsiteX6" fmla="*/ 154614 w 162682"/>
                <a:gd name="connsiteY6" fmla="*/ 9808 h 56941"/>
                <a:gd name="connsiteX7" fmla="*/ 154859 w 162682"/>
                <a:gd name="connsiteY7" fmla="*/ 57016 h 56941"/>
                <a:gd name="connsiteX8" fmla="*/ 162932 w 162682"/>
                <a:gd name="connsiteY8" fmla="*/ 52150 h 56941"/>
                <a:gd name="connsiteX9" fmla="*/ 154614 w 162682"/>
                <a:gd name="connsiteY9" fmla="*/ 47283 h 56941"/>
                <a:gd name="connsiteX10" fmla="*/ 8566 w 162682"/>
                <a:gd name="connsiteY10" fmla="*/ 47283 h 56941"/>
                <a:gd name="connsiteX11" fmla="*/ 249 w 162682"/>
                <a:gd name="connsiteY11" fmla="*/ 52150 h 56941"/>
                <a:gd name="connsiteX12" fmla="*/ 8322 w 162682"/>
                <a:gd name="connsiteY12" fmla="*/ 57016 h 56941"/>
                <a:gd name="connsiteX13" fmla="*/ 154859 w 162682"/>
                <a:gd name="connsiteY13" fmla="*/ 57016 h 56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682" h="56941">
                  <a:moveTo>
                    <a:pt x="154614" y="9808"/>
                  </a:moveTo>
                  <a:cubicBezTo>
                    <a:pt x="158284" y="9808"/>
                    <a:pt x="162932" y="9808"/>
                    <a:pt x="162932" y="4942"/>
                  </a:cubicBezTo>
                  <a:cubicBezTo>
                    <a:pt x="162932" y="75"/>
                    <a:pt x="158284" y="75"/>
                    <a:pt x="154859" y="75"/>
                  </a:cubicBezTo>
                  <a:lnTo>
                    <a:pt x="8322" y="75"/>
                  </a:lnTo>
                  <a:cubicBezTo>
                    <a:pt x="4897" y="75"/>
                    <a:pt x="249" y="75"/>
                    <a:pt x="249" y="4942"/>
                  </a:cubicBezTo>
                  <a:cubicBezTo>
                    <a:pt x="249" y="9808"/>
                    <a:pt x="4897" y="9808"/>
                    <a:pt x="8566" y="9808"/>
                  </a:cubicBezTo>
                  <a:lnTo>
                    <a:pt x="154614" y="9808"/>
                  </a:lnTo>
                  <a:close/>
                  <a:moveTo>
                    <a:pt x="154859" y="57016"/>
                  </a:moveTo>
                  <a:cubicBezTo>
                    <a:pt x="158284" y="57016"/>
                    <a:pt x="162932" y="57016"/>
                    <a:pt x="162932" y="52150"/>
                  </a:cubicBezTo>
                  <a:cubicBezTo>
                    <a:pt x="162932" y="47283"/>
                    <a:pt x="158284" y="47283"/>
                    <a:pt x="154614" y="47283"/>
                  </a:cubicBezTo>
                  <a:lnTo>
                    <a:pt x="8566" y="47283"/>
                  </a:lnTo>
                  <a:cubicBezTo>
                    <a:pt x="4897" y="47283"/>
                    <a:pt x="249" y="47283"/>
                    <a:pt x="249" y="52150"/>
                  </a:cubicBezTo>
                  <a:cubicBezTo>
                    <a:pt x="249" y="57016"/>
                    <a:pt x="4897" y="57016"/>
                    <a:pt x="8322" y="57016"/>
                  </a:cubicBezTo>
                  <a:lnTo>
                    <a:pt x="154859" y="57016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9" name="Dowolny kształt: kształt 78">
              <a:extLst>
                <a:ext uri="{FF2B5EF4-FFF2-40B4-BE49-F238E27FC236}">
                  <a16:creationId xmlns:a16="http://schemas.microsoft.com/office/drawing/2014/main" id="{3D677BAD-A6A2-27C8-636E-EC2E7A5A71B6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1871125" y="6193208"/>
              <a:ext cx="191060" cy="107556"/>
            </a:xfrm>
            <a:custGeom>
              <a:avLst/>
              <a:gdLst>
                <a:gd name="connsiteX0" fmla="*/ 19341 w 191060"/>
                <a:gd name="connsiteY0" fmla="*/ 23922 h 107556"/>
                <a:gd name="connsiteX1" fmla="*/ 19341 w 191060"/>
                <a:gd name="connsiteY1" fmla="*/ 89137 h 107556"/>
                <a:gd name="connsiteX2" fmla="*/ 259 w 191060"/>
                <a:gd name="connsiteY2" fmla="*/ 100088 h 107556"/>
                <a:gd name="connsiteX3" fmla="*/ 259 w 191060"/>
                <a:gd name="connsiteY3" fmla="*/ 107631 h 107556"/>
                <a:gd name="connsiteX4" fmla="*/ 27903 w 191060"/>
                <a:gd name="connsiteY4" fmla="*/ 106901 h 107556"/>
                <a:gd name="connsiteX5" fmla="*/ 55302 w 191060"/>
                <a:gd name="connsiteY5" fmla="*/ 107631 h 107556"/>
                <a:gd name="connsiteX6" fmla="*/ 55302 w 191060"/>
                <a:gd name="connsiteY6" fmla="*/ 100088 h 107556"/>
                <a:gd name="connsiteX7" fmla="*/ 36221 w 191060"/>
                <a:gd name="connsiteY7" fmla="*/ 89137 h 107556"/>
                <a:gd name="connsiteX8" fmla="*/ 36221 w 191060"/>
                <a:gd name="connsiteY8" fmla="*/ 44363 h 107556"/>
                <a:gd name="connsiteX9" fmla="*/ 69247 w 191060"/>
                <a:gd name="connsiteY9" fmla="*/ 5428 h 107556"/>
                <a:gd name="connsiteX10" fmla="*/ 87350 w 191060"/>
                <a:gd name="connsiteY10" fmla="*/ 32439 h 107556"/>
                <a:gd name="connsiteX11" fmla="*/ 87350 w 191060"/>
                <a:gd name="connsiteY11" fmla="*/ 89137 h 107556"/>
                <a:gd name="connsiteX12" fmla="*/ 68268 w 191060"/>
                <a:gd name="connsiteY12" fmla="*/ 100088 h 107556"/>
                <a:gd name="connsiteX13" fmla="*/ 68268 w 191060"/>
                <a:gd name="connsiteY13" fmla="*/ 107631 h 107556"/>
                <a:gd name="connsiteX14" fmla="*/ 95912 w 191060"/>
                <a:gd name="connsiteY14" fmla="*/ 106901 h 107556"/>
                <a:gd name="connsiteX15" fmla="*/ 123311 w 191060"/>
                <a:gd name="connsiteY15" fmla="*/ 107631 h 107556"/>
                <a:gd name="connsiteX16" fmla="*/ 123311 w 191060"/>
                <a:gd name="connsiteY16" fmla="*/ 100088 h 107556"/>
                <a:gd name="connsiteX17" fmla="*/ 104230 w 191060"/>
                <a:gd name="connsiteY17" fmla="*/ 89137 h 107556"/>
                <a:gd name="connsiteX18" fmla="*/ 104230 w 191060"/>
                <a:gd name="connsiteY18" fmla="*/ 44363 h 107556"/>
                <a:gd name="connsiteX19" fmla="*/ 137255 w 191060"/>
                <a:gd name="connsiteY19" fmla="*/ 5428 h 107556"/>
                <a:gd name="connsiteX20" fmla="*/ 155358 w 191060"/>
                <a:gd name="connsiteY20" fmla="*/ 32439 h 107556"/>
                <a:gd name="connsiteX21" fmla="*/ 155358 w 191060"/>
                <a:gd name="connsiteY21" fmla="*/ 89137 h 107556"/>
                <a:gd name="connsiteX22" fmla="*/ 136277 w 191060"/>
                <a:gd name="connsiteY22" fmla="*/ 100088 h 107556"/>
                <a:gd name="connsiteX23" fmla="*/ 136277 w 191060"/>
                <a:gd name="connsiteY23" fmla="*/ 107631 h 107556"/>
                <a:gd name="connsiteX24" fmla="*/ 163921 w 191060"/>
                <a:gd name="connsiteY24" fmla="*/ 106901 h 107556"/>
                <a:gd name="connsiteX25" fmla="*/ 191320 w 191060"/>
                <a:gd name="connsiteY25" fmla="*/ 107631 h 107556"/>
                <a:gd name="connsiteX26" fmla="*/ 191320 w 191060"/>
                <a:gd name="connsiteY26" fmla="*/ 100088 h 107556"/>
                <a:gd name="connsiteX27" fmla="*/ 172238 w 191060"/>
                <a:gd name="connsiteY27" fmla="*/ 92787 h 107556"/>
                <a:gd name="connsiteX28" fmla="*/ 172238 w 191060"/>
                <a:gd name="connsiteY28" fmla="*/ 46309 h 107556"/>
                <a:gd name="connsiteX29" fmla="*/ 164655 w 191060"/>
                <a:gd name="connsiteY29" fmla="*/ 9078 h 107556"/>
                <a:gd name="connsiteX30" fmla="*/ 138968 w 191060"/>
                <a:gd name="connsiteY30" fmla="*/ 75 h 107556"/>
                <a:gd name="connsiteX31" fmla="*/ 103496 w 191060"/>
                <a:gd name="connsiteY31" fmla="*/ 23922 h 107556"/>
                <a:gd name="connsiteX32" fmla="*/ 70959 w 191060"/>
                <a:gd name="connsiteY32" fmla="*/ 75 h 107556"/>
                <a:gd name="connsiteX33" fmla="*/ 34753 w 191060"/>
                <a:gd name="connsiteY33" fmla="*/ 25625 h 107556"/>
                <a:gd name="connsiteX34" fmla="*/ 34753 w 191060"/>
                <a:gd name="connsiteY34" fmla="*/ 75 h 107556"/>
                <a:gd name="connsiteX35" fmla="*/ 259 w 191060"/>
                <a:gd name="connsiteY35" fmla="*/ 2751 h 107556"/>
                <a:gd name="connsiteX36" fmla="*/ 259 w 191060"/>
                <a:gd name="connsiteY36" fmla="*/ 10295 h 107556"/>
                <a:gd name="connsiteX37" fmla="*/ 19341 w 191060"/>
                <a:gd name="connsiteY37" fmla="*/ 23922 h 107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1060" h="107556">
                  <a:moveTo>
                    <a:pt x="19341" y="23922"/>
                  </a:moveTo>
                  <a:lnTo>
                    <a:pt x="19341" y="89137"/>
                  </a:lnTo>
                  <a:cubicBezTo>
                    <a:pt x="19341" y="100088"/>
                    <a:pt x="16650" y="100088"/>
                    <a:pt x="259" y="100088"/>
                  </a:cubicBezTo>
                  <a:lnTo>
                    <a:pt x="259" y="107631"/>
                  </a:lnTo>
                  <a:cubicBezTo>
                    <a:pt x="8822" y="107388"/>
                    <a:pt x="21298" y="106901"/>
                    <a:pt x="27903" y="106901"/>
                  </a:cubicBezTo>
                  <a:cubicBezTo>
                    <a:pt x="34264" y="106901"/>
                    <a:pt x="46985" y="107388"/>
                    <a:pt x="55302" y="107631"/>
                  </a:cubicBezTo>
                  <a:lnTo>
                    <a:pt x="55302" y="100088"/>
                  </a:lnTo>
                  <a:cubicBezTo>
                    <a:pt x="38912" y="100088"/>
                    <a:pt x="36221" y="100088"/>
                    <a:pt x="36221" y="89137"/>
                  </a:cubicBezTo>
                  <a:lnTo>
                    <a:pt x="36221" y="44363"/>
                  </a:lnTo>
                  <a:cubicBezTo>
                    <a:pt x="36221" y="19055"/>
                    <a:pt x="53590" y="5428"/>
                    <a:pt x="69247" y="5428"/>
                  </a:cubicBezTo>
                  <a:cubicBezTo>
                    <a:pt x="84659" y="5428"/>
                    <a:pt x="87350" y="18569"/>
                    <a:pt x="87350" y="32439"/>
                  </a:cubicBezTo>
                  <a:lnTo>
                    <a:pt x="87350" y="89137"/>
                  </a:lnTo>
                  <a:cubicBezTo>
                    <a:pt x="87350" y="100088"/>
                    <a:pt x="84659" y="100088"/>
                    <a:pt x="68268" y="100088"/>
                  </a:cubicBezTo>
                  <a:lnTo>
                    <a:pt x="68268" y="107631"/>
                  </a:lnTo>
                  <a:cubicBezTo>
                    <a:pt x="76830" y="107388"/>
                    <a:pt x="89307" y="106901"/>
                    <a:pt x="95912" y="106901"/>
                  </a:cubicBezTo>
                  <a:cubicBezTo>
                    <a:pt x="102272" y="106901"/>
                    <a:pt x="114994" y="107388"/>
                    <a:pt x="123311" y="107631"/>
                  </a:cubicBezTo>
                  <a:lnTo>
                    <a:pt x="123311" y="100088"/>
                  </a:lnTo>
                  <a:cubicBezTo>
                    <a:pt x="106921" y="100088"/>
                    <a:pt x="104230" y="100088"/>
                    <a:pt x="104230" y="89137"/>
                  </a:cubicBezTo>
                  <a:lnTo>
                    <a:pt x="104230" y="44363"/>
                  </a:lnTo>
                  <a:cubicBezTo>
                    <a:pt x="104230" y="19055"/>
                    <a:pt x="121599" y="5428"/>
                    <a:pt x="137255" y="5428"/>
                  </a:cubicBezTo>
                  <a:cubicBezTo>
                    <a:pt x="152667" y="5428"/>
                    <a:pt x="155358" y="18569"/>
                    <a:pt x="155358" y="32439"/>
                  </a:cubicBezTo>
                  <a:lnTo>
                    <a:pt x="155358" y="89137"/>
                  </a:lnTo>
                  <a:cubicBezTo>
                    <a:pt x="155358" y="100088"/>
                    <a:pt x="152667" y="100088"/>
                    <a:pt x="136277" y="100088"/>
                  </a:cubicBezTo>
                  <a:lnTo>
                    <a:pt x="136277" y="107631"/>
                  </a:lnTo>
                  <a:cubicBezTo>
                    <a:pt x="144839" y="107388"/>
                    <a:pt x="157316" y="106901"/>
                    <a:pt x="163921" y="106901"/>
                  </a:cubicBezTo>
                  <a:cubicBezTo>
                    <a:pt x="170281" y="106901"/>
                    <a:pt x="183002" y="107388"/>
                    <a:pt x="191320" y="107631"/>
                  </a:cubicBezTo>
                  <a:lnTo>
                    <a:pt x="191320" y="100088"/>
                  </a:lnTo>
                  <a:cubicBezTo>
                    <a:pt x="178599" y="100088"/>
                    <a:pt x="172483" y="100088"/>
                    <a:pt x="172238" y="92787"/>
                  </a:cubicBezTo>
                  <a:lnTo>
                    <a:pt x="172238" y="46309"/>
                  </a:lnTo>
                  <a:cubicBezTo>
                    <a:pt x="172238" y="25382"/>
                    <a:pt x="172238" y="17839"/>
                    <a:pt x="164655" y="9078"/>
                  </a:cubicBezTo>
                  <a:cubicBezTo>
                    <a:pt x="161230" y="4942"/>
                    <a:pt x="153157" y="75"/>
                    <a:pt x="138968" y="75"/>
                  </a:cubicBezTo>
                  <a:cubicBezTo>
                    <a:pt x="118418" y="75"/>
                    <a:pt x="107654" y="14675"/>
                    <a:pt x="103496" y="23922"/>
                  </a:cubicBezTo>
                  <a:cubicBezTo>
                    <a:pt x="100071" y="2751"/>
                    <a:pt x="81968" y="75"/>
                    <a:pt x="70959" y="75"/>
                  </a:cubicBezTo>
                  <a:cubicBezTo>
                    <a:pt x="53101" y="75"/>
                    <a:pt x="41603" y="10538"/>
                    <a:pt x="34753" y="25625"/>
                  </a:cubicBezTo>
                  <a:lnTo>
                    <a:pt x="34753" y="75"/>
                  </a:lnTo>
                  <a:lnTo>
                    <a:pt x="259" y="2751"/>
                  </a:lnTo>
                  <a:lnTo>
                    <a:pt x="259" y="10295"/>
                  </a:lnTo>
                  <a:cubicBezTo>
                    <a:pt x="17384" y="10295"/>
                    <a:pt x="19341" y="11998"/>
                    <a:pt x="19341" y="2392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0" name="Dowolny kształt: kształt 79">
              <a:extLst>
                <a:ext uri="{FF2B5EF4-FFF2-40B4-BE49-F238E27FC236}">
                  <a16:creationId xmlns:a16="http://schemas.microsoft.com/office/drawing/2014/main" id="{5FEDC5C1-1679-4534-1B2F-88477B109E20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2077435" y="6191748"/>
              <a:ext cx="110330" cy="111693"/>
            </a:xfrm>
            <a:custGeom>
              <a:avLst/>
              <a:gdLst>
                <a:gd name="connsiteX0" fmla="*/ 71457 w 110330"/>
                <a:gd name="connsiteY0" fmla="*/ 90597 h 111693"/>
                <a:gd name="connsiteX1" fmla="*/ 90538 w 110330"/>
                <a:gd name="connsiteY1" fmla="*/ 110551 h 111693"/>
                <a:gd name="connsiteX2" fmla="*/ 110598 w 110330"/>
                <a:gd name="connsiteY2" fmla="*/ 87434 h 111693"/>
                <a:gd name="connsiteX3" fmla="*/ 110598 w 110330"/>
                <a:gd name="connsiteY3" fmla="*/ 73807 h 111693"/>
                <a:gd name="connsiteX4" fmla="*/ 104482 w 110330"/>
                <a:gd name="connsiteY4" fmla="*/ 73807 h 111693"/>
                <a:gd name="connsiteX5" fmla="*/ 104482 w 110330"/>
                <a:gd name="connsiteY5" fmla="*/ 87434 h 111693"/>
                <a:gd name="connsiteX6" fmla="*/ 95676 w 110330"/>
                <a:gd name="connsiteY6" fmla="*/ 103008 h 111693"/>
                <a:gd name="connsiteX7" fmla="*/ 86624 w 110330"/>
                <a:gd name="connsiteY7" fmla="*/ 90841 h 111693"/>
                <a:gd name="connsiteX8" fmla="*/ 86624 w 110330"/>
                <a:gd name="connsiteY8" fmla="*/ 42173 h 111693"/>
                <a:gd name="connsiteX9" fmla="*/ 77817 w 110330"/>
                <a:gd name="connsiteY9" fmla="*/ 13458 h 111693"/>
                <a:gd name="connsiteX10" fmla="*/ 44302 w 110330"/>
                <a:gd name="connsiteY10" fmla="*/ 75 h 111693"/>
                <a:gd name="connsiteX11" fmla="*/ 7362 w 110330"/>
                <a:gd name="connsiteY11" fmla="*/ 27572 h 111693"/>
                <a:gd name="connsiteX12" fmla="*/ 18615 w 110330"/>
                <a:gd name="connsiteY12" fmla="*/ 39009 h 111693"/>
                <a:gd name="connsiteX13" fmla="*/ 29869 w 110330"/>
                <a:gd name="connsiteY13" fmla="*/ 27816 h 111693"/>
                <a:gd name="connsiteX14" fmla="*/ 17392 w 110330"/>
                <a:gd name="connsiteY14" fmla="*/ 16622 h 111693"/>
                <a:gd name="connsiteX15" fmla="*/ 43813 w 110330"/>
                <a:gd name="connsiteY15" fmla="*/ 5428 h 111693"/>
                <a:gd name="connsiteX16" fmla="*/ 69744 w 110330"/>
                <a:gd name="connsiteY16" fmla="*/ 36576 h 111693"/>
                <a:gd name="connsiteX17" fmla="*/ 69744 w 110330"/>
                <a:gd name="connsiteY17" fmla="*/ 45579 h 111693"/>
                <a:gd name="connsiteX18" fmla="*/ 24731 w 110330"/>
                <a:gd name="connsiteY18" fmla="*/ 54340 h 111693"/>
                <a:gd name="connsiteX19" fmla="*/ 268 w 110330"/>
                <a:gd name="connsiteY19" fmla="*/ 85974 h 111693"/>
                <a:gd name="connsiteX20" fmla="*/ 39409 w 110330"/>
                <a:gd name="connsiteY20" fmla="*/ 111768 h 111693"/>
                <a:gd name="connsiteX21" fmla="*/ 71457 w 110330"/>
                <a:gd name="connsiteY21" fmla="*/ 90597 h 111693"/>
                <a:gd name="connsiteX22" fmla="*/ 69744 w 110330"/>
                <a:gd name="connsiteY22" fmla="*/ 50690 h 111693"/>
                <a:gd name="connsiteX23" fmla="*/ 69744 w 110330"/>
                <a:gd name="connsiteY23" fmla="*/ 75024 h 111693"/>
                <a:gd name="connsiteX24" fmla="*/ 41122 w 110330"/>
                <a:gd name="connsiteY24" fmla="*/ 106414 h 111693"/>
                <a:gd name="connsiteX25" fmla="*/ 19105 w 110330"/>
                <a:gd name="connsiteY25" fmla="*/ 85731 h 111693"/>
                <a:gd name="connsiteX26" fmla="*/ 69744 w 110330"/>
                <a:gd name="connsiteY26" fmla="*/ 50690 h 11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0330" h="111693">
                  <a:moveTo>
                    <a:pt x="71457" y="90597"/>
                  </a:moveTo>
                  <a:cubicBezTo>
                    <a:pt x="72435" y="100331"/>
                    <a:pt x="79040" y="110551"/>
                    <a:pt x="90538" y="110551"/>
                  </a:cubicBezTo>
                  <a:cubicBezTo>
                    <a:pt x="95676" y="110551"/>
                    <a:pt x="110598" y="107145"/>
                    <a:pt x="110598" y="87434"/>
                  </a:cubicBezTo>
                  <a:lnTo>
                    <a:pt x="110598" y="73807"/>
                  </a:lnTo>
                  <a:lnTo>
                    <a:pt x="104482" y="73807"/>
                  </a:lnTo>
                  <a:lnTo>
                    <a:pt x="104482" y="87434"/>
                  </a:lnTo>
                  <a:cubicBezTo>
                    <a:pt x="104482" y="101548"/>
                    <a:pt x="98367" y="103008"/>
                    <a:pt x="95676" y="103008"/>
                  </a:cubicBezTo>
                  <a:cubicBezTo>
                    <a:pt x="87603" y="103008"/>
                    <a:pt x="86624" y="92057"/>
                    <a:pt x="86624" y="90841"/>
                  </a:cubicBezTo>
                  <a:lnTo>
                    <a:pt x="86624" y="42173"/>
                  </a:lnTo>
                  <a:cubicBezTo>
                    <a:pt x="86624" y="31952"/>
                    <a:pt x="86624" y="22462"/>
                    <a:pt x="77817" y="13458"/>
                  </a:cubicBezTo>
                  <a:cubicBezTo>
                    <a:pt x="68276" y="3968"/>
                    <a:pt x="56045" y="75"/>
                    <a:pt x="44302" y="75"/>
                  </a:cubicBezTo>
                  <a:cubicBezTo>
                    <a:pt x="24242" y="75"/>
                    <a:pt x="7362" y="11512"/>
                    <a:pt x="7362" y="27572"/>
                  </a:cubicBezTo>
                  <a:cubicBezTo>
                    <a:pt x="7362" y="34872"/>
                    <a:pt x="12255" y="39009"/>
                    <a:pt x="18615" y="39009"/>
                  </a:cubicBezTo>
                  <a:cubicBezTo>
                    <a:pt x="25465" y="39009"/>
                    <a:pt x="29869" y="34142"/>
                    <a:pt x="29869" y="27816"/>
                  </a:cubicBezTo>
                  <a:cubicBezTo>
                    <a:pt x="29869" y="24895"/>
                    <a:pt x="28645" y="16865"/>
                    <a:pt x="17392" y="16622"/>
                  </a:cubicBezTo>
                  <a:cubicBezTo>
                    <a:pt x="23997" y="8105"/>
                    <a:pt x="35984" y="5428"/>
                    <a:pt x="43813" y="5428"/>
                  </a:cubicBezTo>
                  <a:cubicBezTo>
                    <a:pt x="55800" y="5428"/>
                    <a:pt x="69744" y="14918"/>
                    <a:pt x="69744" y="36576"/>
                  </a:cubicBezTo>
                  <a:lnTo>
                    <a:pt x="69744" y="45579"/>
                  </a:lnTo>
                  <a:cubicBezTo>
                    <a:pt x="57268" y="46309"/>
                    <a:pt x="40143" y="47039"/>
                    <a:pt x="24731" y="54340"/>
                  </a:cubicBezTo>
                  <a:cubicBezTo>
                    <a:pt x="6383" y="62613"/>
                    <a:pt x="268" y="75267"/>
                    <a:pt x="268" y="85974"/>
                  </a:cubicBezTo>
                  <a:cubicBezTo>
                    <a:pt x="268" y="105684"/>
                    <a:pt x="23997" y="111768"/>
                    <a:pt x="39409" y="111768"/>
                  </a:cubicBezTo>
                  <a:cubicBezTo>
                    <a:pt x="55555" y="111768"/>
                    <a:pt x="66809" y="102034"/>
                    <a:pt x="71457" y="90597"/>
                  </a:cubicBezTo>
                  <a:close/>
                  <a:moveTo>
                    <a:pt x="69744" y="50690"/>
                  </a:moveTo>
                  <a:lnTo>
                    <a:pt x="69744" y="75024"/>
                  </a:lnTo>
                  <a:cubicBezTo>
                    <a:pt x="69744" y="98141"/>
                    <a:pt x="52130" y="106414"/>
                    <a:pt x="41122" y="106414"/>
                  </a:cubicBezTo>
                  <a:cubicBezTo>
                    <a:pt x="29135" y="106414"/>
                    <a:pt x="19105" y="97898"/>
                    <a:pt x="19105" y="85731"/>
                  </a:cubicBezTo>
                  <a:cubicBezTo>
                    <a:pt x="19105" y="72347"/>
                    <a:pt x="29379" y="52150"/>
                    <a:pt x="69744" y="50690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1" name="Dowolny kształt: kształt 80">
              <a:extLst>
                <a:ext uri="{FF2B5EF4-FFF2-40B4-BE49-F238E27FC236}">
                  <a16:creationId xmlns:a16="http://schemas.microsoft.com/office/drawing/2014/main" id="{8911A626-523A-E783-BE25-0480A2639ABB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2192414" y="6195885"/>
              <a:ext cx="123296" cy="104879"/>
            </a:xfrm>
            <a:custGeom>
              <a:avLst/>
              <a:gdLst>
                <a:gd name="connsiteX0" fmla="*/ 67547 w 123296"/>
                <a:gd name="connsiteY0" fmla="*/ 47769 h 104879"/>
                <a:gd name="connsiteX1" fmla="*/ 90054 w 123296"/>
                <a:gd name="connsiteY1" fmla="*/ 20272 h 104879"/>
                <a:gd name="connsiteX2" fmla="*/ 119166 w 123296"/>
                <a:gd name="connsiteY2" fmla="*/ 7618 h 104879"/>
                <a:gd name="connsiteX3" fmla="*/ 119166 w 123296"/>
                <a:gd name="connsiteY3" fmla="*/ 75 h 104879"/>
                <a:gd name="connsiteX4" fmla="*/ 99105 w 123296"/>
                <a:gd name="connsiteY4" fmla="*/ 805 h 104879"/>
                <a:gd name="connsiteX5" fmla="*/ 75620 w 123296"/>
                <a:gd name="connsiteY5" fmla="*/ 75 h 104879"/>
                <a:gd name="connsiteX6" fmla="*/ 75620 w 123296"/>
                <a:gd name="connsiteY6" fmla="*/ 7618 h 104879"/>
                <a:gd name="connsiteX7" fmla="*/ 82715 w 123296"/>
                <a:gd name="connsiteY7" fmla="*/ 15162 h 104879"/>
                <a:gd name="connsiteX8" fmla="*/ 79045 w 123296"/>
                <a:gd name="connsiteY8" fmla="*/ 23679 h 104879"/>
                <a:gd name="connsiteX9" fmla="*/ 63878 w 123296"/>
                <a:gd name="connsiteY9" fmla="*/ 42659 h 104879"/>
                <a:gd name="connsiteX10" fmla="*/ 44796 w 123296"/>
                <a:gd name="connsiteY10" fmla="*/ 18082 h 104879"/>
                <a:gd name="connsiteX11" fmla="*/ 42595 w 123296"/>
                <a:gd name="connsiteY11" fmla="*/ 13702 h 104879"/>
                <a:gd name="connsiteX12" fmla="*/ 51157 w 123296"/>
                <a:gd name="connsiteY12" fmla="*/ 7618 h 104879"/>
                <a:gd name="connsiteX13" fmla="*/ 51157 w 123296"/>
                <a:gd name="connsiteY13" fmla="*/ 75 h 104879"/>
                <a:gd name="connsiteX14" fmla="*/ 24736 w 123296"/>
                <a:gd name="connsiteY14" fmla="*/ 805 h 104879"/>
                <a:gd name="connsiteX15" fmla="*/ 1496 w 123296"/>
                <a:gd name="connsiteY15" fmla="*/ 75 h 104879"/>
                <a:gd name="connsiteX16" fmla="*/ 1496 w 123296"/>
                <a:gd name="connsiteY16" fmla="*/ 7618 h 104879"/>
                <a:gd name="connsiteX17" fmla="*/ 30363 w 123296"/>
                <a:gd name="connsiteY17" fmla="*/ 22462 h 104879"/>
                <a:gd name="connsiteX18" fmla="*/ 54582 w 123296"/>
                <a:gd name="connsiteY18" fmla="*/ 53853 h 104879"/>
                <a:gd name="connsiteX19" fmla="*/ 31586 w 123296"/>
                <a:gd name="connsiteY19" fmla="*/ 82810 h 104879"/>
                <a:gd name="connsiteX20" fmla="*/ 273 w 123296"/>
                <a:gd name="connsiteY20" fmla="*/ 97411 h 104879"/>
                <a:gd name="connsiteX21" fmla="*/ 273 w 123296"/>
                <a:gd name="connsiteY21" fmla="*/ 104954 h 104879"/>
                <a:gd name="connsiteX22" fmla="*/ 20577 w 123296"/>
                <a:gd name="connsiteY22" fmla="*/ 104224 h 104879"/>
                <a:gd name="connsiteX23" fmla="*/ 43818 w 123296"/>
                <a:gd name="connsiteY23" fmla="*/ 104954 h 104879"/>
                <a:gd name="connsiteX24" fmla="*/ 43818 w 123296"/>
                <a:gd name="connsiteY24" fmla="*/ 97411 h 104879"/>
                <a:gd name="connsiteX25" fmla="*/ 36723 w 123296"/>
                <a:gd name="connsiteY25" fmla="*/ 89867 h 104879"/>
                <a:gd name="connsiteX26" fmla="*/ 58741 w 123296"/>
                <a:gd name="connsiteY26" fmla="*/ 58963 h 104879"/>
                <a:gd name="connsiteX27" fmla="*/ 77333 w 123296"/>
                <a:gd name="connsiteY27" fmla="*/ 83297 h 104879"/>
                <a:gd name="connsiteX28" fmla="*/ 82470 w 123296"/>
                <a:gd name="connsiteY28" fmla="*/ 91327 h 104879"/>
                <a:gd name="connsiteX29" fmla="*/ 73663 w 123296"/>
                <a:gd name="connsiteY29" fmla="*/ 97411 h 104879"/>
                <a:gd name="connsiteX30" fmla="*/ 73663 w 123296"/>
                <a:gd name="connsiteY30" fmla="*/ 104954 h 104879"/>
                <a:gd name="connsiteX31" fmla="*/ 100084 w 123296"/>
                <a:gd name="connsiteY31" fmla="*/ 104224 h 104879"/>
                <a:gd name="connsiteX32" fmla="*/ 123569 w 123296"/>
                <a:gd name="connsiteY32" fmla="*/ 104954 h 104879"/>
                <a:gd name="connsiteX33" fmla="*/ 123569 w 123296"/>
                <a:gd name="connsiteY33" fmla="*/ 97411 h 104879"/>
                <a:gd name="connsiteX34" fmla="*/ 100329 w 123296"/>
                <a:gd name="connsiteY34" fmla="*/ 89867 h 104879"/>
                <a:gd name="connsiteX35" fmla="*/ 67547 w 123296"/>
                <a:gd name="connsiteY35" fmla="*/ 47769 h 104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296" h="104879">
                  <a:moveTo>
                    <a:pt x="67547" y="47769"/>
                  </a:moveTo>
                  <a:cubicBezTo>
                    <a:pt x="74887" y="38523"/>
                    <a:pt x="84183" y="26599"/>
                    <a:pt x="90054" y="20272"/>
                  </a:cubicBezTo>
                  <a:cubicBezTo>
                    <a:pt x="97638" y="11512"/>
                    <a:pt x="107668" y="7862"/>
                    <a:pt x="119166" y="7618"/>
                  </a:cubicBezTo>
                  <a:lnTo>
                    <a:pt x="119166" y="75"/>
                  </a:lnTo>
                  <a:cubicBezTo>
                    <a:pt x="112805" y="561"/>
                    <a:pt x="105466" y="805"/>
                    <a:pt x="99105" y="805"/>
                  </a:cubicBezTo>
                  <a:cubicBezTo>
                    <a:pt x="91766" y="805"/>
                    <a:pt x="78801" y="318"/>
                    <a:pt x="75620" y="75"/>
                  </a:cubicBezTo>
                  <a:lnTo>
                    <a:pt x="75620" y="7618"/>
                  </a:lnTo>
                  <a:cubicBezTo>
                    <a:pt x="80758" y="8105"/>
                    <a:pt x="82715" y="11268"/>
                    <a:pt x="82715" y="15162"/>
                  </a:cubicBezTo>
                  <a:cubicBezTo>
                    <a:pt x="82715" y="19055"/>
                    <a:pt x="80269" y="22219"/>
                    <a:pt x="79045" y="23679"/>
                  </a:cubicBezTo>
                  <a:lnTo>
                    <a:pt x="63878" y="42659"/>
                  </a:lnTo>
                  <a:lnTo>
                    <a:pt x="44796" y="18082"/>
                  </a:lnTo>
                  <a:cubicBezTo>
                    <a:pt x="42595" y="15649"/>
                    <a:pt x="42595" y="15162"/>
                    <a:pt x="42595" y="13702"/>
                  </a:cubicBezTo>
                  <a:cubicBezTo>
                    <a:pt x="42595" y="10052"/>
                    <a:pt x="46264" y="7862"/>
                    <a:pt x="51157" y="7618"/>
                  </a:cubicBezTo>
                  <a:lnTo>
                    <a:pt x="51157" y="75"/>
                  </a:lnTo>
                  <a:cubicBezTo>
                    <a:pt x="44796" y="318"/>
                    <a:pt x="28650" y="805"/>
                    <a:pt x="24736" y="805"/>
                  </a:cubicBezTo>
                  <a:cubicBezTo>
                    <a:pt x="19599" y="805"/>
                    <a:pt x="8101" y="561"/>
                    <a:pt x="1496" y="75"/>
                  </a:cubicBezTo>
                  <a:lnTo>
                    <a:pt x="1496" y="7618"/>
                  </a:lnTo>
                  <a:cubicBezTo>
                    <a:pt x="18620" y="7618"/>
                    <a:pt x="18865" y="7862"/>
                    <a:pt x="30363" y="22462"/>
                  </a:cubicBezTo>
                  <a:lnTo>
                    <a:pt x="54582" y="53853"/>
                  </a:lnTo>
                  <a:lnTo>
                    <a:pt x="31586" y="82810"/>
                  </a:lnTo>
                  <a:cubicBezTo>
                    <a:pt x="19843" y="96924"/>
                    <a:pt x="5410" y="97411"/>
                    <a:pt x="273" y="97411"/>
                  </a:cubicBezTo>
                  <a:lnTo>
                    <a:pt x="273" y="104954"/>
                  </a:lnTo>
                  <a:cubicBezTo>
                    <a:pt x="6633" y="104468"/>
                    <a:pt x="14217" y="104224"/>
                    <a:pt x="20577" y="104224"/>
                  </a:cubicBezTo>
                  <a:cubicBezTo>
                    <a:pt x="27672" y="104224"/>
                    <a:pt x="37946" y="104711"/>
                    <a:pt x="43818" y="104954"/>
                  </a:cubicBezTo>
                  <a:lnTo>
                    <a:pt x="43818" y="97411"/>
                  </a:lnTo>
                  <a:cubicBezTo>
                    <a:pt x="38436" y="96681"/>
                    <a:pt x="36723" y="93517"/>
                    <a:pt x="36723" y="89867"/>
                  </a:cubicBezTo>
                  <a:cubicBezTo>
                    <a:pt x="36723" y="84514"/>
                    <a:pt x="43818" y="76484"/>
                    <a:pt x="58741" y="58963"/>
                  </a:cubicBezTo>
                  <a:lnTo>
                    <a:pt x="77333" y="83297"/>
                  </a:lnTo>
                  <a:cubicBezTo>
                    <a:pt x="79290" y="85974"/>
                    <a:pt x="82470" y="89867"/>
                    <a:pt x="82470" y="91327"/>
                  </a:cubicBezTo>
                  <a:cubicBezTo>
                    <a:pt x="82470" y="93517"/>
                    <a:pt x="80269" y="97168"/>
                    <a:pt x="73663" y="97411"/>
                  </a:cubicBezTo>
                  <a:lnTo>
                    <a:pt x="73663" y="104954"/>
                  </a:lnTo>
                  <a:cubicBezTo>
                    <a:pt x="81002" y="104711"/>
                    <a:pt x="94702" y="104224"/>
                    <a:pt x="100084" y="104224"/>
                  </a:cubicBezTo>
                  <a:cubicBezTo>
                    <a:pt x="106689" y="104224"/>
                    <a:pt x="116230" y="104468"/>
                    <a:pt x="123569" y="104954"/>
                  </a:cubicBezTo>
                  <a:lnTo>
                    <a:pt x="123569" y="97411"/>
                  </a:lnTo>
                  <a:cubicBezTo>
                    <a:pt x="110359" y="97411"/>
                    <a:pt x="105955" y="96924"/>
                    <a:pt x="100329" y="89867"/>
                  </a:cubicBezTo>
                  <a:lnTo>
                    <a:pt x="67547" y="4776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2" name="Dowolny kształt: kształt 81">
              <a:extLst>
                <a:ext uri="{FF2B5EF4-FFF2-40B4-BE49-F238E27FC236}">
                  <a16:creationId xmlns:a16="http://schemas.microsoft.com/office/drawing/2014/main" id="{0136EAA4-02B8-2837-FF5B-74D15A9B37E2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1952601" y="6382600"/>
              <a:ext cx="87506" cy="111571"/>
            </a:xfrm>
            <a:custGeom>
              <a:avLst/>
              <a:gdLst>
                <a:gd name="connsiteX0" fmla="*/ 948 w 87506"/>
                <a:gd name="connsiteY0" fmla="*/ 102625 h 111571"/>
                <a:gd name="connsiteX1" fmla="*/ 263 w 87506"/>
                <a:gd name="connsiteY1" fmla="*/ 106202 h 111571"/>
                <a:gd name="connsiteX2" fmla="*/ 6085 w 87506"/>
                <a:gd name="connsiteY2" fmla="*/ 111653 h 111571"/>
                <a:gd name="connsiteX3" fmla="*/ 14818 w 87506"/>
                <a:gd name="connsiteY3" fmla="*/ 101092 h 111571"/>
                <a:gd name="connsiteX4" fmla="*/ 23723 w 87506"/>
                <a:gd name="connsiteY4" fmla="*/ 66343 h 111571"/>
                <a:gd name="connsiteX5" fmla="*/ 42560 w 87506"/>
                <a:gd name="connsiteY5" fmla="*/ 76904 h 111571"/>
                <a:gd name="connsiteX6" fmla="*/ 87769 w 87506"/>
                <a:gd name="connsiteY6" fmla="*/ 28868 h 111571"/>
                <a:gd name="connsiteX7" fmla="*/ 60541 w 87506"/>
                <a:gd name="connsiteY7" fmla="*/ 81 h 111571"/>
                <a:gd name="connsiteX8" fmla="*/ 17045 w 87506"/>
                <a:gd name="connsiteY8" fmla="*/ 38748 h 111571"/>
                <a:gd name="connsiteX9" fmla="*/ 948 w 87506"/>
                <a:gd name="connsiteY9" fmla="*/ 102625 h 111571"/>
                <a:gd name="connsiteX10" fmla="*/ 42389 w 87506"/>
                <a:gd name="connsiteY10" fmla="*/ 72134 h 111571"/>
                <a:gd name="connsiteX11" fmla="*/ 25949 w 87506"/>
                <a:gd name="connsiteY11" fmla="*/ 57315 h 111571"/>
                <a:gd name="connsiteX12" fmla="*/ 27491 w 87506"/>
                <a:gd name="connsiteY12" fmla="*/ 51183 h 111571"/>
                <a:gd name="connsiteX13" fmla="*/ 38621 w 87506"/>
                <a:gd name="connsiteY13" fmla="*/ 18818 h 111571"/>
                <a:gd name="connsiteX14" fmla="*/ 60198 w 87506"/>
                <a:gd name="connsiteY14" fmla="*/ 4851 h 111571"/>
                <a:gd name="connsiteX15" fmla="*/ 73898 w 87506"/>
                <a:gd name="connsiteY15" fmla="*/ 22055 h 111571"/>
                <a:gd name="connsiteX16" fmla="*/ 64137 w 87506"/>
                <a:gd name="connsiteY16" fmla="*/ 57315 h 111571"/>
                <a:gd name="connsiteX17" fmla="*/ 42389 w 87506"/>
                <a:gd name="connsiteY17" fmla="*/ 72134 h 111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506" h="111571">
                  <a:moveTo>
                    <a:pt x="948" y="102625"/>
                  </a:moveTo>
                  <a:cubicBezTo>
                    <a:pt x="263" y="105180"/>
                    <a:pt x="263" y="106032"/>
                    <a:pt x="263" y="106202"/>
                  </a:cubicBezTo>
                  <a:cubicBezTo>
                    <a:pt x="263" y="109949"/>
                    <a:pt x="3345" y="111653"/>
                    <a:pt x="6085" y="111653"/>
                  </a:cubicBezTo>
                  <a:cubicBezTo>
                    <a:pt x="12250" y="111653"/>
                    <a:pt x="13620" y="106543"/>
                    <a:pt x="14818" y="101092"/>
                  </a:cubicBezTo>
                  <a:cubicBezTo>
                    <a:pt x="17216" y="92234"/>
                    <a:pt x="22011" y="72816"/>
                    <a:pt x="23723" y="66343"/>
                  </a:cubicBezTo>
                  <a:cubicBezTo>
                    <a:pt x="25264" y="68898"/>
                    <a:pt x="30744" y="76904"/>
                    <a:pt x="42560" y="76904"/>
                  </a:cubicBezTo>
                  <a:cubicBezTo>
                    <a:pt x="64479" y="76904"/>
                    <a:pt x="87769" y="53738"/>
                    <a:pt x="87769" y="28868"/>
                  </a:cubicBezTo>
                  <a:cubicBezTo>
                    <a:pt x="87769" y="10812"/>
                    <a:pt x="75610" y="81"/>
                    <a:pt x="60541" y="81"/>
                  </a:cubicBezTo>
                  <a:cubicBezTo>
                    <a:pt x="43759" y="81"/>
                    <a:pt x="23038" y="14730"/>
                    <a:pt x="17045" y="38748"/>
                  </a:cubicBezTo>
                  <a:lnTo>
                    <a:pt x="948" y="102625"/>
                  </a:lnTo>
                  <a:close/>
                  <a:moveTo>
                    <a:pt x="42389" y="72134"/>
                  </a:moveTo>
                  <a:cubicBezTo>
                    <a:pt x="29717" y="72134"/>
                    <a:pt x="25949" y="59529"/>
                    <a:pt x="25949" y="57315"/>
                  </a:cubicBezTo>
                  <a:cubicBezTo>
                    <a:pt x="25949" y="56974"/>
                    <a:pt x="26977" y="53227"/>
                    <a:pt x="27491" y="51183"/>
                  </a:cubicBezTo>
                  <a:cubicBezTo>
                    <a:pt x="32628" y="30231"/>
                    <a:pt x="33655" y="26313"/>
                    <a:pt x="38621" y="18818"/>
                  </a:cubicBezTo>
                  <a:cubicBezTo>
                    <a:pt x="44786" y="9790"/>
                    <a:pt x="53349" y="4851"/>
                    <a:pt x="60198" y="4851"/>
                  </a:cubicBezTo>
                  <a:cubicBezTo>
                    <a:pt x="67219" y="4851"/>
                    <a:pt x="73898" y="9790"/>
                    <a:pt x="73898" y="22055"/>
                  </a:cubicBezTo>
                  <a:cubicBezTo>
                    <a:pt x="73898" y="29890"/>
                    <a:pt x="69446" y="48798"/>
                    <a:pt x="64137" y="57315"/>
                  </a:cubicBezTo>
                  <a:cubicBezTo>
                    <a:pt x="56260" y="69409"/>
                    <a:pt x="47697" y="72134"/>
                    <a:pt x="42389" y="7213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3" name="Dowolny kształt: kształt 82">
              <a:extLst>
                <a:ext uri="{FF2B5EF4-FFF2-40B4-BE49-F238E27FC236}">
                  <a16:creationId xmlns:a16="http://schemas.microsoft.com/office/drawing/2014/main" id="{82FC8AAE-A2B1-25CE-A505-173B9C491F15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2064718" y="6438130"/>
              <a:ext cx="21748" cy="52464"/>
            </a:xfrm>
            <a:custGeom>
              <a:avLst/>
              <a:gdLst>
                <a:gd name="connsiteX0" fmla="*/ 17220 w 21748"/>
                <a:gd name="connsiteY0" fmla="*/ 16945 h 52464"/>
                <a:gd name="connsiteX1" fmla="*/ 3863 w 21748"/>
                <a:gd name="connsiteY1" fmla="*/ 48117 h 52464"/>
                <a:gd name="connsiteX2" fmla="*/ 2664 w 21748"/>
                <a:gd name="connsiteY2" fmla="*/ 50161 h 52464"/>
                <a:gd name="connsiteX3" fmla="*/ 5062 w 21748"/>
                <a:gd name="connsiteY3" fmla="*/ 52545 h 52464"/>
                <a:gd name="connsiteX4" fmla="*/ 22015 w 21748"/>
                <a:gd name="connsiteY4" fmla="*/ 18648 h 52464"/>
                <a:gd name="connsiteX5" fmla="*/ 10028 w 21748"/>
                <a:gd name="connsiteY5" fmla="*/ 81 h 52464"/>
                <a:gd name="connsiteX6" fmla="*/ 267 w 21748"/>
                <a:gd name="connsiteY6" fmla="*/ 9790 h 52464"/>
                <a:gd name="connsiteX7" fmla="*/ 10199 w 21748"/>
                <a:gd name="connsiteY7" fmla="*/ 19670 h 52464"/>
                <a:gd name="connsiteX8" fmla="*/ 17220 w 21748"/>
                <a:gd name="connsiteY8" fmla="*/ 16945 h 5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48" h="52464">
                  <a:moveTo>
                    <a:pt x="17220" y="16945"/>
                  </a:moveTo>
                  <a:cubicBezTo>
                    <a:pt x="17220" y="26313"/>
                    <a:pt x="15507" y="37215"/>
                    <a:pt x="3863" y="48117"/>
                  </a:cubicBezTo>
                  <a:cubicBezTo>
                    <a:pt x="3178" y="48798"/>
                    <a:pt x="2664" y="49309"/>
                    <a:pt x="2664" y="50161"/>
                  </a:cubicBezTo>
                  <a:cubicBezTo>
                    <a:pt x="2664" y="51353"/>
                    <a:pt x="4034" y="52545"/>
                    <a:pt x="5062" y="52545"/>
                  </a:cubicBezTo>
                  <a:cubicBezTo>
                    <a:pt x="7459" y="52545"/>
                    <a:pt x="22015" y="38918"/>
                    <a:pt x="22015" y="18648"/>
                  </a:cubicBezTo>
                  <a:cubicBezTo>
                    <a:pt x="22015" y="8087"/>
                    <a:pt x="17905" y="81"/>
                    <a:pt x="10028" y="81"/>
                  </a:cubicBezTo>
                  <a:cubicBezTo>
                    <a:pt x="4377" y="81"/>
                    <a:pt x="267" y="4510"/>
                    <a:pt x="267" y="9790"/>
                  </a:cubicBezTo>
                  <a:cubicBezTo>
                    <a:pt x="267" y="15241"/>
                    <a:pt x="4205" y="19670"/>
                    <a:pt x="10199" y="19670"/>
                  </a:cubicBezTo>
                  <a:cubicBezTo>
                    <a:pt x="14309" y="19670"/>
                    <a:pt x="17049" y="16945"/>
                    <a:pt x="17220" y="1694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4" name="Dowolny kształt: kształt 83">
              <a:extLst>
                <a:ext uri="{FF2B5EF4-FFF2-40B4-BE49-F238E27FC236}">
                  <a16:creationId xmlns:a16="http://schemas.microsoft.com/office/drawing/2014/main" id="{7064969D-8794-0189-2141-3664A00E19DB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2115455" y="6341378"/>
              <a:ext cx="111651" cy="116341"/>
            </a:xfrm>
            <a:custGeom>
              <a:avLst/>
              <a:gdLst>
                <a:gd name="connsiteX0" fmla="*/ 59006 w 111651"/>
                <a:gd name="connsiteY0" fmla="*/ 14049 h 116341"/>
                <a:gd name="connsiteX1" fmla="*/ 76816 w 111651"/>
                <a:gd name="connsiteY1" fmla="*/ 6213 h 116341"/>
                <a:gd name="connsiteX2" fmla="*/ 83837 w 111651"/>
                <a:gd name="connsiteY2" fmla="*/ 2466 h 116341"/>
                <a:gd name="connsiteX3" fmla="*/ 80926 w 111651"/>
                <a:gd name="connsiteY3" fmla="*/ 81 h 116341"/>
                <a:gd name="connsiteX4" fmla="*/ 68253 w 111651"/>
                <a:gd name="connsiteY4" fmla="*/ 592 h 116341"/>
                <a:gd name="connsiteX5" fmla="*/ 54554 w 111651"/>
                <a:gd name="connsiteY5" fmla="*/ 762 h 116341"/>
                <a:gd name="connsiteX6" fmla="*/ 42738 w 111651"/>
                <a:gd name="connsiteY6" fmla="*/ 592 h 116341"/>
                <a:gd name="connsiteX7" fmla="*/ 31607 w 111651"/>
                <a:gd name="connsiteY7" fmla="*/ 81 h 116341"/>
                <a:gd name="connsiteX8" fmla="*/ 28011 w 111651"/>
                <a:gd name="connsiteY8" fmla="*/ 3829 h 116341"/>
                <a:gd name="connsiteX9" fmla="*/ 33491 w 111651"/>
                <a:gd name="connsiteY9" fmla="*/ 6213 h 116341"/>
                <a:gd name="connsiteX10" fmla="*/ 39998 w 111651"/>
                <a:gd name="connsiteY10" fmla="*/ 6554 h 116341"/>
                <a:gd name="connsiteX11" fmla="*/ 43937 w 111651"/>
                <a:gd name="connsiteY11" fmla="*/ 8939 h 116341"/>
                <a:gd name="connsiteX12" fmla="*/ 43252 w 111651"/>
                <a:gd name="connsiteY12" fmla="*/ 12686 h 116341"/>
                <a:gd name="connsiteX13" fmla="*/ 20476 w 111651"/>
                <a:gd name="connsiteY13" fmla="*/ 103136 h 116341"/>
                <a:gd name="connsiteX14" fmla="*/ 5406 w 111651"/>
                <a:gd name="connsiteY14" fmla="*/ 110290 h 116341"/>
                <a:gd name="connsiteX15" fmla="*/ 269 w 111651"/>
                <a:gd name="connsiteY15" fmla="*/ 113867 h 116341"/>
                <a:gd name="connsiteX16" fmla="*/ 5406 w 111651"/>
                <a:gd name="connsiteY16" fmla="*/ 116422 h 116341"/>
                <a:gd name="connsiteX17" fmla="*/ 91543 w 111651"/>
                <a:gd name="connsiteY17" fmla="*/ 116422 h 116341"/>
                <a:gd name="connsiteX18" fmla="*/ 97365 w 111651"/>
                <a:gd name="connsiteY18" fmla="*/ 113015 h 116341"/>
                <a:gd name="connsiteX19" fmla="*/ 111921 w 111651"/>
                <a:gd name="connsiteY19" fmla="*/ 74008 h 116341"/>
                <a:gd name="connsiteX20" fmla="*/ 109010 w 111651"/>
                <a:gd name="connsiteY20" fmla="*/ 71623 h 116341"/>
                <a:gd name="connsiteX21" fmla="*/ 105585 w 111651"/>
                <a:gd name="connsiteY21" fmla="*/ 75200 h 116341"/>
                <a:gd name="connsiteX22" fmla="*/ 60205 w 111651"/>
                <a:gd name="connsiteY22" fmla="*/ 110290 h 116341"/>
                <a:gd name="connsiteX23" fmla="*/ 40854 w 111651"/>
                <a:gd name="connsiteY23" fmla="*/ 110290 h 116341"/>
                <a:gd name="connsiteX24" fmla="*/ 35374 w 111651"/>
                <a:gd name="connsiteY24" fmla="*/ 108587 h 116341"/>
                <a:gd name="connsiteX25" fmla="*/ 36059 w 111651"/>
                <a:gd name="connsiteY25" fmla="*/ 105010 h 116341"/>
                <a:gd name="connsiteX26" fmla="*/ 59006 w 111651"/>
                <a:gd name="connsiteY26" fmla="*/ 14049 h 116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1651" h="116341">
                  <a:moveTo>
                    <a:pt x="59006" y="14049"/>
                  </a:moveTo>
                  <a:cubicBezTo>
                    <a:pt x="60547" y="7917"/>
                    <a:pt x="61061" y="6213"/>
                    <a:pt x="76816" y="6213"/>
                  </a:cubicBezTo>
                  <a:cubicBezTo>
                    <a:pt x="82124" y="6213"/>
                    <a:pt x="83837" y="6213"/>
                    <a:pt x="83837" y="2466"/>
                  </a:cubicBezTo>
                  <a:cubicBezTo>
                    <a:pt x="83837" y="2296"/>
                    <a:pt x="83665" y="81"/>
                    <a:pt x="80926" y="81"/>
                  </a:cubicBezTo>
                  <a:cubicBezTo>
                    <a:pt x="76987" y="81"/>
                    <a:pt x="72363" y="422"/>
                    <a:pt x="68253" y="592"/>
                  </a:cubicBezTo>
                  <a:cubicBezTo>
                    <a:pt x="63972" y="762"/>
                    <a:pt x="58835" y="762"/>
                    <a:pt x="54554" y="762"/>
                  </a:cubicBezTo>
                  <a:cubicBezTo>
                    <a:pt x="50958" y="762"/>
                    <a:pt x="46334" y="592"/>
                    <a:pt x="42738" y="592"/>
                  </a:cubicBezTo>
                  <a:cubicBezTo>
                    <a:pt x="39142" y="592"/>
                    <a:pt x="35032" y="81"/>
                    <a:pt x="31607" y="81"/>
                  </a:cubicBezTo>
                  <a:cubicBezTo>
                    <a:pt x="30579" y="81"/>
                    <a:pt x="28011" y="81"/>
                    <a:pt x="28011" y="3829"/>
                  </a:cubicBezTo>
                  <a:cubicBezTo>
                    <a:pt x="28011" y="6213"/>
                    <a:pt x="30066" y="6213"/>
                    <a:pt x="33491" y="6213"/>
                  </a:cubicBezTo>
                  <a:cubicBezTo>
                    <a:pt x="33662" y="6213"/>
                    <a:pt x="36916" y="6213"/>
                    <a:pt x="39998" y="6554"/>
                  </a:cubicBezTo>
                  <a:cubicBezTo>
                    <a:pt x="43594" y="6895"/>
                    <a:pt x="43937" y="7235"/>
                    <a:pt x="43937" y="8939"/>
                  </a:cubicBezTo>
                  <a:cubicBezTo>
                    <a:pt x="43937" y="9279"/>
                    <a:pt x="43937" y="10131"/>
                    <a:pt x="43252" y="12686"/>
                  </a:cubicBezTo>
                  <a:lnTo>
                    <a:pt x="20476" y="103136"/>
                  </a:lnTo>
                  <a:cubicBezTo>
                    <a:pt x="18935" y="108927"/>
                    <a:pt x="18592" y="110290"/>
                    <a:pt x="5406" y="110290"/>
                  </a:cubicBezTo>
                  <a:cubicBezTo>
                    <a:pt x="2495" y="110290"/>
                    <a:pt x="269" y="110290"/>
                    <a:pt x="269" y="113867"/>
                  </a:cubicBezTo>
                  <a:cubicBezTo>
                    <a:pt x="269" y="116422"/>
                    <a:pt x="2324" y="116422"/>
                    <a:pt x="5406" y="116422"/>
                  </a:cubicBezTo>
                  <a:lnTo>
                    <a:pt x="91543" y="116422"/>
                  </a:lnTo>
                  <a:cubicBezTo>
                    <a:pt x="95824" y="116422"/>
                    <a:pt x="95995" y="116252"/>
                    <a:pt x="97365" y="113015"/>
                  </a:cubicBezTo>
                  <a:cubicBezTo>
                    <a:pt x="99078" y="108416"/>
                    <a:pt x="111921" y="75371"/>
                    <a:pt x="111921" y="74008"/>
                  </a:cubicBezTo>
                  <a:cubicBezTo>
                    <a:pt x="111921" y="73497"/>
                    <a:pt x="111578" y="71623"/>
                    <a:pt x="109010" y="71623"/>
                  </a:cubicBezTo>
                  <a:cubicBezTo>
                    <a:pt x="106955" y="71623"/>
                    <a:pt x="106612" y="72475"/>
                    <a:pt x="105585" y="75200"/>
                  </a:cubicBezTo>
                  <a:cubicBezTo>
                    <a:pt x="99078" y="91382"/>
                    <a:pt x="91543" y="110290"/>
                    <a:pt x="60205" y="110290"/>
                  </a:cubicBezTo>
                  <a:lnTo>
                    <a:pt x="40854" y="110290"/>
                  </a:lnTo>
                  <a:cubicBezTo>
                    <a:pt x="35546" y="110290"/>
                    <a:pt x="35374" y="110120"/>
                    <a:pt x="35374" y="108587"/>
                  </a:cubicBezTo>
                  <a:cubicBezTo>
                    <a:pt x="35374" y="108416"/>
                    <a:pt x="35374" y="107565"/>
                    <a:pt x="36059" y="105010"/>
                  </a:cubicBezTo>
                  <a:lnTo>
                    <a:pt x="59006" y="1404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5" name="Dowolny kształt: kształt 84">
              <a:extLst>
                <a:ext uri="{FF2B5EF4-FFF2-40B4-BE49-F238E27FC236}">
                  <a16:creationId xmlns:a16="http://schemas.microsoft.com/office/drawing/2014/main" id="{3B65BBC8-C7E2-60D6-FF45-1A11B8E58F0F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2368660" y="6135293"/>
              <a:ext cx="173881" cy="165471"/>
            </a:xfrm>
            <a:custGeom>
              <a:avLst/>
              <a:gdLst>
                <a:gd name="connsiteX0" fmla="*/ 65108 w 173881"/>
                <a:gd name="connsiteY0" fmla="*/ 86461 h 165471"/>
                <a:gd name="connsiteX1" fmla="*/ 88838 w 173881"/>
                <a:gd name="connsiteY1" fmla="*/ 86461 h 165471"/>
                <a:gd name="connsiteX2" fmla="*/ 109142 w 173881"/>
                <a:gd name="connsiteY2" fmla="*/ 97411 h 165471"/>
                <a:gd name="connsiteX3" fmla="*/ 107430 w 173881"/>
                <a:gd name="connsiteY3" fmla="*/ 109335 h 165471"/>
                <a:gd name="connsiteX4" fmla="*/ 106696 w 173881"/>
                <a:gd name="connsiteY4" fmla="*/ 112011 h 165471"/>
                <a:gd name="connsiteX5" fmla="*/ 109632 w 173881"/>
                <a:gd name="connsiteY5" fmla="*/ 114931 h 165471"/>
                <a:gd name="connsiteX6" fmla="*/ 113301 w 173881"/>
                <a:gd name="connsiteY6" fmla="*/ 109821 h 165471"/>
                <a:gd name="connsiteX7" fmla="*/ 126756 w 173881"/>
                <a:gd name="connsiteY7" fmla="*/ 57016 h 165471"/>
                <a:gd name="connsiteX8" fmla="*/ 127490 w 173881"/>
                <a:gd name="connsiteY8" fmla="*/ 53123 h 165471"/>
                <a:gd name="connsiteX9" fmla="*/ 124555 w 173881"/>
                <a:gd name="connsiteY9" fmla="*/ 50446 h 165471"/>
                <a:gd name="connsiteX10" fmla="*/ 120885 w 173881"/>
                <a:gd name="connsiteY10" fmla="*/ 55556 h 165471"/>
                <a:gd name="connsiteX11" fmla="*/ 89327 w 173881"/>
                <a:gd name="connsiteY11" fmla="*/ 78917 h 165471"/>
                <a:gd name="connsiteX12" fmla="*/ 67065 w 173881"/>
                <a:gd name="connsiteY12" fmla="*/ 78917 h 165471"/>
                <a:gd name="connsiteX13" fmla="*/ 82722 w 173881"/>
                <a:gd name="connsiteY13" fmla="*/ 17109 h 165471"/>
                <a:gd name="connsiteX14" fmla="*/ 95932 w 173881"/>
                <a:gd name="connsiteY14" fmla="*/ 7618 h 165471"/>
                <a:gd name="connsiteX15" fmla="*/ 128224 w 173881"/>
                <a:gd name="connsiteY15" fmla="*/ 7618 h 165471"/>
                <a:gd name="connsiteX16" fmla="*/ 163941 w 173881"/>
                <a:gd name="connsiteY16" fmla="*/ 34386 h 165471"/>
                <a:gd name="connsiteX17" fmla="*/ 163207 w 173881"/>
                <a:gd name="connsiteY17" fmla="*/ 47526 h 165471"/>
                <a:gd name="connsiteX18" fmla="*/ 162718 w 173881"/>
                <a:gd name="connsiteY18" fmla="*/ 51906 h 165471"/>
                <a:gd name="connsiteX19" fmla="*/ 165653 w 173881"/>
                <a:gd name="connsiteY19" fmla="*/ 54826 h 165471"/>
                <a:gd name="connsiteX20" fmla="*/ 169078 w 173881"/>
                <a:gd name="connsiteY20" fmla="*/ 48743 h 165471"/>
                <a:gd name="connsiteX21" fmla="*/ 173971 w 173881"/>
                <a:gd name="connsiteY21" fmla="*/ 6645 h 165471"/>
                <a:gd name="connsiteX22" fmla="*/ 167366 w 173881"/>
                <a:gd name="connsiteY22" fmla="*/ 75 h 165471"/>
                <a:gd name="connsiteX23" fmla="*/ 47494 w 173881"/>
                <a:gd name="connsiteY23" fmla="*/ 75 h 165471"/>
                <a:gd name="connsiteX24" fmla="*/ 40155 w 173881"/>
                <a:gd name="connsiteY24" fmla="*/ 4942 h 165471"/>
                <a:gd name="connsiteX25" fmla="*/ 47005 w 173881"/>
                <a:gd name="connsiteY25" fmla="*/ 7618 h 165471"/>
                <a:gd name="connsiteX26" fmla="*/ 62906 w 173881"/>
                <a:gd name="connsiteY26" fmla="*/ 11998 h 165471"/>
                <a:gd name="connsiteX27" fmla="*/ 61683 w 173881"/>
                <a:gd name="connsiteY27" fmla="*/ 17839 h 165471"/>
                <a:gd name="connsiteX28" fmla="*/ 29391 w 173881"/>
                <a:gd name="connsiteY28" fmla="*/ 146566 h 165471"/>
                <a:gd name="connsiteX29" fmla="*/ 7129 w 173881"/>
                <a:gd name="connsiteY29" fmla="*/ 158003 h 165471"/>
                <a:gd name="connsiteX30" fmla="*/ 279 w 173881"/>
                <a:gd name="connsiteY30" fmla="*/ 162626 h 165471"/>
                <a:gd name="connsiteX31" fmla="*/ 3949 w 173881"/>
                <a:gd name="connsiteY31" fmla="*/ 165546 h 165471"/>
                <a:gd name="connsiteX32" fmla="*/ 36241 w 173881"/>
                <a:gd name="connsiteY32" fmla="*/ 164816 h 165471"/>
                <a:gd name="connsiteX33" fmla="*/ 72692 w 173881"/>
                <a:gd name="connsiteY33" fmla="*/ 165546 h 165471"/>
                <a:gd name="connsiteX34" fmla="*/ 77829 w 173881"/>
                <a:gd name="connsiteY34" fmla="*/ 160923 h 165471"/>
                <a:gd name="connsiteX35" fmla="*/ 76361 w 173881"/>
                <a:gd name="connsiteY35" fmla="*/ 158246 h 165471"/>
                <a:gd name="connsiteX36" fmla="*/ 69511 w 173881"/>
                <a:gd name="connsiteY36" fmla="*/ 158003 h 165471"/>
                <a:gd name="connsiteX37" fmla="*/ 56790 w 173881"/>
                <a:gd name="connsiteY37" fmla="*/ 157516 h 165471"/>
                <a:gd name="connsiteX38" fmla="*/ 48962 w 173881"/>
                <a:gd name="connsiteY38" fmla="*/ 152649 h 165471"/>
                <a:gd name="connsiteX39" fmla="*/ 49941 w 173881"/>
                <a:gd name="connsiteY39" fmla="*/ 147052 h 165471"/>
                <a:gd name="connsiteX40" fmla="*/ 65108 w 173881"/>
                <a:gd name="connsiteY40" fmla="*/ 86461 h 16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3881" h="165471">
                  <a:moveTo>
                    <a:pt x="65108" y="86461"/>
                  </a:moveTo>
                  <a:lnTo>
                    <a:pt x="88838" y="86461"/>
                  </a:lnTo>
                  <a:cubicBezTo>
                    <a:pt x="107185" y="86461"/>
                    <a:pt x="109142" y="90354"/>
                    <a:pt x="109142" y="97411"/>
                  </a:cubicBezTo>
                  <a:cubicBezTo>
                    <a:pt x="109142" y="99114"/>
                    <a:pt x="109142" y="102034"/>
                    <a:pt x="107430" y="109335"/>
                  </a:cubicBezTo>
                  <a:cubicBezTo>
                    <a:pt x="106941" y="110551"/>
                    <a:pt x="106696" y="111525"/>
                    <a:pt x="106696" y="112011"/>
                  </a:cubicBezTo>
                  <a:cubicBezTo>
                    <a:pt x="106696" y="113958"/>
                    <a:pt x="108164" y="114931"/>
                    <a:pt x="109632" y="114931"/>
                  </a:cubicBezTo>
                  <a:cubicBezTo>
                    <a:pt x="112078" y="114931"/>
                    <a:pt x="112078" y="114201"/>
                    <a:pt x="113301" y="109821"/>
                  </a:cubicBezTo>
                  <a:lnTo>
                    <a:pt x="126756" y="57016"/>
                  </a:lnTo>
                  <a:cubicBezTo>
                    <a:pt x="127490" y="54340"/>
                    <a:pt x="127490" y="53853"/>
                    <a:pt x="127490" y="53123"/>
                  </a:cubicBezTo>
                  <a:cubicBezTo>
                    <a:pt x="127490" y="52636"/>
                    <a:pt x="127001" y="50446"/>
                    <a:pt x="124555" y="50446"/>
                  </a:cubicBezTo>
                  <a:cubicBezTo>
                    <a:pt x="122108" y="50446"/>
                    <a:pt x="121864" y="51663"/>
                    <a:pt x="120885" y="55556"/>
                  </a:cubicBezTo>
                  <a:cubicBezTo>
                    <a:pt x="115748" y="74537"/>
                    <a:pt x="110121" y="78917"/>
                    <a:pt x="89327" y="78917"/>
                  </a:cubicBezTo>
                  <a:lnTo>
                    <a:pt x="67065" y="78917"/>
                  </a:lnTo>
                  <a:lnTo>
                    <a:pt x="82722" y="17109"/>
                  </a:lnTo>
                  <a:cubicBezTo>
                    <a:pt x="84924" y="8592"/>
                    <a:pt x="85168" y="7618"/>
                    <a:pt x="95932" y="7618"/>
                  </a:cubicBezTo>
                  <a:lnTo>
                    <a:pt x="128224" y="7618"/>
                  </a:lnTo>
                  <a:cubicBezTo>
                    <a:pt x="158314" y="7618"/>
                    <a:pt x="163941" y="15649"/>
                    <a:pt x="163941" y="34386"/>
                  </a:cubicBezTo>
                  <a:cubicBezTo>
                    <a:pt x="163941" y="39983"/>
                    <a:pt x="163941" y="40956"/>
                    <a:pt x="163207" y="47526"/>
                  </a:cubicBezTo>
                  <a:cubicBezTo>
                    <a:pt x="162718" y="50690"/>
                    <a:pt x="162718" y="51176"/>
                    <a:pt x="162718" y="51906"/>
                  </a:cubicBezTo>
                  <a:cubicBezTo>
                    <a:pt x="162718" y="53123"/>
                    <a:pt x="163452" y="54826"/>
                    <a:pt x="165653" y="54826"/>
                  </a:cubicBezTo>
                  <a:cubicBezTo>
                    <a:pt x="168344" y="54826"/>
                    <a:pt x="168589" y="53366"/>
                    <a:pt x="169078" y="48743"/>
                  </a:cubicBezTo>
                  <a:lnTo>
                    <a:pt x="173971" y="6645"/>
                  </a:lnTo>
                  <a:cubicBezTo>
                    <a:pt x="174705" y="75"/>
                    <a:pt x="173482" y="75"/>
                    <a:pt x="167366" y="75"/>
                  </a:cubicBezTo>
                  <a:lnTo>
                    <a:pt x="47494" y="75"/>
                  </a:lnTo>
                  <a:cubicBezTo>
                    <a:pt x="42601" y="75"/>
                    <a:pt x="40155" y="75"/>
                    <a:pt x="40155" y="4942"/>
                  </a:cubicBezTo>
                  <a:cubicBezTo>
                    <a:pt x="40155" y="7618"/>
                    <a:pt x="42357" y="7618"/>
                    <a:pt x="47005" y="7618"/>
                  </a:cubicBezTo>
                  <a:cubicBezTo>
                    <a:pt x="56056" y="7618"/>
                    <a:pt x="62906" y="7618"/>
                    <a:pt x="62906" y="11998"/>
                  </a:cubicBezTo>
                  <a:cubicBezTo>
                    <a:pt x="62906" y="12972"/>
                    <a:pt x="62906" y="13458"/>
                    <a:pt x="61683" y="17839"/>
                  </a:cubicBezTo>
                  <a:lnTo>
                    <a:pt x="29391" y="146566"/>
                  </a:lnTo>
                  <a:cubicBezTo>
                    <a:pt x="26945" y="156056"/>
                    <a:pt x="26456" y="158003"/>
                    <a:pt x="7129" y="158003"/>
                  </a:cubicBezTo>
                  <a:cubicBezTo>
                    <a:pt x="2970" y="158003"/>
                    <a:pt x="279" y="158003"/>
                    <a:pt x="279" y="162626"/>
                  </a:cubicBezTo>
                  <a:cubicBezTo>
                    <a:pt x="279" y="165546"/>
                    <a:pt x="3215" y="165546"/>
                    <a:pt x="3949" y="165546"/>
                  </a:cubicBezTo>
                  <a:cubicBezTo>
                    <a:pt x="11043" y="165546"/>
                    <a:pt x="29147" y="164816"/>
                    <a:pt x="36241" y="164816"/>
                  </a:cubicBezTo>
                  <a:cubicBezTo>
                    <a:pt x="44314" y="164816"/>
                    <a:pt x="64619" y="165546"/>
                    <a:pt x="72692" y="165546"/>
                  </a:cubicBezTo>
                  <a:cubicBezTo>
                    <a:pt x="74893" y="165546"/>
                    <a:pt x="77829" y="165546"/>
                    <a:pt x="77829" y="160923"/>
                  </a:cubicBezTo>
                  <a:cubicBezTo>
                    <a:pt x="77829" y="158976"/>
                    <a:pt x="76361" y="158489"/>
                    <a:pt x="76361" y="158246"/>
                  </a:cubicBezTo>
                  <a:cubicBezTo>
                    <a:pt x="75627" y="158003"/>
                    <a:pt x="75138" y="158003"/>
                    <a:pt x="69511" y="158003"/>
                  </a:cubicBezTo>
                  <a:cubicBezTo>
                    <a:pt x="64129" y="158003"/>
                    <a:pt x="62906" y="158003"/>
                    <a:pt x="56790" y="157516"/>
                  </a:cubicBezTo>
                  <a:cubicBezTo>
                    <a:pt x="49696" y="156786"/>
                    <a:pt x="48962" y="155813"/>
                    <a:pt x="48962" y="152649"/>
                  </a:cubicBezTo>
                  <a:cubicBezTo>
                    <a:pt x="48962" y="152162"/>
                    <a:pt x="48962" y="150702"/>
                    <a:pt x="49941" y="147052"/>
                  </a:cubicBezTo>
                  <a:lnTo>
                    <a:pt x="65108" y="86461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6" name="Dowolny kształt: kształt 85">
              <a:extLst>
                <a:ext uri="{FF2B5EF4-FFF2-40B4-BE49-F238E27FC236}">
                  <a16:creationId xmlns:a16="http://schemas.microsoft.com/office/drawing/2014/main" id="{13D2D299-EA8C-FFC4-1AFE-9ABC50B266E5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2574876" y="6118259"/>
              <a:ext cx="56755" cy="243340"/>
            </a:xfrm>
            <a:custGeom>
              <a:avLst/>
              <a:gdLst>
                <a:gd name="connsiteX0" fmla="*/ 57043 w 56755"/>
                <a:gd name="connsiteY0" fmla="*/ 240982 h 243340"/>
                <a:gd name="connsiteX1" fmla="*/ 52884 w 56755"/>
                <a:gd name="connsiteY1" fmla="*/ 235628 h 243340"/>
                <a:gd name="connsiteX2" fmla="*/ 14476 w 56755"/>
                <a:gd name="connsiteY2" fmla="*/ 121745 h 243340"/>
                <a:gd name="connsiteX3" fmla="*/ 53863 w 56755"/>
                <a:gd name="connsiteY3" fmla="*/ 6645 h 243340"/>
                <a:gd name="connsiteX4" fmla="*/ 57043 w 56755"/>
                <a:gd name="connsiteY4" fmla="*/ 2508 h 243340"/>
                <a:gd name="connsiteX5" fmla="*/ 54596 w 56755"/>
                <a:gd name="connsiteY5" fmla="*/ 75 h 243340"/>
                <a:gd name="connsiteX6" fmla="*/ 15699 w 56755"/>
                <a:gd name="connsiteY6" fmla="*/ 47526 h 243340"/>
                <a:gd name="connsiteX7" fmla="*/ 287 w 56755"/>
                <a:gd name="connsiteY7" fmla="*/ 121745 h 243340"/>
                <a:gd name="connsiteX8" fmla="*/ 16433 w 56755"/>
                <a:gd name="connsiteY8" fmla="*/ 197667 h 243340"/>
                <a:gd name="connsiteX9" fmla="*/ 54596 w 56755"/>
                <a:gd name="connsiteY9" fmla="*/ 243415 h 243340"/>
                <a:gd name="connsiteX10" fmla="*/ 57043 w 56755"/>
                <a:gd name="connsiteY10" fmla="*/ 240982 h 24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55" h="243340">
                  <a:moveTo>
                    <a:pt x="57043" y="240982"/>
                  </a:moveTo>
                  <a:cubicBezTo>
                    <a:pt x="57043" y="240252"/>
                    <a:pt x="57043" y="239765"/>
                    <a:pt x="52884" y="235628"/>
                  </a:cubicBezTo>
                  <a:cubicBezTo>
                    <a:pt x="22304" y="204967"/>
                    <a:pt x="14476" y="158976"/>
                    <a:pt x="14476" y="121745"/>
                  </a:cubicBezTo>
                  <a:cubicBezTo>
                    <a:pt x="14476" y="79404"/>
                    <a:pt x="23772" y="37062"/>
                    <a:pt x="53863" y="6645"/>
                  </a:cubicBezTo>
                  <a:cubicBezTo>
                    <a:pt x="57043" y="3725"/>
                    <a:pt x="57043" y="3238"/>
                    <a:pt x="57043" y="2508"/>
                  </a:cubicBezTo>
                  <a:cubicBezTo>
                    <a:pt x="57043" y="805"/>
                    <a:pt x="56064" y="75"/>
                    <a:pt x="54596" y="75"/>
                  </a:cubicBezTo>
                  <a:cubicBezTo>
                    <a:pt x="52150" y="75"/>
                    <a:pt x="30133" y="16622"/>
                    <a:pt x="15699" y="47526"/>
                  </a:cubicBezTo>
                  <a:cubicBezTo>
                    <a:pt x="3223" y="74294"/>
                    <a:pt x="287" y="101304"/>
                    <a:pt x="287" y="121745"/>
                  </a:cubicBezTo>
                  <a:cubicBezTo>
                    <a:pt x="287" y="140725"/>
                    <a:pt x="2978" y="170170"/>
                    <a:pt x="16433" y="197667"/>
                  </a:cubicBezTo>
                  <a:cubicBezTo>
                    <a:pt x="31111" y="227598"/>
                    <a:pt x="52150" y="243415"/>
                    <a:pt x="54596" y="243415"/>
                  </a:cubicBezTo>
                  <a:cubicBezTo>
                    <a:pt x="56064" y="243415"/>
                    <a:pt x="57043" y="242685"/>
                    <a:pt x="57043" y="24098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7" name="Dowolny kształt: kształt 86">
              <a:extLst>
                <a:ext uri="{FF2B5EF4-FFF2-40B4-BE49-F238E27FC236}">
                  <a16:creationId xmlns:a16="http://schemas.microsoft.com/office/drawing/2014/main" id="{7041198D-A610-9D3A-85FD-3E371AB3DF6E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2653132" y="6193208"/>
              <a:ext cx="115468" cy="160117"/>
            </a:xfrm>
            <a:custGeom>
              <a:avLst/>
              <a:gdLst>
                <a:gd name="connsiteX0" fmla="*/ 1025 w 115468"/>
                <a:gd name="connsiteY0" fmla="*/ 149729 h 160117"/>
                <a:gd name="connsiteX1" fmla="*/ 291 w 115468"/>
                <a:gd name="connsiteY1" fmla="*/ 153623 h 160117"/>
                <a:gd name="connsiteX2" fmla="*/ 7141 w 115468"/>
                <a:gd name="connsiteY2" fmla="*/ 160193 h 160117"/>
                <a:gd name="connsiteX3" fmla="*/ 15703 w 115468"/>
                <a:gd name="connsiteY3" fmla="*/ 155083 h 160117"/>
                <a:gd name="connsiteX4" fmla="*/ 31360 w 115468"/>
                <a:gd name="connsiteY4" fmla="*/ 94004 h 160117"/>
                <a:gd name="connsiteX5" fmla="*/ 55579 w 115468"/>
                <a:gd name="connsiteY5" fmla="*/ 110308 h 160117"/>
                <a:gd name="connsiteX6" fmla="*/ 115759 w 115468"/>
                <a:gd name="connsiteY6" fmla="*/ 39739 h 160117"/>
                <a:gd name="connsiteX7" fmla="*/ 81755 w 115468"/>
                <a:gd name="connsiteY7" fmla="*/ 75 h 160117"/>
                <a:gd name="connsiteX8" fmla="*/ 24999 w 115468"/>
                <a:gd name="connsiteY8" fmla="*/ 54096 h 160117"/>
                <a:gd name="connsiteX9" fmla="*/ 1025 w 115468"/>
                <a:gd name="connsiteY9" fmla="*/ 149729 h 160117"/>
                <a:gd name="connsiteX10" fmla="*/ 55334 w 115468"/>
                <a:gd name="connsiteY10" fmla="*/ 104954 h 160117"/>
                <a:gd name="connsiteX11" fmla="*/ 34296 w 115468"/>
                <a:gd name="connsiteY11" fmla="*/ 83297 h 160117"/>
                <a:gd name="connsiteX12" fmla="*/ 36253 w 115468"/>
                <a:gd name="connsiteY12" fmla="*/ 74294 h 160117"/>
                <a:gd name="connsiteX13" fmla="*/ 50931 w 115468"/>
                <a:gd name="connsiteY13" fmla="*/ 28546 h 160117"/>
                <a:gd name="connsiteX14" fmla="*/ 81266 w 115468"/>
                <a:gd name="connsiteY14" fmla="*/ 5428 h 160117"/>
                <a:gd name="connsiteX15" fmla="*/ 98146 w 115468"/>
                <a:gd name="connsiteY15" fmla="*/ 29276 h 160117"/>
                <a:gd name="connsiteX16" fmla="*/ 84446 w 115468"/>
                <a:gd name="connsiteY16" fmla="*/ 81837 h 160117"/>
                <a:gd name="connsiteX17" fmla="*/ 55334 w 115468"/>
                <a:gd name="connsiteY17" fmla="*/ 104954 h 16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468" h="160117">
                  <a:moveTo>
                    <a:pt x="1025" y="149729"/>
                  </a:moveTo>
                  <a:cubicBezTo>
                    <a:pt x="291" y="152649"/>
                    <a:pt x="291" y="153136"/>
                    <a:pt x="291" y="153623"/>
                  </a:cubicBezTo>
                  <a:cubicBezTo>
                    <a:pt x="291" y="157273"/>
                    <a:pt x="2982" y="160193"/>
                    <a:pt x="7141" y="160193"/>
                  </a:cubicBezTo>
                  <a:cubicBezTo>
                    <a:pt x="12278" y="160193"/>
                    <a:pt x="15214" y="155813"/>
                    <a:pt x="15703" y="155083"/>
                  </a:cubicBezTo>
                  <a:cubicBezTo>
                    <a:pt x="16926" y="152893"/>
                    <a:pt x="24755" y="120285"/>
                    <a:pt x="31360" y="94004"/>
                  </a:cubicBezTo>
                  <a:cubicBezTo>
                    <a:pt x="36253" y="103738"/>
                    <a:pt x="44081" y="110308"/>
                    <a:pt x="55579" y="110308"/>
                  </a:cubicBezTo>
                  <a:cubicBezTo>
                    <a:pt x="84201" y="110308"/>
                    <a:pt x="115759" y="75997"/>
                    <a:pt x="115759" y="39739"/>
                  </a:cubicBezTo>
                  <a:cubicBezTo>
                    <a:pt x="115759" y="13945"/>
                    <a:pt x="99613" y="75"/>
                    <a:pt x="81755" y="75"/>
                  </a:cubicBezTo>
                  <a:cubicBezTo>
                    <a:pt x="58025" y="75"/>
                    <a:pt x="32338" y="24409"/>
                    <a:pt x="24999" y="54096"/>
                  </a:cubicBezTo>
                  <a:lnTo>
                    <a:pt x="1025" y="149729"/>
                  </a:lnTo>
                  <a:close/>
                  <a:moveTo>
                    <a:pt x="55334" y="104954"/>
                  </a:moveTo>
                  <a:cubicBezTo>
                    <a:pt x="38210" y="104954"/>
                    <a:pt x="34296" y="85487"/>
                    <a:pt x="34296" y="83297"/>
                  </a:cubicBezTo>
                  <a:cubicBezTo>
                    <a:pt x="34296" y="82324"/>
                    <a:pt x="35519" y="77457"/>
                    <a:pt x="36253" y="74294"/>
                  </a:cubicBezTo>
                  <a:cubicBezTo>
                    <a:pt x="43102" y="47039"/>
                    <a:pt x="45549" y="38279"/>
                    <a:pt x="50931" y="28546"/>
                  </a:cubicBezTo>
                  <a:cubicBezTo>
                    <a:pt x="61450" y="10782"/>
                    <a:pt x="73682" y="5428"/>
                    <a:pt x="81266" y="5428"/>
                  </a:cubicBezTo>
                  <a:cubicBezTo>
                    <a:pt x="90317" y="5428"/>
                    <a:pt x="98146" y="12485"/>
                    <a:pt x="98146" y="29276"/>
                  </a:cubicBezTo>
                  <a:cubicBezTo>
                    <a:pt x="98146" y="42659"/>
                    <a:pt x="91051" y="69913"/>
                    <a:pt x="84446" y="81837"/>
                  </a:cubicBezTo>
                  <a:cubicBezTo>
                    <a:pt x="76373" y="97168"/>
                    <a:pt x="64630" y="104954"/>
                    <a:pt x="55334" y="10495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8" name="Dowolny kształt: kształt 87">
              <a:extLst>
                <a:ext uri="{FF2B5EF4-FFF2-40B4-BE49-F238E27FC236}">
                  <a16:creationId xmlns:a16="http://schemas.microsoft.com/office/drawing/2014/main" id="{9AA69FE8-EF15-4C20-F784-A2B5D31A6F91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2793313" y="6274971"/>
              <a:ext cx="28622" cy="72758"/>
            </a:xfrm>
            <a:custGeom>
              <a:avLst/>
              <a:gdLst>
                <a:gd name="connsiteX0" fmla="*/ 28919 w 28622"/>
                <a:gd name="connsiteY0" fmla="*/ 25625 h 72758"/>
                <a:gd name="connsiteX1" fmla="*/ 13262 w 28622"/>
                <a:gd name="connsiteY1" fmla="*/ 75 h 72758"/>
                <a:gd name="connsiteX2" fmla="*/ 296 w 28622"/>
                <a:gd name="connsiteY2" fmla="*/ 12972 h 72758"/>
                <a:gd name="connsiteX3" fmla="*/ 13262 w 28622"/>
                <a:gd name="connsiteY3" fmla="*/ 25869 h 72758"/>
                <a:gd name="connsiteX4" fmla="*/ 21824 w 28622"/>
                <a:gd name="connsiteY4" fmla="*/ 22705 h 72758"/>
                <a:gd name="connsiteX5" fmla="*/ 23047 w 28622"/>
                <a:gd name="connsiteY5" fmla="*/ 21975 h 72758"/>
                <a:gd name="connsiteX6" fmla="*/ 23537 w 28622"/>
                <a:gd name="connsiteY6" fmla="*/ 25625 h 72758"/>
                <a:gd name="connsiteX7" fmla="*/ 6901 w 28622"/>
                <a:gd name="connsiteY7" fmla="*/ 66263 h 72758"/>
                <a:gd name="connsiteX8" fmla="*/ 4210 w 28622"/>
                <a:gd name="connsiteY8" fmla="*/ 70157 h 72758"/>
                <a:gd name="connsiteX9" fmla="*/ 6657 w 28622"/>
                <a:gd name="connsiteY9" fmla="*/ 72834 h 72758"/>
                <a:gd name="connsiteX10" fmla="*/ 28919 w 28622"/>
                <a:gd name="connsiteY10" fmla="*/ 25625 h 7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622" h="72758">
                  <a:moveTo>
                    <a:pt x="28919" y="25625"/>
                  </a:moveTo>
                  <a:cubicBezTo>
                    <a:pt x="28919" y="9565"/>
                    <a:pt x="22803" y="75"/>
                    <a:pt x="13262" y="75"/>
                  </a:cubicBezTo>
                  <a:cubicBezTo>
                    <a:pt x="5189" y="75"/>
                    <a:pt x="296" y="6158"/>
                    <a:pt x="296" y="12972"/>
                  </a:cubicBezTo>
                  <a:cubicBezTo>
                    <a:pt x="296" y="19542"/>
                    <a:pt x="5189" y="25869"/>
                    <a:pt x="13262" y="25869"/>
                  </a:cubicBezTo>
                  <a:cubicBezTo>
                    <a:pt x="16198" y="25869"/>
                    <a:pt x="19378" y="24895"/>
                    <a:pt x="21824" y="22705"/>
                  </a:cubicBezTo>
                  <a:cubicBezTo>
                    <a:pt x="22558" y="22219"/>
                    <a:pt x="22803" y="21975"/>
                    <a:pt x="23047" y="21975"/>
                  </a:cubicBezTo>
                  <a:cubicBezTo>
                    <a:pt x="23292" y="21975"/>
                    <a:pt x="23537" y="22219"/>
                    <a:pt x="23537" y="25625"/>
                  </a:cubicBezTo>
                  <a:cubicBezTo>
                    <a:pt x="23537" y="43633"/>
                    <a:pt x="14974" y="58233"/>
                    <a:pt x="6901" y="66263"/>
                  </a:cubicBezTo>
                  <a:cubicBezTo>
                    <a:pt x="4210" y="68940"/>
                    <a:pt x="4210" y="69427"/>
                    <a:pt x="4210" y="70157"/>
                  </a:cubicBezTo>
                  <a:cubicBezTo>
                    <a:pt x="4210" y="71860"/>
                    <a:pt x="5434" y="72834"/>
                    <a:pt x="6657" y="72834"/>
                  </a:cubicBezTo>
                  <a:cubicBezTo>
                    <a:pt x="9348" y="72834"/>
                    <a:pt x="28919" y="54096"/>
                    <a:pt x="28919" y="2562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9" name="Dowolny kształt: kształt 88">
              <a:extLst>
                <a:ext uri="{FF2B5EF4-FFF2-40B4-BE49-F238E27FC236}">
                  <a16:creationId xmlns:a16="http://schemas.microsoft.com/office/drawing/2014/main" id="{6094A933-ED4E-F893-0630-EE3651B7AC40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2890541" y="6134563"/>
              <a:ext cx="147760" cy="166201"/>
            </a:xfrm>
            <a:custGeom>
              <a:avLst/>
              <a:gdLst>
                <a:gd name="connsiteX0" fmla="*/ 82254 w 147760"/>
                <a:gd name="connsiteY0" fmla="*/ 19055 h 166201"/>
                <a:gd name="connsiteX1" fmla="*/ 108185 w 147760"/>
                <a:gd name="connsiteY1" fmla="*/ 7618 h 166201"/>
                <a:gd name="connsiteX2" fmla="*/ 117481 w 147760"/>
                <a:gd name="connsiteY2" fmla="*/ 2995 h 166201"/>
                <a:gd name="connsiteX3" fmla="*/ 113567 w 147760"/>
                <a:gd name="connsiteY3" fmla="*/ 75 h 166201"/>
                <a:gd name="connsiteX4" fmla="*/ 77361 w 147760"/>
                <a:gd name="connsiteY4" fmla="*/ 805 h 166201"/>
                <a:gd name="connsiteX5" fmla="*/ 44824 w 147760"/>
                <a:gd name="connsiteY5" fmla="*/ 75 h 166201"/>
                <a:gd name="connsiteX6" fmla="*/ 40176 w 147760"/>
                <a:gd name="connsiteY6" fmla="*/ 4942 h 166201"/>
                <a:gd name="connsiteX7" fmla="*/ 47026 w 147760"/>
                <a:gd name="connsiteY7" fmla="*/ 7618 h 166201"/>
                <a:gd name="connsiteX8" fmla="*/ 56322 w 147760"/>
                <a:gd name="connsiteY8" fmla="*/ 8105 h 166201"/>
                <a:gd name="connsiteX9" fmla="*/ 62928 w 147760"/>
                <a:gd name="connsiteY9" fmla="*/ 11998 h 166201"/>
                <a:gd name="connsiteX10" fmla="*/ 61949 w 147760"/>
                <a:gd name="connsiteY10" fmla="*/ 16622 h 166201"/>
                <a:gd name="connsiteX11" fmla="*/ 29168 w 147760"/>
                <a:gd name="connsiteY11" fmla="*/ 147296 h 166201"/>
                <a:gd name="connsiteX12" fmla="*/ 6906 w 147760"/>
                <a:gd name="connsiteY12" fmla="*/ 158733 h 166201"/>
                <a:gd name="connsiteX13" fmla="*/ 301 w 147760"/>
                <a:gd name="connsiteY13" fmla="*/ 163599 h 166201"/>
                <a:gd name="connsiteX14" fmla="*/ 6906 w 147760"/>
                <a:gd name="connsiteY14" fmla="*/ 166276 h 166201"/>
                <a:gd name="connsiteX15" fmla="*/ 120172 w 147760"/>
                <a:gd name="connsiteY15" fmla="*/ 166276 h 166201"/>
                <a:gd name="connsiteX16" fmla="*/ 127756 w 147760"/>
                <a:gd name="connsiteY16" fmla="*/ 162139 h 166201"/>
                <a:gd name="connsiteX17" fmla="*/ 147082 w 147760"/>
                <a:gd name="connsiteY17" fmla="*/ 109578 h 166201"/>
                <a:gd name="connsiteX18" fmla="*/ 148061 w 147760"/>
                <a:gd name="connsiteY18" fmla="*/ 106171 h 166201"/>
                <a:gd name="connsiteX19" fmla="*/ 145125 w 147760"/>
                <a:gd name="connsiteY19" fmla="*/ 103494 h 166201"/>
                <a:gd name="connsiteX20" fmla="*/ 140966 w 147760"/>
                <a:gd name="connsiteY20" fmla="*/ 108605 h 166201"/>
                <a:gd name="connsiteX21" fmla="*/ 79563 w 147760"/>
                <a:gd name="connsiteY21" fmla="*/ 158733 h 166201"/>
                <a:gd name="connsiteX22" fmla="*/ 56567 w 147760"/>
                <a:gd name="connsiteY22" fmla="*/ 158733 h 166201"/>
                <a:gd name="connsiteX23" fmla="*/ 51185 w 147760"/>
                <a:gd name="connsiteY23" fmla="*/ 158489 h 166201"/>
                <a:gd name="connsiteX24" fmla="*/ 48005 w 147760"/>
                <a:gd name="connsiteY24" fmla="*/ 156056 h 166201"/>
                <a:gd name="connsiteX25" fmla="*/ 49228 w 147760"/>
                <a:gd name="connsiteY25" fmla="*/ 150459 h 166201"/>
                <a:gd name="connsiteX26" fmla="*/ 82254 w 147760"/>
                <a:gd name="connsiteY26" fmla="*/ 19055 h 166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7760" h="166201">
                  <a:moveTo>
                    <a:pt x="82254" y="19055"/>
                  </a:moveTo>
                  <a:cubicBezTo>
                    <a:pt x="84455" y="10295"/>
                    <a:pt x="85189" y="7618"/>
                    <a:pt x="108185" y="7618"/>
                  </a:cubicBezTo>
                  <a:cubicBezTo>
                    <a:pt x="115524" y="7618"/>
                    <a:pt x="117481" y="7618"/>
                    <a:pt x="117481" y="2995"/>
                  </a:cubicBezTo>
                  <a:cubicBezTo>
                    <a:pt x="117481" y="75"/>
                    <a:pt x="114790" y="75"/>
                    <a:pt x="113567" y="75"/>
                  </a:cubicBezTo>
                  <a:cubicBezTo>
                    <a:pt x="105494" y="75"/>
                    <a:pt x="85434" y="805"/>
                    <a:pt x="77361" y="805"/>
                  </a:cubicBezTo>
                  <a:cubicBezTo>
                    <a:pt x="70022" y="805"/>
                    <a:pt x="52164" y="75"/>
                    <a:pt x="44824" y="75"/>
                  </a:cubicBezTo>
                  <a:cubicBezTo>
                    <a:pt x="43112" y="75"/>
                    <a:pt x="40176" y="75"/>
                    <a:pt x="40176" y="4942"/>
                  </a:cubicBezTo>
                  <a:cubicBezTo>
                    <a:pt x="40176" y="7618"/>
                    <a:pt x="42378" y="7618"/>
                    <a:pt x="47026" y="7618"/>
                  </a:cubicBezTo>
                  <a:cubicBezTo>
                    <a:pt x="47515" y="7618"/>
                    <a:pt x="52164" y="7618"/>
                    <a:pt x="56322" y="8105"/>
                  </a:cubicBezTo>
                  <a:cubicBezTo>
                    <a:pt x="60726" y="8592"/>
                    <a:pt x="62928" y="8835"/>
                    <a:pt x="62928" y="11998"/>
                  </a:cubicBezTo>
                  <a:cubicBezTo>
                    <a:pt x="62928" y="12972"/>
                    <a:pt x="62683" y="13702"/>
                    <a:pt x="61949" y="16622"/>
                  </a:cubicBezTo>
                  <a:lnTo>
                    <a:pt x="29168" y="147296"/>
                  </a:lnTo>
                  <a:cubicBezTo>
                    <a:pt x="26721" y="156786"/>
                    <a:pt x="26232" y="158733"/>
                    <a:pt x="6906" y="158733"/>
                  </a:cubicBezTo>
                  <a:cubicBezTo>
                    <a:pt x="2747" y="158733"/>
                    <a:pt x="301" y="158733"/>
                    <a:pt x="301" y="163599"/>
                  </a:cubicBezTo>
                  <a:cubicBezTo>
                    <a:pt x="301" y="166276"/>
                    <a:pt x="2502" y="166276"/>
                    <a:pt x="6906" y="166276"/>
                  </a:cubicBezTo>
                  <a:lnTo>
                    <a:pt x="120172" y="166276"/>
                  </a:lnTo>
                  <a:cubicBezTo>
                    <a:pt x="126044" y="166276"/>
                    <a:pt x="126288" y="166276"/>
                    <a:pt x="127756" y="162139"/>
                  </a:cubicBezTo>
                  <a:lnTo>
                    <a:pt x="147082" y="109578"/>
                  </a:lnTo>
                  <a:cubicBezTo>
                    <a:pt x="148061" y="106901"/>
                    <a:pt x="148061" y="106414"/>
                    <a:pt x="148061" y="106171"/>
                  </a:cubicBezTo>
                  <a:cubicBezTo>
                    <a:pt x="148061" y="105198"/>
                    <a:pt x="147327" y="103494"/>
                    <a:pt x="145125" y="103494"/>
                  </a:cubicBezTo>
                  <a:cubicBezTo>
                    <a:pt x="142923" y="103494"/>
                    <a:pt x="142679" y="104711"/>
                    <a:pt x="140966" y="108605"/>
                  </a:cubicBezTo>
                  <a:cubicBezTo>
                    <a:pt x="132649" y="130992"/>
                    <a:pt x="121885" y="158733"/>
                    <a:pt x="79563" y="158733"/>
                  </a:cubicBezTo>
                  <a:lnTo>
                    <a:pt x="56567" y="158733"/>
                  </a:lnTo>
                  <a:cubicBezTo>
                    <a:pt x="53142" y="158733"/>
                    <a:pt x="52653" y="158733"/>
                    <a:pt x="51185" y="158489"/>
                  </a:cubicBezTo>
                  <a:cubicBezTo>
                    <a:pt x="48739" y="158246"/>
                    <a:pt x="48005" y="158003"/>
                    <a:pt x="48005" y="156056"/>
                  </a:cubicBezTo>
                  <a:cubicBezTo>
                    <a:pt x="48005" y="155326"/>
                    <a:pt x="48005" y="154839"/>
                    <a:pt x="49228" y="150459"/>
                  </a:cubicBezTo>
                  <a:lnTo>
                    <a:pt x="82254" y="1905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0" name="Dowolny kształt: kształt 89">
              <a:extLst>
                <a:ext uri="{FF2B5EF4-FFF2-40B4-BE49-F238E27FC236}">
                  <a16:creationId xmlns:a16="http://schemas.microsoft.com/office/drawing/2014/main" id="{DB90E038-AE37-C504-5470-7A773A747BDD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3061433" y="6118259"/>
              <a:ext cx="56755" cy="243340"/>
            </a:xfrm>
            <a:custGeom>
              <a:avLst/>
              <a:gdLst>
                <a:gd name="connsiteX0" fmla="*/ 57063 w 56755"/>
                <a:gd name="connsiteY0" fmla="*/ 121745 h 243340"/>
                <a:gd name="connsiteX1" fmla="*/ 40917 w 56755"/>
                <a:gd name="connsiteY1" fmla="*/ 45823 h 243340"/>
                <a:gd name="connsiteX2" fmla="*/ 2754 w 56755"/>
                <a:gd name="connsiteY2" fmla="*/ 75 h 243340"/>
                <a:gd name="connsiteX3" fmla="*/ 307 w 56755"/>
                <a:gd name="connsiteY3" fmla="*/ 2508 h 243340"/>
                <a:gd name="connsiteX4" fmla="*/ 4956 w 56755"/>
                <a:gd name="connsiteY4" fmla="*/ 8105 h 243340"/>
                <a:gd name="connsiteX5" fmla="*/ 42874 w 56755"/>
                <a:gd name="connsiteY5" fmla="*/ 121745 h 243340"/>
                <a:gd name="connsiteX6" fmla="*/ 3488 w 56755"/>
                <a:gd name="connsiteY6" fmla="*/ 236845 h 243340"/>
                <a:gd name="connsiteX7" fmla="*/ 307 w 56755"/>
                <a:gd name="connsiteY7" fmla="*/ 240982 h 243340"/>
                <a:gd name="connsiteX8" fmla="*/ 2754 w 56755"/>
                <a:gd name="connsiteY8" fmla="*/ 243415 h 243340"/>
                <a:gd name="connsiteX9" fmla="*/ 41651 w 56755"/>
                <a:gd name="connsiteY9" fmla="*/ 195964 h 243340"/>
                <a:gd name="connsiteX10" fmla="*/ 57063 w 56755"/>
                <a:gd name="connsiteY10" fmla="*/ 121745 h 24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55" h="243340">
                  <a:moveTo>
                    <a:pt x="57063" y="121745"/>
                  </a:moveTo>
                  <a:cubicBezTo>
                    <a:pt x="57063" y="102764"/>
                    <a:pt x="54372" y="73320"/>
                    <a:pt x="40917" y="45823"/>
                  </a:cubicBezTo>
                  <a:cubicBezTo>
                    <a:pt x="26239" y="15892"/>
                    <a:pt x="5200" y="75"/>
                    <a:pt x="2754" y="75"/>
                  </a:cubicBezTo>
                  <a:cubicBezTo>
                    <a:pt x="1286" y="75"/>
                    <a:pt x="307" y="1048"/>
                    <a:pt x="307" y="2508"/>
                  </a:cubicBezTo>
                  <a:cubicBezTo>
                    <a:pt x="307" y="3238"/>
                    <a:pt x="307" y="3725"/>
                    <a:pt x="4956" y="8105"/>
                  </a:cubicBezTo>
                  <a:cubicBezTo>
                    <a:pt x="28930" y="32196"/>
                    <a:pt x="42874" y="70887"/>
                    <a:pt x="42874" y="121745"/>
                  </a:cubicBezTo>
                  <a:cubicBezTo>
                    <a:pt x="42874" y="163356"/>
                    <a:pt x="33823" y="206184"/>
                    <a:pt x="3488" y="236845"/>
                  </a:cubicBezTo>
                  <a:cubicBezTo>
                    <a:pt x="307" y="239765"/>
                    <a:pt x="307" y="240252"/>
                    <a:pt x="307" y="240982"/>
                  </a:cubicBezTo>
                  <a:cubicBezTo>
                    <a:pt x="307" y="242442"/>
                    <a:pt x="1286" y="243415"/>
                    <a:pt x="2754" y="243415"/>
                  </a:cubicBezTo>
                  <a:cubicBezTo>
                    <a:pt x="5200" y="243415"/>
                    <a:pt x="27217" y="226868"/>
                    <a:pt x="41651" y="195964"/>
                  </a:cubicBezTo>
                  <a:cubicBezTo>
                    <a:pt x="54127" y="169196"/>
                    <a:pt x="57063" y="142186"/>
                    <a:pt x="57063" y="12174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grpSp>
        <p:nvGrpSpPr>
          <p:cNvPr id="252" name="Grupa 251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^{\otimes N}\otimes \mathcal{I}(\rho)]  = 4 \min_{\{\tilde{K}_k^{(N) \varphi}\}} \| \alpha^{(N)} \| $$&#10; \end{document}&#10;" title="IguanaTex Vector Display">
            <a:extLst>
              <a:ext uri="{FF2B5EF4-FFF2-40B4-BE49-F238E27FC236}">
                <a16:creationId xmlns:a16="http://schemas.microsoft.com/office/drawing/2014/main" id="{C6C6B1DF-A0DB-E856-0F0B-6DB8352B445C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387658" y="3747771"/>
            <a:ext cx="4217201" cy="533359"/>
            <a:chOff x="4563096" y="6142404"/>
            <a:chExt cx="4217201" cy="533359"/>
          </a:xfrm>
        </p:grpSpPr>
        <p:sp>
          <p:nvSpPr>
            <p:cNvPr id="215" name="Dowolny kształt: kształt 214">
              <a:extLst>
                <a:ext uri="{FF2B5EF4-FFF2-40B4-BE49-F238E27FC236}">
                  <a16:creationId xmlns:a16="http://schemas.microsoft.com/office/drawing/2014/main" id="{0CF2C4AA-BD69-8CF4-1F35-16515CFF9B7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563096" y="6268756"/>
              <a:ext cx="190888" cy="112620"/>
            </a:xfrm>
            <a:custGeom>
              <a:avLst/>
              <a:gdLst>
                <a:gd name="connsiteX0" fmla="*/ 19211 w 190888"/>
                <a:gd name="connsiteY0" fmla="*/ 25045 h 112620"/>
                <a:gd name="connsiteX1" fmla="*/ 19211 w 190888"/>
                <a:gd name="connsiteY1" fmla="*/ 93330 h 112620"/>
                <a:gd name="connsiteX2" fmla="*/ 147 w 190888"/>
                <a:gd name="connsiteY2" fmla="*/ 104796 h 112620"/>
                <a:gd name="connsiteX3" fmla="*/ 147 w 190888"/>
                <a:gd name="connsiteY3" fmla="*/ 112695 h 112620"/>
                <a:gd name="connsiteX4" fmla="*/ 27766 w 190888"/>
                <a:gd name="connsiteY4" fmla="*/ 111931 h 112620"/>
                <a:gd name="connsiteX5" fmla="*/ 55140 w 190888"/>
                <a:gd name="connsiteY5" fmla="*/ 112695 h 112620"/>
                <a:gd name="connsiteX6" fmla="*/ 55140 w 190888"/>
                <a:gd name="connsiteY6" fmla="*/ 104796 h 112620"/>
                <a:gd name="connsiteX7" fmla="*/ 36076 w 190888"/>
                <a:gd name="connsiteY7" fmla="*/ 93330 h 112620"/>
                <a:gd name="connsiteX8" fmla="*/ 36076 w 190888"/>
                <a:gd name="connsiteY8" fmla="*/ 46448 h 112620"/>
                <a:gd name="connsiteX9" fmla="*/ 69072 w 190888"/>
                <a:gd name="connsiteY9" fmla="*/ 5680 h 112620"/>
                <a:gd name="connsiteX10" fmla="*/ 87159 w 190888"/>
                <a:gd name="connsiteY10" fmla="*/ 33963 h 112620"/>
                <a:gd name="connsiteX11" fmla="*/ 87159 w 190888"/>
                <a:gd name="connsiteY11" fmla="*/ 93330 h 112620"/>
                <a:gd name="connsiteX12" fmla="*/ 68094 w 190888"/>
                <a:gd name="connsiteY12" fmla="*/ 104796 h 112620"/>
                <a:gd name="connsiteX13" fmla="*/ 68094 w 190888"/>
                <a:gd name="connsiteY13" fmla="*/ 112695 h 112620"/>
                <a:gd name="connsiteX14" fmla="*/ 95713 w 190888"/>
                <a:gd name="connsiteY14" fmla="*/ 111931 h 112620"/>
                <a:gd name="connsiteX15" fmla="*/ 123088 w 190888"/>
                <a:gd name="connsiteY15" fmla="*/ 112695 h 112620"/>
                <a:gd name="connsiteX16" fmla="*/ 123088 w 190888"/>
                <a:gd name="connsiteY16" fmla="*/ 104796 h 112620"/>
                <a:gd name="connsiteX17" fmla="*/ 104023 w 190888"/>
                <a:gd name="connsiteY17" fmla="*/ 93330 h 112620"/>
                <a:gd name="connsiteX18" fmla="*/ 104023 w 190888"/>
                <a:gd name="connsiteY18" fmla="*/ 46448 h 112620"/>
                <a:gd name="connsiteX19" fmla="*/ 137019 w 190888"/>
                <a:gd name="connsiteY19" fmla="*/ 5680 h 112620"/>
                <a:gd name="connsiteX20" fmla="*/ 155106 w 190888"/>
                <a:gd name="connsiteY20" fmla="*/ 33963 h 112620"/>
                <a:gd name="connsiteX21" fmla="*/ 155106 w 190888"/>
                <a:gd name="connsiteY21" fmla="*/ 93330 h 112620"/>
                <a:gd name="connsiteX22" fmla="*/ 136042 w 190888"/>
                <a:gd name="connsiteY22" fmla="*/ 104796 h 112620"/>
                <a:gd name="connsiteX23" fmla="*/ 136042 w 190888"/>
                <a:gd name="connsiteY23" fmla="*/ 112695 h 112620"/>
                <a:gd name="connsiteX24" fmla="*/ 163661 w 190888"/>
                <a:gd name="connsiteY24" fmla="*/ 111931 h 112620"/>
                <a:gd name="connsiteX25" fmla="*/ 191035 w 190888"/>
                <a:gd name="connsiteY25" fmla="*/ 112695 h 112620"/>
                <a:gd name="connsiteX26" fmla="*/ 191035 w 190888"/>
                <a:gd name="connsiteY26" fmla="*/ 104796 h 112620"/>
                <a:gd name="connsiteX27" fmla="*/ 171971 w 190888"/>
                <a:gd name="connsiteY27" fmla="*/ 97152 h 112620"/>
                <a:gd name="connsiteX28" fmla="*/ 171971 w 190888"/>
                <a:gd name="connsiteY28" fmla="*/ 48486 h 112620"/>
                <a:gd name="connsiteX29" fmla="*/ 164394 w 190888"/>
                <a:gd name="connsiteY29" fmla="*/ 9502 h 112620"/>
                <a:gd name="connsiteX30" fmla="*/ 138730 w 190888"/>
                <a:gd name="connsiteY30" fmla="*/ 75 h 112620"/>
                <a:gd name="connsiteX31" fmla="*/ 103290 w 190888"/>
                <a:gd name="connsiteY31" fmla="*/ 25045 h 112620"/>
                <a:gd name="connsiteX32" fmla="*/ 70783 w 190888"/>
                <a:gd name="connsiteY32" fmla="*/ 75 h 112620"/>
                <a:gd name="connsiteX33" fmla="*/ 34609 w 190888"/>
                <a:gd name="connsiteY33" fmla="*/ 26828 h 112620"/>
                <a:gd name="connsiteX34" fmla="*/ 34609 w 190888"/>
                <a:gd name="connsiteY34" fmla="*/ 75 h 112620"/>
                <a:gd name="connsiteX35" fmla="*/ 147 w 190888"/>
                <a:gd name="connsiteY35" fmla="*/ 2877 h 112620"/>
                <a:gd name="connsiteX36" fmla="*/ 147 w 190888"/>
                <a:gd name="connsiteY36" fmla="*/ 10776 h 112620"/>
                <a:gd name="connsiteX37" fmla="*/ 19211 w 190888"/>
                <a:gd name="connsiteY37" fmla="*/ 25045 h 112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0888" h="112620">
                  <a:moveTo>
                    <a:pt x="19211" y="25045"/>
                  </a:moveTo>
                  <a:lnTo>
                    <a:pt x="19211" y="93330"/>
                  </a:lnTo>
                  <a:cubicBezTo>
                    <a:pt x="19211" y="104796"/>
                    <a:pt x="16523" y="104796"/>
                    <a:pt x="147" y="104796"/>
                  </a:cubicBezTo>
                  <a:lnTo>
                    <a:pt x="147" y="112695"/>
                  </a:lnTo>
                  <a:cubicBezTo>
                    <a:pt x="8701" y="112440"/>
                    <a:pt x="21167" y="111931"/>
                    <a:pt x="27766" y="111931"/>
                  </a:cubicBezTo>
                  <a:cubicBezTo>
                    <a:pt x="34121" y="111931"/>
                    <a:pt x="46830" y="112440"/>
                    <a:pt x="55140" y="112695"/>
                  </a:cubicBezTo>
                  <a:lnTo>
                    <a:pt x="55140" y="104796"/>
                  </a:lnTo>
                  <a:cubicBezTo>
                    <a:pt x="38765" y="104796"/>
                    <a:pt x="36076" y="104796"/>
                    <a:pt x="36076" y="93330"/>
                  </a:cubicBezTo>
                  <a:lnTo>
                    <a:pt x="36076" y="46448"/>
                  </a:lnTo>
                  <a:cubicBezTo>
                    <a:pt x="36076" y="19949"/>
                    <a:pt x="53429" y="5680"/>
                    <a:pt x="69072" y="5680"/>
                  </a:cubicBezTo>
                  <a:cubicBezTo>
                    <a:pt x="84470" y="5680"/>
                    <a:pt x="87159" y="19439"/>
                    <a:pt x="87159" y="33963"/>
                  </a:cubicBezTo>
                  <a:lnTo>
                    <a:pt x="87159" y="93330"/>
                  </a:lnTo>
                  <a:cubicBezTo>
                    <a:pt x="87159" y="104796"/>
                    <a:pt x="84470" y="104796"/>
                    <a:pt x="68094" y="104796"/>
                  </a:cubicBezTo>
                  <a:lnTo>
                    <a:pt x="68094" y="112695"/>
                  </a:lnTo>
                  <a:cubicBezTo>
                    <a:pt x="76649" y="112440"/>
                    <a:pt x="89114" y="111931"/>
                    <a:pt x="95713" y="111931"/>
                  </a:cubicBezTo>
                  <a:cubicBezTo>
                    <a:pt x="102068" y="111931"/>
                    <a:pt x="114778" y="112440"/>
                    <a:pt x="123088" y="112695"/>
                  </a:cubicBezTo>
                  <a:lnTo>
                    <a:pt x="123088" y="104796"/>
                  </a:lnTo>
                  <a:cubicBezTo>
                    <a:pt x="106712" y="104796"/>
                    <a:pt x="104023" y="104796"/>
                    <a:pt x="104023" y="93330"/>
                  </a:cubicBezTo>
                  <a:lnTo>
                    <a:pt x="104023" y="46448"/>
                  </a:lnTo>
                  <a:cubicBezTo>
                    <a:pt x="104023" y="19949"/>
                    <a:pt x="121377" y="5680"/>
                    <a:pt x="137019" y="5680"/>
                  </a:cubicBezTo>
                  <a:cubicBezTo>
                    <a:pt x="152418" y="5680"/>
                    <a:pt x="155106" y="19439"/>
                    <a:pt x="155106" y="33963"/>
                  </a:cubicBezTo>
                  <a:lnTo>
                    <a:pt x="155106" y="93330"/>
                  </a:lnTo>
                  <a:cubicBezTo>
                    <a:pt x="155106" y="104796"/>
                    <a:pt x="152418" y="104796"/>
                    <a:pt x="136042" y="104796"/>
                  </a:cubicBezTo>
                  <a:lnTo>
                    <a:pt x="136042" y="112695"/>
                  </a:lnTo>
                  <a:cubicBezTo>
                    <a:pt x="144596" y="112440"/>
                    <a:pt x="157062" y="111931"/>
                    <a:pt x="163661" y="111931"/>
                  </a:cubicBezTo>
                  <a:cubicBezTo>
                    <a:pt x="170016" y="111931"/>
                    <a:pt x="182725" y="112440"/>
                    <a:pt x="191035" y="112695"/>
                  </a:cubicBezTo>
                  <a:lnTo>
                    <a:pt x="191035" y="104796"/>
                  </a:lnTo>
                  <a:cubicBezTo>
                    <a:pt x="178326" y="104796"/>
                    <a:pt x="172215" y="104796"/>
                    <a:pt x="171971" y="97152"/>
                  </a:cubicBezTo>
                  <a:lnTo>
                    <a:pt x="171971" y="48486"/>
                  </a:lnTo>
                  <a:cubicBezTo>
                    <a:pt x="171971" y="26574"/>
                    <a:pt x="171971" y="18675"/>
                    <a:pt x="164394" y="9502"/>
                  </a:cubicBezTo>
                  <a:cubicBezTo>
                    <a:pt x="160972" y="5171"/>
                    <a:pt x="152906" y="75"/>
                    <a:pt x="138730" y="75"/>
                  </a:cubicBezTo>
                  <a:cubicBezTo>
                    <a:pt x="118199" y="75"/>
                    <a:pt x="107445" y="15363"/>
                    <a:pt x="103290" y="25045"/>
                  </a:cubicBezTo>
                  <a:cubicBezTo>
                    <a:pt x="99868" y="2877"/>
                    <a:pt x="81782" y="75"/>
                    <a:pt x="70783" y="75"/>
                  </a:cubicBezTo>
                  <a:cubicBezTo>
                    <a:pt x="52941" y="75"/>
                    <a:pt x="41453" y="11031"/>
                    <a:pt x="34609" y="26828"/>
                  </a:cubicBezTo>
                  <a:lnTo>
                    <a:pt x="34609" y="75"/>
                  </a:lnTo>
                  <a:lnTo>
                    <a:pt x="147" y="2877"/>
                  </a:lnTo>
                  <a:lnTo>
                    <a:pt x="147" y="10776"/>
                  </a:lnTo>
                  <a:cubicBezTo>
                    <a:pt x="17256" y="10776"/>
                    <a:pt x="19211" y="12560"/>
                    <a:pt x="19211" y="2504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6" name="Dowolny kształt: kształt 215">
              <a:extLst>
                <a:ext uri="{FF2B5EF4-FFF2-40B4-BE49-F238E27FC236}">
                  <a16:creationId xmlns:a16="http://schemas.microsoft.com/office/drawing/2014/main" id="{02197C3F-D572-71DF-31AA-CC7F161F603A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769221" y="6267227"/>
              <a:ext cx="110231" cy="116951"/>
            </a:xfrm>
            <a:custGeom>
              <a:avLst/>
              <a:gdLst>
                <a:gd name="connsiteX0" fmla="*/ 71280 w 110231"/>
                <a:gd name="connsiteY0" fmla="*/ 94859 h 116951"/>
                <a:gd name="connsiteX1" fmla="*/ 90344 w 110231"/>
                <a:gd name="connsiteY1" fmla="*/ 115753 h 116951"/>
                <a:gd name="connsiteX2" fmla="*/ 110386 w 110231"/>
                <a:gd name="connsiteY2" fmla="*/ 91547 h 116951"/>
                <a:gd name="connsiteX3" fmla="*/ 110386 w 110231"/>
                <a:gd name="connsiteY3" fmla="*/ 77278 h 116951"/>
                <a:gd name="connsiteX4" fmla="*/ 104276 w 110231"/>
                <a:gd name="connsiteY4" fmla="*/ 77278 h 116951"/>
                <a:gd name="connsiteX5" fmla="*/ 104276 w 110231"/>
                <a:gd name="connsiteY5" fmla="*/ 91547 h 116951"/>
                <a:gd name="connsiteX6" fmla="*/ 95477 w 110231"/>
                <a:gd name="connsiteY6" fmla="*/ 107854 h 116951"/>
                <a:gd name="connsiteX7" fmla="*/ 86434 w 110231"/>
                <a:gd name="connsiteY7" fmla="*/ 95114 h 116951"/>
                <a:gd name="connsiteX8" fmla="*/ 86434 w 110231"/>
                <a:gd name="connsiteY8" fmla="*/ 44155 h 116951"/>
                <a:gd name="connsiteX9" fmla="*/ 77635 w 110231"/>
                <a:gd name="connsiteY9" fmla="*/ 14089 h 116951"/>
                <a:gd name="connsiteX10" fmla="*/ 44150 w 110231"/>
                <a:gd name="connsiteY10" fmla="*/ 75 h 116951"/>
                <a:gd name="connsiteX11" fmla="*/ 7243 w 110231"/>
                <a:gd name="connsiteY11" fmla="*/ 28867 h 116951"/>
                <a:gd name="connsiteX12" fmla="*/ 18486 w 110231"/>
                <a:gd name="connsiteY12" fmla="*/ 40842 h 116951"/>
                <a:gd name="connsiteX13" fmla="*/ 29729 w 110231"/>
                <a:gd name="connsiteY13" fmla="*/ 29122 h 116951"/>
                <a:gd name="connsiteX14" fmla="*/ 17264 w 110231"/>
                <a:gd name="connsiteY14" fmla="*/ 17401 h 116951"/>
                <a:gd name="connsiteX15" fmla="*/ 43661 w 110231"/>
                <a:gd name="connsiteY15" fmla="*/ 5680 h 116951"/>
                <a:gd name="connsiteX16" fmla="*/ 69569 w 110231"/>
                <a:gd name="connsiteY16" fmla="*/ 38294 h 116951"/>
                <a:gd name="connsiteX17" fmla="*/ 69569 w 110231"/>
                <a:gd name="connsiteY17" fmla="*/ 47722 h 116951"/>
                <a:gd name="connsiteX18" fmla="*/ 24597 w 110231"/>
                <a:gd name="connsiteY18" fmla="*/ 56894 h 116951"/>
                <a:gd name="connsiteX19" fmla="*/ 155 w 110231"/>
                <a:gd name="connsiteY19" fmla="*/ 90018 h 116951"/>
                <a:gd name="connsiteX20" fmla="*/ 39262 w 110231"/>
                <a:gd name="connsiteY20" fmla="*/ 117027 h 116951"/>
                <a:gd name="connsiteX21" fmla="*/ 71280 w 110231"/>
                <a:gd name="connsiteY21" fmla="*/ 94859 h 116951"/>
                <a:gd name="connsiteX22" fmla="*/ 69569 w 110231"/>
                <a:gd name="connsiteY22" fmla="*/ 53072 h 116951"/>
                <a:gd name="connsiteX23" fmla="*/ 69569 w 110231"/>
                <a:gd name="connsiteY23" fmla="*/ 78552 h 116951"/>
                <a:gd name="connsiteX24" fmla="*/ 40973 w 110231"/>
                <a:gd name="connsiteY24" fmla="*/ 111421 h 116951"/>
                <a:gd name="connsiteX25" fmla="*/ 18975 w 110231"/>
                <a:gd name="connsiteY25" fmla="*/ 89763 h 116951"/>
                <a:gd name="connsiteX26" fmla="*/ 69569 w 110231"/>
                <a:gd name="connsiteY26" fmla="*/ 53072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0231" h="116951">
                  <a:moveTo>
                    <a:pt x="71280" y="94859"/>
                  </a:moveTo>
                  <a:cubicBezTo>
                    <a:pt x="72258" y="105051"/>
                    <a:pt x="78857" y="115753"/>
                    <a:pt x="90344" y="115753"/>
                  </a:cubicBezTo>
                  <a:cubicBezTo>
                    <a:pt x="95477" y="115753"/>
                    <a:pt x="110386" y="112185"/>
                    <a:pt x="110386" y="91547"/>
                  </a:cubicBezTo>
                  <a:lnTo>
                    <a:pt x="110386" y="77278"/>
                  </a:lnTo>
                  <a:lnTo>
                    <a:pt x="104276" y="77278"/>
                  </a:lnTo>
                  <a:lnTo>
                    <a:pt x="104276" y="91547"/>
                  </a:lnTo>
                  <a:cubicBezTo>
                    <a:pt x="104276" y="106325"/>
                    <a:pt x="98166" y="107854"/>
                    <a:pt x="95477" y="107854"/>
                  </a:cubicBezTo>
                  <a:cubicBezTo>
                    <a:pt x="87411" y="107854"/>
                    <a:pt x="86434" y="96388"/>
                    <a:pt x="86434" y="95114"/>
                  </a:cubicBezTo>
                  <a:lnTo>
                    <a:pt x="86434" y="44155"/>
                  </a:lnTo>
                  <a:cubicBezTo>
                    <a:pt x="86434" y="33453"/>
                    <a:pt x="86434" y="23516"/>
                    <a:pt x="77635" y="14089"/>
                  </a:cubicBezTo>
                  <a:cubicBezTo>
                    <a:pt x="68103" y="4151"/>
                    <a:pt x="55882" y="75"/>
                    <a:pt x="44150" y="75"/>
                  </a:cubicBezTo>
                  <a:cubicBezTo>
                    <a:pt x="24108" y="75"/>
                    <a:pt x="7243" y="12050"/>
                    <a:pt x="7243" y="28867"/>
                  </a:cubicBezTo>
                  <a:cubicBezTo>
                    <a:pt x="7243" y="36511"/>
                    <a:pt x="12131" y="40842"/>
                    <a:pt x="18486" y="40842"/>
                  </a:cubicBezTo>
                  <a:cubicBezTo>
                    <a:pt x="25330" y="40842"/>
                    <a:pt x="29729" y="35746"/>
                    <a:pt x="29729" y="29122"/>
                  </a:cubicBezTo>
                  <a:cubicBezTo>
                    <a:pt x="29729" y="26064"/>
                    <a:pt x="28507" y="17656"/>
                    <a:pt x="17264" y="17401"/>
                  </a:cubicBezTo>
                  <a:cubicBezTo>
                    <a:pt x="23863" y="8483"/>
                    <a:pt x="35840" y="5680"/>
                    <a:pt x="43661" y="5680"/>
                  </a:cubicBezTo>
                  <a:cubicBezTo>
                    <a:pt x="55637" y="5680"/>
                    <a:pt x="69569" y="15617"/>
                    <a:pt x="69569" y="38294"/>
                  </a:cubicBezTo>
                  <a:lnTo>
                    <a:pt x="69569" y="47722"/>
                  </a:lnTo>
                  <a:cubicBezTo>
                    <a:pt x="57104" y="48486"/>
                    <a:pt x="39995" y="49251"/>
                    <a:pt x="24597" y="56894"/>
                  </a:cubicBezTo>
                  <a:cubicBezTo>
                    <a:pt x="6266" y="65558"/>
                    <a:pt x="155" y="78807"/>
                    <a:pt x="155" y="90018"/>
                  </a:cubicBezTo>
                  <a:cubicBezTo>
                    <a:pt x="155" y="110657"/>
                    <a:pt x="23863" y="117027"/>
                    <a:pt x="39262" y="117027"/>
                  </a:cubicBezTo>
                  <a:cubicBezTo>
                    <a:pt x="55393" y="117027"/>
                    <a:pt x="66636" y="106835"/>
                    <a:pt x="71280" y="94859"/>
                  </a:cubicBezTo>
                  <a:close/>
                  <a:moveTo>
                    <a:pt x="69569" y="53072"/>
                  </a:moveTo>
                  <a:lnTo>
                    <a:pt x="69569" y="78552"/>
                  </a:lnTo>
                  <a:cubicBezTo>
                    <a:pt x="69569" y="102758"/>
                    <a:pt x="51971" y="111421"/>
                    <a:pt x="40973" y="111421"/>
                  </a:cubicBezTo>
                  <a:cubicBezTo>
                    <a:pt x="28996" y="111421"/>
                    <a:pt x="18975" y="102503"/>
                    <a:pt x="18975" y="89763"/>
                  </a:cubicBezTo>
                  <a:cubicBezTo>
                    <a:pt x="18975" y="75749"/>
                    <a:pt x="29241" y="54601"/>
                    <a:pt x="69569" y="5307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7" name="Dowolny kształt: kształt 216">
              <a:extLst>
                <a:ext uri="{FF2B5EF4-FFF2-40B4-BE49-F238E27FC236}">
                  <a16:creationId xmlns:a16="http://schemas.microsoft.com/office/drawing/2014/main" id="{C904489D-1814-1223-F01A-0B1E3086C142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884096" y="6271559"/>
              <a:ext cx="123185" cy="109817"/>
            </a:xfrm>
            <a:custGeom>
              <a:avLst/>
              <a:gdLst>
                <a:gd name="connsiteX0" fmla="*/ 67374 w 123185"/>
                <a:gd name="connsiteY0" fmla="*/ 50015 h 109817"/>
                <a:gd name="connsiteX1" fmla="*/ 89861 w 123185"/>
                <a:gd name="connsiteY1" fmla="*/ 21223 h 109817"/>
                <a:gd name="connsiteX2" fmla="*/ 118946 w 123185"/>
                <a:gd name="connsiteY2" fmla="*/ 7973 h 109817"/>
                <a:gd name="connsiteX3" fmla="*/ 118946 w 123185"/>
                <a:gd name="connsiteY3" fmla="*/ 75 h 109817"/>
                <a:gd name="connsiteX4" fmla="*/ 98904 w 123185"/>
                <a:gd name="connsiteY4" fmla="*/ 839 h 109817"/>
                <a:gd name="connsiteX5" fmla="*/ 75440 w 123185"/>
                <a:gd name="connsiteY5" fmla="*/ 75 h 109817"/>
                <a:gd name="connsiteX6" fmla="*/ 75440 w 123185"/>
                <a:gd name="connsiteY6" fmla="*/ 7973 h 109817"/>
                <a:gd name="connsiteX7" fmla="*/ 82528 w 123185"/>
                <a:gd name="connsiteY7" fmla="*/ 15872 h 109817"/>
                <a:gd name="connsiteX8" fmla="*/ 78862 w 123185"/>
                <a:gd name="connsiteY8" fmla="*/ 24790 h 109817"/>
                <a:gd name="connsiteX9" fmla="*/ 63708 w 123185"/>
                <a:gd name="connsiteY9" fmla="*/ 44664 h 109817"/>
                <a:gd name="connsiteX10" fmla="*/ 44644 w 123185"/>
                <a:gd name="connsiteY10" fmla="*/ 18930 h 109817"/>
                <a:gd name="connsiteX11" fmla="*/ 42444 w 123185"/>
                <a:gd name="connsiteY11" fmla="*/ 14343 h 109817"/>
                <a:gd name="connsiteX12" fmla="*/ 50999 w 123185"/>
                <a:gd name="connsiteY12" fmla="*/ 7973 h 109817"/>
                <a:gd name="connsiteX13" fmla="*/ 50999 w 123185"/>
                <a:gd name="connsiteY13" fmla="*/ 75 h 109817"/>
                <a:gd name="connsiteX14" fmla="*/ 24602 w 123185"/>
                <a:gd name="connsiteY14" fmla="*/ 839 h 109817"/>
                <a:gd name="connsiteX15" fmla="*/ 1382 w 123185"/>
                <a:gd name="connsiteY15" fmla="*/ 75 h 109817"/>
                <a:gd name="connsiteX16" fmla="*/ 1382 w 123185"/>
                <a:gd name="connsiteY16" fmla="*/ 7973 h 109817"/>
                <a:gd name="connsiteX17" fmla="*/ 30223 w 123185"/>
                <a:gd name="connsiteY17" fmla="*/ 23516 h 109817"/>
                <a:gd name="connsiteX18" fmla="*/ 54420 w 123185"/>
                <a:gd name="connsiteY18" fmla="*/ 56385 h 109817"/>
                <a:gd name="connsiteX19" fmla="*/ 31445 w 123185"/>
                <a:gd name="connsiteY19" fmla="*/ 86706 h 109817"/>
                <a:gd name="connsiteX20" fmla="*/ 160 w 123185"/>
                <a:gd name="connsiteY20" fmla="*/ 101993 h 109817"/>
                <a:gd name="connsiteX21" fmla="*/ 160 w 123185"/>
                <a:gd name="connsiteY21" fmla="*/ 109892 h 109817"/>
                <a:gd name="connsiteX22" fmla="*/ 20447 w 123185"/>
                <a:gd name="connsiteY22" fmla="*/ 109128 h 109817"/>
                <a:gd name="connsiteX23" fmla="*/ 43666 w 123185"/>
                <a:gd name="connsiteY23" fmla="*/ 109892 h 109817"/>
                <a:gd name="connsiteX24" fmla="*/ 43666 w 123185"/>
                <a:gd name="connsiteY24" fmla="*/ 101993 h 109817"/>
                <a:gd name="connsiteX25" fmla="*/ 36578 w 123185"/>
                <a:gd name="connsiteY25" fmla="*/ 94095 h 109817"/>
                <a:gd name="connsiteX26" fmla="*/ 58575 w 123185"/>
                <a:gd name="connsiteY26" fmla="*/ 61736 h 109817"/>
                <a:gd name="connsiteX27" fmla="*/ 77151 w 123185"/>
                <a:gd name="connsiteY27" fmla="*/ 87215 h 109817"/>
                <a:gd name="connsiteX28" fmla="*/ 82284 w 123185"/>
                <a:gd name="connsiteY28" fmla="*/ 95624 h 109817"/>
                <a:gd name="connsiteX29" fmla="*/ 73485 w 123185"/>
                <a:gd name="connsiteY29" fmla="*/ 101993 h 109817"/>
                <a:gd name="connsiteX30" fmla="*/ 73485 w 123185"/>
                <a:gd name="connsiteY30" fmla="*/ 109892 h 109817"/>
                <a:gd name="connsiteX31" fmla="*/ 99882 w 123185"/>
                <a:gd name="connsiteY31" fmla="*/ 109128 h 109817"/>
                <a:gd name="connsiteX32" fmla="*/ 123345 w 123185"/>
                <a:gd name="connsiteY32" fmla="*/ 109892 h 109817"/>
                <a:gd name="connsiteX33" fmla="*/ 123345 w 123185"/>
                <a:gd name="connsiteY33" fmla="*/ 101993 h 109817"/>
                <a:gd name="connsiteX34" fmla="*/ 100126 w 123185"/>
                <a:gd name="connsiteY34" fmla="*/ 94095 h 109817"/>
                <a:gd name="connsiteX35" fmla="*/ 67374 w 123185"/>
                <a:gd name="connsiteY35" fmla="*/ 50015 h 10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185" h="109817">
                  <a:moveTo>
                    <a:pt x="67374" y="50015"/>
                  </a:moveTo>
                  <a:cubicBezTo>
                    <a:pt x="74707" y="40333"/>
                    <a:pt x="83995" y="27848"/>
                    <a:pt x="89861" y="21223"/>
                  </a:cubicBezTo>
                  <a:cubicBezTo>
                    <a:pt x="97437" y="12050"/>
                    <a:pt x="107458" y="8228"/>
                    <a:pt x="118946" y="7973"/>
                  </a:cubicBezTo>
                  <a:lnTo>
                    <a:pt x="118946" y="75"/>
                  </a:lnTo>
                  <a:cubicBezTo>
                    <a:pt x="112591" y="584"/>
                    <a:pt x="105259" y="839"/>
                    <a:pt x="98904" y="839"/>
                  </a:cubicBezTo>
                  <a:cubicBezTo>
                    <a:pt x="91571" y="839"/>
                    <a:pt x="78617" y="330"/>
                    <a:pt x="75440" y="75"/>
                  </a:cubicBezTo>
                  <a:lnTo>
                    <a:pt x="75440" y="7973"/>
                  </a:lnTo>
                  <a:cubicBezTo>
                    <a:pt x="80573" y="8483"/>
                    <a:pt x="82528" y="11795"/>
                    <a:pt x="82528" y="15872"/>
                  </a:cubicBezTo>
                  <a:cubicBezTo>
                    <a:pt x="82528" y="19949"/>
                    <a:pt x="80084" y="23261"/>
                    <a:pt x="78862" y="24790"/>
                  </a:cubicBezTo>
                  <a:lnTo>
                    <a:pt x="63708" y="44664"/>
                  </a:lnTo>
                  <a:lnTo>
                    <a:pt x="44644" y="18930"/>
                  </a:lnTo>
                  <a:cubicBezTo>
                    <a:pt x="42444" y="16382"/>
                    <a:pt x="42444" y="15872"/>
                    <a:pt x="42444" y="14343"/>
                  </a:cubicBezTo>
                  <a:cubicBezTo>
                    <a:pt x="42444" y="10521"/>
                    <a:pt x="46110" y="8228"/>
                    <a:pt x="50999" y="7973"/>
                  </a:cubicBezTo>
                  <a:lnTo>
                    <a:pt x="50999" y="75"/>
                  </a:lnTo>
                  <a:cubicBezTo>
                    <a:pt x="44644" y="330"/>
                    <a:pt x="28512" y="839"/>
                    <a:pt x="24602" y="839"/>
                  </a:cubicBezTo>
                  <a:cubicBezTo>
                    <a:pt x="19469" y="839"/>
                    <a:pt x="7981" y="584"/>
                    <a:pt x="1382" y="75"/>
                  </a:cubicBezTo>
                  <a:lnTo>
                    <a:pt x="1382" y="7973"/>
                  </a:lnTo>
                  <a:cubicBezTo>
                    <a:pt x="18491" y="7973"/>
                    <a:pt x="18736" y="8228"/>
                    <a:pt x="30223" y="23516"/>
                  </a:cubicBezTo>
                  <a:lnTo>
                    <a:pt x="54420" y="56385"/>
                  </a:lnTo>
                  <a:lnTo>
                    <a:pt x="31445" y="86706"/>
                  </a:lnTo>
                  <a:cubicBezTo>
                    <a:pt x="19713" y="101484"/>
                    <a:pt x="5293" y="101993"/>
                    <a:pt x="160" y="101993"/>
                  </a:cubicBezTo>
                  <a:lnTo>
                    <a:pt x="160" y="109892"/>
                  </a:lnTo>
                  <a:cubicBezTo>
                    <a:pt x="6515" y="109383"/>
                    <a:pt x="14092" y="109128"/>
                    <a:pt x="20447" y="109128"/>
                  </a:cubicBezTo>
                  <a:cubicBezTo>
                    <a:pt x="27535" y="109128"/>
                    <a:pt x="37800" y="109637"/>
                    <a:pt x="43666" y="109892"/>
                  </a:cubicBezTo>
                  <a:lnTo>
                    <a:pt x="43666" y="101993"/>
                  </a:lnTo>
                  <a:cubicBezTo>
                    <a:pt x="38289" y="101229"/>
                    <a:pt x="36578" y="97917"/>
                    <a:pt x="36578" y="94095"/>
                  </a:cubicBezTo>
                  <a:cubicBezTo>
                    <a:pt x="36578" y="88489"/>
                    <a:pt x="43666" y="80081"/>
                    <a:pt x="58575" y="61736"/>
                  </a:cubicBezTo>
                  <a:lnTo>
                    <a:pt x="77151" y="87215"/>
                  </a:lnTo>
                  <a:cubicBezTo>
                    <a:pt x="79106" y="90018"/>
                    <a:pt x="82284" y="94095"/>
                    <a:pt x="82284" y="95624"/>
                  </a:cubicBezTo>
                  <a:cubicBezTo>
                    <a:pt x="82284" y="97917"/>
                    <a:pt x="80084" y="101739"/>
                    <a:pt x="73485" y="101993"/>
                  </a:cubicBezTo>
                  <a:lnTo>
                    <a:pt x="73485" y="109892"/>
                  </a:lnTo>
                  <a:cubicBezTo>
                    <a:pt x="80817" y="109637"/>
                    <a:pt x="94504" y="109128"/>
                    <a:pt x="99882" y="109128"/>
                  </a:cubicBezTo>
                  <a:cubicBezTo>
                    <a:pt x="106481" y="109128"/>
                    <a:pt x="116013" y="109383"/>
                    <a:pt x="123345" y="109892"/>
                  </a:cubicBezTo>
                  <a:lnTo>
                    <a:pt x="123345" y="101993"/>
                  </a:lnTo>
                  <a:cubicBezTo>
                    <a:pt x="110147" y="101993"/>
                    <a:pt x="105748" y="101484"/>
                    <a:pt x="100126" y="94095"/>
                  </a:cubicBezTo>
                  <a:lnTo>
                    <a:pt x="67374" y="5001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8" name="Dowolny kształt: kształt 217">
              <a:extLst>
                <a:ext uri="{FF2B5EF4-FFF2-40B4-BE49-F238E27FC236}">
                  <a16:creationId xmlns:a16="http://schemas.microsoft.com/office/drawing/2014/main" id="{FB8B1712-72E5-D624-712D-81F04DAB578C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740569" y="6455599"/>
              <a:ext cx="87427" cy="116824"/>
            </a:xfrm>
            <a:custGeom>
              <a:avLst/>
              <a:gdLst>
                <a:gd name="connsiteX0" fmla="*/ 838 w 87427"/>
                <a:gd name="connsiteY0" fmla="*/ 107452 h 116824"/>
                <a:gd name="connsiteX1" fmla="*/ 154 w 87427"/>
                <a:gd name="connsiteY1" fmla="*/ 111198 h 116824"/>
                <a:gd name="connsiteX2" fmla="*/ 5971 w 87427"/>
                <a:gd name="connsiteY2" fmla="*/ 116905 h 116824"/>
                <a:gd name="connsiteX3" fmla="*/ 14697 w 87427"/>
                <a:gd name="connsiteY3" fmla="*/ 105847 h 116824"/>
                <a:gd name="connsiteX4" fmla="*/ 23594 w 87427"/>
                <a:gd name="connsiteY4" fmla="*/ 69462 h 116824"/>
                <a:gd name="connsiteX5" fmla="*/ 42413 w 87427"/>
                <a:gd name="connsiteY5" fmla="*/ 80520 h 116824"/>
                <a:gd name="connsiteX6" fmla="*/ 87581 w 87427"/>
                <a:gd name="connsiteY6" fmla="*/ 30223 h 116824"/>
                <a:gd name="connsiteX7" fmla="*/ 60378 w 87427"/>
                <a:gd name="connsiteY7" fmla="*/ 81 h 116824"/>
                <a:gd name="connsiteX8" fmla="*/ 16921 w 87427"/>
                <a:gd name="connsiteY8" fmla="*/ 40568 h 116824"/>
                <a:gd name="connsiteX9" fmla="*/ 838 w 87427"/>
                <a:gd name="connsiteY9" fmla="*/ 107452 h 116824"/>
                <a:gd name="connsiteX10" fmla="*/ 42242 w 87427"/>
                <a:gd name="connsiteY10" fmla="*/ 75526 h 116824"/>
                <a:gd name="connsiteX11" fmla="*/ 25818 w 87427"/>
                <a:gd name="connsiteY11" fmla="*/ 60009 h 116824"/>
                <a:gd name="connsiteX12" fmla="*/ 27357 w 87427"/>
                <a:gd name="connsiteY12" fmla="*/ 53588 h 116824"/>
                <a:gd name="connsiteX13" fmla="*/ 38478 w 87427"/>
                <a:gd name="connsiteY13" fmla="*/ 19700 h 116824"/>
                <a:gd name="connsiteX14" fmla="*/ 60036 w 87427"/>
                <a:gd name="connsiteY14" fmla="*/ 5075 h 116824"/>
                <a:gd name="connsiteX15" fmla="*/ 73723 w 87427"/>
                <a:gd name="connsiteY15" fmla="*/ 23089 h 116824"/>
                <a:gd name="connsiteX16" fmla="*/ 63971 w 87427"/>
                <a:gd name="connsiteY16" fmla="*/ 60009 h 116824"/>
                <a:gd name="connsiteX17" fmla="*/ 42242 w 87427"/>
                <a:gd name="connsiteY17" fmla="*/ 75526 h 11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427" h="116824">
                  <a:moveTo>
                    <a:pt x="838" y="107452"/>
                  </a:moveTo>
                  <a:cubicBezTo>
                    <a:pt x="154" y="110127"/>
                    <a:pt x="154" y="111019"/>
                    <a:pt x="154" y="111198"/>
                  </a:cubicBezTo>
                  <a:cubicBezTo>
                    <a:pt x="154" y="115122"/>
                    <a:pt x="3234" y="116905"/>
                    <a:pt x="5971" y="116905"/>
                  </a:cubicBezTo>
                  <a:cubicBezTo>
                    <a:pt x="12130" y="116905"/>
                    <a:pt x="13499" y="111554"/>
                    <a:pt x="14697" y="105847"/>
                  </a:cubicBezTo>
                  <a:cubicBezTo>
                    <a:pt x="17092" y="96572"/>
                    <a:pt x="21883" y="76239"/>
                    <a:pt x="23594" y="69462"/>
                  </a:cubicBezTo>
                  <a:cubicBezTo>
                    <a:pt x="25133" y="72137"/>
                    <a:pt x="30608" y="80520"/>
                    <a:pt x="42413" y="80520"/>
                  </a:cubicBezTo>
                  <a:cubicBezTo>
                    <a:pt x="64313" y="80520"/>
                    <a:pt x="87581" y="56263"/>
                    <a:pt x="87581" y="30223"/>
                  </a:cubicBezTo>
                  <a:cubicBezTo>
                    <a:pt x="87581" y="11317"/>
                    <a:pt x="75434" y="81"/>
                    <a:pt x="60378" y="81"/>
                  </a:cubicBezTo>
                  <a:cubicBezTo>
                    <a:pt x="43611" y="81"/>
                    <a:pt x="22909" y="15419"/>
                    <a:pt x="16921" y="40568"/>
                  </a:cubicBezTo>
                  <a:lnTo>
                    <a:pt x="838" y="107452"/>
                  </a:lnTo>
                  <a:close/>
                  <a:moveTo>
                    <a:pt x="42242" y="75526"/>
                  </a:moveTo>
                  <a:cubicBezTo>
                    <a:pt x="29582" y="75526"/>
                    <a:pt x="25818" y="62328"/>
                    <a:pt x="25818" y="60009"/>
                  </a:cubicBezTo>
                  <a:cubicBezTo>
                    <a:pt x="25818" y="59652"/>
                    <a:pt x="26844" y="55728"/>
                    <a:pt x="27357" y="53588"/>
                  </a:cubicBezTo>
                  <a:cubicBezTo>
                    <a:pt x="32490" y="31650"/>
                    <a:pt x="33517" y="27548"/>
                    <a:pt x="38478" y="19700"/>
                  </a:cubicBezTo>
                  <a:cubicBezTo>
                    <a:pt x="44638" y="10247"/>
                    <a:pt x="53192" y="5075"/>
                    <a:pt x="60036" y="5075"/>
                  </a:cubicBezTo>
                  <a:cubicBezTo>
                    <a:pt x="67051" y="5075"/>
                    <a:pt x="73723" y="10247"/>
                    <a:pt x="73723" y="23089"/>
                  </a:cubicBezTo>
                  <a:cubicBezTo>
                    <a:pt x="73723" y="31293"/>
                    <a:pt x="69275" y="51091"/>
                    <a:pt x="63971" y="60009"/>
                  </a:cubicBezTo>
                  <a:cubicBezTo>
                    <a:pt x="56101" y="72672"/>
                    <a:pt x="47546" y="75526"/>
                    <a:pt x="42242" y="75526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9" name="Dowolny kształt: kształt 218">
              <a:extLst>
                <a:ext uri="{FF2B5EF4-FFF2-40B4-BE49-F238E27FC236}">
                  <a16:creationId xmlns:a16="http://schemas.microsoft.com/office/drawing/2014/main" id="{5E2749B1-5052-C757-DB6C-AF4C8D29D14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060183" y="6208114"/>
              <a:ext cx="173725" cy="173261"/>
            </a:xfrm>
            <a:custGeom>
              <a:avLst/>
              <a:gdLst>
                <a:gd name="connsiteX0" fmla="*/ 64937 w 173725"/>
                <a:gd name="connsiteY0" fmla="*/ 90528 h 173261"/>
                <a:gd name="connsiteX1" fmla="*/ 88645 w 173725"/>
                <a:gd name="connsiteY1" fmla="*/ 90528 h 173261"/>
                <a:gd name="connsiteX2" fmla="*/ 108932 w 173725"/>
                <a:gd name="connsiteY2" fmla="*/ 101993 h 173261"/>
                <a:gd name="connsiteX3" fmla="*/ 107221 w 173725"/>
                <a:gd name="connsiteY3" fmla="*/ 114479 h 173261"/>
                <a:gd name="connsiteX4" fmla="*/ 106488 w 173725"/>
                <a:gd name="connsiteY4" fmla="*/ 117281 h 173261"/>
                <a:gd name="connsiteX5" fmla="*/ 109421 w 173725"/>
                <a:gd name="connsiteY5" fmla="*/ 120339 h 173261"/>
                <a:gd name="connsiteX6" fmla="*/ 113087 w 173725"/>
                <a:gd name="connsiteY6" fmla="*/ 114988 h 173261"/>
                <a:gd name="connsiteX7" fmla="*/ 126530 w 173725"/>
                <a:gd name="connsiteY7" fmla="*/ 59697 h 173261"/>
                <a:gd name="connsiteX8" fmla="*/ 127263 w 173725"/>
                <a:gd name="connsiteY8" fmla="*/ 55620 h 173261"/>
                <a:gd name="connsiteX9" fmla="*/ 124330 w 173725"/>
                <a:gd name="connsiteY9" fmla="*/ 52818 h 173261"/>
                <a:gd name="connsiteX10" fmla="*/ 120664 w 173725"/>
                <a:gd name="connsiteY10" fmla="*/ 58168 h 173261"/>
                <a:gd name="connsiteX11" fmla="*/ 89134 w 173725"/>
                <a:gd name="connsiteY11" fmla="*/ 82629 h 173261"/>
                <a:gd name="connsiteX12" fmla="*/ 66892 w 173725"/>
                <a:gd name="connsiteY12" fmla="*/ 82629 h 173261"/>
                <a:gd name="connsiteX13" fmla="*/ 82535 w 173725"/>
                <a:gd name="connsiteY13" fmla="*/ 17911 h 173261"/>
                <a:gd name="connsiteX14" fmla="*/ 95733 w 173725"/>
                <a:gd name="connsiteY14" fmla="*/ 7973 h 173261"/>
                <a:gd name="connsiteX15" fmla="*/ 127996 w 173725"/>
                <a:gd name="connsiteY15" fmla="*/ 7973 h 173261"/>
                <a:gd name="connsiteX16" fmla="*/ 163681 w 173725"/>
                <a:gd name="connsiteY16" fmla="*/ 36001 h 173261"/>
                <a:gd name="connsiteX17" fmla="*/ 162948 w 173725"/>
                <a:gd name="connsiteY17" fmla="*/ 49760 h 173261"/>
                <a:gd name="connsiteX18" fmla="*/ 162459 w 173725"/>
                <a:gd name="connsiteY18" fmla="*/ 54346 h 173261"/>
                <a:gd name="connsiteX19" fmla="*/ 165392 w 173725"/>
                <a:gd name="connsiteY19" fmla="*/ 57404 h 173261"/>
                <a:gd name="connsiteX20" fmla="*/ 168814 w 173725"/>
                <a:gd name="connsiteY20" fmla="*/ 51034 h 173261"/>
                <a:gd name="connsiteX21" fmla="*/ 173702 w 173725"/>
                <a:gd name="connsiteY21" fmla="*/ 6954 h 173261"/>
                <a:gd name="connsiteX22" fmla="*/ 167103 w 173725"/>
                <a:gd name="connsiteY22" fmla="*/ 75 h 173261"/>
                <a:gd name="connsiteX23" fmla="*/ 47339 w 173725"/>
                <a:gd name="connsiteY23" fmla="*/ 75 h 173261"/>
                <a:gd name="connsiteX24" fmla="*/ 40007 w 173725"/>
                <a:gd name="connsiteY24" fmla="*/ 5171 h 173261"/>
                <a:gd name="connsiteX25" fmla="*/ 46850 w 173725"/>
                <a:gd name="connsiteY25" fmla="*/ 7973 h 173261"/>
                <a:gd name="connsiteX26" fmla="*/ 62737 w 173725"/>
                <a:gd name="connsiteY26" fmla="*/ 12560 h 173261"/>
                <a:gd name="connsiteX27" fmla="*/ 61515 w 173725"/>
                <a:gd name="connsiteY27" fmla="*/ 18675 h 173261"/>
                <a:gd name="connsiteX28" fmla="*/ 29252 w 173725"/>
                <a:gd name="connsiteY28" fmla="*/ 153462 h 173261"/>
                <a:gd name="connsiteX29" fmla="*/ 7011 w 173725"/>
                <a:gd name="connsiteY29" fmla="*/ 165438 h 173261"/>
                <a:gd name="connsiteX30" fmla="*/ 167 w 173725"/>
                <a:gd name="connsiteY30" fmla="*/ 170279 h 173261"/>
                <a:gd name="connsiteX31" fmla="*/ 3833 w 173725"/>
                <a:gd name="connsiteY31" fmla="*/ 173337 h 173261"/>
                <a:gd name="connsiteX32" fmla="*/ 36096 w 173725"/>
                <a:gd name="connsiteY32" fmla="*/ 172572 h 173261"/>
                <a:gd name="connsiteX33" fmla="*/ 72514 w 173725"/>
                <a:gd name="connsiteY33" fmla="*/ 173337 h 173261"/>
                <a:gd name="connsiteX34" fmla="*/ 77647 w 173725"/>
                <a:gd name="connsiteY34" fmla="*/ 168495 h 173261"/>
                <a:gd name="connsiteX35" fmla="*/ 76180 w 173725"/>
                <a:gd name="connsiteY35" fmla="*/ 165693 h 173261"/>
                <a:gd name="connsiteX36" fmla="*/ 69337 w 173725"/>
                <a:gd name="connsiteY36" fmla="*/ 165438 h 173261"/>
                <a:gd name="connsiteX37" fmla="*/ 56627 w 173725"/>
                <a:gd name="connsiteY37" fmla="*/ 164928 h 173261"/>
                <a:gd name="connsiteX38" fmla="*/ 48806 w 173725"/>
                <a:gd name="connsiteY38" fmla="*/ 159832 h 173261"/>
                <a:gd name="connsiteX39" fmla="*/ 49783 w 173725"/>
                <a:gd name="connsiteY39" fmla="*/ 153972 h 173261"/>
                <a:gd name="connsiteX40" fmla="*/ 64937 w 173725"/>
                <a:gd name="connsiteY40" fmla="*/ 90528 h 17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3725" h="173261">
                  <a:moveTo>
                    <a:pt x="64937" y="90528"/>
                  </a:moveTo>
                  <a:lnTo>
                    <a:pt x="88645" y="90528"/>
                  </a:lnTo>
                  <a:cubicBezTo>
                    <a:pt x="106977" y="90528"/>
                    <a:pt x="108932" y="94604"/>
                    <a:pt x="108932" y="101993"/>
                  </a:cubicBezTo>
                  <a:cubicBezTo>
                    <a:pt x="108932" y="103777"/>
                    <a:pt x="108932" y="106835"/>
                    <a:pt x="107221" y="114479"/>
                  </a:cubicBezTo>
                  <a:cubicBezTo>
                    <a:pt x="106732" y="115752"/>
                    <a:pt x="106488" y="116772"/>
                    <a:pt x="106488" y="117281"/>
                  </a:cubicBezTo>
                  <a:cubicBezTo>
                    <a:pt x="106488" y="119320"/>
                    <a:pt x="107954" y="120339"/>
                    <a:pt x="109421" y="120339"/>
                  </a:cubicBezTo>
                  <a:cubicBezTo>
                    <a:pt x="111865" y="120339"/>
                    <a:pt x="111865" y="119574"/>
                    <a:pt x="113087" y="114988"/>
                  </a:cubicBezTo>
                  <a:lnTo>
                    <a:pt x="126530" y="59697"/>
                  </a:lnTo>
                  <a:cubicBezTo>
                    <a:pt x="127263" y="56894"/>
                    <a:pt x="127263" y="56385"/>
                    <a:pt x="127263" y="55620"/>
                  </a:cubicBezTo>
                  <a:cubicBezTo>
                    <a:pt x="127263" y="55111"/>
                    <a:pt x="126774" y="52818"/>
                    <a:pt x="124330" y="52818"/>
                  </a:cubicBezTo>
                  <a:cubicBezTo>
                    <a:pt x="121886" y="52818"/>
                    <a:pt x="121641" y="54092"/>
                    <a:pt x="120664" y="58168"/>
                  </a:cubicBezTo>
                  <a:cubicBezTo>
                    <a:pt x="115531" y="78043"/>
                    <a:pt x="109910" y="82629"/>
                    <a:pt x="89134" y="82629"/>
                  </a:cubicBezTo>
                  <a:lnTo>
                    <a:pt x="66892" y="82629"/>
                  </a:lnTo>
                  <a:lnTo>
                    <a:pt x="82535" y="17911"/>
                  </a:lnTo>
                  <a:cubicBezTo>
                    <a:pt x="84735" y="8993"/>
                    <a:pt x="84979" y="7973"/>
                    <a:pt x="95733" y="7973"/>
                  </a:cubicBezTo>
                  <a:lnTo>
                    <a:pt x="127996" y="7973"/>
                  </a:lnTo>
                  <a:cubicBezTo>
                    <a:pt x="158059" y="7973"/>
                    <a:pt x="163681" y="16382"/>
                    <a:pt x="163681" y="36001"/>
                  </a:cubicBezTo>
                  <a:cubicBezTo>
                    <a:pt x="163681" y="41861"/>
                    <a:pt x="163681" y="42881"/>
                    <a:pt x="162948" y="49760"/>
                  </a:cubicBezTo>
                  <a:cubicBezTo>
                    <a:pt x="162459" y="53072"/>
                    <a:pt x="162459" y="53582"/>
                    <a:pt x="162459" y="54346"/>
                  </a:cubicBezTo>
                  <a:cubicBezTo>
                    <a:pt x="162459" y="55620"/>
                    <a:pt x="163192" y="57404"/>
                    <a:pt x="165392" y="57404"/>
                  </a:cubicBezTo>
                  <a:cubicBezTo>
                    <a:pt x="168080" y="57404"/>
                    <a:pt x="168325" y="55875"/>
                    <a:pt x="168814" y="51034"/>
                  </a:cubicBezTo>
                  <a:lnTo>
                    <a:pt x="173702" y="6954"/>
                  </a:lnTo>
                  <a:cubicBezTo>
                    <a:pt x="174435" y="75"/>
                    <a:pt x="173213" y="75"/>
                    <a:pt x="167103" y="75"/>
                  </a:cubicBezTo>
                  <a:lnTo>
                    <a:pt x="47339" y="75"/>
                  </a:lnTo>
                  <a:cubicBezTo>
                    <a:pt x="42451" y="75"/>
                    <a:pt x="40007" y="75"/>
                    <a:pt x="40007" y="5171"/>
                  </a:cubicBezTo>
                  <a:cubicBezTo>
                    <a:pt x="40007" y="7973"/>
                    <a:pt x="42206" y="7973"/>
                    <a:pt x="46850" y="7973"/>
                  </a:cubicBezTo>
                  <a:cubicBezTo>
                    <a:pt x="55894" y="7973"/>
                    <a:pt x="62737" y="7973"/>
                    <a:pt x="62737" y="12560"/>
                  </a:cubicBezTo>
                  <a:cubicBezTo>
                    <a:pt x="62737" y="13579"/>
                    <a:pt x="62737" y="14089"/>
                    <a:pt x="61515" y="18675"/>
                  </a:cubicBezTo>
                  <a:lnTo>
                    <a:pt x="29252" y="153462"/>
                  </a:lnTo>
                  <a:cubicBezTo>
                    <a:pt x="26808" y="163400"/>
                    <a:pt x="26320" y="165438"/>
                    <a:pt x="7011" y="165438"/>
                  </a:cubicBezTo>
                  <a:cubicBezTo>
                    <a:pt x="2856" y="165438"/>
                    <a:pt x="167" y="165438"/>
                    <a:pt x="167" y="170279"/>
                  </a:cubicBezTo>
                  <a:cubicBezTo>
                    <a:pt x="167" y="173337"/>
                    <a:pt x="3100" y="173337"/>
                    <a:pt x="3833" y="173337"/>
                  </a:cubicBezTo>
                  <a:cubicBezTo>
                    <a:pt x="10921" y="173337"/>
                    <a:pt x="29008" y="172572"/>
                    <a:pt x="36096" y="172572"/>
                  </a:cubicBezTo>
                  <a:cubicBezTo>
                    <a:pt x="44162" y="172572"/>
                    <a:pt x="64448" y="173337"/>
                    <a:pt x="72514" y="173337"/>
                  </a:cubicBezTo>
                  <a:cubicBezTo>
                    <a:pt x="74714" y="173337"/>
                    <a:pt x="77647" y="173337"/>
                    <a:pt x="77647" y="168495"/>
                  </a:cubicBezTo>
                  <a:cubicBezTo>
                    <a:pt x="77647" y="166457"/>
                    <a:pt x="76180" y="165947"/>
                    <a:pt x="76180" y="165693"/>
                  </a:cubicBezTo>
                  <a:cubicBezTo>
                    <a:pt x="75447" y="165438"/>
                    <a:pt x="74958" y="165438"/>
                    <a:pt x="69337" y="165438"/>
                  </a:cubicBezTo>
                  <a:cubicBezTo>
                    <a:pt x="63959" y="165438"/>
                    <a:pt x="62737" y="165438"/>
                    <a:pt x="56627" y="164928"/>
                  </a:cubicBezTo>
                  <a:cubicBezTo>
                    <a:pt x="49539" y="164164"/>
                    <a:pt x="48806" y="163145"/>
                    <a:pt x="48806" y="159832"/>
                  </a:cubicBezTo>
                  <a:cubicBezTo>
                    <a:pt x="48806" y="159323"/>
                    <a:pt x="48806" y="157794"/>
                    <a:pt x="49783" y="153972"/>
                  </a:cubicBezTo>
                  <a:lnTo>
                    <a:pt x="64937" y="90528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0" name="Dowolny kształt: kształt 219">
              <a:extLst>
                <a:ext uri="{FF2B5EF4-FFF2-40B4-BE49-F238E27FC236}">
                  <a16:creationId xmlns:a16="http://schemas.microsoft.com/office/drawing/2014/main" id="{D9EB8722-9FB6-B2FF-27E6-72166CD1BE2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219874" y="6294210"/>
              <a:ext cx="130028" cy="159986"/>
            </a:xfrm>
            <a:custGeom>
              <a:avLst/>
              <a:gdLst>
                <a:gd name="connsiteX0" fmla="*/ 67925 w 130028"/>
                <a:gd name="connsiteY0" fmla="*/ 136163 h 159986"/>
                <a:gd name="connsiteX1" fmla="*/ 84179 w 130028"/>
                <a:gd name="connsiteY1" fmla="*/ 160063 h 159986"/>
                <a:gd name="connsiteX2" fmla="*/ 114804 w 130028"/>
                <a:gd name="connsiteY2" fmla="*/ 125462 h 159986"/>
                <a:gd name="connsiteX3" fmla="*/ 112409 w 130028"/>
                <a:gd name="connsiteY3" fmla="*/ 122965 h 159986"/>
                <a:gd name="connsiteX4" fmla="*/ 110014 w 130028"/>
                <a:gd name="connsiteY4" fmla="*/ 125283 h 159986"/>
                <a:gd name="connsiteX5" fmla="*/ 88798 w 130028"/>
                <a:gd name="connsiteY5" fmla="*/ 141336 h 159986"/>
                <a:gd name="connsiteX6" fmla="*/ 75282 w 130028"/>
                <a:gd name="connsiteY6" fmla="*/ 124035 h 159986"/>
                <a:gd name="connsiteX7" fmla="*/ 130202 w 130028"/>
                <a:gd name="connsiteY7" fmla="*/ 49660 h 159986"/>
                <a:gd name="connsiteX8" fmla="*/ 80586 w 130028"/>
                <a:gd name="connsiteY8" fmla="*/ 76 h 159986"/>
                <a:gd name="connsiteX9" fmla="*/ 173 w 130028"/>
                <a:gd name="connsiteY9" fmla="*/ 80159 h 159986"/>
                <a:gd name="connsiteX10" fmla="*/ 49961 w 130028"/>
                <a:gd name="connsiteY10" fmla="*/ 129029 h 159986"/>
                <a:gd name="connsiteX11" fmla="*/ 67925 w 130028"/>
                <a:gd name="connsiteY11" fmla="*/ 126532 h 159986"/>
                <a:gd name="connsiteX12" fmla="*/ 67925 w 130028"/>
                <a:gd name="connsiteY12" fmla="*/ 136163 h 159986"/>
                <a:gd name="connsiteX13" fmla="*/ 38327 w 130028"/>
                <a:gd name="connsiteY13" fmla="*/ 121003 h 159986"/>
                <a:gd name="connsiteX14" fmla="*/ 16769 w 130028"/>
                <a:gd name="connsiteY14" fmla="*/ 84618 h 159986"/>
                <a:gd name="connsiteX15" fmla="*/ 35931 w 130028"/>
                <a:gd name="connsiteY15" fmla="*/ 29327 h 159986"/>
                <a:gd name="connsiteX16" fmla="*/ 79217 w 130028"/>
                <a:gd name="connsiteY16" fmla="*/ 5784 h 159986"/>
                <a:gd name="connsiteX17" fmla="*/ 113607 w 130028"/>
                <a:gd name="connsiteY17" fmla="*/ 44844 h 159986"/>
                <a:gd name="connsiteX18" fmla="*/ 73914 w 130028"/>
                <a:gd name="connsiteY18" fmla="*/ 117257 h 159986"/>
                <a:gd name="connsiteX19" fmla="*/ 56633 w 130028"/>
                <a:gd name="connsiteY19" fmla="*/ 98530 h 159986"/>
                <a:gd name="connsiteX20" fmla="*/ 37642 w 130028"/>
                <a:gd name="connsiteY20" fmla="*/ 116366 h 159986"/>
                <a:gd name="connsiteX21" fmla="*/ 38327 w 130028"/>
                <a:gd name="connsiteY21" fmla="*/ 121003 h 159986"/>
                <a:gd name="connsiteX22" fmla="*/ 67925 w 130028"/>
                <a:gd name="connsiteY22" fmla="*/ 120111 h 159986"/>
                <a:gd name="connsiteX23" fmla="*/ 51158 w 130028"/>
                <a:gd name="connsiteY23" fmla="*/ 123321 h 159986"/>
                <a:gd name="connsiteX24" fmla="*/ 42433 w 130028"/>
                <a:gd name="connsiteY24" fmla="*/ 116366 h 159986"/>
                <a:gd name="connsiteX25" fmla="*/ 56633 w 130028"/>
                <a:gd name="connsiteY25" fmla="*/ 103524 h 159986"/>
                <a:gd name="connsiteX26" fmla="*/ 67925 w 130028"/>
                <a:gd name="connsiteY26" fmla="*/ 120111 h 159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0028" h="159986">
                  <a:moveTo>
                    <a:pt x="67925" y="136163"/>
                  </a:moveTo>
                  <a:cubicBezTo>
                    <a:pt x="67925" y="147756"/>
                    <a:pt x="70150" y="160063"/>
                    <a:pt x="84179" y="160063"/>
                  </a:cubicBezTo>
                  <a:cubicBezTo>
                    <a:pt x="104881" y="160063"/>
                    <a:pt x="114804" y="129386"/>
                    <a:pt x="114804" y="125462"/>
                  </a:cubicBezTo>
                  <a:cubicBezTo>
                    <a:pt x="114804" y="124213"/>
                    <a:pt x="113778" y="122965"/>
                    <a:pt x="112409" y="122965"/>
                  </a:cubicBezTo>
                  <a:cubicBezTo>
                    <a:pt x="110698" y="122965"/>
                    <a:pt x="110185" y="124570"/>
                    <a:pt x="110014" y="125283"/>
                  </a:cubicBezTo>
                  <a:cubicBezTo>
                    <a:pt x="105908" y="137768"/>
                    <a:pt x="94616" y="141336"/>
                    <a:pt x="88798" y="141336"/>
                  </a:cubicBezTo>
                  <a:cubicBezTo>
                    <a:pt x="81955" y="141336"/>
                    <a:pt x="78362" y="138304"/>
                    <a:pt x="75282" y="124035"/>
                  </a:cubicBezTo>
                  <a:cubicBezTo>
                    <a:pt x="105736" y="112798"/>
                    <a:pt x="130202" y="81229"/>
                    <a:pt x="130202" y="49660"/>
                  </a:cubicBezTo>
                  <a:cubicBezTo>
                    <a:pt x="130202" y="21657"/>
                    <a:pt x="110869" y="76"/>
                    <a:pt x="80586" y="76"/>
                  </a:cubicBezTo>
                  <a:cubicBezTo>
                    <a:pt x="39695" y="76"/>
                    <a:pt x="173" y="40028"/>
                    <a:pt x="173" y="80159"/>
                  </a:cubicBezTo>
                  <a:cubicBezTo>
                    <a:pt x="173" y="108874"/>
                    <a:pt x="20533" y="129029"/>
                    <a:pt x="49961" y="129029"/>
                  </a:cubicBezTo>
                  <a:cubicBezTo>
                    <a:pt x="53212" y="129029"/>
                    <a:pt x="59029" y="128851"/>
                    <a:pt x="67925" y="126532"/>
                  </a:cubicBezTo>
                  <a:lnTo>
                    <a:pt x="67925" y="136163"/>
                  </a:lnTo>
                  <a:close/>
                  <a:moveTo>
                    <a:pt x="38327" y="121003"/>
                  </a:moveTo>
                  <a:cubicBezTo>
                    <a:pt x="29430" y="117792"/>
                    <a:pt x="16769" y="108518"/>
                    <a:pt x="16769" y="84618"/>
                  </a:cubicBezTo>
                  <a:cubicBezTo>
                    <a:pt x="16769" y="73203"/>
                    <a:pt x="20362" y="49481"/>
                    <a:pt x="35931" y="29327"/>
                  </a:cubicBezTo>
                  <a:cubicBezTo>
                    <a:pt x="46710" y="15593"/>
                    <a:pt x="63306" y="5784"/>
                    <a:pt x="79217" y="5784"/>
                  </a:cubicBezTo>
                  <a:cubicBezTo>
                    <a:pt x="97866" y="5784"/>
                    <a:pt x="113607" y="18804"/>
                    <a:pt x="113607" y="44844"/>
                  </a:cubicBezTo>
                  <a:cubicBezTo>
                    <a:pt x="113607" y="62680"/>
                    <a:pt x="105223" y="101027"/>
                    <a:pt x="73914" y="117257"/>
                  </a:cubicBezTo>
                  <a:cubicBezTo>
                    <a:pt x="71176" y="106021"/>
                    <a:pt x="66728" y="98530"/>
                    <a:pt x="56633" y="98530"/>
                  </a:cubicBezTo>
                  <a:cubicBezTo>
                    <a:pt x="47052" y="98530"/>
                    <a:pt x="37642" y="106913"/>
                    <a:pt x="37642" y="116366"/>
                  </a:cubicBezTo>
                  <a:cubicBezTo>
                    <a:pt x="37642" y="119576"/>
                    <a:pt x="37813" y="119754"/>
                    <a:pt x="38327" y="121003"/>
                  </a:cubicBezTo>
                  <a:close/>
                  <a:moveTo>
                    <a:pt x="67925" y="120111"/>
                  </a:moveTo>
                  <a:cubicBezTo>
                    <a:pt x="64161" y="121538"/>
                    <a:pt x="57831" y="123321"/>
                    <a:pt x="51158" y="123321"/>
                  </a:cubicBezTo>
                  <a:cubicBezTo>
                    <a:pt x="48421" y="123321"/>
                    <a:pt x="42433" y="123321"/>
                    <a:pt x="42433" y="116366"/>
                  </a:cubicBezTo>
                  <a:cubicBezTo>
                    <a:pt x="42433" y="109588"/>
                    <a:pt x="49448" y="103524"/>
                    <a:pt x="56633" y="103524"/>
                  </a:cubicBezTo>
                  <a:cubicBezTo>
                    <a:pt x="62793" y="103524"/>
                    <a:pt x="67412" y="106377"/>
                    <a:pt x="67925" y="12011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1" name="Dowolny kształt: kształt 220">
              <a:extLst>
                <a:ext uri="{FF2B5EF4-FFF2-40B4-BE49-F238E27FC236}">
                  <a16:creationId xmlns:a16="http://schemas.microsoft.com/office/drawing/2014/main" id="{38AB5303-D7F8-596B-8C33-C3AC07233EC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403058" y="6190279"/>
              <a:ext cx="33484" cy="254796"/>
            </a:xfrm>
            <a:custGeom>
              <a:avLst/>
              <a:gdLst>
                <a:gd name="connsiteX0" fmla="*/ 33665 w 33484"/>
                <a:gd name="connsiteY0" fmla="*/ 254872 h 254796"/>
                <a:gd name="connsiteX1" fmla="*/ 33665 w 33484"/>
                <a:gd name="connsiteY1" fmla="*/ 244680 h 254796"/>
                <a:gd name="connsiteX2" fmla="*/ 9957 w 33484"/>
                <a:gd name="connsiteY2" fmla="*/ 244680 h 254796"/>
                <a:gd name="connsiteX3" fmla="*/ 9957 w 33484"/>
                <a:gd name="connsiteY3" fmla="*/ 10267 h 254796"/>
                <a:gd name="connsiteX4" fmla="*/ 33665 w 33484"/>
                <a:gd name="connsiteY4" fmla="*/ 10267 h 254796"/>
                <a:gd name="connsiteX5" fmla="*/ 33665 w 33484"/>
                <a:gd name="connsiteY5" fmla="*/ 75 h 254796"/>
                <a:gd name="connsiteX6" fmla="*/ 180 w 33484"/>
                <a:gd name="connsiteY6" fmla="*/ 75 h 254796"/>
                <a:gd name="connsiteX7" fmla="*/ 180 w 33484"/>
                <a:gd name="connsiteY7" fmla="*/ 254872 h 254796"/>
                <a:gd name="connsiteX8" fmla="*/ 33665 w 33484"/>
                <a:gd name="connsiteY8" fmla="*/ 254872 h 25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4" h="254796">
                  <a:moveTo>
                    <a:pt x="33665" y="254872"/>
                  </a:moveTo>
                  <a:lnTo>
                    <a:pt x="33665" y="244680"/>
                  </a:lnTo>
                  <a:lnTo>
                    <a:pt x="9957" y="244680"/>
                  </a:lnTo>
                  <a:lnTo>
                    <a:pt x="9957" y="10267"/>
                  </a:lnTo>
                  <a:lnTo>
                    <a:pt x="33665" y="10267"/>
                  </a:lnTo>
                  <a:lnTo>
                    <a:pt x="33665" y="75"/>
                  </a:lnTo>
                  <a:lnTo>
                    <a:pt x="180" y="75"/>
                  </a:lnTo>
                  <a:lnTo>
                    <a:pt x="180" y="254872"/>
                  </a:lnTo>
                  <a:lnTo>
                    <a:pt x="33665" y="25487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2" name="Dowolny kształt: kształt 221">
              <a:extLst>
                <a:ext uri="{FF2B5EF4-FFF2-40B4-BE49-F238E27FC236}">
                  <a16:creationId xmlns:a16="http://schemas.microsoft.com/office/drawing/2014/main" id="{DE22F850-7CB6-671B-CE1B-AAFD68CDE3C6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448954" y="6201744"/>
              <a:ext cx="131251" cy="185237"/>
            </a:xfrm>
            <a:custGeom>
              <a:avLst/>
              <a:gdLst>
                <a:gd name="connsiteX0" fmla="*/ 51755 w 131251"/>
                <a:gd name="connsiteY0" fmla="*/ 87215 h 185237"/>
                <a:gd name="connsiteX1" fmla="*/ 183 w 131251"/>
                <a:gd name="connsiteY1" fmla="*/ 153717 h 185237"/>
                <a:gd name="connsiteX2" fmla="*/ 41489 w 131251"/>
                <a:gd name="connsiteY2" fmla="*/ 185312 h 185237"/>
                <a:gd name="connsiteX3" fmla="*/ 115058 w 131251"/>
                <a:gd name="connsiteY3" fmla="*/ 139703 h 185237"/>
                <a:gd name="connsiteX4" fmla="*/ 112614 w 131251"/>
                <a:gd name="connsiteY4" fmla="*/ 137920 h 185237"/>
                <a:gd name="connsiteX5" fmla="*/ 94772 w 131251"/>
                <a:gd name="connsiteY5" fmla="*/ 149131 h 185237"/>
                <a:gd name="connsiteX6" fmla="*/ 57621 w 131251"/>
                <a:gd name="connsiteY6" fmla="*/ 171298 h 185237"/>
                <a:gd name="connsiteX7" fmla="*/ 20958 w 131251"/>
                <a:gd name="connsiteY7" fmla="*/ 142761 h 185237"/>
                <a:gd name="connsiteX8" fmla="*/ 73263 w 131251"/>
                <a:gd name="connsiteY8" fmla="*/ 91037 h 185237"/>
                <a:gd name="connsiteX9" fmla="*/ 93305 w 131251"/>
                <a:gd name="connsiteY9" fmla="*/ 78807 h 185237"/>
                <a:gd name="connsiteX10" fmla="*/ 90861 w 131251"/>
                <a:gd name="connsiteY10" fmla="*/ 77023 h 185237"/>
                <a:gd name="connsiteX11" fmla="*/ 49555 w 131251"/>
                <a:gd name="connsiteY11" fmla="*/ 47722 h 185237"/>
                <a:gd name="connsiteX12" fmla="*/ 87439 w 131251"/>
                <a:gd name="connsiteY12" fmla="*/ 14089 h 185237"/>
                <a:gd name="connsiteX13" fmla="*/ 110659 w 131251"/>
                <a:gd name="connsiteY13" fmla="*/ 28102 h 185237"/>
                <a:gd name="connsiteX14" fmla="*/ 107726 w 131251"/>
                <a:gd name="connsiteY14" fmla="*/ 37275 h 185237"/>
                <a:gd name="connsiteX15" fmla="*/ 106504 w 131251"/>
                <a:gd name="connsiteY15" fmla="*/ 40078 h 185237"/>
                <a:gd name="connsiteX16" fmla="*/ 108948 w 131251"/>
                <a:gd name="connsiteY16" fmla="*/ 41861 h 185237"/>
                <a:gd name="connsiteX17" fmla="*/ 131434 w 131251"/>
                <a:gd name="connsiteY17" fmla="*/ 17401 h 185237"/>
                <a:gd name="connsiteX18" fmla="*/ 103571 w 131251"/>
                <a:gd name="connsiteY18" fmla="*/ 75 h 185237"/>
                <a:gd name="connsiteX19" fmla="*/ 28780 w 131251"/>
                <a:gd name="connsiteY19" fmla="*/ 58678 h 185237"/>
                <a:gd name="connsiteX20" fmla="*/ 51755 w 131251"/>
                <a:gd name="connsiteY20" fmla="*/ 87215 h 18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1251" h="185237">
                  <a:moveTo>
                    <a:pt x="51755" y="87215"/>
                  </a:moveTo>
                  <a:cubicBezTo>
                    <a:pt x="2872" y="114733"/>
                    <a:pt x="183" y="147602"/>
                    <a:pt x="183" y="153717"/>
                  </a:cubicBezTo>
                  <a:cubicBezTo>
                    <a:pt x="183" y="173082"/>
                    <a:pt x="18270" y="185312"/>
                    <a:pt x="41489" y="185312"/>
                  </a:cubicBezTo>
                  <a:cubicBezTo>
                    <a:pt x="82307" y="185312"/>
                    <a:pt x="115058" y="145054"/>
                    <a:pt x="115058" y="139703"/>
                  </a:cubicBezTo>
                  <a:cubicBezTo>
                    <a:pt x="115058" y="138175"/>
                    <a:pt x="113836" y="137920"/>
                    <a:pt x="112614" y="137920"/>
                  </a:cubicBezTo>
                  <a:cubicBezTo>
                    <a:pt x="109681" y="137920"/>
                    <a:pt x="100393" y="141232"/>
                    <a:pt x="94772" y="149131"/>
                  </a:cubicBezTo>
                  <a:cubicBezTo>
                    <a:pt x="89639" y="156520"/>
                    <a:pt x="79374" y="171298"/>
                    <a:pt x="57621" y="171298"/>
                  </a:cubicBezTo>
                  <a:cubicBezTo>
                    <a:pt x="40267" y="171298"/>
                    <a:pt x="20958" y="161871"/>
                    <a:pt x="20958" y="142761"/>
                  </a:cubicBezTo>
                  <a:cubicBezTo>
                    <a:pt x="20958" y="130276"/>
                    <a:pt x="34646" y="92566"/>
                    <a:pt x="73263" y="91037"/>
                  </a:cubicBezTo>
                  <a:cubicBezTo>
                    <a:pt x="84751" y="90528"/>
                    <a:pt x="93305" y="81610"/>
                    <a:pt x="93305" y="78807"/>
                  </a:cubicBezTo>
                  <a:cubicBezTo>
                    <a:pt x="93305" y="77278"/>
                    <a:pt x="92083" y="77023"/>
                    <a:pt x="90861" y="77023"/>
                  </a:cubicBezTo>
                  <a:cubicBezTo>
                    <a:pt x="56399" y="75495"/>
                    <a:pt x="49555" y="57914"/>
                    <a:pt x="49555" y="47722"/>
                  </a:cubicBezTo>
                  <a:cubicBezTo>
                    <a:pt x="49555" y="41861"/>
                    <a:pt x="53221" y="14089"/>
                    <a:pt x="87439" y="14089"/>
                  </a:cubicBezTo>
                  <a:cubicBezTo>
                    <a:pt x="92083" y="14089"/>
                    <a:pt x="110659" y="14853"/>
                    <a:pt x="110659" y="28102"/>
                  </a:cubicBezTo>
                  <a:cubicBezTo>
                    <a:pt x="110659" y="32179"/>
                    <a:pt x="108703" y="35746"/>
                    <a:pt x="107726" y="37275"/>
                  </a:cubicBezTo>
                  <a:cubicBezTo>
                    <a:pt x="107237" y="38039"/>
                    <a:pt x="106504" y="39313"/>
                    <a:pt x="106504" y="40078"/>
                  </a:cubicBezTo>
                  <a:cubicBezTo>
                    <a:pt x="106504" y="41861"/>
                    <a:pt x="108215" y="41861"/>
                    <a:pt x="108948" y="41861"/>
                  </a:cubicBezTo>
                  <a:cubicBezTo>
                    <a:pt x="116280" y="41861"/>
                    <a:pt x="131434" y="31924"/>
                    <a:pt x="131434" y="17401"/>
                  </a:cubicBezTo>
                  <a:cubicBezTo>
                    <a:pt x="131434" y="2368"/>
                    <a:pt x="114569" y="75"/>
                    <a:pt x="103571" y="75"/>
                  </a:cubicBezTo>
                  <a:cubicBezTo>
                    <a:pt x="70330" y="75"/>
                    <a:pt x="28780" y="27593"/>
                    <a:pt x="28780" y="58678"/>
                  </a:cubicBezTo>
                  <a:cubicBezTo>
                    <a:pt x="28780" y="73711"/>
                    <a:pt x="39778" y="82884"/>
                    <a:pt x="51755" y="8721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3" name="Dowolny kształt: kształt 222">
              <a:extLst>
                <a:ext uri="{FF2B5EF4-FFF2-40B4-BE49-F238E27FC236}">
                  <a16:creationId xmlns:a16="http://schemas.microsoft.com/office/drawing/2014/main" id="{85BFDDBB-888D-90FF-C04C-AFE738DD8B6B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606143" y="6165769"/>
              <a:ext cx="126264" cy="131449"/>
            </a:xfrm>
            <a:custGeom>
              <a:avLst/>
              <a:gdLst>
                <a:gd name="connsiteX0" fmla="*/ 126454 w 126264"/>
                <a:gd name="connsiteY0" fmla="*/ 65885 h 131449"/>
                <a:gd name="connsiteX1" fmla="*/ 63322 w 126264"/>
                <a:gd name="connsiteY1" fmla="*/ 71 h 131449"/>
                <a:gd name="connsiteX2" fmla="*/ 189 w 126264"/>
                <a:gd name="connsiteY2" fmla="*/ 65706 h 131449"/>
                <a:gd name="connsiteX3" fmla="*/ 63322 w 126264"/>
                <a:gd name="connsiteY3" fmla="*/ 131520 h 131449"/>
                <a:gd name="connsiteX4" fmla="*/ 126454 w 126264"/>
                <a:gd name="connsiteY4" fmla="*/ 65885 h 131449"/>
                <a:gd name="connsiteX5" fmla="*/ 24997 w 126264"/>
                <a:gd name="connsiteY5" fmla="*/ 21474 h 131449"/>
                <a:gd name="connsiteX6" fmla="*/ 63322 w 126264"/>
                <a:gd name="connsiteY6" fmla="*/ 6135 h 131449"/>
                <a:gd name="connsiteX7" fmla="*/ 101646 w 126264"/>
                <a:gd name="connsiteY7" fmla="*/ 21474 h 131449"/>
                <a:gd name="connsiteX8" fmla="*/ 63322 w 126264"/>
                <a:gd name="connsiteY8" fmla="*/ 61426 h 131449"/>
                <a:gd name="connsiteX9" fmla="*/ 24997 w 126264"/>
                <a:gd name="connsiteY9" fmla="*/ 21474 h 131449"/>
                <a:gd name="connsiteX10" fmla="*/ 20891 w 126264"/>
                <a:gd name="connsiteY10" fmla="*/ 105658 h 131449"/>
                <a:gd name="connsiteX11" fmla="*/ 6006 w 126264"/>
                <a:gd name="connsiteY11" fmla="*/ 65885 h 131449"/>
                <a:gd name="connsiteX12" fmla="*/ 20891 w 126264"/>
                <a:gd name="connsiteY12" fmla="*/ 25932 h 131449"/>
                <a:gd name="connsiteX13" fmla="*/ 59215 w 126264"/>
                <a:gd name="connsiteY13" fmla="*/ 65706 h 131449"/>
                <a:gd name="connsiteX14" fmla="*/ 20891 w 126264"/>
                <a:gd name="connsiteY14" fmla="*/ 105658 h 131449"/>
                <a:gd name="connsiteX15" fmla="*/ 105752 w 126264"/>
                <a:gd name="connsiteY15" fmla="*/ 25932 h 131449"/>
                <a:gd name="connsiteX16" fmla="*/ 120637 w 126264"/>
                <a:gd name="connsiteY16" fmla="*/ 65706 h 131449"/>
                <a:gd name="connsiteX17" fmla="*/ 105752 w 126264"/>
                <a:gd name="connsiteY17" fmla="*/ 105658 h 131449"/>
                <a:gd name="connsiteX18" fmla="*/ 67428 w 126264"/>
                <a:gd name="connsiteY18" fmla="*/ 65885 h 131449"/>
                <a:gd name="connsiteX19" fmla="*/ 105752 w 126264"/>
                <a:gd name="connsiteY19" fmla="*/ 25932 h 131449"/>
                <a:gd name="connsiteX20" fmla="*/ 101646 w 126264"/>
                <a:gd name="connsiteY20" fmla="*/ 110117 h 131449"/>
                <a:gd name="connsiteX21" fmla="*/ 63322 w 126264"/>
                <a:gd name="connsiteY21" fmla="*/ 125456 h 131449"/>
                <a:gd name="connsiteX22" fmla="*/ 24997 w 126264"/>
                <a:gd name="connsiteY22" fmla="*/ 110117 h 131449"/>
                <a:gd name="connsiteX23" fmla="*/ 63322 w 126264"/>
                <a:gd name="connsiteY23" fmla="*/ 70165 h 131449"/>
                <a:gd name="connsiteX24" fmla="*/ 101646 w 126264"/>
                <a:gd name="connsiteY24" fmla="*/ 110117 h 13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264" h="131449">
                  <a:moveTo>
                    <a:pt x="126454" y="65885"/>
                  </a:moveTo>
                  <a:cubicBezTo>
                    <a:pt x="126454" y="29321"/>
                    <a:pt x="97882" y="71"/>
                    <a:pt x="63322" y="71"/>
                  </a:cubicBezTo>
                  <a:cubicBezTo>
                    <a:pt x="28419" y="71"/>
                    <a:pt x="189" y="29856"/>
                    <a:pt x="189" y="65706"/>
                  </a:cubicBezTo>
                  <a:cubicBezTo>
                    <a:pt x="189" y="102270"/>
                    <a:pt x="28761" y="131520"/>
                    <a:pt x="63322" y="131520"/>
                  </a:cubicBezTo>
                  <a:cubicBezTo>
                    <a:pt x="98224" y="131520"/>
                    <a:pt x="126454" y="101735"/>
                    <a:pt x="126454" y="65885"/>
                  </a:cubicBezTo>
                  <a:close/>
                  <a:moveTo>
                    <a:pt x="24997" y="21474"/>
                  </a:moveTo>
                  <a:cubicBezTo>
                    <a:pt x="32012" y="14874"/>
                    <a:pt x="45186" y="6135"/>
                    <a:pt x="63322" y="6135"/>
                  </a:cubicBezTo>
                  <a:cubicBezTo>
                    <a:pt x="81457" y="6135"/>
                    <a:pt x="94631" y="14874"/>
                    <a:pt x="101646" y="21474"/>
                  </a:cubicBezTo>
                  <a:lnTo>
                    <a:pt x="63322" y="61426"/>
                  </a:lnTo>
                  <a:lnTo>
                    <a:pt x="24997" y="21474"/>
                  </a:lnTo>
                  <a:close/>
                  <a:moveTo>
                    <a:pt x="20891" y="105658"/>
                  </a:moveTo>
                  <a:cubicBezTo>
                    <a:pt x="11481" y="95492"/>
                    <a:pt x="6006" y="80510"/>
                    <a:pt x="6006" y="65885"/>
                  </a:cubicBezTo>
                  <a:cubicBezTo>
                    <a:pt x="6006" y="50189"/>
                    <a:pt x="11994" y="35564"/>
                    <a:pt x="20891" y="25932"/>
                  </a:cubicBezTo>
                  <a:lnTo>
                    <a:pt x="59215" y="65706"/>
                  </a:lnTo>
                  <a:lnTo>
                    <a:pt x="20891" y="105658"/>
                  </a:lnTo>
                  <a:close/>
                  <a:moveTo>
                    <a:pt x="105752" y="25932"/>
                  </a:moveTo>
                  <a:cubicBezTo>
                    <a:pt x="115162" y="36099"/>
                    <a:pt x="120637" y="51081"/>
                    <a:pt x="120637" y="65706"/>
                  </a:cubicBezTo>
                  <a:cubicBezTo>
                    <a:pt x="120637" y="81402"/>
                    <a:pt x="114649" y="96027"/>
                    <a:pt x="105752" y="105658"/>
                  </a:cubicBezTo>
                  <a:lnTo>
                    <a:pt x="67428" y="65885"/>
                  </a:lnTo>
                  <a:lnTo>
                    <a:pt x="105752" y="25932"/>
                  </a:lnTo>
                  <a:close/>
                  <a:moveTo>
                    <a:pt x="101646" y="110117"/>
                  </a:moveTo>
                  <a:cubicBezTo>
                    <a:pt x="94631" y="116717"/>
                    <a:pt x="81457" y="125456"/>
                    <a:pt x="63322" y="125456"/>
                  </a:cubicBezTo>
                  <a:cubicBezTo>
                    <a:pt x="45186" y="125456"/>
                    <a:pt x="32012" y="116717"/>
                    <a:pt x="24997" y="110117"/>
                  </a:cubicBezTo>
                  <a:lnTo>
                    <a:pt x="63322" y="70165"/>
                  </a:lnTo>
                  <a:lnTo>
                    <a:pt x="101646" y="110117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4" name="Dowolny kształt: kształt 223">
              <a:extLst>
                <a:ext uri="{FF2B5EF4-FFF2-40B4-BE49-F238E27FC236}">
                  <a16:creationId xmlns:a16="http://schemas.microsoft.com/office/drawing/2014/main" id="{D745024D-A3BB-5C98-7666-B93877F1ED8D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757534" y="6154354"/>
              <a:ext cx="152441" cy="121818"/>
            </a:xfrm>
            <a:custGeom>
              <a:avLst/>
              <a:gdLst>
                <a:gd name="connsiteX0" fmla="*/ 131080 w 152441"/>
                <a:gd name="connsiteY0" fmla="*/ 19512 h 121818"/>
                <a:gd name="connsiteX1" fmla="*/ 149215 w 152441"/>
                <a:gd name="connsiteY1" fmla="*/ 6491 h 121818"/>
                <a:gd name="connsiteX2" fmla="*/ 152637 w 152441"/>
                <a:gd name="connsiteY2" fmla="*/ 2568 h 121818"/>
                <a:gd name="connsiteX3" fmla="*/ 150071 w 152441"/>
                <a:gd name="connsiteY3" fmla="*/ 71 h 121818"/>
                <a:gd name="connsiteX4" fmla="*/ 132277 w 152441"/>
                <a:gd name="connsiteY4" fmla="*/ 784 h 121818"/>
                <a:gd name="connsiteX5" fmla="*/ 114142 w 152441"/>
                <a:gd name="connsiteY5" fmla="*/ 71 h 121818"/>
                <a:gd name="connsiteX6" fmla="*/ 110720 w 152441"/>
                <a:gd name="connsiteY6" fmla="*/ 3994 h 121818"/>
                <a:gd name="connsiteX7" fmla="*/ 114484 w 152441"/>
                <a:gd name="connsiteY7" fmla="*/ 6491 h 121818"/>
                <a:gd name="connsiteX8" fmla="*/ 125434 w 152441"/>
                <a:gd name="connsiteY8" fmla="*/ 13804 h 121818"/>
                <a:gd name="connsiteX9" fmla="*/ 124749 w 152441"/>
                <a:gd name="connsiteY9" fmla="*/ 18085 h 121818"/>
                <a:gd name="connsiteX10" fmla="*/ 106101 w 152441"/>
                <a:gd name="connsiteY10" fmla="*/ 95849 h 121818"/>
                <a:gd name="connsiteX11" fmla="*/ 62643 w 152441"/>
                <a:gd name="connsiteY11" fmla="*/ 3103 h 121818"/>
                <a:gd name="connsiteX12" fmla="*/ 56826 w 152441"/>
                <a:gd name="connsiteY12" fmla="*/ 71 h 121818"/>
                <a:gd name="connsiteX13" fmla="*/ 33387 w 152441"/>
                <a:gd name="connsiteY13" fmla="*/ 71 h 121818"/>
                <a:gd name="connsiteX14" fmla="*/ 27912 w 152441"/>
                <a:gd name="connsiteY14" fmla="*/ 3994 h 121818"/>
                <a:gd name="connsiteX15" fmla="*/ 33558 w 152441"/>
                <a:gd name="connsiteY15" fmla="*/ 6491 h 121818"/>
                <a:gd name="connsiteX16" fmla="*/ 44508 w 152441"/>
                <a:gd name="connsiteY16" fmla="*/ 7383 h 121818"/>
                <a:gd name="connsiteX17" fmla="*/ 21582 w 152441"/>
                <a:gd name="connsiteY17" fmla="*/ 102805 h 121818"/>
                <a:gd name="connsiteX18" fmla="*/ 3788 w 152441"/>
                <a:gd name="connsiteY18" fmla="*/ 115468 h 121818"/>
                <a:gd name="connsiteX19" fmla="*/ 195 w 152441"/>
                <a:gd name="connsiteY19" fmla="*/ 119214 h 121818"/>
                <a:gd name="connsiteX20" fmla="*/ 2762 w 152441"/>
                <a:gd name="connsiteY20" fmla="*/ 121889 h 121818"/>
                <a:gd name="connsiteX21" fmla="*/ 20555 w 152441"/>
                <a:gd name="connsiteY21" fmla="*/ 121176 h 121818"/>
                <a:gd name="connsiteX22" fmla="*/ 38691 w 152441"/>
                <a:gd name="connsiteY22" fmla="*/ 121889 h 121818"/>
                <a:gd name="connsiteX23" fmla="*/ 42113 w 152441"/>
                <a:gd name="connsiteY23" fmla="*/ 118143 h 121818"/>
                <a:gd name="connsiteX24" fmla="*/ 38178 w 152441"/>
                <a:gd name="connsiteY24" fmla="*/ 115468 h 121818"/>
                <a:gd name="connsiteX25" fmla="*/ 27399 w 152441"/>
                <a:gd name="connsiteY25" fmla="*/ 107977 h 121818"/>
                <a:gd name="connsiteX26" fmla="*/ 28083 w 152441"/>
                <a:gd name="connsiteY26" fmla="*/ 103518 h 121818"/>
                <a:gd name="connsiteX27" fmla="*/ 49983 w 152441"/>
                <a:gd name="connsiteY27" fmla="*/ 12199 h 121818"/>
                <a:gd name="connsiteX28" fmla="*/ 99941 w 152441"/>
                <a:gd name="connsiteY28" fmla="*/ 118857 h 121818"/>
                <a:gd name="connsiteX29" fmla="*/ 103705 w 152441"/>
                <a:gd name="connsiteY29" fmla="*/ 121889 h 121818"/>
                <a:gd name="connsiteX30" fmla="*/ 107298 w 152441"/>
                <a:gd name="connsiteY30" fmla="*/ 118143 h 121818"/>
                <a:gd name="connsiteX31" fmla="*/ 131080 w 152441"/>
                <a:gd name="connsiteY31" fmla="*/ 19512 h 1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2441" h="121818">
                  <a:moveTo>
                    <a:pt x="131080" y="19512"/>
                  </a:moveTo>
                  <a:cubicBezTo>
                    <a:pt x="132791" y="12734"/>
                    <a:pt x="135528" y="6848"/>
                    <a:pt x="149215" y="6491"/>
                  </a:cubicBezTo>
                  <a:cubicBezTo>
                    <a:pt x="150071" y="6491"/>
                    <a:pt x="152637" y="6313"/>
                    <a:pt x="152637" y="2568"/>
                  </a:cubicBezTo>
                  <a:cubicBezTo>
                    <a:pt x="152637" y="1497"/>
                    <a:pt x="151782" y="71"/>
                    <a:pt x="150071" y="71"/>
                  </a:cubicBezTo>
                  <a:cubicBezTo>
                    <a:pt x="144425" y="71"/>
                    <a:pt x="138095" y="784"/>
                    <a:pt x="132277" y="784"/>
                  </a:cubicBezTo>
                  <a:cubicBezTo>
                    <a:pt x="128171" y="784"/>
                    <a:pt x="118248" y="71"/>
                    <a:pt x="114142" y="71"/>
                  </a:cubicBezTo>
                  <a:cubicBezTo>
                    <a:pt x="113286" y="71"/>
                    <a:pt x="110720" y="71"/>
                    <a:pt x="110720" y="3994"/>
                  </a:cubicBezTo>
                  <a:cubicBezTo>
                    <a:pt x="110720" y="6313"/>
                    <a:pt x="112944" y="6491"/>
                    <a:pt x="114484" y="6491"/>
                  </a:cubicBezTo>
                  <a:cubicBezTo>
                    <a:pt x="122525" y="6670"/>
                    <a:pt x="125434" y="9345"/>
                    <a:pt x="125434" y="13804"/>
                  </a:cubicBezTo>
                  <a:cubicBezTo>
                    <a:pt x="125434" y="15231"/>
                    <a:pt x="125263" y="16123"/>
                    <a:pt x="124749" y="18085"/>
                  </a:cubicBezTo>
                  <a:lnTo>
                    <a:pt x="106101" y="95849"/>
                  </a:lnTo>
                  <a:lnTo>
                    <a:pt x="62643" y="3103"/>
                  </a:lnTo>
                  <a:cubicBezTo>
                    <a:pt x="61275" y="71"/>
                    <a:pt x="60933" y="71"/>
                    <a:pt x="56826" y="71"/>
                  </a:cubicBezTo>
                  <a:lnTo>
                    <a:pt x="33387" y="71"/>
                  </a:lnTo>
                  <a:cubicBezTo>
                    <a:pt x="30136" y="71"/>
                    <a:pt x="27912" y="71"/>
                    <a:pt x="27912" y="3994"/>
                  </a:cubicBezTo>
                  <a:cubicBezTo>
                    <a:pt x="27912" y="6491"/>
                    <a:pt x="29965" y="6491"/>
                    <a:pt x="33558" y="6491"/>
                  </a:cubicBezTo>
                  <a:cubicBezTo>
                    <a:pt x="37151" y="6491"/>
                    <a:pt x="40915" y="6670"/>
                    <a:pt x="44508" y="7383"/>
                  </a:cubicBezTo>
                  <a:lnTo>
                    <a:pt x="21582" y="102805"/>
                  </a:lnTo>
                  <a:cubicBezTo>
                    <a:pt x="20042" y="109582"/>
                    <a:pt x="17133" y="114933"/>
                    <a:pt x="3788" y="115468"/>
                  </a:cubicBezTo>
                  <a:cubicBezTo>
                    <a:pt x="2591" y="115468"/>
                    <a:pt x="195" y="115646"/>
                    <a:pt x="195" y="119214"/>
                  </a:cubicBezTo>
                  <a:cubicBezTo>
                    <a:pt x="195" y="121176"/>
                    <a:pt x="1564" y="121889"/>
                    <a:pt x="2762" y="121889"/>
                  </a:cubicBezTo>
                  <a:cubicBezTo>
                    <a:pt x="8408" y="121889"/>
                    <a:pt x="14738" y="121176"/>
                    <a:pt x="20555" y="121176"/>
                  </a:cubicBezTo>
                  <a:cubicBezTo>
                    <a:pt x="24661" y="121176"/>
                    <a:pt x="34585" y="121889"/>
                    <a:pt x="38691" y="121889"/>
                  </a:cubicBezTo>
                  <a:cubicBezTo>
                    <a:pt x="40402" y="121889"/>
                    <a:pt x="42113" y="120997"/>
                    <a:pt x="42113" y="118143"/>
                  </a:cubicBezTo>
                  <a:cubicBezTo>
                    <a:pt x="42113" y="115646"/>
                    <a:pt x="40060" y="115468"/>
                    <a:pt x="38178" y="115468"/>
                  </a:cubicBezTo>
                  <a:cubicBezTo>
                    <a:pt x="27399" y="115111"/>
                    <a:pt x="27399" y="110474"/>
                    <a:pt x="27399" y="107977"/>
                  </a:cubicBezTo>
                  <a:cubicBezTo>
                    <a:pt x="27399" y="107264"/>
                    <a:pt x="27399" y="106372"/>
                    <a:pt x="28083" y="103518"/>
                  </a:cubicBezTo>
                  <a:lnTo>
                    <a:pt x="49983" y="12199"/>
                  </a:lnTo>
                  <a:lnTo>
                    <a:pt x="99941" y="118857"/>
                  </a:lnTo>
                  <a:cubicBezTo>
                    <a:pt x="101310" y="121711"/>
                    <a:pt x="101994" y="121889"/>
                    <a:pt x="103705" y="121889"/>
                  </a:cubicBezTo>
                  <a:cubicBezTo>
                    <a:pt x="106443" y="121889"/>
                    <a:pt x="106443" y="121354"/>
                    <a:pt x="107298" y="118143"/>
                  </a:cubicBezTo>
                  <a:lnTo>
                    <a:pt x="131080" y="1951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5" name="Dowolny kształt: kształt 224">
              <a:extLst>
                <a:ext uri="{FF2B5EF4-FFF2-40B4-BE49-F238E27FC236}">
                  <a16:creationId xmlns:a16="http://schemas.microsoft.com/office/drawing/2014/main" id="{C42A73E8-8EB1-3C15-0F33-B1EE05AABD0C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582913" y="6365710"/>
              <a:ext cx="107102" cy="117181"/>
            </a:xfrm>
            <a:custGeom>
              <a:avLst/>
              <a:gdLst>
                <a:gd name="connsiteX0" fmla="*/ 42448 w 107102"/>
                <a:gd name="connsiteY0" fmla="*/ 80338 h 117181"/>
                <a:gd name="connsiteX1" fmla="*/ 48265 w 107102"/>
                <a:gd name="connsiteY1" fmla="*/ 80517 h 117181"/>
                <a:gd name="connsiteX2" fmla="*/ 107291 w 107102"/>
                <a:gd name="connsiteY2" fmla="*/ 26117 h 117181"/>
                <a:gd name="connsiteX3" fmla="*/ 84878 w 107102"/>
                <a:gd name="connsiteY3" fmla="*/ 77 h 117181"/>
                <a:gd name="connsiteX4" fmla="*/ 43987 w 107102"/>
                <a:gd name="connsiteY4" fmla="*/ 44845 h 117181"/>
                <a:gd name="connsiteX5" fmla="*/ 36973 w 107102"/>
                <a:gd name="connsiteY5" fmla="*/ 67318 h 117181"/>
                <a:gd name="connsiteX6" fmla="*/ 6176 w 107102"/>
                <a:gd name="connsiteY6" fmla="*/ 42526 h 117181"/>
                <a:gd name="connsiteX7" fmla="*/ 21061 w 107102"/>
                <a:gd name="connsiteY7" fmla="*/ 6320 h 117181"/>
                <a:gd name="connsiteX8" fmla="*/ 22430 w 107102"/>
                <a:gd name="connsiteY8" fmla="*/ 4001 h 117181"/>
                <a:gd name="connsiteX9" fmla="*/ 19693 w 107102"/>
                <a:gd name="connsiteY9" fmla="*/ 1861 h 117181"/>
                <a:gd name="connsiteX10" fmla="*/ 14218 w 107102"/>
                <a:gd name="connsiteY10" fmla="*/ 5785 h 117181"/>
                <a:gd name="connsiteX11" fmla="*/ 188 w 107102"/>
                <a:gd name="connsiteY11" fmla="*/ 44310 h 117181"/>
                <a:gd name="connsiteX12" fmla="*/ 33380 w 107102"/>
                <a:gd name="connsiteY12" fmla="*/ 78911 h 117181"/>
                <a:gd name="connsiteX13" fmla="*/ 23799 w 107102"/>
                <a:gd name="connsiteY13" fmla="*/ 111551 h 117181"/>
                <a:gd name="connsiteX14" fmla="*/ 29616 w 107102"/>
                <a:gd name="connsiteY14" fmla="*/ 117258 h 117181"/>
                <a:gd name="connsiteX15" fmla="*/ 36288 w 107102"/>
                <a:gd name="connsiteY15" fmla="*/ 113334 h 117181"/>
                <a:gd name="connsiteX16" fmla="*/ 42448 w 107102"/>
                <a:gd name="connsiteY16" fmla="*/ 80338 h 117181"/>
                <a:gd name="connsiteX17" fmla="*/ 44672 w 107102"/>
                <a:gd name="connsiteY17" fmla="*/ 68210 h 117181"/>
                <a:gd name="connsiteX18" fmla="*/ 57675 w 107102"/>
                <a:gd name="connsiteY18" fmla="*/ 28079 h 117181"/>
                <a:gd name="connsiteX19" fmla="*/ 82996 w 107102"/>
                <a:gd name="connsiteY19" fmla="*/ 12206 h 117181"/>
                <a:gd name="connsiteX20" fmla="*/ 101132 w 107102"/>
                <a:gd name="connsiteY20" fmla="*/ 29685 h 117181"/>
                <a:gd name="connsiteX21" fmla="*/ 50147 w 107102"/>
                <a:gd name="connsiteY21" fmla="*/ 68388 h 117181"/>
                <a:gd name="connsiteX22" fmla="*/ 44672 w 107102"/>
                <a:gd name="connsiteY22" fmla="*/ 68210 h 11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7102" h="117181">
                  <a:moveTo>
                    <a:pt x="42448" y="80338"/>
                  </a:moveTo>
                  <a:cubicBezTo>
                    <a:pt x="44330" y="80517"/>
                    <a:pt x="46383" y="80517"/>
                    <a:pt x="48265" y="80517"/>
                  </a:cubicBezTo>
                  <a:cubicBezTo>
                    <a:pt x="79061" y="80517"/>
                    <a:pt x="107291" y="54298"/>
                    <a:pt x="107291" y="26117"/>
                  </a:cubicBezTo>
                  <a:cubicBezTo>
                    <a:pt x="107291" y="10244"/>
                    <a:pt x="98223" y="77"/>
                    <a:pt x="84878" y="77"/>
                  </a:cubicBezTo>
                  <a:cubicBezTo>
                    <a:pt x="61268" y="77"/>
                    <a:pt x="48778" y="31468"/>
                    <a:pt x="43987" y="44845"/>
                  </a:cubicBezTo>
                  <a:cubicBezTo>
                    <a:pt x="41763" y="51444"/>
                    <a:pt x="37999" y="63929"/>
                    <a:pt x="36973" y="67318"/>
                  </a:cubicBezTo>
                  <a:cubicBezTo>
                    <a:pt x="18153" y="64643"/>
                    <a:pt x="6176" y="55725"/>
                    <a:pt x="6176" y="42526"/>
                  </a:cubicBezTo>
                  <a:cubicBezTo>
                    <a:pt x="6176" y="42348"/>
                    <a:pt x="7203" y="22372"/>
                    <a:pt x="21061" y="6320"/>
                  </a:cubicBezTo>
                  <a:cubicBezTo>
                    <a:pt x="22259" y="5071"/>
                    <a:pt x="22430" y="4714"/>
                    <a:pt x="22430" y="4001"/>
                  </a:cubicBezTo>
                  <a:cubicBezTo>
                    <a:pt x="22430" y="1861"/>
                    <a:pt x="20206" y="1861"/>
                    <a:pt x="19693" y="1861"/>
                  </a:cubicBezTo>
                  <a:cubicBezTo>
                    <a:pt x="18153" y="1861"/>
                    <a:pt x="17468" y="1861"/>
                    <a:pt x="14218" y="5785"/>
                  </a:cubicBezTo>
                  <a:cubicBezTo>
                    <a:pt x="4637" y="18091"/>
                    <a:pt x="188" y="36641"/>
                    <a:pt x="188" y="44310"/>
                  </a:cubicBezTo>
                  <a:cubicBezTo>
                    <a:pt x="188" y="60184"/>
                    <a:pt x="11309" y="73917"/>
                    <a:pt x="33380" y="78911"/>
                  </a:cubicBezTo>
                  <a:cubicBezTo>
                    <a:pt x="24825" y="106557"/>
                    <a:pt x="23799" y="109946"/>
                    <a:pt x="23799" y="111551"/>
                  </a:cubicBezTo>
                  <a:cubicBezTo>
                    <a:pt x="23799" y="116366"/>
                    <a:pt x="27734" y="117258"/>
                    <a:pt x="29616" y="117258"/>
                  </a:cubicBezTo>
                  <a:cubicBezTo>
                    <a:pt x="31498" y="117258"/>
                    <a:pt x="34920" y="116010"/>
                    <a:pt x="36288" y="113334"/>
                  </a:cubicBezTo>
                  <a:cubicBezTo>
                    <a:pt x="37486" y="110659"/>
                    <a:pt x="39026" y="101563"/>
                    <a:pt x="42448" y="80338"/>
                  </a:cubicBezTo>
                  <a:close/>
                  <a:moveTo>
                    <a:pt x="44672" y="68210"/>
                  </a:moveTo>
                  <a:cubicBezTo>
                    <a:pt x="48094" y="47699"/>
                    <a:pt x="49462" y="39673"/>
                    <a:pt x="57675" y="28079"/>
                  </a:cubicBezTo>
                  <a:cubicBezTo>
                    <a:pt x="65374" y="17200"/>
                    <a:pt x="74442" y="12206"/>
                    <a:pt x="82996" y="12206"/>
                  </a:cubicBezTo>
                  <a:cubicBezTo>
                    <a:pt x="94801" y="12206"/>
                    <a:pt x="101132" y="20410"/>
                    <a:pt x="101132" y="29685"/>
                  </a:cubicBezTo>
                  <a:cubicBezTo>
                    <a:pt x="101132" y="47699"/>
                    <a:pt x="79574" y="68388"/>
                    <a:pt x="50147" y="68388"/>
                  </a:cubicBezTo>
                  <a:cubicBezTo>
                    <a:pt x="48607" y="68388"/>
                    <a:pt x="46212" y="68388"/>
                    <a:pt x="44672" y="68210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6" name="Dowolny kształt: kształt 225">
              <a:extLst>
                <a:ext uri="{FF2B5EF4-FFF2-40B4-BE49-F238E27FC236}">
                  <a16:creationId xmlns:a16="http://schemas.microsoft.com/office/drawing/2014/main" id="{860F29CE-0852-3E32-2718-F6B2F18D882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998867" y="6232830"/>
              <a:ext cx="163025" cy="169694"/>
            </a:xfrm>
            <a:custGeom>
              <a:avLst/>
              <a:gdLst>
                <a:gd name="connsiteX0" fmla="*/ 163230 w 163025"/>
                <a:gd name="connsiteY0" fmla="*/ 84922 h 169694"/>
                <a:gd name="connsiteX1" fmla="*/ 81840 w 163025"/>
                <a:gd name="connsiteY1" fmla="*/ 75 h 169694"/>
                <a:gd name="connsiteX2" fmla="*/ 205 w 163025"/>
                <a:gd name="connsiteY2" fmla="*/ 84922 h 169694"/>
                <a:gd name="connsiteX3" fmla="*/ 81595 w 163025"/>
                <a:gd name="connsiteY3" fmla="*/ 169769 h 169694"/>
                <a:gd name="connsiteX4" fmla="*/ 163230 w 163025"/>
                <a:gd name="connsiteY4" fmla="*/ 84922 h 169694"/>
                <a:gd name="connsiteX5" fmla="*/ 33201 w 163025"/>
                <a:gd name="connsiteY5" fmla="*/ 30141 h 169694"/>
                <a:gd name="connsiteX6" fmla="*/ 31001 w 163025"/>
                <a:gd name="connsiteY6" fmla="*/ 27338 h 169694"/>
                <a:gd name="connsiteX7" fmla="*/ 81595 w 163025"/>
                <a:gd name="connsiteY7" fmla="*/ 6445 h 169694"/>
                <a:gd name="connsiteX8" fmla="*/ 132678 w 163025"/>
                <a:gd name="connsiteY8" fmla="*/ 27338 h 169694"/>
                <a:gd name="connsiteX9" fmla="*/ 81840 w 163025"/>
                <a:gd name="connsiteY9" fmla="*/ 80591 h 169694"/>
                <a:gd name="connsiteX10" fmla="*/ 33201 w 163025"/>
                <a:gd name="connsiteY10" fmla="*/ 30141 h 169694"/>
                <a:gd name="connsiteX11" fmla="*/ 26113 w 163025"/>
                <a:gd name="connsiteY11" fmla="*/ 138175 h 169694"/>
                <a:gd name="connsiteX12" fmla="*/ 6316 w 163025"/>
                <a:gd name="connsiteY12" fmla="*/ 84922 h 169694"/>
                <a:gd name="connsiteX13" fmla="*/ 26113 w 163025"/>
                <a:gd name="connsiteY13" fmla="*/ 31670 h 169694"/>
                <a:gd name="connsiteX14" fmla="*/ 77196 w 163025"/>
                <a:gd name="connsiteY14" fmla="*/ 84922 h 169694"/>
                <a:gd name="connsiteX15" fmla="*/ 26113 w 163025"/>
                <a:gd name="connsiteY15" fmla="*/ 138175 h 169694"/>
                <a:gd name="connsiteX16" fmla="*/ 137078 w 163025"/>
                <a:gd name="connsiteY16" fmla="*/ 31670 h 169694"/>
                <a:gd name="connsiteX17" fmla="*/ 157120 w 163025"/>
                <a:gd name="connsiteY17" fmla="*/ 84922 h 169694"/>
                <a:gd name="connsiteX18" fmla="*/ 137322 w 163025"/>
                <a:gd name="connsiteY18" fmla="*/ 138175 h 169694"/>
                <a:gd name="connsiteX19" fmla="*/ 86239 w 163025"/>
                <a:gd name="connsiteY19" fmla="*/ 84922 h 169694"/>
                <a:gd name="connsiteX20" fmla="*/ 137078 w 163025"/>
                <a:gd name="connsiteY20" fmla="*/ 31670 h 169694"/>
                <a:gd name="connsiteX21" fmla="*/ 130234 w 163025"/>
                <a:gd name="connsiteY21" fmla="*/ 139703 h 169694"/>
                <a:gd name="connsiteX22" fmla="*/ 132434 w 163025"/>
                <a:gd name="connsiteY22" fmla="*/ 142506 h 169694"/>
                <a:gd name="connsiteX23" fmla="*/ 81840 w 163025"/>
                <a:gd name="connsiteY23" fmla="*/ 163400 h 169694"/>
                <a:gd name="connsiteX24" fmla="*/ 30757 w 163025"/>
                <a:gd name="connsiteY24" fmla="*/ 142506 h 169694"/>
                <a:gd name="connsiteX25" fmla="*/ 81595 w 163025"/>
                <a:gd name="connsiteY25" fmla="*/ 89254 h 169694"/>
                <a:gd name="connsiteX26" fmla="*/ 130234 w 163025"/>
                <a:gd name="connsiteY26" fmla="*/ 139703 h 16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3025" h="169694">
                  <a:moveTo>
                    <a:pt x="163230" y="84922"/>
                  </a:moveTo>
                  <a:cubicBezTo>
                    <a:pt x="163230" y="38039"/>
                    <a:pt x="126568" y="75"/>
                    <a:pt x="81840" y="75"/>
                  </a:cubicBezTo>
                  <a:cubicBezTo>
                    <a:pt x="36379" y="75"/>
                    <a:pt x="205" y="38549"/>
                    <a:pt x="205" y="84922"/>
                  </a:cubicBezTo>
                  <a:cubicBezTo>
                    <a:pt x="205" y="131805"/>
                    <a:pt x="36867" y="169769"/>
                    <a:pt x="81595" y="169769"/>
                  </a:cubicBezTo>
                  <a:cubicBezTo>
                    <a:pt x="127057" y="169769"/>
                    <a:pt x="163230" y="131295"/>
                    <a:pt x="163230" y="84922"/>
                  </a:cubicBezTo>
                  <a:close/>
                  <a:moveTo>
                    <a:pt x="33201" y="30141"/>
                  </a:moveTo>
                  <a:cubicBezTo>
                    <a:pt x="32712" y="29631"/>
                    <a:pt x="31001" y="27848"/>
                    <a:pt x="31001" y="27338"/>
                  </a:cubicBezTo>
                  <a:cubicBezTo>
                    <a:pt x="31001" y="26319"/>
                    <a:pt x="50799" y="6445"/>
                    <a:pt x="81595" y="6445"/>
                  </a:cubicBezTo>
                  <a:cubicBezTo>
                    <a:pt x="90150" y="6445"/>
                    <a:pt x="112636" y="7719"/>
                    <a:pt x="132678" y="27338"/>
                  </a:cubicBezTo>
                  <a:lnTo>
                    <a:pt x="81840" y="80591"/>
                  </a:lnTo>
                  <a:lnTo>
                    <a:pt x="33201" y="30141"/>
                  </a:lnTo>
                  <a:close/>
                  <a:moveTo>
                    <a:pt x="26113" y="138175"/>
                  </a:moveTo>
                  <a:cubicBezTo>
                    <a:pt x="11204" y="120848"/>
                    <a:pt x="6316" y="101229"/>
                    <a:pt x="6316" y="84922"/>
                  </a:cubicBezTo>
                  <a:cubicBezTo>
                    <a:pt x="6316" y="65303"/>
                    <a:pt x="13404" y="46703"/>
                    <a:pt x="26113" y="31670"/>
                  </a:cubicBezTo>
                  <a:lnTo>
                    <a:pt x="77196" y="84922"/>
                  </a:lnTo>
                  <a:lnTo>
                    <a:pt x="26113" y="138175"/>
                  </a:lnTo>
                  <a:close/>
                  <a:moveTo>
                    <a:pt x="137078" y="31670"/>
                  </a:moveTo>
                  <a:cubicBezTo>
                    <a:pt x="148810" y="44664"/>
                    <a:pt x="157120" y="64029"/>
                    <a:pt x="157120" y="84922"/>
                  </a:cubicBezTo>
                  <a:cubicBezTo>
                    <a:pt x="157120" y="104541"/>
                    <a:pt x="150032" y="123142"/>
                    <a:pt x="137322" y="138175"/>
                  </a:cubicBezTo>
                  <a:lnTo>
                    <a:pt x="86239" y="84922"/>
                  </a:lnTo>
                  <a:lnTo>
                    <a:pt x="137078" y="31670"/>
                  </a:lnTo>
                  <a:close/>
                  <a:moveTo>
                    <a:pt x="130234" y="139703"/>
                  </a:moveTo>
                  <a:cubicBezTo>
                    <a:pt x="130723" y="140213"/>
                    <a:pt x="132434" y="141997"/>
                    <a:pt x="132434" y="142506"/>
                  </a:cubicBezTo>
                  <a:cubicBezTo>
                    <a:pt x="132434" y="143525"/>
                    <a:pt x="112636" y="163400"/>
                    <a:pt x="81840" y="163400"/>
                  </a:cubicBezTo>
                  <a:cubicBezTo>
                    <a:pt x="73285" y="163400"/>
                    <a:pt x="50799" y="162126"/>
                    <a:pt x="30757" y="142506"/>
                  </a:cubicBezTo>
                  <a:lnTo>
                    <a:pt x="81595" y="89254"/>
                  </a:lnTo>
                  <a:lnTo>
                    <a:pt x="130234" y="139703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7" name="Dowolny kształt: kształt 226">
              <a:extLst>
                <a:ext uri="{FF2B5EF4-FFF2-40B4-BE49-F238E27FC236}">
                  <a16:creationId xmlns:a16="http://schemas.microsoft.com/office/drawing/2014/main" id="{C39C2DFA-F807-9B0B-7C1F-323827E1EA7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223973" y="6207350"/>
              <a:ext cx="161069" cy="174026"/>
            </a:xfrm>
            <a:custGeom>
              <a:avLst/>
              <a:gdLst>
                <a:gd name="connsiteX0" fmla="*/ 92849 w 161069"/>
                <a:gd name="connsiteY0" fmla="*/ 75 h 174026"/>
                <a:gd name="connsiteX1" fmla="*/ 43477 w 161069"/>
                <a:gd name="connsiteY1" fmla="*/ 8228 h 174026"/>
                <a:gd name="connsiteX2" fmla="*/ 12925 w 161069"/>
                <a:gd name="connsiteY2" fmla="*/ 39823 h 174026"/>
                <a:gd name="connsiteX3" fmla="*/ 15613 w 161069"/>
                <a:gd name="connsiteY3" fmla="*/ 41861 h 174026"/>
                <a:gd name="connsiteX4" fmla="*/ 33700 w 161069"/>
                <a:gd name="connsiteY4" fmla="*/ 29886 h 174026"/>
                <a:gd name="connsiteX5" fmla="*/ 53742 w 161069"/>
                <a:gd name="connsiteY5" fmla="*/ 15617 h 174026"/>
                <a:gd name="connsiteX6" fmla="*/ 78428 w 161069"/>
                <a:gd name="connsiteY6" fmla="*/ 14089 h 174026"/>
                <a:gd name="connsiteX7" fmla="*/ 100670 w 161069"/>
                <a:gd name="connsiteY7" fmla="*/ 14089 h 174026"/>
                <a:gd name="connsiteX8" fmla="*/ 69385 w 161069"/>
                <a:gd name="connsiteY8" fmla="*/ 93585 h 174026"/>
                <a:gd name="connsiteX9" fmla="*/ 46654 w 161069"/>
                <a:gd name="connsiteY9" fmla="*/ 157030 h 174026"/>
                <a:gd name="connsiteX10" fmla="*/ 37366 w 161069"/>
                <a:gd name="connsiteY10" fmla="*/ 160087 h 174026"/>
                <a:gd name="connsiteX11" fmla="*/ 21724 w 161069"/>
                <a:gd name="connsiteY11" fmla="*/ 160087 h 174026"/>
                <a:gd name="connsiteX12" fmla="*/ 8281 w 161069"/>
                <a:gd name="connsiteY12" fmla="*/ 163909 h 174026"/>
                <a:gd name="connsiteX13" fmla="*/ 215 w 161069"/>
                <a:gd name="connsiteY13" fmla="*/ 172317 h 174026"/>
                <a:gd name="connsiteX14" fmla="*/ 5837 w 161069"/>
                <a:gd name="connsiteY14" fmla="*/ 174101 h 174026"/>
                <a:gd name="connsiteX15" fmla="*/ 89427 w 161069"/>
                <a:gd name="connsiteY15" fmla="*/ 174101 h 174026"/>
                <a:gd name="connsiteX16" fmla="*/ 139287 w 161069"/>
                <a:gd name="connsiteY16" fmla="*/ 142761 h 174026"/>
                <a:gd name="connsiteX17" fmla="*/ 136599 w 161069"/>
                <a:gd name="connsiteY17" fmla="*/ 140977 h 174026"/>
                <a:gd name="connsiteX18" fmla="*/ 118512 w 161069"/>
                <a:gd name="connsiteY18" fmla="*/ 153208 h 174026"/>
                <a:gd name="connsiteX19" fmla="*/ 103847 w 161069"/>
                <a:gd name="connsiteY19" fmla="*/ 160087 h 174026"/>
                <a:gd name="connsiteX20" fmla="*/ 57164 w 161069"/>
                <a:gd name="connsiteY20" fmla="*/ 160087 h 174026"/>
                <a:gd name="connsiteX21" fmla="*/ 90160 w 161069"/>
                <a:gd name="connsiteY21" fmla="*/ 84667 h 174026"/>
                <a:gd name="connsiteX22" fmla="*/ 112646 w 161069"/>
                <a:gd name="connsiteY22" fmla="*/ 16637 h 174026"/>
                <a:gd name="connsiteX23" fmla="*/ 119245 w 161069"/>
                <a:gd name="connsiteY23" fmla="*/ 14089 h 174026"/>
                <a:gd name="connsiteX24" fmla="*/ 140021 w 161069"/>
                <a:gd name="connsiteY24" fmla="*/ 14089 h 174026"/>
                <a:gd name="connsiteX25" fmla="*/ 153464 w 161069"/>
                <a:gd name="connsiteY25" fmla="*/ 10267 h 174026"/>
                <a:gd name="connsiteX26" fmla="*/ 161285 w 161069"/>
                <a:gd name="connsiteY26" fmla="*/ 1858 h 174026"/>
                <a:gd name="connsiteX27" fmla="*/ 155663 w 161069"/>
                <a:gd name="connsiteY27" fmla="*/ 75 h 174026"/>
                <a:gd name="connsiteX28" fmla="*/ 92849 w 161069"/>
                <a:gd name="connsiteY28" fmla="*/ 75 h 17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1069" h="174026">
                  <a:moveTo>
                    <a:pt x="92849" y="75"/>
                  </a:moveTo>
                  <a:cubicBezTo>
                    <a:pt x="62541" y="75"/>
                    <a:pt x="49343" y="5935"/>
                    <a:pt x="43477" y="8228"/>
                  </a:cubicBezTo>
                  <a:cubicBezTo>
                    <a:pt x="18546" y="19184"/>
                    <a:pt x="12925" y="36511"/>
                    <a:pt x="12925" y="39823"/>
                  </a:cubicBezTo>
                  <a:cubicBezTo>
                    <a:pt x="12925" y="41607"/>
                    <a:pt x="14147" y="41861"/>
                    <a:pt x="15613" y="41861"/>
                  </a:cubicBezTo>
                  <a:cubicBezTo>
                    <a:pt x="20013" y="41861"/>
                    <a:pt x="31745" y="35491"/>
                    <a:pt x="33700" y="29886"/>
                  </a:cubicBezTo>
                  <a:cubicBezTo>
                    <a:pt x="36633" y="20204"/>
                    <a:pt x="37366" y="17911"/>
                    <a:pt x="53742" y="15617"/>
                  </a:cubicBezTo>
                  <a:cubicBezTo>
                    <a:pt x="62052" y="14598"/>
                    <a:pt x="70118" y="14089"/>
                    <a:pt x="78428" y="14089"/>
                  </a:cubicBezTo>
                  <a:lnTo>
                    <a:pt x="100670" y="14089"/>
                  </a:lnTo>
                  <a:cubicBezTo>
                    <a:pt x="85272" y="29631"/>
                    <a:pt x="78184" y="56894"/>
                    <a:pt x="69385" y="93585"/>
                  </a:cubicBezTo>
                  <a:cubicBezTo>
                    <a:pt x="62297" y="123651"/>
                    <a:pt x="56675" y="143525"/>
                    <a:pt x="46654" y="157030"/>
                  </a:cubicBezTo>
                  <a:cubicBezTo>
                    <a:pt x="44210" y="159832"/>
                    <a:pt x="43965" y="160087"/>
                    <a:pt x="37366" y="160087"/>
                  </a:cubicBezTo>
                  <a:lnTo>
                    <a:pt x="21724" y="160087"/>
                  </a:lnTo>
                  <a:cubicBezTo>
                    <a:pt x="17080" y="160087"/>
                    <a:pt x="14391" y="160087"/>
                    <a:pt x="8281" y="163909"/>
                  </a:cubicBezTo>
                  <a:cubicBezTo>
                    <a:pt x="5592" y="165438"/>
                    <a:pt x="215" y="169769"/>
                    <a:pt x="215" y="172317"/>
                  </a:cubicBezTo>
                  <a:cubicBezTo>
                    <a:pt x="215" y="173846"/>
                    <a:pt x="460" y="174101"/>
                    <a:pt x="5837" y="174101"/>
                  </a:cubicBezTo>
                  <a:lnTo>
                    <a:pt x="89427" y="174101"/>
                  </a:lnTo>
                  <a:cubicBezTo>
                    <a:pt x="118023" y="174101"/>
                    <a:pt x="139287" y="151934"/>
                    <a:pt x="139287" y="142761"/>
                  </a:cubicBezTo>
                  <a:cubicBezTo>
                    <a:pt x="139287" y="140977"/>
                    <a:pt x="137332" y="140977"/>
                    <a:pt x="136599" y="140977"/>
                  </a:cubicBezTo>
                  <a:cubicBezTo>
                    <a:pt x="132444" y="140977"/>
                    <a:pt x="120956" y="146838"/>
                    <a:pt x="118512" y="153208"/>
                  </a:cubicBezTo>
                  <a:cubicBezTo>
                    <a:pt x="116801" y="158558"/>
                    <a:pt x="116068" y="160087"/>
                    <a:pt x="103847" y="160087"/>
                  </a:cubicBezTo>
                  <a:lnTo>
                    <a:pt x="57164" y="160087"/>
                  </a:lnTo>
                  <a:cubicBezTo>
                    <a:pt x="74517" y="144545"/>
                    <a:pt x="81850" y="119320"/>
                    <a:pt x="90160" y="84667"/>
                  </a:cubicBezTo>
                  <a:cubicBezTo>
                    <a:pt x="96759" y="56894"/>
                    <a:pt x="102625" y="32179"/>
                    <a:pt x="112646" y="16637"/>
                  </a:cubicBezTo>
                  <a:cubicBezTo>
                    <a:pt x="114113" y="14343"/>
                    <a:pt x="114357" y="14089"/>
                    <a:pt x="119245" y="14089"/>
                  </a:cubicBezTo>
                  <a:lnTo>
                    <a:pt x="140021" y="14089"/>
                  </a:lnTo>
                  <a:cubicBezTo>
                    <a:pt x="144909" y="14089"/>
                    <a:pt x="147109" y="14089"/>
                    <a:pt x="153464" y="10267"/>
                  </a:cubicBezTo>
                  <a:cubicBezTo>
                    <a:pt x="155663" y="8993"/>
                    <a:pt x="161285" y="4916"/>
                    <a:pt x="161285" y="1858"/>
                  </a:cubicBezTo>
                  <a:cubicBezTo>
                    <a:pt x="161285" y="330"/>
                    <a:pt x="161040" y="75"/>
                    <a:pt x="155663" y="75"/>
                  </a:cubicBezTo>
                  <a:lnTo>
                    <a:pt x="92849" y="7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8" name="Dowolny kształt: kształt 227">
              <a:extLst>
                <a:ext uri="{FF2B5EF4-FFF2-40B4-BE49-F238E27FC236}">
                  <a16:creationId xmlns:a16="http://schemas.microsoft.com/office/drawing/2014/main" id="{93D32254-D0D2-3D99-4794-21436319E4C2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405167" y="6190279"/>
              <a:ext cx="56704" cy="254796"/>
            </a:xfrm>
            <a:custGeom>
              <a:avLst/>
              <a:gdLst>
                <a:gd name="connsiteX0" fmla="*/ 56926 w 56704"/>
                <a:gd name="connsiteY0" fmla="*/ 252324 h 254796"/>
                <a:gd name="connsiteX1" fmla="*/ 52771 w 56704"/>
                <a:gd name="connsiteY1" fmla="*/ 246718 h 254796"/>
                <a:gd name="connsiteX2" fmla="*/ 14397 w 56704"/>
                <a:gd name="connsiteY2" fmla="*/ 127473 h 254796"/>
                <a:gd name="connsiteX3" fmla="*/ 53748 w 56704"/>
                <a:gd name="connsiteY3" fmla="*/ 6954 h 254796"/>
                <a:gd name="connsiteX4" fmla="*/ 56926 w 56704"/>
                <a:gd name="connsiteY4" fmla="*/ 2623 h 254796"/>
                <a:gd name="connsiteX5" fmla="*/ 54481 w 56704"/>
                <a:gd name="connsiteY5" fmla="*/ 75 h 254796"/>
                <a:gd name="connsiteX6" fmla="*/ 15619 w 56704"/>
                <a:gd name="connsiteY6" fmla="*/ 49760 h 254796"/>
                <a:gd name="connsiteX7" fmla="*/ 221 w 56704"/>
                <a:gd name="connsiteY7" fmla="*/ 127473 h 254796"/>
                <a:gd name="connsiteX8" fmla="*/ 16353 w 56704"/>
                <a:gd name="connsiteY8" fmla="*/ 206970 h 254796"/>
                <a:gd name="connsiteX9" fmla="*/ 54481 w 56704"/>
                <a:gd name="connsiteY9" fmla="*/ 254872 h 254796"/>
                <a:gd name="connsiteX10" fmla="*/ 56926 w 56704"/>
                <a:gd name="connsiteY10" fmla="*/ 252324 h 25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04" h="254796">
                  <a:moveTo>
                    <a:pt x="56926" y="252324"/>
                  </a:moveTo>
                  <a:cubicBezTo>
                    <a:pt x="56926" y="251559"/>
                    <a:pt x="56926" y="251050"/>
                    <a:pt x="52771" y="246718"/>
                  </a:cubicBezTo>
                  <a:cubicBezTo>
                    <a:pt x="22219" y="214614"/>
                    <a:pt x="14397" y="166457"/>
                    <a:pt x="14397" y="127473"/>
                  </a:cubicBezTo>
                  <a:cubicBezTo>
                    <a:pt x="14397" y="83139"/>
                    <a:pt x="23685" y="38804"/>
                    <a:pt x="53748" y="6954"/>
                  </a:cubicBezTo>
                  <a:cubicBezTo>
                    <a:pt x="56926" y="3897"/>
                    <a:pt x="56926" y="3387"/>
                    <a:pt x="56926" y="2623"/>
                  </a:cubicBezTo>
                  <a:cubicBezTo>
                    <a:pt x="56926" y="839"/>
                    <a:pt x="55948" y="75"/>
                    <a:pt x="54481" y="75"/>
                  </a:cubicBezTo>
                  <a:cubicBezTo>
                    <a:pt x="52037" y="75"/>
                    <a:pt x="30040" y="17401"/>
                    <a:pt x="15619" y="49760"/>
                  </a:cubicBezTo>
                  <a:cubicBezTo>
                    <a:pt x="3154" y="77788"/>
                    <a:pt x="221" y="106070"/>
                    <a:pt x="221" y="127473"/>
                  </a:cubicBezTo>
                  <a:cubicBezTo>
                    <a:pt x="221" y="147347"/>
                    <a:pt x="2910" y="178178"/>
                    <a:pt x="16353" y="206970"/>
                  </a:cubicBezTo>
                  <a:cubicBezTo>
                    <a:pt x="31018" y="238310"/>
                    <a:pt x="52037" y="254872"/>
                    <a:pt x="54481" y="254872"/>
                  </a:cubicBezTo>
                  <a:cubicBezTo>
                    <a:pt x="55948" y="254872"/>
                    <a:pt x="56926" y="254107"/>
                    <a:pt x="56926" y="25232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9" name="Dowolny kształt: kształt 228">
              <a:extLst>
                <a:ext uri="{FF2B5EF4-FFF2-40B4-BE49-F238E27FC236}">
                  <a16:creationId xmlns:a16="http://schemas.microsoft.com/office/drawing/2014/main" id="{CAD10280-8A09-0150-0933-0CE135E8CD12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483353" y="6268756"/>
              <a:ext cx="115364" cy="167656"/>
            </a:xfrm>
            <a:custGeom>
              <a:avLst/>
              <a:gdLst>
                <a:gd name="connsiteX0" fmla="*/ 958 w 115364"/>
                <a:gd name="connsiteY0" fmla="*/ 156775 h 167656"/>
                <a:gd name="connsiteX1" fmla="*/ 225 w 115364"/>
                <a:gd name="connsiteY1" fmla="*/ 160852 h 167656"/>
                <a:gd name="connsiteX2" fmla="*/ 7069 w 115364"/>
                <a:gd name="connsiteY2" fmla="*/ 167731 h 167656"/>
                <a:gd name="connsiteX3" fmla="*/ 15623 w 115364"/>
                <a:gd name="connsiteY3" fmla="*/ 162380 h 167656"/>
                <a:gd name="connsiteX4" fmla="*/ 31266 w 115364"/>
                <a:gd name="connsiteY4" fmla="*/ 98426 h 167656"/>
                <a:gd name="connsiteX5" fmla="*/ 55463 w 115364"/>
                <a:gd name="connsiteY5" fmla="*/ 115498 h 167656"/>
                <a:gd name="connsiteX6" fmla="*/ 115589 w 115364"/>
                <a:gd name="connsiteY6" fmla="*/ 41607 h 167656"/>
                <a:gd name="connsiteX7" fmla="*/ 81615 w 115364"/>
                <a:gd name="connsiteY7" fmla="*/ 75 h 167656"/>
                <a:gd name="connsiteX8" fmla="*/ 24911 w 115364"/>
                <a:gd name="connsiteY8" fmla="*/ 56640 h 167656"/>
                <a:gd name="connsiteX9" fmla="*/ 958 w 115364"/>
                <a:gd name="connsiteY9" fmla="*/ 156775 h 167656"/>
                <a:gd name="connsiteX10" fmla="*/ 55219 w 115364"/>
                <a:gd name="connsiteY10" fmla="*/ 109892 h 167656"/>
                <a:gd name="connsiteX11" fmla="*/ 34199 w 115364"/>
                <a:gd name="connsiteY11" fmla="*/ 87215 h 167656"/>
                <a:gd name="connsiteX12" fmla="*/ 36154 w 115364"/>
                <a:gd name="connsiteY12" fmla="*/ 77788 h 167656"/>
                <a:gd name="connsiteX13" fmla="*/ 50819 w 115364"/>
                <a:gd name="connsiteY13" fmla="*/ 29886 h 167656"/>
                <a:gd name="connsiteX14" fmla="*/ 81127 w 115364"/>
                <a:gd name="connsiteY14" fmla="*/ 5680 h 167656"/>
                <a:gd name="connsiteX15" fmla="*/ 97991 w 115364"/>
                <a:gd name="connsiteY15" fmla="*/ 30650 h 167656"/>
                <a:gd name="connsiteX16" fmla="*/ 84304 w 115364"/>
                <a:gd name="connsiteY16" fmla="*/ 85686 h 167656"/>
                <a:gd name="connsiteX17" fmla="*/ 55219 w 115364"/>
                <a:gd name="connsiteY17" fmla="*/ 109892 h 16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364" h="167656">
                  <a:moveTo>
                    <a:pt x="958" y="156775"/>
                  </a:moveTo>
                  <a:cubicBezTo>
                    <a:pt x="225" y="159832"/>
                    <a:pt x="225" y="160342"/>
                    <a:pt x="225" y="160852"/>
                  </a:cubicBezTo>
                  <a:cubicBezTo>
                    <a:pt x="225" y="164674"/>
                    <a:pt x="2914" y="167731"/>
                    <a:pt x="7069" y="167731"/>
                  </a:cubicBezTo>
                  <a:cubicBezTo>
                    <a:pt x="12202" y="167731"/>
                    <a:pt x="15134" y="163145"/>
                    <a:pt x="15623" y="162380"/>
                  </a:cubicBezTo>
                  <a:cubicBezTo>
                    <a:pt x="16845" y="160087"/>
                    <a:pt x="24667" y="125944"/>
                    <a:pt x="31266" y="98426"/>
                  </a:cubicBezTo>
                  <a:cubicBezTo>
                    <a:pt x="36154" y="108618"/>
                    <a:pt x="43976" y="115498"/>
                    <a:pt x="55463" y="115498"/>
                  </a:cubicBezTo>
                  <a:cubicBezTo>
                    <a:pt x="84060" y="115498"/>
                    <a:pt x="115589" y="79571"/>
                    <a:pt x="115589" y="41607"/>
                  </a:cubicBezTo>
                  <a:cubicBezTo>
                    <a:pt x="115589" y="14598"/>
                    <a:pt x="99458" y="75"/>
                    <a:pt x="81615" y="75"/>
                  </a:cubicBezTo>
                  <a:cubicBezTo>
                    <a:pt x="57907" y="75"/>
                    <a:pt x="32244" y="25554"/>
                    <a:pt x="24911" y="56640"/>
                  </a:cubicBezTo>
                  <a:lnTo>
                    <a:pt x="958" y="156775"/>
                  </a:lnTo>
                  <a:close/>
                  <a:moveTo>
                    <a:pt x="55219" y="109892"/>
                  </a:moveTo>
                  <a:cubicBezTo>
                    <a:pt x="38110" y="109892"/>
                    <a:pt x="34199" y="89508"/>
                    <a:pt x="34199" y="87215"/>
                  </a:cubicBezTo>
                  <a:cubicBezTo>
                    <a:pt x="34199" y="86196"/>
                    <a:pt x="35421" y="81100"/>
                    <a:pt x="36154" y="77788"/>
                  </a:cubicBezTo>
                  <a:cubicBezTo>
                    <a:pt x="42998" y="49251"/>
                    <a:pt x="45442" y="40078"/>
                    <a:pt x="50819" y="29886"/>
                  </a:cubicBezTo>
                  <a:cubicBezTo>
                    <a:pt x="61329" y="11286"/>
                    <a:pt x="73550" y="5680"/>
                    <a:pt x="81127" y="5680"/>
                  </a:cubicBezTo>
                  <a:cubicBezTo>
                    <a:pt x="90170" y="5680"/>
                    <a:pt x="97991" y="13069"/>
                    <a:pt x="97991" y="30650"/>
                  </a:cubicBezTo>
                  <a:cubicBezTo>
                    <a:pt x="97991" y="44664"/>
                    <a:pt x="90903" y="73201"/>
                    <a:pt x="84304" y="85686"/>
                  </a:cubicBezTo>
                  <a:cubicBezTo>
                    <a:pt x="76238" y="101739"/>
                    <a:pt x="64506" y="109892"/>
                    <a:pt x="55219" y="10989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0" name="Dowolny kształt: kształt 229">
              <a:extLst>
                <a:ext uri="{FF2B5EF4-FFF2-40B4-BE49-F238E27FC236}">
                  <a16:creationId xmlns:a16="http://schemas.microsoft.com/office/drawing/2014/main" id="{59028C54-8B9C-8C85-96CB-8C59BB81AF52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616319" y="6190279"/>
              <a:ext cx="56704" cy="254796"/>
            </a:xfrm>
            <a:custGeom>
              <a:avLst/>
              <a:gdLst>
                <a:gd name="connsiteX0" fmla="*/ 56935 w 56704"/>
                <a:gd name="connsiteY0" fmla="*/ 127473 h 254796"/>
                <a:gd name="connsiteX1" fmla="*/ 40803 w 56704"/>
                <a:gd name="connsiteY1" fmla="*/ 47977 h 254796"/>
                <a:gd name="connsiteX2" fmla="*/ 2674 w 56704"/>
                <a:gd name="connsiteY2" fmla="*/ 75 h 254796"/>
                <a:gd name="connsiteX3" fmla="*/ 230 w 56704"/>
                <a:gd name="connsiteY3" fmla="*/ 2623 h 254796"/>
                <a:gd name="connsiteX4" fmla="*/ 4874 w 56704"/>
                <a:gd name="connsiteY4" fmla="*/ 8483 h 254796"/>
                <a:gd name="connsiteX5" fmla="*/ 42759 w 56704"/>
                <a:gd name="connsiteY5" fmla="*/ 127473 h 254796"/>
                <a:gd name="connsiteX6" fmla="*/ 3408 w 56704"/>
                <a:gd name="connsiteY6" fmla="*/ 247992 h 254796"/>
                <a:gd name="connsiteX7" fmla="*/ 230 w 56704"/>
                <a:gd name="connsiteY7" fmla="*/ 252324 h 254796"/>
                <a:gd name="connsiteX8" fmla="*/ 2674 w 56704"/>
                <a:gd name="connsiteY8" fmla="*/ 254872 h 254796"/>
                <a:gd name="connsiteX9" fmla="*/ 41537 w 56704"/>
                <a:gd name="connsiteY9" fmla="*/ 205186 h 254796"/>
                <a:gd name="connsiteX10" fmla="*/ 56935 w 56704"/>
                <a:gd name="connsiteY10" fmla="*/ 127473 h 25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04" h="254796">
                  <a:moveTo>
                    <a:pt x="56935" y="127473"/>
                  </a:moveTo>
                  <a:cubicBezTo>
                    <a:pt x="56935" y="107599"/>
                    <a:pt x="54246" y="76769"/>
                    <a:pt x="40803" y="47977"/>
                  </a:cubicBezTo>
                  <a:cubicBezTo>
                    <a:pt x="26138" y="16637"/>
                    <a:pt x="5119" y="75"/>
                    <a:pt x="2674" y="75"/>
                  </a:cubicBezTo>
                  <a:cubicBezTo>
                    <a:pt x="1208" y="75"/>
                    <a:pt x="230" y="1094"/>
                    <a:pt x="230" y="2623"/>
                  </a:cubicBezTo>
                  <a:cubicBezTo>
                    <a:pt x="230" y="3387"/>
                    <a:pt x="230" y="3897"/>
                    <a:pt x="4874" y="8483"/>
                  </a:cubicBezTo>
                  <a:cubicBezTo>
                    <a:pt x="28827" y="33708"/>
                    <a:pt x="42759" y="74221"/>
                    <a:pt x="42759" y="127473"/>
                  </a:cubicBezTo>
                  <a:cubicBezTo>
                    <a:pt x="42759" y="171043"/>
                    <a:pt x="33715" y="215888"/>
                    <a:pt x="3408" y="247992"/>
                  </a:cubicBezTo>
                  <a:cubicBezTo>
                    <a:pt x="230" y="251050"/>
                    <a:pt x="230" y="251559"/>
                    <a:pt x="230" y="252324"/>
                  </a:cubicBezTo>
                  <a:cubicBezTo>
                    <a:pt x="230" y="253852"/>
                    <a:pt x="1208" y="254872"/>
                    <a:pt x="2674" y="254872"/>
                  </a:cubicBezTo>
                  <a:cubicBezTo>
                    <a:pt x="5119" y="254872"/>
                    <a:pt x="27116" y="237545"/>
                    <a:pt x="41537" y="205186"/>
                  </a:cubicBezTo>
                  <a:cubicBezTo>
                    <a:pt x="54002" y="177159"/>
                    <a:pt x="56935" y="148876"/>
                    <a:pt x="56935" y="12747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1" name="Dowolny kształt: kształt 230">
              <a:extLst>
                <a:ext uri="{FF2B5EF4-FFF2-40B4-BE49-F238E27FC236}">
                  <a16:creationId xmlns:a16="http://schemas.microsoft.com/office/drawing/2014/main" id="{04CB7842-F013-35AE-B0AD-7A6706770A41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702815" y="6190279"/>
              <a:ext cx="33484" cy="254796"/>
            </a:xfrm>
            <a:custGeom>
              <a:avLst/>
              <a:gdLst>
                <a:gd name="connsiteX0" fmla="*/ 33719 w 33484"/>
                <a:gd name="connsiteY0" fmla="*/ 75 h 254796"/>
                <a:gd name="connsiteX1" fmla="*/ 234 w 33484"/>
                <a:gd name="connsiteY1" fmla="*/ 75 h 254796"/>
                <a:gd name="connsiteX2" fmla="*/ 234 w 33484"/>
                <a:gd name="connsiteY2" fmla="*/ 10267 h 254796"/>
                <a:gd name="connsiteX3" fmla="*/ 23942 w 33484"/>
                <a:gd name="connsiteY3" fmla="*/ 10267 h 254796"/>
                <a:gd name="connsiteX4" fmla="*/ 23942 w 33484"/>
                <a:gd name="connsiteY4" fmla="*/ 244680 h 254796"/>
                <a:gd name="connsiteX5" fmla="*/ 234 w 33484"/>
                <a:gd name="connsiteY5" fmla="*/ 244680 h 254796"/>
                <a:gd name="connsiteX6" fmla="*/ 234 w 33484"/>
                <a:gd name="connsiteY6" fmla="*/ 254872 h 254796"/>
                <a:gd name="connsiteX7" fmla="*/ 33719 w 33484"/>
                <a:gd name="connsiteY7" fmla="*/ 254872 h 254796"/>
                <a:gd name="connsiteX8" fmla="*/ 33719 w 33484"/>
                <a:gd name="connsiteY8" fmla="*/ 75 h 25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4" h="254796">
                  <a:moveTo>
                    <a:pt x="33719" y="75"/>
                  </a:moveTo>
                  <a:lnTo>
                    <a:pt x="234" y="75"/>
                  </a:lnTo>
                  <a:lnTo>
                    <a:pt x="234" y="10267"/>
                  </a:lnTo>
                  <a:lnTo>
                    <a:pt x="23942" y="10267"/>
                  </a:lnTo>
                  <a:lnTo>
                    <a:pt x="23942" y="244680"/>
                  </a:lnTo>
                  <a:lnTo>
                    <a:pt x="234" y="244680"/>
                  </a:lnTo>
                  <a:lnTo>
                    <a:pt x="234" y="254872"/>
                  </a:lnTo>
                  <a:lnTo>
                    <a:pt x="33719" y="254872"/>
                  </a:lnTo>
                  <a:lnTo>
                    <a:pt x="33719" y="7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2" name="Dowolny kształt: kształt 231">
              <a:extLst>
                <a:ext uri="{FF2B5EF4-FFF2-40B4-BE49-F238E27FC236}">
                  <a16:creationId xmlns:a16="http://schemas.microsoft.com/office/drawing/2014/main" id="{98AEA9B6-BAB0-C57D-5672-4320E8C872F5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846910" y="6287866"/>
              <a:ext cx="162536" cy="59622"/>
            </a:xfrm>
            <a:custGeom>
              <a:avLst/>
              <a:gdLst>
                <a:gd name="connsiteX0" fmla="*/ 154466 w 162536"/>
                <a:gd name="connsiteY0" fmla="*/ 10267 h 59622"/>
                <a:gd name="connsiteX1" fmla="*/ 162776 w 162536"/>
                <a:gd name="connsiteY1" fmla="*/ 5171 h 59622"/>
                <a:gd name="connsiteX2" fmla="*/ 154710 w 162536"/>
                <a:gd name="connsiteY2" fmla="*/ 75 h 59622"/>
                <a:gd name="connsiteX3" fmla="*/ 8305 w 162536"/>
                <a:gd name="connsiteY3" fmla="*/ 75 h 59622"/>
                <a:gd name="connsiteX4" fmla="*/ 240 w 162536"/>
                <a:gd name="connsiteY4" fmla="*/ 5171 h 59622"/>
                <a:gd name="connsiteX5" fmla="*/ 8550 w 162536"/>
                <a:gd name="connsiteY5" fmla="*/ 10267 h 59622"/>
                <a:gd name="connsiteX6" fmla="*/ 154466 w 162536"/>
                <a:gd name="connsiteY6" fmla="*/ 10267 h 59622"/>
                <a:gd name="connsiteX7" fmla="*/ 154710 w 162536"/>
                <a:gd name="connsiteY7" fmla="*/ 59697 h 59622"/>
                <a:gd name="connsiteX8" fmla="*/ 162776 w 162536"/>
                <a:gd name="connsiteY8" fmla="*/ 54601 h 59622"/>
                <a:gd name="connsiteX9" fmla="*/ 154466 w 162536"/>
                <a:gd name="connsiteY9" fmla="*/ 49505 h 59622"/>
                <a:gd name="connsiteX10" fmla="*/ 8550 w 162536"/>
                <a:gd name="connsiteY10" fmla="*/ 49505 h 59622"/>
                <a:gd name="connsiteX11" fmla="*/ 240 w 162536"/>
                <a:gd name="connsiteY11" fmla="*/ 54601 h 59622"/>
                <a:gd name="connsiteX12" fmla="*/ 8305 w 162536"/>
                <a:gd name="connsiteY12" fmla="*/ 59697 h 59622"/>
                <a:gd name="connsiteX13" fmla="*/ 154710 w 162536"/>
                <a:gd name="connsiteY13" fmla="*/ 59697 h 5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536" h="59622">
                  <a:moveTo>
                    <a:pt x="154466" y="10267"/>
                  </a:moveTo>
                  <a:cubicBezTo>
                    <a:pt x="158132" y="10267"/>
                    <a:pt x="162776" y="10267"/>
                    <a:pt x="162776" y="5171"/>
                  </a:cubicBezTo>
                  <a:cubicBezTo>
                    <a:pt x="162776" y="75"/>
                    <a:pt x="158132" y="75"/>
                    <a:pt x="154710" y="75"/>
                  </a:cubicBezTo>
                  <a:lnTo>
                    <a:pt x="8305" y="75"/>
                  </a:lnTo>
                  <a:cubicBezTo>
                    <a:pt x="4884" y="75"/>
                    <a:pt x="240" y="75"/>
                    <a:pt x="240" y="5171"/>
                  </a:cubicBezTo>
                  <a:cubicBezTo>
                    <a:pt x="240" y="10267"/>
                    <a:pt x="4884" y="10267"/>
                    <a:pt x="8550" y="10267"/>
                  </a:cubicBezTo>
                  <a:lnTo>
                    <a:pt x="154466" y="10267"/>
                  </a:lnTo>
                  <a:close/>
                  <a:moveTo>
                    <a:pt x="154710" y="59697"/>
                  </a:moveTo>
                  <a:cubicBezTo>
                    <a:pt x="158132" y="59697"/>
                    <a:pt x="162776" y="59697"/>
                    <a:pt x="162776" y="54601"/>
                  </a:cubicBezTo>
                  <a:cubicBezTo>
                    <a:pt x="162776" y="49505"/>
                    <a:pt x="158132" y="49505"/>
                    <a:pt x="154466" y="49505"/>
                  </a:cubicBezTo>
                  <a:lnTo>
                    <a:pt x="8550" y="49505"/>
                  </a:lnTo>
                  <a:cubicBezTo>
                    <a:pt x="4884" y="49505"/>
                    <a:pt x="240" y="49505"/>
                    <a:pt x="240" y="54601"/>
                  </a:cubicBezTo>
                  <a:cubicBezTo>
                    <a:pt x="240" y="59697"/>
                    <a:pt x="4884" y="59697"/>
                    <a:pt x="8305" y="59697"/>
                  </a:cubicBezTo>
                  <a:lnTo>
                    <a:pt x="154710" y="59697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3" name="Dowolny kształt: kształt 232">
              <a:extLst>
                <a:ext uri="{FF2B5EF4-FFF2-40B4-BE49-F238E27FC236}">
                  <a16:creationId xmlns:a16="http://schemas.microsoft.com/office/drawing/2014/main" id="{0BDA2DFE-057D-2C75-17FB-39E192136A3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098060" y="6208879"/>
              <a:ext cx="108275" cy="172497"/>
            </a:xfrm>
            <a:custGeom>
              <a:avLst/>
              <a:gdLst>
                <a:gd name="connsiteX0" fmla="*/ 65265 w 108275"/>
                <a:gd name="connsiteY0" fmla="*/ 130531 h 172497"/>
                <a:gd name="connsiteX1" fmla="*/ 65265 w 108275"/>
                <a:gd name="connsiteY1" fmla="*/ 152698 h 172497"/>
                <a:gd name="connsiteX2" fmla="*/ 46689 w 108275"/>
                <a:gd name="connsiteY2" fmla="*/ 164674 h 172497"/>
                <a:gd name="connsiteX3" fmla="*/ 41556 w 108275"/>
                <a:gd name="connsiteY3" fmla="*/ 164674 h 172497"/>
                <a:gd name="connsiteX4" fmla="*/ 41556 w 108275"/>
                <a:gd name="connsiteY4" fmla="*/ 172572 h 172497"/>
                <a:gd name="connsiteX5" fmla="*/ 74552 w 108275"/>
                <a:gd name="connsiteY5" fmla="*/ 171808 h 172497"/>
                <a:gd name="connsiteX6" fmla="*/ 107793 w 108275"/>
                <a:gd name="connsiteY6" fmla="*/ 172572 h 172497"/>
                <a:gd name="connsiteX7" fmla="*/ 107793 w 108275"/>
                <a:gd name="connsiteY7" fmla="*/ 164674 h 172497"/>
                <a:gd name="connsiteX8" fmla="*/ 102660 w 108275"/>
                <a:gd name="connsiteY8" fmla="*/ 164674 h 172497"/>
                <a:gd name="connsiteX9" fmla="*/ 84085 w 108275"/>
                <a:gd name="connsiteY9" fmla="*/ 152698 h 172497"/>
                <a:gd name="connsiteX10" fmla="*/ 84085 w 108275"/>
                <a:gd name="connsiteY10" fmla="*/ 130531 h 172497"/>
                <a:gd name="connsiteX11" fmla="*/ 108526 w 108275"/>
                <a:gd name="connsiteY11" fmla="*/ 130531 h 172497"/>
                <a:gd name="connsiteX12" fmla="*/ 108526 w 108275"/>
                <a:gd name="connsiteY12" fmla="*/ 122632 h 172497"/>
                <a:gd name="connsiteX13" fmla="*/ 84085 w 108275"/>
                <a:gd name="connsiteY13" fmla="*/ 122632 h 172497"/>
                <a:gd name="connsiteX14" fmla="*/ 84085 w 108275"/>
                <a:gd name="connsiteY14" fmla="*/ 6699 h 172497"/>
                <a:gd name="connsiteX15" fmla="*/ 80174 w 108275"/>
                <a:gd name="connsiteY15" fmla="*/ 75 h 172497"/>
                <a:gd name="connsiteX16" fmla="*/ 75286 w 108275"/>
                <a:gd name="connsiteY16" fmla="*/ 3132 h 172497"/>
                <a:gd name="connsiteX17" fmla="*/ 250 w 108275"/>
                <a:gd name="connsiteY17" fmla="*/ 122632 h 172497"/>
                <a:gd name="connsiteX18" fmla="*/ 250 w 108275"/>
                <a:gd name="connsiteY18" fmla="*/ 130531 h 172497"/>
                <a:gd name="connsiteX19" fmla="*/ 65265 w 108275"/>
                <a:gd name="connsiteY19" fmla="*/ 130531 h 172497"/>
                <a:gd name="connsiteX20" fmla="*/ 66731 w 108275"/>
                <a:gd name="connsiteY20" fmla="*/ 122632 h 172497"/>
                <a:gd name="connsiteX21" fmla="*/ 7094 w 108275"/>
                <a:gd name="connsiteY21" fmla="*/ 122632 h 172497"/>
                <a:gd name="connsiteX22" fmla="*/ 66731 w 108275"/>
                <a:gd name="connsiteY22" fmla="*/ 27593 h 172497"/>
                <a:gd name="connsiteX23" fmla="*/ 66731 w 108275"/>
                <a:gd name="connsiteY23" fmla="*/ 122632 h 17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8275" h="172497">
                  <a:moveTo>
                    <a:pt x="65265" y="130531"/>
                  </a:moveTo>
                  <a:lnTo>
                    <a:pt x="65265" y="152698"/>
                  </a:lnTo>
                  <a:cubicBezTo>
                    <a:pt x="65265" y="161871"/>
                    <a:pt x="64776" y="164674"/>
                    <a:pt x="46689" y="164674"/>
                  </a:cubicBezTo>
                  <a:lnTo>
                    <a:pt x="41556" y="164674"/>
                  </a:lnTo>
                  <a:lnTo>
                    <a:pt x="41556" y="172572"/>
                  </a:lnTo>
                  <a:cubicBezTo>
                    <a:pt x="51577" y="171808"/>
                    <a:pt x="64287" y="171808"/>
                    <a:pt x="74552" y="171808"/>
                  </a:cubicBezTo>
                  <a:cubicBezTo>
                    <a:pt x="84818" y="171808"/>
                    <a:pt x="97772" y="171808"/>
                    <a:pt x="107793" y="172572"/>
                  </a:cubicBezTo>
                  <a:lnTo>
                    <a:pt x="107793" y="164674"/>
                  </a:lnTo>
                  <a:lnTo>
                    <a:pt x="102660" y="164674"/>
                  </a:lnTo>
                  <a:cubicBezTo>
                    <a:pt x="84574" y="164674"/>
                    <a:pt x="84085" y="161871"/>
                    <a:pt x="84085" y="152698"/>
                  </a:cubicBezTo>
                  <a:lnTo>
                    <a:pt x="84085" y="130531"/>
                  </a:lnTo>
                  <a:lnTo>
                    <a:pt x="108526" y="130531"/>
                  </a:lnTo>
                  <a:lnTo>
                    <a:pt x="108526" y="122632"/>
                  </a:lnTo>
                  <a:lnTo>
                    <a:pt x="84085" y="122632"/>
                  </a:lnTo>
                  <a:lnTo>
                    <a:pt x="84085" y="6699"/>
                  </a:lnTo>
                  <a:cubicBezTo>
                    <a:pt x="84085" y="1603"/>
                    <a:pt x="84085" y="75"/>
                    <a:pt x="80174" y="75"/>
                  </a:cubicBezTo>
                  <a:cubicBezTo>
                    <a:pt x="77974" y="75"/>
                    <a:pt x="77241" y="75"/>
                    <a:pt x="75286" y="3132"/>
                  </a:cubicBezTo>
                  <a:lnTo>
                    <a:pt x="250" y="122632"/>
                  </a:lnTo>
                  <a:lnTo>
                    <a:pt x="250" y="130531"/>
                  </a:lnTo>
                  <a:lnTo>
                    <a:pt x="65265" y="130531"/>
                  </a:lnTo>
                  <a:close/>
                  <a:moveTo>
                    <a:pt x="66731" y="122632"/>
                  </a:moveTo>
                  <a:lnTo>
                    <a:pt x="7094" y="122632"/>
                  </a:lnTo>
                  <a:lnTo>
                    <a:pt x="66731" y="27593"/>
                  </a:lnTo>
                  <a:lnTo>
                    <a:pt x="66731" y="12263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4" name="Dowolny kształt: kształt 233">
              <a:extLst>
                <a:ext uri="{FF2B5EF4-FFF2-40B4-BE49-F238E27FC236}">
                  <a16:creationId xmlns:a16="http://schemas.microsoft.com/office/drawing/2014/main" id="{E06339F5-9891-28D1-56AA-9BB027FA0A35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447347" y="6268756"/>
              <a:ext cx="190888" cy="112620"/>
            </a:xfrm>
            <a:custGeom>
              <a:avLst/>
              <a:gdLst>
                <a:gd name="connsiteX0" fmla="*/ 19329 w 190888"/>
                <a:gd name="connsiteY0" fmla="*/ 25045 h 112620"/>
                <a:gd name="connsiteX1" fmla="*/ 19329 w 190888"/>
                <a:gd name="connsiteY1" fmla="*/ 93330 h 112620"/>
                <a:gd name="connsiteX2" fmla="*/ 264 w 190888"/>
                <a:gd name="connsiteY2" fmla="*/ 104796 h 112620"/>
                <a:gd name="connsiteX3" fmla="*/ 264 w 190888"/>
                <a:gd name="connsiteY3" fmla="*/ 112695 h 112620"/>
                <a:gd name="connsiteX4" fmla="*/ 27883 w 190888"/>
                <a:gd name="connsiteY4" fmla="*/ 111931 h 112620"/>
                <a:gd name="connsiteX5" fmla="*/ 55258 w 190888"/>
                <a:gd name="connsiteY5" fmla="*/ 112695 h 112620"/>
                <a:gd name="connsiteX6" fmla="*/ 55258 w 190888"/>
                <a:gd name="connsiteY6" fmla="*/ 104796 h 112620"/>
                <a:gd name="connsiteX7" fmla="*/ 36193 w 190888"/>
                <a:gd name="connsiteY7" fmla="*/ 93330 h 112620"/>
                <a:gd name="connsiteX8" fmla="*/ 36193 w 190888"/>
                <a:gd name="connsiteY8" fmla="*/ 46448 h 112620"/>
                <a:gd name="connsiteX9" fmla="*/ 69190 w 190888"/>
                <a:gd name="connsiteY9" fmla="*/ 5680 h 112620"/>
                <a:gd name="connsiteX10" fmla="*/ 87276 w 190888"/>
                <a:gd name="connsiteY10" fmla="*/ 33963 h 112620"/>
                <a:gd name="connsiteX11" fmla="*/ 87276 w 190888"/>
                <a:gd name="connsiteY11" fmla="*/ 93330 h 112620"/>
                <a:gd name="connsiteX12" fmla="*/ 68212 w 190888"/>
                <a:gd name="connsiteY12" fmla="*/ 104796 h 112620"/>
                <a:gd name="connsiteX13" fmla="*/ 68212 w 190888"/>
                <a:gd name="connsiteY13" fmla="*/ 112695 h 112620"/>
                <a:gd name="connsiteX14" fmla="*/ 95831 w 190888"/>
                <a:gd name="connsiteY14" fmla="*/ 111931 h 112620"/>
                <a:gd name="connsiteX15" fmla="*/ 123205 w 190888"/>
                <a:gd name="connsiteY15" fmla="*/ 112695 h 112620"/>
                <a:gd name="connsiteX16" fmla="*/ 123205 w 190888"/>
                <a:gd name="connsiteY16" fmla="*/ 104796 h 112620"/>
                <a:gd name="connsiteX17" fmla="*/ 104141 w 190888"/>
                <a:gd name="connsiteY17" fmla="*/ 93330 h 112620"/>
                <a:gd name="connsiteX18" fmla="*/ 104141 w 190888"/>
                <a:gd name="connsiteY18" fmla="*/ 46448 h 112620"/>
                <a:gd name="connsiteX19" fmla="*/ 137137 w 190888"/>
                <a:gd name="connsiteY19" fmla="*/ 5680 h 112620"/>
                <a:gd name="connsiteX20" fmla="*/ 155224 w 190888"/>
                <a:gd name="connsiteY20" fmla="*/ 33963 h 112620"/>
                <a:gd name="connsiteX21" fmla="*/ 155224 w 190888"/>
                <a:gd name="connsiteY21" fmla="*/ 93330 h 112620"/>
                <a:gd name="connsiteX22" fmla="*/ 136159 w 190888"/>
                <a:gd name="connsiteY22" fmla="*/ 104796 h 112620"/>
                <a:gd name="connsiteX23" fmla="*/ 136159 w 190888"/>
                <a:gd name="connsiteY23" fmla="*/ 112695 h 112620"/>
                <a:gd name="connsiteX24" fmla="*/ 163778 w 190888"/>
                <a:gd name="connsiteY24" fmla="*/ 111931 h 112620"/>
                <a:gd name="connsiteX25" fmla="*/ 191153 w 190888"/>
                <a:gd name="connsiteY25" fmla="*/ 112695 h 112620"/>
                <a:gd name="connsiteX26" fmla="*/ 191153 w 190888"/>
                <a:gd name="connsiteY26" fmla="*/ 104796 h 112620"/>
                <a:gd name="connsiteX27" fmla="*/ 172088 w 190888"/>
                <a:gd name="connsiteY27" fmla="*/ 97152 h 112620"/>
                <a:gd name="connsiteX28" fmla="*/ 172088 w 190888"/>
                <a:gd name="connsiteY28" fmla="*/ 48486 h 112620"/>
                <a:gd name="connsiteX29" fmla="*/ 164512 w 190888"/>
                <a:gd name="connsiteY29" fmla="*/ 9502 h 112620"/>
                <a:gd name="connsiteX30" fmla="*/ 138848 w 190888"/>
                <a:gd name="connsiteY30" fmla="*/ 75 h 112620"/>
                <a:gd name="connsiteX31" fmla="*/ 103408 w 190888"/>
                <a:gd name="connsiteY31" fmla="*/ 25045 h 112620"/>
                <a:gd name="connsiteX32" fmla="*/ 70900 w 190888"/>
                <a:gd name="connsiteY32" fmla="*/ 75 h 112620"/>
                <a:gd name="connsiteX33" fmla="*/ 34727 w 190888"/>
                <a:gd name="connsiteY33" fmla="*/ 26828 h 112620"/>
                <a:gd name="connsiteX34" fmla="*/ 34727 w 190888"/>
                <a:gd name="connsiteY34" fmla="*/ 75 h 112620"/>
                <a:gd name="connsiteX35" fmla="*/ 264 w 190888"/>
                <a:gd name="connsiteY35" fmla="*/ 2877 h 112620"/>
                <a:gd name="connsiteX36" fmla="*/ 264 w 190888"/>
                <a:gd name="connsiteY36" fmla="*/ 10776 h 112620"/>
                <a:gd name="connsiteX37" fmla="*/ 19329 w 190888"/>
                <a:gd name="connsiteY37" fmla="*/ 25045 h 112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0888" h="112620">
                  <a:moveTo>
                    <a:pt x="19329" y="25045"/>
                  </a:moveTo>
                  <a:lnTo>
                    <a:pt x="19329" y="93330"/>
                  </a:lnTo>
                  <a:cubicBezTo>
                    <a:pt x="19329" y="104796"/>
                    <a:pt x="16640" y="104796"/>
                    <a:pt x="264" y="104796"/>
                  </a:cubicBezTo>
                  <a:lnTo>
                    <a:pt x="264" y="112695"/>
                  </a:lnTo>
                  <a:cubicBezTo>
                    <a:pt x="8819" y="112440"/>
                    <a:pt x="21284" y="111931"/>
                    <a:pt x="27883" y="111931"/>
                  </a:cubicBezTo>
                  <a:cubicBezTo>
                    <a:pt x="34238" y="111931"/>
                    <a:pt x="46948" y="112440"/>
                    <a:pt x="55258" y="112695"/>
                  </a:cubicBezTo>
                  <a:lnTo>
                    <a:pt x="55258" y="104796"/>
                  </a:lnTo>
                  <a:cubicBezTo>
                    <a:pt x="38882" y="104796"/>
                    <a:pt x="36193" y="104796"/>
                    <a:pt x="36193" y="93330"/>
                  </a:cubicBezTo>
                  <a:lnTo>
                    <a:pt x="36193" y="46448"/>
                  </a:lnTo>
                  <a:cubicBezTo>
                    <a:pt x="36193" y="19949"/>
                    <a:pt x="53547" y="5680"/>
                    <a:pt x="69190" y="5680"/>
                  </a:cubicBezTo>
                  <a:cubicBezTo>
                    <a:pt x="84588" y="5680"/>
                    <a:pt x="87276" y="19439"/>
                    <a:pt x="87276" y="33963"/>
                  </a:cubicBezTo>
                  <a:lnTo>
                    <a:pt x="87276" y="93330"/>
                  </a:lnTo>
                  <a:cubicBezTo>
                    <a:pt x="87276" y="104796"/>
                    <a:pt x="84588" y="104796"/>
                    <a:pt x="68212" y="104796"/>
                  </a:cubicBezTo>
                  <a:lnTo>
                    <a:pt x="68212" y="112695"/>
                  </a:lnTo>
                  <a:cubicBezTo>
                    <a:pt x="76766" y="112440"/>
                    <a:pt x="89232" y="111931"/>
                    <a:pt x="95831" y="111931"/>
                  </a:cubicBezTo>
                  <a:cubicBezTo>
                    <a:pt x="102186" y="111931"/>
                    <a:pt x="114895" y="112440"/>
                    <a:pt x="123205" y="112695"/>
                  </a:cubicBezTo>
                  <a:lnTo>
                    <a:pt x="123205" y="104796"/>
                  </a:lnTo>
                  <a:cubicBezTo>
                    <a:pt x="106830" y="104796"/>
                    <a:pt x="104141" y="104796"/>
                    <a:pt x="104141" y="93330"/>
                  </a:cubicBezTo>
                  <a:lnTo>
                    <a:pt x="104141" y="46448"/>
                  </a:lnTo>
                  <a:cubicBezTo>
                    <a:pt x="104141" y="19949"/>
                    <a:pt x="121494" y="5680"/>
                    <a:pt x="137137" y="5680"/>
                  </a:cubicBezTo>
                  <a:cubicBezTo>
                    <a:pt x="152535" y="5680"/>
                    <a:pt x="155224" y="19439"/>
                    <a:pt x="155224" y="33963"/>
                  </a:cubicBezTo>
                  <a:lnTo>
                    <a:pt x="155224" y="93330"/>
                  </a:lnTo>
                  <a:cubicBezTo>
                    <a:pt x="155224" y="104796"/>
                    <a:pt x="152535" y="104796"/>
                    <a:pt x="136159" y="104796"/>
                  </a:cubicBezTo>
                  <a:lnTo>
                    <a:pt x="136159" y="112695"/>
                  </a:lnTo>
                  <a:cubicBezTo>
                    <a:pt x="144714" y="112440"/>
                    <a:pt x="157179" y="111931"/>
                    <a:pt x="163778" y="111931"/>
                  </a:cubicBezTo>
                  <a:cubicBezTo>
                    <a:pt x="170133" y="111931"/>
                    <a:pt x="182843" y="112440"/>
                    <a:pt x="191153" y="112695"/>
                  </a:cubicBezTo>
                  <a:lnTo>
                    <a:pt x="191153" y="104796"/>
                  </a:lnTo>
                  <a:cubicBezTo>
                    <a:pt x="178443" y="104796"/>
                    <a:pt x="172333" y="104796"/>
                    <a:pt x="172088" y="97152"/>
                  </a:cubicBezTo>
                  <a:lnTo>
                    <a:pt x="172088" y="48486"/>
                  </a:lnTo>
                  <a:cubicBezTo>
                    <a:pt x="172088" y="26574"/>
                    <a:pt x="172088" y="18675"/>
                    <a:pt x="164512" y="9502"/>
                  </a:cubicBezTo>
                  <a:cubicBezTo>
                    <a:pt x="161090" y="5171"/>
                    <a:pt x="153024" y="75"/>
                    <a:pt x="138848" y="75"/>
                  </a:cubicBezTo>
                  <a:cubicBezTo>
                    <a:pt x="118317" y="75"/>
                    <a:pt x="107563" y="15363"/>
                    <a:pt x="103408" y="25045"/>
                  </a:cubicBezTo>
                  <a:cubicBezTo>
                    <a:pt x="99986" y="2877"/>
                    <a:pt x="81899" y="75"/>
                    <a:pt x="70900" y="75"/>
                  </a:cubicBezTo>
                  <a:cubicBezTo>
                    <a:pt x="53058" y="75"/>
                    <a:pt x="41571" y="11031"/>
                    <a:pt x="34727" y="26828"/>
                  </a:cubicBezTo>
                  <a:lnTo>
                    <a:pt x="34727" y="75"/>
                  </a:lnTo>
                  <a:lnTo>
                    <a:pt x="264" y="2877"/>
                  </a:lnTo>
                  <a:lnTo>
                    <a:pt x="264" y="10776"/>
                  </a:lnTo>
                  <a:cubicBezTo>
                    <a:pt x="17373" y="10776"/>
                    <a:pt x="19329" y="12560"/>
                    <a:pt x="19329" y="2504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5" name="Dowolny kształt: kształt 234">
              <a:extLst>
                <a:ext uri="{FF2B5EF4-FFF2-40B4-BE49-F238E27FC236}">
                  <a16:creationId xmlns:a16="http://schemas.microsoft.com/office/drawing/2014/main" id="{3AC5D69B-85CB-429F-CE61-E87479D8822E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651272" y="6210917"/>
              <a:ext cx="52304" cy="170459"/>
            </a:xfrm>
            <a:custGeom>
              <a:avLst/>
              <a:gdLst>
                <a:gd name="connsiteX0" fmla="*/ 35469 w 52304"/>
                <a:gd name="connsiteY0" fmla="*/ 57914 h 170459"/>
                <a:gd name="connsiteX1" fmla="*/ 1250 w 52304"/>
                <a:gd name="connsiteY1" fmla="*/ 60716 h 170459"/>
                <a:gd name="connsiteX2" fmla="*/ 1250 w 52304"/>
                <a:gd name="connsiteY2" fmla="*/ 68615 h 170459"/>
                <a:gd name="connsiteX3" fmla="*/ 19337 w 52304"/>
                <a:gd name="connsiteY3" fmla="*/ 82629 h 170459"/>
                <a:gd name="connsiteX4" fmla="*/ 19337 w 52304"/>
                <a:gd name="connsiteY4" fmla="*/ 151169 h 170459"/>
                <a:gd name="connsiteX5" fmla="*/ 273 w 52304"/>
                <a:gd name="connsiteY5" fmla="*/ 162635 h 170459"/>
                <a:gd name="connsiteX6" fmla="*/ 273 w 52304"/>
                <a:gd name="connsiteY6" fmla="*/ 170534 h 170459"/>
                <a:gd name="connsiteX7" fmla="*/ 27158 w 52304"/>
                <a:gd name="connsiteY7" fmla="*/ 169769 h 170459"/>
                <a:gd name="connsiteX8" fmla="*/ 52578 w 52304"/>
                <a:gd name="connsiteY8" fmla="*/ 170534 h 170459"/>
                <a:gd name="connsiteX9" fmla="*/ 52578 w 52304"/>
                <a:gd name="connsiteY9" fmla="*/ 162635 h 170459"/>
                <a:gd name="connsiteX10" fmla="*/ 35469 w 52304"/>
                <a:gd name="connsiteY10" fmla="*/ 151424 h 170459"/>
                <a:gd name="connsiteX11" fmla="*/ 35469 w 52304"/>
                <a:gd name="connsiteY11" fmla="*/ 57914 h 170459"/>
                <a:gd name="connsiteX12" fmla="*/ 36446 w 52304"/>
                <a:gd name="connsiteY12" fmla="*/ 13579 h 170459"/>
                <a:gd name="connsiteX13" fmla="*/ 23492 w 52304"/>
                <a:gd name="connsiteY13" fmla="*/ 75 h 170459"/>
                <a:gd name="connsiteX14" fmla="*/ 10538 w 52304"/>
                <a:gd name="connsiteY14" fmla="*/ 13579 h 170459"/>
                <a:gd name="connsiteX15" fmla="*/ 23492 w 52304"/>
                <a:gd name="connsiteY15" fmla="*/ 27083 h 170459"/>
                <a:gd name="connsiteX16" fmla="*/ 36446 w 52304"/>
                <a:gd name="connsiteY16" fmla="*/ 13579 h 17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304" h="170459">
                  <a:moveTo>
                    <a:pt x="35469" y="57914"/>
                  </a:moveTo>
                  <a:lnTo>
                    <a:pt x="1250" y="60716"/>
                  </a:lnTo>
                  <a:lnTo>
                    <a:pt x="1250" y="68615"/>
                  </a:lnTo>
                  <a:cubicBezTo>
                    <a:pt x="17137" y="68615"/>
                    <a:pt x="19337" y="70144"/>
                    <a:pt x="19337" y="82629"/>
                  </a:cubicBezTo>
                  <a:lnTo>
                    <a:pt x="19337" y="151169"/>
                  </a:lnTo>
                  <a:cubicBezTo>
                    <a:pt x="19337" y="162635"/>
                    <a:pt x="16649" y="162635"/>
                    <a:pt x="273" y="162635"/>
                  </a:cubicBezTo>
                  <a:lnTo>
                    <a:pt x="273" y="170534"/>
                  </a:lnTo>
                  <a:cubicBezTo>
                    <a:pt x="8094" y="170279"/>
                    <a:pt x="21292" y="169769"/>
                    <a:pt x="27158" y="169769"/>
                  </a:cubicBezTo>
                  <a:cubicBezTo>
                    <a:pt x="35713" y="169769"/>
                    <a:pt x="44267" y="170279"/>
                    <a:pt x="52578" y="170534"/>
                  </a:cubicBezTo>
                  <a:lnTo>
                    <a:pt x="52578" y="162635"/>
                  </a:lnTo>
                  <a:cubicBezTo>
                    <a:pt x="36446" y="162635"/>
                    <a:pt x="35469" y="161361"/>
                    <a:pt x="35469" y="151424"/>
                  </a:cubicBezTo>
                  <a:lnTo>
                    <a:pt x="35469" y="57914"/>
                  </a:lnTo>
                  <a:close/>
                  <a:moveTo>
                    <a:pt x="36446" y="13579"/>
                  </a:moveTo>
                  <a:cubicBezTo>
                    <a:pt x="36446" y="5425"/>
                    <a:pt x="30336" y="75"/>
                    <a:pt x="23492" y="75"/>
                  </a:cubicBezTo>
                  <a:cubicBezTo>
                    <a:pt x="15915" y="75"/>
                    <a:pt x="10538" y="6954"/>
                    <a:pt x="10538" y="13579"/>
                  </a:cubicBezTo>
                  <a:cubicBezTo>
                    <a:pt x="10538" y="20458"/>
                    <a:pt x="15915" y="27083"/>
                    <a:pt x="23492" y="27083"/>
                  </a:cubicBezTo>
                  <a:cubicBezTo>
                    <a:pt x="30336" y="27083"/>
                    <a:pt x="36446" y="21732"/>
                    <a:pt x="36446" y="13579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6" name="Dowolny kształt: kształt 235">
              <a:extLst>
                <a:ext uri="{FF2B5EF4-FFF2-40B4-BE49-F238E27FC236}">
                  <a16:creationId xmlns:a16="http://schemas.microsoft.com/office/drawing/2014/main" id="{AA4E4869-7BA4-1126-2DC3-82C777ADA5C2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718921" y="6268756"/>
              <a:ext cx="122940" cy="112620"/>
            </a:xfrm>
            <a:custGeom>
              <a:avLst/>
              <a:gdLst>
                <a:gd name="connsiteX0" fmla="*/ 19340 w 122940"/>
                <a:gd name="connsiteY0" fmla="*/ 25045 h 112620"/>
                <a:gd name="connsiteX1" fmla="*/ 19340 w 122940"/>
                <a:gd name="connsiteY1" fmla="*/ 93330 h 112620"/>
                <a:gd name="connsiteX2" fmla="*/ 275 w 122940"/>
                <a:gd name="connsiteY2" fmla="*/ 104796 h 112620"/>
                <a:gd name="connsiteX3" fmla="*/ 275 w 122940"/>
                <a:gd name="connsiteY3" fmla="*/ 112695 h 112620"/>
                <a:gd name="connsiteX4" fmla="*/ 27894 w 122940"/>
                <a:gd name="connsiteY4" fmla="*/ 111931 h 112620"/>
                <a:gd name="connsiteX5" fmla="*/ 55269 w 122940"/>
                <a:gd name="connsiteY5" fmla="*/ 112695 h 112620"/>
                <a:gd name="connsiteX6" fmla="*/ 55269 w 122940"/>
                <a:gd name="connsiteY6" fmla="*/ 104796 h 112620"/>
                <a:gd name="connsiteX7" fmla="*/ 36205 w 122940"/>
                <a:gd name="connsiteY7" fmla="*/ 93330 h 112620"/>
                <a:gd name="connsiteX8" fmla="*/ 36205 w 122940"/>
                <a:gd name="connsiteY8" fmla="*/ 46448 h 112620"/>
                <a:gd name="connsiteX9" fmla="*/ 69201 w 122940"/>
                <a:gd name="connsiteY9" fmla="*/ 5680 h 112620"/>
                <a:gd name="connsiteX10" fmla="*/ 87287 w 122940"/>
                <a:gd name="connsiteY10" fmla="*/ 33963 h 112620"/>
                <a:gd name="connsiteX11" fmla="*/ 87287 w 122940"/>
                <a:gd name="connsiteY11" fmla="*/ 93330 h 112620"/>
                <a:gd name="connsiteX12" fmla="*/ 68223 w 122940"/>
                <a:gd name="connsiteY12" fmla="*/ 104796 h 112620"/>
                <a:gd name="connsiteX13" fmla="*/ 68223 w 122940"/>
                <a:gd name="connsiteY13" fmla="*/ 112695 h 112620"/>
                <a:gd name="connsiteX14" fmla="*/ 95842 w 122940"/>
                <a:gd name="connsiteY14" fmla="*/ 111931 h 112620"/>
                <a:gd name="connsiteX15" fmla="*/ 123216 w 122940"/>
                <a:gd name="connsiteY15" fmla="*/ 112695 h 112620"/>
                <a:gd name="connsiteX16" fmla="*/ 123216 w 122940"/>
                <a:gd name="connsiteY16" fmla="*/ 104796 h 112620"/>
                <a:gd name="connsiteX17" fmla="*/ 104152 w 122940"/>
                <a:gd name="connsiteY17" fmla="*/ 97152 h 112620"/>
                <a:gd name="connsiteX18" fmla="*/ 104152 w 122940"/>
                <a:gd name="connsiteY18" fmla="*/ 48486 h 112620"/>
                <a:gd name="connsiteX19" fmla="*/ 96575 w 122940"/>
                <a:gd name="connsiteY19" fmla="*/ 9502 h 112620"/>
                <a:gd name="connsiteX20" fmla="*/ 70912 w 122940"/>
                <a:gd name="connsiteY20" fmla="*/ 75 h 112620"/>
                <a:gd name="connsiteX21" fmla="*/ 34738 w 122940"/>
                <a:gd name="connsiteY21" fmla="*/ 26828 h 112620"/>
                <a:gd name="connsiteX22" fmla="*/ 34738 w 122940"/>
                <a:gd name="connsiteY22" fmla="*/ 75 h 112620"/>
                <a:gd name="connsiteX23" fmla="*/ 275 w 122940"/>
                <a:gd name="connsiteY23" fmla="*/ 2877 h 112620"/>
                <a:gd name="connsiteX24" fmla="*/ 275 w 122940"/>
                <a:gd name="connsiteY24" fmla="*/ 10776 h 112620"/>
                <a:gd name="connsiteX25" fmla="*/ 19340 w 122940"/>
                <a:gd name="connsiteY25" fmla="*/ 25045 h 112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940" h="112620">
                  <a:moveTo>
                    <a:pt x="19340" y="25045"/>
                  </a:moveTo>
                  <a:lnTo>
                    <a:pt x="19340" y="93330"/>
                  </a:lnTo>
                  <a:cubicBezTo>
                    <a:pt x="19340" y="104796"/>
                    <a:pt x="16651" y="104796"/>
                    <a:pt x="275" y="104796"/>
                  </a:cubicBezTo>
                  <a:lnTo>
                    <a:pt x="275" y="112695"/>
                  </a:lnTo>
                  <a:cubicBezTo>
                    <a:pt x="8830" y="112440"/>
                    <a:pt x="21295" y="111931"/>
                    <a:pt x="27894" y="111931"/>
                  </a:cubicBezTo>
                  <a:cubicBezTo>
                    <a:pt x="34249" y="111931"/>
                    <a:pt x="46959" y="112440"/>
                    <a:pt x="55269" y="112695"/>
                  </a:cubicBezTo>
                  <a:lnTo>
                    <a:pt x="55269" y="104796"/>
                  </a:lnTo>
                  <a:cubicBezTo>
                    <a:pt x="38893" y="104796"/>
                    <a:pt x="36205" y="104796"/>
                    <a:pt x="36205" y="93330"/>
                  </a:cubicBezTo>
                  <a:lnTo>
                    <a:pt x="36205" y="46448"/>
                  </a:lnTo>
                  <a:cubicBezTo>
                    <a:pt x="36205" y="19949"/>
                    <a:pt x="53558" y="5680"/>
                    <a:pt x="69201" y="5680"/>
                  </a:cubicBezTo>
                  <a:cubicBezTo>
                    <a:pt x="84599" y="5680"/>
                    <a:pt x="87287" y="19439"/>
                    <a:pt x="87287" y="33963"/>
                  </a:cubicBezTo>
                  <a:lnTo>
                    <a:pt x="87287" y="93330"/>
                  </a:lnTo>
                  <a:cubicBezTo>
                    <a:pt x="87287" y="104796"/>
                    <a:pt x="84599" y="104796"/>
                    <a:pt x="68223" y="104796"/>
                  </a:cubicBezTo>
                  <a:lnTo>
                    <a:pt x="68223" y="112695"/>
                  </a:lnTo>
                  <a:cubicBezTo>
                    <a:pt x="76778" y="112440"/>
                    <a:pt x="89243" y="111931"/>
                    <a:pt x="95842" y="111931"/>
                  </a:cubicBezTo>
                  <a:cubicBezTo>
                    <a:pt x="102197" y="111931"/>
                    <a:pt x="114906" y="112440"/>
                    <a:pt x="123216" y="112695"/>
                  </a:cubicBezTo>
                  <a:lnTo>
                    <a:pt x="123216" y="104796"/>
                  </a:lnTo>
                  <a:cubicBezTo>
                    <a:pt x="110507" y="104796"/>
                    <a:pt x="104396" y="104796"/>
                    <a:pt x="104152" y="97152"/>
                  </a:cubicBezTo>
                  <a:lnTo>
                    <a:pt x="104152" y="48486"/>
                  </a:lnTo>
                  <a:cubicBezTo>
                    <a:pt x="104152" y="26574"/>
                    <a:pt x="104152" y="18675"/>
                    <a:pt x="96575" y="9502"/>
                  </a:cubicBezTo>
                  <a:cubicBezTo>
                    <a:pt x="93153" y="5171"/>
                    <a:pt x="85088" y="75"/>
                    <a:pt x="70912" y="75"/>
                  </a:cubicBezTo>
                  <a:cubicBezTo>
                    <a:pt x="53069" y="75"/>
                    <a:pt x="41582" y="11031"/>
                    <a:pt x="34738" y="26828"/>
                  </a:cubicBezTo>
                  <a:lnTo>
                    <a:pt x="34738" y="75"/>
                  </a:lnTo>
                  <a:lnTo>
                    <a:pt x="275" y="2877"/>
                  </a:lnTo>
                  <a:lnTo>
                    <a:pt x="275" y="10776"/>
                  </a:lnTo>
                  <a:cubicBezTo>
                    <a:pt x="17385" y="10776"/>
                    <a:pt x="19340" y="12560"/>
                    <a:pt x="19340" y="2504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7" name="Dowolny kształt: kształt 236">
              <a:extLst>
                <a:ext uri="{FF2B5EF4-FFF2-40B4-BE49-F238E27FC236}">
                  <a16:creationId xmlns:a16="http://schemas.microsoft.com/office/drawing/2014/main" id="{E2D9FED5-96A7-A319-DF19-CF001B9812E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270242" y="6478906"/>
              <a:ext cx="67751" cy="178357"/>
            </a:xfrm>
            <a:custGeom>
              <a:avLst/>
              <a:gdLst>
                <a:gd name="connsiteX0" fmla="*/ 40805 w 67751"/>
                <a:gd name="connsiteY0" fmla="*/ 25767 h 178357"/>
                <a:gd name="connsiteX1" fmla="*/ 46109 w 67751"/>
                <a:gd name="connsiteY1" fmla="*/ 11855 h 178357"/>
                <a:gd name="connsiteX2" fmla="*/ 64416 w 67751"/>
                <a:gd name="connsiteY2" fmla="*/ 5078 h 178357"/>
                <a:gd name="connsiteX3" fmla="*/ 68009 w 67751"/>
                <a:gd name="connsiteY3" fmla="*/ 2581 h 178357"/>
                <a:gd name="connsiteX4" fmla="*/ 63732 w 67751"/>
                <a:gd name="connsiteY4" fmla="*/ 84 h 178357"/>
                <a:gd name="connsiteX5" fmla="*/ 27460 w 67751"/>
                <a:gd name="connsiteY5" fmla="*/ 22557 h 178357"/>
                <a:gd name="connsiteX6" fmla="*/ 27460 w 67751"/>
                <a:gd name="connsiteY6" fmla="*/ 64471 h 178357"/>
                <a:gd name="connsiteX7" fmla="*/ 21814 w 67751"/>
                <a:gd name="connsiteY7" fmla="*/ 79988 h 178357"/>
                <a:gd name="connsiteX8" fmla="*/ 3679 w 67751"/>
                <a:gd name="connsiteY8" fmla="*/ 86766 h 178357"/>
                <a:gd name="connsiteX9" fmla="*/ 257 w 67751"/>
                <a:gd name="connsiteY9" fmla="*/ 89263 h 178357"/>
                <a:gd name="connsiteX10" fmla="*/ 3165 w 67751"/>
                <a:gd name="connsiteY10" fmla="*/ 91760 h 178357"/>
                <a:gd name="connsiteX11" fmla="*/ 27460 w 67751"/>
                <a:gd name="connsiteY11" fmla="*/ 110487 h 178357"/>
                <a:gd name="connsiteX12" fmla="*/ 27460 w 67751"/>
                <a:gd name="connsiteY12" fmla="*/ 152401 h 178357"/>
                <a:gd name="connsiteX13" fmla="*/ 36528 w 67751"/>
                <a:gd name="connsiteY13" fmla="*/ 171307 h 178357"/>
                <a:gd name="connsiteX14" fmla="*/ 63732 w 67751"/>
                <a:gd name="connsiteY14" fmla="*/ 178442 h 178357"/>
                <a:gd name="connsiteX15" fmla="*/ 68009 w 67751"/>
                <a:gd name="connsiteY15" fmla="*/ 175945 h 178357"/>
                <a:gd name="connsiteX16" fmla="*/ 65100 w 67751"/>
                <a:gd name="connsiteY16" fmla="*/ 173448 h 178357"/>
                <a:gd name="connsiteX17" fmla="*/ 41148 w 67751"/>
                <a:gd name="connsiteY17" fmla="*/ 157930 h 178357"/>
                <a:gd name="connsiteX18" fmla="*/ 40805 w 67751"/>
                <a:gd name="connsiteY18" fmla="*/ 152401 h 178357"/>
                <a:gd name="connsiteX19" fmla="*/ 40805 w 67751"/>
                <a:gd name="connsiteY19" fmla="*/ 114946 h 178357"/>
                <a:gd name="connsiteX20" fmla="*/ 36357 w 67751"/>
                <a:gd name="connsiteY20" fmla="*/ 98537 h 178357"/>
                <a:gd name="connsiteX21" fmla="*/ 20446 w 67751"/>
                <a:gd name="connsiteY21" fmla="*/ 89263 h 178357"/>
                <a:gd name="connsiteX22" fmla="*/ 40634 w 67751"/>
                <a:gd name="connsiteY22" fmla="*/ 70357 h 178357"/>
                <a:gd name="connsiteX23" fmla="*/ 40805 w 67751"/>
                <a:gd name="connsiteY23" fmla="*/ 63222 h 178357"/>
                <a:gd name="connsiteX24" fmla="*/ 40805 w 67751"/>
                <a:gd name="connsiteY24" fmla="*/ 25767 h 17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7751" h="178357">
                  <a:moveTo>
                    <a:pt x="40805" y="25767"/>
                  </a:moveTo>
                  <a:cubicBezTo>
                    <a:pt x="40805" y="22200"/>
                    <a:pt x="40805" y="16849"/>
                    <a:pt x="46109" y="11855"/>
                  </a:cubicBezTo>
                  <a:cubicBezTo>
                    <a:pt x="51242" y="7218"/>
                    <a:pt x="57743" y="5613"/>
                    <a:pt x="64416" y="5078"/>
                  </a:cubicBezTo>
                  <a:cubicBezTo>
                    <a:pt x="66811" y="4899"/>
                    <a:pt x="68009" y="4899"/>
                    <a:pt x="68009" y="2581"/>
                  </a:cubicBezTo>
                  <a:cubicBezTo>
                    <a:pt x="68009" y="84"/>
                    <a:pt x="66298" y="84"/>
                    <a:pt x="63732" y="84"/>
                  </a:cubicBezTo>
                  <a:cubicBezTo>
                    <a:pt x="45425" y="84"/>
                    <a:pt x="27631" y="8110"/>
                    <a:pt x="27460" y="22557"/>
                  </a:cubicBezTo>
                  <a:lnTo>
                    <a:pt x="27460" y="64471"/>
                  </a:lnTo>
                  <a:cubicBezTo>
                    <a:pt x="27460" y="69108"/>
                    <a:pt x="27460" y="74816"/>
                    <a:pt x="21814" y="79988"/>
                  </a:cubicBezTo>
                  <a:cubicBezTo>
                    <a:pt x="17708" y="83377"/>
                    <a:pt x="12233" y="86231"/>
                    <a:pt x="3679" y="86766"/>
                  </a:cubicBezTo>
                  <a:cubicBezTo>
                    <a:pt x="1626" y="86944"/>
                    <a:pt x="257" y="86944"/>
                    <a:pt x="257" y="89263"/>
                  </a:cubicBezTo>
                  <a:cubicBezTo>
                    <a:pt x="257" y="91581"/>
                    <a:pt x="1797" y="91581"/>
                    <a:pt x="3165" y="91760"/>
                  </a:cubicBezTo>
                  <a:cubicBezTo>
                    <a:pt x="23525" y="93187"/>
                    <a:pt x="27289" y="105493"/>
                    <a:pt x="27460" y="110487"/>
                  </a:cubicBezTo>
                  <a:lnTo>
                    <a:pt x="27460" y="152401"/>
                  </a:lnTo>
                  <a:cubicBezTo>
                    <a:pt x="27460" y="157217"/>
                    <a:pt x="27460" y="165243"/>
                    <a:pt x="36528" y="171307"/>
                  </a:cubicBezTo>
                  <a:cubicBezTo>
                    <a:pt x="46109" y="177728"/>
                    <a:pt x="59454" y="178442"/>
                    <a:pt x="63732" y="178442"/>
                  </a:cubicBezTo>
                  <a:cubicBezTo>
                    <a:pt x="66298" y="178442"/>
                    <a:pt x="68009" y="178442"/>
                    <a:pt x="68009" y="175945"/>
                  </a:cubicBezTo>
                  <a:cubicBezTo>
                    <a:pt x="68009" y="173626"/>
                    <a:pt x="66469" y="173448"/>
                    <a:pt x="65100" y="173448"/>
                  </a:cubicBezTo>
                  <a:cubicBezTo>
                    <a:pt x="49018" y="172556"/>
                    <a:pt x="42516" y="164530"/>
                    <a:pt x="41148" y="157930"/>
                  </a:cubicBezTo>
                  <a:cubicBezTo>
                    <a:pt x="40805" y="156147"/>
                    <a:pt x="40805" y="154898"/>
                    <a:pt x="40805" y="152401"/>
                  </a:cubicBezTo>
                  <a:lnTo>
                    <a:pt x="40805" y="114946"/>
                  </a:lnTo>
                  <a:cubicBezTo>
                    <a:pt x="40805" y="109774"/>
                    <a:pt x="40805" y="103353"/>
                    <a:pt x="36357" y="98537"/>
                  </a:cubicBezTo>
                  <a:cubicBezTo>
                    <a:pt x="33962" y="96219"/>
                    <a:pt x="30027" y="91938"/>
                    <a:pt x="20446" y="89263"/>
                  </a:cubicBezTo>
                  <a:cubicBezTo>
                    <a:pt x="27289" y="87301"/>
                    <a:pt x="38752" y="82485"/>
                    <a:pt x="40634" y="70357"/>
                  </a:cubicBezTo>
                  <a:cubicBezTo>
                    <a:pt x="40805" y="69287"/>
                    <a:pt x="40805" y="68930"/>
                    <a:pt x="40805" y="63222"/>
                  </a:cubicBezTo>
                  <a:lnTo>
                    <a:pt x="40805" y="25767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8" name="Dowolny kształt: kształt 237">
              <a:extLst>
                <a:ext uri="{FF2B5EF4-FFF2-40B4-BE49-F238E27FC236}">
                  <a16:creationId xmlns:a16="http://schemas.microsoft.com/office/drawing/2014/main" id="{54460083-4E7A-F538-177F-E4D5BDD12AA4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421330" y="6447555"/>
              <a:ext cx="62961" cy="17835"/>
            </a:xfrm>
            <a:custGeom>
              <a:avLst/>
              <a:gdLst>
                <a:gd name="connsiteX0" fmla="*/ 59803 w 62961"/>
                <a:gd name="connsiteY0" fmla="*/ 82 h 17835"/>
                <a:gd name="connsiteX1" fmla="*/ 45089 w 62961"/>
                <a:gd name="connsiteY1" fmla="*/ 8286 h 17835"/>
                <a:gd name="connsiteX2" fmla="*/ 34139 w 62961"/>
                <a:gd name="connsiteY2" fmla="*/ 4719 h 17835"/>
                <a:gd name="connsiteX3" fmla="*/ 20623 w 62961"/>
                <a:gd name="connsiteY3" fmla="*/ 82 h 17835"/>
                <a:gd name="connsiteX4" fmla="*/ 263 w 62961"/>
                <a:gd name="connsiteY4" fmla="*/ 14351 h 17835"/>
                <a:gd name="connsiteX5" fmla="*/ 3685 w 62961"/>
                <a:gd name="connsiteY5" fmla="*/ 17918 h 17835"/>
                <a:gd name="connsiteX6" fmla="*/ 18399 w 62961"/>
                <a:gd name="connsiteY6" fmla="*/ 9713 h 17835"/>
                <a:gd name="connsiteX7" fmla="*/ 29348 w 62961"/>
                <a:gd name="connsiteY7" fmla="*/ 13280 h 17835"/>
                <a:gd name="connsiteX8" fmla="*/ 42865 w 62961"/>
                <a:gd name="connsiteY8" fmla="*/ 17918 h 17835"/>
                <a:gd name="connsiteX9" fmla="*/ 63224 w 62961"/>
                <a:gd name="connsiteY9" fmla="*/ 3649 h 17835"/>
                <a:gd name="connsiteX10" fmla="*/ 59803 w 62961"/>
                <a:gd name="connsiteY10" fmla="*/ 82 h 1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961" h="17835">
                  <a:moveTo>
                    <a:pt x="59803" y="82"/>
                  </a:moveTo>
                  <a:cubicBezTo>
                    <a:pt x="54841" y="5611"/>
                    <a:pt x="49879" y="8286"/>
                    <a:pt x="45089" y="8286"/>
                  </a:cubicBezTo>
                  <a:cubicBezTo>
                    <a:pt x="40640" y="8286"/>
                    <a:pt x="35508" y="5611"/>
                    <a:pt x="34139" y="4719"/>
                  </a:cubicBezTo>
                  <a:cubicBezTo>
                    <a:pt x="27980" y="1687"/>
                    <a:pt x="24387" y="82"/>
                    <a:pt x="20623" y="82"/>
                  </a:cubicBezTo>
                  <a:cubicBezTo>
                    <a:pt x="13608" y="82"/>
                    <a:pt x="11042" y="2936"/>
                    <a:pt x="263" y="14351"/>
                  </a:cubicBezTo>
                  <a:lnTo>
                    <a:pt x="3685" y="17918"/>
                  </a:lnTo>
                  <a:cubicBezTo>
                    <a:pt x="8646" y="12389"/>
                    <a:pt x="13608" y="9713"/>
                    <a:pt x="18399" y="9713"/>
                  </a:cubicBezTo>
                  <a:cubicBezTo>
                    <a:pt x="22847" y="9713"/>
                    <a:pt x="27980" y="12389"/>
                    <a:pt x="29348" y="13280"/>
                  </a:cubicBezTo>
                  <a:cubicBezTo>
                    <a:pt x="35508" y="16313"/>
                    <a:pt x="39101" y="17918"/>
                    <a:pt x="42865" y="17918"/>
                  </a:cubicBezTo>
                  <a:cubicBezTo>
                    <a:pt x="49879" y="17918"/>
                    <a:pt x="52446" y="15064"/>
                    <a:pt x="63224" y="3649"/>
                  </a:cubicBezTo>
                  <a:lnTo>
                    <a:pt x="59803" y="8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9" name="Dowolny kształt: kształt 238">
              <a:extLst>
                <a:ext uri="{FF2B5EF4-FFF2-40B4-BE49-F238E27FC236}">
                  <a16:creationId xmlns:a16="http://schemas.microsoft.com/office/drawing/2014/main" id="{6A11C5F5-FCEB-B73E-6840-955BC0B32B96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366107" y="6490856"/>
              <a:ext cx="155692" cy="121818"/>
            </a:xfrm>
            <a:custGeom>
              <a:avLst/>
              <a:gdLst>
                <a:gd name="connsiteX0" fmla="*/ 86320 w 155692"/>
                <a:gd name="connsiteY0" fmla="*/ 50202 h 121818"/>
                <a:gd name="connsiteX1" fmla="*/ 85293 w 155692"/>
                <a:gd name="connsiteY1" fmla="*/ 48062 h 121818"/>
                <a:gd name="connsiteX2" fmla="*/ 89399 w 155692"/>
                <a:gd name="connsiteY2" fmla="*/ 44673 h 121818"/>
                <a:gd name="connsiteX3" fmla="*/ 106679 w 155692"/>
                <a:gd name="connsiteY3" fmla="*/ 32010 h 121818"/>
                <a:gd name="connsiteX4" fmla="*/ 152018 w 155692"/>
                <a:gd name="connsiteY4" fmla="*/ 6505 h 121818"/>
                <a:gd name="connsiteX5" fmla="*/ 155954 w 155692"/>
                <a:gd name="connsiteY5" fmla="*/ 2581 h 121818"/>
                <a:gd name="connsiteX6" fmla="*/ 153729 w 155692"/>
                <a:gd name="connsiteY6" fmla="*/ 262 h 121818"/>
                <a:gd name="connsiteX7" fmla="*/ 141924 w 155692"/>
                <a:gd name="connsiteY7" fmla="*/ 797 h 121818"/>
                <a:gd name="connsiteX8" fmla="*/ 121222 w 155692"/>
                <a:gd name="connsiteY8" fmla="*/ 84 h 121818"/>
                <a:gd name="connsiteX9" fmla="*/ 117629 w 155692"/>
                <a:gd name="connsiteY9" fmla="*/ 4008 h 121818"/>
                <a:gd name="connsiteX10" fmla="*/ 120196 w 155692"/>
                <a:gd name="connsiteY10" fmla="*/ 6505 h 121818"/>
                <a:gd name="connsiteX11" fmla="*/ 124473 w 155692"/>
                <a:gd name="connsiteY11" fmla="*/ 9002 h 121818"/>
                <a:gd name="connsiteX12" fmla="*/ 116945 w 155692"/>
                <a:gd name="connsiteY12" fmla="*/ 17741 h 121818"/>
                <a:gd name="connsiteX13" fmla="*/ 45600 w 155692"/>
                <a:gd name="connsiteY13" fmla="*/ 70178 h 121818"/>
                <a:gd name="connsiteX14" fmla="*/ 59116 w 155692"/>
                <a:gd name="connsiteY14" fmla="*/ 13996 h 121818"/>
                <a:gd name="connsiteX15" fmla="*/ 74172 w 155692"/>
                <a:gd name="connsiteY15" fmla="*/ 6505 h 121818"/>
                <a:gd name="connsiteX16" fmla="*/ 79305 w 155692"/>
                <a:gd name="connsiteY16" fmla="*/ 2759 h 121818"/>
                <a:gd name="connsiteX17" fmla="*/ 76567 w 155692"/>
                <a:gd name="connsiteY17" fmla="*/ 84 h 121818"/>
                <a:gd name="connsiteX18" fmla="*/ 54155 w 155692"/>
                <a:gd name="connsiteY18" fmla="*/ 797 h 121818"/>
                <a:gd name="connsiteX19" fmla="*/ 42349 w 155692"/>
                <a:gd name="connsiteY19" fmla="*/ 619 h 121818"/>
                <a:gd name="connsiteX20" fmla="*/ 31571 w 155692"/>
                <a:gd name="connsiteY20" fmla="*/ 84 h 121818"/>
                <a:gd name="connsiteX21" fmla="*/ 27978 w 155692"/>
                <a:gd name="connsiteY21" fmla="*/ 4008 h 121818"/>
                <a:gd name="connsiteX22" fmla="*/ 33624 w 155692"/>
                <a:gd name="connsiteY22" fmla="*/ 6505 h 121818"/>
                <a:gd name="connsiteX23" fmla="*/ 40125 w 155692"/>
                <a:gd name="connsiteY23" fmla="*/ 6861 h 121818"/>
                <a:gd name="connsiteX24" fmla="*/ 43889 w 155692"/>
                <a:gd name="connsiteY24" fmla="*/ 9358 h 121818"/>
                <a:gd name="connsiteX25" fmla="*/ 43205 w 155692"/>
                <a:gd name="connsiteY25" fmla="*/ 13282 h 121818"/>
                <a:gd name="connsiteX26" fmla="*/ 20450 w 155692"/>
                <a:gd name="connsiteY26" fmla="*/ 107990 h 121818"/>
                <a:gd name="connsiteX27" fmla="*/ 5394 w 155692"/>
                <a:gd name="connsiteY27" fmla="*/ 115481 h 121818"/>
                <a:gd name="connsiteX28" fmla="*/ 261 w 155692"/>
                <a:gd name="connsiteY28" fmla="*/ 119405 h 121818"/>
                <a:gd name="connsiteX29" fmla="*/ 2998 w 155692"/>
                <a:gd name="connsiteY29" fmla="*/ 121902 h 121818"/>
                <a:gd name="connsiteX30" fmla="*/ 25240 w 155692"/>
                <a:gd name="connsiteY30" fmla="*/ 121189 h 121818"/>
                <a:gd name="connsiteX31" fmla="*/ 37045 w 155692"/>
                <a:gd name="connsiteY31" fmla="*/ 121367 h 121818"/>
                <a:gd name="connsiteX32" fmla="*/ 47995 w 155692"/>
                <a:gd name="connsiteY32" fmla="*/ 121902 h 121818"/>
                <a:gd name="connsiteX33" fmla="*/ 51588 w 155692"/>
                <a:gd name="connsiteY33" fmla="*/ 117978 h 121818"/>
                <a:gd name="connsiteX34" fmla="*/ 46113 w 155692"/>
                <a:gd name="connsiteY34" fmla="*/ 115481 h 121818"/>
                <a:gd name="connsiteX35" fmla="*/ 39612 w 155692"/>
                <a:gd name="connsiteY35" fmla="*/ 115125 h 121818"/>
                <a:gd name="connsiteX36" fmla="*/ 35677 w 155692"/>
                <a:gd name="connsiteY36" fmla="*/ 112449 h 121818"/>
                <a:gd name="connsiteX37" fmla="*/ 43718 w 155692"/>
                <a:gd name="connsiteY37" fmla="*/ 78204 h 121818"/>
                <a:gd name="connsiteX38" fmla="*/ 72119 w 155692"/>
                <a:gd name="connsiteY38" fmla="*/ 57337 h 121818"/>
                <a:gd name="connsiteX39" fmla="*/ 96927 w 155692"/>
                <a:gd name="connsiteY39" fmla="*/ 107455 h 121818"/>
                <a:gd name="connsiteX40" fmla="*/ 98125 w 155692"/>
                <a:gd name="connsiteY40" fmla="*/ 110844 h 121818"/>
                <a:gd name="connsiteX41" fmla="*/ 90255 w 155692"/>
                <a:gd name="connsiteY41" fmla="*/ 115481 h 121818"/>
                <a:gd name="connsiteX42" fmla="*/ 85806 w 155692"/>
                <a:gd name="connsiteY42" fmla="*/ 119405 h 121818"/>
                <a:gd name="connsiteX43" fmla="*/ 88715 w 155692"/>
                <a:gd name="connsiteY43" fmla="*/ 121902 h 121818"/>
                <a:gd name="connsiteX44" fmla="*/ 110614 w 155692"/>
                <a:gd name="connsiteY44" fmla="*/ 121189 h 121818"/>
                <a:gd name="connsiteX45" fmla="*/ 127381 w 155692"/>
                <a:gd name="connsiteY45" fmla="*/ 121902 h 121818"/>
                <a:gd name="connsiteX46" fmla="*/ 130803 w 155692"/>
                <a:gd name="connsiteY46" fmla="*/ 118157 h 121818"/>
                <a:gd name="connsiteX47" fmla="*/ 126868 w 155692"/>
                <a:gd name="connsiteY47" fmla="*/ 115481 h 121818"/>
                <a:gd name="connsiteX48" fmla="*/ 115576 w 155692"/>
                <a:gd name="connsiteY48" fmla="*/ 109595 h 121818"/>
                <a:gd name="connsiteX49" fmla="*/ 86320 w 155692"/>
                <a:gd name="connsiteY49" fmla="*/ 50202 h 1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55692" h="121818">
                  <a:moveTo>
                    <a:pt x="86320" y="50202"/>
                  </a:moveTo>
                  <a:cubicBezTo>
                    <a:pt x="85635" y="48775"/>
                    <a:pt x="85293" y="48240"/>
                    <a:pt x="85293" y="48062"/>
                  </a:cubicBezTo>
                  <a:cubicBezTo>
                    <a:pt x="85293" y="47705"/>
                    <a:pt x="85464" y="47527"/>
                    <a:pt x="89399" y="44673"/>
                  </a:cubicBezTo>
                  <a:lnTo>
                    <a:pt x="106679" y="32010"/>
                  </a:lnTo>
                  <a:cubicBezTo>
                    <a:pt x="129263" y="15423"/>
                    <a:pt x="139871" y="7575"/>
                    <a:pt x="152018" y="6505"/>
                  </a:cubicBezTo>
                  <a:cubicBezTo>
                    <a:pt x="153900" y="6326"/>
                    <a:pt x="155954" y="6148"/>
                    <a:pt x="155954" y="2581"/>
                  </a:cubicBezTo>
                  <a:cubicBezTo>
                    <a:pt x="155954" y="1154"/>
                    <a:pt x="154756" y="262"/>
                    <a:pt x="153729" y="262"/>
                  </a:cubicBezTo>
                  <a:cubicBezTo>
                    <a:pt x="150136" y="262"/>
                    <a:pt x="145688" y="797"/>
                    <a:pt x="141924" y="797"/>
                  </a:cubicBezTo>
                  <a:cubicBezTo>
                    <a:pt x="137305" y="797"/>
                    <a:pt x="125842" y="84"/>
                    <a:pt x="121222" y="84"/>
                  </a:cubicBezTo>
                  <a:cubicBezTo>
                    <a:pt x="120196" y="84"/>
                    <a:pt x="117629" y="84"/>
                    <a:pt x="117629" y="4008"/>
                  </a:cubicBezTo>
                  <a:cubicBezTo>
                    <a:pt x="117629" y="4186"/>
                    <a:pt x="117629" y="6326"/>
                    <a:pt x="120196" y="6505"/>
                  </a:cubicBezTo>
                  <a:cubicBezTo>
                    <a:pt x="122249" y="6683"/>
                    <a:pt x="124473" y="7040"/>
                    <a:pt x="124473" y="9002"/>
                  </a:cubicBezTo>
                  <a:cubicBezTo>
                    <a:pt x="124473" y="12212"/>
                    <a:pt x="119169" y="16136"/>
                    <a:pt x="116945" y="17741"/>
                  </a:cubicBezTo>
                  <a:lnTo>
                    <a:pt x="45600" y="70178"/>
                  </a:lnTo>
                  <a:lnTo>
                    <a:pt x="59116" y="13996"/>
                  </a:lnTo>
                  <a:cubicBezTo>
                    <a:pt x="60656" y="7932"/>
                    <a:pt x="60827" y="6505"/>
                    <a:pt x="74172" y="6505"/>
                  </a:cubicBezTo>
                  <a:cubicBezTo>
                    <a:pt x="76910" y="6505"/>
                    <a:pt x="79305" y="6505"/>
                    <a:pt x="79305" y="2759"/>
                  </a:cubicBezTo>
                  <a:cubicBezTo>
                    <a:pt x="79305" y="1154"/>
                    <a:pt x="78278" y="84"/>
                    <a:pt x="76567" y="84"/>
                  </a:cubicBezTo>
                  <a:cubicBezTo>
                    <a:pt x="71606" y="84"/>
                    <a:pt x="59116" y="797"/>
                    <a:pt x="54155" y="797"/>
                  </a:cubicBezTo>
                  <a:cubicBezTo>
                    <a:pt x="51246" y="797"/>
                    <a:pt x="45258" y="797"/>
                    <a:pt x="42349" y="619"/>
                  </a:cubicBezTo>
                  <a:cubicBezTo>
                    <a:pt x="38927" y="440"/>
                    <a:pt x="34821" y="84"/>
                    <a:pt x="31571" y="84"/>
                  </a:cubicBezTo>
                  <a:cubicBezTo>
                    <a:pt x="30544" y="84"/>
                    <a:pt x="27978" y="84"/>
                    <a:pt x="27978" y="4008"/>
                  </a:cubicBezTo>
                  <a:cubicBezTo>
                    <a:pt x="27978" y="6505"/>
                    <a:pt x="29860" y="6505"/>
                    <a:pt x="33624" y="6505"/>
                  </a:cubicBezTo>
                  <a:cubicBezTo>
                    <a:pt x="36361" y="6505"/>
                    <a:pt x="37045" y="6505"/>
                    <a:pt x="40125" y="6861"/>
                  </a:cubicBezTo>
                  <a:cubicBezTo>
                    <a:pt x="43547" y="7218"/>
                    <a:pt x="43889" y="7575"/>
                    <a:pt x="43889" y="9358"/>
                  </a:cubicBezTo>
                  <a:cubicBezTo>
                    <a:pt x="43889" y="9715"/>
                    <a:pt x="43889" y="10607"/>
                    <a:pt x="43205" y="13282"/>
                  </a:cubicBezTo>
                  <a:lnTo>
                    <a:pt x="20450" y="107990"/>
                  </a:lnTo>
                  <a:cubicBezTo>
                    <a:pt x="19081" y="114054"/>
                    <a:pt x="18739" y="115481"/>
                    <a:pt x="5394" y="115481"/>
                  </a:cubicBezTo>
                  <a:cubicBezTo>
                    <a:pt x="2314" y="115481"/>
                    <a:pt x="261" y="115481"/>
                    <a:pt x="261" y="119405"/>
                  </a:cubicBezTo>
                  <a:cubicBezTo>
                    <a:pt x="261" y="119584"/>
                    <a:pt x="261" y="121902"/>
                    <a:pt x="2998" y="121902"/>
                  </a:cubicBezTo>
                  <a:cubicBezTo>
                    <a:pt x="7960" y="121902"/>
                    <a:pt x="20279" y="121189"/>
                    <a:pt x="25240" y="121189"/>
                  </a:cubicBezTo>
                  <a:cubicBezTo>
                    <a:pt x="28149" y="121189"/>
                    <a:pt x="34137" y="121189"/>
                    <a:pt x="37045" y="121367"/>
                  </a:cubicBezTo>
                  <a:cubicBezTo>
                    <a:pt x="40467" y="121545"/>
                    <a:pt x="44745" y="121902"/>
                    <a:pt x="47995" y="121902"/>
                  </a:cubicBezTo>
                  <a:cubicBezTo>
                    <a:pt x="49022" y="121902"/>
                    <a:pt x="51588" y="121902"/>
                    <a:pt x="51588" y="117978"/>
                  </a:cubicBezTo>
                  <a:cubicBezTo>
                    <a:pt x="51588" y="115481"/>
                    <a:pt x="49535" y="115481"/>
                    <a:pt x="46113" y="115481"/>
                  </a:cubicBezTo>
                  <a:cubicBezTo>
                    <a:pt x="45942" y="115481"/>
                    <a:pt x="42691" y="115481"/>
                    <a:pt x="39612" y="115125"/>
                  </a:cubicBezTo>
                  <a:cubicBezTo>
                    <a:pt x="35677" y="114768"/>
                    <a:pt x="35677" y="114233"/>
                    <a:pt x="35677" y="112449"/>
                  </a:cubicBezTo>
                  <a:cubicBezTo>
                    <a:pt x="35677" y="111022"/>
                    <a:pt x="37388" y="104423"/>
                    <a:pt x="43718" y="78204"/>
                  </a:cubicBezTo>
                  <a:lnTo>
                    <a:pt x="72119" y="57337"/>
                  </a:lnTo>
                  <a:lnTo>
                    <a:pt x="96927" y="107455"/>
                  </a:lnTo>
                  <a:cubicBezTo>
                    <a:pt x="98125" y="109774"/>
                    <a:pt x="98125" y="109952"/>
                    <a:pt x="98125" y="110844"/>
                  </a:cubicBezTo>
                  <a:cubicBezTo>
                    <a:pt x="98125" y="114946"/>
                    <a:pt x="93334" y="115481"/>
                    <a:pt x="90255" y="115481"/>
                  </a:cubicBezTo>
                  <a:cubicBezTo>
                    <a:pt x="88202" y="115481"/>
                    <a:pt x="85806" y="115481"/>
                    <a:pt x="85806" y="119405"/>
                  </a:cubicBezTo>
                  <a:cubicBezTo>
                    <a:pt x="85806" y="119584"/>
                    <a:pt x="85977" y="121902"/>
                    <a:pt x="88715" y="121902"/>
                  </a:cubicBezTo>
                  <a:cubicBezTo>
                    <a:pt x="93505" y="121902"/>
                    <a:pt x="105824" y="121189"/>
                    <a:pt x="110614" y="121189"/>
                  </a:cubicBezTo>
                  <a:cubicBezTo>
                    <a:pt x="115747" y="121189"/>
                    <a:pt x="122591" y="121902"/>
                    <a:pt x="127381" y="121902"/>
                  </a:cubicBezTo>
                  <a:cubicBezTo>
                    <a:pt x="129606" y="121902"/>
                    <a:pt x="130803" y="120654"/>
                    <a:pt x="130803" y="118157"/>
                  </a:cubicBezTo>
                  <a:cubicBezTo>
                    <a:pt x="130803" y="115481"/>
                    <a:pt x="128579" y="115481"/>
                    <a:pt x="126868" y="115481"/>
                  </a:cubicBezTo>
                  <a:cubicBezTo>
                    <a:pt x="123788" y="115481"/>
                    <a:pt x="118485" y="115303"/>
                    <a:pt x="115576" y="109595"/>
                  </a:cubicBezTo>
                  <a:lnTo>
                    <a:pt x="86320" y="5020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0" name="Dowolny kształt: kształt 239">
              <a:extLst>
                <a:ext uri="{FF2B5EF4-FFF2-40B4-BE49-F238E27FC236}">
                  <a16:creationId xmlns:a16="http://schemas.microsoft.com/office/drawing/2014/main" id="{10018AE3-60A9-1E18-B24F-E37911707229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548851" y="6423842"/>
              <a:ext cx="35929" cy="127398"/>
            </a:xfrm>
            <a:custGeom>
              <a:avLst/>
              <a:gdLst>
                <a:gd name="connsiteX0" fmla="*/ 35831 w 35929"/>
                <a:gd name="connsiteY0" fmla="*/ 3138 h 127398"/>
                <a:gd name="connsiteX1" fmla="*/ 36197 w 35929"/>
                <a:gd name="connsiteY1" fmla="*/ 1864 h 127398"/>
                <a:gd name="connsiteX2" fmla="*/ 34120 w 35929"/>
                <a:gd name="connsiteY2" fmla="*/ 80 h 127398"/>
                <a:gd name="connsiteX3" fmla="*/ 268 w 35929"/>
                <a:gd name="connsiteY3" fmla="*/ 63779 h 127398"/>
                <a:gd name="connsiteX4" fmla="*/ 34120 w 35929"/>
                <a:gd name="connsiteY4" fmla="*/ 127479 h 127398"/>
                <a:gd name="connsiteX5" fmla="*/ 36197 w 35929"/>
                <a:gd name="connsiteY5" fmla="*/ 125695 h 127398"/>
                <a:gd name="connsiteX6" fmla="*/ 35220 w 35929"/>
                <a:gd name="connsiteY6" fmla="*/ 124039 h 127398"/>
                <a:gd name="connsiteX7" fmla="*/ 9678 w 35929"/>
                <a:gd name="connsiteY7" fmla="*/ 63779 h 127398"/>
                <a:gd name="connsiteX8" fmla="*/ 35831 w 35929"/>
                <a:gd name="connsiteY8" fmla="*/ 3138 h 12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929" h="127398">
                  <a:moveTo>
                    <a:pt x="35831" y="3138"/>
                  </a:moveTo>
                  <a:cubicBezTo>
                    <a:pt x="35831" y="3010"/>
                    <a:pt x="36197" y="2501"/>
                    <a:pt x="36197" y="1864"/>
                  </a:cubicBezTo>
                  <a:cubicBezTo>
                    <a:pt x="36197" y="1354"/>
                    <a:pt x="35953" y="80"/>
                    <a:pt x="34120" y="80"/>
                  </a:cubicBezTo>
                  <a:cubicBezTo>
                    <a:pt x="31675" y="80"/>
                    <a:pt x="268" y="20464"/>
                    <a:pt x="268" y="63779"/>
                  </a:cubicBezTo>
                  <a:cubicBezTo>
                    <a:pt x="268" y="106967"/>
                    <a:pt x="31675" y="127479"/>
                    <a:pt x="34120" y="127479"/>
                  </a:cubicBezTo>
                  <a:cubicBezTo>
                    <a:pt x="35953" y="127479"/>
                    <a:pt x="36197" y="126205"/>
                    <a:pt x="36197" y="125695"/>
                  </a:cubicBezTo>
                  <a:cubicBezTo>
                    <a:pt x="36197" y="124803"/>
                    <a:pt x="35708" y="124421"/>
                    <a:pt x="35220" y="124039"/>
                  </a:cubicBezTo>
                  <a:cubicBezTo>
                    <a:pt x="13589" y="106076"/>
                    <a:pt x="9678" y="80214"/>
                    <a:pt x="9678" y="63779"/>
                  </a:cubicBezTo>
                  <a:cubicBezTo>
                    <a:pt x="9678" y="32567"/>
                    <a:pt x="23488" y="12056"/>
                    <a:pt x="35831" y="3138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1" name="Dowolny kształt: kształt 240">
              <a:extLst>
                <a:ext uri="{FF2B5EF4-FFF2-40B4-BE49-F238E27FC236}">
                  <a16:creationId xmlns:a16="http://schemas.microsoft.com/office/drawing/2014/main" id="{E7F3381C-AB4C-0F02-2E46-F5B8511BB467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611015" y="6432378"/>
              <a:ext cx="118785" cy="87013"/>
            </a:xfrm>
            <a:custGeom>
              <a:avLst/>
              <a:gdLst>
                <a:gd name="connsiteX0" fmla="*/ 102681 w 118785"/>
                <a:gd name="connsiteY0" fmla="*/ 14604 h 87013"/>
                <a:gd name="connsiteX1" fmla="*/ 115879 w 118785"/>
                <a:gd name="connsiteY1" fmla="*/ 5813 h 87013"/>
                <a:gd name="connsiteX2" fmla="*/ 119057 w 118785"/>
                <a:gd name="connsiteY2" fmla="*/ 2246 h 87013"/>
                <a:gd name="connsiteX3" fmla="*/ 116979 w 118785"/>
                <a:gd name="connsiteY3" fmla="*/ 80 h 87013"/>
                <a:gd name="connsiteX4" fmla="*/ 110013 w 118785"/>
                <a:gd name="connsiteY4" fmla="*/ 462 h 87013"/>
                <a:gd name="connsiteX5" fmla="*/ 103170 w 118785"/>
                <a:gd name="connsiteY5" fmla="*/ 590 h 87013"/>
                <a:gd name="connsiteX6" fmla="*/ 95959 w 118785"/>
                <a:gd name="connsiteY6" fmla="*/ 462 h 87013"/>
                <a:gd name="connsiteX7" fmla="*/ 88994 w 118785"/>
                <a:gd name="connsiteY7" fmla="*/ 80 h 87013"/>
                <a:gd name="connsiteX8" fmla="*/ 86061 w 118785"/>
                <a:gd name="connsiteY8" fmla="*/ 3647 h 87013"/>
                <a:gd name="connsiteX9" fmla="*/ 89116 w 118785"/>
                <a:gd name="connsiteY9" fmla="*/ 5813 h 87013"/>
                <a:gd name="connsiteX10" fmla="*/ 97670 w 118785"/>
                <a:gd name="connsiteY10" fmla="*/ 10782 h 87013"/>
                <a:gd name="connsiteX11" fmla="*/ 97304 w 118785"/>
                <a:gd name="connsiteY11" fmla="*/ 13075 h 87013"/>
                <a:gd name="connsiteX12" fmla="*/ 84105 w 118785"/>
                <a:gd name="connsiteY12" fmla="*/ 67856 h 87013"/>
                <a:gd name="connsiteX13" fmla="*/ 47443 w 118785"/>
                <a:gd name="connsiteY13" fmla="*/ 2246 h 87013"/>
                <a:gd name="connsiteX14" fmla="*/ 43044 w 118785"/>
                <a:gd name="connsiteY14" fmla="*/ 80 h 87013"/>
                <a:gd name="connsiteX15" fmla="*/ 24101 w 118785"/>
                <a:gd name="connsiteY15" fmla="*/ 80 h 87013"/>
                <a:gd name="connsiteX16" fmla="*/ 19824 w 118785"/>
                <a:gd name="connsiteY16" fmla="*/ 3647 h 87013"/>
                <a:gd name="connsiteX17" fmla="*/ 24346 w 118785"/>
                <a:gd name="connsiteY17" fmla="*/ 5813 h 87013"/>
                <a:gd name="connsiteX18" fmla="*/ 32656 w 118785"/>
                <a:gd name="connsiteY18" fmla="*/ 6323 h 87013"/>
                <a:gd name="connsiteX19" fmla="*/ 16647 w 118785"/>
                <a:gd name="connsiteY19" fmla="*/ 72825 h 87013"/>
                <a:gd name="connsiteX20" fmla="*/ 3326 w 118785"/>
                <a:gd name="connsiteY20" fmla="*/ 81360 h 87013"/>
                <a:gd name="connsiteX21" fmla="*/ 271 w 118785"/>
                <a:gd name="connsiteY21" fmla="*/ 84928 h 87013"/>
                <a:gd name="connsiteX22" fmla="*/ 2348 w 118785"/>
                <a:gd name="connsiteY22" fmla="*/ 87093 h 87013"/>
                <a:gd name="connsiteX23" fmla="*/ 9314 w 118785"/>
                <a:gd name="connsiteY23" fmla="*/ 86711 h 87013"/>
                <a:gd name="connsiteX24" fmla="*/ 16280 w 118785"/>
                <a:gd name="connsiteY24" fmla="*/ 86584 h 87013"/>
                <a:gd name="connsiteX25" fmla="*/ 23490 w 118785"/>
                <a:gd name="connsiteY25" fmla="*/ 86711 h 87013"/>
                <a:gd name="connsiteX26" fmla="*/ 30456 w 118785"/>
                <a:gd name="connsiteY26" fmla="*/ 87093 h 87013"/>
                <a:gd name="connsiteX27" fmla="*/ 33389 w 118785"/>
                <a:gd name="connsiteY27" fmla="*/ 83526 h 87013"/>
                <a:gd name="connsiteX28" fmla="*/ 30212 w 118785"/>
                <a:gd name="connsiteY28" fmla="*/ 81360 h 87013"/>
                <a:gd name="connsiteX29" fmla="*/ 21779 w 118785"/>
                <a:gd name="connsiteY29" fmla="*/ 76519 h 87013"/>
                <a:gd name="connsiteX30" fmla="*/ 22268 w 118785"/>
                <a:gd name="connsiteY30" fmla="*/ 73589 h 87013"/>
                <a:gd name="connsiteX31" fmla="*/ 37544 w 118785"/>
                <a:gd name="connsiteY31" fmla="*/ 9635 h 87013"/>
                <a:gd name="connsiteX32" fmla="*/ 79584 w 118785"/>
                <a:gd name="connsiteY32" fmla="*/ 84800 h 87013"/>
                <a:gd name="connsiteX33" fmla="*/ 82883 w 118785"/>
                <a:gd name="connsiteY33" fmla="*/ 87093 h 87013"/>
                <a:gd name="connsiteX34" fmla="*/ 86061 w 118785"/>
                <a:gd name="connsiteY34" fmla="*/ 83781 h 87013"/>
                <a:gd name="connsiteX35" fmla="*/ 102681 w 118785"/>
                <a:gd name="connsiteY35" fmla="*/ 14604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785" h="87013">
                  <a:moveTo>
                    <a:pt x="102681" y="14604"/>
                  </a:moveTo>
                  <a:cubicBezTo>
                    <a:pt x="103536" y="11036"/>
                    <a:pt x="104758" y="6195"/>
                    <a:pt x="115879" y="5813"/>
                  </a:cubicBezTo>
                  <a:cubicBezTo>
                    <a:pt x="116857" y="5813"/>
                    <a:pt x="119057" y="5686"/>
                    <a:pt x="119057" y="2246"/>
                  </a:cubicBezTo>
                  <a:cubicBezTo>
                    <a:pt x="119057" y="1736"/>
                    <a:pt x="118690" y="80"/>
                    <a:pt x="116979" y="80"/>
                  </a:cubicBezTo>
                  <a:cubicBezTo>
                    <a:pt x="114779" y="80"/>
                    <a:pt x="112213" y="462"/>
                    <a:pt x="110013" y="462"/>
                  </a:cubicBezTo>
                  <a:cubicBezTo>
                    <a:pt x="107814" y="462"/>
                    <a:pt x="105492" y="590"/>
                    <a:pt x="103170" y="590"/>
                  </a:cubicBezTo>
                  <a:cubicBezTo>
                    <a:pt x="100726" y="590"/>
                    <a:pt x="98404" y="462"/>
                    <a:pt x="95959" y="462"/>
                  </a:cubicBezTo>
                  <a:cubicBezTo>
                    <a:pt x="93760" y="462"/>
                    <a:pt x="91193" y="80"/>
                    <a:pt x="88994" y="80"/>
                  </a:cubicBezTo>
                  <a:cubicBezTo>
                    <a:pt x="88138" y="80"/>
                    <a:pt x="86061" y="80"/>
                    <a:pt x="86061" y="3647"/>
                  </a:cubicBezTo>
                  <a:cubicBezTo>
                    <a:pt x="86061" y="5813"/>
                    <a:pt x="87894" y="5813"/>
                    <a:pt x="89116" y="5813"/>
                  </a:cubicBezTo>
                  <a:cubicBezTo>
                    <a:pt x="97182" y="5940"/>
                    <a:pt x="97670" y="8616"/>
                    <a:pt x="97670" y="10782"/>
                  </a:cubicBezTo>
                  <a:cubicBezTo>
                    <a:pt x="97670" y="11673"/>
                    <a:pt x="97426" y="12310"/>
                    <a:pt x="97304" y="13075"/>
                  </a:cubicBezTo>
                  <a:lnTo>
                    <a:pt x="84105" y="67856"/>
                  </a:lnTo>
                  <a:lnTo>
                    <a:pt x="47443" y="2246"/>
                  </a:lnTo>
                  <a:cubicBezTo>
                    <a:pt x="46221" y="80"/>
                    <a:pt x="45977" y="80"/>
                    <a:pt x="43044" y="80"/>
                  </a:cubicBezTo>
                  <a:lnTo>
                    <a:pt x="24101" y="80"/>
                  </a:lnTo>
                  <a:cubicBezTo>
                    <a:pt x="21657" y="80"/>
                    <a:pt x="19824" y="80"/>
                    <a:pt x="19824" y="3647"/>
                  </a:cubicBezTo>
                  <a:cubicBezTo>
                    <a:pt x="19824" y="5813"/>
                    <a:pt x="21413" y="5813"/>
                    <a:pt x="24346" y="5813"/>
                  </a:cubicBezTo>
                  <a:cubicBezTo>
                    <a:pt x="24712" y="5813"/>
                    <a:pt x="29601" y="5813"/>
                    <a:pt x="32656" y="6323"/>
                  </a:cubicBezTo>
                  <a:lnTo>
                    <a:pt x="16647" y="72825"/>
                  </a:lnTo>
                  <a:cubicBezTo>
                    <a:pt x="15791" y="76264"/>
                    <a:pt x="14691" y="81106"/>
                    <a:pt x="3326" y="81360"/>
                  </a:cubicBezTo>
                  <a:cubicBezTo>
                    <a:pt x="2348" y="81360"/>
                    <a:pt x="271" y="81488"/>
                    <a:pt x="271" y="84928"/>
                  </a:cubicBezTo>
                  <a:cubicBezTo>
                    <a:pt x="271" y="86074"/>
                    <a:pt x="1248" y="87093"/>
                    <a:pt x="2348" y="87093"/>
                  </a:cubicBezTo>
                  <a:cubicBezTo>
                    <a:pt x="4548" y="87093"/>
                    <a:pt x="7114" y="86711"/>
                    <a:pt x="9314" y="86711"/>
                  </a:cubicBezTo>
                  <a:cubicBezTo>
                    <a:pt x="11636" y="86711"/>
                    <a:pt x="13958" y="86584"/>
                    <a:pt x="16280" y="86584"/>
                  </a:cubicBezTo>
                  <a:cubicBezTo>
                    <a:pt x="18724" y="86584"/>
                    <a:pt x="21046" y="86711"/>
                    <a:pt x="23490" y="86711"/>
                  </a:cubicBezTo>
                  <a:cubicBezTo>
                    <a:pt x="25690" y="86711"/>
                    <a:pt x="28256" y="87093"/>
                    <a:pt x="30456" y="87093"/>
                  </a:cubicBezTo>
                  <a:cubicBezTo>
                    <a:pt x="32045" y="87093"/>
                    <a:pt x="33389" y="86201"/>
                    <a:pt x="33389" y="83526"/>
                  </a:cubicBezTo>
                  <a:cubicBezTo>
                    <a:pt x="33389" y="81360"/>
                    <a:pt x="31556" y="81360"/>
                    <a:pt x="30212" y="81360"/>
                  </a:cubicBezTo>
                  <a:cubicBezTo>
                    <a:pt x="24101" y="81233"/>
                    <a:pt x="21779" y="79577"/>
                    <a:pt x="21779" y="76519"/>
                  </a:cubicBezTo>
                  <a:cubicBezTo>
                    <a:pt x="21779" y="75627"/>
                    <a:pt x="22024" y="74863"/>
                    <a:pt x="22268" y="73589"/>
                  </a:cubicBezTo>
                  <a:lnTo>
                    <a:pt x="37544" y="9635"/>
                  </a:lnTo>
                  <a:lnTo>
                    <a:pt x="79584" y="84800"/>
                  </a:lnTo>
                  <a:cubicBezTo>
                    <a:pt x="80806" y="87093"/>
                    <a:pt x="81539" y="87093"/>
                    <a:pt x="82883" y="87093"/>
                  </a:cubicBezTo>
                  <a:cubicBezTo>
                    <a:pt x="85327" y="87093"/>
                    <a:pt x="85450" y="86456"/>
                    <a:pt x="86061" y="83781"/>
                  </a:cubicBezTo>
                  <a:lnTo>
                    <a:pt x="102681" y="14604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2" name="Dowolny kształt: kształt 241">
              <a:extLst>
                <a:ext uri="{FF2B5EF4-FFF2-40B4-BE49-F238E27FC236}">
                  <a16:creationId xmlns:a16="http://schemas.microsoft.com/office/drawing/2014/main" id="{A42ED739-DA18-AF94-B302-F32C8546D41D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753476" y="6423842"/>
              <a:ext cx="35806" cy="127398"/>
            </a:xfrm>
            <a:custGeom>
              <a:avLst/>
              <a:gdLst>
                <a:gd name="connsiteX0" fmla="*/ 36084 w 35806"/>
                <a:gd name="connsiteY0" fmla="*/ 63779 h 127398"/>
                <a:gd name="connsiteX1" fmla="*/ 2232 w 35806"/>
                <a:gd name="connsiteY1" fmla="*/ 80 h 127398"/>
                <a:gd name="connsiteX2" fmla="*/ 277 w 35806"/>
                <a:gd name="connsiteY2" fmla="*/ 1864 h 127398"/>
                <a:gd name="connsiteX3" fmla="*/ 1010 w 35806"/>
                <a:gd name="connsiteY3" fmla="*/ 3520 h 127398"/>
                <a:gd name="connsiteX4" fmla="*/ 26674 w 35806"/>
                <a:gd name="connsiteY4" fmla="*/ 63779 h 127398"/>
                <a:gd name="connsiteX5" fmla="*/ 20441 w 35806"/>
                <a:gd name="connsiteY5" fmla="*/ 97667 h 127398"/>
                <a:gd name="connsiteX6" fmla="*/ 888 w 35806"/>
                <a:gd name="connsiteY6" fmla="*/ 124294 h 127398"/>
                <a:gd name="connsiteX7" fmla="*/ 277 w 35806"/>
                <a:gd name="connsiteY7" fmla="*/ 125695 h 127398"/>
                <a:gd name="connsiteX8" fmla="*/ 2232 w 35806"/>
                <a:gd name="connsiteY8" fmla="*/ 127479 h 127398"/>
                <a:gd name="connsiteX9" fmla="*/ 36084 w 35806"/>
                <a:gd name="connsiteY9" fmla="*/ 63779 h 12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806" h="127398">
                  <a:moveTo>
                    <a:pt x="36084" y="63779"/>
                  </a:moveTo>
                  <a:cubicBezTo>
                    <a:pt x="36084" y="20591"/>
                    <a:pt x="4676" y="80"/>
                    <a:pt x="2232" y="80"/>
                  </a:cubicBezTo>
                  <a:cubicBezTo>
                    <a:pt x="277" y="80"/>
                    <a:pt x="277" y="1609"/>
                    <a:pt x="277" y="1864"/>
                  </a:cubicBezTo>
                  <a:cubicBezTo>
                    <a:pt x="277" y="1991"/>
                    <a:pt x="277" y="2755"/>
                    <a:pt x="1010" y="3520"/>
                  </a:cubicBezTo>
                  <a:cubicBezTo>
                    <a:pt x="19341" y="18680"/>
                    <a:pt x="26674" y="40848"/>
                    <a:pt x="26674" y="63779"/>
                  </a:cubicBezTo>
                  <a:cubicBezTo>
                    <a:pt x="26674" y="75245"/>
                    <a:pt x="24596" y="87221"/>
                    <a:pt x="20441" y="97667"/>
                  </a:cubicBezTo>
                  <a:cubicBezTo>
                    <a:pt x="14575" y="112191"/>
                    <a:pt x="6876" y="119198"/>
                    <a:pt x="888" y="124294"/>
                  </a:cubicBezTo>
                  <a:cubicBezTo>
                    <a:pt x="521" y="124548"/>
                    <a:pt x="277" y="125185"/>
                    <a:pt x="277" y="125695"/>
                  </a:cubicBezTo>
                  <a:cubicBezTo>
                    <a:pt x="277" y="125950"/>
                    <a:pt x="277" y="127479"/>
                    <a:pt x="2232" y="127479"/>
                  </a:cubicBezTo>
                  <a:cubicBezTo>
                    <a:pt x="4676" y="127479"/>
                    <a:pt x="36084" y="107095"/>
                    <a:pt x="36084" y="63779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3" name="Dowolny kształt: kształt 242">
              <a:extLst>
                <a:ext uri="{FF2B5EF4-FFF2-40B4-BE49-F238E27FC236}">
                  <a16:creationId xmlns:a16="http://schemas.microsoft.com/office/drawing/2014/main" id="{5A05E17B-3B06-B879-AD9D-BC26491FECC2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821506" y="6463081"/>
              <a:ext cx="86156" cy="84082"/>
            </a:xfrm>
            <a:custGeom>
              <a:avLst/>
              <a:gdLst>
                <a:gd name="connsiteX0" fmla="*/ 35353 w 86156"/>
                <a:gd name="connsiteY0" fmla="*/ 57664 h 84082"/>
                <a:gd name="connsiteX1" fmla="*/ 39997 w 86156"/>
                <a:gd name="connsiteY1" fmla="*/ 57792 h 84082"/>
                <a:gd name="connsiteX2" fmla="*/ 86436 w 86156"/>
                <a:gd name="connsiteY2" fmla="*/ 19699 h 84082"/>
                <a:gd name="connsiteX3" fmla="*/ 67738 w 86156"/>
                <a:gd name="connsiteY3" fmla="*/ 80 h 84082"/>
                <a:gd name="connsiteX4" fmla="*/ 43663 w 86156"/>
                <a:gd name="connsiteY4" fmla="*/ 15878 h 84082"/>
                <a:gd name="connsiteX5" fmla="*/ 30709 w 86156"/>
                <a:gd name="connsiteY5" fmla="*/ 47472 h 84082"/>
                <a:gd name="connsiteX6" fmla="*/ 5534 w 86156"/>
                <a:gd name="connsiteY6" fmla="*/ 30401 h 84082"/>
                <a:gd name="connsiteX7" fmla="*/ 15678 w 86156"/>
                <a:gd name="connsiteY7" fmla="*/ 6195 h 84082"/>
                <a:gd name="connsiteX8" fmla="*/ 17877 w 86156"/>
                <a:gd name="connsiteY8" fmla="*/ 3265 h 84082"/>
                <a:gd name="connsiteX9" fmla="*/ 15311 w 86156"/>
                <a:gd name="connsiteY9" fmla="*/ 1481 h 84082"/>
                <a:gd name="connsiteX10" fmla="*/ 10300 w 86156"/>
                <a:gd name="connsiteY10" fmla="*/ 5176 h 84082"/>
                <a:gd name="connsiteX11" fmla="*/ 279 w 86156"/>
                <a:gd name="connsiteY11" fmla="*/ 31675 h 84082"/>
                <a:gd name="connsiteX12" fmla="*/ 27776 w 86156"/>
                <a:gd name="connsiteY12" fmla="*/ 56645 h 84082"/>
                <a:gd name="connsiteX13" fmla="*/ 22032 w 86156"/>
                <a:gd name="connsiteY13" fmla="*/ 75500 h 84082"/>
                <a:gd name="connsiteX14" fmla="*/ 21055 w 86156"/>
                <a:gd name="connsiteY14" fmla="*/ 79704 h 84082"/>
                <a:gd name="connsiteX15" fmla="*/ 25576 w 86156"/>
                <a:gd name="connsiteY15" fmla="*/ 84163 h 84082"/>
                <a:gd name="connsiteX16" fmla="*/ 31687 w 86156"/>
                <a:gd name="connsiteY16" fmla="*/ 79067 h 84082"/>
                <a:gd name="connsiteX17" fmla="*/ 35353 w 86156"/>
                <a:gd name="connsiteY17" fmla="*/ 57664 h 84082"/>
                <a:gd name="connsiteX18" fmla="*/ 38897 w 86156"/>
                <a:gd name="connsiteY18" fmla="*/ 48109 h 84082"/>
                <a:gd name="connsiteX19" fmla="*/ 37186 w 86156"/>
                <a:gd name="connsiteY19" fmla="*/ 47472 h 84082"/>
                <a:gd name="connsiteX20" fmla="*/ 38408 w 86156"/>
                <a:gd name="connsiteY20" fmla="*/ 40211 h 84082"/>
                <a:gd name="connsiteX21" fmla="*/ 66394 w 86156"/>
                <a:gd name="connsiteY21" fmla="*/ 9762 h 84082"/>
                <a:gd name="connsiteX22" fmla="*/ 81059 w 86156"/>
                <a:gd name="connsiteY22" fmla="*/ 21865 h 84082"/>
                <a:gd name="connsiteX23" fmla="*/ 41341 w 86156"/>
                <a:gd name="connsiteY23" fmla="*/ 48109 h 84082"/>
                <a:gd name="connsiteX24" fmla="*/ 38897 w 86156"/>
                <a:gd name="connsiteY24" fmla="*/ 48109 h 8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156" h="84082">
                  <a:moveTo>
                    <a:pt x="35353" y="57664"/>
                  </a:moveTo>
                  <a:cubicBezTo>
                    <a:pt x="36697" y="57792"/>
                    <a:pt x="38653" y="57792"/>
                    <a:pt x="39997" y="57792"/>
                  </a:cubicBezTo>
                  <a:cubicBezTo>
                    <a:pt x="64927" y="57792"/>
                    <a:pt x="86436" y="39574"/>
                    <a:pt x="86436" y="19699"/>
                  </a:cubicBezTo>
                  <a:cubicBezTo>
                    <a:pt x="86436" y="7597"/>
                    <a:pt x="78248" y="80"/>
                    <a:pt x="67738" y="80"/>
                  </a:cubicBezTo>
                  <a:cubicBezTo>
                    <a:pt x="57961" y="80"/>
                    <a:pt x="49651" y="6960"/>
                    <a:pt x="43663" y="15878"/>
                  </a:cubicBezTo>
                  <a:cubicBezTo>
                    <a:pt x="37186" y="25687"/>
                    <a:pt x="34620" y="34478"/>
                    <a:pt x="30709" y="47472"/>
                  </a:cubicBezTo>
                  <a:cubicBezTo>
                    <a:pt x="21299" y="46581"/>
                    <a:pt x="5534" y="43013"/>
                    <a:pt x="5534" y="30401"/>
                  </a:cubicBezTo>
                  <a:cubicBezTo>
                    <a:pt x="5534" y="27343"/>
                    <a:pt x="8101" y="14094"/>
                    <a:pt x="15678" y="6195"/>
                  </a:cubicBezTo>
                  <a:cubicBezTo>
                    <a:pt x="17755" y="4029"/>
                    <a:pt x="17877" y="3902"/>
                    <a:pt x="17877" y="3265"/>
                  </a:cubicBezTo>
                  <a:cubicBezTo>
                    <a:pt x="17877" y="1481"/>
                    <a:pt x="16044" y="1481"/>
                    <a:pt x="15311" y="1481"/>
                  </a:cubicBezTo>
                  <a:cubicBezTo>
                    <a:pt x="13967" y="1481"/>
                    <a:pt x="13356" y="1481"/>
                    <a:pt x="10300" y="5176"/>
                  </a:cubicBezTo>
                  <a:cubicBezTo>
                    <a:pt x="3701" y="12820"/>
                    <a:pt x="279" y="25815"/>
                    <a:pt x="279" y="31675"/>
                  </a:cubicBezTo>
                  <a:cubicBezTo>
                    <a:pt x="279" y="44797"/>
                    <a:pt x="11523" y="53842"/>
                    <a:pt x="27776" y="56645"/>
                  </a:cubicBezTo>
                  <a:cubicBezTo>
                    <a:pt x="25699" y="64416"/>
                    <a:pt x="24965" y="66455"/>
                    <a:pt x="22032" y="75500"/>
                  </a:cubicBezTo>
                  <a:cubicBezTo>
                    <a:pt x="21055" y="78685"/>
                    <a:pt x="21055" y="79067"/>
                    <a:pt x="21055" y="79704"/>
                  </a:cubicBezTo>
                  <a:cubicBezTo>
                    <a:pt x="21055" y="82379"/>
                    <a:pt x="23132" y="84163"/>
                    <a:pt x="25576" y="84163"/>
                  </a:cubicBezTo>
                  <a:cubicBezTo>
                    <a:pt x="28509" y="84163"/>
                    <a:pt x="31076" y="81997"/>
                    <a:pt x="31687" y="79067"/>
                  </a:cubicBezTo>
                  <a:cubicBezTo>
                    <a:pt x="31687" y="78812"/>
                    <a:pt x="34986" y="59703"/>
                    <a:pt x="35353" y="57664"/>
                  </a:cubicBezTo>
                  <a:close/>
                  <a:moveTo>
                    <a:pt x="38897" y="48109"/>
                  </a:moveTo>
                  <a:cubicBezTo>
                    <a:pt x="38286" y="48109"/>
                    <a:pt x="37186" y="48109"/>
                    <a:pt x="37186" y="47472"/>
                  </a:cubicBezTo>
                  <a:cubicBezTo>
                    <a:pt x="37186" y="47090"/>
                    <a:pt x="38042" y="42631"/>
                    <a:pt x="38408" y="40211"/>
                  </a:cubicBezTo>
                  <a:cubicBezTo>
                    <a:pt x="42074" y="19190"/>
                    <a:pt x="56128" y="9762"/>
                    <a:pt x="66394" y="9762"/>
                  </a:cubicBezTo>
                  <a:cubicBezTo>
                    <a:pt x="73482" y="9762"/>
                    <a:pt x="81059" y="13584"/>
                    <a:pt x="81059" y="21865"/>
                  </a:cubicBezTo>
                  <a:cubicBezTo>
                    <a:pt x="81059" y="34350"/>
                    <a:pt x="65783" y="48109"/>
                    <a:pt x="41341" y="48109"/>
                  </a:cubicBezTo>
                  <a:lnTo>
                    <a:pt x="38897" y="4810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4" name="Dowolny kształt: kształt 243">
              <a:extLst>
                <a:ext uri="{FF2B5EF4-FFF2-40B4-BE49-F238E27FC236}">
                  <a16:creationId xmlns:a16="http://schemas.microsoft.com/office/drawing/2014/main" id="{98246D66-829D-3E5B-BA96-3F7C779A58CF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533691" y="6586030"/>
              <a:ext cx="66480" cy="89733"/>
            </a:xfrm>
            <a:custGeom>
              <a:avLst/>
              <a:gdLst>
                <a:gd name="connsiteX0" fmla="*/ 30086 w 66480"/>
                <a:gd name="connsiteY0" fmla="*/ 4845 h 89733"/>
                <a:gd name="connsiteX1" fmla="*/ 30575 w 66480"/>
                <a:gd name="connsiteY1" fmla="*/ 2169 h 89733"/>
                <a:gd name="connsiteX2" fmla="*/ 26787 w 66480"/>
                <a:gd name="connsiteY2" fmla="*/ 131 h 89733"/>
                <a:gd name="connsiteX3" fmla="*/ 11755 w 66480"/>
                <a:gd name="connsiteY3" fmla="*/ 1278 h 89733"/>
                <a:gd name="connsiteX4" fmla="*/ 8822 w 66480"/>
                <a:gd name="connsiteY4" fmla="*/ 2042 h 89733"/>
                <a:gd name="connsiteX5" fmla="*/ 7967 w 66480"/>
                <a:gd name="connsiteY5" fmla="*/ 4972 h 89733"/>
                <a:gd name="connsiteX6" fmla="*/ 11633 w 66480"/>
                <a:gd name="connsiteY6" fmla="*/ 7138 h 89733"/>
                <a:gd name="connsiteX7" fmla="*/ 15788 w 66480"/>
                <a:gd name="connsiteY7" fmla="*/ 7393 h 89733"/>
                <a:gd name="connsiteX8" fmla="*/ 18232 w 66480"/>
                <a:gd name="connsiteY8" fmla="*/ 9049 h 89733"/>
                <a:gd name="connsiteX9" fmla="*/ 17621 w 66480"/>
                <a:gd name="connsiteY9" fmla="*/ 11979 h 89733"/>
                <a:gd name="connsiteX10" fmla="*/ 756 w 66480"/>
                <a:gd name="connsiteY10" fmla="*/ 82303 h 89733"/>
                <a:gd name="connsiteX11" fmla="*/ 268 w 66480"/>
                <a:gd name="connsiteY11" fmla="*/ 85233 h 89733"/>
                <a:gd name="connsiteX12" fmla="*/ 4912 w 66480"/>
                <a:gd name="connsiteY12" fmla="*/ 89820 h 89733"/>
                <a:gd name="connsiteX13" fmla="*/ 11266 w 66480"/>
                <a:gd name="connsiteY13" fmla="*/ 83322 h 89733"/>
                <a:gd name="connsiteX14" fmla="*/ 16766 w 66480"/>
                <a:gd name="connsiteY14" fmla="*/ 59881 h 89733"/>
                <a:gd name="connsiteX15" fmla="*/ 35219 w 66480"/>
                <a:gd name="connsiteY15" fmla="*/ 69945 h 89733"/>
                <a:gd name="connsiteX16" fmla="*/ 34852 w 66480"/>
                <a:gd name="connsiteY16" fmla="*/ 72876 h 89733"/>
                <a:gd name="connsiteX17" fmla="*/ 34486 w 66480"/>
                <a:gd name="connsiteY17" fmla="*/ 76188 h 89733"/>
                <a:gd name="connsiteX18" fmla="*/ 49395 w 66480"/>
                <a:gd name="connsiteY18" fmla="*/ 89820 h 89733"/>
                <a:gd name="connsiteX19" fmla="*/ 66749 w 66480"/>
                <a:gd name="connsiteY19" fmla="*/ 70073 h 89733"/>
                <a:gd name="connsiteX20" fmla="*/ 64182 w 66480"/>
                <a:gd name="connsiteY20" fmla="*/ 68289 h 89733"/>
                <a:gd name="connsiteX21" fmla="*/ 61249 w 66480"/>
                <a:gd name="connsiteY21" fmla="*/ 71219 h 89733"/>
                <a:gd name="connsiteX22" fmla="*/ 49884 w 66480"/>
                <a:gd name="connsiteY22" fmla="*/ 85488 h 89733"/>
                <a:gd name="connsiteX23" fmla="*/ 44751 w 66480"/>
                <a:gd name="connsiteY23" fmla="*/ 77972 h 89733"/>
                <a:gd name="connsiteX24" fmla="*/ 45240 w 66480"/>
                <a:gd name="connsiteY24" fmla="*/ 73895 h 89733"/>
                <a:gd name="connsiteX25" fmla="*/ 45851 w 66480"/>
                <a:gd name="connsiteY25" fmla="*/ 69563 h 89733"/>
                <a:gd name="connsiteX26" fmla="*/ 24343 w 66480"/>
                <a:gd name="connsiteY26" fmla="*/ 55804 h 89733"/>
                <a:gd name="connsiteX27" fmla="*/ 34852 w 66480"/>
                <a:gd name="connsiteY27" fmla="*/ 47651 h 89733"/>
                <a:gd name="connsiteX28" fmla="*/ 55505 w 66480"/>
                <a:gd name="connsiteY28" fmla="*/ 36440 h 89733"/>
                <a:gd name="connsiteX29" fmla="*/ 59783 w 66480"/>
                <a:gd name="connsiteY29" fmla="*/ 37968 h 89733"/>
                <a:gd name="connsiteX30" fmla="*/ 58805 w 66480"/>
                <a:gd name="connsiteY30" fmla="*/ 38351 h 89733"/>
                <a:gd name="connsiteX31" fmla="*/ 53184 w 66480"/>
                <a:gd name="connsiteY31" fmla="*/ 45994 h 89733"/>
                <a:gd name="connsiteX32" fmla="*/ 58683 w 66480"/>
                <a:gd name="connsiteY32" fmla="*/ 51218 h 89733"/>
                <a:gd name="connsiteX33" fmla="*/ 66260 w 66480"/>
                <a:gd name="connsiteY33" fmla="*/ 42173 h 89733"/>
                <a:gd name="connsiteX34" fmla="*/ 55750 w 66480"/>
                <a:gd name="connsiteY34" fmla="*/ 32108 h 89733"/>
                <a:gd name="connsiteX35" fmla="*/ 31431 w 66480"/>
                <a:gd name="connsiteY35" fmla="*/ 45485 h 89733"/>
                <a:gd name="connsiteX36" fmla="*/ 18232 w 66480"/>
                <a:gd name="connsiteY36" fmla="*/ 54275 h 89733"/>
                <a:gd name="connsiteX37" fmla="*/ 30086 w 66480"/>
                <a:gd name="connsiteY37" fmla="*/ 4845 h 89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6480" h="89733">
                  <a:moveTo>
                    <a:pt x="30086" y="4845"/>
                  </a:moveTo>
                  <a:cubicBezTo>
                    <a:pt x="30575" y="3061"/>
                    <a:pt x="30575" y="2806"/>
                    <a:pt x="30575" y="2169"/>
                  </a:cubicBezTo>
                  <a:cubicBezTo>
                    <a:pt x="30575" y="4"/>
                    <a:pt x="28742" y="4"/>
                    <a:pt x="26787" y="131"/>
                  </a:cubicBezTo>
                  <a:lnTo>
                    <a:pt x="11755" y="1278"/>
                  </a:lnTo>
                  <a:cubicBezTo>
                    <a:pt x="9678" y="1405"/>
                    <a:pt x="9433" y="1532"/>
                    <a:pt x="8822" y="2042"/>
                  </a:cubicBezTo>
                  <a:cubicBezTo>
                    <a:pt x="8333" y="2679"/>
                    <a:pt x="7967" y="4208"/>
                    <a:pt x="7967" y="4972"/>
                  </a:cubicBezTo>
                  <a:cubicBezTo>
                    <a:pt x="7967" y="7138"/>
                    <a:pt x="9922" y="7138"/>
                    <a:pt x="11633" y="7138"/>
                  </a:cubicBezTo>
                  <a:cubicBezTo>
                    <a:pt x="11755" y="7138"/>
                    <a:pt x="13955" y="7138"/>
                    <a:pt x="15788" y="7393"/>
                  </a:cubicBezTo>
                  <a:cubicBezTo>
                    <a:pt x="18110" y="7648"/>
                    <a:pt x="18232" y="8030"/>
                    <a:pt x="18232" y="9049"/>
                  </a:cubicBezTo>
                  <a:cubicBezTo>
                    <a:pt x="18232" y="9431"/>
                    <a:pt x="18232" y="9686"/>
                    <a:pt x="17621" y="11979"/>
                  </a:cubicBezTo>
                  <a:lnTo>
                    <a:pt x="756" y="82303"/>
                  </a:lnTo>
                  <a:cubicBezTo>
                    <a:pt x="268" y="84214"/>
                    <a:pt x="268" y="84469"/>
                    <a:pt x="268" y="85233"/>
                  </a:cubicBezTo>
                  <a:cubicBezTo>
                    <a:pt x="268" y="88163"/>
                    <a:pt x="2467" y="89820"/>
                    <a:pt x="4912" y="89820"/>
                  </a:cubicBezTo>
                  <a:cubicBezTo>
                    <a:pt x="9678" y="89820"/>
                    <a:pt x="10777" y="85106"/>
                    <a:pt x="11266" y="83322"/>
                  </a:cubicBezTo>
                  <a:lnTo>
                    <a:pt x="16766" y="59881"/>
                  </a:lnTo>
                  <a:cubicBezTo>
                    <a:pt x="19943" y="60008"/>
                    <a:pt x="35219" y="60900"/>
                    <a:pt x="35219" y="69945"/>
                  </a:cubicBezTo>
                  <a:cubicBezTo>
                    <a:pt x="35219" y="70837"/>
                    <a:pt x="35219" y="71347"/>
                    <a:pt x="34852" y="72876"/>
                  </a:cubicBezTo>
                  <a:cubicBezTo>
                    <a:pt x="34486" y="74659"/>
                    <a:pt x="34486" y="75424"/>
                    <a:pt x="34486" y="76188"/>
                  </a:cubicBezTo>
                  <a:cubicBezTo>
                    <a:pt x="34486" y="85233"/>
                    <a:pt x="42307" y="89820"/>
                    <a:pt x="49395" y="89820"/>
                  </a:cubicBezTo>
                  <a:cubicBezTo>
                    <a:pt x="61860" y="89820"/>
                    <a:pt x="66749" y="71602"/>
                    <a:pt x="66749" y="70073"/>
                  </a:cubicBezTo>
                  <a:cubicBezTo>
                    <a:pt x="66749" y="68289"/>
                    <a:pt x="64671" y="68289"/>
                    <a:pt x="64182" y="68289"/>
                  </a:cubicBezTo>
                  <a:cubicBezTo>
                    <a:pt x="62105" y="68289"/>
                    <a:pt x="61860" y="68926"/>
                    <a:pt x="61249" y="71219"/>
                  </a:cubicBezTo>
                  <a:cubicBezTo>
                    <a:pt x="60027" y="75678"/>
                    <a:pt x="56483" y="85488"/>
                    <a:pt x="49884" y="85488"/>
                  </a:cubicBezTo>
                  <a:cubicBezTo>
                    <a:pt x="45362" y="85488"/>
                    <a:pt x="44751" y="80774"/>
                    <a:pt x="44751" y="77972"/>
                  </a:cubicBezTo>
                  <a:cubicBezTo>
                    <a:pt x="44751" y="77844"/>
                    <a:pt x="44751" y="76061"/>
                    <a:pt x="45240" y="73895"/>
                  </a:cubicBezTo>
                  <a:cubicBezTo>
                    <a:pt x="45729" y="71856"/>
                    <a:pt x="45851" y="70582"/>
                    <a:pt x="45851" y="69563"/>
                  </a:cubicBezTo>
                  <a:cubicBezTo>
                    <a:pt x="45851" y="58352"/>
                    <a:pt x="32408" y="56441"/>
                    <a:pt x="24343" y="55804"/>
                  </a:cubicBezTo>
                  <a:cubicBezTo>
                    <a:pt x="27764" y="53766"/>
                    <a:pt x="32897" y="49434"/>
                    <a:pt x="34852" y="47651"/>
                  </a:cubicBezTo>
                  <a:cubicBezTo>
                    <a:pt x="41818" y="41918"/>
                    <a:pt x="48540" y="36440"/>
                    <a:pt x="55505" y="36440"/>
                  </a:cubicBezTo>
                  <a:cubicBezTo>
                    <a:pt x="58316" y="36440"/>
                    <a:pt x="59050" y="37204"/>
                    <a:pt x="59783" y="37968"/>
                  </a:cubicBezTo>
                  <a:cubicBezTo>
                    <a:pt x="59661" y="37968"/>
                    <a:pt x="59050" y="38351"/>
                    <a:pt x="58805" y="38351"/>
                  </a:cubicBezTo>
                  <a:cubicBezTo>
                    <a:pt x="53184" y="40389"/>
                    <a:pt x="53184" y="45612"/>
                    <a:pt x="53184" y="45994"/>
                  </a:cubicBezTo>
                  <a:cubicBezTo>
                    <a:pt x="53184" y="48160"/>
                    <a:pt x="54650" y="51218"/>
                    <a:pt x="58683" y="51218"/>
                  </a:cubicBezTo>
                  <a:cubicBezTo>
                    <a:pt x="61127" y="51218"/>
                    <a:pt x="66260" y="49179"/>
                    <a:pt x="66260" y="42173"/>
                  </a:cubicBezTo>
                  <a:cubicBezTo>
                    <a:pt x="66260" y="35930"/>
                    <a:pt x="61616" y="32108"/>
                    <a:pt x="55750" y="32108"/>
                  </a:cubicBezTo>
                  <a:cubicBezTo>
                    <a:pt x="47440" y="32108"/>
                    <a:pt x="40352" y="37968"/>
                    <a:pt x="31431" y="45485"/>
                  </a:cubicBezTo>
                  <a:cubicBezTo>
                    <a:pt x="27153" y="49052"/>
                    <a:pt x="23120" y="52237"/>
                    <a:pt x="18232" y="54275"/>
                  </a:cubicBezTo>
                  <a:lnTo>
                    <a:pt x="30086" y="484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5" name="Dowolny kształt: kształt 244">
              <a:extLst>
                <a:ext uri="{FF2B5EF4-FFF2-40B4-BE49-F238E27FC236}">
                  <a16:creationId xmlns:a16="http://schemas.microsoft.com/office/drawing/2014/main" id="{84A1DA10-7646-65DD-EEA3-3C18C737F7C0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948194" y="6478906"/>
              <a:ext cx="67751" cy="178357"/>
            </a:xfrm>
            <a:custGeom>
              <a:avLst/>
              <a:gdLst>
                <a:gd name="connsiteX0" fmla="*/ 40833 w 67751"/>
                <a:gd name="connsiteY0" fmla="*/ 114054 h 178357"/>
                <a:gd name="connsiteX1" fmla="*/ 46479 w 67751"/>
                <a:gd name="connsiteY1" fmla="*/ 98537 h 178357"/>
                <a:gd name="connsiteX2" fmla="*/ 64615 w 67751"/>
                <a:gd name="connsiteY2" fmla="*/ 91760 h 178357"/>
                <a:gd name="connsiteX3" fmla="*/ 68036 w 67751"/>
                <a:gd name="connsiteY3" fmla="*/ 89263 h 178357"/>
                <a:gd name="connsiteX4" fmla="*/ 65128 w 67751"/>
                <a:gd name="connsiteY4" fmla="*/ 86766 h 178357"/>
                <a:gd name="connsiteX5" fmla="*/ 40833 w 67751"/>
                <a:gd name="connsiteY5" fmla="*/ 68038 h 178357"/>
                <a:gd name="connsiteX6" fmla="*/ 40833 w 67751"/>
                <a:gd name="connsiteY6" fmla="*/ 26124 h 178357"/>
                <a:gd name="connsiteX7" fmla="*/ 31765 w 67751"/>
                <a:gd name="connsiteY7" fmla="*/ 7218 h 178357"/>
                <a:gd name="connsiteX8" fmla="*/ 4562 w 67751"/>
                <a:gd name="connsiteY8" fmla="*/ 84 h 178357"/>
                <a:gd name="connsiteX9" fmla="*/ 284 w 67751"/>
                <a:gd name="connsiteY9" fmla="*/ 2581 h 178357"/>
                <a:gd name="connsiteX10" fmla="*/ 3193 w 67751"/>
                <a:gd name="connsiteY10" fmla="*/ 5078 h 178357"/>
                <a:gd name="connsiteX11" fmla="*/ 27146 w 67751"/>
                <a:gd name="connsiteY11" fmla="*/ 20595 h 178357"/>
                <a:gd name="connsiteX12" fmla="*/ 27488 w 67751"/>
                <a:gd name="connsiteY12" fmla="*/ 26124 h 178357"/>
                <a:gd name="connsiteX13" fmla="*/ 27488 w 67751"/>
                <a:gd name="connsiteY13" fmla="*/ 63579 h 178357"/>
                <a:gd name="connsiteX14" fmla="*/ 31936 w 67751"/>
                <a:gd name="connsiteY14" fmla="*/ 79988 h 178357"/>
                <a:gd name="connsiteX15" fmla="*/ 47848 w 67751"/>
                <a:gd name="connsiteY15" fmla="*/ 89263 h 178357"/>
                <a:gd name="connsiteX16" fmla="*/ 27659 w 67751"/>
                <a:gd name="connsiteY16" fmla="*/ 108169 h 178357"/>
                <a:gd name="connsiteX17" fmla="*/ 27488 w 67751"/>
                <a:gd name="connsiteY17" fmla="*/ 115303 h 178357"/>
                <a:gd name="connsiteX18" fmla="*/ 27488 w 67751"/>
                <a:gd name="connsiteY18" fmla="*/ 152758 h 178357"/>
                <a:gd name="connsiteX19" fmla="*/ 22184 w 67751"/>
                <a:gd name="connsiteY19" fmla="*/ 166670 h 178357"/>
                <a:gd name="connsiteX20" fmla="*/ 3877 w 67751"/>
                <a:gd name="connsiteY20" fmla="*/ 173448 h 178357"/>
                <a:gd name="connsiteX21" fmla="*/ 284 w 67751"/>
                <a:gd name="connsiteY21" fmla="*/ 175945 h 178357"/>
                <a:gd name="connsiteX22" fmla="*/ 4562 w 67751"/>
                <a:gd name="connsiteY22" fmla="*/ 178442 h 178357"/>
                <a:gd name="connsiteX23" fmla="*/ 40833 w 67751"/>
                <a:gd name="connsiteY23" fmla="*/ 155968 h 178357"/>
                <a:gd name="connsiteX24" fmla="*/ 40833 w 67751"/>
                <a:gd name="connsiteY24" fmla="*/ 114054 h 17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7751" h="178357">
                  <a:moveTo>
                    <a:pt x="40833" y="114054"/>
                  </a:moveTo>
                  <a:cubicBezTo>
                    <a:pt x="40833" y="109417"/>
                    <a:pt x="40833" y="103710"/>
                    <a:pt x="46479" y="98537"/>
                  </a:cubicBezTo>
                  <a:cubicBezTo>
                    <a:pt x="50585" y="95148"/>
                    <a:pt x="56060" y="92295"/>
                    <a:pt x="64615" y="91760"/>
                  </a:cubicBezTo>
                  <a:cubicBezTo>
                    <a:pt x="66668" y="91581"/>
                    <a:pt x="68036" y="91581"/>
                    <a:pt x="68036" y="89263"/>
                  </a:cubicBezTo>
                  <a:cubicBezTo>
                    <a:pt x="68036" y="86944"/>
                    <a:pt x="66497" y="86944"/>
                    <a:pt x="65128" y="86766"/>
                  </a:cubicBezTo>
                  <a:cubicBezTo>
                    <a:pt x="44768" y="85339"/>
                    <a:pt x="41004" y="73032"/>
                    <a:pt x="40833" y="68038"/>
                  </a:cubicBezTo>
                  <a:lnTo>
                    <a:pt x="40833" y="26124"/>
                  </a:lnTo>
                  <a:cubicBezTo>
                    <a:pt x="40833" y="21308"/>
                    <a:pt x="40833" y="13282"/>
                    <a:pt x="31765" y="7218"/>
                  </a:cubicBezTo>
                  <a:cubicBezTo>
                    <a:pt x="22184" y="797"/>
                    <a:pt x="8839" y="84"/>
                    <a:pt x="4562" y="84"/>
                  </a:cubicBezTo>
                  <a:cubicBezTo>
                    <a:pt x="2166" y="84"/>
                    <a:pt x="284" y="84"/>
                    <a:pt x="284" y="2581"/>
                  </a:cubicBezTo>
                  <a:cubicBezTo>
                    <a:pt x="284" y="4899"/>
                    <a:pt x="1824" y="5078"/>
                    <a:pt x="3193" y="5078"/>
                  </a:cubicBezTo>
                  <a:cubicBezTo>
                    <a:pt x="19276" y="5970"/>
                    <a:pt x="25777" y="13996"/>
                    <a:pt x="27146" y="20595"/>
                  </a:cubicBezTo>
                  <a:cubicBezTo>
                    <a:pt x="27488" y="22378"/>
                    <a:pt x="27488" y="23627"/>
                    <a:pt x="27488" y="26124"/>
                  </a:cubicBezTo>
                  <a:lnTo>
                    <a:pt x="27488" y="63579"/>
                  </a:lnTo>
                  <a:cubicBezTo>
                    <a:pt x="27488" y="68752"/>
                    <a:pt x="27488" y="75172"/>
                    <a:pt x="31936" y="79988"/>
                  </a:cubicBezTo>
                  <a:cubicBezTo>
                    <a:pt x="34332" y="82307"/>
                    <a:pt x="38267" y="86587"/>
                    <a:pt x="47848" y="89263"/>
                  </a:cubicBezTo>
                  <a:cubicBezTo>
                    <a:pt x="41004" y="91225"/>
                    <a:pt x="29541" y="96040"/>
                    <a:pt x="27659" y="108169"/>
                  </a:cubicBezTo>
                  <a:cubicBezTo>
                    <a:pt x="27488" y="109239"/>
                    <a:pt x="27488" y="109595"/>
                    <a:pt x="27488" y="115303"/>
                  </a:cubicBezTo>
                  <a:lnTo>
                    <a:pt x="27488" y="152758"/>
                  </a:lnTo>
                  <a:cubicBezTo>
                    <a:pt x="27488" y="156325"/>
                    <a:pt x="27488" y="161676"/>
                    <a:pt x="22184" y="166670"/>
                  </a:cubicBezTo>
                  <a:cubicBezTo>
                    <a:pt x="17051" y="171307"/>
                    <a:pt x="10550" y="172913"/>
                    <a:pt x="3877" y="173448"/>
                  </a:cubicBezTo>
                  <a:cubicBezTo>
                    <a:pt x="1482" y="173626"/>
                    <a:pt x="284" y="173626"/>
                    <a:pt x="284" y="175945"/>
                  </a:cubicBezTo>
                  <a:cubicBezTo>
                    <a:pt x="284" y="178442"/>
                    <a:pt x="2166" y="178442"/>
                    <a:pt x="4562" y="178442"/>
                  </a:cubicBezTo>
                  <a:cubicBezTo>
                    <a:pt x="22868" y="178442"/>
                    <a:pt x="40662" y="170415"/>
                    <a:pt x="40833" y="155968"/>
                  </a:cubicBezTo>
                  <a:lnTo>
                    <a:pt x="40833" y="114054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6" name="Dowolny kształt: kształt 245">
              <a:extLst>
                <a:ext uri="{FF2B5EF4-FFF2-40B4-BE49-F238E27FC236}">
                  <a16:creationId xmlns:a16="http://schemas.microsoft.com/office/drawing/2014/main" id="{03453855-FE7B-16F1-994B-357615E91494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105251" y="6190279"/>
              <a:ext cx="57437" cy="254796"/>
            </a:xfrm>
            <a:custGeom>
              <a:avLst/>
              <a:gdLst>
                <a:gd name="connsiteX0" fmla="*/ 10067 w 57437"/>
                <a:gd name="connsiteY0" fmla="*/ 8738 h 254796"/>
                <a:gd name="connsiteX1" fmla="*/ 5179 w 57437"/>
                <a:gd name="connsiteY1" fmla="*/ 75 h 254796"/>
                <a:gd name="connsiteX2" fmla="*/ 290 w 57437"/>
                <a:gd name="connsiteY2" fmla="*/ 9502 h 254796"/>
                <a:gd name="connsiteX3" fmla="*/ 290 w 57437"/>
                <a:gd name="connsiteY3" fmla="*/ 245444 h 254796"/>
                <a:gd name="connsiteX4" fmla="*/ 5179 w 57437"/>
                <a:gd name="connsiteY4" fmla="*/ 254872 h 254796"/>
                <a:gd name="connsiteX5" fmla="*/ 10067 w 57437"/>
                <a:gd name="connsiteY5" fmla="*/ 246209 h 254796"/>
                <a:gd name="connsiteX6" fmla="*/ 10067 w 57437"/>
                <a:gd name="connsiteY6" fmla="*/ 8738 h 254796"/>
                <a:gd name="connsiteX7" fmla="*/ 57728 w 57437"/>
                <a:gd name="connsiteY7" fmla="*/ 9502 h 254796"/>
                <a:gd name="connsiteX8" fmla="*/ 52840 w 57437"/>
                <a:gd name="connsiteY8" fmla="*/ 75 h 254796"/>
                <a:gd name="connsiteX9" fmla="*/ 47951 w 57437"/>
                <a:gd name="connsiteY9" fmla="*/ 8738 h 254796"/>
                <a:gd name="connsiteX10" fmla="*/ 47951 w 57437"/>
                <a:gd name="connsiteY10" fmla="*/ 246209 h 254796"/>
                <a:gd name="connsiteX11" fmla="*/ 52840 w 57437"/>
                <a:gd name="connsiteY11" fmla="*/ 254872 h 254796"/>
                <a:gd name="connsiteX12" fmla="*/ 57728 w 57437"/>
                <a:gd name="connsiteY12" fmla="*/ 245444 h 254796"/>
                <a:gd name="connsiteX13" fmla="*/ 57728 w 57437"/>
                <a:gd name="connsiteY13" fmla="*/ 9502 h 25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437" h="254796">
                  <a:moveTo>
                    <a:pt x="10067" y="8738"/>
                  </a:moveTo>
                  <a:cubicBezTo>
                    <a:pt x="10067" y="4661"/>
                    <a:pt x="10067" y="75"/>
                    <a:pt x="5179" y="75"/>
                  </a:cubicBezTo>
                  <a:cubicBezTo>
                    <a:pt x="290" y="75"/>
                    <a:pt x="290" y="5680"/>
                    <a:pt x="290" y="9502"/>
                  </a:cubicBezTo>
                  <a:lnTo>
                    <a:pt x="290" y="245444"/>
                  </a:lnTo>
                  <a:cubicBezTo>
                    <a:pt x="290" y="249521"/>
                    <a:pt x="290" y="254872"/>
                    <a:pt x="5179" y="254872"/>
                  </a:cubicBezTo>
                  <a:cubicBezTo>
                    <a:pt x="10067" y="254872"/>
                    <a:pt x="10067" y="250285"/>
                    <a:pt x="10067" y="246209"/>
                  </a:cubicBezTo>
                  <a:lnTo>
                    <a:pt x="10067" y="8738"/>
                  </a:lnTo>
                  <a:close/>
                  <a:moveTo>
                    <a:pt x="57728" y="9502"/>
                  </a:moveTo>
                  <a:cubicBezTo>
                    <a:pt x="57728" y="5425"/>
                    <a:pt x="57728" y="75"/>
                    <a:pt x="52840" y="75"/>
                  </a:cubicBezTo>
                  <a:cubicBezTo>
                    <a:pt x="47951" y="75"/>
                    <a:pt x="47951" y="4661"/>
                    <a:pt x="47951" y="8738"/>
                  </a:cubicBezTo>
                  <a:lnTo>
                    <a:pt x="47951" y="246209"/>
                  </a:lnTo>
                  <a:cubicBezTo>
                    <a:pt x="47951" y="250285"/>
                    <a:pt x="47951" y="254872"/>
                    <a:pt x="52840" y="254872"/>
                  </a:cubicBezTo>
                  <a:cubicBezTo>
                    <a:pt x="57728" y="254872"/>
                    <a:pt x="57728" y="249266"/>
                    <a:pt x="57728" y="245444"/>
                  </a:cubicBezTo>
                  <a:lnTo>
                    <a:pt x="57728" y="950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7" name="Dowolny kształt: kształt 246">
              <a:extLst>
                <a:ext uri="{FF2B5EF4-FFF2-40B4-BE49-F238E27FC236}">
                  <a16:creationId xmlns:a16="http://schemas.microsoft.com/office/drawing/2014/main" id="{CCB7B804-5E12-544B-7212-B51D0EE4D1EA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205217" y="6268756"/>
              <a:ext cx="137117" cy="115422"/>
            </a:xfrm>
            <a:custGeom>
              <a:avLst/>
              <a:gdLst>
                <a:gd name="connsiteX0" fmla="*/ 106860 w 137117"/>
                <a:gd name="connsiteY0" fmla="*/ 52563 h 115422"/>
                <a:gd name="connsiteX1" fmla="*/ 66043 w 137117"/>
                <a:gd name="connsiteY1" fmla="*/ 75 h 115422"/>
                <a:gd name="connsiteX2" fmla="*/ 295 w 137117"/>
                <a:gd name="connsiteY2" fmla="*/ 72437 h 115422"/>
                <a:gd name="connsiteX3" fmla="*/ 39891 w 137117"/>
                <a:gd name="connsiteY3" fmla="*/ 115498 h 115422"/>
                <a:gd name="connsiteX4" fmla="*/ 91462 w 137117"/>
                <a:gd name="connsiteY4" fmla="*/ 94095 h 115422"/>
                <a:gd name="connsiteX5" fmla="*/ 113704 w 137117"/>
                <a:gd name="connsiteY5" fmla="*/ 115498 h 115422"/>
                <a:gd name="connsiteX6" fmla="*/ 134235 w 137117"/>
                <a:gd name="connsiteY6" fmla="*/ 97407 h 115422"/>
                <a:gd name="connsiteX7" fmla="*/ 131302 w 137117"/>
                <a:gd name="connsiteY7" fmla="*/ 94859 h 115422"/>
                <a:gd name="connsiteX8" fmla="*/ 128124 w 137117"/>
                <a:gd name="connsiteY8" fmla="*/ 97407 h 115422"/>
                <a:gd name="connsiteX9" fmla="*/ 114437 w 137117"/>
                <a:gd name="connsiteY9" fmla="*/ 109892 h 115422"/>
                <a:gd name="connsiteX10" fmla="*/ 106860 w 137117"/>
                <a:gd name="connsiteY10" fmla="*/ 83903 h 115422"/>
                <a:gd name="connsiteX11" fmla="*/ 109304 w 137117"/>
                <a:gd name="connsiteY11" fmla="*/ 74985 h 115422"/>
                <a:gd name="connsiteX12" fmla="*/ 137412 w 137117"/>
                <a:gd name="connsiteY12" fmla="*/ 15108 h 115422"/>
                <a:gd name="connsiteX13" fmla="*/ 134479 w 137117"/>
                <a:gd name="connsiteY13" fmla="*/ 12560 h 115422"/>
                <a:gd name="connsiteX14" fmla="*/ 130813 w 137117"/>
                <a:gd name="connsiteY14" fmla="*/ 17911 h 115422"/>
                <a:gd name="connsiteX15" fmla="*/ 106860 w 137117"/>
                <a:gd name="connsiteY15" fmla="*/ 68360 h 115422"/>
                <a:gd name="connsiteX16" fmla="*/ 106860 w 137117"/>
                <a:gd name="connsiteY16" fmla="*/ 52563 h 115422"/>
                <a:gd name="connsiteX17" fmla="*/ 90484 w 137117"/>
                <a:gd name="connsiteY17" fmla="*/ 87470 h 115422"/>
                <a:gd name="connsiteX18" fmla="*/ 40379 w 137117"/>
                <a:gd name="connsiteY18" fmla="*/ 109892 h 115422"/>
                <a:gd name="connsiteX19" fmla="*/ 18382 w 137117"/>
                <a:gd name="connsiteY19" fmla="*/ 82119 h 115422"/>
                <a:gd name="connsiteX20" fmla="*/ 32558 w 137117"/>
                <a:gd name="connsiteY20" fmla="*/ 29122 h 115422"/>
                <a:gd name="connsiteX21" fmla="*/ 65799 w 137117"/>
                <a:gd name="connsiteY21" fmla="*/ 5680 h 115422"/>
                <a:gd name="connsiteX22" fmla="*/ 89996 w 137117"/>
                <a:gd name="connsiteY22" fmla="*/ 58933 h 115422"/>
                <a:gd name="connsiteX23" fmla="*/ 90484 w 137117"/>
                <a:gd name="connsiteY23" fmla="*/ 87470 h 11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7117" h="115422">
                  <a:moveTo>
                    <a:pt x="106860" y="52563"/>
                  </a:moveTo>
                  <a:cubicBezTo>
                    <a:pt x="106860" y="12560"/>
                    <a:pt x="84130" y="75"/>
                    <a:pt x="66043" y="75"/>
                  </a:cubicBezTo>
                  <a:cubicBezTo>
                    <a:pt x="32558" y="75"/>
                    <a:pt x="295" y="36511"/>
                    <a:pt x="295" y="72437"/>
                  </a:cubicBezTo>
                  <a:cubicBezTo>
                    <a:pt x="295" y="96133"/>
                    <a:pt x="14960" y="115498"/>
                    <a:pt x="39891" y="115498"/>
                  </a:cubicBezTo>
                  <a:cubicBezTo>
                    <a:pt x="55289" y="115498"/>
                    <a:pt x="72887" y="109637"/>
                    <a:pt x="91462" y="94095"/>
                  </a:cubicBezTo>
                  <a:cubicBezTo>
                    <a:pt x="94640" y="107599"/>
                    <a:pt x="102705" y="115498"/>
                    <a:pt x="113704" y="115498"/>
                  </a:cubicBezTo>
                  <a:cubicBezTo>
                    <a:pt x="126658" y="115498"/>
                    <a:pt x="134235" y="101484"/>
                    <a:pt x="134235" y="97407"/>
                  </a:cubicBezTo>
                  <a:cubicBezTo>
                    <a:pt x="134235" y="95624"/>
                    <a:pt x="132768" y="94859"/>
                    <a:pt x="131302" y="94859"/>
                  </a:cubicBezTo>
                  <a:cubicBezTo>
                    <a:pt x="129591" y="94859"/>
                    <a:pt x="128858" y="95624"/>
                    <a:pt x="128124" y="97407"/>
                  </a:cubicBezTo>
                  <a:cubicBezTo>
                    <a:pt x="123725" y="109892"/>
                    <a:pt x="114926" y="109892"/>
                    <a:pt x="114437" y="109892"/>
                  </a:cubicBezTo>
                  <a:cubicBezTo>
                    <a:pt x="106860" y="109892"/>
                    <a:pt x="106860" y="90018"/>
                    <a:pt x="106860" y="83903"/>
                  </a:cubicBezTo>
                  <a:cubicBezTo>
                    <a:pt x="106860" y="78552"/>
                    <a:pt x="106860" y="78043"/>
                    <a:pt x="109304" y="74985"/>
                  </a:cubicBezTo>
                  <a:cubicBezTo>
                    <a:pt x="132280" y="44919"/>
                    <a:pt x="137412" y="15363"/>
                    <a:pt x="137412" y="15108"/>
                  </a:cubicBezTo>
                  <a:cubicBezTo>
                    <a:pt x="137412" y="14598"/>
                    <a:pt x="137168" y="12560"/>
                    <a:pt x="134479" y="12560"/>
                  </a:cubicBezTo>
                  <a:cubicBezTo>
                    <a:pt x="132035" y="12560"/>
                    <a:pt x="132035" y="13324"/>
                    <a:pt x="130813" y="17911"/>
                  </a:cubicBezTo>
                  <a:cubicBezTo>
                    <a:pt x="126414" y="33963"/>
                    <a:pt x="118348" y="53327"/>
                    <a:pt x="106860" y="68360"/>
                  </a:cubicBezTo>
                  <a:lnTo>
                    <a:pt x="106860" y="52563"/>
                  </a:lnTo>
                  <a:close/>
                  <a:moveTo>
                    <a:pt x="90484" y="87470"/>
                  </a:moveTo>
                  <a:cubicBezTo>
                    <a:pt x="68976" y="107089"/>
                    <a:pt x="50156" y="109892"/>
                    <a:pt x="40379" y="109892"/>
                  </a:cubicBezTo>
                  <a:cubicBezTo>
                    <a:pt x="25714" y="109892"/>
                    <a:pt x="18382" y="98426"/>
                    <a:pt x="18382" y="82119"/>
                  </a:cubicBezTo>
                  <a:cubicBezTo>
                    <a:pt x="18382" y="69634"/>
                    <a:pt x="24737" y="42116"/>
                    <a:pt x="32558" y="29122"/>
                  </a:cubicBezTo>
                  <a:cubicBezTo>
                    <a:pt x="44046" y="10521"/>
                    <a:pt x="57244" y="5680"/>
                    <a:pt x="65799" y="5680"/>
                  </a:cubicBezTo>
                  <a:cubicBezTo>
                    <a:pt x="89996" y="5680"/>
                    <a:pt x="89996" y="39059"/>
                    <a:pt x="89996" y="58933"/>
                  </a:cubicBezTo>
                  <a:cubicBezTo>
                    <a:pt x="89996" y="68360"/>
                    <a:pt x="89996" y="83139"/>
                    <a:pt x="90484" y="87470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8" name="Dowolny kształt: kształt 247">
              <a:extLst>
                <a:ext uri="{FF2B5EF4-FFF2-40B4-BE49-F238E27FC236}">
                  <a16:creationId xmlns:a16="http://schemas.microsoft.com/office/drawing/2014/main" id="{DA212F02-32A5-2F53-91E5-2BF824DB4191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372129" y="6142404"/>
              <a:ext cx="44483" cy="178179"/>
            </a:xfrm>
            <a:custGeom>
              <a:avLst/>
              <a:gdLst>
                <a:gd name="connsiteX0" fmla="*/ 41363 w 44483"/>
                <a:gd name="connsiteY0" fmla="*/ 71 h 178179"/>
                <a:gd name="connsiteX1" fmla="*/ 302 w 44483"/>
                <a:gd name="connsiteY1" fmla="*/ 89071 h 178179"/>
                <a:gd name="connsiteX2" fmla="*/ 41363 w 44483"/>
                <a:gd name="connsiteY2" fmla="*/ 178250 h 178179"/>
                <a:gd name="connsiteX3" fmla="*/ 44785 w 44483"/>
                <a:gd name="connsiteY3" fmla="*/ 176110 h 178179"/>
                <a:gd name="connsiteX4" fmla="*/ 43074 w 44483"/>
                <a:gd name="connsiteY4" fmla="*/ 173434 h 178179"/>
                <a:gd name="connsiteX5" fmla="*/ 11936 w 44483"/>
                <a:gd name="connsiteY5" fmla="*/ 89250 h 178179"/>
                <a:gd name="connsiteX6" fmla="*/ 43588 w 44483"/>
                <a:gd name="connsiteY6" fmla="*/ 4351 h 178179"/>
                <a:gd name="connsiteX7" fmla="*/ 44785 w 44483"/>
                <a:gd name="connsiteY7" fmla="*/ 2211 h 178179"/>
                <a:gd name="connsiteX8" fmla="*/ 41363 w 44483"/>
                <a:gd name="connsiteY8" fmla="*/ 71 h 17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483" h="178179">
                  <a:moveTo>
                    <a:pt x="41363" y="71"/>
                  </a:moveTo>
                  <a:cubicBezTo>
                    <a:pt x="8856" y="23971"/>
                    <a:pt x="302" y="61782"/>
                    <a:pt x="302" y="89071"/>
                  </a:cubicBezTo>
                  <a:cubicBezTo>
                    <a:pt x="302" y="114220"/>
                    <a:pt x="7487" y="153280"/>
                    <a:pt x="41363" y="178250"/>
                  </a:cubicBezTo>
                  <a:cubicBezTo>
                    <a:pt x="42732" y="178250"/>
                    <a:pt x="44785" y="178250"/>
                    <a:pt x="44785" y="176110"/>
                  </a:cubicBezTo>
                  <a:cubicBezTo>
                    <a:pt x="44785" y="175040"/>
                    <a:pt x="44272" y="174683"/>
                    <a:pt x="43074" y="173434"/>
                  </a:cubicBezTo>
                  <a:cubicBezTo>
                    <a:pt x="20319" y="152031"/>
                    <a:pt x="11936" y="121711"/>
                    <a:pt x="11936" y="89250"/>
                  </a:cubicBezTo>
                  <a:cubicBezTo>
                    <a:pt x="11936" y="41093"/>
                    <a:pt x="29558" y="17550"/>
                    <a:pt x="43588" y="4351"/>
                  </a:cubicBezTo>
                  <a:cubicBezTo>
                    <a:pt x="44272" y="3638"/>
                    <a:pt x="44785" y="3103"/>
                    <a:pt x="44785" y="2211"/>
                  </a:cubicBezTo>
                  <a:cubicBezTo>
                    <a:pt x="44785" y="71"/>
                    <a:pt x="42732" y="71"/>
                    <a:pt x="41363" y="7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9" name="Dowolny kształt: kształt 248">
              <a:extLst>
                <a:ext uri="{FF2B5EF4-FFF2-40B4-BE49-F238E27FC236}">
                  <a16:creationId xmlns:a16="http://schemas.microsoft.com/office/drawing/2014/main" id="{221B9C5E-5D2D-B908-D18B-A0B408AECB0A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8440639" y="6154354"/>
              <a:ext cx="152441" cy="121818"/>
            </a:xfrm>
            <a:custGeom>
              <a:avLst/>
              <a:gdLst>
                <a:gd name="connsiteX0" fmla="*/ 131189 w 152441"/>
                <a:gd name="connsiteY0" fmla="*/ 19512 h 121818"/>
                <a:gd name="connsiteX1" fmla="*/ 149325 w 152441"/>
                <a:gd name="connsiteY1" fmla="*/ 6491 h 121818"/>
                <a:gd name="connsiteX2" fmla="*/ 152747 w 152441"/>
                <a:gd name="connsiteY2" fmla="*/ 2568 h 121818"/>
                <a:gd name="connsiteX3" fmla="*/ 150180 w 152441"/>
                <a:gd name="connsiteY3" fmla="*/ 71 h 121818"/>
                <a:gd name="connsiteX4" fmla="*/ 132387 w 152441"/>
                <a:gd name="connsiteY4" fmla="*/ 784 h 121818"/>
                <a:gd name="connsiteX5" fmla="*/ 114251 w 152441"/>
                <a:gd name="connsiteY5" fmla="*/ 71 h 121818"/>
                <a:gd name="connsiteX6" fmla="*/ 110829 w 152441"/>
                <a:gd name="connsiteY6" fmla="*/ 3994 h 121818"/>
                <a:gd name="connsiteX7" fmla="*/ 114593 w 152441"/>
                <a:gd name="connsiteY7" fmla="*/ 6491 h 121818"/>
                <a:gd name="connsiteX8" fmla="*/ 125543 w 152441"/>
                <a:gd name="connsiteY8" fmla="*/ 13804 h 121818"/>
                <a:gd name="connsiteX9" fmla="*/ 124859 w 152441"/>
                <a:gd name="connsiteY9" fmla="*/ 18085 h 121818"/>
                <a:gd name="connsiteX10" fmla="*/ 106210 w 152441"/>
                <a:gd name="connsiteY10" fmla="*/ 95849 h 121818"/>
                <a:gd name="connsiteX11" fmla="*/ 62753 w 152441"/>
                <a:gd name="connsiteY11" fmla="*/ 3103 h 121818"/>
                <a:gd name="connsiteX12" fmla="*/ 56936 w 152441"/>
                <a:gd name="connsiteY12" fmla="*/ 71 h 121818"/>
                <a:gd name="connsiteX13" fmla="*/ 33496 w 152441"/>
                <a:gd name="connsiteY13" fmla="*/ 71 h 121818"/>
                <a:gd name="connsiteX14" fmla="*/ 28021 w 152441"/>
                <a:gd name="connsiteY14" fmla="*/ 3994 h 121818"/>
                <a:gd name="connsiteX15" fmla="*/ 33667 w 152441"/>
                <a:gd name="connsiteY15" fmla="*/ 6491 h 121818"/>
                <a:gd name="connsiteX16" fmla="*/ 44617 w 152441"/>
                <a:gd name="connsiteY16" fmla="*/ 7383 h 121818"/>
                <a:gd name="connsiteX17" fmla="*/ 21691 w 152441"/>
                <a:gd name="connsiteY17" fmla="*/ 102805 h 121818"/>
                <a:gd name="connsiteX18" fmla="*/ 3898 w 152441"/>
                <a:gd name="connsiteY18" fmla="*/ 115468 h 121818"/>
                <a:gd name="connsiteX19" fmla="*/ 305 w 152441"/>
                <a:gd name="connsiteY19" fmla="*/ 119214 h 121818"/>
                <a:gd name="connsiteX20" fmla="*/ 2871 w 152441"/>
                <a:gd name="connsiteY20" fmla="*/ 121889 h 121818"/>
                <a:gd name="connsiteX21" fmla="*/ 20665 w 152441"/>
                <a:gd name="connsiteY21" fmla="*/ 121176 h 121818"/>
                <a:gd name="connsiteX22" fmla="*/ 38800 w 152441"/>
                <a:gd name="connsiteY22" fmla="*/ 121889 h 121818"/>
                <a:gd name="connsiteX23" fmla="*/ 42222 w 152441"/>
                <a:gd name="connsiteY23" fmla="*/ 118143 h 121818"/>
                <a:gd name="connsiteX24" fmla="*/ 38287 w 152441"/>
                <a:gd name="connsiteY24" fmla="*/ 115468 h 121818"/>
                <a:gd name="connsiteX25" fmla="*/ 27508 w 152441"/>
                <a:gd name="connsiteY25" fmla="*/ 107977 h 121818"/>
                <a:gd name="connsiteX26" fmla="*/ 28193 w 152441"/>
                <a:gd name="connsiteY26" fmla="*/ 103518 h 121818"/>
                <a:gd name="connsiteX27" fmla="*/ 50092 w 152441"/>
                <a:gd name="connsiteY27" fmla="*/ 12199 h 121818"/>
                <a:gd name="connsiteX28" fmla="*/ 100051 w 152441"/>
                <a:gd name="connsiteY28" fmla="*/ 118857 h 121818"/>
                <a:gd name="connsiteX29" fmla="*/ 103815 w 152441"/>
                <a:gd name="connsiteY29" fmla="*/ 121889 h 121818"/>
                <a:gd name="connsiteX30" fmla="*/ 107408 w 152441"/>
                <a:gd name="connsiteY30" fmla="*/ 118143 h 121818"/>
                <a:gd name="connsiteX31" fmla="*/ 131189 w 152441"/>
                <a:gd name="connsiteY31" fmla="*/ 19512 h 1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2441" h="121818">
                  <a:moveTo>
                    <a:pt x="131189" y="19512"/>
                  </a:moveTo>
                  <a:cubicBezTo>
                    <a:pt x="132900" y="12734"/>
                    <a:pt x="135638" y="6848"/>
                    <a:pt x="149325" y="6491"/>
                  </a:cubicBezTo>
                  <a:cubicBezTo>
                    <a:pt x="150180" y="6491"/>
                    <a:pt x="152747" y="6313"/>
                    <a:pt x="152747" y="2568"/>
                  </a:cubicBezTo>
                  <a:cubicBezTo>
                    <a:pt x="152747" y="1497"/>
                    <a:pt x="151891" y="71"/>
                    <a:pt x="150180" y="71"/>
                  </a:cubicBezTo>
                  <a:cubicBezTo>
                    <a:pt x="144534" y="71"/>
                    <a:pt x="138204" y="784"/>
                    <a:pt x="132387" y="784"/>
                  </a:cubicBezTo>
                  <a:cubicBezTo>
                    <a:pt x="128281" y="784"/>
                    <a:pt x="118357" y="71"/>
                    <a:pt x="114251" y="71"/>
                  </a:cubicBezTo>
                  <a:cubicBezTo>
                    <a:pt x="113396" y="71"/>
                    <a:pt x="110829" y="71"/>
                    <a:pt x="110829" y="3994"/>
                  </a:cubicBezTo>
                  <a:cubicBezTo>
                    <a:pt x="110829" y="6313"/>
                    <a:pt x="113054" y="6491"/>
                    <a:pt x="114593" y="6491"/>
                  </a:cubicBezTo>
                  <a:cubicBezTo>
                    <a:pt x="122635" y="6670"/>
                    <a:pt x="125543" y="9345"/>
                    <a:pt x="125543" y="13804"/>
                  </a:cubicBezTo>
                  <a:cubicBezTo>
                    <a:pt x="125543" y="15231"/>
                    <a:pt x="125372" y="16123"/>
                    <a:pt x="124859" y="18085"/>
                  </a:cubicBezTo>
                  <a:lnTo>
                    <a:pt x="106210" y="95849"/>
                  </a:lnTo>
                  <a:lnTo>
                    <a:pt x="62753" y="3103"/>
                  </a:lnTo>
                  <a:cubicBezTo>
                    <a:pt x="61384" y="71"/>
                    <a:pt x="61042" y="71"/>
                    <a:pt x="56936" y="71"/>
                  </a:cubicBezTo>
                  <a:lnTo>
                    <a:pt x="33496" y="71"/>
                  </a:lnTo>
                  <a:cubicBezTo>
                    <a:pt x="30246" y="71"/>
                    <a:pt x="28021" y="71"/>
                    <a:pt x="28021" y="3994"/>
                  </a:cubicBezTo>
                  <a:cubicBezTo>
                    <a:pt x="28021" y="6491"/>
                    <a:pt x="30075" y="6491"/>
                    <a:pt x="33667" y="6491"/>
                  </a:cubicBezTo>
                  <a:cubicBezTo>
                    <a:pt x="37260" y="6491"/>
                    <a:pt x="41024" y="6670"/>
                    <a:pt x="44617" y="7383"/>
                  </a:cubicBezTo>
                  <a:lnTo>
                    <a:pt x="21691" y="102805"/>
                  </a:lnTo>
                  <a:cubicBezTo>
                    <a:pt x="20151" y="109582"/>
                    <a:pt x="17243" y="114933"/>
                    <a:pt x="3898" y="115468"/>
                  </a:cubicBezTo>
                  <a:cubicBezTo>
                    <a:pt x="2700" y="115468"/>
                    <a:pt x="305" y="115646"/>
                    <a:pt x="305" y="119214"/>
                  </a:cubicBezTo>
                  <a:cubicBezTo>
                    <a:pt x="305" y="121176"/>
                    <a:pt x="1673" y="121889"/>
                    <a:pt x="2871" y="121889"/>
                  </a:cubicBezTo>
                  <a:cubicBezTo>
                    <a:pt x="8517" y="121889"/>
                    <a:pt x="14847" y="121176"/>
                    <a:pt x="20665" y="121176"/>
                  </a:cubicBezTo>
                  <a:cubicBezTo>
                    <a:pt x="24771" y="121176"/>
                    <a:pt x="34694" y="121889"/>
                    <a:pt x="38800" y="121889"/>
                  </a:cubicBezTo>
                  <a:cubicBezTo>
                    <a:pt x="40511" y="121889"/>
                    <a:pt x="42222" y="120997"/>
                    <a:pt x="42222" y="118143"/>
                  </a:cubicBezTo>
                  <a:cubicBezTo>
                    <a:pt x="42222" y="115646"/>
                    <a:pt x="40169" y="115468"/>
                    <a:pt x="38287" y="115468"/>
                  </a:cubicBezTo>
                  <a:cubicBezTo>
                    <a:pt x="27508" y="115111"/>
                    <a:pt x="27508" y="110474"/>
                    <a:pt x="27508" y="107977"/>
                  </a:cubicBezTo>
                  <a:cubicBezTo>
                    <a:pt x="27508" y="107264"/>
                    <a:pt x="27508" y="106372"/>
                    <a:pt x="28193" y="103518"/>
                  </a:cubicBezTo>
                  <a:lnTo>
                    <a:pt x="50092" y="12199"/>
                  </a:lnTo>
                  <a:lnTo>
                    <a:pt x="100051" y="118857"/>
                  </a:lnTo>
                  <a:cubicBezTo>
                    <a:pt x="101419" y="121711"/>
                    <a:pt x="102104" y="121889"/>
                    <a:pt x="103815" y="121889"/>
                  </a:cubicBezTo>
                  <a:cubicBezTo>
                    <a:pt x="106552" y="121889"/>
                    <a:pt x="106552" y="121354"/>
                    <a:pt x="107408" y="118143"/>
                  </a:cubicBezTo>
                  <a:lnTo>
                    <a:pt x="131189" y="1951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50" name="Dowolny kształt: kształt 249">
              <a:extLst>
                <a:ext uri="{FF2B5EF4-FFF2-40B4-BE49-F238E27FC236}">
                  <a16:creationId xmlns:a16="http://schemas.microsoft.com/office/drawing/2014/main" id="{981027A8-BFB5-AFFE-702A-F7527A23097E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8614143" y="6142404"/>
              <a:ext cx="44312" cy="178179"/>
            </a:xfrm>
            <a:custGeom>
              <a:avLst/>
              <a:gdLst>
                <a:gd name="connsiteX0" fmla="*/ 3563 w 44312"/>
                <a:gd name="connsiteY0" fmla="*/ 71 h 178179"/>
                <a:gd name="connsiteX1" fmla="*/ 312 w 44312"/>
                <a:gd name="connsiteY1" fmla="*/ 2211 h 178179"/>
                <a:gd name="connsiteX2" fmla="*/ 1852 w 44312"/>
                <a:gd name="connsiteY2" fmla="*/ 4886 h 178179"/>
                <a:gd name="connsiteX3" fmla="*/ 32990 w 44312"/>
                <a:gd name="connsiteY3" fmla="*/ 89071 h 178179"/>
                <a:gd name="connsiteX4" fmla="*/ 3391 w 44312"/>
                <a:gd name="connsiteY4" fmla="*/ 172008 h 178179"/>
                <a:gd name="connsiteX5" fmla="*/ 312 w 44312"/>
                <a:gd name="connsiteY5" fmla="*/ 176110 h 178179"/>
                <a:gd name="connsiteX6" fmla="*/ 2536 w 44312"/>
                <a:gd name="connsiteY6" fmla="*/ 178250 h 178179"/>
                <a:gd name="connsiteX7" fmla="*/ 32135 w 44312"/>
                <a:gd name="connsiteY7" fmla="*/ 144184 h 178179"/>
                <a:gd name="connsiteX8" fmla="*/ 44624 w 44312"/>
                <a:gd name="connsiteY8" fmla="*/ 89250 h 178179"/>
                <a:gd name="connsiteX9" fmla="*/ 3563 w 44312"/>
                <a:gd name="connsiteY9" fmla="*/ 71 h 17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312" h="178179">
                  <a:moveTo>
                    <a:pt x="3563" y="71"/>
                  </a:moveTo>
                  <a:cubicBezTo>
                    <a:pt x="2365" y="71"/>
                    <a:pt x="312" y="71"/>
                    <a:pt x="312" y="2211"/>
                  </a:cubicBezTo>
                  <a:cubicBezTo>
                    <a:pt x="312" y="3103"/>
                    <a:pt x="825" y="3638"/>
                    <a:pt x="1852" y="4886"/>
                  </a:cubicBezTo>
                  <a:cubicBezTo>
                    <a:pt x="16565" y="18977"/>
                    <a:pt x="32990" y="43055"/>
                    <a:pt x="32990" y="89071"/>
                  </a:cubicBezTo>
                  <a:cubicBezTo>
                    <a:pt x="32990" y="126348"/>
                    <a:pt x="21869" y="154528"/>
                    <a:pt x="3391" y="172008"/>
                  </a:cubicBezTo>
                  <a:cubicBezTo>
                    <a:pt x="483" y="175040"/>
                    <a:pt x="312" y="175218"/>
                    <a:pt x="312" y="176110"/>
                  </a:cubicBezTo>
                  <a:cubicBezTo>
                    <a:pt x="312" y="177002"/>
                    <a:pt x="825" y="178250"/>
                    <a:pt x="2536" y="178250"/>
                  </a:cubicBezTo>
                  <a:cubicBezTo>
                    <a:pt x="4589" y="178250"/>
                    <a:pt x="20843" y="166478"/>
                    <a:pt x="32135" y="144184"/>
                  </a:cubicBezTo>
                  <a:cubicBezTo>
                    <a:pt x="39663" y="129380"/>
                    <a:pt x="44624" y="110117"/>
                    <a:pt x="44624" y="89250"/>
                  </a:cubicBezTo>
                  <a:cubicBezTo>
                    <a:pt x="44624" y="64101"/>
                    <a:pt x="37438" y="25041"/>
                    <a:pt x="3563" y="7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51" name="Dowolny kształt: kształt 250">
              <a:extLst>
                <a:ext uri="{FF2B5EF4-FFF2-40B4-BE49-F238E27FC236}">
                  <a16:creationId xmlns:a16="http://schemas.microsoft.com/office/drawing/2014/main" id="{9C4F0141-02BA-799F-E448-8F2D6C0A4320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8722860" y="6190279"/>
              <a:ext cx="57437" cy="254796"/>
            </a:xfrm>
            <a:custGeom>
              <a:avLst/>
              <a:gdLst>
                <a:gd name="connsiteX0" fmla="*/ 10092 w 57437"/>
                <a:gd name="connsiteY0" fmla="*/ 8738 h 254796"/>
                <a:gd name="connsiteX1" fmla="*/ 5204 w 57437"/>
                <a:gd name="connsiteY1" fmla="*/ 75 h 254796"/>
                <a:gd name="connsiteX2" fmla="*/ 315 w 57437"/>
                <a:gd name="connsiteY2" fmla="*/ 9502 h 254796"/>
                <a:gd name="connsiteX3" fmla="*/ 315 w 57437"/>
                <a:gd name="connsiteY3" fmla="*/ 245444 h 254796"/>
                <a:gd name="connsiteX4" fmla="*/ 5204 w 57437"/>
                <a:gd name="connsiteY4" fmla="*/ 254872 h 254796"/>
                <a:gd name="connsiteX5" fmla="*/ 10092 w 57437"/>
                <a:gd name="connsiteY5" fmla="*/ 246209 h 254796"/>
                <a:gd name="connsiteX6" fmla="*/ 10092 w 57437"/>
                <a:gd name="connsiteY6" fmla="*/ 8738 h 254796"/>
                <a:gd name="connsiteX7" fmla="*/ 57753 w 57437"/>
                <a:gd name="connsiteY7" fmla="*/ 9502 h 254796"/>
                <a:gd name="connsiteX8" fmla="*/ 52865 w 57437"/>
                <a:gd name="connsiteY8" fmla="*/ 75 h 254796"/>
                <a:gd name="connsiteX9" fmla="*/ 47976 w 57437"/>
                <a:gd name="connsiteY9" fmla="*/ 8738 h 254796"/>
                <a:gd name="connsiteX10" fmla="*/ 47976 w 57437"/>
                <a:gd name="connsiteY10" fmla="*/ 246209 h 254796"/>
                <a:gd name="connsiteX11" fmla="*/ 52865 w 57437"/>
                <a:gd name="connsiteY11" fmla="*/ 254872 h 254796"/>
                <a:gd name="connsiteX12" fmla="*/ 57753 w 57437"/>
                <a:gd name="connsiteY12" fmla="*/ 245444 h 254796"/>
                <a:gd name="connsiteX13" fmla="*/ 57753 w 57437"/>
                <a:gd name="connsiteY13" fmla="*/ 9502 h 25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437" h="254796">
                  <a:moveTo>
                    <a:pt x="10092" y="8738"/>
                  </a:moveTo>
                  <a:cubicBezTo>
                    <a:pt x="10092" y="4661"/>
                    <a:pt x="10092" y="75"/>
                    <a:pt x="5204" y="75"/>
                  </a:cubicBezTo>
                  <a:cubicBezTo>
                    <a:pt x="315" y="75"/>
                    <a:pt x="315" y="5680"/>
                    <a:pt x="315" y="9502"/>
                  </a:cubicBezTo>
                  <a:lnTo>
                    <a:pt x="315" y="245444"/>
                  </a:lnTo>
                  <a:cubicBezTo>
                    <a:pt x="315" y="249521"/>
                    <a:pt x="315" y="254872"/>
                    <a:pt x="5204" y="254872"/>
                  </a:cubicBezTo>
                  <a:cubicBezTo>
                    <a:pt x="10092" y="254872"/>
                    <a:pt x="10092" y="250285"/>
                    <a:pt x="10092" y="246209"/>
                  </a:cubicBezTo>
                  <a:lnTo>
                    <a:pt x="10092" y="8738"/>
                  </a:lnTo>
                  <a:close/>
                  <a:moveTo>
                    <a:pt x="57753" y="9502"/>
                  </a:moveTo>
                  <a:cubicBezTo>
                    <a:pt x="57753" y="5425"/>
                    <a:pt x="57753" y="75"/>
                    <a:pt x="52865" y="75"/>
                  </a:cubicBezTo>
                  <a:cubicBezTo>
                    <a:pt x="47976" y="75"/>
                    <a:pt x="47976" y="4661"/>
                    <a:pt x="47976" y="8738"/>
                  </a:cubicBezTo>
                  <a:lnTo>
                    <a:pt x="47976" y="246209"/>
                  </a:lnTo>
                  <a:cubicBezTo>
                    <a:pt x="47976" y="250285"/>
                    <a:pt x="47976" y="254872"/>
                    <a:pt x="52865" y="254872"/>
                  </a:cubicBezTo>
                  <a:cubicBezTo>
                    <a:pt x="57753" y="254872"/>
                    <a:pt x="57753" y="249266"/>
                    <a:pt x="57753" y="245444"/>
                  </a:cubicBezTo>
                  <a:lnTo>
                    <a:pt x="57753" y="950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sp>
        <p:nvSpPr>
          <p:cNvPr id="306" name="Prostokąt 305">
            <a:extLst>
              <a:ext uri="{FF2B5EF4-FFF2-40B4-BE49-F238E27FC236}">
                <a16:creationId xmlns:a16="http://schemas.microsoft.com/office/drawing/2014/main" id="{8F332EA1-5A87-6CB4-2DA4-EBED57A5AAE6}"/>
              </a:ext>
            </a:extLst>
          </p:cNvPr>
          <p:cNvSpPr/>
          <p:nvPr/>
        </p:nvSpPr>
        <p:spPr>
          <a:xfrm>
            <a:off x="2050720" y="6533146"/>
            <a:ext cx="7733747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sz="1400" dirty="0" err="1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TNQMetro</a:t>
            </a:r>
            <a:r>
              <a:rPr lang="pl-PL" sz="1400" dirty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 </a:t>
            </a:r>
            <a:r>
              <a:rPr lang="pl-PL" sz="1400" dirty="0" err="1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Package</a:t>
            </a:r>
            <a:r>
              <a:rPr lang="pl-PL" sz="1400" dirty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, </a:t>
            </a:r>
            <a:r>
              <a:rPr lang="pl-PL" sz="1400" dirty="0" err="1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K.Chabuda</a:t>
            </a:r>
            <a:r>
              <a:rPr lang="pl-PL" sz="1400" dirty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, J. Dziarmaga, T. </a:t>
            </a:r>
            <a:r>
              <a:rPr lang="pl-PL" sz="1400" dirty="0" err="1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Osborne</a:t>
            </a:r>
            <a:r>
              <a:rPr lang="pl-PL" sz="1400" dirty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, RDD,  Nat. </a:t>
            </a:r>
            <a:r>
              <a:rPr lang="pl-PL" sz="1400" dirty="0" err="1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Commun</a:t>
            </a:r>
            <a:r>
              <a:rPr lang="pl-PL" sz="1400" dirty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 11, 250 (2020)</a:t>
            </a:r>
          </a:p>
        </p:txBody>
      </p:sp>
      <p:sp>
        <p:nvSpPr>
          <p:cNvPr id="307" name="Prostokąt 306">
            <a:extLst>
              <a:ext uri="{FF2B5EF4-FFF2-40B4-BE49-F238E27FC236}">
                <a16:creationId xmlns:a16="http://schemas.microsoft.com/office/drawing/2014/main" id="{2FD74266-4DC0-3375-D8C0-9D1B3BFAC01E}"/>
              </a:ext>
            </a:extLst>
          </p:cNvPr>
          <p:cNvSpPr/>
          <p:nvPr/>
        </p:nvSpPr>
        <p:spPr>
          <a:xfrm>
            <a:off x="7059191" y="6156506"/>
            <a:ext cx="17652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</a:t>
            </a:r>
            <a:r>
              <a:rPr lang="pl-PL" sz="1400" i="1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</a:t>
            </a:r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– </a:t>
            </a:r>
            <a:r>
              <a:rPr lang="pl-PL" sz="14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bond</a:t>
            </a:r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14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dimension</a:t>
            </a:r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  <a:endParaRPr lang="pl-PL" sz="14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F62BB03-346F-8609-8197-DB3C2819B97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732" y="5743426"/>
            <a:ext cx="2599593" cy="376028"/>
          </a:xfrm>
          <a:prstGeom prst="rect">
            <a:avLst/>
          </a:prstGeom>
          <a:noFill/>
          <a:ln/>
          <a:effectLst/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CBB7800-DDB7-7542-F458-65E9F721C82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762" y="6163328"/>
            <a:ext cx="1522092" cy="213736"/>
          </a:xfrm>
          <a:prstGeom prst="rect">
            <a:avLst/>
          </a:prstGeom>
          <a:noFill/>
          <a:ln/>
          <a:effectLst/>
        </p:spPr>
      </p:pic>
      <p:cxnSp>
        <p:nvCxnSpPr>
          <p:cNvPr id="37" name="Łącznik prosty 36">
            <a:extLst>
              <a:ext uri="{FF2B5EF4-FFF2-40B4-BE49-F238E27FC236}">
                <a16:creationId xmlns:a16="http://schemas.microsoft.com/office/drawing/2014/main" id="{540A61F8-FDDF-E57D-A58D-5670EA21E095}"/>
              </a:ext>
            </a:extLst>
          </p:cNvPr>
          <p:cNvCxnSpPr>
            <a:cxnSpLocks/>
          </p:cNvCxnSpPr>
          <p:nvPr/>
        </p:nvCxnSpPr>
        <p:spPr>
          <a:xfrm flipH="1" flipV="1">
            <a:off x="4887258" y="3108535"/>
            <a:ext cx="11383" cy="347482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Łącznik prosty 41">
            <a:extLst>
              <a:ext uri="{FF2B5EF4-FFF2-40B4-BE49-F238E27FC236}">
                <a16:creationId xmlns:a16="http://schemas.microsoft.com/office/drawing/2014/main" id="{B4675868-203A-EF16-3758-9763638AA282}"/>
              </a:ext>
            </a:extLst>
          </p:cNvPr>
          <p:cNvCxnSpPr>
            <a:cxnSpLocks/>
          </p:cNvCxnSpPr>
          <p:nvPr/>
        </p:nvCxnSpPr>
        <p:spPr>
          <a:xfrm flipH="1" flipV="1">
            <a:off x="4898642" y="3123511"/>
            <a:ext cx="4200108" cy="747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Łącznik prosty 44">
            <a:extLst>
              <a:ext uri="{FF2B5EF4-FFF2-40B4-BE49-F238E27FC236}">
                <a16:creationId xmlns:a16="http://schemas.microsoft.com/office/drawing/2014/main" id="{130F7C4E-BC69-700B-F093-7D1693DCCC56}"/>
              </a:ext>
            </a:extLst>
          </p:cNvPr>
          <p:cNvCxnSpPr>
            <a:cxnSpLocks/>
          </p:cNvCxnSpPr>
          <p:nvPr/>
        </p:nvCxnSpPr>
        <p:spPr>
          <a:xfrm flipV="1">
            <a:off x="9088385" y="3134194"/>
            <a:ext cx="10365" cy="340136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Łącznik prosty 47">
            <a:extLst>
              <a:ext uri="{FF2B5EF4-FFF2-40B4-BE49-F238E27FC236}">
                <a16:creationId xmlns:a16="http://schemas.microsoft.com/office/drawing/2014/main" id="{80386611-93FD-0011-5AF2-0C08109A84B7}"/>
              </a:ext>
            </a:extLst>
          </p:cNvPr>
          <p:cNvCxnSpPr>
            <a:cxnSpLocks/>
          </p:cNvCxnSpPr>
          <p:nvPr/>
        </p:nvCxnSpPr>
        <p:spPr>
          <a:xfrm flipH="1">
            <a:off x="4898642" y="6535563"/>
            <a:ext cx="420010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Prostokąt 51">
            <a:extLst>
              <a:ext uri="{FF2B5EF4-FFF2-40B4-BE49-F238E27FC236}">
                <a16:creationId xmlns:a16="http://schemas.microsoft.com/office/drawing/2014/main" id="{7A502F45-6201-A128-AEED-DBBE308D8CF1}"/>
              </a:ext>
            </a:extLst>
          </p:cNvPr>
          <p:cNvSpPr/>
          <p:nvPr/>
        </p:nvSpPr>
        <p:spPr>
          <a:xfrm rot="5400000">
            <a:off x="4464980" y="4983263"/>
            <a:ext cx="18325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latin typeface="Times" panose="02020603050405020304" pitchFamily="18" charset="0"/>
                <a:cs typeface="Times" panose="02020603050405020304" pitchFamily="18" charset="0"/>
              </a:rPr>
              <a:t>matrix </a:t>
            </a:r>
            <a:r>
              <a:rPr lang="pl-PL" sz="1600" dirty="0" err="1">
                <a:latin typeface="Times" panose="02020603050405020304" pitchFamily="18" charset="0"/>
                <a:cs typeface="Times" panose="02020603050405020304" pitchFamily="18" charset="0"/>
              </a:rPr>
              <a:t>product</a:t>
            </a:r>
            <a:r>
              <a:rPr lang="pl-PL" sz="1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1600" dirty="0" err="1">
                <a:latin typeface="Times" panose="02020603050405020304" pitchFamily="18" charset="0"/>
                <a:cs typeface="Times" panose="02020603050405020304" pitchFamily="18" charset="0"/>
              </a:rPr>
              <a:t>state</a:t>
            </a:r>
            <a:endParaRPr lang="pl-PL" sz="1600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1D9F6265-A705-B64B-0002-AD1A9E9A27B3}"/>
              </a:ext>
            </a:extLst>
          </p:cNvPr>
          <p:cNvSpPr txBox="1"/>
          <p:nvPr/>
        </p:nvSpPr>
        <p:spPr>
          <a:xfrm>
            <a:off x="-44148" y="5092554"/>
            <a:ext cx="47119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dirty="0" err="1"/>
              <a:t>Low</a:t>
            </a:r>
            <a:r>
              <a:rPr lang="pl-PL" sz="1800" dirty="0"/>
              <a:t> </a:t>
            </a:r>
            <a:r>
              <a:rPr lang="pl-PL" sz="1800" dirty="0" err="1"/>
              <a:t>bond</a:t>
            </a:r>
            <a:r>
              <a:rPr lang="pl-PL" sz="1800" dirty="0"/>
              <a:t> </a:t>
            </a:r>
            <a:r>
              <a:rPr lang="pl-PL" sz="1800" dirty="0" err="1"/>
              <a:t>dimensions</a:t>
            </a:r>
            <a:r>
              <a:rPr lang="pl-PL" sz="1800" dirty="0"/>
              <a:t> </a:t>
            </a:r>
            <a:r>
              <a:rPr lang="pl-PL" sz="1800" dirty="0" err="1"/>
              <a:t>are</a:t>
            </a:r>
            <a:r>
              <a:rPr lang="pl-PL" sz="1800" dirty="0"/>
              <a:t> </a:t>
            </a:r>
            <a:r>
              <a:rPr lang="pl-PL" sz="1800" dirty="0" err="1"/>
              <a:t>usually</a:t>
            </a:r>
            <a:r>
              <a:rPr lang="pl-PL" sz="1800" dirty="0"/>
              <a:t> </a:t>
            </a:r>
            <a:r>
              <a:rPr lang="pl-PL" sz="1800" dirty="0" err="1"/>
              <a:t>enough</a:t>
            </a:r>
            <a:r>
              <a:rPr lang="pl-PL" sz="1800" dirty="0"/>
              <a:t> to </a:t>
            </a:r>
            <a:r>
              <a:rPr lang="pl-PL" sz="1800" dirty="0" err="1"/>
              <a:t>find</a:t>
            </a:r>
            <a:r>
              <a:rPr lang="pl-PL" sz="1800" dirty="0"/>
              <a:t> </a:t>
            </a:r>
            <a:r>
              <a:rPr lang="pl-PL" sz="1800" dirty="0" err="1"/>
              <a:t>optimal</a:t>
            </a:r>
            <a:r>
              <a:rPr lang="pl-PL" sz="1800" dirty="0"/>
              <a:t> </a:t>
            </a:r>
            <a:r>
              <a:rPr lang="pl-PL" sz="1800" dirty="0" err="1"/>
              <a:t>states</a:t>
            </a:r>
            <a:r>
              <a:rPr lang="pl-PL" sz="1800" dirty="0"/>
              <a:t>!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38D3D70A-0E4D-E0F5-8E73-C717F7C4BF7D}"/>
              </a:ext>
            </a:extLst>
          </p:cNvPr>
          <p:cNvSpPr txBox="1"/>
          <p:nvPr/>
        </p:nvSpPr>
        <p:spPr>
          <a:xfrm>
            <a:off x="4604859" y="2261970"/>
            <a:ext cx="47119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dirty="0" err="1"/>
              <a:t>If</a:t>
            </a:r>
            <a:r>
              <a:rPr lang="pl-PL" sz="1800" dirty="0"/>
              <a:t> </a:t>
            </a:r>
            <a:r>
              <a:rPr lang="pl-PL" sz="1800" i="1" dirty="0"/>
              <a:t>N</a:t>
            </a:r>
            <a:r>
              <a:rPr lang="pl-PL" sz="1800" dirty="0"/>
              <a:t> </a:t>
            </a:r>
            <a:r>
              <a:rPr lang="pl-PL" sz="1800" dirty="0" err="1"/>
              <a:t>is</a:t>
            </a:r>
            <a:r>
              <a:rPr lang="pl-PL" sz="1800" dirty="0"/>
              <a:t> </a:t>
            </a:r>
            <a:r>
              <a:rPr lang="pl-PL" sz="1800" dirty="0" err="1"/>
              <a:t>large</a:t>
            </a:r>
            <a:r>
              <a:rPr lang="pl-PL" sz="1800" dirty="0"/>
              <a:t> we </a:t>
            </a:r>
            <a:r>
              <a:rPr lang="pl-PL" sz="1800" dirty="0" err="1"/>
              <a:t>can</a:t>
            </a:r>
            <a:r>
              <a:rPr lang="pl-PL" sz="1800" dirty="0"/>
              <a:t> </a:t>
            </a:r>
            <a:r>
              <a:rPr lang="pl-PL" sz="1800" dirty="0" err="1"/>
              <a:t>combine</a:t>
            </a:r>
            <a:r>
              <a:rPr lang="pl-PL" sz="1800" dirty="0"/>
              <a:t> ISS and  tensor networks </a:t>
            </a:r>
            <a:r>
              <a:rPr lang="pl-PL" sz="1800" dirty="0" err="1"/>
              <a:t>formalism</a:t>
            </a:r>
            <a:r>
              <a:rPr lang="pl-PL" sz="1800" dirty="0"/>
              <a:t> </a:t>
            </a:r>
          </a:p>
          <a:p>
            <a:pPr algn="ctr"/>
            <a:r>
              <a:rPr lang="pl-PL" dirty="0"/>
              <a:t> 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92A4D8F3-1AFE-E615-7116-5A6CEA56BA71}"/>
              </a:ext>
            </a:extLst>
          </p:cNvPr>
          <p:cNvCxnSpPr/>
          <p:nvPr/>
        </p:nvCxnSpPr>
        <p:spPr>
          <a:xfrm>
            <a:off x="139010" y="3053965"/>
            <a:ext cx="4576254" cy="1285016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843D6322-0859-E7D0-29D7-21995852C271}"/>
              </a:ext>
            </a:extLst>
          </p:cNvPr>
          <p:cNvCxnSpPr>
            <a:cxnSpLocks/>
          </p:cNvCxnSpPr>
          <p:nvPr/>
        </p:nvCxnSpPr>
        <p:spPr>
          <a:xfrm flipV="1">
            <a:off x="186985" y="3150707"/>
            <a:ext cx="4645101" cy="1328503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59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C1BF0-A4E5-0C86-F3E1-1983853BD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C75D5ECE-1636-6F9E-2656-E772889C43FF}"/>
              </a:ext>
            </a:extLst>
          </p:cNvPr>
          <p:cNvSpPr/>
          <p:nvPr/>
        </p:nvSpPr>
        <p:spPr>
          <a:xfrm>
            <a:off x="227357" y="3232351"/>
            <a:ext cx="4406338" cy="1780821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176891EC-0A02-83FE-25AC-234F47178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445" y="1134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Optimal</a:t>
            </a:r>
            <a:r>
              <a:rPr lang="pl-PL" dirty="0"/>
              <a:t> </a:t>
            </a:r>
            <a:r>
              <a:rPr lang="pl-PL" dirty="0" err="1"/>
              <a:t>adaptive</a:t>
            </a:r>
            <a:r>
              <a:rPr lang="pl-PL" dirty="0"/>
              <a:t> </a:t>
            </a:r>
            <a:r>
              <a:rPr lang="pl-PL" dirty="0" err="1"/>
              <a:t>protocols</a:t>
            </a:r>
            <a:r>
              <a:rPr lang="pl-PL" dirty="0"/>
              <a:t> (AD) </a:t>
            </a:r>
          </a:p>
        </p:txBody>
      </p:sp>
      <p:grpSp>
        <p:nvGrpSpPr>
          <p:cNvPr id="75" name="Grupa 74">
            <a:extLst>
              <a:ext uri="{FF2B5EF4-FFF2-40B4-BE49-F238E27FC236}">
                <a16:creationId xmlns:a16="http://schemas.microsoft.com/office/drawing/2014/main" id="{B6CB8FC2-AF2A-B216-40D8-4A98BF3C9565}"/>
              </a:ext>
            </a:extLst>
          </p:cNvPr>
          <p:cNvGrpSpPr/>
          <p:nvPr/>
        </p:nvGrpSpPr>
        <p:grpSpPr>
          <a:xfrm>
            <a:off x="399176" y="1772812"/>
            <a:ext cx="3229407" cy="1252958"/>
            <a:chOff x="262473" y="2132856"/>
            <a:chExt cx="6124644" cy="2376263"/>
          </a:xfrm>
        </p:grpSpPr>
        <p:grpSp>
          <p:nvGrpSpPr>
            <p:cNvPr id="50" name="Grupa 49">
              <a:extLst>
                <a:ext uri="{FF2B5EF4-FFF2-40B4-BE49-F238E27FC236}">
                  <a16:creationId xmlns:a16="http://schemas.microsoft.com/office/drawing/2014/main" id="{39FB5BCF-7378-7E61-F43C-92D7104344CC}"/>
                </a:ext>
              </a:extLst>
            </p:cNvPr>
            <p:cNvGrpSpPr/>
            <p:nvPr/>
          </p:nvGrpSpPr>
          <p:grpSpPr>
            <a:xfrm>
              <a:off x="262473" y="2132856"/>
              <a:ext cx="6124644" cy="2376263"/>
              <a:chOff x="1164326" y="3907641"/>
              <a:chExt cx="4268693" cy="1656184"/>
            </a:xfrm>
          </p:grpSpPr>
          <p:cxnSp>
            <p:nvCxnSpPr>
              <p:cNvPr id="51" name="Łącznik prosty 50">
                <a:extLst>
                  <a:ext uri="{FF2B5EF4-FFF2-40B4-BE49-F238E27FC236}">
                    <a16:creationId xmlns:a16="http://schemas.microsoft.com/office/drawing/2014/main" id="{AB5B18C1-033F-B23B-BE27-D8401AD0EB86}"/>
                  </a:ext>
                </a:extLst>
              </p:cNvPr>
              <p:cNvCxnSpPr/>
              <p:nvPr/>
            </p:nvCxnSpPr>
            <p:spPr>
              <a:xfrm>
                <a:off x="4671540" y="458959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52" name="Łącznik prosty 51">
                <a:extLst>
                  <a:ext uri="{FF2B5EF4-FFF2-40B4-BE49-F238E27FC236}">
                    <a16:creationId xmlns:a16="http://schemas.microsoft.com/office/drawing/2014/main" id="{95DD8A16-C418-FFBF-B755-55F8C86E7B66}"/>
                  </a:ext>
                </a:extLst>
              </p:cNvPr>
              <p:cNvCxnSpPr/>
              <p:nvPr/>
            </p:nvCxnSpPr>
            <p:spPr>
              <a:xfrm>
                <a:off x="4671540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53" name="Łącznik prosty 52">
                <a:extLst>
                  <a:ext uri="{FF2B5EF4-FFF2-40B4-BE49-F238E27FC236}">
                    <a16:creationId xmlns:a16="http://schemas.microsoft.com/office/drawing/2014/main" id="{4509FDA1-14F2-0117-C674-3437483E0759}"/>
                  </a:ext>
                </a:extLst>
              </p:cNvPr>
              <p:cNvCxnSpPr/>
              <p:nvPr/>
            </p:nvCxnSpPr>
            <p:spPr>
              <a:xfrm>
                <a:off x="2723088" y="458959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54" name="Łącznik prosty 53">
                <a:extLst>
                  <a:ext uri="{FF2B5EF4-FFF2-40B4-BE49-F238E27FC236}">
                    <a16:creationId xmlns:a16="http://schemas.microsoft.com/office/drawing/2014/main" id="{2DB3BAA7-3316-D283-FD4A-78BE8D3B3E01}"/>
                  </a:ext>
                </a:extLst>
              </p:cNvPr>
              <p:cNvCxnSpPr/>
              <p:nvPr/>
            </p:nvCxnSpPr>
            <p:spPr>
              <a:xfrm>
                <a:off x="2723088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55" name="Łącznik prosty 54">
                <a:extLst>
                  <a:ext uri="{FF2B5EF4-FFF2-40B4-BE49-F238E27FC236}">
                    <a16:creationId xmlns:a16="http://schemas.microsoft.com/office/drawing/2014/main" id="{19AA1495-7520-1735-E4C0-35B0848856FD}"/>
                  </a:ext>
                </a:extLst>
              </p:cNvPr>
              <p:cNvCxnSpPr/>
              <p:nvPr/>
            </p:nvCxnSpPr>
            <p:spPr>
              <a:xfrm>
                <a:off x="3697314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56" name="Łącznik prosty 55">
                <a:extLst>
                  <a:ext uri="{FF2B5EF4-FFF2-40B4-BE49-F238E27FC236}">
                    <a16:creationId xmlns:a16="http://schemas.microsoft.com/office/drawing/2014/main" id="{A6BC76E0-9151-80A9-E71B-A796D4A3A9E2}"/>
                  </a:ext>
                </a:extLst>
              </p:cNvPr>
              <p:cNvCxnSpPr/>
              <p:nvPr/>
            </p:nvCxnSpPr>
            <p:spPr>
              <a:xfrm>
                <a:off x="2235975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57" name="Prostokąt 56">
                <a:extLst>
                  <a:ext uri="{FF2B5EF4-FFF2-40B4-BE49-F238E27FC236}">
                    <a16:creationId xmlns:a16="http://schemas.microsoft.com/office/drawing/2014/main" id="{D2063770-3F95-B25E-8641-B91416757920}"/>
                  </a:ext>
                </a:extLst>
              </p:cNvPr>
              <p:cNvSpPr/>
              <p:nvPr/>
            </p:nvSpPr>
            <p:spPr>
              <a:xfrm>
                <a:off x="2430820" y="4005064"/>
                <a:ext cx="438402" cy="151005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8" name="Łącznik prosty 57">
                <a:extLst>
                  <a:ext uri="{FF2B5EF4-FFF2-40B4-BE49-F238E27FC236}">
                    <a16:creationId xmlns:a16="http://schemas.microsoft.com/office/drawing/2014/main" id="{64A3F4ED-D4BC-CCD0-11F7-B8E50672A6A5}"/>
                  </a:ext>
                </a:extLst>
              </p:cNvPr>
              <p:cNvCxnSpPr/>
              <p:nvPr/>
            </p:nvCxnSpPr>
            <p:spPr>
              <a:xfrm>
                <a:off x="1554016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59" name="Łącznik prosty 58">
                <a:extLst>
                  <a:ext uri="{FF2B5EF4-FFF2-40B4-BE49-F238E27FC236}">
                    <a16:creationId xmlns:a16="http://schemas.microsoft.com/office/drawing/2014/main" id="{B0D826CE-69F6-A96B-5745-D08215970ADE}"/>
                  </a:ext>
                </a:extLst>
              </p:cNvPr>
              <p:cNvCxnSpPr/>
              <p:nvPr/>
            </p:nvCxnSpPr>
            <p:spPr>
              <a:xfrm>
                <a:off x="3161490" y="4833156"/>
                <a:ext cx="34098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pic>
            <p:nvPicPr>
              <p:cNvPr id="60" name="Obraz 59" descr="TP_tmp.emf">
                <a:extLst>
                  <a:ext uri="{FF2B5EF4-FFF2-40B4-BE49-F238E27FC236}">
                    <a16:creationId xmlns:a16="http://schemas.microsoft.com/office/drawing/2014/main" id="{2C1E102B-011E-6DDC-BDD5-EA975F0A5AA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17" cstate="print"/>
              <a:stretch>
                <a:fillRect/>
              </a:stretch>
            </p:blipFill>
            <p:spPr bwMode="auto">
              <a:xfrm>
                <a:off x="3210200" y="4589599"/>
                <a:ext cx="201568" cy="178723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61" name="Łącznik prosty 60">
                <a:extLst>
                  <a:ext uri="{FF2B5EF4-FFF2-40B4-BE49-F238E27FC236}">
                    <a16:creationId xmlns:a16="http://schemas.microsoft.com/office/drawing/2014/main" id="{12ADECC8-B33A-10F9-DF79-85943A61B8EF}"/>
                  </a:ext>
                </a:extLst>
              </p:cNvPr>
              <p:cNvCxnSpPr/>
              <p:nvPr/>
            </p:nvCxnSpPr>
            <p:spPr>
              <a:xfrm>
                <a:off x="4233138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pic>
            <p:nvPicPr>
              <p:cNvPr id="62" name="Picture 3 1">
                <a:extLst>
                  <a:ext uri="{FF2B5EF4-FFF2-40B4-BE49-F238E27FC236}">
                    <a16:creationId xmlns:a16="http://schemas.microsoft.com/office/drawing/2014/main" id="{0FDBF280-7959-E2CC-42F0-0E8B70084E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1407883" y="3907641"/>
                <a:ext cx="253281" cy="1656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3" name="Obraz 62" descr="TP_tmp.emf">
                <a:extLst>
                  <a:ext uri="{FF2B5EF4-FFF2-40B4-BE49-F238E27FC236}">
                    <a16:creationId xmlns:a16="http://schemas.microsoft.com/office/drawing/2014/main" id="{F67D19FE-1B82-F971-2DE4-C651190B05F5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19" cstate="print"/>
              <a:stretch>
                <a:fillRect/>
              </a:stretch>
            </p:blipFill>
            <p:spPr bwMode="auto">
              <a:xfrm>
                <a:off x="1164326" y="4687022"/>
                <a:ext cx="270845" cy="212724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64" name="Obraz 63" descr="TP_tmp.emf">
                <a:extLst>
                  <a:ext uri="{FF2B5EF4-FFF2-40B4-BE49-F238E27FC236}">
                    <a16:creationId xmlns:a16="http://schemas.microsoft.com/office/drawing/2014/main" id="{BB5153FA-423C-8BBF-F5EF-6538383FA18B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20" cstate="print"/>
              <a:stretch>
                <a:fillRect/>
              </a:stretch>
            </p:blipFill>
            <p:spPr bwMode="auto">
              <a:xfrm>
                <a:off x="5220072" y="4653136"/>
                <a:ext cx="212947" cy="154765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65" name="Obraz 64" descr="TP_tmp.emf">
                <a:extLst>
                  <a:ext uri="{FF2B5EF4-FFF2-40B4-BE49-F238E27FC236}">
                    <a16:creationId xmlns:a16="http://schemas.microsoft.com/office/drawing/2014/main" id="{0ED77712-E6A5-45F6-ABBB-B8A84DD59B81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21" cstate="print"/>
              <a:stretch>
                <a:fillRect/>
              </a:stretch>
            </p:blipFill>
            <p:spPr bwMode="auto">
              <a:xfrm>
                <a:off x="2538357" y="4638310"/>
                <a:ext cx="182067" cy="202701"/>
              </a:xfrm>
              <a:prstGeom prst="rect">
                <a:avLst/>
              </a:prstGeom>
              <a:solidFill>
                <a:sysClr val="window" lastClr="FFFFFF"/>
              </a:solidFill>
              <a:ln/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  <p:cxnSp>
            <p:nvCxnSpPr>
              <p:cNvPr id="66" name="Łącznik prosty 65">
                <a:extLst>
                  <a:ext uri="{FF2B5EF4-FFF2-40B4-BE49-F238E27FC236}">
                    <a16:creationId xmlns:a16="http://schemas.microsoft.com/office/drawing/2014/main" id="{B35964EF-0625-A01D-7B40-87CEE6F538FF}"/>
                  </a:ext>
                </a:extLst>
              </p:cNvPr>
              <p:cNvCxnSpPr/>
              <p:nvPr/>
            </p:nvCxnSpPr>
            <p:spPr>
              <a:xfrm>
                <a:off x="1651439" y="4589599"/>
                <a:ext cx="68195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67" name="Prostokąt 66">
                <a:extLst>
                  <a:ext uri="{FF2B5EF4-FFF2-40B4-BE49-F238E27FC236}">
                    <a16:creationId xmlns:a16="http://schemas.microsoft.com/office/drawing/2014/main" id="{988F7DF0-3277-0EA8-BA51-1608E412C8D9}"/>
                  </a:ext>
                </a:extLst>
              </p:cNvPr>
              <p:cNvSpPr/>
              <p:nvPr/>
            </p:nvSpPr>
            <p:spPr>
              <a:xfrm>
                <a:off x="4427984" y="4005064"/>
                <a:ext cx="438402" cy="151005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8" name="Łącznik prosty 67">
                <a:extLst>
                  <a:ext uri="{FF2B5EF4-FFF2-40B4-BE49-F238E27FC236}">
                    <a16:creationId xmlns:a16="http://schemas.microsoft.com/office/drawing/2014/main" id="{A582E126-BADA-495A-3A78-D6D884298859}"/>
                  </a:ext>
                </a:extLst>
              </p:cNvPr>
              <p:cNvCxnSpPr/>
              <p:nvPr/>
            </p:nvCxnSpPr>
            <p:spPr>
              <a:xfrm>
                <a:off x="3697314" y="4589599"/>
                <a:ext cx="68195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69" name="Łącznik prosty 68">
                <a:extLst>
                  <a:ext uri="{FF2B5EF4-FFF2-40B4-BE49-F238E27FC236}">
                    <a16:creationId xmlns:a16="http://schemas.microsoft.com/office/drawing/2014/main" id="{55A47F7C-36E0-BC57-8DC4-3B7FCB60CC5E}"/>
                  </a:ext>
                </a:extLst>
              </p:cNvPr>
              <p:cNvCxnSpPr/>
              <p:nvPr/>
            </p:nvCxnSpPr>
            <p:spPr>
              <a:xfrm>
                <a:off x="1992418" y="4833156"/>
                <a:ext cx="0" cy="340979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70" name="Łącznik prosty 69">
                <a:extLst>
                  <a:ext uri="{FF2B5EF4-FFF2-40B4-BE49-F238E27FC236}">
                    <a16:creationId xmlns:a16="http://schemas.microsoft.com/office/drawing/2014/main" id="{2A5259D2-D37F-EDDD-A9CC-7E6195101A5D}"/>
                  </a:ext>
                </a:extLst>
              </p:cNvPr>
              <p:cNvCxnSpPr/>
              <p:nvPr/>
            </p:nvCxnSpPr>
            <p:spPr>
              <a:xfrm>
                <a:off x="4038293" y="4833156"/>
                <a:ext cx="0" cy="340979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pic>
            <p:nvPicPr>
              <p:cNvPr id="71" name="Obraz 70" descr="TP_tmp.emf">
                <a:extLst>
                  <a:ext uri="{FF2B5EF4-FFF2-40B4-BE49-F238E27FC236}">
                    <a16:creationId xmlns:a16="http://schemas.microsoft.com/office/drawing/2014/main" id="{9CF48F6E-F8DC-D85B-064D-5053302CC78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22" cstate="print"/>
              <a:stretch>
                <a:fillRect/>
              </a:stretch>
            </p:blipFill>
            <p:spPr bwMode="auto">
              <a:xfrm>
                <a:off x="4543759" y="4638310"/>
                <a:ext cx="263013" cy="202411"/>
              </a:xfrm>
              <a:prstGeom prst="rect">
                <a:avLst/>
              </a:prstGeom>
              <a:solidFill>
                <a:sysClr val="window" lastClr="FFFFFF"/>
              </a:solidFill>
              <a:ln/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  <p:pic>
            <p:nvPicPr>
              <p:cNvPr id="72" name="Picture 3 2">
                <a:extLst>
                  <a:ext uri="{FF2B5EF4-FFF2-40B4-BE49-F238E27FC236}">
                    <a16:creationId xmlns:a16="http://schemas.microsoft.com/office/drawing/2014/main" id="{E9845637-6260-75F4-C2C9-7130354F60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4963808" y="3907641"/>
                <a:ext cx="253281" cy="1656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73" name="Obraz 72">
              <a:extLst>
                <a:ext uri="{FF2B5EF4-FFF2-40B4-BE49-F238E27FC236}">
                  <a16:creationId xmlns:a16="http://schemas.microsoft.com/office/drawing/2014/main" id="{D674A0DA-E798-7235-E4E6-197966455E78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874" t="-17210" r="-8923" b="-5852"/>
            <a:stretch/>
          </p:blipFill>
          <p:spPr>
            <a:xfrm>
              <a:off x="1213152" y="2272637"/>
              <a:ext cx="614683" cy="58541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74" name="Obraz 73">
              <a:extLst>
                <a:ext uri="{FF2B5EF4-FFF2-40B4-BE49-F238E27FC236}">
                  <a16:creationId xmlns:a16="http://schemas.microsoft.com/office/drawing/2014/main" id="{0DE95A5F-639B-CB88-CF69-DDC9BF62A17A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874" t="-17210" r="-8923" b="-5852"/>
            <a:stretch/>
          </p:blipFill>
          <p:spPr>
            <a:xfrm>
              <a:off x="4120757" y="2248136"/>
              <a:ext cx="614683" cy="58541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</p:grpSp>
      <p:sp>
        <p:nvSpPr>
          <p:cNvPr id="80" name="pole tekstowe 79">
            <a:extLst>
              <a:ext uri="{FF2B5EF4-FFF2-40B4-BE49-F238E27FC236}">
                <a16:creationId xmlns:a16="http://schemas.microsoft.com/office/drawing/2014/main" id="{528066FE-CE55-B9C5-B316-38C39B97BB7E}"/>
              </a:ext>
            </a:extLst>
          </p:cNvPr>
          <p:cNvSpPr txBox="1"/>
          <p:nvPr/>
        </p:nvSpPr>
        <p:spPr>
          <a:xfrm>
            <a:off x="361120" y="3788528"/>
            <a:ext cx="431155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lphaUcPeriod"/>
            </a:pPr>
            <a:r>
              <a:rPr lang="pl-PL" sz="1100" dirty="0" err="1">
                <a:latin typeface="Times" panose="02020603050405020304" pitchFamily="18" charset="0"/>
                <a:cs typeface="Times" panose="02020603050405020304" pitchFamily="18" charset="0"/>
              </a:rPr>
              <a:t>Altherr</a:t>
            </a:r>
            <a:r>
              <a:rPr lang="pl-PL" sz="1100" dirty="0">
                <a:latin typeface="Times" panose="02020603050405020304" pitchFamily="18" charset="0"/>
                <a:cs typeface="Times" panose="02020603050405020304" pitchFamily="18" charset="0"/>
              </a:rPr>
              <a:t>,  Y. Yang, </a:t>
            </a:r>
            <a:r>
              <a:rPr lang="pl-PL" sz="1100" dirty="0" err="1">
                <a:latin typeface="Times" panose="02020603050405020304" pitchFamily="18" charset="0"/>
                <a:cs typeface="Times" panose="02020603050405020304" pitchFamily="18" charset="0"/>
              </a:rPr>
              <a:t>Phys</a:t>
            </a:r>
            <a:r>
              <a:rPr lang="pl-PL" sz="1100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pl-PL" sz="1100" dirty="0" err="1">
                <a:latin typeface="Times" panose="02020603050405020304" pitchFamily="18" charset="0"/>
                <a:cs typeface="Times" panose="02020603050405020304" pitchFamily="18" charset="0"/>
              </a:rPr>
              <a:t>Rev</a:t>
            </a:r>
            <a:r>
              <a:rPr lang="pl-PL" sz="1100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pl-PL" sz="1100" dirty="0" err="1">
                <a:latin typeface="Times" panose="02020603050405020304" pitchFamily="18" charset="0"/>
                <a:cs typeface="Times" panose="02020603050405020304" pitchFamily="18" charset="0"/>
              </a:rPr>
              <a:t>Lett</a:t>
            </a:r>
            <a:r>
              <a:rPr lang="pl-PL" sz="1100" dirty="0">
                <a:latin typeface="Times" panose="02020603050405020304" pitchFamily="18" charset="0"/>
                <a:cs typeface="Times" panose="02020603050405020304" pitchFamily="18" charset="0"/>
              </a:rPr>
              <a:t> 127, 060501  (2021)</a:t>
            </a:r>
          </a:p>
          <a:p>
            <a:r>
              <a:rPr lang="pl-PL" sz="1100" dirty="0">
                <a:latin typeface="Times" panose="02020603050405020304" pitchFamily="18" charset="0"/>
                <a:cs typeface="Times" panose="02020603050405020304" pitchFamily="18" charset="0"/>
              </a:rPr>
              <a:t>Q. </a:t>
            </a:r>
            <a:r>
              <a:rPr lang="pl-PL" sz="1100" dirty="0" err="1">
                <a:latin typeface="Times" panose="02020603050405020304" pitchFamily="18" charset="0"/>
                <a:cs typeface="Times" panose="02020603050405020304" pitchFamily="18" charset="0"/>
              </a:rPr>
              <a:t>Liu</a:t>
            </a:r>
            <a:r>
              <a:rPr lang="pl-PL" sz="1100" dirty="0">
                <a:latin typeface="Times" panose="02020603050405020304" pitchFamily="18" charset="0"/>
                <a:cs typeface="Times" panose="02020603050405020304" pitchFamily="18" charset="0"/>
              </a:rPr>
              <a:t>, Z. Hu, H. </a:t>
            </a:r>
            <a:r>
              <a:rPr lang="pl-PL" sz="1100" dirty="0" err="1">
                <a:latin typeface="Times" panose="02020603050405020304" pitchFamily="18" charset="0"/>
                <a:cs typeface="Times" panose="02020603050405020304" pitchFamily="18" charset="0"/>
              </a:rPr>
              <a:t>Yuan</a:t>
            </a:r>
            <a:r>
              <a:rPr lang="pl-PL" sz="1100" dirty="0">
                <a:latin typeface="Times" panose="02020603050405020304" pitchFamily="18" charset="0"/>
                <a:cs typeface="Times" panose="02020603050405020304" pitchFamily="18" charset="0"/>
              </a:rPr>
              <a:t>, Y. Yang, </a:t>
            </a:r>
            <a:r>
              <a:rPr lang="pl-PL" sz="1100" dirty="0" err="1">
                <a:latin typeface="Times" panose="02020603050405020304" pitchFamily="18" charset="0"/>
                <a:cs typeface="Times" panose="02020603050405020304" pitchFamily="18" charset="0"/>
              </a:rPr>
              <a:t>Phys</a:t>
            </a:r>
            <a:r>
              <a:rPr lang="pl-PL" sz="1100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pl-PL" sz="1100" dirty="0" err="1">
                <a:latin typeface="Times" panose="02020603050405020304" pitchFamily="18" charset="0"/>
                <a:cs typeface="Times" panose="02020603050405020304" pitchFamily="18" charset="0"/>
              </a:rPr>
              <a:t>Rev</a:t>
            </a:r>
            <a:r>
              <a:rPr lang="pl-PL" sz="1100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pl-PL" sz="1100" dirty="0" err="1">
                <a:latin typeface="Times" panose="02020603050405020304" pitchFamily="18" charset="0"/>
                <a:cs typeface="Times" panose="02020603050405020304" pitchFamily="18" charset="0"/>
              </a:rPr>
              <a:t>Lett</a:t>
            </a:r>
            <a:r>
              <a:rPr lang="pl-PL" sz="1100" dirty="0">
                <a:latin typeface="Times" panose="02020603050405020304" pitchFamily="18" charset="0"/>
                <a:cs typeface="Times" panose="02020603050405020304" pitchFamily="18" charset="0"/>
              </a:rPr>
              <a:t>. 130, 070803 (2023)</a:t>
            </a: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3CF6B612-BA26-7B6B-11BE-777403EE7C7D}"/>
              </a:ext>
            </a:extLst>
          </p:cNvPr>
          <p:cNvGrpSpPr/>
          <p:nvPr/>
        </p:nvGrpSpPr>
        <p:grpSpPr>
          <a:xfrm>
            <a:off x="199603" y="1105971"/>
            <a:ext cx="8640960" cy="2018345"/>
            <a:chOff x="199603" y="1105971"/>
            <a:chExt cx="8640960" cy="2018345"/>
          </a:xfrm>
        </p:grpSpPr>
        <p:sp>
          <p:nvSpPr>
            <p:cNvPr id="26" name="pole tekstowe 25">
              <a:extLst>
                <a:ext uri="{FF2B5EF4-FFF2-40B4-BE49-F238E27FC236}">
                  <a16:creationId xmlns:a16="http://schemas.microsoft.com/office/drawing/2014/main" id="{551AEFBB-0190-11D2-613D-1E808F86627B}"/>
                </a:ext>
              </a:extLst>
            </p:cNvPr>
            <p:cNvSpPr txBox="1"/>
            <p:nvPr/>
          </p:nvSpPr>
          <p:spPr>
            <a:xfrm>
              <a:off x="199603" y="1105971"/>
              <a:ext cx="86409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dirty="0" err="1">
                  <a:latin typeface="Times" panose="02020603050405020304" pitchFamily="18" charset="0"/>
                  <a:cs typeface="Times" panose="02020603050405020304" pitchFamily="18" charset="0"/>
                </a:rPr>
                <a:t>Looking</a:t>
              </a:r>
              <a:r>
                <a:rPr lang="pl-PL" sz="2000" dirty="0">
                  <a:latin typeface="Times" panose="02020603050405020304" pitchFamily="18" charset="0"/>
                  <a:cs typeface="Times" panose="02020603050405020304" pitchFamily="18" charset="0"/>
                </a:rPr>
                <a:t> for </a:t>
              </a:r>
              <a:r>
                <a:rPr lang="pl-PL" sz="2000" dirty="0" err="1">
                  <a:latin typeface="Times" panose="02020603050405020304" pitchFamily="18" charset="0"/>
                  <a:cs typeface="Times" panose="02020603050405020304" pitchFamily="18" charset="0"/>
                </a:rPr>
                <a:t>optimal</a:t>
              </a:r>
              <a:r>
                <a:rPr lang="pl-PL" sz="20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pl-PL" sz="2000" dirty="0" err="1">
                  <a:latin typeface="Times" panose="02020603050405020304" pitchFamily="18" charset="0"/>
                  <a:cs typeface="Times" panose="02020603050405020304" pitchFamily="18" charset="0"/>
                </a:rPr>
                <a:t>adaptive</a:t>
              </a:r>
              <a:r>
                <a:rPr lang="pl-PL" sz="20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pl-PL" sz="2000" dirty="0" err="1">
                  <a:latin typeface="Times" panose="02020603050405020304" pitchFamily="18" charset="0"/>
                  <a:cs typeface="Times" panose="02020603050405020304" pitchFamily="18" charset="0"/>
                </a:rPr>
                <a:t>strategies</a:t>
              </a:r>
              <a:r>
                <a:rPr lang="pl-PL" sz="2000" dirty="0">
                  <a:latin typeface="Times" panose="02020603050405020304" pitchFamily="18" charset="0"/>
                  <a:cs typeface="Times" panose="02020603050405020304" pitchFamily="18" charset="0"/>
                </a:rPr>
                <a:t> = </a:t>
              </a:r>
              <a:r>
                <a:rPr lang="pl-PL" sz="2000" dirty="0" err="1">
                  <a:latin typeface="Times" panose="02020603050405020304" pitchFamily="18" charset="0"/>
                  <a:cs typeface="Times" panose="02020603050405020304" pitchFamily="18" charset="0"/>
                </a:rPr>
                <a:t>optimization</a:t>
              </a:r>
              <a:r>
                <a:rPr lang="pl-PL" sz="20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pl-PL" sz="2000" dirty="0" err="1">
                  <a:latin typeface="Times" panose="02020603050405020304" pitchFamily="18" charset="0"/>
                  <a:cs typeface="Times" panose="02020603050405020304" pitchFamily="18" charset="0"/>
                </a:rPr>
                <a:t>over</a:t>
              </a:r>
              <a:r>
                <a:rPr lang="pl-PL" sz="2000" dirty="0">
                  <a:latin typeface="Times" panose="02020603050405020304" pitchFamily="18" charset="0"/>
                  <a:cs typeface="Times" panose="02020603050405020304" pitchFamily="18" charset="0"/>
                </a:rPr>
                <a:t> quantum </a:t>
              </a:r>
              <a:r>
                <a:rPr lang="pl-PL" sz="2000" dirty="0" err="1">
                  <a:latin typeface="Times" panose="02020603050405020304" pitchFamily="18" charset="0"/>
                  <a:cs typeface="Times" panose="02020603050405020304" pitchFamily="18" charset="0"/>
                </a:rPr>
                <a:t>combs</a:t>
              </a:r>
              <a:r>
                <a:rPr lang="pl-PL" sz="2000" dirty="0">
                  <a:latin typeface="Times" panose="02020603050405020304" pitchFamily="18" charset="0"/>
                  <a:cs typeface="Times" panose="02020603050405020304" pitchFamily="18" charset="0"/>
                </a:rPr>
                <a:t> (SDP)</a:t>
              </a:r>
              <a:endParaRPr lang="en-US" sz="2000" i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76" name="pole tekstowe 75">
              <a:extLst>
                <a:ext uri="{FF2B5EF4-FFF2-40B4-BE49-F238E27FC236}">
                  <a16:creationId xmlns:a16="http://schemas.microsoft.com/office/drawing/2014/main" id="{8BEFC63B-56C9-35A9-1AE7-15B8EBE139D6}"/>
                </a:ext>
              </a:extLst>
            </p:cNvPr>
            <p:cNvSpPr txBox="1"/>
            <p:nvPr/>
          </p:nvSpPr>
          <p:spPr>
            <a:xfrm>
              <a:off x="4232703" y="2210608"/>
              <a:ext cx="9417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ym typeface="Symbol" panose="05050102010706020507" pitchFamily="18" charset="2"/>
                </a:rPr>
                <a:t></a:t>
              </a:r>
              <a:endParaRPr lang="pl-PL" sz="2400" dirty="0"/>
            </a:p>
          </p:txBody>
        </p:sp>
        <p:grpSp>
          <p:nvGrpSpPr>
            <p:cNvPr id="4" name="Grupa 3">
              <a:extLst>
                <a:ext uri="{FF2B5EF4-FFF2-40B4-BE49-F238E27FC236}">
                  <a16:creationId xmlns:a16="http://schemas.microsoft.com/office/drawing/2014/main" id="{3921D10F-CCFD-1758-EE57-24CEC0088914}"/>
                </a:ext>
              </a:extLst>
            </p:cNvPr>
            <p:cNvGrpSpPr/>
            <p:nvPr/>
          </p:nvGrpSpPr>
          <p:grpSpPr>
            <a:xfrm>
              <a:off x="4847587" y="1604083"/>
              <a:ext cx="3601616" cy="1520233"/>
              <a:chOff x="4847587" y="1604083"/>
              <a:chExt cx="3601616" cy="1520233"/>
            </a:xfrm>
          </p:grpSpPr>
          <p:pic>
            <p:nvPicPr>
              <p:cNvPr id="81" name="Obraz 80">
                <a:extLst>
                  <a:ext uri="{FF2B5EF4-FFF2-40B4-BE49-F238E27FC236}">
                    <a16:creationId xmlns:a16="http://schemas.microsoft.com/office/drawing/2014/main" id="{A0B44A40-48AB-3B1C-2800-20B126C0743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 rotWithShape="1"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2874" t="-17210" r="-8923" b="-5852"/>
              <a:stretch/>
            </p:blipFill>
            <p:spPr>
              <a:xfrm>
                <a:off x="5298794" y="1899708"/>
                <a:ext cx="324111" cy="308677"/>
              </a:xfrm>
              <a:prstGeom prst="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90500" dist="228599" dir="2700007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  <p:pic>
            <p:nvPicPr>
              <p:cNvPr id="82" name="Obraz 81">
                <a:extLst>
                  <a:ext uri="{FF2B5EF4-FFF2-40B4-BE49-F238E27FC236}">
                    <a16:creationId xmlns:a16="http://schemas.microsoft.com/office/drawing/2014/main" id="{5986162B-38A8-3E15-613B-5F3650C184A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 rotWithShape="1"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2874" t="-17210" r="-8923" b="-5852"/>
              <a:stretch/>
            </p:blipFill>
            <p:spPr>
              <a:xfrm>
                <a:off x="7392649" y="1901543"/>
                <a:ext cx="324111" cy="308677"/>
              </a:xfrm>
              <a:prstGeom prst="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90500" dist="228599" dir="2700007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  <p:pic>
            <p:nvPicPr>
              <p:cNvPr id="83" name="Obraz 82" descr="TP_tmp.emf">
                <a:extLst>
                  <a:ext uri="{FF2B5EF4-FFF2-40B4-BE49-F238E27FC236}">
                    <a16:creationId xmlns:a16="http://schemas.microsoft.com/office/drawing/2014/main" id="{BF8754F7-58B5-F1A4-E981-B744E849A611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17" cstate="print"/>
              <a:stretch>
                <a:fillRect/>
              </a:stretch>
            </p:blipFill>
            <p:spPr bwMode="auto">
              <a:xfrm>
                <a:off x="6460797" y="1604083"/>
                <a:ext cx="152493" cy="135210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84" name="Łącznik prosty 83">
                <a:extLst>
                  <a:ext uri="{FF2B5EF4-FFF2-40B4-BE49-F238E27FC236}">
                    <a16:creationId xmlns:a16="http://schemas.microsoft.com/office/drawing/2014/main" id="{F5579EEF-C97E-BEB5-BF0A-1CBE84F6E6D0}"/>
                  </a:ext>
                </a:extLst>
              </p:cNvPr>
              <p:cNvCxnSpPr/>
              <p:nvPr/>
            </p:nvCxnSpPr>
            <p:spPr>
              <a:xfrm>
                <a:off x="6158879" y="2055936"/>
                <a:ext cx="257963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sp>
            <p:nvSpPr>
              <p:cNvPr id="90" name="Dowolny kształt: kształt 89">
                <a:extLst>
                  <a:ext uri="{FF2B5EF4-FFF2-40B4-BE49-F238E27FC236}">
                    <a16:creationId xmlns:a16="http://schemas.microsoft.com/office/drawing/2014/main" id="{59BEBD40-D4CA-4669-897E-42FB8C5B6007}"/>
                  </a:ext>
                </a:extLst>
              </p:cNvPr>
              <p:cNvSpPr/>
              <p:nvPr/>
            </p:nvSpPr>
            <p:spPr>
              <a:xfrm>
                <a:off x="4847587" y="1855353"/>
                <a:ext cx="3601616" cy="1268963"/>
              </a:xfrm>
              <a:custGeom>
                <a:avLst/>
                <a:gdLst>
                  <a:gd name="connsiteX0" fmla="*/ 0 w 3601616"/>
                  <a:gd name="connsiteY0" fmla="*/ 0 h 1268963"/>
                  <a:gd name="connsiteX1" fmla="*/ 0 w 3601616"/>
                  <a:gd name="connsiteY1" fmla="*/ 1268963 h 1268963"/>
                  <a:gd name="connsiteX2" fmla="*/ 3601616 w 3601616"/>
                  <a:gd name="connsiteY2" fmla="*/ 1268963 h 1268963"/>
                  <a:gd name="connsiteX3" fmla="*/ 3601616 w 3601616"/>
                  <a:gd name="connsiteY3" fmla="*/ 37322 h 1268963"/>
                  <a:gd name="connsiteX4" fmla="*/ 3069771 w 3601616"/>
                  <a:gd name="connsiteY4" fmla="*/ 37322 h 1268963"/>
                  <a:gd name="connsiteX5" fmla="*/ 3069771 w 3601616"/>
                  <a:gd name="connsiteY5" fmla="*/ 718457 h 1268963"/>
                  <a:gd name="connsiteX6" fmla="*/ 2351314 w 3601616"/>
                  <a:gd name="connsiteY6" fmla="*/ 718457 h 1268963"/>
                  <a:gd name="connsiteX7" fmla="*/ 2351314 w 3601616"/>
                  <a:gd name="connsiteY7" fmla="*/ 37322 h 1268963"/>
                  <a:gd name="connsiteX8" fmla="*/ 1828800 w 3601616"/>
                  <a:gd name="connsiteY8" fmla="*/ 37322 h 1268963"/>
                  <a:gd name="connsiteX9" fmla="*/ 1828800 w 3601616"/>
                  <a:gd name="connsiteY9" fmla="*/ 737118 h 1268963"/>
                  <a:gd name="connsiteX10" fmla="*/ 1147665 w 3601616"/>
                  <a:gd name="connsiteY10" fmla="*/ 737118 h 1268963"/>
                  <a:gd name="connsiteX11" fmla="*/ 1147665 w 3601616"/>
                  <a:gd name="connsiteY11" fmla="*/ 9330 h 1268963"/>
                  <a:gd name="connsiteX12" fmla="*/ 849085 w 3601616"/>
                  <a:gd name="connsiteY12" fmla="*/ 9330 h 1268963"/>
                  <a:gd name="connsiteX13" fmla="*/ 849085 w 3601616"/>
                  <a:gd name="connsiteY13" fmla="*/ 709126 h 1268963"/>
                  <a:gd name="connsiteX14" fmla="*/ 354563 w 3601616"/>
                  <a:gd name="connsiteY14" fmla="*/ 709126 h 1268963"/>
                  <a:gd name="connsiteX15" fmla="*/ 363894 w 3601616"/>
                  <a:gd name="connsiteY15" fmla="*/ 37322 h 1268963"/>
                  <a:gd name="connsiteX16" fmla="*/ 363894 w 3601616"/>
                  <a:gd name="connsiteY16" fmla="*/ 37322 h 1268963"/>
                  <a:gd name="connsiteX17" fmla="*/ 0 w 3601616"/>
                  <a:gd name="connsiteY17" fmla="*/ 0 h 1268963"/>
                  <a:gd name="connsiteX0" fmla="*/ 0 w 3601616"/>
                  <a:gd name="connsiteY0" fmla="*/ 0 h 1268963"/>
                  <a:gd name="connsiteX1" fmla="*/ 0 w 3601616"/>
                  <a:gd name="connsiteY1" fmla="*/ 1268963 h 1268963"/>
                  <a:gd name="connsiteX2" fmla="*/ 3601616 w 3601616"/>
                  <a:gd name="connsiteY2" fmla="*/ 1268963 h 1268963"/>
                  <a:gd name="connsiteX3" fmla="*/ 3601616 w 3601616"/>
                  <a:gd name="connsiteY3" fmla="*/ 37322 h 1268963"/>
                  <a:gd name="connsiteX4" fmla="*/ 3069771 w 3601616"/>
                  <a:gd name="connsiteY4" fmla="*/ 37322 h 1268963"/>
                  <a:gd name="connsiteX5" fmla="*/ 3069771 w 3601616"/>
                  <a:gd name="connsiteY5" fmla="*/ 718457 h 1268963"/>
                  <a:gd name="connsiteX6" fmla="*/ 2351314 w 3601616"/>
                  <a:gd name="connsiteY6" fmla="*/ 718457 h 1268963"/>
                  <a:gd name="connsiteX7" fmla="*/ 2351314 w 3601616"/>
                  <a:gd name="connsiteY7" fmla="*/ 37322 h 1268963"/>
                  <a:gd name="connsiteX8" fmla="*/ 1828800 w 3601616"/>
                  <a:gd name="connsiteY8" fmla="*/ 37322 h 1268963"/>
                  <a:gd name="connsiteX9" fmla="*/ 1828800 w 3601616"/>
                  <a:gd name="connsiteY9" fmla="*/ 737118 h 1268963"/>
                  <a:gd name="connsiteX10" fmla="*/ 1147665 w 3601616"/>
                  <a:gd name="connsiteY10" fmla="*/ 737118 h 1268963"/>
                  <a:gd name="connsiteX11" fmla="*/ 1147665 w 3601616"/>
                  <a:gd name="connsiteY11" fmla="*/ 9330 h 1268963"/>
                  <a:gd name="connsiteX12" fmla="*/ 849085 w 3601616"/>
                  <a:gd name="connsiteY12" fmla="*/ 9330 h 1268963"/>
                  <a:gd name="connsiteX13" fmla="*/ 849085 w 3601616"/>
                  <a:gd name="connsiteY13" fmla="*/ 709126 h 1268963"/>
                  <a:gd name="connsiteX14" fmla="*/ 354563 w 3601616"/>
                  <a:gd name="connsiteY14" fmla="*/ 709126 h 1268963"/>
                  <a:gd name="connsiteX15" fmla="*/ 363894 w 3601616"/>
                  <a:gd name="connsiteY15" fmla="*/ 37322 h 1268963"/>
                  <a:gd name="connsiteX16" fmla="*/ 363894 w 3601616"/>
                  <a:gd name="connsiteY16" fmla="*/ 9330 h 1268963"/>
                  <a:gd name="connsiteX17" fmla="*/ 0 w 3601616"/>
                  <a:gd name="connsiteY17" fmla="*/ 0 h 1268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01616" h="1268963">
                    <a:moveTo>
                      <a:pt x="0" y="0"/>
                    </a:moveTo>
                    <a:lnTo>
                      <a:pt x="0" y="1268963"/>
                    </a:lnTo>
                    <a:lnTo>
                      <a:pt x="3601616" y="1268963"/>
                    </a:lnTo>
                    <a:lnTo>
                      <a:pt x="3601616" y="37322"/>
                    </a:lnTo>
                    <a:lnTo>
                      <a:pt x="3069771" y="37322"/>
                    </a:lnTo>
                    <a:lnTo>
                      <a:pt x="3069771" y="718457"/>
                    </a:lnTo>
                    <a:lnTo>
                      <a:pt x="2351314" y="718457"/>
                    </a:lnTo>
                    <a:lnTo>
                      <a:pt x="2351314" y="37322"/>
                    </a:lnTo>
                    <a:lnTo>
                      <a:pt x="1828800" y="37322"/>
                    </a:lnTo>
                    <a:lnTo>
                      <a:pt x="1828800" y="737118"/>
                    </a:lnTo>
                    <a:lnTo>
                      <a:pt x="1147665" y="737118"/>
                    </a:lnTo>
                    <a:lnTo>
                      <a:pt x="1147665" y="9330"/>
                    </a:lnTo>
                    <a:lnTo>
                      <a:pt x="849085" y="9330"/>
                    </a:lnTo>
                    <a:lnTo>
                      <a:pt x="849085" y="709126"/>
                    </a:lnTo>
                    <a:lnTo>
                      <a:pt x="354563" y="709126"/>
                    </a:lnTo>
                    <a:cubicBezTo>
                      <a:pt x="370956" y="348503"/>
                      <a:pt x="363894" y="572348"/>
                      <a:pt x="363894" y="37322"/>
                    </a:cubicBezTo>
                    <a:lnTo>
                      <a:pt x="363894" y="93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  <p:cxnSp>
            <p:nvCxnSpPr>
              <p:cNvPr id="92" name="Łącznik prosty 91">
                <a:extLst>
                  <a:ext uri="{FF2B5EF4-FFF2-40B4-BE49-F238E27FC236}">
                    <a16:creationId xmlns:a16="http://schemas.microsoft.com/office/drawing/2014/main" id="{E50EB38A-DE2C-2612-D749-1877698883AD}"/>
                  </a:ext>
                </a:extLst>
              </p:cNvPr>
              <p:cNvCxnSpPr/>
              <p:nvPr/>
            </p:nvCxnSpPr>
            <p:spPr>
              <a:xfrm>
                <a:off x="5622905" y="2054046"/>
                <a:ext cx="75093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" name="Łącznik prosty 92">
                <a:extLst>
                  <a:ext uri="{FF2B5EF4-FFF2-40B4-BE49-F238E27FC236}">
                    <a16:creationId xmlns:a16="http://schemas.microsoft.com/office/drawing/2014/main" id="{181BD682-EC40-5503-DD02-4E4E0C6B79E6}"/>
                  </a:ext>
                </a:extLst>
              </p:cNvPr>
              <p:cNvCxnSpPr/>
              <p:nvPr/>
            </p:nvCxnSpPr>
            <p:spPr>
              <a:xfrm>
                <a:off x="5223701" y="2027350"/>
                <a:ext cx="75093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Łącznik prosty 93">
                <a:extLst>
                  <a:ext uri="{FF2B5EF4-FFF2-40B4-BE49-F238E27FC236}">
                    <a16:creationId xmlns:a16="http://schemas.microsoft.com/office/drawing/2014/main" id="{8619A485-614D-2402-165C-9D6AB977C857}"/>
                  </a:ext>
                </a:extLst>
              </p:cNvPr>
              <p:cNvCxnSpPr>
                <a:cxnSpLocks/>
                <a:endCxn id="82" idx="1"/>
              </p:cNvCxnSpPr>
              <p:nvPr/>
            </p:nvCxnSpPr>
            <p:spPr>
              <a:xfrm>
                <a:off x="7210166" y="2054046"/>
                <a:ext cx="182483" cy="183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Łącznik prosty 95">
                <a:extLst>
                  <a:ext uri="{FF2B5EF4-FFF2-40B4-BE49-F238E27FC236}">
                    <a16:creationId xmlns:a16="http://schemas.microsoft.com/office/drawing/2014/main" id="{D7132631-C746-65CD-67E4-69111B3D80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6760" y="2051269"/>
                <a:ext cx="182483" cy="277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06" name="Grupa 105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Comb&#10;\end{document}&#10;" title="IguanaTex Vector Display">
                <a:extLst>
                  <a:ext uri="{FF2B5EF4-FFF2-40B4-BE49-F238E27FC236}">
                    <a16:creationId xmlns:a16="http://schemas.microsoft.com/office/drawing/2014/main" id="{91F49C57-6A4B-F5F0-B25E-7F53BBAE4390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4"/>
                </p:custDataLst>
              </p:nvPr>
            </p:nvGrpSpPr>
            <p:grpSpPr>
              <a:xfrm>
                <a:off x="6437389" y="2746863"/>
                <a:ext cx="606477" cy="173900"/>
                <a:chOff x="7155069" y="3889785"/>
                <a:chExt cx="309335" cy="88698"/>
              </a:xfrm>
            </p:grpSpPr>
            <p:sp>
              <p:nvSpPr>
                <p:cNvPr id="102" name="Dowolny kształt: kształt 101">
                  <a:extLst>
                    <a:ext uri="{FF2B5EF4-FFF2-40B4-BE49-F238E27FC236}">
                      <a16:creationId xmlns:a16="http://schemas.microsoft.com/office/drawing/2014/main" id="{2B9003B4-BAD9-1840-7D9F-85134E7D5C65}"/>
                    </a:ext>
                  </a:extLst>
                </p:cNvPr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7155069" y="3889785"/>
                  <a:ext cx="75572" cy="88698"/>
                </a:xfrm>
                <a:custGeom>
                  <a:avLst/>
                  <a:gdLst>
                    <a:gd name="connsiteX0" fmla="*/ 77 w 75572"/>
                    <a:gd name="connsiteY0" fmla="*/ 44351 h 88698"/>
                    <a:gd name="connsiteX1" fmla="*/ 43261 w 75572"/>
                    <a:gd name="connsiteY1" fmla="*/ 88762 h 88698"/>
                    <a:gd name="connsiteX2" fmla="*/ 75649 w 75572"/>
                    <a:gd name="connsiteY2" fmla="*/ 57650 h 88698"/>
                    <a:gd name="connsiteX3" fmla="*/ 74036 w 75572"/>
                    <a:gd name="connsiteY3" fmla="*/ 55576 h 88698"/>
                    <a:gd name="connsiteX4" fmla="*/ 72547 w 75572"/>
                    <a:gd name="connsiteY4" fmla="*/ 57528 h 88698"/>
                    <a:gd name="connsiteX5" fmla="*/ 44750 w 75572"/>
                    <a:gd name="connsiteY5" fmla="*/ 84979 h 88698"/>
                    <a:gd name="connsiteX6" fmla="*/ 12858 w 75572"/>
                    <a:gd name="connsiteY6" fmla="*/ 44473 h 88698"/>
                    <a:gd name="connsiteX7" fmla="*/ 44626 w 75572"/>
                    <a:gd name="connsiteY7" fmla="*/ 3845 h 88698"/>
                    <a:gd name="connsiteX8" fmla="*/ 71678 w 75572"/>
                    <a:gd name="connsiteY8" fmla="*/ 32761 h 88698"/>
                    <a:gd name="connsiteX9" fmla="*/ 73663 w 75572"/>
                    <a:gd name="connsiteY9" fmla="*/ 34835 h 88698"/>
                    <a:gd name="connsiteX10" fmla="*/ 75649 w 75572"/>
                    <a:gd name="connsiteY10" fmla="*/ 31907 h 88698"/>
                    <a:gd name="connsiteX11" fmla="*/ 75649 w 75572"/>
                    <a:gd name="connsiteY11" fmla="*/ 2991 h 88698"/>
                    <a:gd name="connsiteX12" fmla="*/ 74284 w 75572"/>
                    <a:gd name="connsiteY12" fmla="*/ 63 h 88698"/>
                    <a:gd name="connsiteX13" fmla="*/ 72298 w 75572"/>
                    <a:gd name="connsiteY13" fmla="*/ 1527 h 88698"/>
                    <a:gd name="connsiteX14" fmla="*/ 66094 w 75572"/>
                    <a:gd name="connsiteY14" fmla="*/ 10555 h 88698"/>
                    <a:gd name="connsiteX15" fmla="*/ 43261 w 75572"/>
                    <a:gd name="connsiteY15" fmla="*/ 63 h 88698"/>
                    <a:gd name="connsiteX16" fmla="*/ 77 w 75572"/>
                    <a:gd name="connsiteY16" fmla="*/ 44351 h 88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5572" h="88698">
                      <a:moveTo>
                        <a:pt x="77" y="44351"/>
                      </a:moveTo>
                      <a:cubicBezTo>
                        <a:pt x="77" y="69607"/>
                        <a:pt x="20180" y="88762"/>
                        <a:pt x="43261" y="88762"/>
                      </a:cubicBezTo>
                      <a:cubicBezTo>
                        <a:pt x="63488" y="88762"/>
                        <a:pt x="75649" y="71803"/>
                        <a:pt x="75649" y="57650"/>
                      </a:cubicBezTo>
                      <a:cubicBezTo>
                        <a:pt x="75649" y="56430"/>
                        <a:pt x="75649" y="55576"/>
                        <a:pt x="74036" y="55576"/>
                      </a:cubicBezTo>
                      <a:cubicBezTo>
                        <a:pt x="72671" y="55576"/>
                        <a:pt x="72671" y="56308"/>
                        <a:pt x="72547" y="57528"/>
                      </a:cubicBezTo>
                      <a:cubicBezTo>
                        <a:pt x="71554" y="74975"/>
                        <a:pt x="58276" y="84979"/>
                        <a:pt x="44750" y="84979"/>
                      </a:cubicBezTo>
                      <a:cubicBezTo>
                        <a:pt x="37180" y="84979"/>
                        <a:pt x="12858" y="80831"/>
                        <a:pt x="12858" y="44473"/>
                      </a:cubicBezTo>
                      <a:cubicBezTo>
                        <a:pt x="12858" y="7993"/>
                        <a:pt x="37056" y="3845"/>
                        <a:pt x="44626" y="3845"/>
                      </a:cubicBezTo>
                      <a:cubicBezTo>
                        <a:pt x="58152" y="3845"/>
                        <a:pt x="69196" y="14948"/>
                        <a:pt x="71678" y="32761"/>
                      </a:cubicBezTo>
                      <a:cubicBezTo>
                        <a:pt x="71926" y="34469"/>
                        <a:pt x="71926" y="34835"/>
                        <a:pt x="73663" y="34835"/>
                      </a:cubicBezTo>
                      <a:cubicBezTo>
                        <a:pt x="75649" y="34835"/>
                        <a:pt x="75649" y="34469"/>
                        <a:pt x="75649" y="31907"/>
                      </a:cubicBezTo>
                      <a:lnTo>
                        <a:pt x="75649" y="2991"/>
                      </a:lnTo>
                      <a:cubicBezTo>
                        <a:pt x="75649" y="917"/>
                        <a:pt x="75649" y="63"/>
                        <a:pt x="74284" y="63"/>
                      </a:cubicBezTo>
                      <a:cubicBezTo>
                        <a:pt x="73788" y="63"/>
                        <a:pt x="73291" y="63"/>
                        <a:pt x="72298" y="1527"/>
                      </a:cubicBezTo>
                      <a:lnTo>
                        <a:pt x="66094" y="10555"/>
                      </a:lnTo>
                      <a:cubicBezTo>
                        <a:pt x="61502" y="6163"/>
                        <a:pt x="55174" y="63"/>
                        <a:pt x="43261" y="63"/>
                      </a:cubicBezTo>
                      <a:cubicBezTo>
                        <a:pt x="20056" y="63"/>
                        <a:pt x="77" y="19462"/>
                        <a:pt x="77" y="4435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4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3" name="Dowolny kształt: kształt 102">
                  <a:extLst>
                    <a:ext uri="{FF2B5EF4-FFF2-40B4-BE49-F238E27FC236}">
                      <a16:creationId xmlns:a16="http://schemas.microsoft.com/office/drawing/2014/main" id="{924159C6-43A3-D898-5156-8AB93DC440EF}"/>
                    </a:ext>
                  </a:extLst>
                </p:cNvPr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7241217" y="3921141"/>
                  <a:ext cx="54972" cy="56001"/>
                </a:xfrm>
                <a:custGeom>
                  <a:avLst/>
                  <a:gdLst>
                    <a:gd name="connsiteX0" fmla="*/ 55057 w 54972"/>
                    <a:gd name="connsiteY0" fmla="*/ 28612 h 56001"/>
                    <a:gd name="connsiteX1" fmla="*/ 27632 w 54972"/>
                    <a:gd name="connsiteY1" fmla="*/ 63 h 56001"/>
                    <a:gd name="connsiteX2" fmla="*/ 84 w 54972"/>
                    <a:gd name="connsiteY2" fmla="*/ 28612 h 56001"/>
                    <a:gd name="connsiteX3" fmla="*/ 27508 w 54972"/>
                    <a:gd name="connsiteY3" fmla="*/ 56064 h 56001"/>
                    <a:gd name="connsiteX4" fmla="*/ 55057 w 54972"/>
                    <a:gd name="connsiteY4" fmla="*/ 28612 h 56001"/>
                    <a:gd name="connsiteX5" fmla="*/ 27632 w 54972"/>
                    <a:gd name="connsiteY5" fmla="*/ 53014 h 56001"/>
                    <a:gd name="connsiteX6" fmla="*/ 13486 w 54972"/>
                    <a:gd name="connsiteY6" fmla="*/ 44839 h 56001"/>
                    <a:gd name="connsiteX7" fmla="*/ 10384 w 54972"/>
                    <a:gd name="connsiteY7" fmla="*/ 27636 h 56001"/>
                    <a:gd name="connsiteX8" fmla="*/ 13362 w 54972"/>
                    <a:gd name="connsiteY8" fmla="*/ 10921 h 56001"/>
                    <a:gd name="connsiteX9" fmla="*/ 27508 w 54972"/>
                    <a:gd name="connsiteY9" fmla="*/ 2747 h 56001"/>
                    <a:gd name="connsiteX10" fmla="*/ 41531 w 54972"/>
                    <a:gd name="connsiteY10" fmla="*/ 10677 h 56001"/>
                    <a:gd name="connsiteX11" fmla="*/ 44757 w 54972"/>
                    <a:gd name="connsiteY11" fmla="*/ 27636 h 56001"/>
                    <a:gd name="connsiteX12" fmla="*/ 42027 w 54972"/>
                    <a:gd name="connsiteY12" fmla="*/ 43985 h 56001"/>
                    <a:gd name="connsiteX13" fmla="*/ 27632 w 54972"/>
                    <a:gd name="connsiteY13" fmla="*/ 53014 h 56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4972" h="56001">
                      <a:moveTo>
                        <a:pt x="55057" y="28612"/>
                      </a:moveTo>
                      <a:cubicBezTo>
                        <a:pt x="55057" y="12995"/>
                        <a:pt x="42648" y="63"/>
                        <a:pt x="27632" y="63"/>
                      </a:cubicBezTo>
                      <a:cubicBezTo>
                        <a:pt x="12121" y="63"/>
                        <a:pt x="84" y="13362"/>
                        <a:pt x="84" y="28612"/>
                      </a:cubicBezTo>
                      <a:cubicBezTo>
                        <a:pt x="84" y="44351"/>
                        <a:pt x="12990" y="56064"/>
                        <a:pt x="27508" y="56064"/>
                      </a:cubicBezTo>
                      <a:cubicBezTo>
                        <a:pt x="42523" y="56064"/>
                        <a:pt x="55057" y="44107"/>
                        <a:pt x="55057" y="28612"/>
                      </a:cubicBezTo>
                      <a:close/>
                      <a:moveTo>
                        <a:pt x="27632" y="53014"/>
                      </a:moveTo>
                      <a:cubicBezTo>
                        <a:pt x="22296" y="53014"/>
                        <a:pt x="16836" y="50452"/>
                        <a:pt x="13486" y="44839"/>
                      </a:cubicBezTo>
                      <a:cubicBezTo>
                        <a:pt x="10384" y="39471"/>
                        <a:pt x="10384" y="32029"/>
                        <a:pt x="10384" y="27636"/>
                      </a:cubicBezTo>
                      <a:cubicBezTo>
                        <a:pt x="10384" y="22878"/>
                        <a:pt x="10384" y="16290"/>
                        <a:pt x="13362" y="10921"/>
                      </a:cubicBezTo>
                      <a:cubicBezTo>
                        <a:pt x="16712" y="5309"/>
                        <a:pt x="22545" y="2747"/>
                        <a:pt x="27508" y="2747"/>
                      </a:cubicBezTo>
                      <a:cubicBezTo>
                        <a:pt x="32968" y="2747"/>
                        <a:pt x="38304" y="5431"/>
                        <a:pt x="41531" y="10677"/>
                      </a:cubicBezTo>
                      <a:cubicBezTo>
                        <a:pt x="44757" y="15924"/>
                        <a:pt x="44757" y="23000"/>
                        <a:pt x="44757" y="27636"/>
                      </a:cubicBezTo>
                      <a:cubicBezTo>
                        <a:pt x="44757" y="32029"/>
                        <a:pt x="44757" y="38617"/>
                        <a:pt x="42027" y="43985"/>
                      </a:cubicBezTo>
                      <a:cubicBezTo>
                        <a:pt x="39297" y="49476"/>
                        <a:pt x="33837" y="53014"/>
                        <a:pt x="27632" y="5301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4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 dirty="0"/>
                </a:p>
              </p:txBody>
            </p:sp>
            <p:sp>
              <p:nvSpPr>
                <p:cNvPr id="104" name="Dowolny kształt: kształt 103">
                  <a:extLst>
                    <a:ext uri="{FF2B5EF4-FFF2-40B4-BE49-F238E27FC236}">
                      <a16:creationId xmlns:a16="http://schemas.microsoft.com/office/drawing/2014/main" id="{5CB6F94B-E383-0FCC-B361-B4729404DE38}"/>
                    </a:ext>
                  </a:extLst>
                </p:cNvPr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7303759" y="3921873"/>
                  <a:ext cx="96916" cy="53926"/>
                </a:xfrm>
                <a:custGeom>
                  <a:avLst/>
                  <a:gdLst>
                    <a:gd name="connsiteX0" fmla="*/ 9768 w 96916"/>
                    <a:gd name="connsiteY0" fmla="*/ 12019 h 53926"/>
                    <a:gd name="connsiteX1" fmla="*/ 9768 w 96916"/>
                    <a:gd name="connsiteY1" fmla="*/ 44717 h 53926"/>
                    <a:gd name="connsiteX2" fmla="*/ 89 w 96916"/>
                    <a:gd name="connsiteY2" fmla="*/ 50208 h 53926"/>
                    <a:gd name="connsiteX3" fmla="*/ 89 w 96916"/>
                    <a:gd name="connsiteY3" fmla="*/ 53990 h 53926"/>
                    <a:gd name="connsiteX4" fmla="*/ 14111 w 96916"/>
                    <a:gd name="connsiteY4" fmla="*/ 53624 h 53926"/>
                    <a:gd name="connsiteX5" fmla="*/ 28010 w 96916"/>
                    <a:gd name="connsiteY5" fmla="*/ 53990 h 53926"/>
                    <a:gd name="connsiteX6" fmla="*/ 28010 w 96916"/>
                    <a:gd name="connsiteY6" fmla="*/ 50208 h 53926"/>
                    <a:gd name="connsiteX7" fmla="*/ 18330 w 96916"/>
                    <a:gd name="connsiteY7" fmla="*/ 44717 h 53926"/>
                    <a:gd name="connsiteX8" fmla="*/ 18330 w 96916"/>
                    <a:gd name="connsiteY8" fmla="*/ 22268 h 53926"/>
                    <a:gd name="connsiteX9" fmla="*/ 35083 w 96916"/>
                    <a:gd name="connsiteY9" fmla="*/ 2747 h 53926"/>
                    <a:gd name="connsiteX10" fmla="*/ 44266 w 96916"/>
                    <a:gd name="connsiteY10" fmla="*/ 16290 h 53926"/>
                    <a:gd name="connsiteX11" fmla="*/ 44266 w 96916"/>
                    <a:gd name="connsiteY11" fmla="*/ 44717 h 53926"/>
                    <a:gd name="connsiteX12" fmla="*/ 34587 w 96916"/>
                    <a:gd name="connsiteY12" fmla="*/ 50208 h 53926"/>
                    <a:gd name="connsiteX13" fmla="*/ 34587 w 96916"/>
                    <a:gd name="connsiteY13" fmla="*/ 53990 h 53926"/>
                    <a:gd name="connsiteX14" fmla="*/ 48609 w 96916"/>
                    <a:gd name="connsiteY14" fmla="*/ 53624 h 53926"/>
                    <a:gd name="connsiteX15" fmla="*/ 62507 w 96916"/>
                    <a:gd name="connsiteY15" fmla="*/ 53990 h 53926"/>
                    <a:gd name="connsiteX16" fmla="*/ 62507 w 96916"/>
                    <a:gd name="connsiteY16" fmla="*/ 50208 h 53926"/>
                    <a:gd name="connsiteX17" fmla="*/ 52828 w 96916"/>
                    <a:gd name="connsiteY17" fmla="*/ 44717 h 53926"/>
                    <a:gd name="connsiteX18" fmla="*/ 52828 w 96916"/>
                    <a:gd name="connsiteY18" fmla="*/ 22268 h 53926"/>
                    <a:gd name="connsiteX19" fmla="*/ 69581 w 96916"/>
                    <a:gd name="connsiteY19" fmla="*/ 2747 h 53926"/>
                    <a:gd name="connsiteX20" fmla="*/ 78763 w 96916"/>
                    <a:gd name="connsiteY20" fmla="*/ 16290 h 53926"/>
                    <a:gd name="connsiteX21" fmla="*/ 78763 w 96916"/>
                    <a:gd name="connsiteY21" fmla="*/ 44717 h 53926"/>
                    <a:gd name="connsiteX22" fmla="*/ 69084 w 96916"/>
                    <a:gd name="connsiteY22" fmla="*/ 50208 h 53926"/>
                    <a:gd name="connsiteX23" fmla="*/ 69084 w 96916"/>
                    <a:gd name="connsiteY23" fmla="*/ 53990 h 53926"/>
                    <a:gd name="connsiteX24" fmla="*/ 83107 w 96916"/>
                    <a:gd name="connsiteY24" fmla="*/ 53624 h 53926"/>
                    <a:gd name="connsiteX25" fmla="*/ 97005 w 96916"/>
                    <a:gd name="connsiteY25" fmla="*/ 53990 h 53926"/>
                    <a:gd name="connsiteX26" fmla="*/ 97005 w 96916"/>
                    <a:gd name="connsiteY26" fmla="*/ 50208 h 53926"/>
                    <a:gd name="connsiteX27" fmla="*/ 87326 w 96916"/>
                    <a:gd name="connsiteY27" fmla="*/ 46547 h 53926"/>
                    <a:gd name="connsiteX28" fmla="*/ 87326 w 96916"/>
                    <a:gd name="connsiteY28" fmla="*/ 23244 h 53926"/>
                    <a:gd name="connsiteX29" fmla="*/ 83479 w 96916"/>
                    <a:gd name="connsiteY29" fmla="*/ 4577 h 53926"/>
                    <a:gd name="connsiteX30" fmla="*/ 70449 w 96916"/>
                    <a:gd name="connsiteY30" fmla="*/ 63 h 53926"/>
                    <a:gd name="connsiteX31" fmla="*/ 52456 w 96916"/>
                    <a:gd name="connsiteY31" fmla="*/ 12019 h 53926"/>
                    <a:gd name="connsiteX32" fmla="*/ 35952 w 96916"/>
                    <a:gd name="connsiteY32" fmla="*/ 63 h 53926"/>
                    <a:gd name="connsiteX33" fmla="*/ 17586 w 96916"/>
                    <a:gd name="connsiteY33" fmla="*/ 12873 h 53926"/>
                    <a:gd name="connsiteX34" fmla="*/ 17586 w 96916"/>
                    <a:gd name="connsiteY34" fmla="*/ 63 h 53926"/>
                    <a:gd name="connsiteX35" fmla="*/ 89 w 96916"/>
                    <a:gd name="connsiteY35" fmla="*/ 1405 h 53926"/>
                    <a:gd name="connsiteX36" fmla="*/ 89 w 96916"/>
                    <a:gd name="connsiteY36" fmla="*/ 5187 h 53926"/>
                    <a:gd name="connsiteX37" fmla="*/ 9768 w 96916"/>
                    <a:gd name="connsiteY37" fmla="*/ 12019 h 53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96916" h="53926">
                      <a:moveTo>
                        <a:pt x="9768" y="12019"/>
                      </a:moveTo>
                      <a:lnTo>
                        <a:pt x="9768" y="44717"/>
                      </a:lnTo>
                      <a:cubicBezTo>
                        <a:pt x="9768" y="50208"/>
                        <a:pt x="8403" y="50208"/>
                        <a:pt x="89" y="50208"/>
                      </a:cubicBezTo>
                      <a:lnTo>
                        <a:pt x="89" y="53990"/>
                      </a:lnTo>
                      <a:cubicBezTo>
                        <a:pt x="4432" y="53868"/>
                        <a:pt x="10761" y="53624"/>
                        <a:pt x="14111" y="53624"/>
                      </a:cubicBezTo>
                      <a:cubicBezTo>
                        <a:pt x="17338" y="53624"/>
                        <a:pt x="23791" y="53868"/>
                        <a:pt x="28010" y="53990"/>
                      </a:cubicBezTo>
                      <a:lnTo>
                        <a:pt x="28010" y="50208"/>
                      </a:lnTo>
                      <a:cubicBezTo>
                        <a:pt x="19695" y="50208"/>
                        <a:pt x="18330" y="50208"/>
                        <a:pt x="18330" y="44717"/>
                      </a:cubicBezTo>
                      <a:lnTo>
                        <a:pt x="18330" y="22268"/>
                      </a:lnTo>
                      <a:cubicBezTo>
                        <a:pt x="18330" y="9579"/>
                        <a:pt x="27141" y="2747"/>
                        <a:pt x="35083" y="2747"/>
                      </a:cubicBezTo>
                      <a:cubicBezTo>
                        <a:pt x="42901" y="2747"/>
                        <a:pt x="44266" y="9335"/>
                        <a:pt x="44266" y="16290"/>
                      </a:cubicBezTo>
                      <a:lnTo>
                        <a:pt x="44266" y="44717"/>
                      </a:lnTo>
                      <a:cubicBezTo>
                        <a:pt x="44266" y="50208"/>
                        <a:pt x="42901" y="50208"/>
                        <a:pt x="34587" y="50208"/>
                      </a:cubicBezTo>
                      <a:lnTo>
                        <a:pt x="34587" y="53990"/>
                      </a:lnTo>
                      <a:cubicBezTo>
                        <a:pt x="38930" y="53868"/>
                        <a:pt x="45259" y="53624"/>
                        <a:pt x="48609" y="53624"/>
                      </a:cubicBezTo>
                      <a:cubicBezTo>
                        <a:pt x="51835" y="53624"/>
                        <a:pt x="58288" y="53868"/>
                        <a:pt x="62507" y="53990"/>
                      </a:cubicBezTo>
                      <a:lnTo>
                        <a:pt x="62507" y="50208"/>
                      </a:lnTo>
                      <a:cubicBezTo>
                        <a:pt x="54193" y="50208"/>
                        <a:pt x="52828" y="50208"/>
                        <a:pt x="52828" y="44717"/>
                      </a:cubicBezTo>
                      <a:lnTo>
                        <a:pt x="52828" y="22268"/>
                      </a:lnTo>
                      <a:cubicBezTo>
                        <a:pt x="52828" y="9579"/>
                        <a:pt x="61639" y="2747"/>
                        <a:pt x="69581" y="2747"/>
                      </a:cubicBezTo>
                      <a:cubicBezTo>
                        <a:pt x="77398" y="2747"/>
                        <a:pt x="78763" y="9335"/>
                        <a:pt x="78763" y="16290"/>
                      </a:cubicBezTo>
                      <a:lnTo>
                        <a:pt x="78763" y="44717"/>
                      </a:lnTo>
                      <a:cubicBezTo>
                        <a:pt x="78763" y="50208"/>
                        <a:pt x="77398" y="50208"/>
                        <a:pt x="69084" y="50208"/>
                      </a:cubicBezTo>
                      <a:lnTo>
                        <a:pt x="69084" y="53990"/>
                      </a:lnTo>
                      <a:cubicBezTo>
                        <a:pt x="73427" y="53868"/>
                        <a:pt x="79756" y="53624"/>
                        <a:pt x="83107" y="53624"/>
                      </a:cubicBezTo>
                      <a:cubicBezTo>
                        <a:pt x="86333" y="53624"/>
                        <a:pt x="92786" y="53868"/>
                        <a:pt x="97005" y="53990"/>
                      </a:cubicBezTo>
                      <a:lnTo>
                        <a:pt x="97005" y="50208"/>
                      </a:lnTo>
                      <a:cubicBezTo>
                        <a:pt x="90552" y="50208"/>
                        <a:pt x="87450" y="50208"/>
                        <a:pt x="87326" y="46547"/>
                      </a:cubicBezTo>
                      <a:lnTo>
                        <a:pt x="87326" y="23244"/>
                      </a:lnTo>
                      <a:cubicBezTo>
                        <a:pt x="87326" y="12751"/>
                        <a:pt x="87326" y="8969"/>
                        <a:pt x="83479" y="4577"/>
                      </a:cubicBezTo>
                      <a:cubicBezTo>
                        <a:pt x="81742" y="2503"/>
                        <a:pt x="77647" y="63"/>
                        <a:pt x="70449" y="63"/>
                      </a:cubicBezTo>
                      <a:cubicBezTo>
                        <a:pt x="60026" y="63"/>
                        <a:pt x="54565" y="7383"/>
                        <a:pt x="52456" y="12019"/>
                      </a:cubicBezTo>
                      <a:cubicBezTo>
                        <a:pt x="50719" y="1405"/>
                        <a:pt x="41536" y="63"/>
                        <a:pt x="35952" y="63"/>
                      </a:cubicBezTo>
                      <a:cubicBezTo>
                        <a:pt x="26893" y="63"/>
                        <a:pt x="21061" y="5309"/>
                        <a:pt x="17586" y="12873"/>
                      </a:cubicBezTo>
                      <a:lnTo>
                        <a:pt x="17586" y="63"/>
                      </a:lnTo>
                      <a:lnTo>
                        <a:pt x="89" y="1405"/>
                      </a:lnTo>
                      <a:lnTo>
                        <a:pt x="89" y="5187"/>
                      </a:lnTo>
                      <a:cubicBezTo>
                        <a:pt x="8775" y="5187"/>
                        <a:pt x="9768" y="6041"/>
                        <a:pt x="9768" y="1201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4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5" name="Dowolny kształt: kształt 104">
                  <a:extLst>
                    <a:ext uri="{FF2B5EF4-FFF2-40B4-BE49-F238E27FC236}">
                      <a16:creationId xmlns:a16="http://schemas.microsoft.com/office/drawing/2014/main" id="{475B6CFC-CFEB-D70E-D730-89B58BB81486}"/>
                    </a:ext>
                  </a:extLst>
                </p:cNvPr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7403227" y="3891127"/>
                  <a:ext cx="61177" cy="86014"/>
                </a:xfrm>
                <a:custGeom>
                  <a:avLst/>
                  <a:gdLst>
                    <a:gd name="connsiteX0" fmla="*/ 17966 w 61177"/>
                    <a:gd name="connsiteY0" fmla="*/ 38739 h 86014"/>
                    <a:gd name="connsiteX1" fmla="*/ 17966 w 61177"/>
                    <a:gd name="connsiteY1" fmla="*/ 63 h 86014"/>
                    <a:gd name="connsiteX2" fmla="*/ 97 w 61177"/>
                    <a:gd name="connsiteY2" fmla="*/ 1405 h 86014"/>
                    <a:gd name="connsiteX3" fmla="*/ 97 w 61177"/>
                    <a:gd name="connsiteY3" fmla="*/ 5187 h 86014"/>
                    <a:gd name="connsiteX4" fmla="*/ 9776 w 61177"/>
                    <a:gd name="connsiteY4" fmla="*/ 12019 h 86014"/>
                    <a:gd name="connsiteX5" fmla="*/ 9776 w 61177"/>
                    <a:gd name="connsiteY5" fmla="*/ 84735 h 86014"/>
                    <a:gd name="connsiteX6" fmla="*/ 12878 w 61177"/>
                    <a:gd name="connsiteY6" fmla="*/ 84735 h 86014"/>
                    <a:gd name="connsiteX7" fmla="*/ 17346 w 61177"/>
                    <a:gd name="connsiteY7" fmla="*/ 77171 h 86014"/>
                    <a:gd name="connsiteX8" fmla="*/ 33602 w 61177"/>
                    <a:gd name="connsiteY8" fmla="*/ 86078 h 86014"/>
                    <a:gd name="connsiteX9" fmla="*/ 61274 w 61177"/>
                    <a:gd name="connsiteY9" fmla="*/ 58382 h 86014"/>
                    <a:gd name="connsiteX10" fmla="*/ 34967 w 61177"/>
                    <a:gd name="connsiteY10" fmla="*/ 30808 h 86014"/>
                    <a:gd name="connsiteX11" fmla="*/ 17966 w 61177"/>
                    <a:gd name="connsiteY11" fmla="*/ 38739 h 86014"/>
                    <a:gd name="connsiteX12" fmla="*/ 18338 w 61177"/>
                    <a:gd name="connsiteY12" fmla="*/ 70827 h 86014"/>
                    <a:gd name="connsiteX13" fmla="*/ 18338 w 61177"/>
                    <a:gd name="connsiteY13" fmla="*/ 45693 h 86014"/>
                    <a:gd name="connsiteX14" fmla="*/ 19704 w 61177"/>
                    <a:gd name="connsiteY14" fmla="*/ 41301 h 86014"/>
                    <a:gd name="connsiteX15" fmla="*/ 34346 w 61177"/>
                    <a:gd name="connsiteY15" fmla="*/ 33493 h 86014"/>
                    <a:gd name="connsiteX16" fmla="*/ 47376 w 61177"/>
                    <a:gd name="connsiteY16" fmla="*/ 41301 h 86014"/>
                    <a:gd name="connsiteX17" fmla="*/ 50975 w 61177"/>
                    <a:gd name="connsiteY17" fmla="*/ 58260 h 86014"/>
                    <a:gd name="connsiteX18" fmla="*/ 47128 w 61177"/>
                    <a:gd name="connsiteY18" fmla="*/ 75585 h 86014"/>
                    <a:gd name="connsiteX19" fmla="*/ 33105 w 61177"/>
                    <a:gd name="connsiteY19" fmla="*/ 83393 h 86014"/>
                    <a:gd name="connsiteX20" fmla="*/ 20076 w 61177"/>
                    <a:gd name="connsiteY20" fmla="*/ 75951 h 86014"/>
                    <a:gd name="connsiteX21" fmla="*/ 18338 w 61177"/>
                    <a:gd name="connsiteY21" fmla="*/ 70827 h 86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61177" h="86014">
                      <a:moveTo>
                        <a:pt x="17966" y="38739"/>
                      </a:moveTo>
                      <a:lnTo>
                        <a:pt x="17966" y="63"/>
                      </a:lnTo>
                      <a:lnTo>
                        <a:pt x="97" y="1405"/>
                      </a:lnTo>
                      <a:lnTo>
                        <a:pt x="97" y="5187"/>
                      </a:lnTo>
                      <a:cubicBezTo>
                        <a:pt x="8783" y="5187"/>
                        <a:pt x="9776" y="6041"/>
                        <a:pt x="9776" y="12019"/>
                      </a:cubicBezTo>
                      <a:lnTo>
                        <a:pt x="9776" y="84735"/>
                      </a:lnTo>
                      <a:lnTo>
                        <a:pt x="12878" y="84735"/>
                      </a:lnTo>
                      <a:cubicBezTo>
                        <a:pt x="13003" y="84613"/>
                        <a:pt x="13995" y="82905"/>
                        <a:pt x="17346" y="77171"/>
                      </a:cubicBezTo>
                      <a:cubicBezTo>
                        <a:pt x="19207" y="79977"/>
                        <a:pt x="24419" y="86078"/>
                        <a:pt x="33602" y="86078"/>
                      </a:cubicBezTo>
                      <a:cubicBezTo>
                        <a:pt x="48369" y="86078"/>
                        <a:pt x="61274" y="74121"/>
                        <a:pt x="61274" y="58382"/>
                      </a:cubicBezTo>
                      <a:cubicBezTo>
                        <a:pt x="61274" y="42887"/>
                        <a:pt x="49113" y="30808"/>
                        <a:pt x="34967" y="30808"/>
                      </a:cubicBezTo>
                      <a:cubicBezTo>
                        <a:pt x="25288" y="30808"/>
                        <a:pt x="19952" y="36543"/>
                        <a:pt x="17966" y="38739"/>
                      </a:cubicBezTo>
                      <a:close/>
                      <a:moveTo>
                        <a:pt x="18338" y="70827"/>
                      </a:moveTo>
                      <a:lnTo>
                        <a:pt x="18338" y="45693"/>
                      </a:lnTo>
                      <a:cubicBezTo>
                        <a:pt x="18338" y="43375"/>
                        <a:pt x="18338" y="43253"/>
                        <a:pt x="19704" y="41301"/>
                      </a:cubicBezTo>
                      <a:cubicBezTo>
                        <a:pt x="24543" y="34469"/>
                        <a:pt x="31368" y="33493"/>
                        <a:pt x="34346" y="33493"/>
                      </a:cubicBezTo>
                      <a:cubicBezTo>
                        <a:pt x="39931" y="33493"/>
                        <a:pt x="44398" y="36665"/>
                        <a:pt x="47376" y="41301"/>
                      </a:cubicBezTo>
                      <a:cubicBezTo>
                        <a:pt x="50602" y="46303"/>
                        <a:pt x="50975" y="53258"/>
                        <a:pt x="50975" y="58260"/>
                      </a:cubicBezTo>
                      <a:cubicBezTo>
                        <a:pt x="50975" y="62774"/>
                        <a:pt x="50727" y="70095"/>
                        <a:pt x="47128" y="75585"/>
                      </a:cubicBezTo>
                      <a:cubicBezTo>
                        <a:pt x="44522" y="79367"/>
                        <a:pt x="39806" y="83393"/>
                        <a:pt x="33105" y="83393"/>
                      </a:cubicBezTo>
                      <a:cubicBezTo>
                        <a:pt x="27521" y="83393"/>
                        <a:pt x="23054" y="80465"/>
                        <a:pt x="20076" y="75951"/>
                      </a:cubicBezTo>
                      <a:cubicBezTo>
                        <a:pt x="18338" y="73389"/>
                        <a:pt x="18338" y="73023"/>
                        <a:pt x="18338" y="7082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4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cxnSp>
            <p:nvCxnSpPr>
              <p:cNvPr id="107" name="Łącznik prosty 106">
                <a:extLst>
                  <a:ext uri="{FF2B5EF4-FFF2-40B4-BE49-F238E27FC236}">
                    <a16:creationId xmlns:a16="http://schemas.microsoft.com/office/drawing/2014/main" id="{98D92138-E494-B918-A35D-FB5D77A912B6}"/>
                  </a:ext>
                </a:extLst>
              </p:cNvPr>
              <p:cNvCxnSpPr/>
              <p:nvPr/>
            </p:nvCxnSpPr>
            <p:spPr>
              <a:xfrm>
                <a:off x="5986030" y="2052199"/>
                <a:ext cx="75093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" name="Łącznik prosty 107">
                <a:extLst>
                  <a:ext uri="{FF2B5EF4-FFF2-40B4-BE49-F238E27FC236}">
                    <a16:creationId xmlns:a16="http://schemas.microsoft.com/office/drawing/2014/main" id="{AFCC2EC0-6D27-3D09-844E-106FBACE3D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12962" y="2044231"/>
                <a:ext cx="147244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Prostokąt 4">
            <a:extLst>
              <a:ext uri="{FF2B5EF4-FFF2-40B4-BE49-F238E27FC236}">
                <a16:creationId xmlns:a16="http://schemas.microsoft.com/office/drawing/2014/main" id="{ED1F92F0-695B-02DA-501D-5248208F2FA1}"/>
              </a:ext>
            </a:extLst>
          </p:cNvPr>
          <p:cNvSpPr/>
          <p:nvPr/>
        </p:nvSpPr>
        <p:spPr>
          <a:xfrm>
            <a:off x="4777520" y="3268208"/>
            <a:ext cx="4200107" cy="3185128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EEB0206-BAA0-41DB-3214-761389D77398}"/>
              </a:ext>
            </a:extLst>
          </p:cNvPr>
          <p:cNvSpPr txBox="1"/>
          <p:nvPr/>
        </p:nvSpPr>
        <p:spPr>
          <a:xfrm>
            <a:off x="241190" y="3293403"/>
            <a:ext cx="4408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Minimization</a:t>
            </a:r>
            <a:r>
              <a:rPr lang="pl-PL" dirty="0"/>
              <a:t> </a:t>
            </a:r>
            <a:r>
              <a:rPr lang="pl-PL" dirty="0" err="1"/>
              <a:t>over</a:t>
            </a:r>
            <a:r>
              <a:rPr lang="pl-PL" dirty="0"/>
              <a:t> </a:t>
            </a:r>
            <a:r>
              <a:rPr lang="pl-PL" dirty="0" err="1"/>
              <a:t>purifications</a:t>
            </a:r>
            <a:r>
              <a:rPr lang="pl-PL" dirty="0"/>
              <a:t> (MOP)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524C61EE-6035-9A27-9366-59EDD48DF5FF}"/>
              </a:ext>
            </a:extLst>
          </p:cNvPr>
          <p:cNvSpPr txBox="1"/>
          <p:nvPr/>
        </p:nvSpPr>
        <p:spPr>
          <a:xfrm>
            <a:off x="5593878" y="3301766"/>
            <a:ext cx="2650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Iterative</a:t>
            </a:r>
            <a:r>
              <a:rPr lang="pl-PL" dirty="0"/>
              <a:t> </a:t>
            </a:r>
            <a:r>
              <a:rPr lang="pl-PL" dirty="0" err="1"/>
              <a:t>See</a:t>
            </a:r>
            <a:r>
              <a:rPr lang="pl-PL" dirty="0"/>
              <a:t>-Saw (ISS)</a:t>
            </a:r>
          </a:p>
        </p:txBody>
      </p:sp>
      <p:sp>
        <p:nvSpPr>
          <p:cNvPr id="160" name="pole tekstowe 159">
            <a:extLst>
              <a:ext uri="{FF2B5EF4-FFF2-40B4-BE49-F238E27FC236}">
                <a16:creationId xmlns:a16="http://schemas.microsoft.com/office/drawing/2014/main" id="{6C26BAF6-8CF8-2398-CB64-63C648602B40}"/>
              </a:ext>
            </a:extLst>
          </p:cNvPr>
          <p:cNvSpPr txBox="1"/>
          <p:nvPr/>
        </p:nvSpPr>
        <p:spPr>
          <a:xfrm>
            <a:off x="4896295" y="5747137"/>
            <a:ext cx="41751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 err="1">
                <a:latin typeface="+mj-lt"/>
                <a:cs typeface="Times" panose="02020603050405020304" pitchFamily="18" charset="0"/>
              </a:rPr>
              <a:t>see</a:t>
            </a:r>
            <a:r>
              <a:rPr lang="pl-PL" dirty="0">
                <a:latin typeface="+mj-lt"/>
                <a:cs typeface="Times" panose="02020603050405020304" pitchFamily="18" charset="0"/>
              </a:rPr>
              <a:t> Staszek </a:t>
            </a:r>
            <a:r>
              <a:rPr lang="pl-PL" dirty="0" err="1">
                <a:latin typeface="+mj-lt"/>
                <a:cs typeface="Times" panose="02020603050405020304" pitchFamily="18" charset="0"/>
              </a:rPr>
              <a:t>Kurdziałek</a:t>
            </a:r>
            <a:r>
              <a:rPr lang="pl-PL" dirty="0">
                <a:latin typeface="+mj-lt"/>
                <a:cs typeface="Times" panose="02020603050405020304" pitchFamily="18" charset="0"/>
              </a:rPr>
              <a:t> </a:t>
            </a:r>
          </a:p>
          <a:p>
            <a:pPr algn="ctr"/>
            <a:r>
              <a:rPr lang="pl-PL" dirty="0">
                <a:latin typeface="+mj-lt"/>
                <a:cs typeface="Times" panose="02020603050405020304" pitchFamily="18" charset="0"/>
              </a:rPr>
              <a:t>talk in a </a:t>
            </a:r>
            <a:r>
              <a:rPr lang="pl-PL" dirty="0" err="1">
                <a:latin typeface="+mj-lt"/>
                <a:cs typeface="Times" panose="02020603050405020304" pitchFamily="18" charset="0"/>
              </a:rPr>
              <a:t>few</a:t>
            </a:r>
            <a:r>
              <a:rPr lang="pl-PL" dirty="0">
                <a:latin typeface="+mj-lt"/>
                <a:cs typeface="Times" panose="02020603050405020304" pitchFamily="18" charset="0"/>
              </a:rPr>
              <a:t> </a:t>
            </a:r>
            <a:r>
              <a:rPr lang="pl-PL" dirty="0" err="1">
                <a:latin typeface="+mj-lt"/>
                <a:cs typeface="Times" panose="02020603050405020304" pitchFamily="18" charset="0"/>
              </a:rPr>
              <a:t>minutes</a:t>
            </a:r>
            <a:r>
              <a:rPr lang="pl-PL" dirty="0">
                <a:latin typeface="+mj-lt"/>
                <a:cs typeface="Times" panose="02020603050405020304" pitchFamily="18" charset="0"/>
              </a:rPr>
              <a:t>…</a:t>
            </a:r>
          </a:p>
        </p:txBody>
      </p:sp>
      <p:sp>
        <p:nvSpPr>
          <p:cNvPr id="161" name="pole tekstowe 160">
            <a:extLst>
              <a:ext uri="{FF2B5EF4-FFF2-40B4-BE49-F238E27FC236}">
                <a16:creationId xmlns:a16="http://schemas.microsoft.com/office/drawing/2014/main" id="{C42367DE-471C-5FEF-B546-9A43E6F0E6E6}"/>
              </a:ext>
            </a:extLst>
          </p:cNvPr>
          <p:cNvSpPr txBox="1"/>
          <p:nvPr/>
        </p:nvSpPr>
        <p:spPr>
          <a:xfrm>
            <a:off x="679242" y="4343618"/>
            <a:ext cx="3161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No </a:t>
            </a:r>
            <a:r>
              <a:rPr lang="pl-PL" sz="1600" dirty="0" err="1"/>
              <a:t>control</a:t>
            </a:r>
            <a:r>
              <a:rPr lang="pl-PL" sz="1600" dirty="0"/>
              <a:t> </a:t>
            </a:r>
            <a:r>
              <a:rPr lang="pl-PL" sz="1600" dirty="0" err="1"/>
              <a:t>over</a:t>
            </a:r>
            <a:r>
              <a:rPr lang="pl-PL" sz="1600" dirty="0"/>
              <a:t> </a:t>
            </a:r>
            <a:r>
              <a:rPr lang="pl-PL" sz="1600" dirty="0" err="1"/>
              <a:t>size</a:t>
            </a:r>
            <a:r>
              <a:rPr lang="pl-PL" sz="1600" dirty="0"/>
              <a:t> of </a:t>
            </a:r>
            <a:r>
              <a:rPr lang="pl-PL" sz="1600" dirty="0" err="1"/>
              <a:t>ancilla</a:t>
            </a:r>
            <a:endParaRPr lang="pl-PL" sz="1600" dirty="0"/>
          </a:p>
          <a:p>
            <a:pPr algn="ctr"/>
            <a:r>
              <a:rPr lang="pl-PL" sz="1600" dirty="0"/>
              <a:t>Not </a:t>
            </a:r>
            <a:r>
              <a:rPr lang="pl-PL" sz="1600" dirty="0" err="1"/>
              <a:t>efficient</a:t>
            </a:r>
            <a:r>
              <a:rPr lang="pl-PL" sz="1600" dirty="0"/>
              <a:t> for </a:t>
            </a:r>
            <a:r>
              <a:rPr lang="pl-PL" sz="1600" dirty="0" err="1"/>
              <a:t>large</a:t>
            </a:r>
            <a:r>
              <a:rPr lang="pl-PL" sz="1600" dirty="0"/>
              <a:t> </a:t>
            </a:r>
            <a:r>
              <a:rPr lang="pl-PL" sz="1600" i="1" dirty="0"/>
              <a:t>N</a:t>
            </a:r>
          </a:p>
        </p:txBody>
      </p:sp>
      <p:sp>
        <p:nvSpPr>
          <p:cNvPr id="162" name="pole tekstowe 161">
            <a:extLst>
              <a:ext uri="{FF2B5EF4-FFF2-40B4-BE49-F238E27FC236}">
                <a16:creationId xmlns:a16="http://schemas.microsoft.com/office/drawing/2014/main" id="{BBDBAF13-A615-B3F0-1849-73793C43ECB1}"/>
              </a:ext>
            </a:extLst>
          </p:cNvPr>
          <p:cNvSpPr txBox="1"/>
          <p:nvPr/>
        </p:nvSpPr>
        <p:spPr>
          <a:xfrm>
            <a:off x="4927091" y="4070991"/>
            <a:ext cx="36268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Control </a:t>
            </a:r>
            <a:r>
              <a:rPr lang="pl-PL" sz="1600" dirty="0" err="1"/>
              <a:t>over</a:t>
            </a:r>
            <a:r>
              <a:rPr lang="pl-PL" sz="1600" dirty="0"/>
              <a:t> </a:t>
            </a:r>
            <a:r>
              <a:rPr lang="pl-PL" sz="1600" dirty="0" err="1"/>
              <a:t>size</a:t>
            </a:r>
            <a:r>
              <a:rPr lang="pl-PL" sz="1600" dirty="0"/>
              <a:t> of </a:t>
            </a:r>
            <a:r>
              <a:rPr lang="pl-PL" sz="1600" dirty="0" err="1"/>
              <a:t>ancilla</a:t>
            </a:r>
            <a:endParaRPr lang="pl-PL" sz="1600" dirty="0"/>
          </a:p>
          <a:p>
            <a:pPr algn="ctr"/>
            <a:endParaRPr lang="pl-PL" sz="1600" dirty="0"/>
          </a:p>
          <a:p>
            <a:pPr algn="ctr"/>
            <a:r>
              <a:rPr lang="pl-PL" sz="1600" dirty="0" err="1">
                <a:solidFill>
                  <a:srgbClr val="FF0000"/>
                </a:solidFill>
              </a:rPr>
              <a:t>Can</a:t>
            </a:r>
            <a:r>
              <a:rPr lang="pl-PL" sz="1600" dirty="0">
                <a:solidFill>
                  <a:srgbClr val="FF0000"/>
                </a:solidFill>
              </a:rPr>
              <a:t> be </a:t>
            </a:r>
            <a:r>
              <a:rPr lang="pl-PL" sz="1600" dirty="0" err="1">
                <a:solidFill>
                  <a:srgbClr val="FF0000"/>
                </a:solidFill>
              </a:rPr>
              <a:t>combined</a:t>
            </a:r>
            <a:r>
              <a:rPr lang="pl-PL" sz="1600" dirty="0">
                <a:solidFill>
                  <a:srgbClr val="FF0000"/>
                </a:solidFill>
              </a:rPr>
              <a:t> with the tensor-network </a:t>
            </a:r>
            <a:r>
              <a:rPr lang="pl-PL" sz="1600" dirty="0" err="1">
                <a:solidFill>
                  <a:srgbClr val="FF0000"/>
                </a:solidFill>
              </a:rPr>
              <a:t>framework</a:t>
            </a:r>
            <a:r>
              <a:rPr lang="pl-PL" sz="1600" dirty="0">
                <a:solidFill>
                  <a:srgbClr val="FF0000"/>
                </a:solidFill>
              </a:rPr>
              <a:t> and </a:t>
            </a:r>
            <a:r>
              <a:rPr lang="pl-PL" sz="1600" dirty="0" err="1">
                <a:solidFill>
                  <a:srgbClr val="FF0000"/>
                </a:solidFill>
              </a:rPr>
              <a:t>work</a:t>
            </a:r>
            <a:r>
              <a:rPr lang="pl-PL" sz="1600" dirty="0">
                <a:solidFill>
                  <a:srgbClr val="FF0000"/>
                </a:solidFill>
              </a:rPr>
              <a:t> for </a:t>
            </a:r>
            <a:r>
              <a:rPr lang="pl-PL" sz="1600" dirty="0" err="1">
                <a:solidFill>
                  <a:srgbClr val="FF0000"/>
                </a:solidFill>
              </a:rPr>
              <a:t>large</a:t>
            </a:r>
            <a:r>
              <a:rPr lang="pl-PL" sz="1600" dirty="0">
                <a:solidFill>
                  <a:srgbClr val="FF0000"/>
                </a:solidFill>
              </a:rPr>
              <a:t> </a:t>
            </a:r>
            <a:r>
              <a:rPr lang="pl-PL" sz="1600" i="1" dirty="0">
                <a:solidFill>
                  <a:srgbClr val="FF0000"/>
                </a:solidFill>
              </a:rPr>
              <a:t>N </a:t>
            </a:r>
            <a:r>
              <a:rPr lang="pl-PL" sz="1600" dirty="0">
                <a:solidFill>
                  <a:srgbClr val="FF0000"/>
                </a:solidFill>
              </a:rPr>
              <a:t>!!!!</a:t>
            </a:r>
          </a:p>
        </p:txBody>
      </p:sp>
    </p:spTree>
    <p:extLst>
      <p:ext uri="{BB962C8B-B14F-4D97-AF65-F5344CB8AC3E}">
        <p14:creationId xmlns:p14="http://schemas.microsoft.com/office/powerpoint/2010/main" val="317122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0" grpId="0"/>
      <p:bldP spid="5" grpId="0" animBg="1"/>
      <p:bldP spid="7" grpId="0"/>
      <p:bldP spid="33" grpId="0"/>
      <p:bldP spid="160" grpId="0"/>
      <p:bldP spid="161" grpId="0"/>
      <p:bldP spid="1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52C6A-9AC0-9D33-2581-09B73E61C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1A05F213-D94A-7AA7-53E3-71D2A3424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15" y="-32764"/>
            <a:ext cx="8996169" cy="1143000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Alternative</a:t>
            </a:r>
            <a:r>
              <a:rPr lang="pl-PL" dirty="0"/>
              <a:t> </a:t>
            </a:r>
            <a:r>
              <a:rPr lang="pl-PL" dirty="0" err="1"/>
              <a:t>way</a:t>
            </a:r>
            <a:r>
              <a:rPr lang="pl-PL" dirty="0"/>
              <a:t>! </a:t>
            </a:r>
            <a:r>
              <a:rPr lang="pl-PL" dirty="0" err="1"/>
              <a:t>Derive</a:t>
            </a:r>
            <a:r>
              <a:rPr lang="pl-PL" dirty="0"/>
              <a:t> </a:t>
            </a:r>
            <a:r>
              <a:rPr lang="pl-PL" dirty="0" err="1"/>
              <a:t>useful</a:t>
            </a:r>
            <a:r>
              <a:rPr lang="pl-PL" dirty="0"/>
              <a:t> </a:t>
            </a:r>
            <a:r>
              <a:rPr lang="pl-PL" dirty="0" err="1"/>
              <a:t>bounds</a:t>
            </a:r>
            <a:endParaRPr lang="pl-PL" dirty="0"/>
          </a:p>
        </p:txBody>
      </p:sp>
      <p:grpSp>
        <p:nvGrpSpPr>
          <p:cNvPr id="53" name="Grupa 52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max F(\rho_\varphi) = ? $$&#10;\end{document}&#10;" title="IguanaTex Vector Display">
            <a:extLst>
              <a:ext uri="{FF2B5EF4-FFF2-40B4-BE49-F238E27FC236}">
                <a16:creationId xmlns:a16="http://schemas.microsoft.com/office/drawing/2014/main" id="{4674F48F-CEED-C9D7-051E-3B55A97744CD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491880" y="1427143"/>
            <a:ext cx="2313156" cy="435548"/>
            <a:chOff x="10548148" y="4054062"/>
            <a:chExt cx="2313156" cy="435548"/>
          </a:xfrm>
        </p:grpSpPr>
        <p:sp>
          <p:nvSpPr>
            <p:cNvPr id="42" name="Dowolny kształt: kształt 41">
              <a:extLst>
                <a:ext uri="{FF2B5EF4-FFF2-40B4-BE49-F238E27FC236}">
                  <a16:creationId xmlns:a16="http://schemas.microsoft.com/office/drawing/2014/main" id="{EB86D436-D719-BB80-AFFA-D9DE223AB4D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0548148" y="4181678"/>
              <a:ext cx="295237" cy="183136"/>
            </a:xfrm>
            <a:custGeom>
              <a:avLst/>
              <a:gdLst>
                <a:gd name="connsiteX0" fmla="*/ 29689 w 295237"/>
                <a:gd name="connsiteY0" fmla="*/ 40680 h 183136"/>
                <a:gd name="connsiteX1" fmla="*/ 29689 w 295237"/>
                <a:gd name="connsiteY1" fmla="*/ 151721 h 183136"/>
                <a:gd name="connsiteX2" fmla="*/ 203 w 295237"/>
                <a:gd name="connsiteY2" fmla="*/ 170367 h 183136"/>
                <a:gd name="connsiteX3" fmla="*/ 203 w 295237"/>
                <a:gd name="connsiteY3" fmla="*/ 183211 h 183136"/>
                <a:gd name="connsiteX4" fmla="*/ 42920 w 295237"/>
                <a:gd name="connsiteY4" fmla="*/ 181968 h 183136"/>
                <a:gd name="connsiteX5" fmla="*/ 85258 w 295237"/>
                <a:gd name="connsiteY5" fmla="*/ 183211 h 183136"/>
                <a:gd name="connsiteX6" fmla="*/ 85258 w 295237"/>
                <a:gd name="connsiteY6" fmla="*/ 170367 h 183136"/>
                <a:gd name="connsiteX7" fmla="*/ 55772 w 295237"/>
                <a:gd name="connsiteY7" fmla="*/ 151721 h 183136"/>
                <a:gd name="connsiteX8" fmla="*/ 55772 w 295237"/>
                <a:gd name="connsiteY8" fmla="*/ 75484 h 183136"/>
                <a:gd name="connsiteX9" fmla="*/ 106806 w 295237"/>
                <a:gd name="connsiteY9" fmla="*/ 9190 h 183136"/>
                <a:gd name="connsiteX10" fmla="*/ 134780 w 295237"/>
                <a:gd name="connsiteY10" fmla="*/ 55181 h 183136"/>
                <a:gd name="connsiteX11" fmla="*/ 134780 w 295237"/>
                <a:gd name="connsiteY11" fmla="*/ 151721 h 183136"/>
                <a:gd name="connsiteX12" fmla="*/ 105294 w 295237"/>
                <a:gd name="connsiteY12" fmla="*/ 170367 h 183136"/>
                <a:gd name="connsiteX13" fmla="*/ 105294 w 295237"/>
                <a:gd name="connsiteY13" fmla="*/ 183211 h 183136"/>
                <a:gd name="connsiteX14" fmla="*/ 148011 w 295237"/>
                <a:gd name="connsiteY14" fmla="*/ 181968 h 183136"/>
                <a:gd name="connsiteX15" fmla="*/ 190349 w 295237"/>
                <a:gd name="connsiteY15" fmla="*/ 183211 h 183136"/>
                <a:gd name="connsiteX16" fmla="*/ 190349 w 295237"/>
                <a:gd name="connsiteY16" fmla="*/ 170367 h 183136"/>
                <a:gd name="connsiteX17" fmla="*/ 160863 w 295237"/>
                <a:gd name="connsiteY17" fmla="*/ 151721 h 183136"/>
                <a:gd name="connsiteX18" fmla="*/ 160863 w 295237"/>
                <a:gd name="connsiteY18" fmla="*/ 75484 h 183136"/>
                <a:gd name="connsiteX19" fmla="*/ 211897 w 295237"/>
                <a:gd name="connsiteY19" fmla="*/ 9190 h 183136"/>
                <a:gd name="connsiteX20" fmla="*/ 239871 w 295237"/>
                <a:gd name="connsiteY20" fmla="*/ 55181 h 183136"/>
                <a:gd name="connsiteX21" fmla="*/ 239871 w 295237"/>
                <a:gd name="connsiteY21" fmla="*/ 151721 h 183136"/>
                <a:gd name="connsiteX22" fmla="*/ 210385 w 295237"/>
                <a:gd name="connsiteY22" fmla="*/ 170367 h 183136"/>
                <a:gd name="connsiteX23" fmla="*/ 210385 w 295237"/>
                <a:gd name="connsiteY23" fmla="*/ 183211 h 183136"/>
                <a:gd name="connsiteX24" fmla="*/ 253102 w 295237"/>
                <a:gd name="connsiteY24" fmla="*/ 181968 h 183136"/>
                <a:gd name="connsiteX25" fmla="*/ 295440 w 295237"/>
                <a:gd name="connsiteY25" fmla="*/ 183211 h 183136"/>
                <a:gd name="connsiteX26" fmla="*/ 295440 w 295237"/>
                <a:gd name="connsiteY26" fmla="*/ 170367 h 183136"/>
                <a:gd name="connsiteX27" fmla="*/ 265954 w 295237"/>
                <a:gd name="connsiteY27" fmla="*/ 157936 h 183136"/>
                <a:gd name="connsiteX28" fmla="*/ 265954 w 295237"/>
                <a:gd name="connsiteY28" fmla="*/ 78798 h 183136"/>
                <a:gd name="connsiteX29" fmla="*/ 254236 w 295237"/>
                <a:gd name="connsiteY29" fmla="*/ 15405 h 183136"/>
                <a:gd name="connsiteX30" fmla="*/ 214543 w 295237"/>
                <a:gd name="connsiteY30" fmla="*/ 75 h 183136"/>
                <a:gd name="connsiteX31" fmla="*/ 159729 w 295237"/>
                <a:gd name="connsiteY31" fmla="*/ 40680 h 183136"/>
                <a:gd name="connsiteX32" fmla="*/ 109452 w 295237"/>
                <a:gd name="connsiteY32" fmla="*/ 75 h 183136"/>
                <a:gd name="connsiteX33" fmla="*/ 53504 w 295237"/>
                <a:gd name="connsiteY33" fmla="*/ 43580 h 183136"/>
                <a:gd name="connsiteX34" fmla="*/ 53504 w 295237"/>
                <a:gd name="connsiteY34" fmla="*/ 75 h 183136"/>
                <a:gd name="connsiteX35" fmla="*/ 203 w 295237"/>
                <a:gd name="connsiteY35" fmla="*/ 4632 h 183136"/>
                <a:gd name="connsiteX36" fmla="*/ 203 w 295237"/>
                <a:gd name="connsiteY36" fmla="*/ 17477 h 183136"/>
                <a:gd name="connsiteX37" fmla="*/ 29689 w 295237"/>
                <a:gd name="connsiteY37" fmla="*/ 40680 h 183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95237" h="183136">
                  <a:moveTo>
                    <a:pt x="29689" y="40680"/>
                  </a:moveTo>
                  <a:lnTo>
                    <a:pt x="29689" y="151721"/>
                  </a:lnTo>
                  <a:cubicBezTo>
                    <a:pt x="29689" y="170367"/>
                    <a:pt x="25530" y="170367"/>
                    <a:pt x="203" y="170367"/>
                  </a:cubicBezTo>
                  <a:lnTo>
                    <a:pt x="203" y="183211"/>
                  </a:lnTo>
                  <a:cubicBezTo>
                    <a:pt x="13434" y="182797"/>
                    <a:pt x="32713" y="181968"/>
                    <a:pt x="42920" y="181968"/>
                  </a:cubicBezTo>
                  <a:cubicBezTo>
                    <a:pt x="52748" y="181968"/>
                    <a:pt x="72406" y="182797"/>
                    <a:pt x="85258" y="183211"/>
                  </a:cubicBezTo>
                  <a:lnTo>
                    <a:pt x="85258" y="170367"/>
                  </a:lnTo>
                  <a:cubicBezTo>
                    <a:pt x="59931" y="170367"/>
                    <a:pt x="55772" y="170367"/>
                    <a:pt x="55772" y="151721"/>
                  </a:cubicBezTo>
                  <a:lnTo>
                    <a:pt x="55772" y="75484"/>
                  </a:lnTo>
                  <a:cubicBezTo>
                    <a:pt x="55772" y="32393"/>
                    <a:pt x="82612" y="9190"/>
                    <a:pt x="106806" y="9190"/>
                  </a:cubicBezTo>
                  <a:cubicBezTo>
                    <a:pt x="130621" y="9190"/>
                    <a:pt x="134780" y="31564"/>
                    <a:pt x="134780" y="55181"/>
                  </a:cubicBezTo>
                  <a:lnTo>
                    <a:pt x="134780" y="151721"/>
                  </a:lnTo>
                  <a:cubicBezTo>
                    <a:pt x="134780" y="170367"/>
                    <a:pt x="130621" y="170367"/>
                    <a:pt x="105294" y="170367"/>
                  </a:cubicBezTo>
                  <a:lnTo>
                    <a:pt x="105294" y="183211"/>
                  </a:lnTo>
                  <a:cubicBezTo>
                    <a:pt x="118525" y="182797"/>
                    <a:pt x="137804" y="181968"/>
                    <a:pt x="148011" y="181968"/>
                  </a:cubicBezTo>
                  <a:cubicBezTo>
                    <a:pt x="157839" y="181968"/>
                    <a:pt x="177497" y="182797"/>
                    <a:pt x="190349" y="183211"/>
                  </a:cubicBezTo>
                  <a:lnTo>
                    <a:pt x="190349" y="170367"/>
                  </a:lnTo>
                  <a:cubicBezTo>
                    <a:pt x="165022" y="170367"/>
                    <a:pt x="160863" y="170367"/>
                    <a:pt x="160863" y="151721"/>
                  </a:cubicBezTo>
                  <a:lnTo>
                    <a:pt x="160863" y="75484"/>
                  </a:lnTo>
                  <a:cubicBezTo>
                    <a:pt x="160863" y="32393"/>
                    <a:pt x="187703" y="9190"/>
                    <a:pt x="211897" y="9190"/>
                  </a:cubicBezTo>
                  <a:cubicBezTo>
                    <a:pt x="235712" y="9190"/>
                    <a:pt x="239871" y="31564"/>
                    <a:pt x="239871" y="55181"/>
                  </a:cubicBezTo>
                  <a:lnTo>
                    <a:pt x="239871" y="151721"/>
                  </a:lnTo>
                  <a:cubicBezTo>
                    <a:pt x="239871" y="170367"/>
                    <a:pt x="235712" y="170367"/>
                    <a:pt x="210385" y="170367"/>
                  </a:cubicBezTo>
                  <a:lnTo>
                    <a:pt x="210385" y="183211"/>
                  </a:lnTo>
                  <a:cubicBezTo>
                    <a:pt x="223616" y="182797"/>
                    <a:pt x="242895" y="181968"/>
                    <a:pt x="253102" y="181968"/>
                  </a:cubicBezTo>
                  <a:cubicBezTo>
                    <a:pt x="262930" y="181968"/>
                    <a:pt x="282588" y="182797"/>
                    <a:pt x="295440" y="183211"/>
                  </a:cubicBezTo>
                  <a:lnTo>
                    <a:pt x="295440" y="170367"/>
                  </a:lnTo>
                  <a:cubicBezTo>
                    <a:pt x="275783" y="170367"/>
                    <a:pt x="266333" y="170367"/>
                    <a:pt x="265954" y="157936"/>
                  </a:cubicBezTo>
                  <a:lnTo>
                    <a:pt x="265954" y="78798"/>
                  </a:lnTo>
                  <a:cubicBezTo>
                    <a:pt x="265954" y="43166"/>
                    <a:pt x="265954" y="30321"/>
                    <a:pt x="254236" y="15405"/>
                  </a:cubicBezTo>
                  <a:cubicBezTo>
                    <a:pt x="248943" y="8361"/>
                    <a:pt x="236469" y="75"/>
                    <a:pt x="214543" y="75"/>
                  </a:cubicBezTo>
                  <a:cubicBezTo>
                    <a:pt x="182789" y="75"/>
                    <a:pt x="166156" y="24935"/>
                    <a:pt x="159729" y="40680"/>
                  </a:cubicBezTo>
                  <a:cubicBezTo>
                    <a:pt x="154437" y="4632"/>
                    <a:pt x="126463" y="75"/>
                    <a:pt x="109452" y="75"/>
                  </a:cubicBezTo>
                  <a:cubicBezTo>
                    <a:pt x="81856" y="75"/>
                    <a:pt x="64089" y="17891"/>
                    <a:pt x="53504" y="43580"/>
                  </a:cubicBezTo>
                  <a:lnTo>
                    <a:pt x="53504" y="75"/>
                  </a:lnTo>
                  <a:lnTo>
                    <a:pt x="203" y="4632"/>
                  </a:lnTo>
                  <a:lnTo>
                    <a:pt x="203" y="17477"/>
                  </a:lnTo>
                  <a:cubicBezTo>
                    <a:pt x="26664" y="17477"/>
                    <a:pt x="29689" y="20377"/>
                    <a:pt x="29689" y="40680"/>
                  </a:cubicBezTo>
                  <a:close/>
                </a:path>
              </a:pathLst>
            </a:custGeom>
            <a:solidFill>
              <a:srgbClr val="000000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3" name="Dowolny kształt: kształt 42">
              <a:extLst>
                <a:ext uri="{FF2B5EF4-FFF2-40B4-BE49-F238E27FC236}">
                  <a16:creationId xmlns:a16="http://schemas.microsoft.com/office/drawing/2014/main" id="{534026E6-0D25-F929-4C41-DA6C5CEC6E06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0866950" y="4179192"/>
              <a:ext cx="170489" cy="190179"/>
            </a:xfrm>
            <a:custGeom>
              <a:avLst/>
              <a:gdLst>
                <a:gd name="connsiteX0" fmla="*/ 110216 w 170489"/>
                <a:gd name="connsiteY0" fmla="*/ 154207 h 190179"/>
                <a:gd name="connsiteX1" fmla="*/ 139702 w 170489"/>
                <a:gd name="connsiteY1" fmla="*/ 188183 h 190179"/>
                <a:gd name="connsiteX2" fmla="*/ 170700 w 170489"/>
                <a:gd name="connsiteY2" fmla="*/ 148821 h 190179"/>
                <a:gd name="connsiteX3" fmla="*/ 170700 w 170489"/>
                <a:gd name="connsiteY3" fmla="*/ 125618 h 190179"/>
                <a:gd name="connsiteX4" fmla="*/ 161250 w 170489"/>
                <a:gd name="connsiteY4" fmla="*/ 125618 h 190179"/>
                <a:gd name="connsiteX5" fmla="*/ 161250 w 170489"/>
                <a:gd name="connsiteY5" fmla="*/ 148821 h 190179"/>
                <a:gd name="connsiteX6" fmla="*/ 147641 w 170489"/>
                <a:gd name="connsiteY6" fmla="*/ 175339 h 190179"/>
                <a:gd name="connsiteX7" fmla="*/ 133654 w 170489"/>
                <a:gd name="connsiteY7" fmla="*/ 154622 h 190179"/>
                <a:gd name="connsiteX8" fmla="*/ 133654 w 170489"/>
                <a:gd name="connsiteY8" fmla="*/ 71755 h 190179"/>
                <a:gd name="connsiteX9" fmla="*/ 120045 w 170489"/>
                <a:gd name="connsiteY9" fmla="*/ 22863 h 190179"/>
                <a:gd name="connsiteX10" fmla="*/ 68256 w 170489"/>
                <a:gd name="connsiteY10" fmla="*/ 75 h 190179"/>
                <a:gd name="connsiteX11" fmla="*/ 11174 w 170489"/>
                <a:gd name="connsiteY11" fmla="*/ 46895 h 190179"/>
                <a:gd name="connsiteX12" fmla="*/ 28563 w 170489"/>
                <a:gd name="connsiteY12" fmla="*/ 66368 h 190179"/>
                <a:gd name="connsiteX13" fmla="*/ 45952 w 170489"/>
                <a:gd name="connsiteY13" fmla="*/ 47309 h 190179"/>
                <a:gd name="connsiteX14" fmla="*/ 26673 w 170489"/>
                <a:gd name="connsiteY14" fmla="*/ 28250 h 190179"/>
                <a:gd name="connsiteX15" fmla="*/ 67500 w 170489"/>
                <a:gd name="connsiteY15" fmla="*/ 9190 h 190179"/>
                <a:gd name="connsiteX16" fmla="*/ 107570 w 170489"/>
                <a:gd name="connsiteY16" fmla="*/ 62225 h 190179"/>
                <a:gd name="connsiteX17" fmla="*/ 107570 w 170489"/>
                <a:gd name="connsiteY17" fmla="*/ 77555 h 190179"/>
                <a:gd name="connsiteX18" fmla="*/ 38014 w 170489"/>
                <a:gd name="connsiteY18" fmla="*/ 92471 h 190179"/>
                <a:gd name="connsiteX19" fmla="*/ 211 w 170489"/>
                <a:gd name="connsiteY19" fmla="*/ 146335 h 190179"/>
                <a:gd name="connsiteX20" fmla="*/ 60695 w 170489"/>
                <a:gd name="connsiteY20" fmla="*/ 190255 h 190179"/>
                <a:gd name="connsiteX21" fmla="*/ 110216 w 170489"/>
                <a:gd name="connsiteY21" fmla="*/ 154207 h 190179"/>
                <a:gd name="connsiteX22" fmla="*/ 107570 w 170489"/>
                <a:gd name="connsiteY22" fmla="*/ 86256 h 190179"/>
                <a:gd name="connsiteX23" fmla="*/ 107570 w 170489"/>
                <a:gd name="connsiteY23" fmla="*/ 127690 h 190179"/>
                <a:gd name="connsiteX24" fmla="*/ 63341 w 170489"/>
                <a:gd name="connsiteY24" fmla="*/ 181139 h 190179"/>
                <a:gd name="connsiteX25" fmla="*/ 29319 w 170489"/>
                <a:gd name="connsiteY25" fmla="*/ 145921 h 190179"/>
                <a:gd name="connsiteX26" fmla="*/ 107570 w 170489"/>
                <a:gd name="connsiteY26" fmla="*/ 86256 h 190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0489" h="190179">
                  <a:moveTo>
                    <a:pt x="110216" y="154207"/>
                  </a:moveTo>
                  <a:cubicBezTo>
                    <a:pt x="111728" y="170781"/>
                    <a:pt x="121935" y="188183"/>
                    <a:pt x="139702" y="188183"/>
                  </a:cubicBezTo>
                  <a:cubicBezTo>
                    <a:pt x="147641" y="188183"/>
                    <a:pt x="170700" y="182382"/>
                    <a:pt x="170700" y="148821"/>
                  </a:cubicBezTo>
                  <a:lnTo>
                    <a:pt x="170700" y="125618"/>
                  </a:lnTo>
                  <a:lnTo>
                    <a:pt x="161250" y="125618"/>
                  </a:lnTo>
                  <a:lnTo>
                    <a:pt x="161250" y="148821"/>
                  </a:lnTo>
                  <a:cubicBezTo>
                    <a:pt x="161250" y="172853"/>
                    <a:pt x="151799" y="175339"/>
                    <a:pt x="147641" y="175339"/>
                  </a:cubicBezTo>
                  <a:cubicBezTo>
                    <a:pt x="135166" y="175339"/>
                    <a:pt x="133654" y="156693"/>
                    <a:pt x="133654" y="154622"/>
                  </a:cubicBezTo>
                  <a:lnTo>
                    <a:pt x="133654" y="71755"/>
                  </a:lnTo>
                  <a:cubicBezTo>
                    <a:pt x="133654" y="54353"/>
                    <a:pt x="133654" y="38194"/>
                    <a:pt x="120045" y="22863"/>
                  </a:cubicBezTo>
                  <a:cubicBezTo>
                    <a:pt x="105302" y="6704"/>
                    <a:pt x="86401" y="75"/>
                    <a:pt x="68256" y="75"/>
                  </a:cubicBezTo>
                  <a:cubicBezTo>
                    <a:pt x="37257" y="75"/>
                    <a:pt x="11174" y="19548"/>
                    <a:pt x="11174" y="46895"/>
                  </a:cubicBezTo>
                  <a:cubicBezTo>
                    <a:pt x="11174" y="59325"/>
                    <a:pt x="18734" y="66368"/>
                    <a:pt x="28563" y="66368"/>
                  </a:cubicBezTo>
                  <a:cubicBezTo>
                    <a:pt x="39148" y="66368"/>
                    <a:pt x="45952" y="58082"/>
                    <a:pt x="45952" y="47309"/>
                  </a:cubicBezTo>
                  <a:cubicBezTo>
                    <a:pt x="45952" y="42337"/>
                    <a:pt x="44062" y="28664"/>
                    <a:pt x="26673" y="28250"/>
                  </a:cubicBezTo>
                  <a:cubicBezTo>
                    <a:pt x="36879" y="13748"/>
                    <a:pt x="55403" y="9190"/>
                    <a:pt x="67500" y="9190"/>
                  </a:cubicBezTo>
                  <a:cubicBezTo>
                    <a:pt x="86023" y="9190"/>
                    <a:pt x="107570" y="25349"/>
                    <a:pt x="107570" y="62225"/>
                  </a:cubicBezTo>
                  <a:lnTo>
                    <a:pt x="107570" y="77555"/>
                  </a:lnTo>
                  <a:cubicBezTo>
                    <a:pt x="88291" y="78798"/>
                    <a:pt x="61829" y="80041"/>
                    <a:pt x="38014" y="92471"/>
                  </a:cubicBezTo>
                  <a:cubicBezTo>
                    <a:pt x="9662" y="106559"/>
                    <a:pt x="211" y="128104"/>
                    <a:pt x="211" y="146335"/>
                  </a:cubicBezTo>
                  <a:cubicBezTo>
                    <a:pt x="211" y="179896"/>
                    <a:pt x="36879" y="190255"/>
                    <a:pt x="60695" y="190255"/>
                  </a:cubicBezTo>
                  <a:cubicBezTo>
                    <a:pt x="85645" y="190255"/>
                    <a:pt x="103034" y="173681"/>
                    <a:pt x="110216" y="154207"/>
                  </a:cubicBezTo>
                  <a:close/>
                  <a:moveTo>
                    <a:pt x="107570" y="86256"/>
                  </a:moveTo>
                  <a:lnTo>
                    <a:pt x="107570" y="127690"/>
                  </a:lnTo>
                  <a:cubicBezTo>
                    <a:pt x="107570" y="167052"/>
                    <a:pt x="80352" y="181139"/>
                    <a:pt x="63341" y="181139"/>
                  </a:cubicBezTo>
                  <a:cubicBezTo>
                    <a:pt x="44818" y="181139"/>
                    <a:pt x="29319" y="166638"/>
                    <a:pt x="29319" y="145921"/>
                  </a:cubicBezTo>
                  <a:cubicBezTo>
                    <a:pt x="29319" y="123132"/>
                    <a:pt x="45196" y="88742"/>
                    <a:pt x="107570" y="86256"/>
                  </a:cubicBezTo>
                  <a:close/>
                </a:path>
              </a:pathLst>
            </a:custGeom>
            <a:solidFill>
              <a:srgbClr val="000000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4" name="Dowolny kształt: kształt 43">
              <a:extLst>
                <a:ext uri="{FF2B5EF4-FFF2-40B4-BE49-F238E27FC236}">
                  <a16:creationId xmlns:a16="http://schemas.microsoft.com/office/drawing/2014/main" id="{8939007D-3BD0-CBC2-9E48-0A5603EBF57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1044623" y="4186235"/>
              <a:ext cx="190524" cy="178578"/>
            </a:xfrm>
            <a:custGeom>
              <a:avLst/>
              <a:gdLst>
                <a:gd name="connsiteX0" fmla="*/ 104173 w 190524"/>
                <a:gd name="connsiteY0" fmla="*/ 81284 h 178578"/>
                <a:gd name="connsiteX1" fmla="*/ 138951 w 190524"/>
                <a:gd name="connsiteY1" fmla="*/ 34465 h 178578"/>
                <a:gd name="connsiteX2" fmla="*/ 183936 w 190524"/>
                <a:gd name="connsiteY2" fmla="*/ 12919 h 178578"/>
                <a:gd name="connsiteX3" fmla="*/ 183936 w 190524"/>
                <a:gd name="connsiteY3" fmla="*/ 75 h 178578"/>
                <a:gd name="connsiteX4" fmla="*/ 152938 w 190524"/>
                <a:gd name="connsiteY4" fmla="*/ 1318 h 178578"/>
                <a:gd name="connsiteX5" fmla="*/ 116648 w 190524"/>
                <a:gd name="connsiteY5" fmla="*/ 75 h 178578"/>
                <a:gd name="connsiteX6" fmla="*/ 116648 w 190524"/>
                <a:gd name="connsiteY6" fmla="*/ 12919 h 178578"/>
                <a:gd name="connsiteX7" fmla="*/ 127610 w 190524"/>
                <a:gd name="connsiteY7" fmla="*/ 25764 h 178578"/>
                <a:gd name="connsiteX8" fmla="*/ 121940 w 190524"/>
                <a:gd name="connsiteY8" fmla="*/ 40265 h 178578"/>
                <a:gd name="connsiteX9" fmla="*/ 98503 w 190524"/>
                <a:gd name="connsiteY9" fmla="*/ 72583 h 178578"/>
                <a:gd name="connsiteX10" fmla="*/ 69017 w 190524"/>
                <a:gd name="connsiteY10" fmla="*/ 30736 h 178578"/>
                <a:gd name="connsiteX11" fmla="*/ 65614 w 190524"/>
                <a:gd name="connsiteY11" fmla="*/ 23278 h 178578"/>
                <a:gd name="connsiteX12" fmla="*/ 78845 w 190524"/>
                <a:gd name="connsiteY12" fmla="*/ 12919 h 178578"/>
                <a:gd name="connsiteX13" fmla="*/ 78845 w 190524"/>
                <a:gd name="connsiteY13" fmla="*/ 75 h 178578"/>
                <a:gd name="connsiteX14" fmla="*/ 38019 w 190524"/>
                <a:gd name="connsiteY14" fmla="*/ 1318 h 178578"/>
                <a:gd name="connsiteX15" fmla="*/ 2106 w 190524"/>
                <a:gd name="connsiteY15" fmla="*/ 75 h 178578"/>
                <a:gd name="connsiteX16" fmla="*/ 2106 w 190524"/>
                <a:gd name="connsiteY16" fmla="*/ 12919 h 178578"/>
                <a:gd name="connsiteX17" fmla="*/ 46713 w 190524"/>
                <a:gd name="connsiteY17" fmla="*/ 38194 h 178578"/>
                <a:gd name="connsiteX18" fmla="*/ 84138 w 190524"/>
                <a:gd name="connsiteY18" fmla="*/ 91643 h 178578"/>
                <a:gd name="connsiteX19" fmla="*/ 48603 w 190524"/>
                <a:gd name="connsiteY19" fmla="*/ 140949 h 178578"/>
                <a:gd name="connsiteX20" fmla="*/ 216 w 190524"/>
                <a:gd name="connsiteY20" fmla="*/ 165809 h 178578"/>
                <a:gd name="connsiteX21" fmla="*/ 216 w 190524"/>
                <a:gd name="connsiteY21" fmla="*/ 178653 h 178578"/>
                <a:gd name="connsiteX22" fmla="*/ 31592 w 190524"/>
                <a:gd name="connsiteY22" fmla="*/ 177410 h 178578"/>
                <a:gd name="connsiteX23" fmla="*/ 67504 w 190524"/>
                <a:gd name="connsiteY23" fmla="*/ 178653 h 178578"/>
                <a:gd name="connsiteX24" fmla="*/ 67504 w 190524"/>
                <a:gd name="connsiteY24" fmla="*/ 165809 h 178578"/>
                <a:gd name="connsiteX25" fmla="*/ 56542 w 190524"/>
                <a:gd name="connsiteY25" fmla="*/ 152964 h 178578"/>
                <a:gd name="connsiteX26" fmla="*/ 90564 w 190524"/>
                <a:gd name="connsiteY26" fmla="*/ 100344 h 178578"/>
                <a:gd name="connsiteX27" fmla="*/ 119294 w 190524"/>
                <a:gd name="connsiteY27" fmla="*/ 141777 h 178578"/>
                <a:gd name="connsiteX28" fmla="*/ 127232 w 190524"/>
                <a:gd name="connsiteY28" fmla="*/ 155450 h 178578"/>
                <a:gd name="connsiteX29" fmla="*/ 113624 w 190524"/>
                <a:gd name="connsiteY29" fmla="*/ 165809 h 178578"/>
                <a:gd name="connsiteX30" fmla="*/ 113624 w 190524"/>
                <a:gd name="connsiteY30" fmla="*/ 178653 h 178578"/>
                <a:gd name="connsiteX31" fmla="*/ 154450 w 190524"/>
                <a:gd name="connsiteY31" fmla="*/ 177410 h 178578"/>
                <a:gd name="connsiteX32" fmla="*/ 190741 w 190524"/>
                <a:gd name="connsiteY32" fmla="*/ 178653 h 178578"/>
                <a:gd name="connsiteX33" fmla="*/ 190741 w 190524"/>
                <a:gd name="connsiteY33" fmla="*/ 165809 h 178578"/>
                <a:gd name="connsiteX34" fmla="*/ 154828 w 190524"/>
                <a:gd name="connsiteY34" fmla="*/ 152964 h 178578"/>
                <a:gd name="connsiteX35" fmla="*/ 104173 w 190524"/>
                <a:gd name="connsiteY35" fmla="*/ 81284 h 178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90524" h="178578">
                  <a:moveTo>
                    <a:pt x="104173" y="81284"/>
                  </a:moveTo>
                  <a:cubicBezTo>
                    <a:pt x="115514" y="65540"/>
                    <a:pt x="129879" y="45237"/>
                    <a:pt x="138951" y="34465"/>
                  </a:cubicBezTo>
                  <a:cubicBezTo>
                    <a:pt x="150670" y="19548"/>
                    <a:pt x="166169" y="13333"/>
                    <a:pt x="183936" y="12919"/>
                  </a:cubicBezTo>
                  <a:lnTo>
                    <a:pt x="183936" y="75"/>
                  </a:lnTo>
                  <a:cubicBezTo>
                    <a:pt x="174108" y="903"/>
                    <a:pt x="162767" y="1318"/>
                    <a:pt x="152938" y="1318"/>
                  </a:cubicBezTo>
                  <a:cubicBezTo>
                    <a:pt x="141597" y="1318"/>
                    <a:pt x="121562" y="489"/>
                    <a:pt x="116648" y="75"/>
                  </a:cubicBezTo>
                  <a:lnTo>
                    <a:pt x="116648" y="12919"/>
                  </a:lnTo>
                  <a:cubicBezTo>
                    <a:pt x="124586" y="13748"/>
                    <a:pt x="127610" y="19134"/>
                    <a:pt x="127610" y="25764"/>
                  </a:cubicBezTo>
                  <a:cubicBezTo>
                    <a:pt x="127610" y="32393"/>
                    <a:pt x="123830" y="37779"/>
                    <a:pt x="121940" y="40265"/>
                  </a:cubicBezTo>
                  <a:lnTo>
                    <a:pt x="98503" y="72583"/>
                  </a:lnTo>
                  <a:lnTo>
                    <a:pt x="69017" y="30736"/>
                  </a:lnTo>
                  <a:cubicBezTo>
                    <a:pt x="65614" y="26592"/>
                    <a:pt x="65614" y="25764"/>
                    <a:pt x="65614" y="23278"/>
                  </a:cubicBezTo>
                  <a:cubicBezTo>
                    <a:pt x="65614" y="17062"/>
                    <a:pt x="71285" y="13333"/>
                    <a:pt x="78845" y="12919"/>
                  </a:cubicBezTo>
                  <a:lnTo>
                    <a:pt x="78845" y="75"/>
                  </a:lnTo>
                  <a:cubicBezTo>
                    <a:pt x="69017" y="489"/>
                    <a:pt x="44067" y="1318"/>
                    <a:pt x="38019" y="1318"/>
                  </a:cubicBezTo>
                  <a:cubicBezTo>
                    <a:pt x="30080" y="1318"/>
                    <a:pt x="12313" y="903"/>
                    <a:pt x="2106" y="75"/>
                  </a:cubicBezTo>
                  <a:lnTo>
                    <a:pt x="2106" y="12919"/>
                  </a:lnTo>
                  <a:cubicBezTo>
                    <a:pt x="28568" y="12919"/>
                    <a:pt x="28946" y="13333"/>
                    <a:pt x="46713" y="38194"/>
                  </a:cubicBezTo>
                  <a:lnTo>
                    <a:pt x="84138" y="91643"/>
                  </a:lnTo>
                  <a:lnTo>
                    <a:pt x="48603" y="140949"/>
                  </a:lnTo>
                  <a:cubicBezTo>
                    <a:pt x="30458" y="164980"/>
                    <a:pt x="8154" y="165809"/>
                    <a:pt x="216" y="165809"/>
                  </a:cubicBezTo>
                  <a:lnTo>
                    <a:pt x="216" y="178653"/>
                  </a:lnTo>
                  <a:cubicBezTo>
                    <a:pt x="10045" y="177825"/>
                    <a:pt x="21763" y="177410"/>
                    <a:pt x="31592" y="177410"/>
                  </a:cubicBezTo>
                  <a:cubicBezTo>
                    <a:pt x="42555" y="177410"/>
                    <a:pt x="58432" y="178239"/>
                    <a:pt x="67504" y="178653"/>
                  </a:cubicBezTo>
                  <a:lnTo>
                    <a:pt x="67504" y="165809"/>
                  </a:lnTo>
                  <a:cubicBezTo>
                    <a:pt x="59188" y="164566"/>
                    <a:pt x="56542" y="159179"/>
                    <a:pt x="56542" y="152964"/>
                  </a:cubicBezTo>
                  <a:cubicBezTo>
                    <a:pt x="56542" y="143849"/>
                    <a:pt x="67504" y="130176"/>
                    <a:pt x="90564" y="100344"/>
                  </a:cubicBezTo>
                  <a:lnTo>
                    <a:pt x="119294" y="141777"/>
                  </a:lnTo>
                  <a:cubicBezTo>
                    <a:pt x="122318" y="146335"/>
                    <a:pt x="127232" y="152964"/>
                    <a:pt x="127232" y="155450"/>
                  </a:cubicBezTo>
                  <a:cubicBezTo>
                    <a:pt x="127232" y="159179"/>
                    <a:pt x="123830" y="165395"/>
                    <a:pt x="113624" y="165809"/>
                  </a:cubicBezTo>
                  <a:lnTo>
                    <a:pt x="113624" y="178653"/>
                  </a:lnTo>
                  <a:cubicBezTo>
                    <a:pt x="124964" y="178239"/>
                    <a:pt x="146134" y="177410"/>
                    <a:pt x="154450" y="177410"/>
                  </a:cubicBezTo>
                  <a:cubicBezTo>
                    <a:pt x="164657" y="177410"/>
                    <a:pt x="179400" y="177825"/>
                    <a:pt x="190741" y="178653"/>
                  </a:cubicBezTo>
                  <a:lnTo>
                    <a:pt x="190741" y="165809"/>
                  </a:lnTo>
                  <a:cubicBezTo>
                    <a:pt x="170327" y="165809"/>
                    <a:pt x="163523" y="164980"/>
                    <a:pt x="154828" y="152964"/>
                  </a:cubicBezTo>
                  <a:lnTo>
                    <a:pt x="104173" y="81284"/>
                  </a:lnTo>
                  <a:close/>
                </a:path>
              </a:pathLst>
            </a:custGeom>
            <a:solidFill>
              <a:srgbClr val="000000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6" name="Dowolny kształt: kształt 45">
              <a:extLst>
                <a:ext uri="{FF2B5EF4-FFF2-40B4-BE49-F238E27FC236}">
                  <a16:creationId xmlns:a16="http://schemas.microsoft.com/office/drawing/2014/main" id="{DCA2EA9F-8606-59FB-F618-CC2FAD74F2E9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1316969" y="4083066"/>
              <a:ext cx="268692" cy="281747"/>
            </a:xfrm>
            <a:custGeom>
              <a:avLst/>
              <a:gdLst>
                <a:gd name="connsiteX0" fmla="*/ 100400 w 268692"/>
                <a:gd name="connsiteY0" fmla="*/ 147164 h 281747"/>
                <a:gd name="connsiteX1" fmla="*/ 137068 w 268692"/>
                <a:gd name="connsiteY1" fmla="*/ 147164 h 281747"/>
                <a:gd name="connsiteX2" fmla="*/ 168444 w 268692"/>
                <a:gd name="connsiteY2" fmla="*/ 165809 h 281747"/>
                <a:gd name="connsiteX3" fmla="*/ 165798 w 268692"/>
                <a:gd name="connsiteY3" fmla="*/ 186111 h 281747"/>
                <a:gd name="connsiteX4" fmla="*/ 164664 w 268692"/>
                <a:gd name="connsiteY4" fmla="*/ 190669 h 281747"/>
                <a:gd name="connsiteX5" fmla="*/ 169200 w 268692"/>
                <a:gd name="connsiteY5" fmla="*/ 195641 h 281747"/>
                <a:gd name="connsiteX6" fmla="*/ 174871 w 268692"/>
                <a:gd name="connsiteY6" fmla="*/ 186940 h 281747"/>
                <a:gd name="connsiteX7" fmla="*/ 195662 w 268692"/>
                <a:gd name="connsiteY7" fmla="*/ 97029 h 281747"/>
                <a:gd name="connsiteX8" fmla="*/ 196796 w 268692"/>
                <a:gd name="connsiteY8" fmla="*/ 90400 h 281747"/>
                <a:gd name="connsiteX9" fmla="*/ 192260 w 268692"/>
                <a:gd name="connsiteY9" fmla="*/ 85842 h 281747"/>
                <a:gd name="connsiteX10" fmla="*/ 186589 w 268692"/>
                <a:gd name="connsiteY10" fmla="*/ 94543 h 281747"/>
                <a:gd name="connsiteX11" fmla="*/ 137824 w 268692"/>
                <a:gd name="connsiteY11" fmla="*/ 134319 h 281747"/>
                <a:gd name="connsiteX12" fmla="*/ 103424 w 268692"/>
                <a:gd name="connsiteY12" fmla="*/ 134319 h 281747"/>
                <a:gd name="connsiteX13" fmla="*/ 127617 w 268692"/>
                <a:gd name="connsiteY13" fmla="*/ 29078 h 281747"/>
                <a:gd name="connsiteX14" fmla="*/ 148031 w 268692"/>
                <a:gd name="connsiteY14" fmla="*/ 12919 h 281747"/>
                <a:gd name="connsiteX15" fmla="*/ 197930 w 268692"/>
                <a:gd name="connsiteY15" fmla="*/ 12919 h 281747"/>
                <a:gd name="connsiteX16" fmla="*/ 253122 w 268692"/>
                <a:gd name="connsiteY16" fmla="*/ 58496 h 281747"/>
                <a:gd name="connsiteX17" fmla="*/ 251988 w 268692"/>
                <a:gd name="connsiteY17" fmla="*/ 80870 h 281747"/>
                <a:gd name="connsiteX18" fmla="*/ 251232 w 268692"/>
                <a:gd name="connsiteY18" fmla="*/ 88328 h 281747"/>
                <a:gd name="connsiteX19" fmla="*/ 255768 w 268692"/>
                <a:gd name="connsiteY19" fmla="*/ 93300 h 281747"/>
                <a:gd name="connsiteX20" fmla="*/ 261060 w 268692"/>
                <a:gd name="connsiteY20" fmla="*/ 82942 h 281747"/>
                <a:gd name="connsiteX21" fmla="*/ 268621 w 268692"/>
                <a:gd name="connsiteY21" fmla="*/ 11262 h 281747"/>
                <a:gd name="connsiteX22" fmla="*/ 258414 w 268692"/>
                <a:gd name="connsiteY22" fmla="*/ 75 h 281747"/>
                <a:gd name="connsiteX23" fmla="*/ 73182 w 268692"/>
                <a:gd name="connsiteY23" fmla="*/ 75 h 281747"/>
                <a:gd name="connsiteX24" fmla="*/ 61841 w 268692"/>
                <a:gd name="connsiteY24" fmla="*/ 8361 h 281747"/>
                <a:gd name="connsiteX25" fmla="*/ 72426 w 268692"/>
                <a:gd name="connsiteY25" fmla="*/ 12919 h 281747"/>
                <a:gd name="connsiteX26" fmla="*/ 96997 w 268692"/>
                <a:gd name="connsiteY26" fmla="*/ 20377 h 281747"/>
                <a:gd name="connsiteX27" fmla="*/ 95107 w 268692"/>
                <a:gd name="connsiteY27" fmla="*/ 30321 h 281747"/>
                <a:gd name="connsiteX28" fmla="*/ 45208 w 268692"/>
                <a:gd name="connsiteY28" fmla="*/ 249505 h 281747"/>
                <a:gd name="connsiteX29" fmla="*/ 10808 w 268692"/>
                <a:gd name="connsiteY29" fmla="*/ 268978 h 281747"/>
                <a:gd name="connsiteX30" fmla="*/ 223 w 268692"/>
                <a:gd name="connsiteY30" fmla="*/ 276851 h 281747"/>
                <a:gd name="connsiteX31" fmla="*/ 5893 w 268692"/>
                <a:gd name="connsiteY31" fmla="*/ 281823 h 281747"/>
                <a:gd name="connsiteX32" fmla="*/ 55793 w 268692"/>
                <a:gd name="connsiteY32" fmla="*/ 280580 h 281747"/>
                <a:gd name="connsiteX33" fmla="*/ 112118 w 268692"/>
                <a:gd name="connsiteY33" fmla="*/ 281823 h 281747"/>
                <a:gd name="connsiteX34" fmla="*/ 120057 w 268692"/>
                <a:gd name="connsiteY34" fmla="*/ 273950 h 281747"/>
                <a:gd name="connsiteX35" fmla="*/ 117789 w 268692"/>
                <a:gd name="connsiteY35" fmla="*/ 269393 h 281747"/>
                <a:gd name="connsiteX36" fmla="*/ 107204 w 268692"/>
                <a:gd name="connsiteY36" fmla="*/ 268978 h 281747"/>
                <a:gd name="connsiteX37" fmla="*/ 87547 w 268692"/>
                <a:gd name="connsiteY37" fmla="*/ 268150 h 281747"/>
                <a:gd name="connsiteX38" fmla="*/ 75450 w 268692"/>
                <a:gd name="connsiteY38" fmla="*/ 259863 h 281747"/>
                <a:gd name="connsiteX39" fmla="*/ 76962 w 268692"/>
                <a:gd name="connsiteY39" fmla="*/ 250333 h 281747"/>
                <a:gd name="connsiteX40" fmla="*/ 100400 w 268692"/>
                <a:gd name="connsiteY40" fmla="*/ 147164 h 281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68692" h="281747">
                  <a:moveTo>
                    <a:pt x="100400" y="147164"/>
                  </a:moveTo>
                  <a:lnTo>
                    <a:pt x="137068" y="147164"/>
                  </a:lnTo>
                  <a:cubicBezTo>
                    <a:pt x="165420" y="147164"/>
                    <a:pt x="168444" y="153793"/>
                    <a:pt x="168444" y="165809"/>
                  </a:cubicBezTo>
                  <a:cubicBezTo>
                    <a:pt x="168444" y="168709"/>
                    <a:pt x="168444" y="173681"/>
                    <a:pt x="165798" y="186111"/>
                  </a:cubicBezTo>
                  <a:cubicBezTo>
                    <a:pt x="165042" y="188183"/>
                    <a:pt x="164664" y="189840"/>
                    <a:pt x="164664" y="190669"/>
                  </a:cubicBezTo>
                  <a:cubicBezTo>
                    <a:pt x="164664" y="193984"/>
                    <a:pt x="166932" y="195641"/>
                    <a:pt x="169200" y="195641"/>
                  </a:cubicBezTo>
                  <a:cubicBezTo>
                    <a:pt x="172980" y="195641"/>
                    <a:pt x="172980" y="194398"/>
                    <a:pt x="174871" y="186940"/>
                  </a:cubicBezTo>
                  <a:lnTo>
                    <a:pt x="195662" y="97029"/>
                  </a:lnTo>
                  <a:cubicBezTo>
                    <a:pt x="196796" y="92471"/>
                    <a:pt x="196796" y="91643"/>
                    <a:pt x="196796" y="90400"/>
                  </a:cubicBezTo>
                  <a:cubicBezTo>
                    <a:pt x="196796" y="89571"/>
                    <a:pt x="196040" y="85842"/>
                    <a:pt x="192260" y="85842"/>
                  </a:cubicBezTo>
                  <a:cubicBezTo>
                    <a:pt x="188479" y="85842"/>
                    <a:pt x="188101" y="87914"/>
                    <a:pt x="186589" y="94543"/>
                  </a:cubicBezTo>
                  <a:cubicBezTo>
                    <a:pt x="178651" y="126861"/>
                    <a:pt x="169956" y="134319"/>
                    <a:pt x="137824" y="134319"/>
                  </a:cubicBezTo>
                  <a:lnTo>
                    <a:pt x="103424" y="134319"/>
                  </a:lnTo>
                  <a:lnTo>
                    <a:pt x="127617" y="29078"/>
                  </a:lnTo>
                  <a:cubicBezTo>
                    <a:pt x="131020" y="14576"/>
                    <a:pt x="131398" y="12919"/>
                    <a:pt x="148031" y="12919"/>
                  </a:cubicBezTo>
                  <a:lnTo>
                    <a:pt x="197930" y="12919"/>
                  </a:lnTo>
                  <a:cubicBezTo>
                    <a:pt x="244427" y="12919"/>
                    <a:pt x="253122" y="26592"/>
                    <a:pt x="253122" y="58496"/>
                  </a:cubicBezTo>
                  <a:cubicBezTo>
                    <a:pt x="253122" y="68026"/>
                    <a:pt x="253122" y="69683"/>
                    <a:pt x="251988" y="80870"/>
                  </a:cubicBezTo>
                  <a:cubicBezTo>
                    <a:pt x="251232" y="86256"/>
                    <a:pt x="251232" y="87085"/>
                    <a:pt x="251232" y="88328"/>
                  </a:cubicBezTo>
                  <a:cubicBezTo>
                    <a:pt x="251232" y="90400"/>
                    <a:pt x="252366" y="93300"/>
                    <a:pt x="255768" y="93300"/>
                  </a:cubicBezTo>
                  <a:cubicBezTo>
                    <a:pt x="259926" y="93300"/>
                    <a:pt x="260304" y="90814"/>
                    <a:pt x="261060" y="82942"/>
                  </a:cubicBezTo>
                  <a:lnTo>
                    <a:pt x="268621" y="11262"/>
                  </a:lnTo>
                  <a:cubicBezTo>
                    <a:pt x="269755" y="75"/>
                    <a:pt x="267865" y="75"/>
                    <a:pt x="258414" y="75"/>
                  </a:cubicBezTo>
                  <a:lnTo>
                    <a:pt x="73182" y="75"/>
                  </a:lnTo>
                  <a:cubicBezTo>
                    <a:pt x="65621" y="75"/>
                    <a:pt x="61841" y="75"/>
                    <a:pt x="61841" y="8361"/>
                  </a:cubicBezTo>
                  <a:cubicBezTo>
                    <a:pt x="61841" y="12919"/>
                    <a:pt x="65243" y="12919"/>
                    <a:pt x="72426" y="12919"/>
                  </a:cubicBezTo>
                  <a:cubicBezTo>
                    <a:pt x="86413" y="12919"/>
                    <a:pt x="96997" y="12919"/>
                    <a:pt x="96997" y="20377"/>
                  </a:cubicBezTo>
                  <a:cubicBezTo>
                    <a:pt x="96997" y="22034"/>
                    <a:pt x="96997" y="22863"/>
                    <a:pt x="95107" y="30321"/>
                  </a:cubicBezTo>
                  <a:lnTo>
                    <a:pt x="45208" y="249505"/>
                  </a:lnTo>
                  <a:cubicBezTo>
                    <a:pt x="41428" y="265664"/>
                    <a:pt x="40672" y="268978"/>
                    <a:pt x="10808" y="268978"/>
                  </a:cubicBezTo>
                  <a:cubicBezTo>
                    <a:pt x="4381" y="268978"/>
                    <a:pt x="223" y="268978"/>
                    <a:pt x="223" y="276851"/>
                  </a:cubicBezTo>
                  <a:cubicBezTo>
                    <a:pt x="223" y="281823"/>
                    <a:pt x="4759" y="281823"/>
                    <a:pt x="5893" y="281823"/>
                  </a:cubicBezTo>
                  <a:cubicBezTo>
                    <a:pt x="16856" y="281823"/>
                    <a:pt x="44830" y="280580"/>
                    <a:pt x="55793" y="280580"/>
                  </a:cubicBezTo>
                  <a:cubicBezTo>
                    <a:pt x="68267" y="280580"/>
                    <a:pt x="99644" y="281823"/>
                    <a:pt x="112118" y="281823"/>
                  </a:cubicBezTo>
                  <a:cubicBezTo>
                    <a:pt x="115521" y="281823"/>
                    <a:pt x="120057" y="281823"/>
                    <a:pt x="120057" y="273950"/>
                  </a:cubicBezTo>
                  <a:cubicBezTo>
                    <a:pt x="120057" y="270636"/>
                    <a:pt x="117789" y="269807"/>
                    <a:pt x="117789" y="269393"/>
                  </a:cubicBezTo>
                  <a:cubicBezTo>
                    <a:pt x="116655" y="268978"/>
                    <a:pt x="115899" y="268978"/>
                    <a:pt x="107204" y="268978"/>
                  </a:cubicBezTo>
                  <a:cubicBezTo>
                    <a:pt x="98888" y="268978"/>
                    <a:pt x="96997" y="268978"/>
                    <a:pt x="87547" y="268150"/>
                  </a:cubicBezTo>
                  <a:cubicBezTo>
                    <a:pt x="76584" y="266907"/>
                    <a:pt x="75450" y="265249"/>
                    <a:pt x="75450" y="259863"/>
                  </a:cubicBezTo>
                  <a:cubicBezTo>
                    <a:pt x="75450" y="259034"/>
                    <a:pt x="75450" y="256548"/>
                    <a:pt x="76962" y="250333"/>
                  </a:cubicBezTo>
                  <a:lnTo>
                    <a:pt x="100400" y="147164"/>
                  </a:lnTo>
                  <a:close/>
                </a:path>
              </a:pathLst>
            </a:custGeom>
            <a:solidFill>
              <a:srgbClr val="000000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7" name="Dowolny kształt: kształt 46">
              <a:extLst>
                <a:ext uri="{FF2B5EF4-FFF2-40B4-BE49-F238E27FC236}">
                  <a16:creationId xmlns:a16="http://schemas.microsoft.com/office/drawing/2014/main" id="{E326D621-109D-E5F1-54ED-3324E7B2C9F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1635624" y="4054062"/>
              <a:ext cx="87701" cy="414335"/>
            </a:xfrm>
            <a:custGeom>
              <a:avLst/>
              <a:gdLst>
                <a:gd name="connsiteX0" fmla="*/ 87933 w 87701"/>
                <a:gd name="connsiteY0" fmla="*/ 410267 h 414335"/>
                <a:gd name="connsiteX1" fmla="*/ 81506 w 87701"/>
                <a:gd name="connsiteY1" fmla="*/ 401151 h 414335"/>
                <a:gd name="connsiteX2" fmla="*/ 22156 w 87701"/>
                <a:gd name="connsiteY2" fmla="*/ 207242 h 414335"/>
                <a:gd name="connsiteX3" fmla="*/ 83018 w 87701"/>
                <a:gd name="connsiteY3" fmla="*/ 11262 h 414335"/>
                <a:gd name="connsiteX4" fmla="*/ 87933 w 87701"/>
                <a:gd name="connsiteY4" fmla="*/ 4218 h 414335"/>
                <a:gd name="connsiteX5" fmla="*/ 84152 w 87701"/>
                <a:gd name="connsiteY5" fmla="*/ 75 h 414335"/>
                <a:gd name="connsiteX6" fmla="*/ 24046 w 87701"/>
                <a:gd name="connsiteY6" fmla="*/ 80870 h 414335"/>
                <a:gd name="connsiteX7" fmla="*/ 231 w 87701"/>
                <a:gd name="connsiteY7" fmla="*/ 207242 h 414335"/>
                <a:gd name="connsiteX8" fmla="*/ 25180 w 87701"/>
                <a:gd name="connsiteY8" fmla="*/ 336515 h 414335"/>
                <a:gd name="connsiteX9" fmla="*/ 84152 w 87701"/>
                <a:gd name="connsiteY9" fmla="*/ 414410 h 414335"/>
                <a:gd name="connsiteX10" fmla="*/ 87933 w 87701"/>
                <a:gd name="connsiteY10" fmla="*/ 410267 h 414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701" h="414335">
                  <a:moveTo>
                    <a:pt x="87933" y="410267"/>
                  </a:moveTo>
                  <a:cubicBezTo>
                    <a:pt x="87933" y="409024"/>
                    <a:pt x="87933" y="408195"/>
                    <a:pt x="81506" y="401151"/>
                  </a:cubicBezTo>
                  <a:cubicBezTo>
                    <a:pt x="34253" y="348945"/>
                    <a:pt x="22156" y="270636"/>
                    <a:pt x="22156" y="207242"/>
                  </a:cubicBezTo>
                  <a:cubicBezTo>
                    <a:pt x="22156" y="135148"/>
                    <a:pt x="36521" y="63054"/>
                    <a:pt x="83018" y="11262"/>
                  </a:cubicBezTo>
                  <a:cubicBezTo>
                    <a:pt x="87933" y="6290"/>
                    <a:pt x="87933" y="5461"/>
                    <a:pt x="87933" y="4218"/>
                  </a:cubicBezTo>
                  <a:cubicBezTo>
                    <a:pt x="87933" y="1318"/>
                    <a:pt x="86420" y="75"/>
                    <a:pt x="84152" y="75"/>
                  </a:cubicBezTo>
                  <a:cubicBezTo>
                    <a:pt x="80372" y="75"/>
                    <a:pt x="46350" y="28250"/>
                    <a:pt x="24046" y="80870"/>
                  </a:cubicBezTo>
                  <a:cubicBezTo>
                    <a:pt x="4767" y="126447"/>
                    <a:pt x="231" y="172438"/>
                    <a:pt x="231" y="207242"/>
                  </a:cubicBezTo>
                  <a:cubicBezTo>
                    <a:pt x="231" y="239561"/>
                    <a:pt x="4389" y="289695"/>
                    <a:pt x="25180" y="336515"/>
                  </a:cubicBezTo>
                  <a:cubicBezTo>
                    <a:pt x="47862" y="387478"/>
                    <a:pt x="80372" y="414410"/>
                    <a:pt x="84152" y="414410"/>
                  </a:cubicBezTo>
                  <a:cubicBezTo>
                    <a:pt x="86420" y="414410"/>
                    <a:pt x="87933" y="413167"/>
                    <a:pt x="87933" y="410267"/>
                  </a:cubicBezTo>
                  <a:close/>
                </a:path>
              </a:pathLst>
            </a:custGeom>
            <a:solidFill>
              <a:srgbClr val="000000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8" name="Dowolny kształt: kształt 47">
              <a:extLst>
                <a:ext uri="{FF2B5EF4-FFF2-40B4-BE49-F238E27FC236}">
                  <a16:creationId xmlns:a16="http://schemas.microsoft.com/office/drawing/2014/main" id="{2AD41664-E209-3A8A-8D30-4FE3B67DCAD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1756550" y="4181678"/>
              <a:ext cx="178427" cy="272632"/>
            </a:xfrm>
            <a:custGeom>
              <a:avLst/>
              <a:gdLst>
                <a:gd name="connsiteX0" fmla="*/ 1369 w 178427"/>
                <a:gd name="connsiteY0" fmla="*/ 254891 h 272632"/>
                <a:gd name="connsiteX1" fmla="*/ 235 w 178427"/>
                <a:gd name="connsiteY1" fmla="*/ 261520 h 272632"/>
                <a:gd name="connsiteX2" fmla="*/ 10819 w 178427"/>
                <a:gd name="connsiteY2" fmla="*/ 272707 h 272632"/>
                <a:gd name="connsiteX3" fmla="*/ 24050 w 178427"/>
                <a:gd name="connsiteY3" fmla="*/ 264006 h 272632"/>
                <a:gd name="connsiteX4" fmla="*/ 48244 w 178427"/>
                <a:gd name="connsiteY4" fmla="*/ 160008 h 272632"/>
                <a:gd name="connsiteX5" fmla="*/ 85668 w 178427"/>
                <a:gd name="connsiteY5" fmla="*/ 187769 h 272632"/>
                <a:gd name="connsiteX6" fmla="*/ 178663 w 178427"/>
                <a:gd name="connsiteY6" fmla="*/ 67611 h 272632"/>
                <a:gd name="connsiteX7" fmla="*/ 126117 w 178427"/>
                <a:gd name="connsiteY7" fmla="*/ 75 h 272632"/>
                <a:gd name="connsiteX8" fmla="*/ 38415 w 178427"/>
                <a:gd name="connsiteY8" fmla="*/ 92057 h 272632"/>
                <a:gd name="connsiteX9" fmla="*/ 1369 w 178427"/>
                <a:gd name="connsiteY9" fmla="*/ 254891 h 272632"/>
                <a:gd name="connsiteX10" fmla="*/ 85290 w 178427"/>
                <a:gd name="connsiteY10" fmla="*/ 178653 h 272632"/>
                <a:gd name="connsiteX11" fmla="*/ 52780 w 178427"/>
                <a:gd name="connsiteY11" fmla="*/ 141777 h 272632"/>
                <a:gd name="connsiteX12" fmla="*/ 55804 w 178427"/>
                <a:gd name="connsiteY12" fmla="*/ 126447 h 272632"/>
                <a:gd name="connsiteX13" fmla="*/ 78486 w 178427"/>
                <a:gd name="connsiteY13" fmla="*/ 48552 h 272632"/>
                <a:gd name="connsiteX14" fmla="*/ 125361 w 178427"/>
                <a:gd name="connsiteY14" fmla="*/ 9190 h 272632"/>
                <a:gd name="connsiteX15" fmla="*/ 151445 w 178427"/>
                <a:gd name="connsiteY15" fmla="*/ 49795 h 272632"/>
                <a:gd name="connsiteX16" fmla="*/ 130275 w 178427"/>
                <a:gd name="connsiteY16" fmla="*/ 139291 h 272632"/>
                <a:gd name="connsiteX17" fmla="*/ 85290 w 178427"/>
                <a:gd name="connsiteY17" fmla="*/ 178653 h 27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8427" h="272632">
                  <a:moveTo>
                    <a:pt x="1369" y="254891"/>
                  </a:moveTo>
                  <a:cubicBezTo>
                    <a:pt x="235" y="259863"/>
                    <a:pt x="235" y="260692"/>
                    <a:pt x="235" y="261520"/>
                  </a:cubicBezTo>
                  <a:cubicBezTo>
                    <a:pt x="235" y="267735"/>
                    <a:pt x="4393" y="272707"/>
                    <a:pt x="10819" y="272707"/>
                  </a:cubicBezTo>
                  <a:cubicBezTo>
                    <a:pt x="18758" y="272707"/>
                    <a:pt x="23294" y="265249"/>
                    <a:pt x="24050" y="264006"/>
                  </a:cubicBezTo>
                  <a:cubicBezTo>
                    <a:pt x="25940" y="260277"/>
                    <a:pt x="38037" y="204756"/>
                    <a:pt x="48244" y="160008"/>
                  </a:cubicBezTo>
                  <a:cubicBezTo>
                    <a:pt x="55804" y="176582"/>
                    <a:pt x="67901" y="187769"/>
                    <a:pt x="85668" y="187769"/>
                  </a:cubicBezTo>
                  <a:cubicBezTo>
                    <a:pt x="129897" y="187769"/>
                    <a:pt x="178663" y="129347"/>
                    <a:pt x="178663" y="67611"/>
                  </a:cubicBezTo>
                  <a:cubicBezTo>
                    <a:pt x="178663" y="23692"/>
                    <a:pt x="153713" y="75"/>
                    <a:pt x="126117" y="75"/>
                  </a:cubicBezTo>
                  <a:cubicBezTo>
                    <a:pt x="89449" y="75"/>
                    <a:pt x="49756" y="41508"/>
                    <a:pt x="38415" y="92057"/>
                  </a:cubicBezTo>
                  <a:lnTo>
                    <a:pt x="1369" y="254891"/>
                  </a:lnTo>
                  <a:close/>
                  <a:moveTo>
                    <a:pt x="85290" y="178653"/>
                  </a:moveTo>
                  <a:cubicBezTo>
                    <a:pt x="58828" y="178653"/>
                    <a:pt x="52780" y="145506"/>
                    <a:pt x="52780" y="141777"/>
                  </a:cubicBezTo>
                  <a:cubicBezTo>
                    <a:pt x="52780" y="140120"/>
                    <a:pt x="54670" y="131833"/>
                    <a:pt x="55804" y="126447"/>
                  </a:cubicBezTo>
                  <a:cubicBezTo>
                    <a:pt x="66389" y="80041"/>
                    <a:pt x="70169" y="65125"/>
                    <a:pt x="78486" y="48552"/>
                  </a:cubicBezTo>
                  <a:cubicBezTo>
                    <a:pt x="94741" y="18305"/>
                    <a:pt x="113642" y="9190"/>
                    <a:pt x="125361" y="9190"/>
                  </a:cubicBezTo>
                  <a:cubicBezTo>
                    <a:pt x="139348" y="9190"/>
                    <a:pt x="151445" y="21206"/>
                    <a:pt x="151445" y="49795"/>
                  </a:cubicBezTo>
                  <a:cubicBezTo>
                    <a:pt x="151445" y="72583"/>
                    <a:pt x="140482" y="118989"/>
                    <a:pt x="130275" y="139291"/>
                  </a:cubicBezTo>
                  <a:cubicBezTo>
                    <a:pt x="117800" y="165394"/>
                    <a:pt x="99655" y="178653"/>
                    <a:pt x="85290" y="178653"/>
                  </a:cubicBezTo>
                  <a:close/>
                </a:path>
              </a:pathLst>
            </a:custGeom>
            <a:solidFill>
              <a:srgbClr val="000000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9" name="Dowolny kształt: kształt 48">
              <a:extLst>
                <a:ext uri="{FF2B5EF4-FFF2-40B4-BE49-F238E27FC236}">
                  <a16:creationId xmlns:a16="http://schemas.microsoft.com/office/drawing/2014/main" id="{3858E77F-0421-E46D-5CA8-B62FF02ACA7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1958913" y="4299058"/>
              <a:ext cx="165650" cy="190552"/>
            </a:xfrm>
            <a:custGeom>
              <a:avLst/>
              <a:gdLst>
                <a:gd name="connsiteX0" fmla="*/ 65600 w 165650"/>
                <a:gd name="connsiteY0" fmla="*/ 130592 h 190552"/>
                <a:gd name="connsiteX1" fmla="*/ 74597 w 165650"/>
                <a:gd name="connsiteY1" fmla="*/ 130882 h 190552"/>
                <a:gd name="connsiteX2" fmla="*/ 165890 w 165650"/>
                <a:gd name="connsiteY2" fmla="*/ 42421 h 190552"/>
                <a:gd name="connsiteX3" fmla="*/ 131225 w 165650"/>
                <a:gd name="connsiteY3" fmla="*/ 76 h 190552"/>
                <a:gd name="connsiteX4" fmla="*/ 67982 w 165650"/>
                <a:gd name="connsiteY4" fmla="*/ 72875 h 190552"/>
                <a:gd name="connsiteX5" fmla="*/ 57133 w 165650"/>
                <a:gd name="connsiteY5" fmla="*/ 109419 h 190552"/>
                <a:gd name="connsiteX6" fmla="*/ 9501 w 165650"/>
                <a:gd name="connsiteY6" fmla="*/ 69104 h 190552"/>
                <a:gd name="connsiteX7" fmla="*/ 32523 w 165650"/>
                <a:gd name="connsiteY7" fmla="*/ 10227 h 190552"/>
                <a:gd name="connsiteX8" fmla="*/ 34640 w 165650"/>
                <a:gd name="connsiteY8" fmla="*/ 6457 h 190552"/>
                <a:gd name="connsiteX9" fmla="*/ 30406 w 165650"/>
                <a:gd name="connsiteY9" fmla="*/ 2977 h 190552"/>
                <a:gd name="connsiteX10" fmla="*/ 21938 w 165650"/>
                <a:gd name="connsiteY10" fmla="*/ 9357 h 190552"/>
                <a:gd name="connsiteX11" fmla="*/ 240 w 165650"/>
                <a:gd name="connsiteY11" fmla="*/ 72005 h 190552"/>
                <a:gd name="connsiteX12" fmla="*/ 51576 w 165650"/>
                <a:gd name="connsiteY12" fmla="*/ 128272 h 190552"/>
                <a:gd name="connsiteX13" fmla="*/ 36757 w 165650"/>
                <a:gd name="connsiteY13" fmla="*/ 181348 h 190552"/>
                <a:gd name="connsiteX14" fmla="*/ 45754 w 165650"/>
                <a:gd name="connsiteY14" fmla="*/ 190629 h 190552"/>
                <a:gd name="connsiteX15" fmla="*/ 56074 w 165650"/>
                <a:gd name="connsiteY15" fmla="*/ 184248 h 190552"/>
                <a:gd name="connsiteX16" fmla="*/ 65600 w 165650"/>
                <a:gd name="connsiteY16" fmla="*/ 130592 h 190552"/>
                <a:gd name="connsiteX17" fmla="*/ 69040 w 165650"/>
                <a:gd name="connsiteY17" fmla="*/ 110869 h 190552"/>
                <a:gd name="connsiteX18" fmla="*/ 89151 w 165650"/>
                <a:gd name="connsiteY18" fmla="*/ 45612 h 190552"/>
                <a:gd name="connsiteX19" fmla="*/ 128315 w 165650"/>
                <a:gd name="connsiteY19" fmla="*/ 19799 h 190552"/>
                <a:gd name="connsiteX20" fmla="*/ 156364 w 165650"/>
                <a:gd name="connsiteY20" fmla="*/ 48222 h 190552"/>
                <a:gd name="connsiteX21" fmla="*/ 77508 w 165650"/>
                <a:gd name="connsiteY21" fmla="*/ 111160 h 190552"/>
                <a:gd name="connsiteX22" fmla="*/ 69040 w 165650"/>
                <a:gd name="connsiteY22" fmla="*/ 110869 h 19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5650" h="190552">
                  <a:moveTo>
                    <a:pt x="65600" y="130592"/>
                  </a:moveTo>
                  <a:cubicBezTo>
                    <a:pt x="68511" y="130882"/>
                    <a:pt x="71686" y="130882"/>
                    <a:pt x="74597" y="130882"/>
                  </a:cubicBezTo>
                  <a:cubicBezTo>
                    <a:pt x="122228" y="130882"/>
                    <a:pt x="165890" y="88247"/>
                    <a:pt x="165890" y="42421"/>
                  </a:cubicBezTo>
                  <a:cubicBezTo>
                    <a:pt x="165890" y="16608"/>
                    <a:pt x="151866" y="76"/>
                    <a:pt x="131225" y="76"/>
                  </a:cubicBezTo>
                  <a:cubicBezTo>
                    <a:pt x="94708" y="76"/>
                    <a:pt x="75391" y="51122"/>
                    <a:pt x="67982" y="72875"/>
                  </a:cubicBezTo>
                  <a:cubicBezTo>
                    <a:pt x="64542" y="83606"/>
                    <a:pt x="58720" y="103909"/>
                    <a:pt x="57133" y="109419"/>
                  </a:cubicBezTo>
                  <a:cubicBezTo>
                    <a:pt x="28025" y="105069"/>
                    <a:pt x="9501" y="90567"/>
                    <a:pt x="9501" y="69104"/>
                  </a:cubicBezTo>
                  <a:cubicBezTo>
                    <a:pt x="9501" y="68814"/>
                    <a:pt x="11089" y="36331"/>
                    <a:pt x="32523" y="10227"/>
                  </a:cubicBezTo>
                  <a:cubicBezTo>
                    <a:pt x="34375" y="8197"/>
                    <a:pt x="34640" y="7617"/>
                    <a:pt x="34640" y="6457"/>
                  </a:cubicBezTo>
                  <a:cubicBezTo>
                    <a:pt x="34640" y="2977"/>
                    <a:pt x="31200" y="2977"/>
                    <a:pt x="30406" y="2977"/>
                  </a:cubicBezTo>
                  <a:cubicBezTo>
                    <a:pt x="28025" y="2977"/>
                    <a:pt x="26966" y="2977"/>
                    <a:pt x="21938" y="9357"/>
                  </a:cubicBezTo>
                  <a:cubicBezTo>
                    <a:pt x="7120" y="29370"/>
                    <a:pt x="240" y="59533"/>
                    <a:pt x="240" y="72005"/>
                  </a:cubicBezTo>
                  <a:cubicBezTo>
                    <a:pt x="240" y="97818"/>
                    <a:pt x="17440" y="120151"/>
                    <a:pt x="51576" y="128272"/>
                  </a:cubicBezTo>
                  <a:cubicBezTo>
                    <a:pt x="38345" y="173227"/>
                    <a:pt x="36757" y="178738"/>
                    <a:pt x="36757" y="181348"/>
                  </a:cubicBezTo>
                  <a:cubicBezTo>
                    <a:pt x="36757" y="189179"/>
                    <a:pt x="42843" y="190629"/>
                    <a:pt x="45754" y="190629"/>
                  </a:cubicBezTo>
                  <a:cubicBezTo>
                    <a:pt x="48665" y="190629"/>
                    <a:pt x="53957" y="188599"/>
                    <a:pt x="56074" y="184248"/>
                  </a:cubicBezTo>
                  <a:cubicBezTo>
                    <a:pt x="57926" y="179898"/>
                    <a:pt x="60308" y="165106"/>
                    <a:pt x="65600" y="130592"/>
                  </a:cubicBezTo>
                  <a:close/>
                  <a:moveTo>
                    <a:pt x="69040" y="110869"/>
                  </a:moveTo>
                  <a:cubicBezTo>
                    <a:pt x="74333" y="77515"/>
                    <a:pt x="76450" y="64464"/>
                    <a:pt x="89151" y="45612"/>
                  </a:cubicBezTo>
                  <a:cubicBezTo>
                    <a:pt x="101059" y="27920"/>
                    <a:pt x="115084" y="19799"/>
                    <a:pt x="128315" y="19799"/>
                  </a:cubicBezTo>
                  <a:cubicBezTo>
                    <a:pt x="146573" y="19799"/>
                    <a:pt x="156364" y="33140"/>
                    <a:pt x="156364" y="48222"/>
                  </a:cubicBezTo>
                  <a:cubicBezTo>
                    <a:pt x="156364" y="77515"/>
                    <a:pt x="123022" y="111160"/>
                    <a:pt x="77508" y="111160"/>
                  </a:cubicBezTo>
                  <a:cubicBezTo>
                    <a:pt x="75127" y="111160"/>
                    <a:pt x="71422" y="111160"/>
                    <a:pt x="69040" y="110869"/>
                  </a:cubicBezTo>
                  <a:close/>
                </a:path>
              </a:pathLst>
            </a:custGeom>
            <a:solidFill>
              <a:srgbClr val="000000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0" name="Dowolny kształt: kształt 49">
              <a:extLst>
                <a:ext uri="{FF2B5EF4-FFF2-40B4-BE49-F238E27FC236}">
                  <a16:creationId xmlns:a16="http://schemas.microsoft.com/office/drawing/2014/main" id="{6C5DC63C-E7D5-F3E4-042C-31987236E4E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2179935" y="4054062"/>
              <a:ext cx="87701" cy="414335"/>
            </a:xfrm>
            <a:custGeom>
              <a:avLst/>
              <a:gdLst>
                <a:gd name="connsiteX0" fmla="*/ 87947 w 87701"/>
                <a:gd name="connsiteY0" fmla="*/ 207242 h 414335"/>
                <a:gd name="connsiteX1" fmla="*/ 62998 w 87701"/>
                <a:gd name="connsiteY1" fmla="*/ 77970 h 414335"/>
                <a:gd name="connsiteX2" fmla="*/ 4026 w 87701"/>
                <a:gd name="connsiteY2" fmla="*/ 75 h 414335"/>
                <a:gd name="connsiteX3" fmla="*/ 245 w 87701"/>
                <a:gd name="connsiteY3" fmla="*/ 4218 h 414335"/>
                <a:gd name="connsiteX4" fmla="*/ 7428 w 87701"/>
                <a:gd name="connsiteY4" fmla="*/ 13748 h 414335"/>
                <a:gd name="connsiteX5" fmla="*/ 66022 w 87701"/>
                <a:gd name="connsiteY5" fmla="*/ 207242 h 414335"/>
                <a:gd name="connsiteX6" fmla="*/ 5160 w 87701"/>
                <a:gd name="connsiteY6" fmla="*/ 403223 h 414335"/>
                <a:gd name="connsiteX7" fmla="*/ 245 w 87701"/>
                <a:gd name="connsiteY7" fmla="*/ 410267 h 414335"/>
                <a:gd name="connsiteX8" fmla="*/ 4026 w 87701"/>
                <a:gd name="connsiteY8" fmla="*/ 414410 h 414335"/>
                <a:gd name="connsiteX9" fmla="*/ 64132 w 87701"/>
                <a:gd name="connsiteY9" fmla="*/ 333615 h 414335"/>
                <a:gd name="connsiteX10" fmla="*/ 87947 w 87701"/>
                <a:gd name="connsiteY10" fmla="*/ 207242 h 414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701" h="414335">
                  <a:moveTo>
                    <a:pt x="87947" y="207242"/>
                  </a:moveTo>
                  <a:cubicBezTo>
                    <a:pt x="87947" y="174924"/>
                    <a:pt x="83789" y="124790"/>
                    <a:pt x="62998" y="77970"/>
                  </a:cubicBezTo>
                  <a:cubicBezTo>
                    <a:pt x="40316" y="27007"/>
                    <a:pt x="7806" y="75"/>
                    <a:pt x="4026" y="75"/>
                  </a:cubicBezTo>
                  <a:cubicBezTo>
                    <a:pt x="1758" y="75"/>
                    <a:pt x="245" y="1732"/>
                    <a:pt x="245" y="4218"/>
                  </a:cubicBezTo>
                  <a:cubicBezTo>
                    <a:pt x="245" y="5461"/>
                    <a:pt x="245" y="6290"/>
                    <a:pt x="7428" y="13748"/>
                  </a:cubicBezTo>
                  <a:cubicBezTo>
                    <a:pt x="44474" y="54767"/>
                    <a:pt x="66022" y="120646"/>
                    <a:pt x="66022" y="207242"/>
                  </a:cubicBezTo>
                  <a:cubicBezTo>
                    <a:pt x="66022" y="278094"/>
                    <a:pt x="52035" y="351017"/>
                    <a:pt x="5160" y="403223"/>
                  </a:cubicBezTo>
                  <a:cubicBezTo>
                    <a:pt x="245" y="408195"/>
                    <a:pt x="245" y="409024"/>
                    <a:pt x="245" y="410267"/>
                  </a:cubicBezTo>
                  <a:cubicBezTo>
                    <a:pt x="245" y="412753"/>
                    <a:pt x="1758" y="414410"/>
                    <a:pt x="4026" y="414410"/>
                  </a:cubicBezTo>
                  <a:cubicBezTo>
                    <a:pt x="7806" y="414410"/>
                    <a:pt x="41828" y="386235"/>
                    <a:pt x="64132" y="333615"/>
                  </a:cubicBezTo>
                  <a:cubicBezTo>
                    <a:pt x="83411" y="288038"/>
                    <a:pt x="87947" y="242047"/>
                    <a:pt x="87947" y="207242"/>
                  </a:cubicBezTo>
                  <a:close/>
                </a:path>
              </a:pathLst>
            </a:custGeom>
            <a:solidFill>
              <a:srgbClr val="000000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1" name="Dowolny kształt: kształt 50">
              <a:extLst>
                <a:ext uri="{FF2B5EF4-FFF2-40B4-BE49-F238E27FC236}">
                  <a16:creationId xmlns:a16="http://schemas.microsoft.com/office/drawing/2014/main" id="{28B8BB9C-A876-4820-FF2A-40F5961D22FD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2431572" y="4212753"/>
              <a:ext cx="251386" cy="96954"/>
            </a:xfrm>
            <a:custGeom>
              <a:avLst/>
              <a:gdLst>
                <a:gd name="connsiteX0" fmla="*/ 238786 w 251386"/>
                <a:gd name="connsiteY0" fmla="*/ 16648 h 96954"/>
                <a:gd name="connsiteX1" fmla="*/ 251639 w 251386"/>
                <a:gd name="connsiteY1" fmla="*/ 8361 h 96954"/>
                <a:gd name="connsiteX2" fmla="*/ 239164 w 251386"/>
                <a:gd name="connsiteY2" fmla="*/ 75 h 96954"/>
                <a:gd name="connsiteX3" fmla="*/ 12727 w 251386"/>
                <a:gd name="connsiteY3" fmla="*/ 75 h 96954"/>
                <a:gd name="connsiteX4" fmla="*/ 252 w 251386"/>
                <a:gd name="connsiteY4" fmla="*/ 8361 h 96954"/>
                <a:gd name="connsiteX5" fmla="*/ 13105 w 251386"/>
                <a:gd name="connsiteY5" fmla="*/ 16648 h 96954"/>
                <a:gd name="connsiteX6" fmla="*/ 238786 w 251386"/>
                <a:gd name="connsiteY6" fmla="*/ 16648 h 96954"/>
                <a:gd name="connsiteX7" fmla="*/ 239164 w 251386"/>
                <a:gd name="connsiteY7" fmla="*/ 97029 h 96954"/>
                <a:gd name="connsiteX8" fmla="*/ 251639 w 251386"/>
                <a:gd name="connsiteY8" fmla="*/ 88742 h 96954"/>
                <a:gd name="connsiteX9" fmla="*/ 238786 w 251386"/>
                <a:gd name="connsiteY9" fmla="*/ 80456 h 96954"/>
                <a:gd name="connsiteX10" fmla="*/ 13105 w 251386"/>
                <a:gd name="connsiteY10" fmla="*/ 80456 h 96954"/>
                <a:gd name="connsiteX11" fmla="*/ 252 w 251386"/>
                <a:gd name="connsiteY11" fmla="*/ 88742 h 96954"/>
                <a:gd name="connsiteX12" fmla="*/ 12727 w 251386"/>
                <a:gd name="connsiteY12" fmla="*/ 97029 h 96954"/>
                <a:gd name="connsiteX13" fmla="*/ 239164 w 251386"/>
                <a:gd name="connsiteY13" fmla="*/ 97029 h 96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1386" h="96954">
                  <a:moveTo>
                    <a:pt x="238786" y="16648"/>
                  </a:moveTo>
                  <a:cubicBezTo>
                    <a:pt x="244456" y="16648"/>
                    <a:pt x="251639" y="16648"/>
                    <a:pt x="251639" y="8361"/>
                  </a:cubicBezTo>
                  <a:cubicBezTo>
                    <a:pt x="251639" y="75"/>
                    <a:pt x="244456" y="75"/>
                    <a:pt x="239164" y="75"/>
                  </a:cubicBezTo>
                  <a:lnTo>
                    <a:pt x="12727" y="75"/>
                  </a:lnTo>
                  <a:cubicBezTo>
                    <a:pt x="7435" y="75"/>
                    <a:pt x="252" y="75"/>
                    <a:pt x="252" y="8361"/>
                  </a:cubicBezTo>
                  <a:cubicBezTo>
                    <a:pt x="252" y="16648"/>
                    <a:pt x="7435" y="16648"/>
                    <a:pt x="13105" y="16648"/>
                  </a:cubicBezTo>
                  <a:lnTo>
                    <a:pt x="238786" y="16648"/>
                  </a:lnTo>
                  <a:close/>
                  <a:moveTo>
                    <a:pt x="239164" y="97029"/>
                  </a:moveTo>
                  <a:cubicBezTo>
                    <a:pt x="244456" y="97029"/>
                    <a:pt x="251639" y="97029"/>
                    <a:pt x="251639" y="88742"/>
                  </a:cubicBezTo>
                  <a:cubicBezTo>
                    <a:pt x="251639" y="80456"/>
                    <a:pt x="244456" y="80456"/>
                    <a:pt x="238786" y="80456"/>
                  </a:cubicBezTo>
                  <a:lnTo>
                    <a:pt x="13105" y="80456"/>
                  </a:lnTo>
                  <a:cubicBezTo>
                    <a:pt x="7435" y="80456"/>
                    <a:pt x="252" y="80456"/>
                    <a:pt x="252" y="88742"/>
                  </a:cubicBezTo>
                  <a:cubicBezTo>
                    <a:pt x="252" y="97029"/>
                    <a:pt x="7435" y="97029"/>
                    <a:pt x="12727" y="97029"/>
                  </a:cubicBezTo>
                  <a:lnTo>
                    <a:pt x="239164" y="97029"/>
                  </a:lnTo>
                  <a:close/>
                </a:path>
              </a:pathLst>
            </a:custGeom>
            <a:solidFill>
              <a:srgbClr val="000000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2" name="Dowolny kształt: kształt 51">
              <a:extLst>
                <a:ext uri="{FF2B5EF4-FFF2-40B4-BE49-F238E27FC236}">
                  <a16:creationId xmlns:a16="http://schemas.microsoft.com/office/drawing/2014/main" id="{838A6727-1917-8362-6918-F240FBFFD66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2725593" y="4072707"/>
              <a:ext cx="135711" cy="292106"/>
            </a:xfrm>
            <a:custGeom>
              <a:avLst/>
              <a:gdLst>
                <a:gd name="connsiteX0" fmla="*/ 67926 w 135711"/>
                <a:gd name="connsiteY0" fmla="*/ 189012 h 292106"/>
                <a:gd name="connsiteX1" fmla="*/ 117826 w 135711"/>
                <a:gd name="connsiteY1" fmla="*/ 96615 h 292106"/>
                <a:gd name="connsiteX2" fmla="*/ 135971 w 135711"/>
                <a:gd name="connsiteY2" fmla="*/ 56010 h 292106"/>
                <a:gd name="connsiteX3" fmla="*/ 64524 w 135711"/>
                <a:gd name="connsiteY3" fmla="*/ 75 h 292106"/>
                <a:gd name="connsiteX4" fmla="*/ 260 w 135711"/>
                <a:gd name="connsiteY4" fmla="*/ 55181 h 292106"/>
                <a:gd name="connsiteX5" fmla="*/ 17649 w 135711"/>
                <a:gd name="connsiteY5" fmla="*/ 75069 h 292106"/>
                <a:gd name="connsiteX6" fmla="*/ 35038 w 135711"/>
                <a:gd name="connsiteY6" fmla="*/ 56010 h 292106"/>
                <a:gd name="connsiteX7" fmla="*/ 13869 w 135711"/>
                <a:gd name="connsiteY7" fmla="*/ 37365 h 292106"/>
                <a:gd name="connsiteX8" fmla="*/ 63390 w 135711"/>
                <a:gd name="connsiteY8" fmla="*/ 9190 h 292106"/>
                <a:gd name="connsiteX9" fmla="*/ 104595 w 135711"/>
                <a:gd name="connsiteY9" fmla="*/ 53524 h 292106"/>
                <a:gd name="connsiteX10" fmla="*/ 91742 w 135711"/>
                <a:gd name="connsiteY10" fmla="*/ 92886 h 292106"/>
                <a:gd name="connsiteX11" fmla="*/ 58476 w 135711"/>
                <a:gd name="connsiteY11" fmla="*/ 186111 h 292106"/>
                <a:gd name="connsiteX12" fmla="*/ 58476 w 135711"/>
                <a:gd name="connsiteY12" fmla="*/ 204756 h 292106"/>
                <a:gd name="connsiteX13" fmla="*/ 63012 w 135711"/>
                <a:gd name="connsiteY13" fmla="*/ 214700 h 292106"/>
                <a:gd name="connsiteX14" fmla="*/ 67926 w 135711"/>
                <a:gd name="connsiteY14" fmla="*/ 203513 h 292106"/>
                <a:gd name="connsiteX15" fmla="*/ 67926 w 135711"/>
                <a:gd name="connsiteY15" fmla="*/ 189012 h 292106"/>
                <a:gd name="connsiteX16" fmla="*/ 83047 w 135711"/>
                <a:gd name="connsiteY16" fmla="*/ 270221 h 292106"/>
                <a:gd name="connsiteX17" fmla="*/ 63012 w 135711"/>
                <a:gd name="connsiteY17" fmla="*/ 248262 h 292106"/>
                <a:gd name="connsiteX18" fmla="*/ 42977 w 135711"/>
                <a:gd name="connsiteY18" fmla="*/ 270221 h 292106"/>
                <a:gd name="connsiteX19" fmla="*/ 63012 w 135711"/>
                <a:gd name="connsiteY19" fmla="*/ 292181 h 292106"/>
                <a:gd name="connsiteX20" fmla="*/ 83047 w 135711"/>
                <a:gd name="connsiteY20" fmla="*/ 270221 h 29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5711" h="292106">
                  <a:moveTo>
                    <a:pt x="67926" y="189012"/>
                  </a:moveTo>
                  <a:cubicBezTo>
                    <a:pt x="67926" y="136805"/>
                    <a:pt x="104595" y="107388"/>
                    <a:pt x="117826" y="96615"/>
                  </a:cubicBezTo>
                  <a:cubicBezTo>
                    <a:pt x="128032" y="88328"/>
                    <a:pt x="135971" y="73412"/>
                    <a:pt x="135971" y="56010"/>
                  </a:cubicBezTo>
                  <a:cubicBezTo>
                    <a:pt x="135971" y="31979"/>
                    <a:pt x="120850" y="75"/>
                    <a:pt x="64524" y="75"/>
                  </a:cubicBezTo>
                  <a:cubicBezTo>
                    <a:pt x="23697" y="75"/>
                    <a:pt x="260" y="28250"/>
                    <a:pt x="260" y="55181"/>
                  </a:cubicBezTo>
                  <a:cubicBezTo>
                    <a:pt x="260" y="69269"/>
                    <a:pt x="8954" y="75069"/>
                    <a:pt x="17649" y="75069"/>
                  </a:cubicBezTo>
                  <a:cubicBezTo>
                    <a:pt x="28234" y="75069"/>
                    <a:pt x="35038" y="66783"/>
                    <a:pt x="35038" y="56010"/>
                  </a:cubicBezTo>
                  <a:cubicBezTo>
                    <a:pt x="35038" y="37365"/>
                    <a:pt x="19161" y="37365"/>
                    <a:pt x="13869" y="37365"/>
                  </a:cubicBezTo>
                  <a:cubicBezTo>
                    <a:pt x="25588" y="15405"/>
                    <a:pt x="47513" y="9190"/>
                    <a:pt x="63390" y="9190"/>
                  </a:cubicBezTo>
                  <a:cubicBezTo>
                    <a:pt x="104595" y="9190"/>
                    <a:pt x="104595" y="37365"/>
                    <a:pt x="104595" y="53524"/>
                  </a:cubicBezTo>
                  <a:cubicBezTo>
                    <a:pt x="104595" y="77970"/>
                    <a:pt x="98546" y="85428"/>
                    <a:pt x="91742" y="92886"/>
                  </a:cubicBezTo>
                  <a:cubicBezTo>
                    <a:pt x="66792" y="122718"/>
                    <a:pt x="58476" y="160837"/>
                    <a:pt x="58476" y="186111"/>
                  </a:cubicBezTo>
                  <a:lnTo>
                    <a:pt x="58476" y="204756"/>
                  </a:lnTo>
                  <a:cubicBezTo>
                    <a:pt x="58476" y="212214"/>
                    <a:pt x="58476" y="214700"/>
                    <a:pt x="63012" y="214700"/>
                  </a:cubicBezTo>
                  <a:cubicBezTo>
                    <a:pt x="67926" y="214700"/>
                    <a:pt x="67926" y="210971"/>
                    <a:pt x="67926" y="203513"/>
                  </a:cubicBezTo>
                  <a:lnTo>
                    <a:pt x="67926" y="189012"/>
                  </a:lnTo>
                  <a:close/>
                  <a:moveTo>
                    <a:pt x="83047" y="270221"/>
                  </a:moveTo>
                  <a:cubicBezTo>
                    <a:pt x="83047" y="258206"/>
                    <a:pt x="73975" y="248262"/>
                    <a:pt x="63012" y="248262"/>
                  </a:cubicBezTo>
                  <a:cubicBezTo>
                    <a:pt x="52049" y="248262"/>
                    <a:pt x="42977" y="258206"/>
                    <a:pt x="42977" y="270221"/>
                  </a:cubicBezTo>
                  <a:cubicBezTo>
                    <a:pt x="42977" y="282237"/>
                    <a:pt x="52049" y="292181"/>
                    <a:pt x="63012" y="292181"/>
                  </a:cubicBezTo>
                  <a:cubicBezTo>
                    <a:pt x="73975" y="292181"/>
                    <a:pt x="83047" y="282237"/>
                    <a:pt x="83047" y="270221"/>
                  </a:cubicBezTo>
                  <a:close/>
                </a:path>
              </a:pathLst>
            </a:custGeom>
            <a:solidFill>
              <a:srgbClr val="000000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11B2C94A-2CC6-12E6-9248-53377FF5C629}"/>
              </a:ext>
            </a:extLst>
          </p:cNvPr>
          <p:cNvCxnSpPr>
            <a:cxnSpLocks/>
          </p:cNvCxnSpPr>
          <p:nvPr/>
        </p:nvCxnSpPr>
        <p:spPr>
          <a:xfrm flipH="1">
            <a:off x="2051720" y="2212490"/>
            <a:ext cx="2288400" cy="7421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4FAE8419-98A9-F0F5-3ECA-967F237186D9}"/>
              </a:ext>
            </a:extLst>
          </p:cNvPr>
          <p:cNvCxnSpPr>
            <a:cxnSpLocks/>
          </p:cNvCxnSpPr>
          <p:nvPr/>
        </p:nvCxnSpPr>
        <p:spPr>
          <a:xfrm>
            <a:off x="4420457" y="2212490"/>
            <a:ext cx="2496649" cy="72665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Prostokąt 9">
            <a:extLst>
              <a:ext uri="{FF2B5EF4-FFF2-40B4-BE49-F238E27FC236}">
                <a16:creationId xmlns:a16="http://schemas.microsoft.com/office/drawing/2014/main" id="{EDA4FDCA-159E-BA4C-B9A2-D4895A28E387}"/>
              </a:ext>
            </a:extLst>
          </p:cNvPr>
          <p:cNvSpPr/>
          <p:nvPr/>
        </p:nvSpPr>
        <p:spPr>
          <a:xfrm>
            <a:off x="3052072" y="1317457"/>
            <a:ext cx="3024336" cy="6923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C25244C1-89A8-1C1A-81FA-DF16B0D9552C}"/>
              </a:ext>
            </a:extLst>
          </p:cNvPr>
          <p:cNvSpPr txBox="1"/>
          <p:nvPr/>
        </p:nvSpPr>
        <p:spPr>
          <a:xfrm rot="20593550">
            <a:off x="2006680" y="2231293"/>
            <a:ext cx="2338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no-go </a:t>
            </a:r>
            <a:r>
              <a:rPr lang="pl-PL" dirty="0" err="1">
                <a:solidFill>
                  <a:srgbClr val="FF0000"/>
                </a:solidFill>
              </a:rPr>
              <a:t>way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E16D4193-50F9-EB78-7689-2CA9B09F2BD6}"/>
              </a:ext>
            </a:extLst>
          </p:cNvPr>
          <p:cNvSpPr txBox="1"/>
          <p:nvPr/>
        </p:nvSpPr>
        <p:spPr>
          <a:xfrm rot="956457">
            <a:off x="5299495" y="2404989"/>
            <a:ext cx="2252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>
                <a:solidFill>
                  <a:srgbClr val="00B050"/>
                </a:solidFill>
              </a:rPr>
              <a:t>constructive</a:t>
            </a:r>
            <a:r>
              <a:rPr lang="pl-PL" dirty="0">
                <a:solidFill>
                  <a:srgbClr val="00B050"/>
                </a:solidFill>
              </a:rPr>
              <a:t> </a:t>
            </a:r>
            <a:r>
              <a:rPr lang="pl-PL" dirty="0" err="1">
                <a:solidFill>
                  <a:srgbClr val="00B050"/>
                </a:solidFill>
              </a:rPr>
              <a:t>way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B6D898DA-D192-0142-02D3-4E774260F35B}"/>
              </a:ext>
            </a:extLst>
          </p:cNvPr>
          <p:cNvSpPr/>
          <p:nvPr/>
        </p:nvSpPr>
        <p:spPr>
          <a:xfrm>
            <a:off x="277180" y="3071760"/>
            <a:ext cx="3488956" cy="7420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F86A1B42-F2E9-14DB-A414-38D151289109}"/>
              </a:ext>
            </a:extLst>
          </p:cNvPr>
          <p:cNvSpPr/>
          <p:nvPr/>
        </p:nvSpPr>
        <p:spPr>
          <a:xfrm>
            <a:off x="5220072" y="3062753"/>
            <a:ext cx="3488956" cy="8315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94AF1B7E-45DE-C9D6-D92B-8DF5F5F4BD42}"/>
              </a:ext>
            </a:extLst>
          </p:cNvPr>
          <p:cNvSpPr txBox="1"/>
          <p:nvPr/>
        </p:nvSpPr>
        <p:spPr>
          <a:xfrm>
            <a:off x="272514" y="3174951"/>
            <a:ext cx="3488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err="1">
                <a:solidFill>
                  <a:srgbClr val="FF0000"/>
                </a:solidFill>
              </a:rPr>
              <a:t>Derive</a:t>
            </a:r>
            <a:r>
              <a:rPr lang="pl-PL" sz="1600" dirty="0">
                <a:solidFill>
                  <a:srgbClr val="FF0000"/>
                </a:solidFill>
              </a:rPr>
              <a:t> </a:t>
            </a:r>
            <a:r>
              <a:rPr lang="pl-PL" sz="1600" dirty="0" err="1">
                <a:solidFill>
                  <a:srgbClr val="FF0000"/>
                </a:solidFill>
              </a:rPr>
              <a:t>analytical</a:t>
            </a:r>
            <a:r>
              <a:rPr lang="pl-PL" sz="1600" dirty="0">
                <a:solidFill>
                  <a:srgbClr val="FF0000"/>
                </a:solidFill>
              </a:rPr>
              <a:t>/</a:t>
            </a:r>
            <a:r>
              <a:rPr lang="pl-PL" sz="1600" dirty="0" err="1">
                <a:solidFill>
                  <a:srgbClr val="FF0000"/>
                </a:solidFill>
              </a:rPr>
              <a:t>semianalytical</a:t>
            </a:r>
            <a:r>
              <a:rPr lang="pl-PL" sz="1600" dirty="0">
                <a:solidFill>
                  <a:srgbClr val="FF0000"/>
                </a:solidFill>
              </a:rPr>
              <a:t> </a:t>
            </a:r>
            <a:r>
              <a:rPr lang="pl-PL" sz="1600" dirty="0" err="1">
                <a:solidFill>
                  <a:srgbClr val="FF0000"/>
                </a:solidFill>
              </a:rPr>
              <a:t>upper</a:t>
            </a:r>
            <a:r>
              <a:rPr lang="pl-PL" sz="1600" dirty="0">
                <a:solidFill>
                  <a:srgbClr val="FF0000"/>
                </a:solidFill>
              </a:rPr>
              <a:t> </a:t>
            </a:r>
            <a:r>
              <a:rPr lang="pl-PL" sz="1600" dirty="0" err="1">
                <a:solidFill>
                  <a:srgbClr val="FF0000"/>
                </a:solidFill>
              </a:rPr>
              <a:t>bounds</a:t>
            </a:r>
            <a:endParaRPr lang="pl-PL" sz="1600" dirty="0">
              <a:solidFill>
                <a:srgbClr val="FF0000"/>
              </a:solidFill>
            </a:endParaRP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7EFA78A0-A0DF-1D01-8351-EC96F7C0626C}"/>
              </a:ext>
            </a:extLst>
          </p:cNvPr>
          <p:cNvSpPr txBox="1"/>
          <p:nvPr/>
        </p:nvSpPr>
        <p:spPr>
          <a:xfrm>
            <a:off x="5220072" y="3151108"/>
            <a:ext cx="3488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err="1">
                <a:solidFill>
                  <a:srgbClr val="00B050"/>
                </a:solidFill>
              </a:rPr>
              <a:t>Find</a:t>
            </a:r>
            <a:r>
              <a:rPr lang="pl-PL" sz="1600" dirty="0">
                <a:solidFill>
                  <a:srgbClr val="00B050"/>
                </a:solidFill>
              </a:rPr>
              <a:t> </a:t>
            </a:r>
            <a:r>
              <a:rPr lang="pl-PL" sz="1600" dirty="0" err="1">
                <a:solidFill>
                  <a:srgbClr val="00B050"/>
                </a:solidFill>
              </a:rPr>
              <a:t>numerically</a:t>
            </a:r>
            <a:r>
              <a:rPr lang="pl-PL" sz="1600" dirty="0">
                <a:solidFill>
                  <a:srgbClr val="00B050"/>
                </a:solidFill>
              </a:rPr>
              <a:t>/</a:t>
            </a:r>
            <a:r>
              <a:rPr lang="pl-PL" sz="1600" dirty="0" err="1">
                <a:solidFill>
                  <a:srgbClr val="00B050"/>
                </a:solidFill>
              </a:rPr>
              <a:t>guess</a:t>
            </a:r>
            <a:r>
              <a:rPr lang="pl-PL" sz="1600" dirty="0">
                <a:solidFill>
                  <a:srgbClr val="00B050"/>
                </a:solidFill>
              </a:rPr>
              <a:t> the </a:t>
            </a:r>
            <a:r>
              <a:rPr lang="pl-PL" sz="1600" dirty="0" err="1">
                <a:solidFill>
                  <a:srgbClr val="00B050"/>
                </a:solidFill>
              </a:rPr>
              <a:t>best</a:t>
            </a:r>
            <a:r>
              <a:rPr lang="pl-PL" sz="1600" dirty="0">
                <a:solidFill>
                  <a:srgbClr val="00B050"/>
                </a:solidFill>
              </a:rPr>
              <a:t> </a:t>
            </a:r>
            <a:r>
              <a:rPr lang="pl-PL" sz="1600" dirty="0" err="1">
                <a:solidFill>
                  <a:srgbClr val="00B050"/>
                </a:solidFill>
              </a:rPr>
              <a:t>metrological</a:t>
            </a:r>
            <a:r>
              <a:rPr lang="pl-PL" sz="1600" dirty="0">
                <a:solidFill>
                  <a:srgbClr val="00B050"/>
                </a:solidFill>
              </a:rPr>
              <a:t> </a:t>
            </a:r>
            <a:r>
              <a:rPr lang="pl-PL" sz="1600" dirty="0" err="1">
                <a:solidFill>
                  <a:srgbClr val="00B050"/>
                </a:solidFill>
              </a:rPr>
              <a:t>protocols</a:t>
            </a:r>
            <a:endParaRPr lang="pl-PL" sz="1600" dirty="0">
              <a:solidFill>
                <a:srgbClr val="00B050"/>
              </a:solidFill>
            </a:endParaRP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2614F94E-DF8C-0E8B-9674-C84104A71C76}"/>
              </a:ext>
            </a:extLst>
          </p:cNvPr>
          <p:cNvSpPr txBox="1"/>
          <p:nvPr/>
        </p:nvSpPr>
        <p:spPr>
          <a:xfrm>
            <a:off x="3973375" y="3625834"/>
            <a:ext cx="2252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Ideally</a:t>
            </a:r>
            <a:r>
              <a:rPr lang="pl-PL" dirty="0"/>
              <a:t>!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32DEB044-7F88-005A-27EF-E6EC9ADBBF28}"/>
              </a:ext>
            </a:extLst>
          </p:cNvPr>
          <p:cNvGrpSpPr/>
          <p:nvPr/>
        </p:nvGrpSpPr>
        <p:grpSpPr>
          <a:xfrm>
            <a:off x="179512" y="3894328"/>
            <a:ext cx="4680520" cy="2882547"/>
            <a:chOff x="179512" y="3894328"/>
            <a:chExt cx="4680520" cy="2882547"/>
          </a:xfrm>
        </p:grpSpPr>
        <p:sp>
          <p:nvSpPr>
            <p:cNvPr id="35" name="pole tekstowe 34">
              <a:extLst>
                <a:ext uri="{FF2B5EF4-FFF2-40B4-BE49-F238E27FC236}">
                  <a16:creationId xmlns:a16="http://schemas.microsoft.com/office/drawing/2014/main" id="{01D1D55F-758E-BD44-9B2F-9FB74D24EA8E}"/>
                </a:ext>
              </a:extLst>
            </p:cNvPr>
            <p:cNvSpPr txBox="1"/>
            <p:nvPr/>
          </p:nvSpPr>
          <p:spPr>
            <a:xfrm>
              <a:off x="179512" y="4485058"/>
              <a:ext cx="34889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dirty="0">
                  <a:solidFill>
                    <a:srgbClr val="FF0000"/>
                  </a:solidFill>
                </a:rPr>
                <a:t>The </a:t>
              </a:r>
              <a:r>
                <a:rPr lang="pl-PL" sz="1600" dirty="0" err="1">
                  <a:solidFill>
                    <a:srgbClr val="FF0000"/>
                  </a:solidFill>
                </a:rPr>
                <a:t>best</a:t>
              </a:r>
              <a:r>
                <a:rPr lang="pl-PL" sz="1600" dirty="0">
                  <a:solidFill>
                    <a:srgbClr val="FF0000"/>
                  </a:solidFill>
                </a:rPr>
                <a:t> </a:t>
              </a:r>
              <a:r>
                <a:rPr lang="pl-PL" sz="1600" dirty="0" err="1">
                  <a:solidFill>
                    <a:srgbClr val="FF0000"/>
                  </a:solidFill>
                </a:rPr>
                <a:t>method</a:t>
              </a:r>
              <a:r>
                <a:rPr lang="pl-PL" sz="1600" dirty="0">
                  <a:solidFill>
                    <a:srgbClr val="FF0000"/>
                  </a:solidFill>
                </a:rPr>
                <a:t>: </a:t>
              </a:r>
              <a:r>
                <a:rPr lang="pl-PL" sz="1600" dirty="0" err="1">
                  <a:solidFill>
                    <a:srgbClr val="FF0000"/>
                  </a:solidFill>
                </a:rPr>
                <a:t>minimization</a:t>
              </a:r>
              <a:r>
                <a:rPr lang="pl-PL" sz="1600" dirty="0">
                  <a:solidFill>
                    <a:srgbClr val="FF0000"/>
                  </a:solidFill>
                </a:rPr>
                <a:t> of QFI </a:t>
              </a:r>
              <a:r>
                <a:rPr lang="pl-PL" sz="1600" dirty="0" err="1">
                  <a:solidFill>
                    <a:srgbClr val="FF0000"/>
                  </a:solidFill>
                </a:rPr>
                <a:t>over</a:t>
              </a:r>
              <a:r>
                <a:rPr lang="pl-PL" sz="1600" dirty="0">
                  <a:solidFill>
                    <a:srgbClr val="FF0000"/>
                  </a:solidFill>
                </a:rPr>
                <a:t> </a:t>
              </a:r>
              <a:r>
                <a:rPr lang="pl-PL" sz="1600" dirty="0" err="1">
                  <a:solidFill>
                    <a:srgbClr val="FF0000"/>
                  </a:solidFill>
                </a:rPr>
                <a:t>purifications</a:t>
              </a:r>
              <a:r>
                <a:rPr lang="pl-PL" sz="1600" dirty="0">
                  <a:solidFill>
                    <a:srgbClr val="FF0000"/>
                  </a:solidFill>
                </a:rPr>
                <a:t> of the </a:t>
              </a:r>
              <a:r>
                <a:rPr lang="pl-PL" sz="1600" dirty="0" err="1">
                  <a:solidFill>
                    <a:srgbClr val="FF0000"/>
                  </a:solidFill>
                </a:rPr>
                <a:t>noisy</a:t>
              </a:r>
              <a:r>
                <a:rPr lang="pl-PL" sz="1600" dirty="0">
                  <a:solidFill>
                    <a:srgbClr val="FF0000"/>
                  </a:solidFill>
                </a:rPr>
                <a:t> quantum channel</a:t>
              </a:r>
            </a:p>
          </p:txBody>
        </p:sp>
        <p:cxnSp>
          <p:nvCxnSpPr>
            <p:cNvPr id="36" name="Łącznik prosty ze strzałką 35">
              <a:extLst>
                <a:ext uri="{FF2B5EF4-FFF2-40B4-BE49-F238E27FC236}">
                  <a16:creationId xmlns:a16="http://schemas.microsoft.com/office/drawing/2014/main" id="{E7810F39-4998-7595-9FCD-82A9351E029D}"/>
                </a:ext>
              </a:extLst>
            </p:cNvPr>
            <p:cNvCxnSpPr>
              <a:cxnSpLocks/>
            </p:cNvCxnSpPr>
            <p:nvPr/>
          </p:nvCxnSpPr>
          <p:spPr>
            <a:xfrm>
              <a:off x="2003131" y="3894328"/>
              <a:ext cx="0" cy="39876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1" name="Prostokąt 40">
              <a:extLst>
                <a:ext uri="{FF2B5EF4-FFF2-40B4-BE49-F238E27FC236}">
                  <a16:creationId xmlns:a16="http://schemas.microsoft.com/office/drawing/2014/main" id="{A5EC61DB-1EFD-622E-4A81-60E74BC9536A}"/>
                </a:ext>
              </a:extLst>
            </p:cNvPr>
            <p:cNvSpPr/>
            <p:nvPr/>
          </p:nvSpPr>
          <p:spPr>
            <a:xfrm>
              <a:off x="258450" y="4399777"/>
              <a:ext cx="3488956" cy="93272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45" name="pole tekstowe 44">
              <a:extLst>
                <a:ext uri="{FF2B5EF4-FFF2-40B4-BE49-F238E27FC236}">
                  <a16:creationId xmlns:a16="http://schemas.microsoft.com/office/drawing/2014/main" id="{FF1FF028-14D7-CF60-F709-D05409CCB372}"/>
                </a:ext>
              </a:extLst>
            </p:cNvPr>
            <p:cNvSpPr txBox="1"/>
            <p:nvPr/>
          </p:nvSpPr>
          <p:spPr>
            <a:xfrm>
              <a:off x="258450" y="5453436"/>
              <a:ext cx="4601582" cy="13234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A. </a:t>
              </a:r>
              <a:r>
                <a:rPr kumimoji="0" lang="pl-P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Fujiwara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, H. </a:t>
              </a:r>
              <a:r>
                <a:rPr kumimoji="0" lang="pl-P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Imai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, J. </a:t>
              </a:r>
              <a:r>
                <a:rPr kumimoji="0" lang="pl-P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Phys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. A 41, 255304 (2008) 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B. M. Escher, 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et al. 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Nature Phys.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7, 406–411 (2011)</a:t>
              </a:r>
              <a:endPara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RDD,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J. </a:t>
              </a:r>
              <a:r>
                <a:rPr kumimoji="0" lang="pl-P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Kolodynski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, M. Guta, </a:t>
              </a: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Nat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.</a:t>
              </a: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 Commun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.</a:t>
              </a: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 3, 1063 (2012)</a:t>
              </a:r>
              <a:endPara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RDD,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L. </a:t>
              </a:r>
              <a:r>
                <a:rPr kumimoji="0" lang="pl-P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Maccone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,</a:t>
              </a: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kumimoji="0" lang="pl-P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Phys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. </a:t>
              </a:r>
              <a:r>
                <a:rPr kumimoji="0" lang="pl-P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Rev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. </a:t>
              </a:r>
              <a:r>
                <a:rPr kumimoji="0" lang="pl-P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Lett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. </a:t>
              </a:r>
              <a:r>
                <a:rPr kumimoji="0" lang="pl-PL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113,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 250801 (2014) </a:t>
              </a:r>
              <a:b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</a:b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RDD, J. Czajkowski, P. </a:t>
              </a:r>
              <a:r>
                <a:rPr kumimoji="0" lang="pl-P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Sekatski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, </a:t>
              </a:r>
              <a:r>
                <a:rPr kumimoji="0" lang="pl-P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Phys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. </a:t>
              </a:r>
              <a:r>
                <a:rPr kumimoji="0" lang="pl-P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Rev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. X 7, 041009 (2017)  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S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.</a:t>
              </a: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 Zhou</a:t>
              </a:r>
              <a:r>
                <a:rPr lang="pl-PL" sz="1000" dirty="0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et al.,</a:t>
              </a: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Nat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.</a:t>
              </a: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 Commun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.</a:t>
              </a: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 9, 78 (2018)</a:t>
              </a:r>
              <a:endPara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endParaRPr>
            </a:p>
            <a:p>
              <a:pPr>
                <a:defRPr/>
              </a:pP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S. </a:t>
              </a:r>
              <a:r>
                <a:rPr kumimoji="0" lang="pl-P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Zhou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, L. </a:t>
              </a:r>
              <a:r>
                <a:rPr kumimoji="0" lang="pl-P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Jiang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, PRX Quantum 2, 010343 (2021)</a:t>
              </a:r>
              <a:b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</a:br>
              <a:r>
                <a:rPr lang="pl-PL" sz="1000" dirty="0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S. </a:t>
              </a:r>
              <a:r>
                <a:rPr lang="pl-PL" sz="1000" dirty="0" err="1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Kurdzialek</a:t>
              </a:r>
              <a:r>
                <a:rPr lang="pl-PL" sz="1000" dirty="0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, W. </a:t>
              </a:r>
              <a:r>
                <a:rPr lang="pl-PL" sz="1000" dirty="0" err="1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Gorecki</a:t>
              </a:r>
              <a:r>
                <a:rPr lang="pl-PL" sz="1000" dirty="0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, F. Albarelli, RDD, PRL </a:t>
              </a:r>
              <a:r>
                <a:rPr lang="pl-PL" sz="1000" dirty="0">
                  <a:latin typeface="Times" panose="02020603050405020304" pitchFamily="18" charset="0"/>
                  <a:cs typeface="Times" panose="02020603050405020304" pitchFamily="18" charset="0"/>
                </a:rPr>
                <a:t>131, 090801 (2023) </a:t>
              </a:r>
              <a:endParaRPr lang="pl-PL" sz="10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sp>
        <p:nvSpPr>
          <p:cNvPr id="32" name="Dowolny kształt: kształt 31">
            <a:extLst>
              <a:ext uri="{FF2B5EF4-FFF2-40B4-BE49-F238E27FC236}">
                <a16:creationId xmlns:a16="http://schemas.microsoft.com/office/drawing/2014/main" id="{9280AEAB-5E68-AB02-03BC-072E2F1F5F16}"/>
              </a:ext>
            </a:extLst>
          </p:cNvPr>
          <p:cNvSpPr/>
          <p:nvPr/>
        </p:nvSpPr>
        <p:spPr>
          <a:xfrm>
            <a:off x="12682455" y="3967377"/>
            <a:ext cx="135169" cy="280981"/>
          </a:xfrm>
          <a:custGeom>
            <a:avLst/>
            <a:gdLst>
              <a:gd name="connsiteX0" fmla="*/ 67656 w 135169"/>
              <a:gd name="connsiteY0" fmla="*/ 181816 h 280981"/>
              <a:gd name="connsiteX1" fmla="*/ 117356 w 135169"/>
              <a:gd name="connsiteY1" fmla="*/ 92938 h 280981"/>
              <a:gd name="connsiteX2" fmla="*/ 135429 w 135169"/>
              <a:gd name="connsiteY2" fmla="*/ 53880 h 280981"/>
              <a:gd name="connsiteX3" fmla="*/ 64267 w 135169"/>
              <a:gd name="connsiteY3" fmla="*/ 75 h 280981"/>
              <a:gd name="connsiteX4" fmla="*/ 260 w 135169"/>
              <a:gd name="connsiteY4" fmla="*/ 53083 h 280981"/>
              <a:gd name="connsiteX5" fmla="*/ 17580 w 135169"/>
              <a:gd name="connsiteY5" fmla="*/ 72213 h 280981"/>
              <a:gd name="connsiteX6" fmla="*/ 34899 w 135169"/>
              <a:gd name="connsiteY6" fmla="*/ 53880 h 280981"/>
              <a:gd name="connsiteX7" fmla="*/ 13814 w 135169"/>
              <a:gd name="connsiteY7" fmla="*/ 35945 h 280981"/>
              <a:gd name="connsiteX8" fmla="*/ 63138 w 135169"/>
              <a:gd name="connsiteY8" fmla="*/ 8843 h 280981"/>
              <a:gd name="connsiteX9" fmla="*/ 104178 w 135169"/>
              <a:gd name="connsiteY9" fmla="*/ 51488 h 280981"/>
              <a:gd name="connsiteX10" fmla="*/ 91377 w 135169"/>
              <a:gd name="connsiteY10" fmla="*/ 89351 h 280981"/>
              <a:gd name="connsiteX11" fmla="*/ 58243 w 135169"/>
              <a:gd name="connsiteY11" fmla="*/ 179026 h 280981"/>
              <a:gd name="connsiteX12" fmla="*/ 58243 w 135169"/>
              <a:gd name="connsiteY12" fmla="*/ 196961 h 280981"/>
              <a:gd name="connsiteX13" fmla="*/ 62761 w 135169"/>
              <a:gd name="connsiteY13" fmla="*/ 206526 h 280981"/>
              <a:gd name="connsiteX14" fmla="*/ 67656 w 135169"/>
              <a:gd name="connsiteY14" fmla="*/ 195765 h 280981"/>
              <a:gd name="connsiteX15" fmla="*/ 67656 w 135169"/>
              <a:gd name="connsiteY15" fmla="*/ 181816 h 280981"/>
              <a:gd name="connsiteX16" fmla="*/ 82717 w 135169"/>
              <a:gd name="connsiteY16" fmla="*/ 259933 h 280981"/>
              <a:gd name="connsiteX17" fmla="*/ 62761 w 135169"/>
              <a:gd name="connsiteY17" fmla="*/ 238809 h 280981"/>
              <a:gd name="connsiteX18" fmla="*/ 42806 w 135169"/>
              <a:gd name="connsiteY18" fmla="*/ 259933 h 280981"/>
              <a:gd name="connsiteX19" fmla="*/ 62761 w 135169"/>
              <a:gd name="connsiteY19" fmla="*/ 281056 h 280981"/>
              <a:gd name="connsiteX20" fmla="*/ 82717 w 135169"/>
              <a:gd name="connsiteY20" fmla="*/ 259933 h 28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5169" h="280981">
                <a:moveTo>
                  <a:pt x="67656" y="181816"/>
                </a:moveTo>
                <a:cubicBezTo>
                  <a:pt x="67656" y="131598"/>
                  <a:pt x="104178" y="103301"/>
                  <a:pt x="117356" y="92938"/>
                </a:cubicBezTo>
                <a:cubicBezTo>
                  <a:pt x="127522" y="84967"/>
                  <a:pt x="135429" y="70619"/>
                  <a:pt x="135429" y="53880"/>
                </a:cubicBezTo>
                <a:cubicBezTo>
                  <a:pt x="135429" y="30763"/>
                  <a:pt x="120368" y="75"/>
                  <a:pt x="64267" y="75"/>
                </a:cubicBezTo>
                <a:cubicBezTo>
                  <a:pt x="23604" y="75"/>
                  <a:pt x="260" y="27176"/>
                  <a:pt x="260" y="53083"/>
                </a:cubicBezTo>
                <a:cubicBezTo>
                  <a:pt x="260" y="66633"/>
                  <a:pt x="8920" y="72213"/>
                  <a:pt x="17580" y="72213"/>
                </a:cubicBezTo>
                <a:cubicBezTo>
                  <a:pt x="28122" y="72213"/>
                  <a:pt x="34899" y="64242"/>
                  <a:pt x="34899" y="53880"/>
                </a:cubicBezTo>
                <a:cubicBezTo>
                  <a:pt x="34899" y="35945"/>
                  <a:pt x="19086" y="35945"/>
                  <a:pt x="13814" y="35945"/>
                </a:cubicBezTo>
                <a:cubicBezTo>
                  <a:pt x="25486" y="14821"/>
                  <a:pt x="47324" y="8843"/>
                  <a:pt x="63138" y="8843"/>
                </a:cubicBezTo>
                <a:cubicBezTo>
                  <a:pt x="104178" y="8843"/>
                  <a:pt x="104178" y="35945"/>
                  <a:pt x="104178" y="51488"/>
                </a:cubicBezTo>
                <a:cubicBezTo>
                  <a:pt x="104178" y="75003"/>
                  <a:pt x="98154" y="82177"/>
                  <a:pt x="91377" y="89351"/>
                </a:cubicBezTo>
                <a:cubicBezTo>
                  <a:pt x="66527" y="118047"/>
                  <a:pt x="58243" y="154714"/>
                  <a:pt x="58243" y="179026"/>
                </a:cubicBezTo>
                <a:lnTo>
                  <a:pt x="58243" y="196961"/>
                </a:lnTo>
                <a:cubicBezTo>
                  <a:pt x="58243" y="204135"/>
                  <a:pt x="58243" y="206526"/>
                  <a:pt x="62761" y="206526"/>
                </a:cubicBezTo>
                <a:cubicBezTo>
                  <a:pt x="67656" y="206526"/>
                  <a:pt x="67656" y="202939"/>
                  <a:pt x="67656" y="195765"/>
                </a:cubicBezTo>
                <a:lnTo>
                  <a:pt x="67656" y="181816"/>
                </a:lnTo>
                <a:close/>
                <a:moveTo>
                  <a:pt x="82717" y="259933"/>
                </a:moveTo>
                <a:cubicBezTo>
                  <a:pt x="82717" y="248375"/>
                  <a:pt x="73680" y="238809"/>
                  <a:pt x="62761" y="238809"/>
                </a:cubicBezTo>
                <a:cubicBezTo>
                  <a:pt x="51842" y="238809"/>
                  <a:pt x="42806" y="248375"/>
                  <a:pt x="42806" y="259933"/>
                </a:cubicBezTo>
                <a:cubicBezTo>
                  <a:pt x="42806" y="271491"/>
                  <a:pt x="51842" y="281056"/>
                  <a:pt x="62761" y="281056"/>
                </a:cubicBezTo>
                <a:cubicBezTo>
                  <a:pt x="73680" y="281056"/>
                  <a:pt x="82717" y="271491"/>
                  <a:pt x="82717" y="259933"/>
                </a:cubicBezTo>
                <a:close/>
              </a:path>
            </a:pathLst>
          </a:custGeom>
          <a:solidFill>
            <a:srgbClr val="000000"/>
          </a:solidFill>
          <a:ln w="37793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78" name="Grafika 76">
            <a:extLst>
              <a:ext uri="{FF2B5EF4-FFF2-40B4-BE49-F238E27FC236}">
                <a16:creationId xmlns:a16="http://schemas.microsoft.com/office/drawing/2014/main" id="{966C3C37-4700-A004-B481-D72A89792F4C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155594" y="3239643"/>
            <a:ext cx="511463" cy="243989"/>
          </a:xfrm>
          <a:custGeom>
            <a:avLst/>
            <a:gdLst>
              <a:gd name="connsiteX0" fmla="*/ 227441 w 239453"/>
              <a:gd name="connsiteY0" fmla="*/ 19601 h 114229"/>
              <a:gd name="connsiteX1" fmla="*/ 239684 w 239453"/>
              <a:gd name="connsiteY1" fmla="*/ 9838 h 114229"/>
              <a:gd name="connsiteX2" fmla="*/ 227801 w 239453"/>
              <a:gd name="connsiteY2" fmla="*/ 75 h 114229"/>
              <a:gd name="connsiteX3" fmla="*/ 12112 w 239453"/>
              <a:gd name="connsiteY3" fmla="*/ 75 h 114229"/>
              <a:gd name="connsiteX4" fmla="*/ 230 w 239453"/>
              <a:gd name="connsiteY4" fmla="*/ 9838 h 114229"/>
              <a:gd name="connsiteX5" fmla="*/ 12473 w 239453"/>
              <a:gd name="connsiteY5" fmla="*/ 19601 h 114229"/>
              <a:gd name="connsiteX6" fmla="*/ 227441 w 239453"/>
              <a:gd name="connsiteY6" fmla="*/ 19601 h 114229"/>
              <a:gd name="connsiteX7" fmla="*/ 227801 w 239453"/>
              <a:gd name="connsiteY7" fmla="*/ 114304 h 114229"/>
              <a:gd name="connsiteX8" fmla="*/ 239684 w 239453"/>
              <a:gd name="connsiteY8" fmla="*/ 104541 h 114229"/>
              <a:gd name="connsiteX9" fmla="*/ 227441 w 239453"/>
              <a:gd name="connsiteY9" fmla="*/ 94778 h 114229"/>
              <a:gd name="connsiteX10" fmla="*/ 12473 w 239453"/>
              <a:gd name="connsiteY10" fmla="*/ 94778 h 114229"/>
              <a:gd name="connsiteX11" fmla="*/ 230 w 239453"/>
              <a:gd name="connsiteY11" fmla="*/ 104541 h 114229"/>
              <a:gd name="connsiteX12" fmla="*/ 12112 w 239453"/>
              <a:gd name="connsiteY12" fmla="*/ 114304 h 114229"/>
              <a:gd name="connsiteX13" fmla="*/ 227801 w 239453"/>
              <a:gd name="connsiteY13" fmla="*/ 114304 h 11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9453" h="114229">
                <a:moveTo>
                  <a:pt x="227441" y="19601"/>
                </a:moveTo>
                <a:cubicBezTo>
                  <a:pt x="232842" y="19601"/>
                  <a:pt x="239684" y="19601"/>
                  <a:pt x="239684" y="9838"/>
                </a:cubicBezTo>
                <a:cubicBezTo>
                  <a:pt x="239684" y="75"/>
                  <a:pt x="232842" y="75"/>
                  <a:pt x="227801" y="75"/>
                </a:cubicBezTo>
                <a:lnTo>
                  <a:pt x="12112" y="75"/>
                </a:lnTo>
                <a:cubicBezTo>
                  <a:pt x="7071" y="75"/>
                  <a:pt x="230" y="75"/>
                  <a:pt x="230" y="9838"/>
                </a:cubicBezTo>
                <a:cubicBezTo>
                  <a:pt x="230" y="19601"/>
                  <a:pt x="7071" y="19601"/>
                  <a:pt x="12473" y="19601"/>
                </a:cubicBezTo>
                <a:lnTo>
                  <a:pt x="227441" y="19601"/>
                </a:lnTo>
                <a:close/>
                <a:moveTo>
                  <a:pt x="227801" y="114304"/>
                </a:moveTo>
                <a:cubicBezTo>
                  <a:pt x="232842" y="114304"/>
                  <a:pt x="239684" y="114304"/>
                  <a:pt x="239684" y="104541"/>
                </a:cubicBezTo>
                <a:cubicBezTo>
                  <a:pt x="239684" y="94778"/>
                  <a:pt x="232842" y="94778"/>
                  <a:pt x="227441" y="94778"/>
                </a:cubicBezTo>
                <a:lnTo>
                  <a:pt x="12473" y="94778"/>
                </a:lnTo>
                <a:cubicBezTo>
                  <a:pt x="7071" y="94778"/>
                  <a:pt x="230" y="94778"/>
                  <a:pt x="230" y="104541"/>
                </a:cubicBezTo>
                <a:cubicBezTo>
                  <a:pt x="230" y="114304"/>
                  <a:pt x="7071" y="114304"/>
                  <a:pt x="12112" y="114304"/>
                </a:cubicBezTo>
                <a:lnTo>
                  <a:pt x="227801" y="114304"/>
                </a:lnTo>
                <a:close/>
              </a:path>
            </a:pathLst>
          </a:custGeom>
          <a:solidFill>
            <a:srgbClr val="000000"/>
          </a:solidFill>
          <a:ln w="35719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807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7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rostokąt 102">
            <a:extLst>
              <a:ext uri="{FF2B5EF4-FFF2-40B4-BE49-F238E27FC236}">
                <a16:creationId xmlns:a16="http://schemas.microsoft.com/office/drawing/2014/main" id="{E3C06722-165F-CE52-12EF-9E05D8635FA5}"/>
              </a:ext>
            </a:extLst>
          </p:cNvPr>
          <p:cNvSpPr/>
          <p:nvPr/>
        </p:nvSpPr>
        <p:spPr>
          <a:xfrm>
            <a:off x="306464" y="6098250"/>
            <a:ext cx="8652081" cy="652714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DF3BD641-E45C-0858-85FE-D49A70BEC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464" y="162929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err="1"/>
              <a:t>Fundamental</a:t>
            </a:r>
            <a:r>
              <a:rPr lang="pl-PL" dirty="0"/>
              <a:t> </a:t>
            </a:r>
            <a:r>
              <a:rPr lang="pl-PL" dirty="0" err="1"/>
              <a:t>bounds</a:t>
            </a:r>
            <a:br>
              <a:rPr lang="pl-PL" dirty="0"/>
            </a:br>
            <a:r>
              <a:rPr lang="pl-PL" sz="2700" dirty="0" err="1"/>
              <a:t>state</a:t>
            </a:r>
            <a:r>
              <a:rPr lang="pl-PL" sz="2700" dirty="0"/>
              <a:t>-of-the art </a:t>
            </a:r>
            <a:r>
              <a:rPr lang="pl-PL" sz="2700" dirty="0" err="1"/>
              <a:t>results</a:t>
            </a:r>
            <a:r>
              <a:rPr lang="pl-PL" sz="2700" dirty="0"/>
              <a:t> (&lt;2023)</a:t>
            </a:r>
            <a:endParaRPr lang="pl-PL" dirty="0"/>
          </a:p>
        </p:txBody>
      </p:sp>
      <p:pic>
        <p:nvPicPr>
          <p:cNvPr id="108" name="Obraz 107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ket{\Psi}}F_Q[\rho_\varphi] \leq  4 \min_{\tilde{{K}}_k^\varphi} &#10;N \|\alpha\| + N(N-1) \|\beta\|^2&#10;$$&#10; \end{document}&#10;" title="IguanaTex Bitmap Display">
            <a:extLst>
              <a:ext uri="{FF2B5EF4-FFF2-40B4-BE49-F238E27FC236}">
                <a16:creationId xmlns:a16="http://schemas.microsoft.com/office/drawing/2014/main" id="{1FDA6751-80BB-BA2A-61FB-88A6B2AA277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5" y="4228493"/>
            <a:ext cx="4002950" cy="423580"/>
          </a:xfrm>
          <a:prstGeom prst="rect">
            <a:avLst/>
          </a:prstGeom>
          <a:noFill/>
          <a:ln/>
          <a:effectLst/>
        </p:spPr>
      </p:pic>
      <p:pic>
        <p:nvPicPr>
          <p:cNvPr id="9" name="Obraz 8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F_Q \leq  4 \min_{\tilde{{K}}_k^\varphi} &#10;N \|\alpha\| + N(N-1) \|\beta\|(2\sqrt{\|\alpha\|} + \|\beta\|)&#10;$$&#10; \end{document}&#10;" title="IguanaTex Bitmap Display">
            <a:extLst>
              <a:ext uri="{FF2B5EF4-FFF2-40B4-BE49-F238E27FC236}">
                <a16:creationId xmlns:a16="http://schemas.microsoft.com/office/drawing/2014/main" id="{A02E7514-4E36-A6F1-B6E1-32806A196C3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818" y="4047536"/>
            <a:ext cx="4331097" cy="415910"/>
          </a:xfrm>
          <a:prstGeom prst="rect">
            <a:avLst/>
          </a:prstGeom>
          <a:noFill/>
          <a:ln/>
          <a:effectLst/>
        </p:spPr>
      </p:pic>
      <p:grpSp>
        <p:nvGrpSpPr>
          <p:cNvPr id="12" name="Grupa 11">
            <a:extLst>
              <a:ext uri="{FF2B5EF4-FFF2-40B4-BE49-F238E27FC236}">
                <a16:creationId xmlns:a16="http://schemas.microsoft.com/office/drawing/2014/main" id="{1DB0FB35-633B-3920-122C-3CBDFB615F2F}"/>
              </a:ext>
            </a:extLst>
          </p:cNvPr>
          <p:cNvGrpSpPr/>
          <p:nvPr/>
        </p:nvGrpSpPr>
        <p:grpSpPr>
          <a:xfrm>
            <a:off x="4893247" y="1878592"/>
            <a:ext cx="3817022" cy="1453393"/>
            <a:chOff x="262473" y="2132856"/>
            <a:chExt cx="6240742" cy="2376263"/>
          </a:xfrm>
        </p:grpSpPr>
        <p:grpSp>
          <p:nvGrpSpPr>
            <p:cNvPr id="13" name="Grupa 12">
              <a:extLst>
                <a:ext uri="{FF2B5EF4-FFF2-40B4-BE49-F238E27FC236}">
                  <a16:creationId xmlns:a16="http://schemas.microsoft.com/office/drawing/2014/main" id="{984F4CAE-7E81-3AB3-26E5-BBCD4592CD3B}"/>
                </a:ext>
              </a:extLst>
            </p:cNvPr>
            <p:cNvGrpSpPr/>
            <p:nvPr/>
          </p:nvGrpSpPr>
          <p:grpSpPr>
            <a:xfrm>
              <a:off x="262473" y="2132856"/>
              <a:ext cx="6240742" cy="2376263"/>
              <a:chOff x="1164326" y="3907641"/>
              <a:chExt cx="4349610" cy="1656184"/>
            </a:xfrm>
          </p:grpSpPr>
          <p:cxnSp>
            <p:nvCxnSpPr>
              <p:cNvPr id="16" name="Łącznik prosty 15">
                <a:extLst>
                  <a:ext uri="{FF2B5EF4-FFF2-40B4-BE49-F238E27FC236}">
                    <a16:creationId xmlns:a16="http://schemas.microsoft.com/office/drawing/2014/main" id="{BF229689-5161-0291-CA84-5F06C24E7F94}"/>
                  </a:ext>
                </a:extLst>
              </p:cNvPr>
              <p:cNvCxnSpPr/>
              <p:nvPr/>
            </p:nvCxnSpPr>
            <p:spPr>
              <a:xfrm>
                <a:off x="4671540" y="458959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7" name="Łącznik prosty 16">
                <a:extLst>
                  <a:ext uri="{FF2B5EF4-FFF2-40B4-BE49-F238E27FC236}">
                    <a16:creationId xmlns:a16="http://schemas.microsoft.com/office/drawing/2014/main" id="{6A958E50-8FA7-21B5-037C-B71C6B43DD70}"/>
                  </a:ext>
                </a:extLst>
              </p:cNvPr>
              <p:cNvCxnSpPr/>
              <p:nvPr/>
            </p:nvCxnSpPr>
            <p:spPr>
              <a:xfrm>
                <a:off x="4671540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8" name="Łącznik prosty 17">
                <a:extLst>
                  <a:ext uri="{FF2B5EF4-FFF2-40B4-BE49-F238E27FC236}">
                    <a16:creationId xmlns:a16="http://schemas.microsoft.com/office/drawing/2014/main" id="{A9B2CADB-9F2F-466A-CD10-5703538DA5C7}"/>
                  </a:ext>
                </a:extLst>
              </p:cNvPr>
              <p:cNvCxnSpPr/>
              <p:nvPr/>
            </p:nvCxnSpPr>
            <p:spPr>
              <a:xfrm>
                <a:off x="2723088" y="458959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9" name="Łącznik prosty 18">
                <a:extLst>
                  <a:ext uri="{FF2B5EF4-FFF2-40B4-BE49-F238E27FC236}">
                    <a16:creationId xmlns:a16="http://schemas.microsoft.com/office/drawing/2014/main" id="{FBF9DFFF-6D82-31CD-B9CB-0C58CBC225C4}"/>
                  </a:ext>
                </a:extLst>
              </p:cNvPr>
              <p:cNvCxnSpPr/>
              <p:nvPr/>
            </p:nvCxnSpPr>
            <p:spPr>
              <a:xfrm>
                <a:off x="2723088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20" name="Łącznik prosty 19">
                <a:extLst>
                  <a:ext uri="{FF2B5EF4-FFF2-40B4-BE49-F238E27FC236}">
                    <a16:creationId xmlns:a16="http://schemas.microsoft.com/office/drawing/2014/main" id="{27DD6E2D-3F68-CBB7-F319-DCC6D97D72A6}"/>
                  </a:ext>
                </a:extLst>
              </p:cNvPr>
              <p:cNvCxnSpPr/>
              <p:nvPr/>
            </p:nvCxnSpPr>
            <p:spPr>
              <a:xfrm>
                <a:off x="3697314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21" name="Łącznik prosty 20">
                <a:extLst>
                  <a:ext uri="{FF2B5EF4-FFF2-40B4-BE49-F238E27FC236}">
                    <a16:creationId xmlns:a16="http://schemas.microsoft.com/office/drawing/2014/main" id="{D88A714F-D328-4402-9765-6CF0F0A16179}"/>
                  </a:ext>
                </a:extLst>
              </p:cNvPr>
              <p:cNvCxnSpPr/>
              <p:nvPr/>
            </p:nvCxnSpPr>
            <p:spPr>
              <a:xfrm>
                <a:off x="2235975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22" name="Prostokąt 21">
                <a:extLst>
                  <a:ext uri="{FF2B5EF4-FFF2-40B4-BE49-F238E27FC236}">
                    <a16:creationId xmlns:a16="http://schemas.microsoft.com/office/drawing/2014/main" id="{D4250E1B-C4FE-F62D-B1D6-C363D373AD3F}"/>
                  </a:ext>
                </a:extLst>
              </p:cNvPr>
              <p:cNvSpPr/>
              <p:nvPr/>
            </p:nvSpPr>
            <p:spPr>
              <a:xfrm>
                <a:off x="2430820" y="4005064"/>
                <a:ext cx="438402" cy="151005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3" name="Łącznik prosty 22">
                <a:extLst>
                  <a:ext uri="{FF2B5EF4-FFF2-40B4-BE49-F238E27FC236}">
                    <a16:creationId xmlns:a16="http://schemas.microsoft.com/office/drawing/2014/main" id="{3010F419-D2F2-76DA-68C2-A60F0528C548}"/>
                  </a:ext>
                </a:extLst>
              </p:cNvPr>
              <p:cNvCxnSpPr/>
              <p:nvPr/>
            </p:nvCxnSpPr>
            <p:spPr>
              <a:xfrm>
                <a:off x="1554016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24" name="Łącznik prosty 23">
                <a:extLst>
                  <a:ext uri="{FF2B5EF4-FFF2-40B4-BE49-F238E27FC236}">
                    <a16:creationId xmlns:a16="http://schemas.microsoft.com/office/drawing/2014/main" id="{CE052565-9840-F184-4B19-D8E8E211DBE4}"/>
                  </a:ext>
                </a:extLst>
              </p:cNvPr>
              <p:cNvCxnSpPr/>
              <p:nvPr/>
            </p:nvCxnSpPr>
            <p:spPr>
              <a:xfrm>
                <a:off x="3161490" y="4833156"/>
                <a:ext cx="34098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pic>
            <p:nvPicPr>
              <p:cNvPr id="25" name="Obraz 24" descr="TP_tmp.emf">
                <a:extLst>
                  <a:ext uri="{FF2B5EF4-FFF2-40B4-BE49-F238E27FC236}">
                    <a16:creationId xmlns:a16="http://schemas.microsoft.com/office/drawing/2014/main" id="{363DC540-A312-BBC3-7ECE-371D94582DA6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3"/>
                </p:custDataLst>
              </p:nvPr>
            </p:nvPicPr>
            <p:blipFill>
              <a:blip r:embed="rId51" cstate="print"/>
              <a:stretch>
                <a:fillRect/>
              </a:stretch>
            </p:blipFill>
            <p:spPr bwMode="auto">
              <a:xfrm>
                <a:off x="3210200" y="4589599"/>
                <a:ext cx="201568" cy="178723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26" name="Łącznik prosty 25">
                <a:extLst>
                  <a:ext uri="{FF2B5EF4-FFF2-40B4-BE49-F238E27FC236}">
                    <a16:creationId xmlns:a16="http://schemas.microsoft.com/office/drawing/2014/main" id="{3E84D2AF-BFA0-0351-CC83-9D72BF52FC83}"/>
                  </a:ext>
                </a:extLst>
              </p:cNvPr>
              <p:cNvCxnSpPr/>
              <p:nvPr/>
            </p:nvCxnSpPr>
            <p:spPr>
              <a:xfrm>
                <a:off x="4233138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pic>
            <p:nvPicPr>
              <p:cNvPr id="27" name="Picture 3 1">
                <a:extLst>
                  <a:ext uri="{FF2B5EF4-FFF2-40B4-BE49-F238E27FC236}">
                    <a16:creationId xmlns:a16="http://schemas.microsoft.com/office/drawing/2014/main" id="{69BA924C-FBB2-FFA3-E7F5-57CE883DBF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2" cstate="print"/>
              <a:srcRect/>
              <a:stretch>
                <a:fillRect/>
              </a:stretch>
            </p:blipFill>
            <p:spPr bwMode="auto">
              <a:xfrm>
                <a:off x="1407883" y="3907641"/>
                <a:ext cx="253281" cy="1656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Obraz 27" descr="TP_tmp.emf">
                <a:extLst>
                  <a:ext uri="{FF2B5EF4-FFF2-40B4-BE49-F238E27FC236}">
                    <a16:creationId xmlns:a16="http://schemas.microsoft.com/office/drawing/2014/main" id="{90A3159F-3ADC-6A84-E0BA-190FE83B5A1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4"/>
                </p:custDataLst>
              </p:nvPr>
            </p:nvPicPr>
            <p:blipFill>
              <a:blip r:embed="rId53" cstate="print"/>
              <a:stretch>
                <a:fillRect/>
              </a:stretch>
            </p:blipFill>
            <p:spPr bwMode="auto">
              <a:xfrm>
                <a:off x="1164326" y="4687022"/>
                <a:ext cx="270845" cy="212724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29" name="Obraz 28" descr="TP_tmp.emf">
                <a:extLst>
                  <a:ext uri="{FF2B5EF4-FFF2-40B4-BE49-F238E27FC236}">
                    <a16:creationId xmlns:a16="http://schemas.microsoft.com/office/drawing/2014/main" id="{6647D928-F656-D310-45C8-C883DF16EC6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5"/>
                </p:custDataLst>
              </p:nvPr>
            </p:nvPicPr>
            <p:blipFill>
              <a:blip r:embed="rId54" cstate="print"/>
              <a:stretch>
                <a:fillRect/>
              </a:stretch>
            </p:blipFill>
            <p:spPr bwMode="auto">
              <a:xfrm>
                <a:off x="5220072" y="4653136"/>
                <a:ext cx="293864" cy="213574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30" name="Obraz 29" descr="TP_tmp.emf">
                <a:extLst>
                  <a:ext uri="{FF2B5EF4-FFF2-40B4-BE49-F238E27FC236}">
                    <a16:creationId xmlns:a16="http://schemas.microsoft.com/office/drawing/2014/main" id="{B6908D24-C354-B5A2-F6EA-A89B7BD3B417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6"/>
                </p:custDataLst>
              </p:nvPr>
            </p:nvPicPr>
            <p:blipFill>
              <a:blip r:embed="rId55" cstate="print"/>
              <a:stretch>
                <a:fillRect/>
              </a:stretch>
            </p:blipFill>
            <p:spPr bwMode="auto">
              <a:xfrm>
                <a:off x="2538357" y="4638310"/>
                <a:ext cx="182067" cy="202701"/>
              </a:xfrm>
              <a:prstGeom prst="rect">
                <a:avLst/>
              </a:prstGeom>
              <a:solidFill>
                <a:sysClr val="window" lastClr="FFFFFF"/>
              </a:solidFill>
              <a:ln/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  <p:cxnSp>
            <p:nvCxnSpPr>
              <p:cNvPr id="31" name="Łącznik prosty 30">
                <a:extLst>
                  <a:ext uri="{FF2B5EF4-FFF2-40B4-BE49-F238E27FC236}">
                    <a16:creationId xmlns:a16="http://schemas.microsoft.com/office/drawing/2014/main" id="{B5D2CA4E-68D6-C36F-1206-4E8EC36D00FC}"/>
                  </a:ext>
                </a:extLst>
              </p:cNvPr>
              <p:cNvCxnSpPr/>
              <p:nvPr/>
            </p:nvCxnSpPr>
            <p:spPr>
              <a:xfrm>
                <a:off x="1651439" y="4589599"/>
                <a:ext cx="68195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32" name="Prostokąt 31">
                <a:extLst>
                  <a:ext uri="{FF2B5EF4-FFF2-40B4-BE49-F238E27FC236}">
                    <a16:creationId xmlns:a16="http://schemas.microsoft.com/office/drawing/2014/main" id="{5E8FFA76-C97A-9F97-2679-569116C810AB}"/>
                  </a:ext>
                </a:extLst>
              </p:cNvPr>
              <p:cNvSpPr/>
              <p:nvPr/>
            </p:nvSpPr>
            <p:spPr>
              <a:xfrm>
                <a:off x="4427984" y="4005064"/>
                <a:ext cx="438402" cy="151005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3" name="Łącznik prosty 32">
                <a:extLst>
                  <a:ext uri="{FF2B5EF4-FFF2-40B4-BE49-F238E27FC236}">
                    <a16:creationId xmlns:a16="http://schemas.microsoft.com/office/drawing/2014/main" id="{F8D101A5-33AC-1DBD-E21F-B9BA03613F8B}"/>
                  </a:ext>
                </a:extLst>
              </p:cNvPr>
              <p:cNvCxnSpPr/>
              <p:nvPr/>
            </p:nvCxnSpPr>
            <p:spPr>
              <a:xfrm>
                <a:off x="3697314" y="4589599"/>
                <a:ext cx="68195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34" name="Łącznik prosty 33">
                <a:extLst>
                  <a:ext uri="{FF2B5EF4-FFF2-40B4-BE49-F238E27FC236}">
                    <a16:creationId xmlns:a16="http://schemas.microsoft.com/office/drawing/2014/main" id="{945DA012-B457-0714-5B37-2892955D582D}"/>
                  </a:ext>
                </a:extLst>
              </p:cNvPr>
              <p:cNvCxnSpPr/>
              <p:nvPr/>
            </p:nvCxnSpPr>
            <p:spPr>
              <a:xfrm>
                <a:off x="1992418" y="4833156"/>
                <a:ext cx="0" cy="340979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35" name="Łącznik prosty 34">
                <a:extLst>
                  <a:ext uri="{FF2B5EF4-FFF2-40B4-BE49-F238E27FC236}">
                    <a16:creationId xmlns:a16="http://schemas.microsoft.com/office/drawing/2014/main" id="{99F1AC7B-5A0C-816A-BC2C-6B3A9DE62406}"/>
                  </a:ext>
                </a:extLst>
              </p:cNvPr>
              <p:cNvCxnSpPr/>
              <p:nvPr/>
            </p:nvCxnSpPr>
            <p:spPr>
              <a:xfrm>
                <a:off x="4038293" y="4833156"/>
                <a:ext cx="0" cy="340979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pic>
            <p:nvPicPr>
              <p:cNvPr id="36" name="Obraz 35" descr="TP_tmp.emf">
                <a:extLst>
                  <a:ext uri="{FF2B5EF4-FFF2-40B4-BE49-F238E27FC236}">
                    <a16:creationId xmlns:a16="http://schemas.microsoft.com/office/drawing/2014/main" id="{CF62791C-DB84-71BF-6C83-ACCFEC53E76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7"/>
                </p:custDataLst>
              </p:nvPr>
            </p:nvPicPr>
            <p:blipFill>
              <a:blip r:embed="rId56" cstate="print"/>
              <a:stretch>
                <a:fillRect/>
              </a:stretch>
            </p:blipFill>
            <p:spPr bwMode="auto">
              <a:xfrm>
                <a:off x="4543759" y="4638310"/>
                <a:ext cx="263013" cy="202411"/>
              </a:xfrm>
              <a:prstGeom prst="rect">
                <a:avLst/>
              </a:prstGeom>
              <a:solidFill>
                <a:sysClr val="window" lastClr="FFFFFF"/>
              </a:solidFill>
              <a:ln/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  <p:pic>
            <p:nvPicPr>
              <p:cNvPr id="37" name="Picture 3 2">
                <a:extLst>
                  <a:ext uri="{FF2B5EF4-FFF2-40B4-BE49-F238E27FC236}">
                    <a16:creationId xmlns:a16="http://schemas.microsoft.com/office/drawing/2014/main" id="{C5539ABC-E99F-2830-5636-14557533AB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2" cstate="print"/>
              <a:srcRect/>
              <a:stretch>
                <a:fillRect/>
              </a:stretch>
            </p:blipFill>
            <p:spPr bwMode="auto">
              <a:xfrm>
                <a:off x="4963808" y="3907641"/>
                <a:ext cx="253281" cy="1656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4" name="Obraz 13">
              <a:extLst>
                <a:ext uri="{FF2B5EF4-FFF2-40B4-BE49-F238E27FC236}">
                  <a16:creationId xmlns:a16="http://schemas.microsoft.com/office/drawing/2014/main" id="{37AC1858-FDBC-2F6D-4ECD-9B8ADB6EB2E3}"/>
                </a:ext>
              </a:extLst>
            </p:cNvPr>
            <p:cNvPicPr>
              <a:picLocks noChangeAspect="1"/>
            </p:cNvPicPr>
            <p:nvPr>
              <p:custDataLst>
                <p:tags r:id="rId41"/>
              </p:custDataLst>
            </p:nvPr>
          </p:nvPicPr>
          <p:blipFill rotWithShape="1"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874" t="-17210" r="-8923" b="-5852"/>
            <a:stretch/>
          </p:blipFill>
          <p:spPr>
            <a:xfrm>
              <a:off x="1213152" y="2272637"/>
              <a:ext cx="614683" cy="58541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15" name="Obraz 14">
              <a:extLst>
                <a:ext uri="{FF2B5EF4-FFF2-40B4-BE49-F238E27FC236}">
                  <a16:creationId xmlns:a16="http://schemas.microsoft.com/office/drawing/2014/main" id="{64BE6344-E459-F3E5-0909-0939C71B59C5}"/>
                </a:ext>
              </a:extLst>
            </p:cNvPr>
            <p:cNvPicPr>
              <a:picLocks noChangeAspect="1"/>
            </p:cNvPicPr>
            <p:nvPr>
              <p:custDataLst>
                <p:tags r:id="rId42"/>
              </p:custDataLst>
            </p:nvPr>
          </p:nvPicPr>
          <p:blipFill rotWithShape="1"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874" t="-17210" r="-8923" b="-5852"/>
            <a:stretch/>
          </p:blipFill>
          <p:spPr>
            <a:xfrm>
              <a:off x="4120757" y="2248136"/>
              <a:ext cx="614683" cy="58541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</p:grp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B97E78FD-9FCF-FB18-AEE5-AED9AD27F9B4}"/>
              </a:ext>
            </a:extLst>
          </p:cNvPr>
          <p:cNvSpPr txBox="1"/>
          <p:nvPr/>
        </p:nvSpPr>
        <p:spPr>
          <a:xfrm>
            <a:off x="283305" y="5384555"/>
            <a:ext cx="457666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0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A. </a:t>
            </a:r>
            <a:r>
              <a:rPr lang="pl-PL" sz="10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Fujiwara</a:t>
            </a:r>
            <a:r>
              <a:rPr lang="pl-PL" sz="10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H. </a:t>
            </a:r>
            <a:r>
              <a:rPr lang="pl-PL" sz="10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Imai</a:t>
            </a:r>
            <a:r>
              <a:rPr lang="pl-PL" sz="10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J. </a:t>
            </a:r>
            <a:r>
              <a:rPr lang="pl-PL" sz="10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Phys</a:t>
            </a:r>
            <a:r>
              <a:rPr lang="pl-PL" sz="10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A 41, 255304 (2008) </a:t>
            </a:r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Times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B. M. Escher, 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et al.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Nature Phys.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7, 406–411 (2011)</a:t>
            </a:r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Times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RDD,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J. </a:t>
            </a:r>
            <a:r>
              <a:rPr kumimoji="0" lang="pl-P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Kolodynski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, M. Guta,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Nat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.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Commun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.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3, 1063 (2012)</a:t>
            </a:r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Times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S. </a:t>
            </a:r>
            <a:r>
              <a:rPr kumimoji="0" lang="pl-P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Zhou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, L. </a:t>
            </a:r>
            <a:r>
              <a:rPr kumimoji="0" lang="pl-P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Jiang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, PRX Quantum 2, 010343 (2021)</a:t>
            </a:r>
            <a:r>
              <a:rPr lang="pl-PL" sz="10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[</a:t>
            </a:r>
            <a:r>
              <a:rPr lang="pl-PL" sz="10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Asymptotically</a:t>
            </a:r>
            <a:r>
              <a:rPr lang="pl-PL" sz="10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10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saturable</a:t>
            </a:r>
            <a:r>
              <a:rPr lang="pl-PL" sz="10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]</a:t>
            </a:r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Times" panose="02020603050405020304" pitchFamily="18" charset="0"/>
            </a:endParaRP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DAF468C9-D745-E5E3-8AD5-F97EABB04266}"/>
              </a:ext>
            </a:extLst>
          </p:cNvPr>
          <p:cNvSpPr txBox="1"/>
          <p:nvPr/>
        </p:nvSpPr>
        <p:spPr>
          <a:xfrm>
            <a:off x="936244" y="1226573"/>
            <a:ext cx="2607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Entangled</a:t>
            </a:r>
            <a:r>
              <a:rPr lang="pl-PL" dirty="0"/>
              <a:t> </a:t>
            </a:r>
            <a:r>
              <a:rPr lang="pl-PL" dirty="0" err="1"/>
              <a:t>based</a:t>
            </a:r>
            <a:r>
              <a:rPr lang="pl-PL" dirty="0"/>
              <a:t> (E) </a:t>
            </a:r>
          </a:p>
        </p:txBody>
      </p:sp>
      <p:sp>
        <p:nvSpPr>
          <p:cNvPr id="61" name="pole tekstowe 60">
            <a:extLst>
              <a:ext uri="{FF2B5EF4-FFF2-40B4-BE49-F238E27FC236}">
                <a16:creationId xmlns:a16="http://schemas.microsoft.com/office/drawing/2014/main" id="{433FB654-0CE2-D437-73CA-2920F2C1400D}"/>
              </a:ext>
            </a:extLst>
          </p:cNvPr>
          <p:cNvSpPr txBox="1"/>
          <p:nvPr/>
        </p:nvSpPr>
        <p:spPr>
          <a:xfrm>
            <a:off x="5701175" y="1202524"/>
            <a:ext cx="2607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Adaptive</a:t>
            </a:r>
            <a:r>
              <a:rPr lang="pl-PL" dirty="0"/>
              <a:t> (AD) </a:t>
            </a: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54E4ADA1-115D-DEFE-A98D-35947AE570EB}"/>
              </a:ext>
            </a:extLst>
          </p:cNvPr>
          <p:cNvSpPr txBox="1"/>
          <p:nvPr/>
        </p:nvSpPr>
        <p:spPr>
          <a:xfrm>
            <a:off x="4989000" y="5677042"/>
            <a:ext cx="41685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RDD,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L. </a:t>
            </a:r>
            <a:r>
              <a:rPr kumimoji="0" lang="pl-P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Maccone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,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pl-P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Phys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. </a:t>
            </a:r>
            <a:r>
              <a:rPr kumimoji="0" lang="pl-P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Rev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. </a:t>
            </a:r>
            <a:r>
              <a:rPr kumimoji="0" lang="pl-P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Lett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. </a:t>
            </a:r>
            <a: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113,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250801 (2014)</a:t>
            </a:r>
          </a:p>
          <a:p>
            <a:pPr>
              <a:defRPr/>
            </a:pPr>
            <a:r>
              <a:rPr lang="pl-PL" sz="10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P. </a:t>
            </a:r>
            <a:r>
              <a:rPr lang="pl-PL" sz="10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Sekatski</a:t>
            </a:r>
            <a:r>
              <a:rPr lang="pl-PL" sz="10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M. </a:t>
            </a:r>
            <a:r>
              <a:rPr lang="pl-PL" sz="10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Skotiniotis</a:t>
            </a:r>
            <a:r>
              <a:rPr lang="pl-PL" sz="10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J. </a:t>
            </a:r>
            <a:r>
              <a:rPr lang="pl-PL" sz="10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Kolodynski</a:t>
            </a:r>
            <a:r>
              <a:rPr lang="pl-PL" sz="10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W. Dur, Quantum 1, 27 (2017)</a:t>
            </a:r>
          </a:p>
        </p:txBody>
      </p:sp>
      <p:grpSp>
        <p:nvGrpSpPr>
          <p:cNvPr id="66" name="Grupa 65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alpha = \sum_i \dot{\tilde{K}}_i^{\dagger \varphi} \dot{\tilde{K}}_i^\varphi&#10;$$&#10; \end{document}&#10;" title="IguanaTex Vector Display">
            <a:extLst>
              <a:ext uri="{FF2B5EF4-FFF2-40B4-BE49-F238E27FC236}">
                <a16:creationId xmlns:a16="http://schemas.microsoft.com/office/drawing/2014/main" id="{78F5CED8-1745-0466-5853-2B343AB81F95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726741" y="4772863"/>
            <a:ext cx="1136290" cy="399226"/>
            <a:chOff x="6140746" y="7082769"/>
            <a:chExt cx="1911717" cy="671666"/>
          </a:xfrm>
        </p:grpSpPr>
        <p:sp>
          <p:nvSpPr>
            <p:cNvPr id="67" name="Dowolny kształt: kształt 66">
              <a:extLst>
                <a:ext uri="{FF2B5EF4-FFF2-40B4-BE49-F238E27FC236}">
                  <a16:creationId xmlns:a16="http://schemas.microsoft.com/office/drawing/2014/main" id="{AC0E7139-B861-85FC-AF34-A6D43D281ACE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140746" y="7288076"/>
              <a:ext cx="157308" cy="129698"/>
            </a:xfrm>
            <a:custGeom>
              <a:avLst/>
              <a:gdLst>
                <a:gd name="connsiteX0" fmla="*/ 122457 w 157308"/>
                <a:gd name="connsiteY0" fmla="*/ 59054 h 129698"/>
                <a:gd name="connsiteX1" fmla="*/ 75629 w 157308"/>
                <a:gd name="connsiteY1" fmla="*/ 75 h 129698"/>
                <a:gd name="connsiteX2" fmla="*/ 199 w 157308"/>
                <a:gd name="connsiteY2" fmla="*/ 81387 h 129698"/>
                <a:gd name="connsiteX3" fmla="*/ 45625 w 157308"/>
                <a:gd name="connsiteY3" fmla="*/ 129773 h 129698"/>
                <a:gd name="connsiteX4" fmla="*/ 104791 w 157308"/>
                <a:gd name="connsiteY4" fmla="*/ 105723 h 129698"/>
                <a:gd name="connsiteX5" fmla="*/ 130308 w 157308"/>
                <a:gd name="connsiteY5" fmla="*/ 129773 h 129698"/>
                <a:gd name="connsiteX6" fmla="*/ 153862 w 157308"/>
                <a:gd name="connsiteY6" fmla="*/ 109445 h 129698"/>
                <a:gd name="connsiteX7" fmla="*/ 150497 w 157308"/>
                <a:gd name="connsiteY7" fmla="*/ 106582 h 129698"/>
                <a:gd name="connsiteX8" fmla="*/ 146852 w 157308"/>
                <a:gd name="connsiteY8" fmla="*/ 109445 h 129698"/>
                <a:gd name="connsiteX9" fmla="*/ 131149 w 157308"/>
                <a:gd name="connsiteY9" fmla="*/ 123474 h 129698"/>
                <a:gd name="connsiteX10" fmla="*/ 122457 w 157308"/>
                <a:gd name="connsiteY10" fmla="*/ 94271 h 129698"/>
                <a:gd name="connsiteX11" fmla="*/ 125261 w 157308"/>
                <a:gd name="connsiteY11" fmla="*/ 84250 h 129698"/>
                <a:gd name="connsiteX12" fmla="*/ 157507 w 157308"/>
                <a:gd name="connsiteY12" fmla="*/ 16967 h 129698"/>
                <a:gd name="connsiteX13" fmla="*/ 154143 w 157308"/>
                <a:gd name="connsiteY13" fmla="*/ 14104 h 129698"/>
                <a:gd name="connsiteX14" fmla="*/ 149936 w 157308"/>
                <a:gd name="connsiteY14" fmla="*/ 20116 h 129698"/>
                <a:gd name="connsiteX15" fmla="*/ 122457 w 157308"/>
                <a:gd name="connsiteY15" fmla="*/ 76806 h 129698"/>
                <a:gd name="connsiteX16" fmla="*/ 122457 w 157308"/>
                <a:gd name="connsiteY16" fmla="*/ 59054 h 129698"/>
                <a:gd name="connsiteX17" fmla="*/ 103669 w 157308"/>
                <a:gd name="connsiteY17" fmla="*/ 98279 h 129698"/>
                <a:gd name="connsiteX18" fmla="*/ 46186 w 157308"/>
                <a:gd name="connsiteY18" fmla="*/ 123474 h 129698"/>
                <a:gd name="connsiteX19" fmla="*/ 20949 w 157308"/>
                <a:gd name="connsiteY19" fmla="*/ 92266 h 129698"/>
                <a:gd name="connsiteX20" fmla="*/ 37213 w 157308"/>
                <a:gd name="connsiteY20" fmla="*/ 32714 h 129698"/>
                <a:gd name="connsiteX21" fmla="*/ 75348 w 157308"/>
                <a:gd name="connsiteY21" fmla="*/ 6374 h 129698"/>
                <a:gd name="connsiteX22" fmla="*/ 103108 w 157308"/>
                <a:gd name="connsiteY22" fmla="*/ 66212 h 129698"/>
                <a:gd name="connsiteX23" fmla="*/ 103669 w 157308"/>
                <a:gd name="connsiteY23" fmla="*/ 98279 h 129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7308" h="129698">
                  <a:moveTo>
                    <a:pt x="122457" y="59054"/>
                  </a:moveTo>
                  <a:cubicBezTo>
                    <a:pt x="122457" y="14104"/>
                    <a:pt x="96379" y="75"/>
                    <a:pt x="75629" y="75"/>
                  </a:cubicBezTo>
                  <a:cubicBezTo>
                    <a:pt x="37213" y="75"/>
                    <a:pt x="199" y="41017"/>
                    <a:pt x="199" y="81387"/>
                  </a:cubicBezTo>
                  <a:cubicBezTo>
                    <a:pt x="199" y="108013"/>
                    <a:pt x="17023" y="129773"/>
                    <a:pt x="45625" y="129773"/>
                  </a:cubicBezTo>
                  <a:cubicBezTo>
                    <a:pt x="63291" y="129773"/>
                    <a:pt x="83480" y="123188"/>
                    <a:pt x="104791" y="105723"/>
                  </a:cubicBezTo>
                  <a:cubicBezTo>
                    <a:pt x="108436" y="120897"/>
                    <a:pt x="117690" y="129773"/>
                    <a:pt x="130308" y="129773"/>
                  </a:cubicBezTo>
                  <a:cubicBezTo>
                    <a:pt x="145170" y="129773"/>
                    <a:pt x="153862" y="114026"/>
                    <a:pt x="153862" y="109445"/>
                  </a:cubicBezTo>
                  <a:cubicBezTo>
                    <a:pt x="153862" y="107441"/>
                    <a:pt x="152180" y="106582"/>
                    <a:pt x="150497" y="106582"/>
                  </a:cubicBezTo>
                  <a:cubicBezTo>
                    <a:pt x="148534" y="106582"/>
                    <a:pt x="147693" y="107441"/>
                    <a:pt x="146852" y="109445"/>
                  </a:cubicBezTo>
                  <a:cubicBezTo>
                    <a:pt x="141805" y="123474"/>
                    <a:pt x="131710" y="123474"/>
                    <a:pt x="131149" y="123474"/>
                  </a:cubicBezTo>
                  <a:cubicBezTo>
                    <a:pt x="122457" y="123474"/>
                    <a:pt x="122457" y="101142"/>
                    <a:pt x="122457" y="94271"/>
                  </a:cubicBezTo>
                  <a:cubicBezTo>
                    <a:pt x="122457" y="88258"/>
                    <a:pt x="122457" y="87685"/>
                    <a:pt x="125261" y="84250"/>
                  </a:cubicBezTo>
                  <a:cubicBezTo>
                    <a:pt x="151619" y="50465"/>
                    <a:pt x="157507" y="17253"/>
                    <a:pt x="157507" y="16967"/>
                  </a:cubicBezTo>
                  <a:cubicBezTo>
                    <a:pt x="157507" y="16394"/>
                    <a:pt x="157227" y="14104"/>
                    <a:pt x="154143" y="14104"/>
                  </a:cubicBezTo>
                  <a:cubicBezTo>
                    <a:pt x="151338" y="14104"/>
                    <a:pt x="151338" y="14963"/>
                    <a:pt x="149936" y="20116"/>
                  </a:cubicBezTo>
                  <a:cubicBezTo>
                    <a:pt x="144889" y="38154"/>
                    <a:pt x="135636" y="59913"/>
                    <a:pt x="122457" y="76806"/>
                  </a:cubicBezTo>
                  <a:lnTo>
                    <a:pt x="122457" y="59054"/>
                  </a:lnTo>
                  <a:close/>
                  <a:moveTo>
                    <a:pt x="103669" y="98279"/>
                  </a:moveTo>
                  <a:cubicBezTo>
                    <a:pt x="78993" y="120325"/>
                    <a:pt x="57402" y="123474"/>
                    <a:pt x="46186" y="123474"/>
                  </a:cubicBezTo>
                  <a:cubicBezTo>
                    <a:pt x="29361" y="123474"/>
                    <a:pt x="20949" y="110590"/>
                    <a:pt x="20949" y="92266"/>
                  </a:cubicBezTo>
                  <a:cubicBezTo>
                    <a:pt x="20949" y="78237"/>
                    <a:pt x="28240" y="47316"/>
                    <a:pt x="37213" y="32714"/>
                  </a:cubicBezTo>
                  <a:cubicBezTo>
                    <a:pt x="50392" y="11813"/>
                    <a:pt x="65534" y="6374"/>
                    <a:pt x="75348" y="6374"/>
                  </a:cubicBezTo>
                  <a:cubicBezTo>
                    <a:pt x="103108" y="6374"/>
                    <a:pt x="103108" y="43880"/>
                    <a:pt x="103108" y="66212"/>
                  </a:cubicBezTo>
                  <a:cubicBezTo>
                    <a:pt x="103108" y="76806"/>
                    <a:pt x="103108" y="93412"/>
                    <a:pt x="103669" y="98279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8" name="Dowolny kształt: kształt 67">
              <a:extLst>
                <a:ext uri="{FF2B5EF4-FFF2-40B4-BE49-F238E27FC236}">
                  <a16:creationId xmlns:a16="http://schemas.microsoft.com/office/drawing/2014/main" id="{47346C5F-ED6D-0280-5D58-ABF068E1BF85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403256" y="7309549"/>
              <a:ext cx="186470" cy="66996"/>
            </a:xfrm>
            <a:custGeom>
              <a:avLst/>
              <a:gdLst>
                <a:gd name="connsiteX0" fmla="*/ 177145 w 186470"/>
                <a:gd name="connsiteY0" fmla="*/ 11527 h 66996"/>
                <a:gd name="connsiteX1" fmla="*/ 186679 w 186470"/>
                <a:gd name="connsiteY1" fmla="*/ 5801 h 66996"/>
                <a:gd name="connsiteX2" fmla="*/ 177426 w 186470"/>
                <a:gd name="connsiteY2" fmla="*/ 75 h 66996"/>
                <a:gd name="connsiteX3" fmla="*/ 9462 w 186470"/>
                <a:gd name="connsiteY3" fmla="*/ 75 h 66996"/>
                <a:gd name="connsiteX4" fmla="*/ 208 w 186470"/>
                <a:gd name="connsiteY4" fmla="*/ 5801 h 66996"/>
                <a:gd name="connsiteX5" fmla="*/ 9742 w 186470"/>
                <a:gd name="connsiteY5" fmla="*/ 11527 h 66996"/>
                <a:gd name="connsiteX6" fmla="*/ 177145 w 186470"/>
                <a:gd name="connsiteY6" fmla="*/ 11527 h 66996"/>
                <a:gd name="connsiteX7" fmla="*/ 177426 w 186470"/>
                <a:gd name="connsiteY7" fmla="*/ 67071 h 66996"/>
                <a:gd name="connsiteX8" fmla="*/ 186679 w 186470"/>
                <a:gd name="connsiteY8" fmla="*/ 61345 h 66996"/>
                <a:gd name="connsiteX9" fmla="*/ 177145 w 186470"/>
                <a:gd name="connsiteY9" fmla="*/ 55619 h 66996"/>
                <a:gd name="connsiteX10" fmla="*/ 9742 w 186470"/>
                <a:gd name="connsiteY10" fmla="*/ 55619 h 66996"/>
                <a:gd name="connsiteX11" fmla="*/ 208 w 186470"/>
                <a:gd name="connsiteY11" fmla="*/ 61345 h 66996"/>
                <a:gd name="connsiteX12" fmla="*/ 9462 w 186470"/>
                <a:gd name="connsiteY12" fmla="*/ 67071 h 66996"/>
                <a:gd name="connsiteX13" fmla="*/ 177426 w 186470"/>
                <a:gd name="connsiteY13" fmla="*/ 67071 h 66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6470" h="66996">
                  <a:moveTo>
                    <a:pt x="177145" y="11527"/>
                  </a:moveTo>
                  <a:cubicBezTo>
                    <a:pt x="181351" y="11527"/>
                    <a:pt x="186679" y="11527"/>
                    <a:pt x="186679" y="5801"/>
                  </a:cubicBezTo>
                  <a:cubicBezTo>
                    <a:pt x="186679" y="75"/>
                    <a:pt x="181351" y="75"/>
                    <a:pt x="177426" y="75"/>
                  </a:cubicBezTo>
                  <a:lnTo>
                    <a:pt x="9462" y="75"/>
                  </a:lnTo>
                  <a:cubicBezTo>
                    <a:pt x="5536" y="75"/>
                    <a:pt x="208" y="75"/>
                    <a:pt x="208" y="5801"/>
                  </a:cubicBezTo>
                  <a:cubicBezTo>
                    <a:pt x="208" y="11527"/>
                    <a:pt x="5536" y="11527"/>
                    <a:pt x="9742" y="11527"/>
                  </a:cubicBezTo>
                  <a:lnTo>
                    <a:pt x="177145" y="11527"/>
                  </a:lnTo>
                  <a:close/>
                  <a:moveTo>
                    <a:pt x="177426" y="67071"/>
                  </a:moveTo>
                  <a:cubicBezTo>
                    <a:pt x="181351" y="67071"/>
                    <a:pt x="186679" y="67071"/>
                    <a:pt x="186679" y="61345"/>
                  </a:cubicBezTo>
                  <a:cubicBezTo>
                    <a:pt x="186679" y="55619"/>
                    <a:pt x="181351" y="55619"/>
                    <a:pt x="177145" y="55619"/>
                  </a:cubicBezTo>
                  <a:lnTo>
                    <a:pt x="9742" y="55619"/>
                  </a:lnTo>
                  <a:cubicBezTo>
                    <a:pt x="5536" y="55619"/>
                    <a:pt x="208" y="55619"/>
                    <a:pt x="208" y="61345"/>
                  </a:cubicBezTo>
                  <a:cubicBezTo>
                    <a:pt x="208" y="67071"/>
                    <a:pt x="5536" y="67071"/>
                    <a:pt x="9462" y="67071"/>
                  </a:cubicBezTo>
                  <a:lnTo>
                    <a:pt x="177426" y="67071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9" name="Dowolny kształt: kształt 68">
              <a:extLst>
                <a:ext uri="{FF2B5EF4-FFF2-40B4-BE49-F238E27FC236}">
                  <a16:creationId xmlns:a16="http://schemas.microsoft.com/office/drawing/2014/main" id="{C5C7E96F-AF0F-FB9E-C5CC-3DB0206C30B0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699241" y="7142629"/>
              <a:ext cx="373221" cy="400833"/>
            </a:xfrm>
            <a:custGeom>
              <a:avLst/>
              <a:gdLst>
                <a:gd name="connsiteX0" fmla="*/ 339511 w 373221"/>
                <a:gd name="connsiteY0" fmla="*/ 400898 h 400833"/>
                <a:gd name="connsiteX1" fmla="*/ 373441 w 373221"/>
                <a:gd name="connsiteY1" fmla="*/ 309279 h 400833"/>
                <a:gd name="connsiteX2" fmla="*/ 366430 w 373221"/>
                <a:gd name="connsiteY2" fmla="*/ 309279 h 400833"/>
                <a:gd name="connsiteX3" fmla="*/ 293525 w 373221"/>
                <a:gd name="connsiteY3" fmla="*/ 367114 h 400833"/>
                <a:gd name="connsiteX4" fmla="*/ 206318 w 373221"/>
                <a:gd name="connsiteY4" fmla="*/ 375989 h 400833"/>
                <a:gd name="connsiteX5" fmla="*/ 37232 w 373221"/>
                <a:gd name="connsiteY5" fmla="*/ 375989 h 400833"/>
                <a:gd name="connsiteX6" fmla="*/ 179960 w 373221"/>
                <a:gd name="connsiteY6" fmla="*/ 205063 h 400833"/>
                <a:gd name="connsiteX7" fmla="*/ 182483 w 373221"/>
                <a:gd name="connsiteY7" fmla="*/ 200482 h 400833"/>
                <a:gd name="connsiteX8" fmla="*/ 180521 w 373221"/>
                <a:gd name="connsiteY8" fmla="*/ 196187 h 400833"/>
                <a:gd name="connsiteX9" fmla="*/ 49851 w 373221"/>
                <a:gd name="connsiteY9" fmla="*/ 13808 h 400833"/>
                <a:gd name="connsiteX10" fmla="*/ 203514 w 373221"/>
                <a:gd name="connsiteY10" fmla="*/ 13808 h 400833"/>
                <a:gd name="connsiteX11" fmla="*/ 269129 w 373221"/>
                <a:gd name="connsiteY11" fmla="*/ 18389 h 400833"/>
                <a:gd name="connsiteX12" fmla="*/ 330819 w 373221"/>
                <a:gd name="connsiteY12" fmla="*/ 39862 h 400833"/>
                <a:gd name="connsiteX13" fmla="*/ 366430 w 373221"/>
                <a:gd name="connsiteY13" fmla="*/ 80518 h 400833"/>
                <a:gd name="connsiteX14" fmla="*/ 373441 w 373221"/>
                <a:gd name="connsiteY14" fmla="*/ 80518 h 400833"/>
                <a:gd name="connsiteX15" fmla="*/ 339511 w 373221"/>
                <a:gd name="connsiteY15" fmla="*/ 65 h 400833"/>
                <a:gd name="connsiteX16" fmla="*/ 8070 w 373221"/>
                <a:gd name="connsiteY16" fmla="*/ 65 h 400833"/>
                <a:gd name="connsiteX17" fmla="*/ 499 w 373221"/>
                <a:gd name="connsiteY17" fmla="*/ 2069 h 400833"/>
                <a:gd name="connsiteX18" fmla="*/ 219 w 373221"/>
                <a:gd name="connsiteY18" fmla="*/ 11518 h 400833"/>
                <a:gd name="connsiteX19" fmla="*/ 148554 w 373221"/>
                <a:gd name="connsiteY19" fmla="*/ 218806 h 400833"/>
                <a:gd name="connsiteX20" fmla="*/ 3303 w 373221"/>
                <a:gd name="connsiteY20" fmla="*/ 392595 h 400833"/>
                <a:gd name="connsiteX21" fmla="*/ 499 w 373221"/>
                <a:gd name="connsiteY21" fmla="*/ 397749 h 400833"/>
                <a:gd name="connsiteX22" fmla="*/ 8070 w 373221"/>
                <a:gd name="connsiteY22" fmla="*/ 400898 h 400833"/>
                <a:gd name="connsiteX23" fmla="*/ 339511 w 373221"/>
                <a:gd name="connsiteY23" fmla="*/ 400898 h 40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73221" h="400833">
                  <a:moveTo>
                    <a:pt x="339511" y="400898"/>
                  </a:moveTo>
                  <a:lnTo>
                    <a:pt x="373441" y="309279"/>
                  </a:lnTo>
                  <a:lnTo>
                    <a:pt x="366430" y="309279"/>
                  </a:lnTo>
                  <a:cubicBezTo>
                    <a:pt x="355495" y="339056"/>
                    <a:pt x="325771" y="358525"/>
                    <a:pt x="293525" y="367114"/>
                  </a:cubicBezTo>
                  <a:cubicBezTo>
                    <a:pt x="287636" y="368545"/>
                    <a:pt x="260156" y="375989"/>
                    <a:pt x="206318" y="375989"/>
                  </a:cubicBezTo>
                  <a:lnTo>
                    <a:pt x="37232" y="375989"/>
                  </a:lnTo>
                  <a:lnTo>
                    <a:pt x="179960" y="205063"/>
                  </a:lnTo>
                  <a:cubicBezTo>
                    <a:pt x="181923" y="202772"/>
                    <a:pt x="182483" y="201913"/>
                    <a:pt x="182483" y="200482"/>
                  </a:cubicBezTo>
                  <a:cubicBezTo>
                    <a:pt x="182483" y="199909"/>
                    <a:pt x="182483" y="199050"/>
                    <a:pt x="180521" y="196187"/>
                  </a:cubicBezTo>
                  <a:lnTo>
                    <a:pt x="49851" y="13808"/>
                  </a:lnTo>
                  <a:lnTo>
                    <a:pt x="203514" y="13808"/>
                  </a:lnTo>
                  <a:cubicBezTo>
                    <a:pt x="241088" y="13808"/>
                    <a:pt x="266606" y="17816"/>
                    <a:pt x="269129" y="18389"/>
                  </a:cubicBezTo>
                  <a:cubicBezTo>
                    <a:pt x="284271" y="20680"/>
                    <a:pt x="308667" y="25547"/>
                    <a:pt x="330819" y="39862"/>
                  </a:cubicBezTo>
                  <a:cubicBezTo>
                    <a:pt x="337829" y="44443"/>
                    <a:pt x="356897" y="57327"/>
                    <a:pt x="366430" y="80518"/>
                  </a:cubicBezTo>
                  <a:lnTo>
                    <a:pt x="373441" y="80518"/>
                  </a:lnTo>
                  <a:lnTo>
                    <a:pt x="339511" y="65"/>
                  </a:lnTo>
                  <a:lnTo>
                    <a:pt x="8070" y="65"/>
                  </a:lnTo>
                  <a:cubicBezTo>
                    <a:pt x="1621" y="65"/>
                    <a:pt x="1340" y="352"/>
                    <a:pt x="499" y="2069"/>
                  </a:cubicBezTo>
                  <a:cubicBezTo>
                    <a:pt x="219" y="2928"/>
                    <a:pt x="219" y="8368"/>
                    <a:pt x="219" y="11518"/>
                  </a:cubicBezTo>
                  <a:lnTo>
                    <a:pt x="148554" y="218806"/>
                  </a:lnTo>
                  <a:lnTo>
                    <a:pt x="3303" y="392595"/>
                  </a:lnTo>
                  <a:cubicBezTo>
                    <a:pt x="499" y="396031"/>
                    <a:pt x="499" y="397463"/>
                    <a:pt x="499" y="397749"/>
                  </a:cubicBezTo>
                  <a:cubicBezTo>
                    <a:pt x="499" y="400898"/>
                    <a:pt x="3023" y="400898"/>
                    <a:pt x="8070" y="400898"/>
                  </a:cubicBezTo>
                  <a:lnTo>
                    <a:pt x="339511" y="400898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70" name="Dowolny kształt: kształt 69">
              <a:extLst>
                <a:ext uri="{FF2B5EF4-FFF2-40B4-BE49-F238E27FC236}">
                  <a16:creationId xmlns:a16="http://schemas.microsoft.com/office/drawing/2014/main" id="{6AAB6B21-94E6-6EF3-895C-B12D9C0F9BBD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855613" y="7619555"/>
              <a:ext cx="59474" cy="134880"/>
            </a:xfrm>
            <a:custGeom>
              <a:avLst/>
              <a:gdLst>
                <a:gd name="connsiteX0" fmla="*/ 54595 w 59474"/>
                <a:gd name="connsiteY0" fmla="*/ 7702 h 134880"/>
                <a:gd name="connsiteX1" fmla="*/ 46744 w 59474"/>
                <a:gd name="connsiteY1" fmla="*/ 86 h 134880"/>
                <a:gd name="connsiteX2" fmla="*/ 35752 w 59474"/>
                <a:gd name="connsiteY2" fmla="*/ 11109 h 134880"/>
                <a:gd name="connsiteX3" fmla="*/ 43603 w 59474"/>
                <a:gd name="connsiteY3" fmla="*/ 18725 h 134880"/>
                <a:gd name="connsiteX4" fmla="*/ 54595 w 59474"/>
                <a:gd name="connsiteY4" fmla="*/ 7702 h 134880"/>
                <a:gd name="connsiteX5" fmla="*/ 14553 w 59474"/>
                <a:gd name="connsiteY5" fmla="*/ 109514 h 134880"/>
                <a:gd name="connsiteX6" fmla="*/ 12787 w 59474"/>
                <a:gd name="connsiteY6" fmla="*/ 117931 h 134880"/>
                <a:gd name="connsiteX7" fmla="*/ 31434 w 59474"/>
                <a:gd name="connsiteY7" fmla="*/ 134967 h 134880"/>
                <a:gd name="connsiteX8" fmla="*/ 59699 w 59474"/>
                <a:gd name="connsiteY8" fmla="*/ 104303 h 134880"/>
                <a:gd name="connsiteX9" fmla="*/ 56558 w 59474"/>
                <a:gd name="connsiteY9" fmla="*/ 101698 h 134880"/>
                <a:gd name="connsiteX10" fmla="*/ 52829 w 59474"/>
                <a:gd name="connsiteY10" fmla="*/ 105105 h 134880"/>
                <a:gd name="connsiteX11" fmla="*/ 32023 w 59474"/>
                <a:gd name="connsiteY11" fmla="*/ 129355 h 134880"/>
                <a:gd name="connsiteX12" fmla="*/ 27116 w 59474"/>
                <a:gd name="connsiteY12" fmla="*/ 122341 h 134880"/>
                <a:gd name="connsiteX13" fmla="*/ 30256 w 59474"/>
                <a:gd name="connsiteY13" fmla="*/ 109514 h 134880"/>
                <a:gd name="connsiteX14" fmla="*/ 36537 w 59474"/>
                <a:gd name="connsiteY14" fmla="*/ 93481 h 134880"/>
                <a:gd name="connsiteX15" fmla="*/ 46155 w 59474"/>
                <a:gd name="connsiteY15" fmla="*/ 68028 h 134880"/>
                <a:gd name="connsiteX16" fmla="*/ 47333 w 59474"/>
                <a:gd name="connsiteY16" fmla="*/ 61614 h 134880"/>
                <a:gd name="connsiteX17" fmla="*/ 28686 w 59474"/>
                <a:gd name="connsiteY17" fmla="*/ 44579 h 134880"/>
                <a:gd name="connsiteX18" fmla="*/ 224 w 59474"/>
                <a:gd name="connsiteY18" fmla="*/ 75243 h 134880"/>
                <a:gd name="connsiteX19" fmla="*/ 3561 w 59474"/>
                <a:gd name="connsiteY19" fmla="*/ 77848 h 134880"/>
                <a:gd name="connsiteX20" fmla="*/ 7094 w 59474"/>
                <a:gd name="connsiteY20" fmla="*/ 74641 h 134880"/>
                <a:gd name="connsiteX21" fmla="*/ 28097 w 59474"/>
                <a:gd name="connsiteY21" fmla="*/ 50191 h 134880"/>
                <a:gd name="connsiteX22" fmla="*/ 33004 w 59474"/>
                <a:gd name="connsiteY22" fmla="*/ 57205 h 134880"/>
                <a:gd name="connsiteX23" fmla="*/ 26919 w 59474"/>
                <a:gd name="connsiteY23" fmla="*/ 77247 h 134880"/>
                <a:gd name="connsiteX24" fmla="*/ 14553 w 59474"/>
                <a:gd name="connsiteY24" fmla="*/ 109514 h 13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474" h="134880">
                  <a:moveTo>
                    <a:pt x="54595" y="7702"/>
                  </a:moveTo>
                  <a:cubicBezTo>
                    <a:pt x="54595" y="4496"/>
                    <a:pt x="52240" y="86"/>
                    <a:pt x="46744" y="86"/>
                  </a:cubicBezTo>
                  <a:cubicBezTo>
                    <a:pt x="41444" y="86"/>
                    <a:pt x="35752" y="5297"/>
                    <a:pt x="35752" y="11109"/>
                  </a:cubicBezTo>
                  <a:cubicBezTo>
                    <a:pt x="35752" y="14516"/>
                    <a:pt x="38304" y="18725"/>
                    <a:pt x="43603" y="18725"/>
                  </a:cubicBezTo>
                  <a:cubicBezTo>
                    <a:pt x="49296" y="18725"/>
                    <a:pt x="54595" y="13114"/>
                    <a:pt x="54595" y="7702"/>
                  </a:cubicBezTo>
                  <a:close/>
                  <a:moveTo>
                    <a:pt x="14553" y="109514"/>
                  </a:moveTo>
                  <a:cubicBezTo>
                    <a:pt x="13768" y="112119"/>
                    <a:pt x="12787" y="114524"/>
                    <a:pt x="12787" y="117931"/>
                  </a:cubicBezTo>
                  <a:cubicBezTo>
                    <a:pt x="12787" y="127351"/>
                    <a:pt x="20638" y="134967"/>
                    <a:pt x="31434" y="134967"/>
                  </a:cubicBezTo>
                  <a:cubicBezTo>
                    <a:pt x="51062" y="134967"/>
                    <a:pt x="59699" y="107309"/>
                    <a:pt x="59699" y="104303"/>
                  </a:cubicBezTo>
                  <a:cubicBezTo>
                    <a:pt x="59699" y="101698"/>
                    <a:pt x="57147" y="101698"/>
                    <a:pt x="56558" y="101698"/>
                  </a:cubicBezTo>
                  <a:cubicBezTo>
                    <a:pt x="53810" y="101698"/>
                    <a:pt x="53614" y="102900"/>
                    <a:pt x="52829" y="105105"/>
                  </a:cubicBezTo>
                  <a:cubicBezTo>
                    <a:pt x="48314" y="121138"/>
                    <a:pt x="39678" y="129355"/>
                    <a:pt x="32023" y="129355"/>
                  </a:cubicBezTo>
                  <a:cubicBezTo>
                    <a:pt x="28097" y="129355"/>
                    <a:pt x="27116" y="126750"/>
                    <a:pt x="27116" y="122341"/>
                  </a:cubicBezTo>
                  <a:cubicBezTo>
                    <a:pt x="27116" y="117731"/>
                    <a:pt x="28490" y="113923"/>
                    <a:pt x="30256" y="109514"/>
                  </a:cubicBezTo>
                  <a:cubicBezTo>
                    <a:pt x="32219" y="104103"/>
                    <a:pt x="34378" y="98691"/>
                    <a:pt x="36537" y="93481"/>
                  </a:cubicBezTo>
                  <a:cubicBezTo>
                    <a:pt x="38304" y="88671"/>
                    <a:pt x="45370" y="70433"/>
                    <a:pt x="46155" y="68028"/>
                  </a:cubicBezTo>
                  <a:cubicBezTo>
                    <a:pt x="46744" y="66024"/>
                    <a:pt x="47333" y="63619"/>
                    <a:pt x="47333" y="61614"/>
                  </a:cubicBezTo>
                  <a:cubicBezTo>
                    <a:pt x="47333" y="52195"/>
                    <a:pt x="39481" y="44579"/>
                    <a:pt x="28686" y="44579"/>
                  </a:cubicBezTo>
                  <a:cubicBezTo>
                    <a:pt x="9254" y="44579"/>
                    <a:pt x="224" y="71836"/>
                    <a:pt x="224" y="75243"/>
                  </a:cubicBezTo>
                  <a:cubicBezTo>
                    <a:pt x="224" y="77848"/>
                    <a:pt x="2972" y="77848"/>
                    <a:pt x="3561" y="77848"/>
                  </a:cubicBezTo>
                  <a:cubicBezTo>
                    <a:pt x="6309" y="77848"/>
                    <a:pt x="6506" y="76846"/>
                    <a:pt x="7094" y="74641"/>
                  </a:cubicBezTo>
                  <a:cubicBezTo>
                    <a:pt x="12198" y="57406"/>
                    <a:pt x="20834" y="50191"/>
                    <a:pt x="28097" y="50191"/>
                  </a:cubicBezTo>
                  <a:cubicBezTo>
                    <a:pt x="31238" y="50191"/>
                    <a:pt x="33004" y="51794"/>
                    <a:pt x="33004" y="57205"/>
                  </a:cubicBezTo>
                  <a:cubicBezTo>
                    <a:pt x="33004" y="61815"/>
                    <a:pt x="31826" y="64821"/>
                    <a:pt x="26919" y="77247"/>
                  </a:cubicBezTo>
                  <a:lnTo>
                    <a:pt x="14553" y="109514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1" name="Dowolny kształt: kształt 70">
              <a:extLst>
                <a:ext uri="{FF2B5EF4-FFF2-40B4-BE49-F238E27FC236}">
                  <a16:creationId xmlns:a16="http://schemas.microsoft.com/office/drawing/2014/main" id="{11345BE4-2068-1F9E-8520-4F70FD9E1131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264876" y="7082769"/>
              <a:ext cx="30003" cy="30348"/>
            </a:xfrm>
            <a:custGeom>
              <a:avLst/>
              <a:gdLst>
                <a:gd name="connsiteX0" fmla="*/ 30242 w 30003"/>
                <a:gd name="connsiteY0" fmla="*/ 15244 h 30348"/>
                <a:gd name="connsiteX1" fmla="*/ 15381 w 30003"/>
                <a:gd name="connsiteY1" fmla="*/ 70 h 30348"/>
                <a:gd name="connsiteX2" fmla="*/ 239 w 30003"/>
                <a:gd name="connsiteY2" fmla="*/ 15244 h 30348"/>
                <a:gd name="connsiteX3" fmla="*/ 15100 w 30003"/>
                <a:gd name="connsiteY3" fmla="*/ 30419 h 30348"/>
                <a:gd name="connsiteX4" fmla="*/ 30242 w 30003"/>
                <a:gd name="connsiteY4" fmla="*/ 15244 h 30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03" h="30348">
                  <a:moveTo>
                    <a:pt x="30242" y="15244"/>
                  </a:moveTo>
                  <a:cubicBezTo>
                    <a:pt x="30242" y="7514"/>
                    <a:pt x="23793" y="70"/>
                    <a:pt x="15381" y="70"/>
                  </a:cubicBezTo>
                  <a:cubicBezTo>
                    <a:pt x="5847" y="70"/>
                    <a:pt x="239" y="8087"/>
                    <a:pt x="239" y="15244"/>
                  </a:cubicBezTo>
                  <a:cubicBezTo>
                    <a:pt x="239" y="22975"/>
                    <a:pt x="6688" y="30419"/>
                    <a:pt x="15100" y="30419"/>
                  </a:cubicBezTo>
                  <a:cubicBezTo>
                    <a:pt x="24634" y="30419"/>
                    <a:pt x="30242" y="22402"/>
                    <a:pt x="30242" y="15244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2" name="Dowolny kształt: kształt 71">
              <a:extLst>
                <a:ext uri="{FF2B5EF4-FFF2-40B4-BE49-F238E27FC236}">
                  <a16:creationId xmlns:a16="http://schemas.microsoft.com/office/drawing/2014/main" id="{A4682220-355B-E061-4055-3413D66C8F23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233159" y="7150998"/>
              <a:ext cx="93375" cy="26626"/>
            </a:xfrm>
            <a:custGeom>
              <a:avLst/>
              <a:gdLst>
                <a:gd name="connsiteX0" fmla="*/ 93613 w 93375"/>
                <a:gd name="connsiteY0" fmla="*/ 4367 h 26626"/>
                <a:gd name="connsiteX1" fmla="*/ 89126 w 93375"/>
                <a:gd name="connsiteY1" fmla="*/ 72 h 26626"/>
                <a:gd name="connsiteX2" fmla="*/ 66133 w 93375"/>
                <a:gd name="connsiteY2" fmla="*/ 13815 h 26626"/>
                <a:gd name="connsiteX3" fmla="*/ 47907 w 93375"/>
                <a:gd name="connsiteY3" fmla="*/ 6657 h 26626"/>
                <a:gd name="connsiteX4" fmla="*/ 30521 w 93375"/>
                <a:gd name="connsiteY4" fmla="*/ 72 h 26626"/>
                <a:gd name="connsiteX5" fmla="*/ 237 w 93375"/>
                <a:gd name="connsiteY5" fmla="*/ 22404 h 26626"/>
                <a:gd name="connsiteX6" fmla="*/ 4724 w 93375"/>
                <a:gd name="connsiteY6" fmla="*/ 26699 h 26626"/>
                <a:gd name="connsiteX7" fmla="*/ 27717 w 93375"/>
                <a:gd name="connsiteY7" fmla="*/ 12956 h 26626"/>
                <a:gd name="connsiteX8" fmla="*/ 45944 w 93375"/>
                <a:gd name="connsiteY8" fmla="*/ 20114 h 26626"/>
                <a:gd name="connsiteX9" fmla="*/ 63329 w 93375"/>
                <a:gd name="connsiteY9" fmla="*/ 26699 h 26626"/>
                <a:gd name="connsiteX10" fmla="*/ 93613 w 93375"/>
                <a:gd name="connsiteY10" fmla="*/ 4367 h 2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375" h="26626">
                  <a:moveTo>
                    <a:pt x="93613" y="4367"/>
                  </a:moveTo>
                  <a:lnTo>
                    <a:pt x="89126" y="72"/>
                  </a:lnTo>
                  <a:cubicBezTo>
                    <a:pt x="89126" y="359"/>
                    <a:pt x="78471" y="13815"/>
                    <a:pt x="66133" y="13815"/>
                  </a:cubicBezTo>
                  <a:cubicBezTo>
                    <a:pt x="59684" y="13815"/>
                    <a:pt x="52674" y="9520"/>
                    <a:pt x="47907" y="6657"/>
                  </a:cubicBezTo>
                  <a:cubicBezTo>
                    <a:pt x="40336" y="2076"/>
                    <a:pt x="35288" y="72"/>
                    <a:pt x="30521" y="72"/>
                  </a:cubicBezTo>
                  <a:cubicBezTo>
                    <a:pt x="19866" y="72"/>
                    <a:pt x="14538" y="6371"/>
                    <a:pt x="237" y="22404"/>
                  </a:cubicBezTo>
                  <a:lnTo>
                    <a:pt x="4724" y="26699"/>
                  </a:lnTo>
                  <a:cubicBezTo>
                    <a:pt x="4724" y="26413"/>
                    <a:pt x="15379" y="12956"/>
                    <a:pt x="27717" y="12956"/>
                  </a:cubicBezTo>
                  <a:cubicBezTo>
                    <a:pt x="34167" y="12956"/>
                    <a:pt x="41177" y="17251"/>
                    <a:pt x="45944" y="20114"/>
                  </a:cubicBezTo>
                  <a:cubicBezTo>
                    <a:pt x="53515" y="24695"/>
                    <a:pt x="58562" y="26699"/>
                    <a:pt x="63329" y="26699"/>
                  </a:cubicBezTo>
                  <a:cubicBezTo>
                    <a:pt x="73984" y="26699"/>
                    <a:pt x="79312" y="20400"/>
                    <a:pt x="93613" y="4367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3" name="Dowolny kształt: kształt 72">
              <a:extLst>
                <a:ext uri="{FF2B5EF4-FFF2-40B4-BE49-F238E27FC236}">
                  <a16:creationId xmlns:a16="http://schemas.microsoft.com/office/drawing/2014/main" id="{F5BDC782-A4E8-8C5D-D61F-0B17D45DB80C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145960" y="7219076"/>
              <a:ext cx="238626" cy="195549"/>
            </a:xfrm>
            <a:custGeom>
              <a:avLst/>
              <a:gdLst>
                <a:gd name="connsiteX0" fmla="*/ 132307 w 238626"/>
                <a:gd name="connsiteY0" fmla="*/ 79955 h 195549"/>
                <a:gd name="connsiteX1" fmla="*/ 130905 w 238626"/>
                <a:gd name="connsiteY1" fmla="*/ 75947 h 195549"/>
                <a:gd name="connsiteX2" fmla="*/ 139036 w 238626"/>
                <a:gd name="connsiteY2" fmla="*/ 69362 h 195549"/>
                <a:gd name="connsiteX3" fmla="*/ 188108 w 238626"/>
                <a:gd name="connsiteY3" fmla="*/ 30710 h 195549"/>
                <a:gd name="connsiteX4" fmla="*/ 233814 w 238626"/>
                <a:gd name="connsiteY4" fmla="*/ 8950 h 195549"/>
                <a:gd name="connsiteX5" fmla="*/ 238861 w 238626"/>
                <a:gd name="connsiteY5" fmla="*/ 3224 h 195549"/>
                <a:gd name="connsiteX6" fmla="*/ 235777 w 238626"/>
                <a:gd name="connsiteY6" fmla="*/ 75 h 195549"/>
                <a:gd name="connsiteX7" fmla="*/ 215868 w 238626"/>
                <a:gd name="connsiteY7" fmla="*/ 934 h 195549"/>
                <a:gd name="connsiteX8" fmla="*/ 184743 w 238626"/>
                <a:gd name="connsiteY8" fmla="*/ 75 h 195549"/>
                <a:gd name="connsiteX9" fmla="*/ 179415 w 238626"/>
                <a:gd name="connsiteY9" fmla="*/ 5801 h 195549"/>
                <a:gd name="connsiteX10" fmla="*/ 182780 w 238626"/>
                <a:gd name="connsiteY10" fmla="*/ 8950 h 195549"/>
                <a:gd name="connsiteX11" fmla="*/ 191472 w 238626"/>
                <a:gd name="connsiteY11" fmla="*/ 14963 h 195549"/>
                <a:gd name="connsiteX12" fmla="*/ 181378 w 238626"/>
                <a:gd name="connsiteY12" fmla="*/ 28133 h 195549"/>
                <a:gd name="connsiteX13" fmla="*/ 72019 w 238626"/>
                <a:gd name="connsiteY13" fmla="*/ 114026 h 195549"/>
                <a:gd name="connsiteX14" fmla="*/ 94452 w 238626"/>
                <a:gd name="connsiteY14" fmla="*/ 22121 h 195549"/>
                <a:gd name="connsiteX15" fmla="*/ 118006 w 238626"/>
                <a:gd name="connsiteY15" fmla="*/ 8950 h 195549"/>
                <a:gd name="connsiteX16" fmla="*/ 127540 w 238626"/>
                <a:gd name="connsiteY16" fmla="*/ 3224 h 195549"/>
                <a:gd name="connsiteX17" fmla="*/ 123614 w 238626"/>
                <a:gd name="connsiteY17" fmla="*/ 75 h 195549"/>
                <a:gd name="connsiteX18" fmla="*/ 87722 w 238626"/>
                <a:gd name="connsiteY18" fmla="*/ 934 h 195549"/>
                <a:gd name="connsiteX19" fmla="*/ 51549 w 238626"/>
                <a:gd name="connsiteY19" fmla="*/ 75 h 195549"/>
                <a:gd name="connsiteX20" fmla="*/ 45941 w 238626"/>
                <a:gd name="connsiteY20" fmla="*/ 5515 h 195549"/>
                <a:gd name="connsiteX21" fmla="*/ 54073 w 238626"/>
                <a:gd name="connsiteY21" fmla="*/ 8950 h 195549"/>
                <a:gd name="connsiteX22" fmla="*/ 66130 w 238626"/>
                <a:gd name="connsiteY22" fmla="*/ 9523 h 195549"/>
                <a:gd name="connsiteX23" fmla="*/ 72299 w 238626"/>
                <a:gd name="connsiteY23" fmla="*/ 14104 h 195549"/>
                <a:gd name="connsiteX24" fmla="*/ 71178 w 238626"/>
                <a:gd name="connsiteY24" fmla="*/ 19544 h 195549"/>
                <a:gd name="connsiteX25" fmla="*/ 33603 w 238626"/>
                <a:gd name="connsiteY25" fmla="*/ 173292 h 195549"/>
                <a:gd name="connsiteX26" fmla="*/ 8086 w 238626"/>
                <a:gd name="connsiteY26" fmla="*/ 186748 h 195549"/>
                <a:gd name="connsiteX27" fmla="*/ 235 w 238626"/>
                <a:gd name="connsiteY27" fmla="*/ 192188 h 195549"/>
                <a:gd name="connsiteX28" fmla="*/ 4441 w 238626"/>
                <a:gd name="connsiteY28" fmla="*/ 195624 h 195549"/>
                <a:gd name="connsiteX29" fmla="*/ 40053 w 238626"/>
                <a:gd name="connsiteY29" fmla="*/ 194765 h 195549"/>
                <a:gd name="connsiteX30" fmla="*/ 57999 w 238626"/>
                <a:gd name="connsiteY30" fmla="*/ 195051 h 195549"/>
                <a:gd name="connsiteX31" fmla="*/ 76225 w 238626"/>
                <a:gd name="connsiteY31" fmla="*/ 195624 h 195549"/>
                <a:gd name="connsiteX32" fmla="*/ 81833 w 238626"/>
                <a:gd name="connsiteY32" fmla="*/ 189898 h 195549"/>
                <a:gd name="connsiteX33" fmla="*/ 73982 w 238626"/>
                <a:gd name="connsiteY33" fmla="*/ 186748 h 195549"/>
                <a:gd name="connsiteX34" fmla="*/ 55755 w 238626"/>
                <a:gd name="connsiteY34" fmla="*/ 181595 h 195549"/>
                <a:gd name="connsiteX35" fmla="*/ 58279 w 238626"/>
                <a:gd name="connsiteY35" fmla="*/ 168997 h 195549"/>
                <a:gd name="connsiteX36" fmla="*/ 69495 w 238626"/>
                <a:gd name="connsiteY36" fmla="*/ 124047 h 195549"/>
                <a:gd name="connsiteX37" fmla="*/ 111276 w 238626"/>
                <a:gd name="connsiteY37" fmla="*/ 90835 h 195549"/>
                <a:gd name="connsiteX38" fmla="*/ 143803 w 238626"/>
                <a:gd name="connsiteY38" fmla="*/ 167852 h 195549"/>
                <a:gd name="connsiteX39" fmla="*/ 147168 w 238626"/>
                <a:gd name="connsiteY39" fmla="*/ 177873 h 195549"/>
                <a:gd name="connsiteX40" fmla="*/ 132587 w 238626"/>
                <a:gd name="connsiteY40" fmla="*/ 186748 h 195549"/>
                <a:gd name="connsiteX41" fmla="*/ 126418 w 238626"/>
                <a:gd name="connsiteY41" fmla="*/ 192475 h 195549"/>
                <a:gd name="connsiteX42" fmla="*/ 130344 w 238626"/>
                <a:gd name="connsiteY42" fmla="*/ 195624 h 195549"/>
                <a:gd name="connsiteX43" fmla="*/ 164553 w 238626"/>
                <a:gd name="connsiteY43" fmla="*/ 194765 h 195549"/>
                <a:gd name="connsiteX44" fmla="*/ 192033 w 238626"/>
                <a:gd name="connsiteY44" fmla="*/ 195624 h 195549"/>
                <a:gd name="connsiteX45" fmla="*/ 197081 w 238626"/>
                <a:gd name="connsiteY45" fmla="*/ 189898 h 195549"/>
                <a:gd name="connsiteX46" fmla="*/ 191472 w 238626"/>
                <a:gd name="connsiteY46" fmla="*/ 186748 h 195549"/>
                <a:gd name="connsiteX47" fmla="*/ 172124 w 238626"/>
                <a:gd name="connsiteY47" fmla="*/ 173865 h 195549"/>
                <a:gd name="connsiteX48" fmla="*/ 132307 w 238626"/>
                <a:gd name="connsiteY48" fmla="*/ 79955 h 19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38626" h="195549">
                  <a:moveTo>
                    <a:pt x="132307" y="79955"/>
                  </a:moveTo>
                  <a:cubicBezTo>
                    <a:pt x="132026" y="79096"/>
                    <a:pt x="130905" y="76806"/>
                    <a:pt x="130905" y="75947"/>
                  </a:cubicBezTo>
                  <a:cubicBezTo>
                    <a:pt x="130905" y="75660"/>
                    <a:pt x="135952" y="71652"/>
                    <a:pt x="139036" y="69362"/>
                  </a:cubicBezTo>
                  <a:lnTo>
                    <a:pt x="188108" y="30710"/>
                  </a:lnTo>
                  <a:cubicBezTo>
                    <a:pt x="214466" y="10954"/>
                    <a:pt x="225402" y="9809"/>
                    <a:pt x="233814" y="8950"/>
                  </a:cubicBezTo>
                  <a:cubicBezTo>
                    <a:pt x="236057" y="8664"/>
                    <a:pt x="238861" y="8378"/>
                    <a:pt x="238861" y="3224"/>
                  </a:cubicBezTo>
                  <a:cubicBezTo>
                    <a:pt x="238861" y="2079"/>
                    <a:pt x="238020" y="75"/>
                    <a:pt x="235777" y="75"/>
                  </a:cubicBezTo>
                  <a:cubicBezTo>
                    <a:pt x="229608" y="75"/>
                    <a:pt x="222598" y="934"/>
                    <a:pt x="215868" y="934"/>
                  </a:cubicBezTo>
                  <a:cubicBezTo>
                    <a:pt x="205773" y="934"/>
                    <a:pt x="194837" y="75"/>
                    <a:pt x="184743" y="75"/>
                  </a:cubicBezTo>
                  <a:cubicBezTo>
                    <a:pt x="182780" y="75"/>
                    <a:pt x="179415" y="75"/>
                    <a:pt x="179415" y="5801"/>
                  </a:cubicBezTo>
                  <a:cubicBezTo>
                    <a:pt x="179415" y="7805"/>
                    <a:pt x="180817" y="8664"/>
                    <a:pt x="182780" y="8950"/>
                  </a:cubicBezTo>
                  <a:cubicBezTo>
                    <a:pt x="188949" y="9523"/>
                    <a:pt x="191472" y="10954"/>
                    <a:pt x="191472" y="14963"/>
                  </a:cubicBezTo>
                  <a:cubicBezTo>
                    <a:pt x="191472" y="20116"/>
                    <a:pt x="183060" y="26701"/>
                    <a:pt x="181378" y="28133"/>
                  </a:cubicBezTo>
                  <a:lnTo>
                    <a:pt x="72019" y="114026"/>
                  </a:lnTo>
                  <a:lnTo>
                    <a:pt x="94452" y="22121"/>
                  </a:lnTo>
                  <a:cubicBezTo>
                    <a:pt x="96975" y="11813"/>
                    <a:pt x="97536" y="8950"/>
                    <a:pt x="118006" y="8950"/>
                  </a:cubicBezTo>
                  <a:cubicBezTo>
                    <a:pt x="125016" y="8950"/>
                    <a:pt x="127540" y="8950"/>
                    <a:pt x="127540" y="3224"/>
                  </a:cubicBezTo>
                  <a:cubicBezTo>
                    <a:pt x="127540" y="647"/>
                    <a:pt x="125296" y="75"/>
                    <a:pt x="123614" y="75"/>
                  </a:cubicBezTo>
                  <a:cubicBezTo>
                    <a:pt x="115763" y="75"/>
                    <a:pt x="95573" y="934"/>
                    <a:pt x="87722" y="934"/>
                  </a:cubicBezTo>
                  <a:cubicBezTo>
                    <a:pt x="79590" y="934"/>
                    <a:pt x="59681" y="75"/>
                    <a:pt x="51549" y="75"/>
                  </a:cubicBezTo>
                  <a:cubicBezTo>
                    <a:pt x="49586" y="75"/>
                    <a:pt x="45941" y="75"/>
                    <a:pt x="45941" y="5515"/>
                  </a:cubicBezTo>
                  <a:cubicBezTo>
                    <a:pt x="45941" y="8950"/>
                    <a:pt x="48465" y="8950"/>
                    <a:pt x="54073" y="8950"/>
                  </a:cubicBezTo>
                  <a:cubicBezTo>
                    <a:pt x="57718" y="8950"/>
                    <a:pt x="62766" y="9237"/>
                    <a:pt x="66130" y="9523"/>
                  </a:cubicBezTo>
                  <a:cubicBezTo>
                    <a:pt x="70617" y="10096"/>
                    <a:pt x="72299" y="10954"/>
                    <a:pt x="72299" y="14104"/>
                  </a:cubicBezTo>
                  <a:cubicBezTo>
                    <a:pt x="72299" y="15249"/>
                    <a:pt x="72019" y="16108"/>
                    <a:pt x="71178" y="19544"/>
                  </a:cubicBezTo>
                  <a:lnTo>
                    <a:pt x="33603" y="173292"/>
                  </a:lnTo>
                  <a:cubicBezTo>
                    <a:pt x="30799" y="184458"/>
                    <a:pt x="30238" y="186748"/>
                    <a:pt x="8086" y="186748"/>
                  </a:cubicBezTo>
                  <a:cubicBezTo>
                    <a:pt x="3319" y="186748"/>
                    <a:pt x="235" y="186748"/>
                    <a:pt x="235" y="192188"/>
                  </a:cubicBezTo>
                  <a:cubicBezTo>
                    <a:pt x="235" y="195624"/>
                    <a:pt x="3600" y="195624"/>
                    <a:pt x="4441" y="195624"/>
                  </a:cubicBezTo>
                  <a:cubicBezTo>
                    <a:pt x="12292" y="195624"/>
                    <a:pt x="32201" y="194765"/>
                    <a:pt x="40053" y="194765"/>
                  </a:cubicBezTo>
                  <a:cubicBezTo>
                    <a:pt x="45941" y="194765"/>
                    <a:pt x="52110" y="195051"/>
                    <a:pt x="57999" y="195051"/>
                  </a:cubicBezTo>
                  <a:cubicBezTo>
                    <a:pt x="64168" y="195051"/>
                    <a:pt x="70337" y="195624"/>
                    <a:pt x="76225" y="195624"/>
                  </a:cubicBezTo>
                  <a:cubicBezTo>
                    <a:pt x="78188" y="195624"/>
                    <a:pt x="81833" y="195624"/>
                    <a:pt x="81833" y="189898"/>
                  </a:cubicBezTo>
                  <a:cubicBezTo>
                    <a:pt x="81833" y="186748"/>
                    <a:pt x="79310" y="186748"/>
                    <a:pt x="73982" y="186748"/>
                  </a:cubicBezTo>
                  <a:cubicBezTo>
                    <a:pt x="63607" y="186748"/>
                    <a:pt x="55755" y="186748"/>
                    <a:pt x="55755" y="181595"/>
                  </a:cubicBezTo>
                  <a:cubicBezTo>
                    <a:pt x="55755" y="179591"/>
                    <a:pt x="57438" y="173292"/>
                    <a:pt x="58279" y="168997"/>
                  </a:cubicBezTo>
                  <a:cubicBezTo>
                    <a:pt x="62205" y="154109"/>
                    <a:pt x="65850" y="138935"/>
                    <a:pt x="69495" y="124047"/>
                  </a:cubicBezTo>
                  <a:lnTo>
                    <a:pt x="111276" y="90835"/>
                  </a:lnTo>
                  <a:lnTo>
                    <a:pt x="143803" y="167852"/>
                  </a:lnTo>
                  <a:cubicBezTo>
                    <a:pt x="147168" y="175582"/>
                    <a:pt x="147168" y="176155"/>
                    <a:pt x="147168" y="177873"/>
                  </a:cubicBezTo>
                  <a:cubicBezTo>
                    <a:pt x="147168" y="186462"/>
                    <a:pt x="135111" y="186748"/>
                    <a:pt x="132587" y="186748"/>
                  </a:cubicBezTo>
                  <a:cubicBezTo>
                    <a:pt x="129502" y="186748"/>
                    <a:pt x="126418" y="186748"/>
                    <a:pt x="126418" y="192475"/>
                  </a:cubicBezTo>
                  <a:cubicBezTo>
                    <a:pt x="126418" y="195624"/>
                    <a:pt x="129783" y="195624"/>
                    <a:pt x="130344" y="195624"/>
                  </a:cubicBezTo>
                  <a:cubicBezTo>
                    <a:pt x="141560" y="195624"/>
                    <a:pt x="153337" y="194765"/>
                    <a:pt x="164553" y="194765"/>
                  </a:cubicBezTo>
                  <a:cubicBezTo>
                    <a:pt x="170722" y="194765"/>
                    <a:pt x="185864" y="195624"/>
                    <a:pt x="192033" y="195624"/>
                  </a:cubicBezTo>
                  <a:cubicBezTo>
                    <a:pt x="193435" y="195624"/>
                    <a:pt x="197081" y="195624"/>
                    <a:pt x="197081" y="189898"/>
                  </a:cubicBezTo>
                  <a:cubicBezTo>
                    <a:pt x="197081" y="186748"/>
                    <a:pt x="193996" y="186748"/>
                    <a:pt x="191472" y="186748"/>
                  </a:cubicBezTo>
                  <a:cubicBezTo>
                    <a:pt x="179976" y="186462"/>
                    <a:pt x="176330" y="183885"/>
                    <a:pt x="172124" y="173865"/>
                  </a:cubicBezTo>
                  <a:lnTo>
                    <a:pt x="132307" y="7995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4" name="Dowolny kształt: kształt 73">
              <a:extLst>
                <a:ext uri="{FF2B5EF4-FFF2-40B4-BE49-F238E27FC236}">
                  <a16:creationId xmlns:a16="http://schemas.microsoft.com/office/drawing/2014/main" id="{B743072C-5F29-C94D-3FE3-A004B08DB503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408627" y="7135945"/>
              <a:ext cx="72625" cy="183982"/>
            </a:xfrm>
            <a:custGeom>
              <a:avLst/>
              <a:gdLst>
                <a:gd name="connsiteX0" fmla="*/ 38912 w 72625"/>
                <a:gd name="connsiteY0" fmla="*/ 57389 h 183982"/>
                <a:gd name="connsiteX1" fmla="*/ 49708 w 72625"/>
                <a:gd name="connsiteY1" fmla="*/ 59594 h 183982"/>
                <a:gd name="connsiteX2" fmla="*/ 64429 w 72625"/>
                <a:gd name="connsiteY2" fmla="*/ 62600 h 183982"/>
                <a:gd name="connsiteX3" fmla="*/ 72869 w 72625"/>
                <a:gd name="connsiteY3" fmla="*/ 54784 h 183982"/>
                <a:gd name="connsiteX4" fmla="*/ 64429 w 72625"/>
                <a:gd name="connsiteY4" fmla="*/ 46967 h 183982"/>
                <a:gd name="connsiteX5" fmla="*/ 49708 w 72625"/>
                <a:gd name="connsiteY5" fmla="*/ 49974 h 183982"/>
                <a:gd name="connsiteX6" fmla="*/ 38912 w 72625"/>
                <a:gd name="connsiteY6" fmla="*/ 52178 h 183982"/>
                <a:gd name="connsiteX7" fmla="*/ 41660 w 72625"/>
                <a:gd name="connsiteY7" fmla="*/ 30533 h 183982"/>
                <a:gd name="connsiteX8" fmla="*/ 44212 w 72625"/>
                <a:gd name="connsiteY8" fmla="*/ 9289 h 183982"/>
                <a:gd name="connsiteX9" fmla="*/ 36557 w 72625"/>
                <a:gd name="connsiteY9" fmla="*/ 70 h 183982"/>
                <a:gd name="connsiteX10" fmla="*/ 28902 w 72625"/>
                <a:gd name="connsiteY10" fmla="*/ 9289 h 183982"/>
                <a:gd name="connsiteX11" fmla="*/ 31650 w 72625"/>
                <a:gd name="connsiteY11" fmla="*/ 32738 h 183982"/>
                <a:gd name="connsiteX12" fmla="*/ 34201 w 72625"/>
                <a:gd name="connsiteY12" fmla="*/ 52178 h 183982"/>
                <a:gd name="connsiteX13" fmla="*/ 23406 w 72625"/>
                <a:gd name="connsiteY13" fmla="*/ 49974 h 183982"/>
                <a:gd name="connsiteX14" fmla="*/ 8684 w 72625"/>
                <a:gd name="connsiteY14" fmla="*/ 46967 h 183982"/>
                <a:gd name="connsiteX15" fmla="*/ 244 w 72625"/>
                <a:gd name="connsiteY15" fmla="*/ 54784 h 183982"/>
                <a:gd name="connsiteX16" fmla="*/ 8684 w 72625"/>
                <a:gd name="connsiteY16" fmla="*/ 62600 h 183982"/>
                <a:gd name="connsiteX17" fmla="*/ 23406 w 72625"/>
                <a:gd name="connsiteY17" fmla="*/ 59594 h 183982"/>
                <a:gd name="connsiteX18" fmla="*/ 34201 w 72625"/>
                <a:gd name="connsiteY18" fmla="*/ 57389 h 183982"/>
                <a:gd name="connsiteX19" fmla="*/ 31453 w 72625"/>
                <a:gd name="connsiteY19" fmla="*/ 73022 h 183982"/>
                <a:gd name="connsiteX20" fmla="*/ 28902 w 72625"/>
                <a:gd name="connsiteY20" fmla="*/ 97272 h 183982"/>
                <a:gd name="connsiteX21" fmla="*/ 33220 w 72625"/>
                <a:gd name="connsiteY21" fmla="*/ 181046 h 183982"/>
                <a:gd name="connsiteX22" fmla="*/ 36557 w 72625"/>
                <a:gd name="connsiteY22" fmla="*/ 184052 h 183982"/>
                <a:gd name="connsiteX23" fmla="*/ 40090 w 72625"/>
                <a:gd name="connsiteY23" fmla="*/ 180044 h 183982"/>
                <a:gd name="connsiteX24" fmla="*/ 42445 w 72625"/>
                <a:gd name="connsiteY24" fmla="*/ 150182 h 183982"/>
                <a:gd name="connsiteX25" fmla="*/ 44212 w 72625"/>
                <a:gd name="connsiteY25" fmla="*/ 97272 h 183982"/>
                <a:gd name="connsiteX26" fmla="*/ 41464 w 72625"/>
                <a:gd name="connsiteY26" fmla="*/ 72621 h 183982"/>
                <a:gd name="connsiteX27" fmla="*/ 38912 w 72625"/>
                <a:gd name="connsiteY27" fmla="*/ 57389 h 18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2625" h="183982">
                  <a:moveTo>
                    <a:pt x="38912" y="57389"/>
                  </a:moveTo>
                  <a:cubicBezTo>
                    <a:pt x="41856" y="57790"/>
                    <a:pt x="43819" y="57990"/>
                    <a:pt x="49708" y="59594"/>
                  </a:cubicBezTo>
                  <a:cubicBezTo>
                    <a:pt x="55989" y="61397"/>
                    <a:pt x="60700" y="62600"/>
                    <a:pt x="64429" y="62600"/>
                  </a:cubicBezTo>
                  <a:cubicBezTo>
                    <a:pt x="72084" y="62600"/>
                    <a:pt x="72869" y="56587"/>
                    <a:pt x="72869" y="54784"/>
                  </a:cubicBezTo>
                  <a:cubicBezTo>
                    <a:pt x="72869" y="53180"/>
                    <a:pt x="72084" y="46967"/>
                    <a:pt x="64429" y="46967"/>
                  </a:cubicBezTo>
                  <a:cubicBezTo>
                    <a:pt x="60700" y="46967"/>
                    <a:pt x="55989" y="48170"/>
                    <a:pt x="49708" y="49974"/>
                  </a:cubicBezTo>
                  <a:cubicBezTo>
                    <a:pt x="43819" y="51577"/>
                    <a:pt x="41856" y="51777"/>
                    <a:pt x="38912" y="52178"/>
                  </a:cubicBezTo>
                  <a:cubicBezTo>
                    <a:pt x="39305" y="45164"/>
                    <a:pt x="40679" y="36746"/>
                    <a:pt x="41660" y="30533"/>
                  </a:cubicBezTo>
                  <a:cubicBezTo>
                    <a:pt x="42445" y="26525"/>
                    <a:pt x="44212" y="16304"/>
                    <a:pt x="44212" y="9289"/>
                  </a:cubicBezTo>
                  <a:cubicBezTo>
                    <a:pt x="44212" y="3277"/>
                    <a:pt x="41464" y="70"/>
                    <a:pt x="36557" y="70"/>
                  </a:cubicBezTo>
                  <a:cubicBezTo>
                    <a:pt x="32435" y="70"/>
                    <a:pt x="28902" y="2274"/>
                    <a:pt x="28902" y="9289"/>
                  </a:cubicBezTo>
                  <a:cubicBezTo>
                    <a:pt x="28902" y="15903"/>
                    <a:pt x="30472" y="25924"/>
                    <a:pt x="31650" y="32738"/>
                  </a:cubicBezTo>
                  <a:cubicBezTo>
                    <a:pt x="32042" y="34942"/>
                    <a:pt x="33809" y="44763"/>
                    <a:pt x="34201" y="52178"/>
                  </a:cubicBezTo>
                  <a:cubicBezTo>
                    <a:pt x="31257" y="51777"/>
                    <a:pt x="29294" y="51577"/>
                    <a:pt x="23406" y="49974"/>
                  </a:cubicBezTo>
                  <a:cubicBezTo>
                    <a:pt x="17124" y="48170"/>
                    <a:pt x="12414" y="46967"/>
                    <a:pt x="8684" y="46967"/>
                  </a:cubicBezTo>
                  <a:cubicBezTo>
                    <a:pt x="1029" y="46967"/>
                    <a:pt x="244" y="52980"/>
                    <a:pt x="244" y="54784"/>
                  </a:cubicBezTo>
                  <a:cubicBezTo>
                    <a:pt x="244" y="56387"/>
                    <a:pt x="1029" y="62600"/>
                    <a:pt x="8684" y="62600"/>
                  </a:cubicBezTo>
                  <a:cubicBezTo>
                    <a:pt x="12414" y="62600"/>
                    <a:pt x="17124" y="61397"/>
                    <a:pt x="23406" y="59594"/>
                  </a:cubicBezTo>
                  <a:cubicBezTo>
                    <a:pt x="29294" y="57990"/>
                    <a:pt x="31257" y="57790"/>
                    <a:pt x="34201" y="57389"/>
                  </a:cubicBezTo>
                  <a:cubicBezTo>
                    <a:pt x="33809" y="62399"/>
                    <a:pt x="32435" y="68813"/>
                    <a:pt x="31453" y="73022"/>
                  </a:cubicBezTo>
                  <a:cubicBezTo>
                    <a:pt x="28902" y="85447"/>
                    <a:pt x="28902" y="86850"/>
                    <a:pt x="28902" y="97272"/>
                  </a:cubicBezTo>
                  <a:cubicBezTo>
                    <a:pt x="28902" y="135952"/>
                    <a:pt x="32631" y="177038"/>
                    <a:pt x="33220" y="181046"/>
                  </a:cubicBezTo>
                  <a:cubicBezTo>
                    <a:pt x="33416" y="182850"/>
                    <a:pt x="33809" y="184052"/>
                    <a:pt x="36557" y="184052"/>
                  </a:cubicBezTo>
                  <a:cubicBezTo>
                    <a:pt x="39501" y="184052"/>
                    <a:pt x="39697" y="182850"/>
                    <a:pt x="40090" y="180044"/>
                  </a:cubicBezTo>
                  <a:cubicBezTo>
                    <a:pt x="40090" y="179844"/>
                    <a:pt x="41660" y="162407"/>
                    <a:pt x="42445" y="150182"/>
                  </a:cubicBezTo>
                  <a:cubicBezTo>
                    <a:pt x="43427" y="132545"/>
                    <a:pt x="44212" y="114909"/>
                    <a:pt x="44212" y="97272"/>
                  </a:cubicBezTo>
                  <a:cubicBezTo>
                    <a:pt x="44212" y="86850"/>
                    <a:pt x="44212" y="85447"/>
                    <a:pt x="41464" y="72621"/>
                  </a:cubicBezTo>
                  <a:cubicBezTo>
                    <a:pt x="41071" y="70416"/>
                    <a:pt x="39305" y="62399"/>
                    <a:pt x="38912" y="57389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5" name="Dowolny kształt: kształt 74">
              <a:extLst>
                <a:ext uri="{FF2B5EF4-FFF2-40B4-BE49-F238E27FC236}">
                  <a16:creationId xmlns:a16="http://schemas.microsoft.com/office/drawing/2014/main" id="{3B89C87C-C99D-78D8-BC40-7793FC8580C6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509873" y="7188654"/>
              <a:ext cx="122874" cy="131673"/>
            </a:xfrm>
            <a:custGeom>
              <a:avLst/>
              <a:gdLst>
                <a:gd name="connsiteX0" fmla="*/ 48730 w 122874"/>
                <a:gd name="connsiteY0" fmla="*/ 90257 h 131673"/>
                <a:gd name="connsiteX1" fmla="*/ 55404 w 122874"/>
                <a:gd name="connsiteY1" fmla="*/ 90458 h 131673"/>
                <a:gd name="connsiteX2" fmla="*/ 123122 w 122874"/>
                <a:gd name="connsiteY2" fmla="*/ 29331 h 131673"/>
                <a:gd name="connsiteX3" fmla="*/ 97409 w 122874"/>
                <a:gd name="connsiteY3" fmla="*/ 70 h 131673"/>
                <a:gd name="connsiteX4" fmla="*/ 50497 w 122874"/>
                <a:gd name="connsiteY4" fmla="*/ 50374 h 131673"/>
                <a:gd name="connsiteX5" fmla="*/ 42449 w 122874"/>
                <a:gd name="connsiteY5" fmla="*/ 75627 h 131673"/>
                <a:gd name="connsiteX6" fmla="*/ 7118 w 122874"/>
                <a:gd name="connsiteY6" fmla="*/ 47769 h 131673"/>
                <a:gd name="connsiteX7" fmla="*/ 24194 w 122874"/>
                <a:gd name="connsiteY7" fmla="*/ 7085 h 131673"/>
                <a:gd name="connsiteX8" fmla="*/ 25765 w 122874"/>
                <a:gd name="connsiteY8" fmla="*/ 4479 h 131673"/>
                <a:gd name="connsiteX9" fmla="*/ 22624 w 122874"/>
                <a:gd name="connsiteY9" fmla="*/ 2074 h 131673"/>
                <a:gd name="connsiteX10" fmla="*/ 16343 w 122874"/>
                <a:gd name="connsiteY10" fmla="*/ 6483 h 131673"/>
                <a:gd name="connsiteX11" fmla="*/ 248 w 122874"/>
                <a:gd name="connsiteY11" fmla="*/ 49773 h 131673"/>
                <a:gd name="connsiteX12" fmla="*/ 38327 w 122874"/>
                <a:gd name="connsiteY12" fmla="*/ 88654 h 131673"/>
                <a:gd name="connsiteX13" fmla="*/ 27335 w 122874"/>
                <a:gd name="connsiteY13" fmla="*/ 125330 h 131673"/>
                <a:gd name="connsiteX14" fmla="*/ 34009 w 122874"/>
                <a:gd name="connsiteY14" fmla="*/ 131744 h 131673"/>
                <a:gd name="connsiteX15" fmla="*/ 41664 w 122874"/>
                <a:gd name="connsiteY15" fmla="*/ 127334 h 131673"/>
                <a:gd name="connsiteX16" fmla="*/ 48730 w 122874"/>
                <a:gd name="connsiteY16" fmla="*/ 90257 h 131673"/>
                <a:gd name="connsiteX17" fmla="*/ 51282 w 122874"/>
                <a:gd name="connsiteY17" fmla="*/ 76629 h 131673"/>
                <a:gd name="connsiteX18" fmla="*/ 66199 w 122874"/>
                <a:gd name="connsiteY18" fmla="*/ 31535 h 131673"/>
                <a:gd name="connsiteX19" fmla="*/ 95250 w 122874"/>
                <a:gd name="connsiteY19" fmla="*/ 13698 h 131673"/>
                <a:gd name="connsiteX20" fmla="*/ 116056 w 122874"/>
                <a:gd name="connsiteY20" fmla="*/ 33339 h 131673"/>
                <a:gd name="connsiteX21" fmla="*/ 57563 w 122874"/>
                <a:gd name="connsiteY21" fmla="*/ 76829 h 131673"/>
                <a:gd name="connsiteX22" fmla="*/ 51282 w 122874"/>
                <a:gd name="connsiteY22" fmla="*/ 76629 h 13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2874" h="131673">
                  <a:moveTo>
                    <a:pt x="48730" y="90257"/>
                  </a:moveTo>
                  <a:cubicBezTo>
                    <a:pt x="50889" y="90458"/>
                    <a:pt x="53245" y="90458"/>
                    <a:pt x="55404" y="90458"/>
                  </a:cubicBezTo>
                  <a:cubicBezTo>
                    <a:pt x="90735" y="90458"/>
                    <a:pt x="123122" y="60997"/>
                    <a:pt x="123122" y="29331"/>
                  </a:cubicBezTo>
                  <a:cubicBezTo>
                    <a:pt x="123122" y="11494"/>
                    <a:pt x="112719" y="70"/>
                    <a:pt x="97409" y="70"/>
                  </a:cubicBezTo>
                  <a:cubicBezTo>
                    <a:pt x="70321" y="70"/>
                    <a:pt x="55993" y="35343"/>
                    <a:pt x="50497" y="50374"/>
                  </a:cubicBezTo>
                  <a:cubicBezTo>
                    <a:pt x="47945" y="57790"/>
                    <a:pt x="43627" y="71819"/>
                    <a:pt x="42449" y="75627"/>
                  </a:cubicBezTo>
                  <a:cubicBezTo>
                    <a:pt x="20858" y="72621"/>
                    <a:pt x="7118" y="62600"/>
                    <a:pt x="7118" y="47769"/>
                  </a:cubicBezTo>
                  <a:cubicBezTo>
                    <a:pt x="7118" y="47569"/>
                    <a:pt x="8295" y="25122"/>
                    <a:pt x="24194" y="7085"/>
                  </a:cubicBezTo>
                  <a:cubicBezTo>
                    <a:pt x="25568" y="5682"/>
                    <a:pt x="25765" y="5281"/>
                    <a:pt x="25765" y="4479"/>
                  </a:cubicBezTo>
                  <a:cubicBezTo>
                    <a:pt x="25765" y="2074"/>
                    <a:pt x="23213" y="2074"/>
                    <a:pt x="22624" y="2074"/>
                  </a:cubicBezTo>
                  <a:cubicBezTo>
                    <a:pt x="20858" y="2074"/>
                    <a:pt x="20072" y="2074"/>
                    <a:pt x="16343" y="6483"/>
                  </a:cubicBezTo>
                  <a:cubicBezTo>
                    <a:pt x="5351" y="20312"/>
                    <a:pt x="248" y="41155"/>
                    <a:pt x="248" y="49773"/>
                  </a:cubicBezTo>
                  <a:cubicBezTo>
                    <a:pt x="248" y="67610"/>
                    <a:pt x="13006" y="83042"/>
                    <a:pt x="38327" y="88654"/>
                  </a:cubicBezTo>
                  <a:cubicBezTo>
                    <a:pt x="28513" y="119719"/>
                    <a:pt x="27335" y="123527"/>
                    <a:pt x="27335" y="125330"/>
                  </a:cubicBezTo>
                  <a:cubicBezTo>
                    <a:pt x="27335" y="130742"/>
                    <a:pt x="31849" y="131744"/>
                    <a:pt x="34009" y="131744"/>
                  </a:cubicBezTo>
                  <a:cubicBezTo>
                    <a:pt x="36168" y="131744"/>
                    <a:pt x="40093" y="130341"/>
                    <a:pt x="41664" y="127334"/>
                  </a:cubicBezTo>
                  <a:cubicBezTo>
                    <a:pt x="43038" y="124328"/>
                    <a:pt x="44804" y="114107"/>
                    <a:pt x="48730" y="90257"/>
                  </a:cubicBezTo>
                  <a:close/>
                  <a:moveTo>
                    <a:pt x="51282" y="76629"/>
                  </a:moveTo>
                  <a:cubicBezTo>
                    <a:pt x="55207" y="53581"/>
                    <a:pt x="56778" y="44562"/>
                    <a:pt x="66199" y="31535"/>
                  </a:cubicBezTo>
                  <a:cubicBezTo>
                    <a:pt x="75032" y="19310"/>
                    <a:pt x="85435" y="13698"/>
                    <a:pt x="95250" y="13698"/>
                  </a:cubicBezTo>
                  <a:cubicBezTo>
                    <a:pt x="108793" y="13698"/>
                    <a:pt x="116056" y="22917"/>
                    <a:pt x="116056" y="33339"/>
                  </a:cubicBezTo>
                  <a:cubicBezTo>
                    <a:pt x="116056" y="53581"/>
                    <a:pt x="91324" y="76829"/>
                    <a:pt x="57563" y="76829"/>
                  </a:cubicBezTo>
                  <a:cubicBezTo>
                    <a:pt x="55796" y="76829"/>
                    <a:pt x="53048" y="76829"/>
                    <a:pt x="51282" y="76629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6" name="Dowolny kształt: kształt 75">
              <a:extLst>
                <a:ext uri="{FF2B5EF4-FFF2-40B4-BE49-F238E27FC236}">
                  <a16:creationId xmlns:a16="http://schemas.microsoft.com/office/drawing/2014/main" id="{5128500E-CAC0-5748-4064-D4ECE948B41D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382682" y="7361555"/>
              <a:ext cx="59474" cy="134880"/>
            </a:xfrm>
            <a:custGeom>
              <a:avLst/>
              <a:gdLst>
                <a:gd name="connsiteX0" fmla="*/ 54614 w 59474"/>
                <a:gd name="connsiteY0" fmla="*/ 7693 h 134880"/>
                <a:gd name="connsiteX1" fmla="*/ 46763 w 59474"/>
                <a:gd name="connsiteY1" fmla="*/ 77 h 134880"/>
                <a:gd name="connsiteX2" fmla="*/ 35771 w 59474"/>
                <a:gd name="connsiteY2" fmla="*/ 11100 h 134880"/>
                <a:gd name="connsiteX3" fmla="*/ 43622 w 59474"/>
                <a:gd name="connsiteY3" fmla="*/ 18716 h 134880"/>
                <a:gd name="connsiteX4" fmla="*/ 54614 w 59474"/>
                <a:gd name="connsiteY4" fmla="*/ 7693 h 134880"/>
                <a:gd name="connsiteX5" fmla="*/ 14572 w 59474"/>
                <a:gd name="connsiteY5" fmla="*/ 109505 h 134880"/>
                <a:gd name="connsiteX6" fmla="*/ 12805 w 59474"/>
                <a:gd name="connsiteY6" fmla="*/ 117922 h 134880"/>
                <a:gd name="connsiteX7" fmla="*/ 31453 w 59474"/>
                <a:gd name="connsiteY7" fmla="*/ 134958 h 134880"/>
                <a:gd name="connsiteX8" fmla="*/ 59718 w 59474"/>
                <a:gd name="connsiteY8" fmla="*/ 104294 h 134880"/>
                <a:gd name="connsiteX9" fmla="*/ 56577 w 59474"/>
                <a:gd name="connsiteY9" fmla="*/ 101689 h 134880"/>
                <a:gd name="connsiteX10" fmla="*/ 52848 w 59474"/>
                <a:gd name="connsiteY10" fmla="*/ 105096 h 134880"/>
                <a:gd name="connsiteX11" fmla="*/ 32041 w 59474"/>
                <a:gd name="connsiteY11" fmla="*/ 129346 h 134880"/>
                <a:gd name="connsiteX12" fmla="*/ 27134 w 59474"/>
                <a:gd name="connsiteY12" fmla="*/ 122332 h 134880"/>
                <a:gd name="connsiteX13" fmla="*/ 30275 w 59474"/>
                <a:gd name="connsiteY13" fmla="*/ 109505 h 134880"/>
                <a:gd name="connsiteX14" fmla="*/ 36556 w 59474"/>
                <a:gd name="connsiteY14" fmla="*/ 93472 h 134880"/>
                <a:gd name="connsiteX15" fmla="*/ 46174 w 59474"/>
                <a:gd name="connsiteY15" fmla="*/ 68019 h 134880"/>
                <a:gd name="connsiteX16" fmla="*/ 47352 w 59474"/>
                <a:gd name="connsiteY16" fmla="*/ 61605 h 134880"/>
                <a:gd name="connsiteX17" fmla="*/ 28705 w 59474"/>
                <a:gd name="connsiteY17" fmla="*/ 44570 h 134880"/>
                <a:gd name="connsiteX18" fmla="*/ 243 w 59474"/>
                <a:gd name="connsiteY18" fmla="*/ 75234 h 134880"/>
                <a:gd name="connsiteX19" fmla="*/ 3580 w 59474"/>
                <a:gd name="connsiteY19" fmla="*/ 77839 h 134880"/>
                <a:gd name="connsiteX20" fmla="*/ 7113 w 59474"/>
                <a:gd name="connsiteY20" fmla="*/ 74632 h 134880"/>
                <a:gd name="connsiteX21" fmla="*/ 28116 w 59474"/>
                <a:gd name="connsiteY21" fmla="*/ 50182 h 134880"/>
                <a:gd name="connsiteX22" fmla="*/ 33023 w 59474"/>
                <a:gd name="connsiteY22" fmla="*/ 57196 h 134880"/>
                <a:gd name="connsiteX23" fmla="*/ 26938 w 59474"/>
                <a:gd name="connsiteY23" fmla="*/ 77238 h 134880"/>
                <a:gd name="connsiteX24" fmla="*/ 14572 w 59474"/>
                <a:gd name="connsiteY24" fmla="*/ 109505 h 13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474" h="134880">
                  <a:moveTo>
                    <a:pt x="54614" y="7693"/>
                  </a:moveTo>
                  <a:cubicBezTo>
                    <a:pt x="54614" y="4487"/>
                    <a:pt x="52259" y="77"/>
                    <a:pt x="46763" y="77"/>
                  </a:cubicBezTo>
                  <a:cubicBezTo>
                    <a:pt x="41463" y="77"/>
                    <a:pt x="35771" y="5288"/>
                    <a:pt x="35771" y="11100"/>
                  </a:cubicBezTo>
                  <a:cubicBezTo>
                    <a:pt x="35771" y="14507"/>
                    <a:pt x="38322" y="18716"/>
                    <a:pt x="43622" y="18716"/>
                  </a:cubicBezTo>
                  <a:cubicBezTo>
                    <a:pt x="49314" y="18716"/>
                    <a:pt x="54614" y="13105"/>
                    <a:pt x="54614" y="7693"/>
                  </a:cubicBezTo>
                  <a:close/>
                  <a:moveTo>
                    <a:pt x="14572" y="109505"/>
                  </a:moveTo>
                  <a:cubicBezTo>
                    <a:pt x="13787" y="112110"/>
                    <a:pt x="12805" y="114515"/>
                    <a:pt x="12805" y="117922"/>
                  </a:cubicBezTo>
                  <a:cubicBezTo>
                    <a:pt x="12805" y="127342"/>
                    <a:pt x="20657" y="134958"/>
                    <a:pt x="31453" y="134958"/>
                  </a:cubicBezTo>
                  <a:cubicBezTo>
                    <a:pt x="51081" y="134958"/>
                    <a:pt x="59718" y="107300"/>
                    <a:pt x="59718" y="104294"/>
                  </a:cubicBezTo>
                  <a:cubicBezTo>
                    <a:pt x="59718" y="101689"/>
                    <a:pt x="57166" y="101689"/>
                    <a:pt x="56577" y="101689"/>
                  </a:cubicBezTo>
                  <a:cubicBezTo>
                    <a:pt x="53829" y="101689"/>
                    <a:pt x="53633" y="102891"/>
                    <a:pt x="52848" y="105096"/>
                  </a:cubicBezTo>
                  <a:cubicBezTo>
                    <a:pt x="48333" y="121129"/>
                    <a:pt x="39696" y="129346"/>
                    <a:pt x="32041" y="129346"/>
                  </a:cubicBezTo>
                  <a:cubicBezTo>
                    <a:pt x="28116" y="129346"/>
                    <a:pt x="27134" y="126741"/>
                    <a:pt x="27134" y="122332"/>
                  </a:cubicBezTo>
                  <a:cubicBezTo>
                    <a:pt x="27134" y="117722"/>
                    <a:pt x="28508" y="113914"/>
                    <a:pt x="30275" y="109505"/>
                  </a:cubicBezTo>
                  <a:cubicBezTo>
                    <a:pt x="32238" y="104094"/>
                    <a:pt x="34397" y="98682"/>
                    <a:pt x="36556" y="93472"/>
                  </a:cubicBezTo>
                  <a:cubicBezTo>
                    <a:pt x="38322" y="88662"/>
                    <a:pt x="45389" y="70424"/>
                    <a:pt x="46174" y="68019"/>
                  </a:cubicBezTo>
                  <a:cubicBezTo>
                    <a:pt x="46763" y="66015"/>
                    <a:pt x="47352" y="63610"/>
                    <a:pt x="47352" y="61605"/>
                  </a:cubicBezTo>
                  <a:cubicBezTo>
                    <a:pt x="47352" y="52186"/>
                    <a:pt x="39500" y="44570"/>
                    <a:pt x="28705" y="44570"/>
                  </a:cubicBezTo>
                  <a:cubicBezTo>
                    <a:pt x="9272" y="44570"/>
                    <a:pt x="243" y="71827"/>
                    <a:pt x="243" y="75234"/>
                  </a:cubicBezTo>
                  <a:cubicBezTo>
                    <a:pt x="243" y="77839"/>
                    <a:pt x="2991" y="77839"/>
                    <a:pt x="3580" y="77839"/>
                  </a:cubicBezTo>
                  <a:cubicBezTo>
                    <a:pt x="6328" y="77839"/>
                    <a:pt x="6524" y="76837"/>
                    <a:pt x="7113" y="74632"/>
                  </a:cubicBezTo>
                  <a:cubicBezTo>
                    <a:pt x="12217" y="57397"/>
                    <a:pt x="20853" y="50182"/>
                    <a:pt x="28116" y="50182"/>
                  </a:cubicBezTo>
                  <a:cubicBezTo>
                    <a:pt x="31256" y="50182"/>
                    <a:pt x="33023" y="51785"/>
                    <a:pt x="33023" y="57196"/>
                  </a:cubicBezTo>
                  <a:cubicBezTo>
                    <a:pt x="33023" y="61806"/>
                    <a:pt x="31845" y="64812"/>
                    <a:pt x="26938" y="77238"/>
                  </a:cubicBezTo>
                  <a:lnTo>
                    <a:pt x="14572" y="10950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7" name="Dowolny kształt: kształt 76">
              <a:extLst>
                <a:ext uri="{FF2B5EF4-FFF2-40B4-BE49-F238E27FC236}">
                  <a16:creationId xmlns:a16="http://schemas.microsoft.com/office/drawing/2014/main" id="{A165C9E3-04E7-FD12-2DBF-39166E7E0229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787409" y="7082769"/>
              <a:ext cx="30003" cy="30348"/>
            </a:xfrm>
            <a:custGeom>
              <a:avLst/>
              <a:gdLst>
                <a:gd name="connsiteX0" fmla="*/ 30261 w 30003"/>
                <a:gd name="connsiteY0" fmla="*/ 15244 h 30348"/>
                <a:gd name="connsiteX1" fmla="*/ 15399 w 30003"/>
                <a:gd name="connsiteY1" fmla="*/ 70 h 30348"/>
                <a:gd name="connsiteX2" fmla="*/ 257 w 30003"/>
                <a:gd name="connsiteY2" fmla="*/ 15244 h 30348"/>
                <a:gd name="connsiteX3" fmla="*/ 15119 w 30003"/>
                <a:gd name="connsiteY3" fmla="*/ 30419 h 30348"/>
                <a:gd name="connsiteX4" fmla="*/ 30261 w 30003"/>
                <a:gd name="connsiteY4" fmla="*/ 15244 h 30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03" h="30348">
                  <a:moveTo>
                    <a:pt x="30261" y="15244"/>
                  </a:moveTo>
                  <a:cubicBezTo>
                    <a:pt x="30261" y="7514"/>
                    <a:pt x="23811" y="70"/>
                    <a:pt x="15399" y="70"/>
                  </a:cubicBezTo>
                  <a:cubicBezTo>
                    <a:pt x="5865" y="70"/>
                    <a:pt x="257" y="8087"/>
                    <a:pt x="257" y="15244"/>
                  </a:cubicBezTo>
                  <a:cubicBezTo>
                    <a:pt x="257" y="22975"/>
                    <a:pt x="6706" y="30419"/>
                    <a:pt x="15119" y="30419"/>
                  </a:cubicBezTo>
                  <a:cubicBezTo>
                    <a:pt x="24653" y="30419"/>
                    <a:pt x="30261" y="22402"/>
                    <a:pt x="30261" y="15244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8" name="Dowolny kształt: kształt 77">
              <a:extLst>
                <a:ext uri="{FF2B5EF4-FFF2-40B4-BE49-F238E27FC236}">
                  <a16:creationId xmlns:a16="http://schemas.microsoft.com/office/drawing/2014/main" id="{69B25487-4107-1D66-4614-FC3212AB46D9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755691" y="7150998"/>
              <a:ext cx="93375" cy="26626"/>
            </a:xfrm>
            <a:custGeom>
              <a:avLst/>
              <a:gdLst>
                <a:gd name="connsiteX0" fmla="*/ 93632 w 93375"/>
                <a:gd name="connsiteY0" fmla="*/ 4367 h 26626"/>
                <a:gd name="connsiteX1" fmla="*/ 89145 w 93375"/>
                <a:gd name="connsiteY1" fmla="*/ 72 h 26626"/>
                <a:gd name="connsiteX2" fmla="*/ 66152 w 93375"/>
                <a:gd name="connsiteY2" fmla="*/ 13815 h 26626"/>
                <a:gd name="connsiteX3" fmla="*/ 47925 w 93375"/>
                <a:gd name="connsiteY3" fmla="*/ 6657 h 26626"/>
                <a:gd name="connsiteX4" fmla="*/ 30540 w 93375"/>
                <a:gd name="connsiteY4" fmla="*/ 72 h 26626"/>
                <a:gd name="connsiteX5" fmla="*/ 256 w 93375"/>
                <a:gd name="connsiteY5" fmla="*/ 22404 h 26626"/>
                <a:gd name="connsiteX6" fmla="*/ 4742 w 93375"/>
                <a:gd name="connsiteY6" fmla="*/ 26699 h 26626"/>
                <a:gd name="connsiteX7" fmla="*/ 27736 w 93375"/>
                <a:gd name="connsiteY7" fmla="*/ 12956 h 26626"/>
                <a:gd name="connsiteX8" fmla="*/ 45962 w 93375"/>
                <a:gd name="connsiteY8" fmla="*/ 20114 h 26626"/>
                <a:gd name="connsiteX9" fmla="*/ 63348 w 93375"/>
                <a:gd name="connsiteY9" fmla="*/ 26699 h 26626"/>
                <a:gd name="connsiteX10" fmla="*/ 93632 w 93375"/>
                <a:gd name="connsiteY10" fmla="*/ 4367 h 2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375" h="26626">
                  <a:moveTo>
                    <a:pt x="93632" y="4367"/>
                  </a:moveTo>
                  <a:lnTo>
                    <a:pt x="89145" y="72"/>
                  </a:lnTo>
                  <a:cubicBezTo>
                    <a:pt x="89145" y="359"/>
                    <a:pt x="78490" y="13815"/>
                    <a:pt x="66152" y="13815"/>
                  </a:cubicBezTo>
                  <a:cubicBezTo>
                    <a:pt x="59702" y="13815"/>
                    <a:pt x="52692" y="9520"/>
                    <a:pt x="47925" y="6657"/>
                  </a:cubicBezTo>
                  <a:cubicBezTo>
                    <a:pt x="40354" y="2076"/>
                    <a:pt x="35307" y="72"/>
                    <a:pt x="30540" y="72"/>
                  </a:cubicBezTo>
                  <a:cubicBezTo>
                    <a:pt x="19884" y="72"/>
                    <a:pt x="14557" y="6371"/>
                    <a:pt x="256" y="22404"/>
                  </a:cubicBezTo>
                  <a:lnTo>
                    <a:pt x="4742" y="26699"/>
                  </a:lnTo>
                  <a:cubicBezTo>
                    <a:pt x="4742" y="26413"/>
                    <a:pt x="15398" y="12956"/>
                    <a:pt x="27736" y="12956"/>
                  </a:cubicBezTo>
                  <a:cubicBezTo>
                    <a:pt x="34185" y="12956"/>
                    <a:pt x="41195" y="17251"/>
                    <a:pt x="45962" y="20114"/>
                  </a:cubicBezTo>
                  <a:cubicBezTo>
                    <a:pt x="53533" y="24695"/>
                    <a:pt x="58581" y="26699"/>
                    <a:pt x="63348" y="26699"/>
                  </a:cubicBezTo>
                  <a:cubicBezTo>
                    <a:pt x="74003" y="26699"/>
                    <a:pt x="79331" y="20400"/>
                    <a:pt x="93632" y="4367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9" name="Dowolny kształt: kształt 78">
              <a:extLst>
                <a:ext uri="{FF2B5EF4-FFF2-40B4-BE49-F238E27FC236}">
                  <a16:creationId xmlns:a16="http://schemas.microsoft.com/office/drawing/2014/main" id="{2B35D546-3E3A-4B83-9775-74B2AAD6BED7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668492" y="7219076"/>
              <a:ext cx="238626" cy="195549"/>
            </a:xfrm>
            <a:custGeom>
              <a:avLst/>
              <a:gdLst>
                <a:gd name="connsiteX0" fmla="*/ 132325 w 238626"/>
                <a:gd name="connsiteY0" fmla="*/ 79955 h 195549"/>
                <a:gd name="connsiteX1" fmla="*/ 130923 w 238626"/>
                <a:gd name="connsiteY1" fmla="*/ 75947 h 195549"/>
                <a:gd name="connsiteX2" fmla="*/ 139055 w 238626"/>
                <a:gd name="connsiteY2" fmla="*/ 69362 h 195549"/>
                <a:gd name="connsiteX3" fmla="*/ 188126 w 238626"/>
                <a:gd name="connsiteY3" fmla="*/ 30710 h 195549"/>
                <a:gd name="connsiteX4" fmla="*/ 233833 w 238626"/>
                <a:gd name="connsiteY4" fmla="*/ 8950 h 195549"/>
                <a:gd name="connsiteX5" fmla="*/ 238880 w 238626"/>
                <a:gd name="connsiteY5" fmla="*/ 3224 h 195549"/>
                <a:gd name="connsiteX6" fmla="*/ 235795 w 238626"/>
                <a:gd name="connsiteY6" fmla="*/ 75 h 195549"/>
                <a:gd name="connsiteX7" fmla="*/ 215886 w 238626"/>
                <a:gd name="connsiteY7" fmla="*/ 934 h 195549"/>
                <a:gd name="connsiteX8" fmla="*/ 184761 w 238626"/>
                <a:gd name="connsiteY8" fmla="*/ 75 h 195549"/>
                <a:gd name="connsiteX9" fmla="*/ 179434 w 238626"/>
                <a:gd name="connsiteY9" fmla="*/ 5801 h 195549"/>
                <a:gd name="connsiteX10" fmla="*/ 182798 w 238626"/>
                <a:gd name="connsiteY10" fmla="*/ 8950 h 195549"/>
                <a:gd name="connsiteX11" fmla="*/ 191491 w 238626"/>
                <a:gd name="connsiteY11" fmla="*/ 14963 h 195549"/>
                <a:gd name="connsiteX12" fmla="*/ 181396 w 238626"/>
                <a:gd name="connsiteY12" fmla="*/ 28133 h 195549"/>
                <a:gd name="connsiteX13" fmla="*/ 72038 w 238626"/>
                <a:gd name="connsiteY13" fmla="*/ 114026 h 195549"/>
                <a:gd name="connsiteX14" fmla="*/ 94470 w 238626"/>
                <a:gd name="connsiteY14" fmla="*/ 22121 h 195549"/>
                <a:gd name="connsiteX15" fmla="*/ 118024 w 238626"/>
                <a:gd name="connsiteY15" fmla="*/ 8950 h 195549"/>
                <a:gd name="connsiteX16" fmla="*/ 127558 w 238626"/>
                <a:gd name="connsiteY16" fmla="*/ 3224 h 195549"/>
                <a:gd name="connsiteX17" fmla="*/ 123632 w 238626"/>
                <a:gd name="connsiteY17" fmla="*/ 75 h 195549"/>
                <a:gd name="connsiteX18" fmla="*/ 87740 w 238626"/>
                <a:gd name="connsiteY18" fmla="*/ 934 h 195549"/>
                <a:gd name="connsiteX19" fmla="*/ 51568 w 238626"/>
                <a:gd name="connsiteY19" fmla="*/ 75 h 195549"/>
                <a:gd name="connsiteX20" fmla="*/ 45960 w 238626"/>
                <a:gd name="connsiteY20" fmla="*/ 5515 h 195549"/>
                <a:gd name="connsiteX21" fmla="*/ 54092 w 238626"/>
                <a:gd name="connsiteY21" fmla="*/ 8950 h 195549"/>
                <a:gd name="connsiteX22" fmla="*/ 66149 w 238626"/>
                <a:gd name="connsiteY22" fmla="*/ 9523 h 195549"/>
                <a:gd name="connsiteX23" fmla="*/ 72318 w 238626"/>
                <a:gd name="connsiteY23" fmla="*/ 14104 h 195549"/>
                <a:gd name="connsiteX24" fmla="*/ 71196 w 238626"/>
                <a:gd name="connsiteY24" fmla="*/ 19544 h 195549"/>
                <a:gd name="connsiteX25" fmla="*/ 33622 w 238626"/>
                <a:gd name="connsiteY25" fmla="*/ 173292 h 195549"/>
                <a:gd name="connsiteX26" fmla="*/ 8105 w 238626"/>
                <a:gd name="connsiteY26" fmla="*/ 186748 h 195549"/>
                <a:gd name="connsiteX27" fmla="*/ 253 w 238626"/>
                <a:gd name="connsiteY27" fmla="*/ 192188 h 195549"/>
                <a:gd name="connsiteX28" fmla="*/ 4459 w 238626"/>
                <a:gd name="connsiteY28" fmla="*/ 195624 h 195549"/>
                <a:gd name="connsiteX29" fmla="*/ 40071 w 238626"/>
                <a:gd name="connsiteY29" fmla="*/ 194765 h 195549"/>
                <a:gd name="connsiteX30" fmla="*/ 58017 w 238626"/>
                <a:gd name="connsiteY30" fmla="*/ 195051 h 195549"/>
                <a:gd name="connsiteX31" fmla="*/ 76244 w 238626"/>
                <a:gd name="connsiteY31" fmla="*/ 195624 h 195549"/>
                <a:gd name="connsiteX32" fmla="*/ 81852 w 238626"/>
                <a:gd name="connsiteY32" fmla="*/ 189898 h 195549"/>
                <a:gd name="connsiteX33" fmla="*/ 74000 w 238626"/>
                <a:gd name="connsiteY33" fmla="*/ 186748 h 195549"/>
                <a:gd name="connsiteX34" fmla="*/ 55774 w 238626"/>
                <a:gd name="connsiteY34" fmla="*/ 181595 h 195549"/>
                <a:gd name="connsiteX35" fmla="*/ 58298 w 238626"/>
                <a:gd name="connsiteY35" fmla="*/ 168997 h 195549"/>
                <a:gd name="connsiteX36" fmla="*/ 69514 w 238626"/>
                <a:gd name="connsiteY36" fmla="*/ 124047 h 195549"/>
                <a:gd name="connsiteX37" fmla="*/ 111295 w 238626"/>
                <a:gd name="connsiteY37" fmla="*/ 90835 h 195549"/>
                <a:gd name="connsiteX38" fmla="*/ 143822 w 238626"/>
                <a:gd name="connsiteY38" fmla="*/ 167852 h 195549"/>
                <a:gd name="connsiteX39" fmla="*/ 147187 w 238626"/>
                <a:gd name="connsiteY39" fmla="*/ 177873 h 195549"/>
                <a:gd name="connsiteX40" fmla="*/ 132606 w 238626"/>
                <a:gd name="connsiteY40" fmla="*/ 186748 h 195549"/>
                <a:gd name="connsiteX41" fmla="*/ 126437 w 238626"/>
                <a:gd name="connsiteY41" fmla="*/ 192475 h 195549"/>
                <a:gd name="connsiteX42" fmla="*/ 130362 w 238626"/>
                <a:gd name="connsiteY42" fmla="*/ 195624 h 195549"/>
                <a:gd name="connsiteX43" fmla="*/ 164572 w 238626"/>
                <a:gd name="connsiteY43" fmla="*/ 194765 h 195549"/>
                <a:gd name="connsiteX44" fmla="*/ 192052 w 238626"/>
                <a:gd name="connsiteY44" fmla="*/ 195624 h 195549"/>
                <a:gd name="connsiteX45" fmla="*/ 197099 w 238626"/>
                <a:gd name="connsiteY45" fmla="*/ 189898 h 195549"/>
                <a:gd name="connsiteX46" fmla="*/ 191491 w 238626"/>
                <a:gd name="connsiteY46" fmla="*/ 186748 h 195549"/>
                <a:gd name="connsiteX47" fmla="*/ 172143 w 238626"/>
                <a:gd name="connsiteY47" fmla="*/ 173865 h 195549"/>
                <a:gd name="connsiteX48" fmla="*/ 132325 w 238626"/>
                <a:gd name="connsiteY48" fmla="*/ 79955 h 19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38626" h="195549">
                  <a:moveTo>
                    <a:pt x="132325" y="79955"/>
                  </a:moveTo>
                  <a:cubicBezTo>
                    <a:pt x="132045" y="79096"/>
                    <a:pt x="130923" y="76806"/>
                    <a:pt x="130923" y="75947"/>
                  </a:cubicBezTo>
                  <a:cubicBezTo>
                    <a:pt x="130923" y="75660"/>
                    <a:pt x="135970" y="71652"/>
                    <a:pt x="139055" y="69362"/>
                  </a:cubicBezTo>
                  <a:lnTo>
                    <a:pt x="188126" y="30710"/>
                  </a:lnTo>
                  <a:cubicBezTo>
                    <a:pt x="214484" y="10954"/>
                    <a:pt x="225420" y="9809"/>
                    <a:pt x="233833" y="8950"/>
                  </a:cubicBezTo>
                  <a:cubicBezTo>
                    <a:pt x="236076" y="8664"/>
                    <a:pt x="238880" y="8378"/>
                    <a:pt x="238880" y="3224"/>
                  </a:cubicBezTo>
                  <a:cubicBezTo>
                    <a:pt x="238880" y="2079"/>
                    <a:pt x="238039" y="75"/>
                    <a:pt x="235795" y="75"/>
                  </a:cubicBezTo>
                  <a:cubicBezTo>
                    <a:pt x="229626" y="75"/>
                    <a:pt x="222616" y="934"/>
                    <a:pt x="215886" y="934"/>
                  </a:cubicBezTo>
                  <a:cubicBezTo>
                    <a:pt x="205792" y="934"/>
                    <a:pt x="194856" y="75"/>
                    <a:pt x="184761" y="75"/>
                  </a:cubicBezTo>
                  <a:cubicBezTo>
                    <a:pt x="182798" y="75"/>
                    <a:pt x="179434" y="75"/>
                    <a:pt x="179434" y="5801"/>
                  </a:cubicBezTo>
                  <a:cubicBezTo>
                    <a:pt x="179434" y="7805"/>
                    <a:pt x="180836" y="8664"/>
                    <a:pt x="182798" y="8950"/>
                  </a:cubicBezTo>
                  <a:cubicBezTo>
                    <a:pt x="188967" y="9523"/>
                    <a:pt x="191491" y="10954"/>
                    <a:pt x="191491" y="14963"/>
                  </a:cubicBezTo>
                  <a:cubicBezTo>
                    <a:pt x="191491" y="20116"/>
                    <a:pt x="183079" y="26701"/>
                    <a:pt x="181396" y="28133"/>
                  </a:cubicBezTo>
                  <a:lnTo>
                    <a:pt x="72038" y="114026"/>
                  </a:lnTo>
                  <a:lnTo>
                    <a:pt x="94470" y="22121"/>
                  </a:lnTo>
                  <a:cubicBezTo>
                    <a:pt x="96994" y="11813"/>
                    <a:pt x="97555" y="8950"/>
                    <a:pt x="118024" y="8950"/>
                  </a:cubicBezTo>
                  <a:cubicBezTo>
                    <a:pt x="125035" y="8950"/>
                    <a:pt x="127558" y="8950"/>
                    <a:pt x="127558" y="3224"/>
                  </a:cubicBezTo>
                  <a:cubicBezTo>
                    <a:pt x="127558" y="647"/>
                    <a:pt x="125315" y="75"/>
                    <a:pt x="123632" y="75"/>
                  </a:cubicBezTo>
                  <a:cubicBezTo>
                    <a:pt x="115781" y="75"/>
                    <a:pt x="95592" y="934"/>
                    <a:pt x="87740" y="934"/>
                  </a:cubicBezTo>
                  <a:cubicBezTo>
                    <a:pt x="79609" y="934"/>
                    <a:pt x="59700" y="75"/>
                    <a:pt x="51568" y="75"/>
                  </a:cubicBezTo>
                  <a:cubicBezTo>
                    <a:pt x="49605" y="75"/>
                    <a:pt x="45960" y="75"/>
                    <a:pt x="45960" y="5515"/>
                  </a:cubicBezTo>
                  <a:cubicBezTo>
                    <a:pt x="45960" y="8950"/>
                    <a:pt x="48483" y="8950"/>
                    <a:pt x="54092" y="8950"/>
                  </a:cubicBezTo>
                  <a:cubicBezTo>
                    <a:pt x="57737" y="8950"/>
                    <a:pt x="62784" y="9237"/>
                    <a:pt x="66149" y="9523"/>
                  </a:cubicBezTo>
                  <a:cubicBezTo>
                    <a:pt x="70636" y="10096"/>
                    <a:pt x="72318" y="10954"/>
                    <a:pt x="72318" y="14104"/>
                  </a:cubicBezTo>
                  <a:cubicBezTo>
                    <a:pt x="72318" y="15249"/>
                    <a:pt x="72038" y="16108"/>
                    <a:pt x="71196" y="19544"/>
                  </a:cubicBezTo>
                  <a:lnTo>
                    <a:pt x="33622" y="173292"/>
                  </a:lnTo>
                  <a:cubicBezTo>
                    <a:pt x="30818" y="184458"/>
                    <a:pt x="30257" y="186748"/>
                    <a:pt x="8105" y="186748"/>
                  </a:cubicBezTo>
                  <a:cubicBezTo>
                    <a:pt x="3338" y="186748"/>
                    <a:pt x="253" y="186748"/>
                    <a:pt x="253" y="192188"/>
                  </a:cubicBezTo>
                  <a:cubicBezTo>
                    <a:pt x="253" y="195624"/>
                    <a:pt x="3618" y="195624"/>
                    <a:pt x="4459" y="195624"/>
                  </a:cubicBezTo>
                  <a:cubicBezTo>
                    <a:pt x="12311" y="195624"/>
                    <a:pt x="32220" y="194765"/>
                    <a:pt x="40071" y="194765"/>
                  </a:cubicBezTo>
                  <a:cubicBezTo>
                    <a:pt x="45960" y="194765"/>
                    <a:pt x="52129" y="195051"/>
                    <a:pt x="58017" y="195051"/>
                  </a:cubicBezTo>
                  <a:cubicBezTo>
                    <a:pt x="64186" y="195051"/>
                    <a:pt x="70355" y="195624"/>
                    <a:pt x="76244" y="195624"/>
                  </a:cubicBezTo>
                  <a:cubicBezTo>
                    <a:pt x="78207" y="195624"/>
                    <a:pt x="81852" y="195624"/>
                    <a:pt x="81852" y="189898"/>
                  </a:cubicBezTo>
                  <a:cubicBezTo>
                    <a:pt x="81852" y="186748"/>
                    <a:pt x="79328" y="186748"/>
                    <a:pt x="74000" y="186748"/>
                  </a:cubicBezTo>
                  <a:cubicBezTo>
                    <a:pt x="63625" y="186748"/>
                    <a:pt x="55774" y="186748"/>
                    <a:pt x="55774" y="181595"/>
                  </a:cubicBezTo>
                  <a:cubicBezTo>
                    <a:pt x="55774" y="179591"/>
                    <a:pt x="57456" y="173292"/>
                    <a:pt x="58298" y="168997"/>
                  </a:cubicBezTo>
                  <a:cubicBezTo>
                    <a:pt x="62223" y="154109"/>
                    <a:pt x="65869" y="138935"/>
                    <a:pt x="69514" y="124047"/>
                  </a:cubicBezTo>
                  <a:lnTo>
                    <a:pt x="111295" y="90835"/>
                  </a:lnTo>
                  <a:lnTo>
                    <a:pt x="143822" y="167852"/>
                  </a:lnTo>
                  <a:cubicBezTo>
                    <a:pt x="147187" y="175582"/>
                    <a:pt x="147187" y="176155"/>
                    <a:pt x="147187" y="177873"/>
                  </a:cubicBezTo>
                  <a:cubicBezTo>
                    <a:pt x="147187" y="186462"/>
                    <a:pt x="135129" y="186748"/>
                    <a:pt x="132606" y="186748"/>
                  </a:cubicBezTo>
                  <a:cubicBezTo>
                    <a:pt x="129521" y="186748"/>
                    <a:pt x="126437" y="186748"/>
                    <a:pt x="126437" y="192475"/>
                  </a:cubicBezTo>
                  <a:cubicBezTo>
                    <a:pt x="126437" y="195624"/>
                    <a:pt x="129801" y="195624"/>
                    <a:pt x="130362" y="195624"/>
                  </a:cubicBezTo>
                  <a:cubicBezTo>
                    <a:pt x="141579" y="195624"/>
                    <a:pt x="153356" y="194765"/>
                    <a:pt x="164572" y="194765"/>
                  </a:cubicBezTo>
                  <a:cubicBezTo>
                    <a:pt x="170741" y="194765"/>
                    <a:pt x="185883" y="195624"/>
                    <a:pt x="192052" y="195624"/>
                  </a:cubicBezTo>
                  <a:cubicBezTo>
                    <a:pt x="193454" y="195624"/>
                    <a:pt x="197099" y="195624"/>
                    <a:pt x="197099" y="189898"/>
                  </a:cubicBezTo>
                  <a:cubicBezTo>
                    <a:pt x="197099" y="186748"/>
                    <a:pt x="194015" y="186748"/>
                    <a:pt x="191491" y="186748"/>
                  </a:cubicBezTo>
                  <a:cubicBezTo>
                    <a:pt x="179994" y="186462"/>
                    <a:pt x="176349" y="183885"/>
                    <a:pt x="172143" y="173865"/>
                  </a:cubicBezTo>
                  <a:lnTo>
                    <a:pt x="132325" y="7995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0" name="Dowolny kształt: kształt 79">
              <a:extLst>
                <a:ext uri="{FF2B5EF4-FFF2-40B4-BE49-F238E27FC236}">
                  <a16:creationId xmlns:a16="http://schemas.microsoft.com/office/drawing/2014/main" id="{FE50BD9A-866B-66CB-8DC1-543FE377D40F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929589" y="7188654"/>
              <a:ext cx="122874" cy="131673"/>
            </a:xfrm>
            <a:custGeom>
              <a:avLst/>
              <a:gdLst>
                <a:gd name="connsiteX0" fmla="*/ 48745 w 122874"/>
                <a:gd name="connsiteY0" fmla="*/ 90257 h 131673"/>
                <a:gd name="connsiteX1" fmla="*/ 55419 w 122874"/>
                <a:gd name="connsiteY1" fmla="*/ 90458 h 131673"/>
                <a:gd name="connsiteX2" fmla="*/ 123137 w 122874"/>
                <a:gd name="connsiteY2" fmla="*/ 29331 h 131673"/>
                <a:gd name="connsiteX3" fmla="*/ 97424 w 122874"/>
                <a:gd name="connsiteY3" fmla="*/ 70 h 131673"/>
                <a:gd name="connsiteX4" fmla="*/ 50511 w 122874"/>
                <a:gd name="connsiteY4" fmla="*/ 50374 h 131673"/>
                <a:gd name="connsiteX5" fmla="*/ 42464 w 122874"/>
                <a:gd name="connsiteY5" fmla="*/ 75627 h 131673"/>
                <a:gd name="connsiteX6" fmla="*/ 7132 w 122874"/>
                <a:gd name="connsiteY6" fmla="*/ 47769 h 131673"/>
                <a:gd name="connsiteX7" fmla="*/ 24209 w 122874"/>
                <a:gd name="connsiteY7" fmla="*/ 7085 h 131673"/>
                <a:gd name="connsiteX8" fmla="*/ 25780 w 122874"/>
                <a:gd name="connsiteY8" fmla="*/ 4479 h 131673"/>
                <a:gd name="connsiteX9" fmla="*/ 22639 w 122874"/>
                <a:gd name="connsiteY9" fmla="*/ 2074 h 131673"/>
                <a:gd name="connsiteX10" fmla="*/ 16358 w 122874"/>
                <a:gd name="connsiteY10" fmla="*/ 6483 h 131673"/>
                <a:gd name="connsiteX11" fmla="*/ 262 w 122874"/>
                <a:gd name="connsiteY11" fmla="*/ 49773 h 131673"/>
                <a:gd name="connsiteX12" fmla="*/ 38342 w 122874"/>
                <a:gd name="connsiteY12" fmla="*/ 88654 h 131673"/>
                <a:gd name="connsiteX13" fmla="*/ 27350 w 122874"/>
                <a:gd name="connsiteY13" fmla="*/ 125330 h 131673"/>
                <a:gd name="connsiteX14" fmla="*/ 34023 w 122874"/>
                <a:gd name="connsiteY14" fmla="*/ 131744 h 131673"/>
                <a:gd name="connsiteX15" fmla="*/ 41679 w 122874"/>
                <a:gd name="connsiteY15" fmla="*/ 127334 h 131673"/>
                <a:gd name="connsiteX16" fmla="*/ 48745 w 122874"/>
                <a:gd name="connsiteY16" fmla="*/ 90257 h 131673"/>
                <a:gd name="connsiteX17" fmla="*/ 51297 w 122874"/>
                <a:gd name="connsiteY17" fmla="*/ 76629 h 131673"/>
                <a:gd name="connsiteX18" fmla="*/ 66214 w 122874"/>
                <a:gd name="connsiteY18" fmla="*/ 31535 h 131673"/>
                <a:gd name="connsiteX19" fmla="*/ 95264 w 122874"/>
                <a:gd name="connsiteY19" fmla="*/ 13698 h 131673"/>
                <a:gd name="connsiteX20" fmla="*/ 116071 w 122874"/>
                <a:gd name="connsiteY20" fmla="*/ 33339 h 131673"/>
                <a:gd name="connsiteX21" fmla="*/ 57578 w 122874"/>
                <a:gd name="connsiteY21" fmla="*/ 76829 h 131673"/>
                <a:gd name="connsiteX22" fmla="*/ 51297 w 122874"/>
                <a:gd name="connsiteY22" fmla="*/ 76629 h 13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2874" h="131673">
                  <a:moveTo>
                    <a:pt x="48745" y="90257"/>
                  </a:moveTo>
                  <a:cubicBezTo>
                    <a:pt x="50904" y="90458"/>
                    <a:pt x="53259" y="90458"/>
                    <a:pt x="55419" y="90458"/>
                  </a:cubicBezTo>
                  <a:cubicBezTo>
                    <a:pt x="90750" y="90458"/>
                    <a:pt x="123137" y="60997"/>
                    <a:pt x="123137" y="29331"/>
                  </a:cubicBezTo>
                  <a:cubicBezTo>
                    <a:pt x="123137" y="11494"/>
                    <a:pt x="112734" y="70"/>
                    <a:pt x="97424" y="70"/>
                  </a:cubicBezTo>
                  <a:cubicBezTo>
                    <a:pt x="70336" y="70"/>
                    <a:pt x="56007" y="35343"/>
                    <a:pt x="50511" y="50374"/>
                  </a:cubicBezTo>
                  <a:cubicBezTo>
                    <a:pt x="47960" y="57790"/>
                    <a:pt x="43641" y="71819"/>
                    <a:pt x="42464" y="75627"/>
                  </a:cubicBezTo>
                  <a:cubicBezTo>
                    <a:pt x="20872" y="72621"/>
                    <a:pt x="7132" y="62600"/>
                    <a:pt x="7132" y="47769"/>
                  </a:cubicBezTo>
                  <a:cubicBezTo>
                    <a:pt x="7132" y="47569"/>
                    <a:pt x="8310" y="25122"/>
                    <a:pt x="24209" y="7085"/>
                  </a:cubicBezTo>
                  <a:cubicBezTo>
                    <a:pt x="25583" y="5682"/>
                    <a:pt x="25780" y="5281"/>
                    <a:pt x="25780" y="4479"/>
                  </a:cubicBezTo>
                  <a:cubicBezTo>
                    <a:pt x="25780" y="2074"/>
                    <a:pt x="23228" y="2074"/>
                    <a:pt x="22639" y="2074"/>
                  </a:cubicBezTo>
                  <a:cubicBezTo>
                    <a:pt x="20872" y="2074"/>
                    <a:pt x="20087" y="2074"/>
                    <a:pt x="16358" y="6483"/>
                  </a:cubicBezTo>
                  <a:cubicBezTo>
                    <a:pt x="5366" y="20312"/>
                    <a:pt x="262" y="41155"/>
                    <a:pt x="262" y="49773"/>
                  </a:cubicBezTo>
                  <a:cubicBezTo>
                    <a:pt x="262" y="67610"/>
                    <a:pt x="13021" y="83042"/>
                    <a:pt x="38342" y="88654"/>
                  </a:cubicBezTo>
                  <a:cubicBezTo>
                    <a:pt x="28528" y="119719"/>
                    <a:pt x="27350" y="123527"/>
                    <a:pt x="27350" y="125330"/>
                  </a:cubicBezTo>
                  <a:cubicBezTo>
                    <a:pt x="27350" y="130742"/>
                    <a:pt x="31864" y="131744"/>
                    <a:pt x="34023" y="131744"/>
                  </a:cubicBezTo>
                  <a:cubicBezTo>
                    <a:pt x="36183" y="131744"/>
                    <a:pt x="40108" y="130341"/>
                    <a:pt x="41679" y="127334"/>
                  </a:cubicBezTo>
                  <a:cubicBezTo>
                    <a:pt x="43053" y="124328"/>
                    <a:pt x="44819" y="114107"/>
                    <a:pt x="48745" y="90257"/>
                  </a:cubicBezTo>
                  <a:close/>
                  <a:moveTo>
                    <a:pt x="51297" y="76629"/>
                  </a:moveTo>
                  <a:cubicBezTo>
                    <a:pt x="55222" y="53581"/>
                    <a:pt x="56793" y="44562"/>
                    <a:pt x="66214" y="31535"/>
                  </a:cubicBezTo>
                  <a:cubicBezTo>
                    <a:pt x="75047" y="19310"/>
                    <a:pt x="85450" y="13698"/>
                    <a:pt x="95264" y="13698"/>
                  </a:cubicBezTo>
                  <a:cubicBezTo>
                    <a:pt x="108808" y="13698"/>
                    <a:pt x="116071" y="22917"/>
                    <a:pt x="116071" y="33339"/>
                  </a:cubicBezTo>
                  <a:cubicBezTo>
                    <a:pt x="116071" y="53581"/>
                    <a:pt x="91339" y="76829"/>
                    <a:pt x="57578" y="76829"/>
                  </a:cubicBezTo>
                  <a:cubicBezTo>
                    <a:pt x="55811" y="76829"/>
                    <a:pt x="53063" y="76829"/>
                    <a:pt x="51297" y="76629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1" name="Dowolny kształt: kształt 80">
              <a:extLst>
                <a:ext uri="{FF2B5EF4-FFF2-40B4-BE49-F238E27FC236}">
                  <a16:creationId xmlns:a16="http://schemas.microsoft.com/office/drawing/2014/main" id="{E03B055F-0862-85D4-A916-E1DC5BD013F6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905214" y="7361555"/>
              <a:ext cx="59474" cy="134880"/>
            </a:xfrm>
            <a:custGeom>
              <a:avLst/>
              <a:gdLst>
                <a:gd name="connsiteX0" fmla="*/ 54633 w 59474"/>
                <a:gd name="connsiteY0" fmla="*/ 7693 h 134880"/>
                <a:gd name="connsiteX1" fmla="*/ 46781 w 59474"/>
                <a:gd name="connsiteY1" fmla="*/ 77 h 134880"/>
                <a:gd name="connsiteX2" fmla="*/ 35789 w 59474"/>
                <a:gd name="connsiteY2" fmla="*/ 11100 h 134880"/>
                <a:gd name="connsiteX3" fmla="*/ 43641 w 59474"/>
                <a:gd name="connsiteY3" fmla="*/ 18716 h 134880"/>
                <a:gd name="connsiteX4" fmla="*/ 54633 w 59474"/>
                <a:gd name="connsiteY4" fmla="*/ 7693 h 134880"/>
                <a:gd name="connsiteX5" fmla="*/ 14591 w 59474"/>
                <a:gd name="connsiteY5" fmla="*/ 109505 h 134880"/>
                <a:gd name="connsiteX6" fmla="*/ 12824 w 59474"/>
                <a:gd name="connsiteY6" fmla="*/ 117922 h 134880"/>
                <a:gd name="connsiteX7" fmla="*/ 31471 w 59474"/>
                <a:gd name="connsiteY7" fmla="*/ 134958 h 134880"/>
                <a:gd name="connsiteX8" fmla="*/ 59736 w 59474"/>
                <a:gd name="connsiteY8" fmla="*/ 104294 h 134880"/>
                <a:gd name="connsiteX9" fmla="*/ 56596 w 59474"/>
                <a:gd name="connsiteY9" fmla="*/ 101689 h 134880"/>
                <a:gd name="connsiteX10" fmla="*/ 52866 w 59474"/>
                <a:gd name="connsiteY10" fmla="*/ 105096 h 134880"/>
                <a:gd name="connsiteX11" fmla="*/ 32060 w 59474"/>
                <a:gd name="connsiteY11" fmla="*/ 129346 h 134880"/>
                <a:gd name="connsiteX12" fmla="*/ 27153 w 59474"/>
                <a:gd name="connsiteY12" fmla="*/ 122332 h 134880"/>
                <a:gd name="connsiteX13" fmla="*/ 30293 w 59474"/>
                <a:gd name="connsiteY13" fmla="*/ 109505 h 134880"/>
                <a:gd name="connsiteX14" fmla="*/ 36575 w 59474"/>
                <a:gd name="connsiteY14" fmla="*/ 93472 h 134880"/>
                <a:gd name="connsiteX15" fmla="*/ 46192 w 59474"/>
                <a:gd name="connsiteY15" fmla="*/ 68019 h 134880"/>
                <a:gd name="connsiteX16" fmla="*/ 47370 w 59474"/>
                <a:gd name="connsiteY16" fmla="*/ 61605 h 134880"/>
                <a:gd name="connsiteX17" fmla="*/ 28723 w 59474"/>
                <a:gd name="connsiteY17" fmla="*/ 44570 h 134880"/>
                <a:gd name="connsiteX18" fmla="*/ 262 w 59474"/>
                <a:gd name="connsiteY18" fmla="*/ 75234 h 134880"/>
                <a:gd name="connsiteX19" fmla="*/ 3599 w 59474"/>
                <a:gd name="connsiteY19" fmla="*/ 77839 h 134880"/>
                <a:gd name="connsiteX20" fmla="*/ 7132 w 59474"/>
                <a:gd name="connsiteY20" fmla="*/ 74632 h 134880"/>
                <a:gd name="connsiteX21" fmla="*/ 28134 w 59474"/>
                <a:gd name="connsiteY21" fmla="*/ 50182 h 134880"/>
                <a:gd name="connsiteX22" fmla="*/ 33041 w 59474"/>
                <a:gd name="connsiteY22" fmla="*/ 57196 h 134880"/>
                <a:gd name="connsiteX23" fmla="*/ 26957 w 59474"/>
                <a:gd name="connsiteY23" fmla="*/ 77238 h 134880"/>
                <a:gd name="connsiteX24" fmla="*/ 14591 w 59474"/>
                <a:gd name="connsiteY24" fmla="*/ 109505 h 13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474" h="134880">
                  <a:moveTo>
                    <a:pt x="54633" y="7693"/>
                  </a:moveTo>
                  <a:cubicBezTo>
                    <a:pt x="54633" y="4487"/>
                    <a:pt x="52277" y="77"/>
                    <a:pt x="46781" y="77"/>
                  </a:cubicBezTo>
                  <a:cubicBezTo>
                    <a:pt x="41482" y="77"/>
                    <a:pt x="35789" y="5288"/>
                    <a:pt x="35789" y="11100"/>
                  </a:cubicBezTo>
                  <a:cubicBezTo>
                    <a:pt x="35789" y="14507"/>
                    <a:pt x="38341" y="18716"/>
                    <a:pt x="43641" y="18716"/>
                  </a:cubicBezTo>
                  <a:cubicBezTo>
                    <a:pt x="49333" y="18716"/>
                    <a:pt x="54633" y="13105"/>
                    <a:pt x="54633" y="7693"/>
                  </a:cubicBezTo>
                  <a:close/>
                  <a:moveTo>
                    <a:pt x="14591" y="109505"/>
                  </a:moveTo>
                  <a:cubicBezTo>
                    <a:pt x="13805" y="112110"/>
                    <a:pt x="12824" y="114515"/>
                    <a:pt x="12824" y="117922"/>
                  </a:cubicBezTo>
                  <a:cubicBezTo>
                    <a:pt x="12824" y="127342"/>
                    <a:pt x="20675" y="134958"/>
                    <a:pt x="31471" y="134958"/>
                  </a:cubicBezTo>
                  <a:cubicBezTo>
                    <a:pt x="51100" y="134958"/>
                    <a:pt x="59736" y="107300"/>
                    <a:pt x="59736" y="104294"/>
                  </a:cubicBezTo>
                  <a:cubicBezTo>
                    <a:pt x="59736" y="101689"/>
                    <a:pt x="57184" y="101689"/>
                    <a:pt x="56596" y="101689"/>
                  </a:cubicBezTo>
                  <a:cubicBezTo>
                    <a:pt x="53848" y="101689"/>
                    <a:pt x="53651" y="102891"/>
                    <a:pt x="52866" y="105096"/>
                  </a:cubicBezTo>
                  <a:cubicBezTo>
                    <a:pt x="48352" y="121129"/>
                    <a:pt x="39715" y="129346"/>
                    <a:pt x="32060" y="129346"/>
                  </a:cubicBezTo>
                  <a:cubicBezTo>
                    <a:pt x="28134" y="129346"/>
                    <a:pt x="27153" y="126741"/>
                    <a:pt x="27153" y="122332"/>
                  </a:cubicBezTo>
                  <a:cubicBezTo>
                    <a:pt x="27153" y="117722"/>
                    <a:pt x="28527" y="113914"/>
                    <a:pt x="30293" y="109505"/>
                  </a:cubicBezTo>
                  <a:cubicBezTo>
                    <a:pt x="32256" y="104094"/>
                    <a:pt x="34415" y="98682"/>
                    <a:pt x="36575" y="93472"/>
                  </a:cubicBezTo>
                  <a:cubicBezTo>
                    <a:pt x="38341" y="88662"/>
                    <a:pt x="45407" y="70424"/>
                    <a:pt x="46192" y="68019"/>
                  </a:cubicBezTo>
                  <a:cubicBezTo>
                    <a:pt x="46781" y="66015"/>
                    <a:pt x="47370" y="63610"/>
                    <a:pt x="47370" y="61605"/>
                  </a:cubicBezTo>
                  <a:cubicBezTo>
                    <a:pt x="47370" y="52186"/>
                    <a:pt x="39519" y="44570"/>
                    <a:pt x="28723" y="44570"/>
                  </a:cubicBezTo>
                  <a:cubicBezTo>
                    <a:pt x="9291" y="44570"/>
                    <a:pt x="262" y="71827"/>
                    <a:pt x="262" y="75234"/>
                  </a:cubicBezTo>
                  <a:cubicBezTo>
                    <a:pt x="262" y="77839"/>
                    <a:pt x="3010" y="77839"/>
                    <a:pt x="3599" y="77839"/>
                  </a:cubicBezTo>
                  <a:cubicBezTo>
                    <a:pt x="6347" y="77839"/>
                    <a:pt x="6543" y="76837"/>
                    <a:pt x="7132" y="74632"/>
                  </a:cubicBezTo>
                  <a:cubicBezTo>
                    <a:pt x="12235" y="57397"/>
                    <a:pt x="20872" y="50182"/>
                    <a:pt x="28134" y="50182"/>
                  </a:cubicBezTo>
                  <a:cubicBezTo>
                    <a:pt x="31275" y="50182"/>
                    <a:pt x="33041" y="51785"/>
                    <a:pt x="33041" y="57196"/>
                  </a:cubicBezTo>
                  <a:cubicBezTo>
                    <a:pt x="33041" y="61806"/>
                    <a:pt x="31864" y="64812"/>
                    <a:pt x="26957" y="77238"/>
                  </a:cubicBezTo>
                  <a:lnTo>
                    <a:pt x="14591" y="10950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82" name="Grupa 81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beta = \sum_i \dot{\tilde{K}}_i^{\dagger \varphi} \tilde{K}_i^\varphi&#10;$$&#10; \end{document}&#10;" title="IguanaTex Vector Display">
            <a:extLst>
              <a:ext uri="{FF2B5EF4-FFF2-40B4-BE49-F238E27FC236}">
                <a16:creationId xmlns:a16="http://schemas.microsoft.com/office/drawing/2014/main" id="{F3AEE074-A599-E990-7E7A-ECE095295C39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2236577" y="4716599"/>
            <a:ext cx="1202128" cy="421936"/>
            <a:chOff x="8676895" y="7058214"/>
            <a:chExt cx="1915165" cy="672206"/>
          </a:xfrm>
        </p:grpSpPr>
        <p:sp>
          <p:nvSpPr>
            <p:cNvPr id="83" name="Dowolny kształt: kształt 82">
              <a:extLst>
                <a:ext uri="{FF2B5EF4-FFF2-40B4-BE49-F238E27FC236}">
                  <a16:creationId xmlns:a16="http://schemas.microsoft.com/office/drawing/2014/main" id="{3CE73B16-84F4-BD61-371B-AFE961FB5B6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676895" y="7188040"/>
              <a:ext cx="153445" cy="257885"/>
            </a:xfrm>
            <a:custGeom>
              <a:avLst/>
              <a:gdLst>
                <a:gd name="connsiteX0" fmla="*/ 153645 w 153445"/>
                <a:gd name="connsiteY0" fmla="*/ 39331 h 257885"/>
                <a:gd name="connsiteX1" fmla="*/ 115363 w 153445"/>
                <a:gd name="connsiteY1" fmla="*/ 75 h 257885"/>
                <a:gd name="connsiteX2" fmla="*/ 81303 w 153445"/>
                <a:gd name="connsiteY2" fmla="*/ 12109 h 257885"/>
                <a:gd name="connsiteX3" fmla="*/ 44991 w 153445"/>
                <a:gd name="connsiteY3" fmla="*/ 73142 h 257885"/>
                <a:gd name="connsiteX4" fmla="*/ 235 w 153445"/>
                <a:gd name="connsiteY4" fmla="*/ 255095 h 257885"/>
                <a:gd name="connsiteX5" fmla="*/ 3613 w 153445"/>
                <a:gd name="connsiteY5" fmla="*/ 257960 h 257885"/>
                <a:gd name="connsiteX6" fmla="*/ 6991 w 153445"/>
                <a:gd name="connsiteY6" fmla="*/ 256527 h 257885"/>
                <a:gd name="connsiteX7" fmla="*/ 26694 w 153445"/>
                <a:gd name="connsiteY7" fmla="*/ 177443 h 257885"/>
                <a:gd name="connsiteX8" fmla="*/ 64977 w 153445"/>
                <a:gd name="connsiteY8" fmla="*/ 205237 h 257885"/>
                <a:gd name="connsiteX9" fmla="*/ 119303 w 153445"/>
                <a:gd name="connsiteY9" fmla="*/ 182600 h 257885"/>
                <a:gd name="connsiteX10" fmla="*/ 141822 w 153445"/>
                <a:gd name="connsiteY10" fmla="*/ 129877 h 257885"/>
                <a:gd name="connsiteX11" fmla="*/ 121274 w 153445"/>
                <a:gd name="connsiteY11" fmla="*/ 87183 h 257885"/>
                <a:gd name="connsiteX12" fmla="*/ 153645 w 153445"/>
                <a:gd name="connsiteY12" fmla="*/ 39331 h 257885"/>
                <a:gd name="connsiteX13" fmla="*/ 102977 w 153445"/>
                <a:gd name="connsiteY13" fmla="*/ 86896 h 257885"/>
                <a:gd name="connsiteX14" fmla="*/ 89466 w 153445"/>
                <a:gd name="connsiteY14" fmla="*/ 88902 h 257885"/>
                <a:gd name="connsiteX15" fmla="*/ 77080 w 153445"/>
                <a:gd name="connsiteY15" fmla="*/ 87756 h 257885"/>
                <a:gd name="connsiteX16" fmla="*/ 90873 w 153445"/>
                <a:gd name="connsiteY16" fmla="*/ 85463 h 257885"/>
                <a:gd name="connsiteX17" fmla="*/ 102977 w 153445"/>
                <a:gd name="connsiteY17" fmla="*/ 86896 h 257885"/>
                <a:gd name="connsiteX18" fmla="*/ 137881 w 153445"/>
                <a:gd name="connsiteY18" fmla="*/ 32740 h 257885"/>
                <a:gd name="connsiteX19" fmla="*/ 112548 w 153445"/>
                <a:gd name="connsiteY19" fmla="*/ 82312 h 257885"/>
                <a:gd name="connsiteX20" fmla="*/ 90873 w 153445"/>
                <a:gd name="connsiteY20" fmla="*/ 78873 h 257885"/>
                <a:gd name="connsiteX21" fmla="*/ 69199 w 153445"/>
                <a:gd name="connsiteY21" fmla="*/ 88042 h 257885"/>
                <a:gd name="connsiteX22" fmla="*/ 88621 w 153445"/>
                <a:gd name="connsiteY22" fmla="*/ 95206 h 257885"/>
                <a:gd name="connsiteX23" fmla="*/ 111703 w 153445"/>
                <a:gd name="connsiteY23" fmla="*/ 91481 h 257885"/>
                <a:gd name="connsiteX24" fmla="*/ 124089 w 153445"/>
                <a:gd name="connsiteY24" fmla="*/ 123860 h 257885"/>
                <a:gd name="connsiteX25" fmla="*/ 110014 w 153445"/>
                <a:gd name="connsiteY25" fmla="*/ 173145 h 257885"/>
                <a:gd name="connsiteX26" fmla="*/ 64132 w 153445"/>
                <a:gd name="connsiteY26" fmla="*/ 198933 h 257885"/>
                <a:gd name="connsiteX27" fmla="*/ 32043 w 153445"/>
                <a:gd name="connsiteY27" fmla="*/ 161969 h 257885"/>
                <a:gd name="connsiteX28" fmla="*/ 33450 w 153445"/>
                <a:gd name="connsiteY28" fmla="*/ 149362 h 257885"/>
                <a:gd name="connsiteX29" fmla="*/ 51465 w 153445"/>
                <a:gd name="connsiteY29" fmla="*/ 76867 h 257885"/>
                <a:gd name="connsiteX30" fmla="*/ 111703 w 153445"/>
                <a:gd name="connsiteY30" fmla="*/ 6665 h 257885"/>
                <a:gd name="connsiteX31" fmla="*/ 137881 w 153445"/>
                <a:gd name="connsiteY31" fmla="*/ 32740 h 25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3445" h="257885">
                  <a:moveTo>
                    <a:pt x="153645" y="39331"/>
                  </a:moveTo>
                  <a:cubicBezTo>
                    <a:pt x="153645" y="17840"/>
                    <a:pt x="138163" y="75"/>
                    <a:pt x="115363" y="75"/>
                  </a:cubicBezTo>
                  <a:cubicBezTo>
                    <a:pt x="99036" y="75"/>
                    <a:pt x="91155" y="4659"/>
                    <a:pt x="81303" y="12109"/>
                  </a:cubicBezTo>
                  <a:cubicBezTo>
                    <a:pt x="65821" y="23571"/>
                    <a:pt x="50339" y="51365"/>
                    <a:pt x="44991" y="73142"/>
                  </a:cubicBezTo>
                  <a:lnTo>
                    <a:pt x="235" y="255095"/>
                  </a:lnTo>
                  <a:cubicBezTo>
                    <a:pt x="-47" y="256241"/>
                    <a:pt x="1361" y="257960"/>
                    <a:pt x="3613" y="257960"/>
                  </a:cubicBezTo>
                  <a:cubicBezTo>
                    <a:pt x="5865" y="257960"/>
                    <a:pt x="6709" y="257387"/>
                    <a:pt x="6991" y="256527"/>
                  </a:cubicBezTo>
                  <a:lnTo>
                    <a:pt x="26694" y="177443"/>
                  </a:lnTo>
                  <a:cubicBezTo>
                    <a:pt x="32043" y="194635"/>
                    <a:pt x="44428" y="205237"/>
                    <a:pt x="64977" y="205237"/>
                  </a:cubicBezTo>
                  <a:cubicBezTo>
                    <a:pt x="85525" y="205237"/>
                    <a:pt x="106636" y="195208"/>
                    <a:pt x="119303" y="182600"/>
                  </a:cubicBezTo>
                  <a:cubicBezTo>
                    <a:pt x="132815" y="169420"/>
                    <a:pt x="141822" y="151081"/>
                    <a:pt x="141822" y="129877"/>
                  </a:cubicBezTo>
                  <a:cubicBezTo>
                    <a:pt x="141822" y="109246"/>
                    <a:pt x="131407" y="94346"/>
                    <a:pt x="121274" y="87183"/>
                  </a:cubicBezTo>
                  <a:cubicBezTo>
                    <a:pt x="137600" y="77727"/>
                    <a:pt x="153645" y="59961"/>
                    <a:pt x="153645" y="39331"/>
                  </a:cubicBezTo>
                  <a:close/>
                  <a:moveTo>
                    <a:pt x="102977" y="86896"/>
                  </a:moveTo>
                  <a:cubicBezTo>
                    <a:pt x="99318" y="88329"/>
                    <a:pt x="96221" y="88902"/>
                    <a:pt x="89466" y="88902"/>
                  </a:cubicBezTo>
                  <a:cubicBezTo>
                    <a:pt x="85525" y="88902"/>
                    <a:pt x="79895" y="89188"/>
                    <a:pt x="77080" y="87756"/>
                  </a:cubicBezTo>
                  <a:cubicBezTo>
                    <a:pt x="77643" y="84890"/>
                    <a:pt x="87777" y="85463"/>
                    <a:pt x="90873" y="85463"/>
                  </a:cubicBezTo>
                  <a:cubicBezTo>
                    <a:pt x="96784" y="85463"/>
                    <a:pt x="99318" y="85463"/>
                    <a:pt x="102977" y="86896"/>
                  </a:cubicBezTo>
                  <a:close/>
                  <a:moveTo>
                    <a:pt x="137881" y="32740"/>
                  </a:moveTo>
                  <a:cubicBezTo>
                    <a:pt x="137881" y="52798"/>
                    <a:pt x="127185" y="73429"/>
                    <a:pt x="112548" y="82312"/>
                  </a:cubicBezTo>
                  <a:cubicBezTo>
                    <a:pt x="104948" y="79446"/>
                    <a:pt x="99318" y="78873"/>
                    <a:pt x="90873" y="78873"/>
                  </a:cubicBezTo>
                  <a:cubicBezTo>
                    <a:pt x="84962" y="78873"/>
                    <a:pt x="69199" y="78587"/>
                    <a:pt x="69199" y="88042"/>
                  </a:cubicBezTo>
                  <a:cubicBezTo>
                    <a:pt x="68917" y="96065"/>
                    <a:pt x="83555" y="95206"/>
                    <a:pt x="88621" y="95206"/>
                  </a:cubicBezTo>
                  <a:cubicBezTo>
                    <a:pt x="99036" y="95206"/>
                    <a:pt x="103259" y="94919"/>
                    <a:pt x="111703" y="91481"/>
                  </a:cubicBezTo>
                  <a:cubicBezTo>
                    <a:pt x="122400" y="101796"/>
                    <a:pt x="123807" y="110679"/>
                    <a:pt x="124089" y="123860"/>
                  </a:cubicBezTo>
                  <a:cubicBezTo>
                    <a:pt x="124652" y="140479"/>
                    <a:pt x="117896" y="161969"/>
                    <a:pt x="110014" y="173145"/>
                  </a:cubicBezTo>
                  <a:cubicBezTo>
                    <a:pt x="99036" y="188618"/>
                    <a:pt x="80177" y="198933"/>
                    <a:pt x="64132" y="198933"/>
                  </a:cubicBezTo>
                  <a:cubicBezTo>
                    <a:pt x="42739" y="198933"/>
                    <a:pt x="32043" y="182314"/>
                    <a:pt x="32043" y="161969"/>
                  </a:cubicBezTo>
                  <a:cubicBezTo>
                    <a:pt x="32043" y="159104"/>
                    <a:pt x="32043" y="154806"/>
                    <a:pt x="33450" y="149362"/>
                  </a:cubicBezTo>
                  <a:lnTo>
                    <a:pt x="51465" y="76867"/>
                  </a:lnTo>
                  <a:cubicBezTo>
                    <a:pt x="57658" y="52225"/>
                    <a:pt x="77925" y="6665"/>
                    <a:pt x="111703" y="6665"/>
                  </a:cubicBezTo>
                  <a:cubicBezTo>
                    <a:pt x="128029" y="6665"/>
                    <a:pt x="137881" y="15548"/>
                    <a:pt x="137881" y="32740"/>
                  </a:cubicBez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4" name="Dowolny kształt: kształt 83">
              <a:extLst>
                <a:ext uri="{FF2B5EF4-FFF2-40B4-BE49-F238E27FC236}">
                  <a16:creationId xmlns:a16="http://schemas.microsoft.com/office/drawing/2014/main" id="{DCCF59B1-8B7D-AFF1-0A8F-8F721C8D66F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936509" y="7285177"/>
              <a:ext cx="187188" cy="67050"/>
            </a:xfrm>
            <a:custGeom>
              <a:avLst/>
              <a:gdLst>
                <a:gd name="connsiteX0" fmla="*/ 177826 w 187188"/>
                <a:gd name="connsiteY0" fmla="*/ 11536 h 67050"/>
                <a:gd name="connsiteX1" fmla="*/ 187396 w 187188"/>
                <a:gd name="connsiteY1" fmla="*/ 5806 h 67050"/>
                <a:gd name="connsiteX2" fmla="*/ 178107 w 187188"/>
                <a:gd name="connsiteY2" fmla="*/ 75 h 67050"/>
                <a:gd name="connsiteX3" fmla="*/ 9497 w 187188"/>
                <a:gd name="connsiteY3" fmla="*/ 75 h 67050"/>
                <a:gd name="connsiteX4" fmla="*/ 208 w 187188"/>
                <a:gd name="connsiteY4" fmla="*/ 5806 h 67050"/>
                <a:gd name="connsiteX5" fmla="*/ 9779 w 187188"/>
                <a:gd name="connsiteY5" fmla="*/ 11536 h 67050"/>
                <a:gd name="connsiteX6" fmla="*/ 177826 w 187188"/>
                <a:gd name="connsiteY6" fmla="*/ 11536 h 67050"/>
                <a:gd name="connsiteX7" fmla="*/ 178107 w 187188"/>
                <a:gd name="connsiteY7" fmla="*/ 67125 h 67050"/>
                <a:gd name="connsiteX8" fmla="*/ 187396 w 187188"/>
                <a:gd name="connsiteY8" fmla="*/ 61394 h 67050"/>
                <a:gd name="connsiteX9" fmla="*/ 177826 w 187188"/>
                <a:gd name="connsiteY9" fmla="*/ 55663 h 67050"/>
                <a:gd name="connsiteX10" fmla="*/ 9779 w 187188"/>
                <a:gd name="connsiteY10" fmla="*/ 55663 h 67050"/>
                <a:gd name="connsiteX11" fmla="*/ 208 w 187188"/>
                <a:gd name="connsiteY11" fmla="*/ 61394 h 67050"/>
                <a:gd name="connsiteX12" fmla="*/ 9497 w 187188"/>
                <a:gd name="connsiteY12" fmla="*/ 67125 h 67050"/>
                <a:gd name="connsiteX13" fmla="*/ 178107 w 187188"/>
                <a:gd name="connsiteY13" fmla="*/ 67125 h 6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7188" h="67050">
                  <a:moveTo>
                    <a:pt x="177826" y="11536"/>
                  </a:moveTo>
                  <a:cubicBezTo>
                    <a:pt x="182048" y="11536"/>
                    <a:pt x="187396" y="11536"/>
                    <a:pt x="187396" y="5806"/>
                  </a:cubicBezTo>
                  <a:cubicBezTo>
                    <a:pt x="187396" y="75"/>
                    <a:pt x="182048" y="75"/>
                    <a:pt x="178107" y="75"/>
                  </a:cubicBezTo>
                  <a:lnTo>
                    <a:pt x="9497" y="75"/>
                  </a:lnTo>
                  <a:cubicBezTo>
                    <a:pt x="5556" y="75"/>
                    <a:pt x="208" y="75"/>
                    <a:pt x="208" y="5806"/>
                  </a:cubicBezTo>
                  <a:cubicBezTo>
                    <a:pt x="208" y="11536"/>
                    <a:pt x="5556" y="11536"/>
                    <a:pt x="9779" y="11536"/>
                  </a:cubicBezTo>
                  <a:lnTo>
                    <a:pt x="177826" y="11536"/>
                  </a:lnTo>
                  <a:close/>
                  <a:moveTo>
                    <a:pt x="178107" y="67125"/>
                  </a:moveTo>
                  <a:cubicBezTo>
                    <a:pt x="182048" y="67125"/>
                    <a:pt x="187396" y="67125"/>
                    <a:pt x="187396" y="61394"/>
                  </a:cubicBezTo>
                  <a:cubicBezTo>
                    <a:pt x="187396" y="55663"/>
                    <a:pt x="182048" y="55663"/>
                    <a:pt x="177826" y="55663"/>
                  </a:cubicBezTo>
                  <a:lnTo>
                    <a:pt x="9779" y="55663"/>
                  </a:lnTo>
                  <a:cubicBezTo>
                    <a:pt x="5556" y="55663"/>
                    <a:pt x="208" y="55663"/>
                    <a:pt x="208" y="61394"/>
                  </a:cubicBezTo>
                  <a:cubicBezTo>
                    <a:pt x="208" y="67125"/>
                    <a:pt x="5556" y="67125"/>
                    <a:pt x="9497" y="67125"/>
                  </a:cubicBezTo>
                  <a:lnTo>
                    <a:pt x="178107" y="67125"/>
                  </a:ln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5" name="Dowolny kształt: kształt 84">
              <a:extLst>
                <a:ext uri="{FF2B5EF4-FFF2-40B4-BE49-F238E27FC236}">
                  <a16:creationId xmlns:a16="http://schemas.microsoft.com/office/drawing/2014/main" id="{21345E82-2816-0EE3-48C6-5BF8CB7544B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9233632" y="7118123"/>
              <a:ext cx="374657" cy="401155"/>
            </a:xfrm>
            <a:custGeom>
              <a:avLst/>
              <a:gdLst>
                <a:gd name="connsiteX0" fmla="*/ 340816 w 374657"/>
                <a:gd name="connsiteY0" fmla="*/ 401220 h 401155"/>
                <a:gd name="connsiteX1" fmla="*/ 374876 w 374657"/>
                <a:gd name="connsiteY1" fmla="*/ 309528 h 401155"/>
                <a:gd name="connsiteX2" fmla="*/ 367839 w 374657"/>
                <a:gd name="connsiteY2" fmla="*/ 309528 h 401155"/>
                <a:gd name="connsiteX3" fmla="*/ 294653 w 374657"/>
                <a:gd name="connsiteY3" fmla="*/ 367409 h 401155"/>
                <a:gd name="connsiteX4" fmla="*/ 207111 w 374657"/>
                <a:gd name="connsiteY4" fmla="*/ 376291 h 401155"/>
                <a:gd name="connsiteX5" fmla="*/ 37375 w 374657"/>
                <a:gd name="connsiteY5" fmla="*/ 376291 h 401155"/>
                <a:gd name="connsiteX6" fmla="*/ 180651 w 374657"/>
                <a:gd name="connsiteY6" fmla="*/ 205227 h 401155"/>
                <a:gd name="connsiteX7" fmla="*/ 183184 w 374657"/>
                <a:gd name="connsiteY7" fmla="*/ 200643 h 401155"/>
                <a:gd name="connsiteX8" fmla="*/ 181214 w 374657"/>
                <a:gd name="connsiteY8" fmla="*/ 196345 h 401155"/>
                <a:gd name="connsiteX9" fmla="*/ 50042 w 374657"/>
                <a:gd name="connsiteY9" fmla="*/ 13819 h 401155"/>
                <a:gd name="connsiteX10" fmla="*/ 204296 w 374657"/>
                <a:gd name="connsiteY10" fmla="*/ 13819 h 401155"/>
                <a:gd name="connsiteX11" fmla="*/ 270163 w 374657"/>
                <a:gd name="connsiteY11" fmla="*/ 18404 h 401155"/>
                <a:gd name="connsiteX12" fmla="*/ 332090 w 374657"/>
                <a:gd name="connsiteY12" fmla="*/ 39894 h 401155"/>
                <a:gd name="connsiteX13" fmla="*/ 367839 w 374657"/>
                <a:gd name="connsiteY13" fmla="*/ 80583 h 401155"/>
                <a:gd name="connsiteX14" fmla="*/ 374876 w 374657"/>
                <a:gd name="connsiteY14" fmla="*/ 80583 h 401155"/>
                <a:gd name="connsiteX15" fmla="*/ 340816 w 374657"/>
                <a:gd name="connsiteY15" fmla="*/ 65 h 401155"/>
                <a:gd name="connsiteX16" fmla="*/ 8100 w 374657"/>
                <a:gd name="connsiteY16" fmla="*/ 65 h 401155"/>
                <a:gd name="connsiteX17" fmla="*/ 500 w 374657"/>
                <a:gd name="connsiteY17" fmla="*/ 2071 h 401155"/>
                <a:gd name="connsiteX18" fmla="*/ 219 w 374657"/>
                <a:gd name="connsiteY18" fmla="*/ 11527 h 401155"/>
                <a:gd name="connsiteX19" fmla="*/ 149125 w 374657"/>
                <a:gd name="connsiteY19" fmla="*/ 218981 h 401155"/>
                <a:gd name="connsiteX20" fmla="*/ 3315 w 374657"/>
                <a:gd name="connsiteY20" fmla="*/ 392911 h 401155"/>
                <a:gd name="connsiteX21" fmla="*/ 500 w 374657"/>
                <a:gd name="connsiteY21" fmla="*/ 398068 h 401155"/>
                <a:gd name="connsiteX22" fmla="*/ 8100 w 374657"/>
                <a:gd name="connsiteY22" fmla="*/ 401220 h 401155"/>
                <a:gd name="connsiteX23" fmla="*/ 340816 w 374657"/>
                <a:gd name="connsiteY23" fmla="*/ 401220 h 40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74657" h="401155">
                  <a:moveTo>
                    <a:pt x="340816" y="401220"/>
                  </a:moveTo>
                  <a:lnTo>
                    <a:pt x="374876" y="309528"/>
                  </a:lnTo>
                  <a:lnTo>
                    <a:pt x="367839" y="309528"/>
                  </a:lnTo>
                  <a:cubicBezTo>
                    <a:pt x="356861" y="339328"/>
                    <a:pt x="327024" y="358813"/>
                    <a:pt x="294653" y="367409"/>
                  </a:cubicBezTo>
                  <a:cubicBezTo>
                    <a:pt x="288741" y="368841"/>
                    <a:pt x="261156" y="376291"/>
                    <a:pt x="207111" y="376291"/>
                  </a:cubicBezTo>
                  <a:lnTo>
                    <a:pt x="37375" y="376291"/>
                  </a:lnTo>
                  <a:lnTo>
                    <a:pt x="180651" y="205227"/>
                  </a:lnTo>
                  <a:cubicBezTo>
                    <a:pt x="182621" y="202935"/>
                    <a:pt x="183184" y="202076"/>
                    <a:pt x="183184" y="200643"/>
                  </a:cubicBezTo>
                  <a:cubicBezTo>
                    <a:pt x="183184" y="200070"/>
                    <a:pt x="183184" y="199210"/>
                    <a:pt x="181214" y="196345"/>
                  </a:cubicBezTo>
                  <a:lnTo>
                    <a:pt x="50042" y="13819"/>
                  </a:lnTo>
                  <a:lnTo>
                    <a:pt x="204296" y="13819"/>
                  </a:lnTo>
                  <a:cubicBezTo>
                    <a:pt x="242015" y="13819"/>
                    <a:pt x="267630" y="17831"/>
                    <a:pt x="270163" y="18404"/>
                  </a:cubicBezTo>
                  <a:cubicBezTo>
                    <a:pt x="285364" y="20696"/>
                    <a:pt x="309853" y="25567"/>
                    <a:pt x="332090" y="39894"/>
                  </a:cubicBezTo>
                  <a:cubicBezTo>
                    <a:pt x="339127" y="44479"/>
                    <a:pt x="358268" y="57373"/>
                    <a:pt x="367839" y="80583"/>
                  </a:cubicBezTo>
                  <a:lnTo>
                    <a:pt x="374876" y="80583"/>
                  </a:lnTo>
                  <a:lnTo>
                    <a:pt x="340816" y="65"/>
                  </a:lnTo>
                  <a:lnTo>
                    <a:pt x="8100" y="65"/>
                  </a:lnTo>
                  <a:cubicBezTo>
                    <a:pt x="1626" y="65"/>
                    <a:pt x="1345" y="352"/>
                    <a:pt x="500" y="2071"/>
                  </a:cubicBezTo>
                  <a:cubicBezTo>
                    <a:pt x="219" y="2931"/>
                    <a:pt x="219" y="8375"/>
                    <a:pt x="219" y="11527"/>
                  </a:cubicBezTo>
                  <a:lnTo>
                    <a:pt x="149125" y="218981"/>
                  </a:lnTo>
                  <a:lnTo>
                    <a:pt x="3315" y="392911"/>
                  </a:lnTo>
                  <a:cubicBezTo>
                    <a:pt x="500" y="396349"/>
                    <a:pt x="500" y="397782"/>
                    <a:pt x="500" y="398068"/>
                  </a:cubicBezTo>
                  <a:cubicBezTo>
                    <a:pt x="500" y="401220"/>
                    <a:pt x="3033" y="401220"/>
                    <a:pt x="8100" y="401220"/>
                  </a:cubicBezTo>
                  <a:lnTo>
                    <a:pt x="340816" y="401220"/>
                  </a:ln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6" name="Dowolny kształt: kształt 85">
              <a:extLst>
                <a:ext uri="{FF2B5EF4-FFF2-40B4-BE49-F238E27FC236}">
                  <a16:creationId xmlns:a16="http://schemas.microsoft.com/office/drawing/2014/main" id="{132CC655-430A-C9FC-6C36-72382ABBF1D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9390606" y="7595432"/>
              <a:ext cx="59703" cy="134988"/>
            </a:xfrm>
            <a:custGeom>
              <a:avLst/>
              <a:gdLst>
                <a:gd name="connsiteX0" fmla="*/ 54804 w 59703"/>
                <a:gd name="connsiteY0" fmla="*/ 7708 h 134988"/>
                <a:gd name="connsiteX1" fmla="*/ 46923 w 59703"/>
                <a:gd name="connsiteY1" fmla="*/ 86 h 134988"/>
                <a:gd name="connsiteX2" fmla="*/ 35889 w 59703"/>
                <a:gd name="connsiteY2" fmla="*/ 11118 h 134988"/>
                <a:gd name="connsiteX3" fmla="*/ 43770 w 59703"/>
                <a:gd name="connsiteY3" fmla="*/ 18740 h 134988"/>
                <a:gd name="connsiteX4" fmla="*/ 54804 w 59703"/>
                <a:gd name="connsiteY4" fmla="*/ 7708 h 134988"/>
                <a:gd name="connsiteX5" fmla="*/ 14608 w 59703"/>
                <a:gd name="connsiteY5" fmla="*/ 109602 h 134988"/>
                <a:gd name="connsiteX6" fmla="*/ 12835 w 59703"/>
                <a:gd name="connsiteY6" fmla="*/ 118026 h 134988"/>
                <a:gd name="connsiteX7" fmla="*/ 31554 w 59703"/>
                <a:gd name="connsiteY7" fmla="*/ 135075 h 134988"/>
                <a:gd name="connsiteX8" fmla="*/ 59927 w 59703"/>
                <a:gd name="connsiteY8" fmla="*/ 104387 h 134988"/>
                <a:gd name="connsiteX9" fmla="*/ 56775 w 59703"/>
                <a:gd name="connsiteY9" fmla="*/ 101779 h 134988"/>
                <a:gd name="connsiteX10" fmla="*/ 53031 w 59703"/>
                <a:gd name="connsiteY10" fmla="*/ 105189 h 134988"/>
                <a:gd name="connsiteX11" fmla="*/ 32145 w 59703"/>
                <a:gd name="connsiteY11" fmla="*/ 129459 h 134988"/>
                <a:gd name="connsiteX12" fmla="*/ 27219 w 59703"/>
                <a:gd name="connsiteY12" fmla="*/ 122439 h 134988"/>
                <a:gd name="connsiteX13" fmla="*/ 30372 w 59703"/>
                <a:gd name="connsiteY13" fmla="*/ 109602 h 134988"/>
                <a:gd name="connsiteX14" fmla="*/ 36677 w 59703"/>
                <a:gd name="connsiteY14" fmla="*/ 93556 h 134988"/>
                <a:gd name="connsiteX15" fmla="*/ 46332 w 59703"/>
                <a:gd name="connsiteY15" fmla="*/ 68082 h 134988"/>
                <a:gd name="connsiteX16" fmla="*/ 47514 w 59703"/>
                <a:gd name="connsiteY16" fmla="*/ 61664 h 134988"/>
                <a:gd name="connsiteX17" fmla="*/ 28795 w 59703"/>
                <a:gd name="connsiteY17" fmla="*/ 44615 h 134988"/>
                <a:gd name="connsiteX18" fmla="*/ 224 w 59703"/>
                <a:gd name="connsiteY18" fmla="*/ 75303 h 134988"/>
                <a:gd name="connsiteX19" fmla="*/ 3574 w 59703"/>
                <a:gd name="connsiteY19" fmla="*/ 77911 h 134988"/>
                <a:gd name="connsiteX20" fmla="*/ 7121 w 59703"/>
                <a:gd name="connsiteY20" fmla="*/ 74701 h 134988"/>
                <a:gd name="connsiteX21" fmla="*/ 28204 w 59703"/>
                <a:gd name="connsiteY21" fmla="*/ 50231 h 134988"/>
                <a:gd name="connsiteX22" fmla="*/ 33130 w 59703"/>
                <a:gd name="connsiteY22" fmla="*/ 57251 h 134988"/>
                <a:gd name="connsiteX23" fmla="*/ 27022 w 59703"/>
                <a:gd name="connsiteY23" fmla="*/ 77309 h 134988"/>
                <a:gd name="connsiteX24" fmla="*/ 14608 w 59703"/>
                <a:gd name="connsiteY24" fmla="*/ 109602 h 13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703" h="134988">
                  <a:moveTo>
                    <a:pt x="54804" y="7708"/>
                  </a:moveTo>
                  <a:cubicBezTo>
                    <a:pt x="54804" y="4499"/>
                    <a:pt x="52440" y="86"/>
                    <a:pt x="46923" y="86"/>
                  </a:cubicBezTo>
                  <a:cubicBezTo>
                    <a:pt x="41603" y="86"/>
                    <a:pt x="35889" y="5301"/>
                    <a:pt x="35889" y="11118"/>
                  </a:cubicBezTo>
                  <a:cubicBezTo>
                    <a:pt x="35889" y="14528"/>
                    <a:pt x="38450" y="18740"/>
                    <a:pt x="43770" y="18740"/>
                  </a:cubicBezTo>
                  <a:cubicBezTo>
                    <a:pt x="49484" y="18740"/>
                    <a:pt x="54804" y="13124"/>
                    <a:pt x="54804" y="7708"/>
                  </a:cubicBezTo>
                  <a:close/>
                  <a:moveTo>
                    <a:pt x="14608" y="109602"/>
                  </a:moveTo>
                  <a:cubicBezTo>
                    <a:pt x="13820" y="112209"/>
                    <a:pt x="12835" y="114616"/>
                    <a:pt x="12835" y="118026"/>
                  </a:cubicBezTo>
                  <a:cubicBezTo>
                    <a:pt x="12835" y="127453"/>
                    <a:pt x="20717" y="135075"/>
                    <a:pt x="31554" y="135075"/>
                  </a:cubicBezTo>
                  <a:cubicBezTo>
                    <a:pt x="51258" y="135075"/>
                    <a:pt x="59927" y="107395"/>
                    <a:pt x="59927" y="104387"/>
                  </a:cubicBezTo>
                  <a:cubicBezTo>
                    <a:pt x="59927" y="101779"/>
                    <a:pt x="57366" y="101779"/>
                    <a:pt x="56775" y="101779"/>
                  </a:cubicBezTo>
                  <a:cubicBezTo>
                    <a:pt x="54016" y="101779"/>
                    <a:pt x="53819" y="102983"/>
                    <a:pt x="53031" y="105189"/>
                  </a:cubicBezTo>
                  <a:cubicBezTo>
                    <a:pt x="48499" y="121235"/>
                    <a:pt x="39829" y="129459"/>
                    <a:pt x="32145" y="129459"/>
                  </a:cubicBezTo>
                  <a:cubicBezTo>
                    <a:pt x="28204" y="129459"/>
                    <a:pt x="27219" y="126852"/>
                    <a:pt x="27219" y="122439"/>
                  </a:cubicBezTo>
                  <a:cubicBezTo>
                    <a:pt x="27219" y="117826"/>
                    <a:pt x="28598" y="114015"/>
                    <a:pt x="30372" y="109602"/>
                  </a:cubicBezTo>
                  <a:cubicBezTo>
                    <a:pt x="32342" y="104186"/>
                    <a:pt x="34509" y="98771"/>
                    <a:pt x="36677" y="93556"/>
                  </a:cubicBezTo>
                  <a:cubicBezTo>
                    <a:pt x="38450" y="88742"/>
                    <a:pt x="45544" y="70489"/>
                    <a:pt x="46332" y="68082"/>
                  </a:cubicBezTo>
                  <a:cubicBezTo>
                    <a:pt x="46923" y="66076"/>
                    <a:pt x="47514" y="63670"/>
                    <a:pt x="47514" y="61664"/>
                  </a:cubicBezTo>
                  <a:cubicBezTo>
                    <a:pt x="47514" y="52237"/>
                    <a:pt x="39632" y="44615"/>
                    <a:pt x="28795" y="44615"/>
                  </a:cubicBezTo>
                  <a:cubicBezTo>
                    <a:pt x="9288" y="44615"/>
                    <a:pt x="224" y="71893"/>
                    <a:pt x="224" y="75303"/>
                  </a:cubicBezTo>
                  <a:cubicBezTo>
                    <a:pt x="224" y="77911"/>
                    <a:pt x="2983" y="77911"/>
                    <a:pt x="3574" y="77911"/>
                  </a:cubicBezTo>
                  <a:cubicBezTo>
                    <a:pt x="6333" y="77911"/>
                    <a:pt x="6530" y="76908"/>
                    <a:pt x="7121" y="74701"/>
                  </a:cubicBezTo>
                  <a:cubicBezTo>
                    <a:pt x="12244" y="57452"/>
                    <a:pt x="20914" y="50231"/>
                    <a:pt x="28204" y="50231"/>
                  </a:cubicBezTo>
                  <a:cubicBezTo>
                    <a:pt x="31357" y="50231"/>
                    <a:pt x="33130" y="51835"/>
                    <a:pt x="33130" y="57251"/>
                  </a:cubicBezTo>
                  <a:cubicBezTo>
                    <a:pt x="33130" y="61864"/>
                    <a:pt x="31948" y="64873"/>
                    <a:pt x="27022" y="77309"/>
                  </a:cubicBezTo>
                  <a:lnTo>
                    <a:pt x="14608" y="109602"/>
                  </a:ln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7" name="Dowolny kształt: kształt 86">
              <a:extLst>
                <a:ext uri="{FF2B5EF4-FFF2-40B4-BE49-F238E27FC236}">
                  <a16:creationId xmlns:a16="http://schemas.microsoft.com/office/drawing/2014/main" id="{9B727EBF-14CF-DD0A-2A13-9955770F733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801444" y="7058214"/>
              <a:ext cx="30118" cy="30373"/>
            </a:xfrm>
            <a:custGeom>
              <a:avLst/>
              <a:gdLst>
                <a:gd name="connsiteX0" fmla="*/ 30357 w 30118"/>
                <a:gd name="connsiteY0" fmla="*/ 15256 h 30373"/>
                <a:gd name="connsiteX1" fmla="*/ 15439 w 30118"/>
                <a:gd name="connsiteY1" fmla="*/ 70 h 30373"/>
                <a:gd name="connsiteX2" fmla="*/ 238 w 30118"/>
                <a:gd name="connsiteY2" fmla="*/ 15256 h 30373"/>
                <a:gd name="connsiteX3" fmla="*/ 15157 w 30118"/>
                <a:gd name="connsiteY3" fmla="*/ 30443 h 30373"/>
                <a:gd name="connsiteX4" fmla="*/ 30357 w 30118"/>
                <a:gd name="connsiteY4" fmla="*/ 15256 h 3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18" h="30373">
                  <a:moveTo>
                    <a:pt x="30357" y="15256"/>
                  </a:moveTo>
                  <a:cubicBezTo>
                    <a:pt x="30357" y="7520"/>
                    <a:pt x="23883" y="70"/>
                    <a:pt x="15439" y="70"/>
                  </a:cubicBezTo>
                  <a:cubicBezTo>
                    <a:pt x="5868" y="70"/>
                    <a:pt x="238" y="8093"/>
                    <a:pt x="238" y="15256"/>
                  </a:cubicBezTo>
                  <a:cubicBezTo>
                    <a:pt x="238" y="22993"/>
                    <a:pt x="6713" y="30443"/>
                    <a:pt x="15157" y="30443"/>
                  </a:cubicBezTo>
                  <a:cubicBezTo>
                    <a:pt x="24728" y="30443"/>
                    <a:pt x="30357" y="22420"/>
                    <a:pt x="30357" y="15256"/>
                  </a:cubicBez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8" name="Dowolny kształt: kształt 87">
              <a:extLst>
                <a:ext uri="{FF2B5EF4-FFF2-40B4-BE49-F238E27FC236}">
                  <a16:creationId xmlns:a16="http://schemas.microsoft.com/office/drawing/2014/main" id="{89CE21CB-B071-436C-DB3B-F16ABBC1145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769604" y="7126498"/>
              <a:ext cx="93734" cy="26648"/>
            </a:xfrm>
            <a:custGeom>
              <a:avLst/>
              <a:gdLst>
                <a:gd name="connsiteX0" fmla="*/ 93972 w 93734"/>
                <a:gd name="connsiteY0" fmla="*/ 4370 h 26648"/>
                <a:gd name="connsiteX1" fmla="*/ 89468 w 93734"/>
                <a:gd name="connsiteY1" fmla="*/ 72 h 26648"/>
                <a:gd name="connsiteX2" fmla="*/ 66386 w 93734"/>
                <a:gd name="connsiteY2" fmla="*/ 13826 h 26648"/>
                <a:gd name="connsiteX3" fmla="*/ 48090 w 93734"/>
                <a:gd name="connsiteY3" fmla="*/ 6663 h 26648"/>
                <a:gd name="connsiteX4" fmla="*/ 30638 w 93734"/>
                <a:gd name="connsiteY4" fmla="*/ 72 h 26648"/>
                <a:gd name="connsiteX5" fmla="*/ 237 w 93734"/>
                <a:gd name="connsiteY5" fmla="*/ 22422 h 26648"/>
                <a:gd name="connsiteX6" fmla="*/ 4741 w 93734"/>
                <a:gd name="connsiteY6" fmla="*/ 26720 h 26648"/>
                <a:gd name="connsiteX7" fmla="*/ 27823 w 93734"/>
                <a:gd name="connsiteY7" fmla="*/ 12966 h 26648"/>
                <a:gd name="connsiteX8" fmla="*/ 46119 w 93734"/>
                <a:gd name="connsiteY8" fmla="*/ 20130 h 26648"/>
                <a:gd name="connsiteX9" fmla="*/ 63572 w 93734"/>
                <a:gd name="connsiteY9" fmla="*/ 26720 h 26648"/>
                <a:gd name="connsiteX10" fmla="*/ 93972 w 93734"/>
                <a:gd name="connsiteY10" fmla="*/ 4370 h 2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734" h="26648">
                  <a:moveTo>
                    <a:pt x="93972" y="4370"/>
                  </a:moveTo>
                  <a:lnTo>
                    <a:pt x="89468" y="72"/>
                  </a:lnTo>
                  <a:cubicBezTo>
                    <a:pt x="89468" y="359"/>
                    <a:pt x="78772" y="13826"/>
                    <a:pt x="66386" y="13826"/>
                  </a:cubicBezTo>
                  <a:cubicBezTo>
                    <a:pt x="59912" y="13826"/>
                    <a:pt x="52875" y="9528"/>
                    <a:pt x="48090" y="6663"/>
                  </a:cubicBezTo>
                  <a:cubicBezTo>
                    <a:pt x="40490" y="2078"/>
                    <a:pt x="35423" y="72"/>
                    <a:pt x="30638" y="72"/>
                  </a:cubicBezTo>
                  <a:cubicBezTo>
                    <a:pt x="19941" y="72"/>
                    <a:pt x="14593" y="6376"/>
                    <a:pt x="237" y="22422"/>
                  </a:cubicBezTo>
                  <a:lnTo>
                    <a:pt x="4741" y="26720"/>
                  </a:lnTo>
                  <a:cubicBezTo>
                    <a:pt x="4741" y="26434"/>
                    <a:pt x="15438" y="12966"/>
                    <a:pt x="27823" y="12966"/>
                  </a:cubicBezTo>
                  <a:cubicBezTo>
                    <a:pt x="34297" y="12966"/>
                    <a:pt x="41334" y="17265"/>
                    <a:pt x="46119" y="20130"/>
                  </a:cubicBezTo>
                  <a:cubicBezTo>
                    <a:pt x="53720" y="24715"/>
                    <a:pt x="58786" y="26720"/>
                    <a:pt x="63572" y="26720"/>
                  </a:cubicBezTo>
                  <a:cubicBezTo>
                    <a:pt x="74268" y="26720"/>
                    <a:pt x="79616" y="20417"/>
                    <a:pt x="93972" y="4370"/>
                  </a:cubicBez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9" name="Dowolny kształt: kształt 88">
              <a:extLst>
                <a:ext uri="{FF2B5EF4-FFF2-40B4-BE49-F238E27FC236}">
                  <a16:creationId xmlns:a16="http://schemas.microsoft.com/office/drawing/2014/main" id="{75C3B354-1084-FFC6-CED1-55623E0EB53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682070" y="7194631"/>
              <a:ext cx="239544" cy="195706"/>
            </a:xfrm>
            <a:custGeom>
              <a:avLst/>
              <a:gdLst>
                <a:gd name="connsiteX0" fmla="*/ 132814 w 239544"/>
                <a:gd name="connsiteY0" fmla="*/ 80019 h 195706"/>
                <a:gd name="connsiteX1" fmla="*/ 131407 w 239544"/>
                <a:gd name="connsiteY1" fmla="*/ 76008 h 195706"/>
                <a:gd name="connsiteX2" fmla="*/ 139570 w 239544"/>
                <a:gd name="connsiteY2" fmla="*/ 69417 h 195706"/>
                <a:gd name="connsiteX3" fmla="*/ 188830 w 239544"/>
                <a:gd name="connsiteY3" fmla="*/ 30734 h 195706"/>
                <a:gd name="connsiteX4" fmla="*/ 234712 w 239544"/>
                <a:gd name="connsiteY4" fmla="*/ 8957 h 195706"/>
                <a:gd name="connsiteX5" fmla="*/ 239779 w 239544"/>
                <a:gd name="connsiteY5" fmla="*/ 3227 h 195706"/>
                <a:gd name="connsiteX6" fmla="*/ 236683 w 239544"/>
                <a:gd name="connsiteY6" fmla="*/ 75 h 195706"/>
                <a:gd name="connsiteX7" fmla="*/ 216697 w 239544"/>
                <a:gd name="connsiteY7" fmla="*/ 934 h 195706"/>
                <a:gd name="connsiteX8" fmla="*/ 185452 w 239544"/>
                <a:gd name="connsiteY8" fmla="*/ 75 h 195706"/>
                <a:gd name="connsiteX9" fmla="*/ 180104 w 239544"/>
                <a:gd name="connsiteY9" fmla="*/ 5806 h 195706"/>
                <a:gd name="connsiteX10" fmla="*/ 183482 w 239544"/>
                <a:gd name="connsiteY10" fmla="*/ 8957 h 195706"/>
                <a:gd name="connsiteX11" fmla="*/ 192208 w 239544"/>
                <a:gd name="connsiteY11" fmla="*/ 14975 h 195706"/>
                <a:gd name="connsiteX12" fmla="*/ 182074 w 239544"/>
                <a:gd name="connsiteY12" fmla="*/ 28156 h 195706"/>
                <a:gd name="connsiteX13" fmla="*/ 72295 w 239544"/>
                <a:gd name="connsiteY13" fmla="*/ 114117 h 195706"/>
                <a:gd name="connsiteX14" fmla="*/ 94814 w 239544"/>
                <a:gd name="connsiteY14" fmla="*/ 22138 h 195706"/>
                <a:gd name="connsiteX15" fmla="*/ 118459 w 239544"/>
                <a:gd name="connsiteY15" fmla="*/ 8957 h 195706"/>
                <a:gd name="connsiteX16" fmla="*/ 128029 w 239544"/>
                <a:gd name="connsiteY16" fmla="*/ 3227 h 195706"/>
                <a:gd name="connsiteX17" fmla="*/ 124088 w 239544"/>
                <a:gd name="connsiteY17" fmla="*/ 75 h 195706"/>
                <a:gd name="connsiteX18" fmla="*/ 88058 w 239544"/>
                <a:gd name="connsiteY18" fmla="*/ 934 h 195706"/>
                <a:gd name="connsiteX19" fmla="*/ 51747 w 239544"/>
                <a:gd name="connsiteY19" fmla="*/ 75 h 195706"/>
                <a:gd name="connsiteX20" fmla="*/ 46117 w 239544"/>
                <a:gd name="connsiteY20" fmla="*/ 5519 h 195706"/>
                <a:gd name="connsiteX21" fmla="*/ 54280 w 239544"/>
                <a:gd name="connsiteY21" fmla="*/ 8957 h 195706"/>
                <a:gd name="connsiteX22" fmla="*/ 66384 w 239544"/>
                <a:gd name="connsiteY22" fmla="*/ 9531 h 195706"/>
                <a:gd name="connsiteX23" fmla="*/ 72576 w 239544"/>
                <a:gd name="connsiteY23" fmla="*/ 14115 h 195706"/>
                <a:gd name="connsiteX24" fmla="*/ 71451 w 239544"/>
                <a:gd name="connsiteY24" fmla="*/ 19559 h 195706"/>
                <a:gd name="connsiteX25" fmla="*/ 33731 w 239544"/>
                <a:gd name="connsiteY25" fmla="*/ 173431 h 195706"/>
                <a:gd name="connsiteX26" fmla="*/ 8116 w 239544"/>
                <a:gd name="connsiteY26" fmla="*/ 186898 h 195706"/>
                <a:gd name="connsiteX27" fmla="*/ 235 w 239544"/>
                <a:gd name="connsiteY27" fmla="*/ 192343 h 195706"/>
                <a:gd name="connsiteX28" fmla="*/ 4457 w 239544"/>
                <a:gd name="connsiteY28" fmla="*/ 195781 h 195706"/>
                <a:gd name="connsiteX29" fmla="*/ 40206 w 239544"/>
                <a:gd name="connsiteY29" fmla="*/ 194922 h 195706"/>
                <a:gd name="connsiteX30" fmla="*/ 58221 w 239544"/>
                <a:gd name="connsiteY30" fmla="*/ 195208 h 195706"/>
                <a:gd name="connsiteX31" fmla="*/ 76517 w 239544"/>
                <a:gd name="connsiteY31" fmla="*/ 195781 h 195706"/>
                <a:gd name="connsiteX32" fmla="*/ 82147 w 239544"/>
                <a:gd name="connsiteY32" fmla="*/ 190050 h 195706"/>
                <a:gd name="connsiteX33" fmla="*/ 74265 w 239544"/>
                <a:gd name="connsiteY33" fmla="*/ 186898 h 195706"/>
                <a:gd name="connsiteX34" fmla="*/ 55969 w 239544"/>
                <a:gd name="connsiteY34" fmla="*/ 181741 h 195706"/>
                <a:gd name="connsiteX35" fmla="*/ 58502 w 239544"/>
                <a:gd name="connsiteY35" fmla="*/ 169133 h 195706"/>
                <a:gd name="connsiteX36" fmla="*/ 69762 w 239544"/>
                <a:gd name="connsiteY36" fmla="*/ 124146 h 195706"/>
                <a:gd name="connsiteX37" fmla="*/ 111703 w 239544"/>
                <a:gd name="connsiteY37" fmla="*/ 90908 h 195706"/>
                <a:gd name="connsiteX38" fmla="*/ 144355 w 239544"/>
                <a:gd name="connsiteY38" fmla="*/ 167987 h 195706"/>
                <a:gd name="connsiteX39" fmla="*/ 147733 w 239544"/>
                <a:gd name="connsiteY39" fmla="*/ 178016 h 195706"/>
                <a:gd name="connsiteX40" fmla="*/ 133096 w 239544"/>
                <a:gd name="connsiteY40" fmla="*/ 186898 h 195706"/>
                <a:gd name="connsiteX41" fmla="*/ 126903 w 239544"/>
                <a:gd name="connsiteY41" fmla="*/ 192629 h 195706"/>
                <a:gd name="connsiteX42" fmla="*/ 130844 w 239544"/>
                <a:gd name="connsiteY42" fmla="*/ 195781 h 195706"/>
                <a:gd name="connsiteX43" fmla="*/ 165185 w 239544"/>
                <a:gd name="connsiteY43" fmla="*/ 194922 h 195706"/>
                <a:gd name="connsiteX44" fmla="*/ 192771 w 239544"/>
                <a:gd name="connsiteY44" fmla="*/ 195781 h 195706"/>
                <a:gd name="connsiteX45" fmla="*/ 197838 w 239544"/>
                <a:gd name="connsiteY45" fmla="*/ 190050 h 195706"/>
                <a:gd name="connsiteX46" fmla="*/ 192208 w 239544"/>
                <a:gd name="connsiteY46" fmla="*/ 186898 h 195706"/>
                <a:gd name="connsiteX47" fmla="*/ 172785 w 239544"/>
                <a:gd name="connsiteY47" fmla="*/ 174004 h 195706"/>
                <a:gd name="connsiteX48" fmla="*/ 132814 w 239544"/>
                <a:gd name="connsiteY48" fmla="*/ 80019 h 19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39544" h="195706">
                  <a:moveTo>
                    <a:pt x="132814" y="80019"/>
                  </a:moveTo>
                  <a:cubicBezTo>
                    <a:pt x="132533" y="79160"/>
                    <a:pt x="131407" y="76867"/>
                    <a:pt x="131407" y="76008"/>
                  </a:cubicBezTo>
                  <a:cubicBezTo>
                    <a:pt x="131407" y="75721"/>
                    <a:pt x="136474" y="71710"/>
                    <a:pt x="139570" y="69417"/>
                  </a:cubicBezTo>
                  <a:lnTo>
                    <a:pt x="188830" y="30734"/>
                  </a:lnTo>
                  <a:cubicBezTo>
                    <a:pt x="215290" y="10963"/>
                    <a:pt x="226268" y="9817"/>
                    <a:pt x="234712" y="8957"/>
                  </a:cubicBezTo>
                  <a:cubicBezTo>
                    <a:pt x="236964" y="8671"/>
                    <a:pt x="239779" y="8384"/>
                    <a:pt x="239779" y="3227"/>
                  </a:cubicBezTo>
                  <a:cubicBezTo>
                    <a:pt x="239779" y="2080"/>
                    <a:pt x="238935" y="75"/>
                    <a:pt x="236683" y="75"/>
                  </a:cubicBezTo>
                  <a:cubicBezTo>
                    <a:pt x="230490" y="75"/>
                    <a:pt x="223453" y="934"/>
                    <a:pt x="216697" y="934"/>
                  </a:cubicBezTo>
                  <a:cubicBezTo>
                    <a:pt x="206564" y="934"/>
                    <a:pt x="195586" y="75"/>
                    <a:pt x="185452" y="75"/>
                  </a:cubicBezTo>
                  <a:cubicBezTo>
                    <a:pt x="183482" y="75"/>
                    <a:pt x="180104" y="75"/>
                    <a:pt x="180104" y="5806"/>
                  </a:cubicBezTo>
                  <a:cubicBezTo>
                    <a:pt x="180104" y="7811"/>
                    <a:pt x="181511" y="8671"/>
                    <a:pt x="183482" y="8957"/>
                  </a:cubicBezTo>
                  <a:cubicBezTo>
                    <a:pt x="189675" y="9531"/>
                    <a:pt x="192208" y="10963"/>
                    <a:pt x="192208" y="14975"/>
                  </a:cubicBezTo>
                  <a:cubicBezTo>
                    <a:pt x="192208" y="20132"/>
                    <a:pt x="183763" y="26723"/>
                    <a:pt x="182074" y="28156"/>
                  </a:cubicBezTo>
                  <a:lnTo>
                    <a:pt x="72295" y="114117"/>
                  </a:lnTo>
                  <a:lnTo>
                    <a:pt x="94814" y="22138"/>
                  </a:lnTo>
                  <a:cubicBezTo>
                    <a:pt x="97347" y="11823"/>
                    <a:pt x="97910" y="8957"/>
                    <a:pt x="118459" y="8957"/>
                  </a:cubicBezTo>
                  <a:cubicBezTo>
                    <a:pt x="125496" y="8957"/>
                    <a:pt x="128029" y="8957"/>
                    <a:pt x="128029" y="3227"/>
                  </a:cubicBezTo>
                  <a:cubicBezTo>
                    <a:pt x="128029" y="648"/>
                    <a:pt x="125777" y="75"/>
                    <a:pt x="124088" y="75"/>
                  </a:cubicBezTo>
                  <a:cubicBezTo>
                    <a:pt x="116207" y="75"/>
                    <a:pt x="95940" y="934"/>
                    <a:pt x="88058" y="934"/>
                  </a:cubicBezTo>
                  <a:cubicBezTo>
                    <a:pt x="79895" y="934"/>
                    <a:pt x="59910" y="75"/>
                    <a:pt x="51747" y="75"/>
                  </a:cubicBezTo>
                  <a:cubicBezTo>
                    <a:pt x="49776" y="75"/>
                    <a:pt x="46117" y="75"/>
                    <a:pt x="46117" y="5519"/>
                  </a:cubicBezTo>
                  <a:cubicBezTo>
                    <a:pt x="46117" y="8957"/>
                    <a:pt x="48650" y="8957"/>
                    <a:pt x="54280" y="8957"/>
                  </a:cubicBezTo>
                  <a:cubicBezTo>
                    <a:pt x="57939" y="8957"/>
                    <a:pt x="63006" y="9244"/>
                    <a:pt x="66384" y="9531"/>
                  </a:cubicBezTo>
                  <a:cubicBezTo>
                    <a:pt x="70888" y="10104"/>
                    <a:pt x="72576" y="10963"/>
                    <a:pt x="72576" y="14115"/>
                  </a:cubicBezTo>
                  <a:cubicBezTo>
                    <a:pt x="72576" y="15261"/>
                    <a:pt x="72295" y="16121"/>
                    <a:pt x="71451" y="19559"/>
                  </a:cubicBezTo>
                  <a:lnTo>
                    <a:pt x="33731" y="173431"/>
                  </a:lnTo>
                  <a:cubicBezTo>
                    <a:pt x="30917" y="184606"/>
                    <a:pt x="30354" y="186898"/>
                    <a:pt x="8116" y="186898"/>
                  </a:cubicBezTo>
                  <a:cubicBezTo>
                    <a:pt x="3331" y="186898"/>
                    <a:pt x="235" y="186898"/>
                    <a:pt x="235" y="192343"/>
                  </a:cubicBezTo>
                  <a:cubicBezTo>
                    <a:pt x="235" y="195781"/>
                    <a:pt x="3612" y="195781"/>
                    <a:pt x="4457" y="195781"/>
                  </a:cubicBezTo>
                  <a:cubicBezTo>
                    <a:pt x="12339" y="195781"/>
                    <a:pt x="32324" y="194922"/>
                    <a:pt x="40206" y="194922"/>
                  </a:cubicBezTo>
                  <a:cubicBezTo>
                    <a:pt x="46117" y="194922"/>
                    <a:pt x="52310" y="195208"/>
                    <a:pt x="58221" y="195208"/>
                  </a:cubicBezTo>
                  <a:cubicBezTo>
                    <a:pt x="64413" y="195208"/>
                    <a:pt x="70606" y="195781"/>
                    <a:pt x="76517" y="195781"/>
                  </a:cubicBezTo>
                  <a:cubicBezTo>
                    <a:pt x="78488" y="195781"/>
                    <a:pt x="82147" y="195781"/>
                    <a:pt x="82147" y="190050"/>
                  </a:cubicBezTo>
                  <a:cubicBezTo>
                    <a:pt x="82147" y="186898"/>
                    <a:pt x="79614" y="186898"/>
                    <a:pt x="74265" y="186898"/>
                  </a:cubicBezTo>
                  <a:cubicBezTo>
                    <a:pt x="63850" y="186898"/>
                    <a:pt x="55969" y="186898"/>
                    <a:pt x="55969" y="181741"/>
                  </a:cubicBezTo>
                  <a:cubicBezTo>
                    <a:pt x="55969" y="179735"/>
                    <a:pt x="57658" y="173431"/>
                    <a:pt x="58502" y="169133"/>
                  </a:cubicBezTo>
                  <a:cubicBezTo>
                    <a:pt x="62443" y="154233"/>
                    <a:pt x="66102" y="139046"/>
                    <a:pt x="69762" y="124146"/>
                  </a:cubicBezTo>
                  <a:lnTo>
                    <a:pt x="111703" y="90908"/>
                  </a:lnTo>
                  <a:lnTo>
                    <a:pt x="144355" y="167987"/>
                  </a:lnTo>
                  <a:cubicBezTo>
                    <a:pt x="147733" y="175723"/>
                    <a:pt x="147733" y="176296"/>
                    <a:pt x="147733" y="178016"/>
                  </a:cubicBezTo>
                  <a:cubicBezTo>
                    <a:pt x="147733" y="186612"/>
                    <a:pt x="135629" y="186898"/>
                    <a:pt x="133096" y="186898"/>
                  </a:cubicBezTo>
                  <a:cubicBezTo>
                    <a:pt x="130000" y="186898"/>
                    <a:pt x="126903" y="186898"/>
                    <a:pt x="126903" y="192629"/>
                  </a:cubicBezTo>
                  <a:cubicBezTo>
                    <a:pt x="126903" y="195781"/>
                    <a:pt x="130281" y="195781"/>
                    <a:pt x="130844" y="195781"/>
                  </a:cubicBezTo>
                  <a:cubicBezTo>
                    <a:pt x="142103" y="195781"/>
                    <a:pt x="153926" y="194922"/>
                    <a:pt x="165185" y="194922"/>
                  </a:cubicBezTo>
                  <a:cubicBezTo>
                    <a:pt x="171378" y="194922"/>
                    <a:pt x="186578" y="195781"/>
                    <a:pt x="192771" y="195781"/>
                  </a:cubicBezTo>
                  <a:cubicBezTo>
                    <a:pt x="194178" y="195781"/>
                    <a:pt x="197838" y="195781"/>
                    <a:pt x="197838" y="190050"/>
                  </a:cubicBezTo>
                  <a:cubicBezTo>
                    <a:pt x="197838" y="186898"/>
                    <a:pt x="194741" y="186898"/>
                    <a:pt x="192208" y="186898"/>
                  </a:cubicBezTo>
                  <a:cubicBezTo>
                    <a:pt x="180667" y="186612"/>
                    <a:pt x="177008" y="184033"/>
                    <a:pt x="172785" y="174004"/>
                  </a:cubicBezTo>
                  <a:lnTo>
                    <a:pt x="132814" y="80019"/>
                  </a:ln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0" name="Dowolny kształt: kształt 89">
              <a:extLst>
                <a:ext uri="{FF2B5EF4-FFF2-40B4-BE49-F238E27FC236}">
                  <a16:creationId xmlns:a16="http://schemas.microsoft.com/office/drawing/2014/main" id="{498B1618-C3BF-569B-3DA7-AD829FFD078D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9945747" y="7111433"/>
              <a:ext cx="72904" cy="184130"/>
            </a:xfrm>
            <a:custGeom>
              <a:avLst/>
              <a:gdLst>
                <a:gd name="connsiteX0" fmla="*/ 39061 w 72904"/>
                <a:gd name="connsiteY0" fmla="*/ 57435 h 184130"/>
                <a:gd name="connsiteX1" fmla="*/ 49898 w 72904"/>
                <a:gd name="connsiteY1" fmla="*/ 59641 h 184130"/>
                <a:gd name="connsiteX2" fmla="*/ 64676 w 72904"/>
                <a:gd name="connsiteY2" fmla="*/ 62650 h 184130"/>
                <a:gd name="connsiteX3" fmla="*/ 73149 w 72904"/>
                <a:gd name="connsiteY3" fmla="*/ 54828 h 184130"/>
                <a:gd name="connsiteX4" fmla="*/ 64676 w 72904"/>
                <a:gd name="connsiteY4" fmla="*/ 47005 h 184130"/>
                <a:gd name="connsiteX5" fmla="*/ 49898 w 72904"/>
                <a:gd name="connsiteY5" fmla="*/ 50014 h 184130"/>
                <a:gd name="connsiteX6" fmla="*/ 39061 w 72904"/>
                <a:gd name="connsiteY6" fmla="*/ 52220 h 184130"/>
                <a:gd name="connsiteX7" fmla="*/ 41819 w 72904"/>
                <a:gd name="connsiteY7" fmla="*/ 30558 h 184130"/>
                <a:gd name="connsiteX8" fmla="*/ 44381 w 72904"/>
                <a:gd name="connsiteY8" fmla="*/ 9296 h 184130"/>
                <a:gd name="connsiteX9" fmla="*/ 36696 w 72904"/>
                <a:gd name="connsiteY9" fmla="*/ 70 h 184130"/>
                <a:gd name="connsiteX10" fmla="*/ 29012 w 72904"/>
                <a:gd name="connsiteY10" fmla="*/ 9296 h 184130"/>
                <a:gd name="connsiteX11" fmla="*/ 31770 w 72904"/>
                <a:gd name="connsiteY11" fmla="*/ 32764 h 184130"/>
                <a:gd name="connsiteX12" fmla="*/ 34332 w 72904"/>
                <a:gd name="connsiteY12" fmla="*/ 52220 h 184130"/>
                <a:gd name="connsiteX13" fmla="*/ 23495 w 72904"/>
                <a:gd name="connsiteY13" fmla="*/ 50014 h 184130"/>
                <a:gd name="connsiteX14" fmla="*/ 8717 w 72904"/>
                <a:gd name="connsiteY14" fmla="*/ 47005 h 184130"/>
                <a:gd name="connsiteX15" fmla="*/ 244 w 72904"/>
                <a:gd name="connsiteY15" fmla="*/ 54828 h 184130"/>
                <a:gd name="connsiteX16" fmla="*/ 8717 w 72904"/>
                <a:gd name="connsiteY16" fmla="*/ 62650 h 184130"/>
                <a:gd name="connsiteX17" fmla="*/ 23495 w 72904"/>
                <a:gd name="connsiteY17" fmla="*/ 59641 h 184130"/>
                <a:gd name="connsiteX18" fmla="*/ 34332 w 72904"/>
                <a:gd name="connsiteY18" fmla="*/ 57435 h 184130"/>
                <a:gd name="connsiteX19" fmla="*/ 31573 w 72904"/>
                <a:gd name="connsiteY19" fmla="*/ 73080 h 184130"/>
                <a:gd name="connsiteX20" fmla="*/ 29012 w 72904"/>
                <a:gd name="connsiteY20" fmla="*/ 97350 h 184130"/>
                <a:gd name="connsiteX21" fmla="*/ 33347 w 72904"/>
                <a:gd name="connsiteY21" fmla="*/ 181191 h 184130"/>
                <a:gd name="connsiteX22" fmla="*/ 36696 w 72904"/>
                <a:gd name="connsiteY22" fmla="*/ 184200 h 184130"/>
                <a:gd name="connsiteX23" fmla="*/ 40243 w 72904"/>
                <a:gd name="connsiteY23" fmla="*/ 180189 h 184130"/>
                <a:gd name="connsiteX24" fmla="*/ 42607 w 72904"/>
                <a:gd name="connsiteY24" fmla="*/ 150303 h 184130"/>
                <a:gd name="connsiteX25" fmla="*/ 44381 w 72904"/>
                <a:gd name="connsiteY25" fmla="*/ 97350 h 184130"/>
                <a:gd name="connsiteX26" fmla="*/ 41622 w 72904"/>
                <a:gd name="connsiteY26" fmla="*/ 72679 h 184130"/>
                <a:gd name="connsiteX27" fmla="*/ 39061 w 72904"/>
                <a:gd name="connsiteY27" fmla="*/ 57435 h 184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2904" h="184130">
                  <a:moveTo>
                    <a:pt x="39061" y="57435"/>
                  </a:moveTo>
                  <a:cubicBezTo>
                    <a:pt x="42016" y="57836"/>
                    <a:pt x="43987" y="58037"/>
                    <a:pt x="49898" y="59641"/>
                  </a:cubicBezTo>
                  <a:cubicBezTo>
                    <a:pt x="56203" y="61447"/>
                    <a:pt x="60932" y="62650"/>
                    <a:pt x="64676" y="62650"/>
                  </a:cubicBezTo>
                  <a:cubicBezTo>
                    <a:pt x="72360" y="62650"/>
                    <a:pt x="73149" y="56633"/>
                    <a:pt x="73149" y="54828"/>
                  </a:cubicBezTo>
                  <a:cubicBezTo>
                    <a:pt x="73149" y="53223"/>
                    <a:pt x="72360" y="47005"/>
                    <a:pt x="64676" y="47005"/>
                  </a:cubicBezTo>
                  <a:cubicBezTo>
                    <a:pt x="60932" y="47005"/>
                    <a:pt x="56203" y="48209"/>
                    <a:pt x="49898" y="50014"/>
                  </a:cubicBezTo>
                  <a:cubicBezTo>
                    <a:pt x="43987" y="51618"/>
                    <a:pt x="42016" y="51819"/>
                    <a:pt x="39061" y="52220"/>
                  </a:cubicBezTo>
                  <a:cubicBezTo>
                    <a:pt x="39455" y="45200"/>
                    <a:pt x="40834" y="36776"/>
                    <a:pt x="41819" y="30558"/>
                  </a:cubicBezTo>
                  <a:cubicBezTo>
                    <a:pt x="42607" y="26546"/>
                    <a:pt x="44381" y="16317"/>
                    <a:pt x="44381" y="9296"/>
                  </a:cubicBezTo>
                  <a:cubicBezTo>
                    <a:pt x="44381" y="3279"/>
                    <a:pt x="41622" y="70"/>
                    <a:pt x="36696" y="70"/>
                  </a:cubicBezTo>
                  <a:cubicBezTo>
                    <a:pt x="32558" y="70"/>
                    <a:pt x="29012" y="2276"/>
                    <a:pt x="29012" y="9296"/>
                  </a:cubicBezTo>
                  <a:cubicBezTo>
                    <a:pt x="29012" y="15916"/>
                    <a:pt x="30588" y="25944"/>
                    <a:pt x="31770" y="32764"/>
                  </a:cubicBezTo>
                  <a:cubicBezTo>
                    <a:pt x="32164" y="34970"/>
                    <a:pt x="33938" y="44799"/>
                    <a:pt x="34332" y="52220"/>
                  </a:cubicBezTo>
                  <a:cubicBezTo>
                    <a:pt x="31376" y="51819"/>
                    <a:pt x="29406" y="51618"/>
                    <a:pt x="23495" y="50014"/>
                  </a:cubicBezTo>
                  <a:cubicBezTo>
                    <a:pt x="17189" y="48209"/>
                    <a:pt x="12460" y="47005"/>
                    <a:pt x="8717" y="47005"/>
                  </a:cubicBezTo>
                  <a:cubicBezTo>
                    <a:pt x="1032" y="47005"/>
                    <a:pt x="244" y="53022"/>
                    <a:pt x="244" y="54828"/>
                  </a:cubicBezTo>
                  <a:cubicBezTo>
                    <a:pt x="244" y="56432"/>
                    <a:pt x="1032" y="62650"/>
                    <a:pt x="8717" y="62650"/>
                  </a:cubicBezTo>
                  <a:cubicBezTo>
                    <a:pt x="12460" y="62650"/>
                    <a:pt x="17189" y="61447"/>
                    <a:pt x="23495" y="59641"/>
                  </a:cubicBezTo>
                  <a:cubicBezTo>
                    <a:pt x="29406" y="58037"/>
                    <a:pt x="31376" y="57836"/>
                    <a:pt x="34332" y="57435"/>
                  </a:cubicBezTo>
                  <a:cubicBezTo>
                    <a:pt x="33938" y="62450"/>
                    <a:pt x="32558" y="68868"/>
                    <a:pt x="31573" y="73080"/>
                  </a:cubicBezTo>
                  <a:cubicBezTo>
                    <a:pt x="29012" y="85516"/>
                    <a:pt x="29012" y="86920"/>
                    <a:pt x="29012" y="97350"/>
                  </a:cubicBezTo>
                  <a:cubicBezTo>
                    <a:pt x="29012" y="136062"/>
                    <a:pt x="32755" y="177180"/>
                    <a:pt x="33347" y="181191"/>
                  </a:cubicBezTo>
                  <a:cubicBezTo>
                    <a:pt x="33544" y="182997"/>
                    <a:pt x="33938" y="184200"/>
                    <a:pt x="36696" y="184200"/>
                  </a:cubicBezTo>
                  <a:cubicBezTo>
                    <a:pt x="39652" y="184200"/>
                    <a:pt x="39849" y="182997"/>
                    <a:pt x="40243" y="180189"/>
                  </a:cubicBezTo>
                  <a:cubicBezTo>
                    <a:pt x="40243" y="179988"/>
                    <a:pt x="41819" y="162538"/>
                    <a:pt x="42607" y="150303"/>
                  </a:cubicBezTo>
                  <a:cubicBezTo>
                    <a:pt x="43593" y="132652"/>
                    <a:pt x="44381" y="115001"/>
                    <a:pt x="44381" y="97350"/>
                  </a:cubicBezTo>
                  <a:cubicBezTo>
                    <a:pt x="44381" y="86920"/>
                    <a:pt x="44381" y="85516"/>
                    <a:pt x="41622" y="72679"/>
                  </a:cubicBezTo>
                  <a:cubicBezTo>
                    <a:pt x="41228" y="70473"/>
                    <a:pt x="39455" y="62450"/>
                    <a:pt x="39061" y="57435"/>
                  </a:cubicBez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1" name="Dowolny kształt: kształt 90">
              <a:extLst>
                <a:ext uri="{FF2B5EF4-FFF2-40B4-BE49-F238E27FC236}">
                  <a16:creationId xmlns:a16="http://schemas.microsoft.com/office/drawing/2014/main" id="{80FE429B-2383-C4A7-CAAC-0D4D3A243978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0047383" y="7164185"/>
              <a:ext cx="123347" cy="131779"/>
            </a:xfrm>
            <a:custGeom>
              <a:avLst/>
              <a:gdLst>
                <a:gd name="connsiteX0" fmla="*/ 48916 w 123347"/>
                <a:gd name="connsiteY0" fmla="*/ 90330 h 131779"/>
                <a:gd name="connsiteX1" fmla="*/ 55616 w 123347"/>
                <a:gd name="connsiteY1" fmla="*/ 90530 h 131779"/>
                <a:gd name="connsiteX2" fmla="*/ 123595 w 123347"/>
                <a:gd name="connsiteY2" fmla="*/ 29354 h 131779"/>
                <a:gd name="connsiteX3" fmla="*/ 97782 w 123347"/>
                <a:gd name="connsiteY3" fmla="*/ 70 h 131779"/>
                <a:gd name="connsiteX4" fmla="*/ 50690 w 123347"/>
                <a:gd name="connsiteY4" fmla="*/ 50415 h 131779"/>
                <a:gd name="connsiteX5" fmla="*/ 42611 w 123347"/>
                <a:gd name="connsiteY5" fmla="*/ 75688 h 131779"/>
                <a:gd name="connsiteX6" fmla="*/ 7144 w 123347"/>
                <a:gd name="connsiteY6" fmla="*/ 47807 h 131779"/>
                <a:gd name="connsiteX7" fmla="*/ 24286 w 123347"/>
                <a:gd name="connsiteY7" fmla="*/ 7090 h 131779"/>
                <a:gd name="connsiteX8" fmla="*/ 25863 w 123347"/>
                <a:gd name="connsiteY8" fmla="*/ 4483 h 131779"/>
                <a:gd name="connsiteX9" fmla="*/ 22710 w 123347"/>
                <a:gd name="connsiteY9" fmla="*/ 2076 h 131779"/>
                <a:gd name="connsiteX10" fmla="*/ 16405 w 123347"/>
                <a:gd name="connsiteY10" fmla="*/ 6488 h 131779"/>
                <a:gd name="connsiteX11" fmla="*/ 247 w 123347"/>
                <a:gd name="connsiteY11" fmla="*/ 49813 h 131779"/>
                <a:gd name="connsiteX12" fmla="*/ 38473 w 123347"/>
                <a:gd name="connsiteY12" fmla="*/ 88725 h 131779"/>
                <a:gd name="connsiteX13" fmla="*/ 27439 w 123347"/>
                <a:gd name="connsiteY13" fmla="*/ 125431 h 131779"/>
                <a:gd name="connsiteX14" fmla="*/ 34138 w 123347"/>
                <a:gd name="connsiteY14" fmla="*/ 131849 h 131779"/>
                <a:gd name="connsiteX15" fmla="*/ 41823 w 123347"/>
                <a:gd name="connsiteY15" fmla="*/ 127437 h 131779"/>
                <a:gd name="connsiteX16" fmla="*/ 48916 w 123347"/>
                <a:gd name="connsiteY16" fmla="*/ 90330 h 131779"/>
                <a:gd name="connsiteX17" fmla="*/ 51478 w 123347"/>
                <a:gd name="connsiteY17" fmla="*/ 76691 h 131779"/>
                <a:gd name="connsiteX18" fmla="*/ 66453 w 123347"/>
                <a:gd name="connsiteY18" fmla="*/ 31561 h 131779"/>
                <a:gd name="connsiteX19" fmla="*/ 95615 w 123347"/>
                <a:gd name="connsiteY19" fmla="*/ 13709 h 131779"/>
                <a:gd name="connsiteX20" fmla="*/ 116501 w 123347"/>
                <a:gd name="connsiteY20" fmla="*/ 33366 h 131779"/>
                <a:gd name="connsiteX21" fmla="*/ 57783 w 123347"/>
                <a:gd name="connsiteY21" fmla="*/ 76891 h 131779"/>
                <a:gd name="connsiteX22" fmla="*/ 51478 w 123347"/>
                <a:gd name="connsiteY22" fmla="*/ 76691 h 13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347" h="131779">
                  <a:moveTo>
                    <a:pt x="48916" y="90330"/>
                  </a:moveTo>
                  <a:cubicBezTo>
                    <a:pt x="51084" y="90530"/>
                    <a:pt x="53448" y="90530"/>
                    <a:pt x="55616" y="90530"/>
                  </a:cubicBezTo>
                  <a:cubicBezTo>
                    <a:pt x="91083" y="90530"/>
                    <a:pt x="123595" y="61046"/>
                    <a:pt x="123595" y="29354"/>
                  </a:cubicBezTo>
                  <a:cubicBezTo>
                    <a:pt x="123595" y="11503"/>
                    <a:pt x="113151" y="70"/>
                    <a:pt x="97782" y="70"/>
                  </a:cubicBezTo>
                  <a:cubicBezTo>
                    <a:pt x="70591" y="70"/>
                    <a:pt x="56207" y="35372"/>
                    <a:pt x="50690" y="50415"/>
                  </a:cubicBezTo>
                  <a:cubicBezTo>
                    <a:pt x="48128" y="57836"/>
                    <a:pt x="43793" y="71877"/>
                    <a:pt x="42611" y="75688"/>
                  </a:cubicBezTo>
                  <a:cubicBezTo>
                    <a:pt x="20937" y="72679"/>
                    <a:pt x="7144" y="62650"/>
                    <a:pt x="7144" y="47807"/>
                  </a:cubicBezTo>
                  <a:cubicBezTo>
                    <a:pt x="7144" y="47607"/>
                    <a:pt x="8326" y="25142"/>
                    <a:pt x="24286" y="7090"/>
                  </a:cubicBezTo>
                  <a:cubicBezTo>
                    <a:pt x="25666" y="5686"/>
                    <a:pt x="25863" y="5285"/>
                    <a:pt x="25863" y="4483"/>
                  </a:cubicBezTo>
                  <a:cubicBezTo>
                    <a:pt x="25863" y="2076"/>
                    <a:pt x="23301" y="2076"/>
                    <a:pt x="22710" y="2076"/>
                  </a:cubicBezTo>
                  <a:cubicBezTo>
                    <a:pt x="20937" y="2076"/>
                    <a:pt x="20148" y="2076"/>
                    <a:pt x="16405" y="6488"/>
                  </a:cubicBezTo>
                  <a:cubicBezTo>
                    <a:pt x="5370" y="20328"/>
                    <a:pt x="247" y="41188"/>
                    <a:pt x="247" y="49813"/>
                  </a:cubicBezTo>
                  <a:cubicBezTo>
                    <a:pt x="247" y="67665"/>
                    <a:pt x="13055" y="83109"/>
                    <a:pt x="38473" y="88725"/>
                  </a:cubicBezTo>
                  <a:cubicBezTo>
                    <a:pt x="28621" y="119815"/>
                    <a:pt x="27439" y="123626"/>
                    <a:pt x="27439" y="125431"/>
                  </a:cubicBezTo>
                  <a:cubicBezTo>
                    <a:pt x="27439" y="130847"/>
                    <a:pt x="31971" y="131849"/>
                    <a:pt x="34138" y="131849"/>
                  </a:cubicBezTo>
                  <a:cubicBezTo>
                    <a:pt x="36306" y="131849"/>
                    <a:pt x="40247" y="130445"/>
                    <a:pt x="41823" y="127437"/>
                  </a:cubicBezTo>
                  <a:cubicBezTo>
                    <a:pt x="43202" y="124428"/>
                    <a:pt x="44976" y="114199"/>
                    <a:pt x="48916" y="90330"/>
                  </a:cubicBezTo>
                  <a:close/>
                  <a:moveTo>
                    <a:pt x="51478" y="76691"/>
                  </a:moveTo>
                  <a:cubicBezTo>
                    <a:pt x="55419" y="53624"/>
                    <a:pt x="56995" y="44598"/>
                    <a:pt x="66453" y="31561"/>
                  </a:cubicBezTo>
                  <a:cubicBezTo>
                    <a:pt x="75320" y="19325"/>
                    <a:pt x="85763" y="13709"/>
                    <a:pt x="95615" y="13709"/>
                  </a:cubicBezTo>
                  <a:cubicBezTo>
                    <a:pt x="109211" y="13709"/>
                    <a:pt x="116501" y="22936"/>
                    <a:pt x="116501" y="33366"/>
                  </a:cubicBezTo>
                  <a:cubicBezTo>
                    <a:pt x="116501" y="53624"/>
                    <a:pt x="91674" y="76891"/>
                    <a:pt x="57783" y="76891"/>
                  </a:cubicBezTo>
                  <a:cubicBezTo>
                    <a:pt x="56010" y="76891"/>
                    <a:pt x="53251" y="76891"/>
                    <a:pt x="51478" y="76691"/>
                  </a:cubicBez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2" name="Dowolny kształt: kształt 91">
              <a:extLst>
                <a:ext uri="{FF2B5EF4-FFF2-40B4-BE49-F238E27FC236}">
                  <a16:creationId xmlns:a16="http://schemas.microsoft.com/office/drawing/2014/main" id="{FA74929B-0FD8-EA06-7266-A9021A0F38E3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9919702" y="7337224"/>
              <a:ext cx="59703" cy="134988"/>
            </a:xfrm>
            <a:custGeom>
              <a:avLst/>
              <a:gdLst>
                <a:gd name="connsiteX0" fmla="*/ 54823 w 59703"/>
                <a:gd name="connsiteY0" fmla="*/ 7699 h 134988"/>
                <a:gd name="connsiteX1" fmla="*/ 46942 w 59703"/>
                <a:gd name="connsiteY1" fmla="*/ 77 h 134988"/>
                <a:gd name="connsiteX2" fmla="*/ 35907 w 59703"/>
                <a:gd name="connsiteY2" fmla="*/ 11109 h 134988"/>
                <a:gd name="connsiteX3" fmla="*/ 43789 w 59703"/>
                <a:gd name="connsiteY3" fmla="*/ 18731 h 134988"/>
                <a:gd name="connsiteX4" fmla="*/ 54823 w 59703"/>
                <a:gd name="connsiteY4" fmla="*/ 7699 h 134988"/>
                <a:gd name="connsiteX5" fmla="*/ 14627 w 59703"/>
                <a:gd name="connsiteY5" fmla="*/ 109593 h 134988"/>
                <a:gd name="connsiteX6" fmla="*/ 12854 w 59703"/>
                <a:gd name="connsiteY6" fmla="*/ 118017 h 134988"/>
                <a:gd name="connsiteX7" fmla="*/ 31572 w 59703"/>
                <a:gd name="connsiteY7" fmla="*/ 135066 h 134988"/>
                <a:gd name="connsiteX8" fmla="*/ 59946 w 59703"/>
                <a:gd name="connsiteY8" fmla="*/ 104378 h 134988"/>
                <a:gd name="connsiteX9" fmla="*/ 56794 w 59703"/>
                <a:gd name="connsiteY9" fmla="*/ 101770 h 134988"/>
                <a:gd name="connsiteX10" fmla="*/ 53050 w 59703"/>
                <a:gd name="connsiteY10" fmla="*/ 105180 h 134988"/>
                <a:gd name="connsiteX11" fmla="*/ 32164 w 59703"/>
                <a:gd name="connsiteY11" fmla="*/ 129450 h 134988"/>
                <a:gd name="connsiteX12" fmla="*/ 27238 w 59703"/>
                <a:gd name="connsiteY12" fmla="*/ 122430 h 134988"/>
                <a:gd name="connsiteX13" fmla="*/ 30390 w 59703"/>
                <a:gd name="connsiteY13" fmla="*/ 109593 h 134988"/>
                <a:gd name="connsiteX14" fmla="*/ 36696 w 59703"/>
                <a:gd name="connsiteY14" fmla="*/ 93547 h 134988"/>
                <a:gd name="connsiteX15" fmla="*/ 46350 w 59703"/>
                <a:gd name="connsiteY15" fmla="*/ 68073 h 134988"/>
                <a:gd name="connsiteX16" fmla="*/ 47533 w 59703"/>
                <a:gd name="connsiteY16" fmla="*/ 61655 h 134988"/>
                <a:gd name="connsiteX17" fmla="*/ 28814 w 59703"/>
                <a:gd name="connsiteY17" fmla="*/ 44606 h 134988"/>
                <a:gd name="connsiteX18" fmla="*/ 243 w 59703"/>
                <a:gd name="connsiteY18" fmla="*/ 75294 h 134988"/>
                <a:gd name="connsiteX19" fmla="*/ 3593 w 59703"/>
                <a:gd name="connsiteY19" fmla="*/ 77902 h 134988"/>
                <a:gd name="connsiteX20" fmla="*/ 7140 w 59703"/>
                <a:gd name="connsiteY20" fmla="*/ 74692 h 134988"/>
                <a:gd name="connsiteX21" fmla="*/ 28223 w 59703"/>
                <a:gd name="connsiteY21" fmla="*/ 50222 h 134988"/>
                <a:gd name="connsiteX22" fmla="*/ 33149 w 59703"/>
                <a:gd name="connsiteY22" fmla="*/ 57242 h 134988"/>
                <a:gd name="connsiteX23" fmla="*/ 27041 w 59703"/>
                <a:gd name="connsiteY23" fmla="*/ 77300 h 134988"/>
                <a:gd name="connsiteX24" fmla="*/ 14627 w 59703"/>
                <a:gd name="connsiteY24" fmla="*/ 109593 h 13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703" h="134988">
                  <a:moveTo>
                    <a:pt x="54823" y="7699"/>
                  </a:moveTo>
                  <a:cubicBezTo>
                    <a:pt x="54823" y="4490"/>
                    <a:pt x="52459" y="77"/>
                    <a:pt x="46942" y="77"/>
                  </a:cubicBezTo>
                  <a:cubicBezTo>
                    <a:pt x="41621" y="77"/>
                    <a:pt x="35907" y="5293"/>
                    <a:pt x="35907" y="11109"/>
                  </a:cubicBezTo>
                  <a:cubicBezTo>
                    <a:pt x="35907" y="14519"/>
                    <a:pt x="38469" y="18731"/>
                    <a:pt x="43789" y="18731"/>
                  </a:cubicBezTo>
                  <a:cubicBezTo>
                    <a:pt x="49503" y="18731"/>
                    <a:pt x="54823" y="13115"/>
                    <a:pt x="54823" y="7699"/>
                  </a:cubicBezTo>
                  <a:close/>
                  <a:moveTo>
                    <a:pt x="14627" y="109593"/>
                  </a:moveTo>
                  <a:cubicBezTo>
                    <a:pt x="13839" y="112200"/>
                    <a:pt x="12854" y="114607"/>
                    <a:pt x="12854" y="118017"/>
                  </a:cubicBezTo>
                  <a:cubicBezTo>
                    <a:pt x="12854" y="127444"/>
                    <a:pt x="20735" y="135066"/>
                    <a:pt x="31572" y="135066"/>
                  </a:cubicBezTo>
                  <a:cubicBezTo>
                    <a:pt x="51276" y="135066"/>
                    <a:pt x="59946" y="107386"/>
                    <a:pt x="59946" y="104378"/>
                  </a:cubicBezTo>
                  <a:cubicBezTo>
                    <a:pt x="59946" y="101770"/>
                    <a:pt x="57385" y="101770"/>
                    <a:pt x="56794" y="101770"/>
                  </a:cubicBezTo>
                  <a:cubicBezTo>
                    <a:pt x="54035" y="101770"/>
                    <a:pt x="53838" y="102974"/>
                    <a:pt x="53050" y="105180"/>
                  </a:cubicBezTo>
                  <a:cubicBezTo>
                    <a:pt x="48518" y="121226"/>
                    <a:pt x="39848" y="129450"/>
                    <a:pt x="32164" y="129450"/>
                  </a:cubicBezTo>
                  <a:cubicBezTo>
                    <a:pt x="28223" y="129450"/>
                    <a:pt x="27238" y="126843"/>
                    <a:pt x="27238" y="122430"/>
                  </a:cubicBezTo>
                  <a:cubicBezTo>
                    <a:pt x="27238" y="117817"/>
                    <a:pt x="28617" y="114006"/>
                    <a:pt x="30390" y="109593"/>
                  </a:cubicBezTo>
                  <a:cubicBezTo>
                    <a:pt x="32361" y="104177"/>
                    <a:pt x="34528" y="98762"/>
                    <a:pt x="36696" y="93547"/>
                  </a:cubicBezTo>
                  <a:cubicBezTo>
                    <a:pt x="38469" y="88733"/>
                    <a:pt x="45562" y="70480"/>
                    <a:pt x="46350" y="68073"/>
                  </a:cubicBezTo>
                  <a:cubicBezTo>
                    <a:pt x="46942" y="66068"/>
                    <a:pt x="47533" y="63661"/>
                    <a:pt x="47533" y="61655"/>
                  </a:cubicBezTo>
                  <a:cubicBezTo>
                    <a:pt x="47533" y="52228"/>
                    <a:pt x="39651" y="44606"/>
                    <a:pt x="28814" y="44606"/>
                  </a:cubicBezTo>
                  <a:cubicBezTo>
                    <a:pt x="9307" y="44606"/>
                    <a:pt x="243" y="71884"/>
                    <a:pt x="243" y="75294"/>
                  </a:cubicBezTo>
                  <a:cubicBezTo>
                    <a:pt x="243" y="77902"/>
                    <a:pt x="3002" y="77902"/>
                    <a:pt x="3593" y="77902"/>
                  </a:cubicBezTo>
                  <a:cubicBezTo>
                    <a:pt x="6351" y="77902"/>
                    <a:pt x="6548" y="76899"/>
                    <a:pt x="7140" y="74692"/>
                  </a:cubicBezTo>
                  <a:cubicBezTo>
                    <a:pt x="12263" y="57443"/>
                    <a:pt x="20932" y="50222"/>
                    <a:pt x="28223" y="50222"/>
                  </a:cubicBezTo>
                  <a:cubicBezTo>
                    <a:pt x="31375" y="50222"/>
                    <a:pt x="33149" y="51827"/>
                    <a:pt x="33149" y="57242"/>
                  </a:cubicBezTo>
                  <a:cubicBezTo>
                    <a:pt x="33149" y="61855"/>
                    <a:pt x="31967" y="64864"/>
                    <a:pt x="27041" y="77300"/>
                  </a:cubicBezTo>
                  <a:lnTo>
                    <a:pt x="14627" y="109593"/>
                  </a:ln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3" name="Dowolny kształt: kształt 92">
              <a:extLst>
                <a:ext uri="{FF2B5EF4-FFF2-40B4-BE49-F238E27FC236}">
                  <a16:creationId xmlns:a16="http://schemas.microsoft.com/office/drawing/2014/main" id="{E3A0496B-8F39-3E7A-2FB8-1F503F2FBE02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0294146" y="7126498"/>
              <a:ext cx="93734" cy="26648"/>
            </a:xfrm>
            <a:custGeom>
              <a:avLst/>
              <a:gdLst>
                <a:gd name="connsiteX0" fmla="*/ 93991 w 93734"/>
                <a:gd name="connsiteY0" fmla="*/ 4370 h 26648"/>
                <a:gd name="connsiteX1" fmla="*/ 89487 w 93734"/>
                <a:gd name="connsiteY1" fmla="*/ 72 h 26648"/>
                <a:gd name="connsiteX2" fmla="*/ 66405 w 93734"/>
                <a:gd name="connsiteY2" fmla="*/ 13826 h 26648"/>
                <a:gd name="connsiteX3" fmla="*/ 48108 w 93734"/>
                <a:gd name="connsiteY3" fmla="*/ 6663 h 26648"/>
                <a:gd name="connsiteX4" fmla="*/ 30656 w 93734"/>
                <a:gd name="connsiteY4" fmla="*/ 72 h 26648"/>
                <a:gd name="connsiteX5" fmla="*/ 256 w 93734"/>
                <a:gd name="connsiteY5" fmla="*/ 22422 h 26648"/>
                <a:gd name="connsiteX6" fmla="*/ 4760 w 93734"/>
                <a:gd name="connsiteY6" fmla="*/ 26720 h 26648"/>
                <a:gd name="connsiteX7" fmla="*/ 27841 w 93734"/>
                <a:gd name="connsiteY7" fmla="*/ 12966 h 26648"/>
                <a:gd name="connsiteX8" fmla="*/ 46138 w 93734"/>
                <a:gd name="connsiteY8" fmla="*/ 20130 h 26648"/>
                <a:gd name="connsiteX9" fmla="*/ 63590 w 93734"/>
                <a:gd name="connsiteY9" fmla="*/ 26720 h 26648"/>
                <a:gd name="connsiteX10" fmla="*/ 93991 w 93734"/>
                <a:gd name="connsiteY10" fmla="*/ 4370 h 2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734" h="26648">
                  <a:moveTo>
                    <a:pt x="93991" y="4370"/>
                  </a:moveTo>
                  <a:lnTo>
                    <a:pt x="89487" y="72"/>
                  </a:lnTo>
                  <a:cubicBezTo>
                    <a:pt x="89487" y="359"/>
                    <a:pt x="78790" y="13826"/>
                    <a:pt x="66405" y="13826"/>
                  </a:cubicBezTo>
                  <a:cubicBezTo>
                    <a:pt x="59931" y="13826"/>
                    <a:pt x="52894" y="9528"/>
                    <a:pt x="48108" y="6663"/>
                  </a:cubicBezTo>
                  <a:cubicBezTo>
                    <a:pt x="40508" y="2078"/>
                    <a:pt x="35442" y="72"/>
                    <a:pt x="30656" y="72"/>
                  </a:cubicBezTo>
                  <a:cubicBezTo>
                    <a:pt x="19960" y="72"/>
                    <a:pt x="14612" y="6376"/>
                    <a:pt x="256" y="22422"/>
                  </a:cubicBezTo>
                  <a:lnTo>
                    <a:pt x="4760" y="26720"/>
                  </a:lnTo>
                  <a:cubicBezTo>
                    <a:pt x="4760" y="26434"/>
                    <a:pt x="15456" y="12966"/>
                    <a:pt x="27841" y="12966"/>
                  </a:cubicBezTo>
                  <a:cubicBezTo>
                    <a:pt x="34316" y="12966"/>
                    <a:pt x="41353" y="17265"/>
                    <a:pt x="46138" y="20130"/>
                  </a:cubicBezTo>
                  <a:cubicBezTo>
                    <a:pt x="53738" y="24715"/>
                    <a:pt x="58805" y="26720"/>
                    <a:pt x="63590" y="26720"/>
                  </a:cubicBezTo>
                  <a:cubicBezTo>
                    <a:pt x="74287" y="26720"/>
                    <a:pt x="79635" y="20417"/>
                    <a:pt x="93991" y="4370"/>
                  </a:cubicBez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4" name="Dowolny kształt: kształt 93">
              <a:extLst>
                <a:ext uri="{FF2B5EF4-FFF2-40B4-BE49-F238E27FC236}">
                  <a16:creationId xmlns:a16="http://schemas.microsoft.com/office/drawing/2014/main" id="{FF140121-F94B-C5BD-323B-153DD030D51F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0206612" y="7194631"/>
              <a:ext cx="239544" cy="195706"/>
            </a:xfrm>
            <a:custGeom>
              <a:avLst/>
              <a:gdLst>
                <a:gd name="connsiteX0" fmla="*/ 132833 w 239544"/>
                <a:gd name="connsiteY0" fmla="*/ 80019 h 195706"/>
                <a:gd name="connsiteX1" fmla="*/ 131426 w 239544"/>
                <a:gd name="connsiteY1" fmla="*/ 76008 h 195706"/>
                <a:gd name="connsiteX2" fmla="*/ 139589 w 239544"/>
                <a:gd name="connsiteY2" fmla="*/ 69417 h 195706"/>
                <a:gd name="connsiteX3" fmla="*/ 188849 w 239544"/>
                <a:gd name="connsiteY3" fmla="*/ 30734 h 195706"/>
                <a:gd name="connsiteX4" fmla="*/ 234731 w 239544"/>
                <a:gd name="connsiteY4" fmla="*/ 8957 h 195706"/>
                <a:gd name="connsiteX5" fmla="*/ 239798 w 239544"/>
                <a:gd name="connsiteY5" fmla="*/ 3227 h 195706"/>
                <a:gd name="connsiteX6" fmla="*/ 236701 w 239544"/>
                <a:gd name="connsiteY6" fmla="*/ 75 h 195706"/>
                <a:gd name="connsiteX7" fmla="*/ 216716 w 239544"/>
                <a:gd name="connsiteY7" fmla="*/ 934 h 195706"/>
                <a:gd name="connsiteX8" fmla="*/ 185471 w 239544"/>
                <a:gd name="connsiteY8" fmla="*/ 75 h 195706"/>
                <a:gd name="connsiteX9" fmla="*/ 180123 w 239544"/>
                <a:gd name="connsiteY9" fmla="*/ 5806 h 195706"/>
                <a:gd name="connsiteX10" fmla="*/ 183500 w 239544"/>
                <a:gd name="connsiteY10" fmla="*/ 8957 h 195706"/>
                <a:gd name="connsiteX11" fmla="*/ 192226 w 239544"/>
                <a:gd name="connsiteY11" fmla="*/ 14975 h 195706"/>
                <a:gd name="connsiteX12" fmla="*/ 182093 w 239544"/>
                <a:gd name="connsiteY12" fmla="*/ 28156 h 195706"/>
                <a:gd name="connsiteX13" fmla="*/ 72314 w 239544"/>
                <a:gd name="connsiteY13" fmla="*/ 114117 h 195706"/>
                <a:gd name="connsiteX14" fmla="*/ 94832 w 239544"/>
                <a:gd name="connsiteY14" fmla="*/ 22138 h 195706"/>
                <a:gd name="connsiteX15" fmla="*/ 118477 w 239544"/>
                <a:gd name="connsiteY15" fmla="*/ 8957 h 195706"/>
                <a:gd name="connsiteX16" fmla="*/ 128048 w 239544"/>
                <a:gd name="connsiteY16" fmla="*/ 3227 h 195706"/>
                <a:gd name="connsiteX17" fmla="*/ 124107 w 239544"/>
                <a:gd name="connsiteY17" fmla="*/ 75 h 195706"/>
                <a:gd name="connsiteX18" fmla="*/ 88077 w 239544"/>
                <a:gd name="connsiteY18" fmla="*/ 934 h 195706"/>
                <a:gd name="connsiteX19" fmla="*/ 51765 w 239544"/>
                <a:gd name="connsiteY19" fmla="*/ 75 h 195706"/>
                <a:gd name="connsiteX20" fmla="*/ 46135 w 239544"/>
                <a:gd name="connsiteY20" fmla="*/ 5519 h 195706"/>
                <a:gd name="connsiteX21" fmla="*/ 54298 w 239544"/>
                <a:gd name="connsiteY21" fmla="*/ 8957 h 195706"/>
                <a:gd name="connsiteX22" fmla="*/ 66402 w 239544"/>
                <a:gd name="connsiteY22" fmla="*/ 9531 h 195706"/>
                <a:gd name="connsiteX23" fmla="*/ 72595 w 239544"/>
                <a:gd name="connsiteY23" fmla="*/ 14115 h 195706"/>
                <a:gd name="connsiteX24" fmla="*/ 71469 w 239544"/>
                <a:gd name="connsiteY24" fmla="*/ 19559 h 195706"/>
                <a:gd name="connsiteX25" fmla="*/ 33750 w 239544"/>
                <a:gd name="connsiteY25" fmla="*/ 173431 h 195706"/>
                <a:gd name="connsiteX26" fmla="*/ 8135 w 239544"/>
                <a:gd name="connsiteY26" fmla="*/ 186898 h 195706"/>
                <a:gd name="connsiteX27" fmla="*/ 253 w 239544"/>
                <a:gd name="connsiteY27" fmla="*/ 192343 h 195706"/>
                <a:gd name="connsiteX28" fmla="*/ 4475 w 239544"/>
                <a:gd name="connsiteY28" fmla="*/ 195781 h 195706"/>
                <a:gd name="connsiteX29" fmla="*/ 40224 w 239544"/>
                <a:gd name="connsiteY29" fmla="*/ 194922 h 195706"/>
                <a:gd name="connsiteX30" fmla="*/ 58239 w 239544"/>
                <a:gd name="connsiteY30" fmla="*/ 195208 h 195706"/>
                <a:gd name="connsiteX31" fmla="*/ 76536 w 239544"/>
                <a:gd name="connsiteY31" fmla="*/ 195781 h 195706"/>
                <a:gd name="connsiteX32" fmla="*/ 82166 w 239544"/>
                <a:gd name="connsiteY32" fmla="*/ 190050 h 195706"/>
                <a:gd name="connsiteX33" fmla="*/ 74284 w 239544"/>
                <a:gd name="connsiteY33" fmla="*/ 186898 h 195706"/>
                <a:gd name="connsiteX34" fmla="*/ 55987 w 239544"/>
                <a:gd name="connsiteY34" fmla="*/ 181741 h 195706"/>
                <a:gd name="connsiteX35" fmla="*/ 58521 w 239544"/>
                <a:gd name="connsiteY35" fmla="*/ 169133 h 195706"/>
                <a:gd name="connsiteX36" fmla="*/ 69780 w 239544"/>
                <a:gd name="connsiteY36" fmla="*/ 124146 h 195706"/>
                <a:gd name="connsiteX37" fmla="*/ 111722 w 239544"/>
                <a:gd name="connsiteY37" fmla="*/ 90908 h 195706"/>
                <a:gd name="connsiteX38" fmla="*/ 144374 w 239544"/>
                <a:gd name="connsiteY38" fmla="*/ 167987 h 195706"/>
                <a:gd name="connsiteX39" fmla="*/ 147752 w 239544"/>
                <a:gd name="connsiteY39" fmla="*/ 178016 h 195706"/>
                <a:gd name="connsiteX40" fmla="*/ 133114 w 239544"/>
                <a:gd name="connsiteY40" fmla="*/ 186898 h 195706"/>
                <a:gd name="connsiteX41" fmla="*/ 126922 w 239544"/>
                <a:gd name="connsiteY41" fmla="*/ 192629 h 195706"/>
                <a:gd name="connsiteX42" fmla="*/ 130863 w 239544"/>
                <a:gd name="connsiteY42" fmla="*/ 195781 h 195706"/>
                <a:gd name="connsiteX43" fmla="*/ 165204 w 239544"/>
                <a:gd name="connsiteY43" fmla="*/ 194922 h 195706"/>
                <a:gd name="connsiteX44" fmla="*/ 192789 w 239544"/>
                <a:gd name="connsiteY44" fmla="*/ 195781 h 195706"/>
                <a:gd name="connsiteX45" fmla="*/ 197856 w 239544"/>
                <a:gd name="connsiteY45" fmla="*/ 190050 h 195706"/>
                <a:gd name="connsiteX46" fmla="*/ 192226 w 239544"/>
                <a:gd name="connsiteY46" fmla="*/ 186898 h 195706"/>
                <a:gd name="connsiteX47" fmla="*/ 172804 w 239544"/>
                <a:gd name="connsiteY47" fmla="*/ 174004 h 195706"/>
                <a:gd name="connsiteX48" fmla="*/ 132833 w 239544"/>
                <a:gd name="connsiteY48" fmla="*/ 80019 h 19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39544" h="195706">
                  <a:moveTo>
                    <a:pt x="132833" y="80019"/>
                  </a:moveTo>
                  <a:cubicBezTo>
                    <a:pt x="132552" y="79160"/>
                    <a:pt x="131426" y="76867"/>
                    <a:pt x="131426" y="76008"/>
                  </a:cubicBezTo>
                  <a:cubicBezTo>
                    <a:pt x="131426" y="75721"/>
                    <a:pt x="136492" y="71710"/>
                    <a:pt x="139589" y="69417"/>
                  </a:cubicBezTo>
                  <a:lnTo>
                    <a:pt x="188849" y="30734"/>
                  </a:lnTo>
                  <a:cubicBezTo>
                    <a:pt x="215308" y="10963"/>
                    <a:pt x="226286" y="9817"/>
                    <a:pt x="234731" y="8957"/>
                  </a:cubicBezTo>
                  <a:cubicBezTo>
                    <a:pt x="236983" y="8671"/>
                    <a:pt x="239798" y="8384"/>
                    <a:pt x="239798" y="3227"/>
                  </a:cubicBezTo>
                  <a:cubicBezTo>
                    <a:pt x="239798" y="2080"/>
                    <a:pt x="238953" y="75"/>
                    <a:pt x="236701" y="75"/>
                  </a:cubicBezTo>
                  <a:cubicBezTo>
                    <a:pt x="230509" y="75"/>
                    <a:pt x="223471" y="934"/>
                    <a:pt x="216716" y="934"/>
                  </a:cubicBezTo>
                  <a:cubicBezTo>
                    <a:pt x="206582" y="934"/>
                    <a:pt x="195604" y="75"/>
                    <a:pt x="185471" y="75"/>
                  </a:cubicBezTo>
                  <a:cubicBezTo>
                    <a:pt x="183500" y="75"/>
                    <a:pt x="180123" y="75"/>
                    <a:pt x="180123" y="5806"/>
                  </a:cubicBezTo>
                  <a:cubicBezTo>
                    <a:pt x="180123" y="7811"/>
                    <a:pt x="181530" y="8671"/>
                    <a:pt x="183500" y="8957"/>
                  </a:cubicBezTo>
                  <a:cubicBezTo>
                    <a:pt x="189693" y="9531"/>
                    <a:pt x="192226" y="10963"/>
                    <a:pt x="192226" y="14975"/>
                  </a:cubicBezTo>
                  <a:cubicBezTo>
                    <a:pt x="192226" y="20132"/>
                    <a:pt x="183782" y="26723"/>
                    <a:pt x="182093" y="28156"/>
                  </a:cubicBezTo>
                  <a:lnTo>
                    <a:pt x="72314" y="114117"/>
                  </a:lnTo>
                  <a:lnTo>
                    <a:pt x="94832" y="22138"/>
                  </a:lnTo>
                  <a:cubicBezTo>
                    <a:pt x="97366" y="11823"/>
                    <a:pt x="97929" y="8957"/>
                    <a:pt x="118477" y="8957"/>
                  </a:cubicBezTo>
                  <a:cubicBezTo>
                    <a:pt x="125514" y="8957"/>
                    <a:pt x="128048" y="8957"/>
                    <a:pt x="128048" y="3227"/>
                  </a:cubicBezTo>
                  <a:cubicBezTo>
                    <a:pt x="128048" y="648"/>
                    <a:pt x="125796" y="75"/>
                    <a:pt x="124107" y="75"/>
                  </a:cubicBezTo>
                  <a:cubicBezTo>
                    <a:pt x="116225" y="75"/>
                    <a:pt x="95958" y="934"/>
                    <a:pt x="88077" y="934"/>
                  </a:cubicBezTo>
                  <a:cubicBezTo>
                    <a:pt x="79914" y="934"/>
                    <a:pt x="59928" y="75"/>
                    <a:pt x="51765" y="75"/>
                  </a:cubicBezTo>
                  <a:cubicBezTo>
                    <a:pt x="49795" y="75"/>
                    <a:pt x="46135" y="75"/>
                    <a:pt x="46135" y="5519"/>
                  </a:cubicBezTo>
                  <a:cubicBezTo>
                    <a:pt x="46135" y="8957"/>
                    <a:pt x="48669" y="8957"/>
                    <a:pt x="54298" y="8957"/>
                  </a:cubicBezTo>
                  <a:cubicBezTo>
                    <a:pt x="57958" y="8957"/>
                    <a:pt x="63025" y="9244"/>
                    <a:pt x="66402" y="9531"/>
                  </a:cubicBezTo>
                  <a:cubicBezTo>
                    <a:pt x="70906" y="10104"/>
                    <a:pt x="72595" y="10963"/>
                    <a:pt x="72595" y="14115"/>
                  </a:cubicBezTo>
                  <a:cubicBezTo>
                    <a:pt x="72595" y="15261"/>
                    <a:pt x="72314" y="16121"/>
                    <a:pt x="71469" y="19559"/>
                  </a:cubicBezTo>
                  <a:lnTo>
                    <a:pt x="33750" y="173431"/>
                  </a:lnTo>
                  <a:cubicBezTo>
                    <a:pt x="30935" y="184606"/>
                    <a:pt x="30372" y="186898"/>
                    <a:pt x="8135" y="186898"/>
                  </a:cubicBezTo>
                  <a:cubicBezTo>
                    <a:pt x="3350" y="186898"/>
                    <a:pt x="253" y="186898"/>
                    <a:pt x="253" y="192343"/>
                  </a:cubicBezTo>
                  <a:cubicBezTo>
                    <a:pt x="253" y="195781"/>
                    <a:pt x="3631" y="195781"/>
                    <a:pt x="4475" y="195781"/>
                  </a:cubicBezTo>
                  <a:cubicBezTo>
                    <a:pt x="12357" y="195781"/>
                    <a:pt x="32343" y="194922"/>
                    <a:pt x="40224" y="194922"/>
                  </a:cubicBezTo>
                  <a:cubicBezTo>
                    <a:pt x="46135" y="194922"/>
                    <a:pt x="52328" y="195208"/>
                    <a:pt x="58239" y="195208"/>
                  </a:cubicBezTo>
                  <a:cubicBezTo>
                    <a:pt x="64432" y="195208"/>
                    <a:pt x="70625" y="195781"/>
                    <a:pt x="76536" y="195781"/>
                  </a:cubicBezTo>
                  <a:cubicBezTo>
                    <a:pt x="78506" y="195781"/>
                    <a:pt x="82166" y="195781"/>
                    <a:pt x="82166" y="190050"/>
                  </a:cubicBezTo>
                  <a:cubicBezTo>
                    <a:pt x="82166" y="186898"/>
                    <a:pt x="79632" y="186898"/>
                    <a:pt x="74284" y="186898"/>
                  </a:cubicBezTo>
                  <a:cubicBezTo>
                    <a:pt x="63869" y="186898"/>
                    <a:pt x="55987" y="186898"/>
                    <a:pt x="55987" y="181741"/>
                  </a:cubicBezTo>
                  <a:cubicBezTo>
                    <a:pt x="55987" y="179735"/>
                    <a:pt x="57676" y="173431"/>
                    <a:pt x="58521" y="169133"/>
                  </a:cubicBezTo>
                  <a:cubicBezTo>
                    <a:pt x="62462" y="154233"/>
                    <a:pt x="66121" y="139046"/>
                    <a:pt x="69780" y="124146"/>
                  </a:cubicBezTo>
                  <a:lnTo>
                    <a:pt x="111722" y="90908"/>
                  </a:lnTo>
                  <a:lnTo>
                    <a:pt x="144374" y="167987"/>
                  </a:lnTo>
                  <a:cubicBezTo>
                    <a:pt x="147752" y="175723"/>
                    <a:pt x="147752" y="176296"/>
                    <a:pt x="147752" y="178016"/>
                  </a:cubicBezTo>
                  <a:cubicBezTo>
                    <a:pt x="147752" y="186612"/>
                    <a:pt x="135648" y="186898"/>
                    <a:pt x="133114" y="186898"/>
                  </a:cubicBezTo>
                  <a:cubicBezTo>
                    <a:pt x="130018" y="186898"/>
                    <a:pt x="126922" y="186898"/>
                    <a:pt x="126922" y="192629"/>
                  </a:cubicBezTo>
                  <a:cubicBezTo>
                    <a:pt x="126922" y="195781"/>
                    <a:pt x="130300" y="195781"/>
                    <a:pt x="130863" y="195781"/>
                  </a:cubicBezTo>
                  <a:cubicBezTo>
                    <a:pt x="142122" y="195781"/>
                    <a:pt x="153944" y="194922"/>
                    <a:pt x="165204" y="194922"/>
                  </a:cubicBezTo>
                  <a:cubicBezTo>
                    <a:pt x="171397" y="194922"/>
                    <a:pt x="186597" y="195781"/>
                    <a:pt x="192789" y="195781"/>
                  </a:cubicBezTo>
                  <a:cubicBezTo>
                    <a:pt x="194197" y="195781"/>
                    <a:pt x="197856" y="195781"/>
                    <a:pt x="197856" y="190050"/>
                  </a:cubicBezTo>
                  <a:cubicBezTo>
                    <a:pt x="197856" y="186898"/>
                    <a:pt x="194760" y="186898"/>
                    <a:pt x="192226" y="186898"/>
                  </a:cubicBezTo>
                  <a:cubicBezTo>
                    <a:pt x="180686" y="186612"/>
                    <a:pt x="177026" y="184033"/>
                    <a:pt x="172804" y="174004"/>
                  </a:cubicBezTo>
                  <a:lnTo>
                    <a:pt x="132833" y="80019"/>
                  </a:ln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5" name="Dowolny kształt: kształt 94">
              <a:extLst>
                <a:ext uri="{FF2B5EF4-FFF2-40B4-BE49-F238E27FC236}">
                  <a16:creationId xmlns:a16="http://schemas.microsoft.com/office/drawing/2014/main" id="{42AE051F-8EF8-A757-B8DE-323B122CA335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0468713" y="7164185"/>
              <a:ext cx="123347" cy="131779"/>
            </a:xfrm>
            <a:custGeom>
              <a:avLst/>
              <a:gdLst>
                <a:gd name="connsiteX0" fmla="*/ 48931 w 123347"/>
                <a:gd name="connsiteY0" fmla="*/ 90330 h 131779"/>
                <a:gd name="connsiteX1" fmla="*/ 55631 w 123347"/>
                <a:gd name="connsiteY1" fmla="*/ 90530 h 131779"/>
                <a:gd name="connsiteX2" fmla="*/ 123609 w 123347"/>
                <a:gd name="connsiteY2" fmla="*/ 29354 h 131779"/>
                <a:gd name="connsiteX3" fmla="*/ 97797 w 123347"/>
                <a:gd name="connsiteY3" fmla="*/ 70 h 131779"/>
                <a:gd name="connsiteX4" fmla="*/ 50705 w 123347"/>
                <a:gd name="connsiteY4" fmla="*/ 50415 h 131779"/>
                <a:gd name="connsiteX5" fmla="*/ 42626 w 123347"/>
                <a:gd name="connsiteY5" fmla="*/ 75688 h 131779"/>
                <a:gd name="connsiteX6" fmla="*/ 7159 w 123347"/>
                <a:gd name="connsiteY6" fmla="*/ 47807 h 131779"/>
                <a:gd name="connsiteX7" fmla="*/ 24301 w 123347"/>
                <a:gd name="connsiteY7" fmla="*/ 7090 h 131779"/>
                <a:gd name="connsiteX8" fmla="*/ 25878 w 123347"/>
                <a:gd name="connsiteY8" fmla="*/ 4483 h 131779"/>
                <a:gd name="connsiteX9" fmla="*/ 22725 w 123347"/>
                <a:gd name="connsiteY9" fmla="*/ 2076 h 131779"/>
                <a:gd name="connsiteX10" fmla="*/ 16420 w 123347"/>
                <a:gd name="connsiteY10" fmla="*/ 6488 h 131779"/>
                <a:gd name="connsiteX11" fmla="*/ 262 w 123347"/>
                <a:gd name="connsiteY11" fmla="*/ 49813 h 131779"/>
                <a:gd name="connsiteX12" fmla="*/ 38488 w 123347"/>
                <a:gd name="connsiteY12" fmla="*/ 88725 h 131779"/>
                <a:gd name="connsiteX13" fmla="*/ 27454 w 123347"/>
                <a:gd name="connsiteY13" fmla="*/ 125431 h 131779"/>
                <a:gd name="connsiteX14" fmla="*/ 34153 w 123347"/>
                <a:gd name="connsiteY14" fmla="*/ 131849 h 131779"/>
                <a:gd name="connsiteX15" fmla="*/ 41838 w 123347"/>
                <a:gd name="connsiteY15" fmla="*/ 127437 h 131779"/>
                <a:gd name="connsiteX16" fmla="*/ 48931 w 123347"/>
                <a:gd name="connsiteY16" fmla="*/ 90330 h 131779"/>
                <a:gd name="connsiteX17" fmla="*/ 51493 w 123347"/>
                <a:gd name="connsiteY17" fmla="*/ 76691 h 131779"/>
                <a:gd name="connsiteX18" fmla="*/ 66468 w 123347"/>
                <a:gd name="connsiteY18" fmla="*/ 31561 h 131779"/>
                <a:gd name="connsiteX19" fmla="*/ 95630 w 123347"/>
                <a:gd name="connsiteY19" fmla="*/ 13709 h 131779"/>
                <a:gd name="connsiteX20" fmla="*/ 116516 w 123347"/>
                <a:gd name="connsiteY20" fmla="*/ 33366 h 131779"/>
                <a:gd name="connsiteX21" fmla="*/ 57798 w 123347"/>
                <a:gd name="connsiteY21" fmla="*/ 76891 h 131779"/>
                <a:gd name="connsiteX22" fmla="*/ 51493 w 123347"/>
                <a:gd name="connsiteY22" fmla="*/ 76691 h 13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347" h="131779">
                  <a:moveTo>
                    <a:pt x="48931" y="90330"/>
                  </a:moveTo>
                  <a:cubicBezTo>
                    <a:pt x="51099" y="90530"/>
                    <a:pt x="53463" y="90530"/>
                    <a:pt x="55631" y="90530"/>
                  </a:cubicBezTo>
                  <a:cubicBezTo>
                    <a:pt x="91098" y="90530"/>
                    <a:pt x="123609" y="61046"/>
                    <a:pt x="123609" y="29354"/>
                  </a:cubicBezTo>
                  <a:cubicBezTo>
                    <a:pt x="123609" y="11503"/>
                    <a:pt x="113166" y="70"/>
                    <a:pt x="97797" y="70"/>
                  </a:cubicBezTo>
                  <a:cubicBezTo>
                    <a:pt x="70606" y="70"/>
                    <a:pt x="56222" y="35372"/>
                    <a:pt x="50705" y="50415"/>
                  </a:cubicBezTo>
                  <a:cubicBezTo>
                    <a:pt x="48143" y="57836"/>
                    <a:pt x="43808" y="71877"/>
                    <a:pt x="42626" y="75688"/>
                  </a:cubicBezTo>
                  <a:cubicBezTo>
                    <a:pt x="20952" y="72679"/>
                    <a:pt x="7159" y="62650"/>
                    <a:pt x="7159" y="47807"/>
                  </a:cubicBezTo>
                  <a:cubicBezTo>
                    <a:pt x="7159" y="47607"/>
                    <a:pt x="8341" y="25142"/>
                    <a:pt x="24301" y="7090"/>
                  </a:cubicBezTo>
                  <a:cubicBezTo>
                    <a:pt x="25681" y="5686"/>
                    <a:pt x="25878" y="5285"/>
                    <a:pt x="25878" y="4483"/>
                  </a:cubicBezTo>
                  <a:cubicBezTo>
                    <a:pt x="25878" y="2076"/>
                    <a:pt x="23316" y="2076"/>
                    <a:pt x="22725" y="2076"/>
                  </a:cubicBezTo>
                  <a:cubicBezTo>
                    <a:pt x="20952" y="2076"/>
                    <a:pt x="20163" y="2076"/>
                    <a:pt x="16420" y="6488"/>
                  </a:cubicBezTo>
                  <a:cubicBezTo>
                    <a:pt x="5385" y="20328"/>
                    <a:pt x="262" y="41188"/>
                    <a:pt x="262" y="49813"/>
                  </a:cubicBezTo>
                  <a:cubicBezTo>
                    <a:pt x="262" y="67665"/>
                    <a:pt x="13070" y="83109"/>
                    <a:pt x="38488" y="88725"/>
                  </a:cubicBezTo>
                  <a:cubicBezTo>
                    <a:pt x="28636" y="119815"/>
                    <a:pt x="27454" y="123626"/>
                    <a:pt x="27454" y="125431"/>
                  </a:cubicBezTo>
                  <a:cubicBezTo>
                    <a:pt x="27454" y="130847"/>
                    <a:pt x="31986" y="131849"/>
                    <a:pt x="34153" y="131849"/>
                  </a:cubicBezTo>
                  <a:cubicBezTo>
                    <a:pt x="36321" y="131849"/>
                    <a:pt x="40261" y="130445"/>
                    <a:pt x="41838" y="127437"/>
                  </a:cubicBezTo>
                  <a:cubicBezTo>
                    <a:pt x="43217" y="124428"/>
                    <a:pt x="44990" y="114199"/>
                    <a:pt x="48931" y="90330"/>
                  </a:cubicBezTo>
                  <a:close/>
                  <a:moveTo>
                    <a:pt x="51493" y="76691"/>
                  </a:moveTo>
                  <a:cubicBezTo>
                    <a:pt x="55434" y="53624"/>
                    <a:pt x="57010" y="44598"/>
                    <a:pt x="66468" y="31561"/>
                  </a:cubicBezTo>
                  <a:cubicBezTo>
                    <a:pt x="75335" y="19325"/>
                    <a:pt x="85778" y="13709"/>
                    <a:pt x="95630" y="13709"/>
                  </a:cubicBezTo>
                  <a:cubicBezTo>
                    <a:pt x="109225" y="13709"/>
                    <a:pt x="116516" y="22936"/>
                    <a:pt x="116516" y="33366"/>
                  </a:cubicBezTo>
                  <a:cubicBezTo>
                    <a:pt x="116516" y="53624"/>
                    <a:pt x="91689" y="76891"/>
                    <a:pt x="57798" y="76891"/>
                  </a:cubicBezTo>
                  <a:cubicBezTo>
                    <a:pt x="56025" y="76891"/>
                    <a:pt x="53266" y="76891"/>
                    <a:pt x="51493" y="76691"/>
                  </a:cubicBez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6" name="Dowolny kształt: kształt 95">
              <a:extLst>
                <a:ext uri="{FF2B5EF4-FFF2-40B4-BE49-F238E27FC236}">
                  <a16:creationId xmlns:a16="http://schemas.microsoft.com/office/drawing/2014/main" id="{4D911CAA-B6AA-7AAF-18E4-8DA481A03BF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0444244" y="7337224"/>
              <a:ext cx="59703" cy="134988"/>
            </a:xfrm>
            <a:custGeom>
              <a:avLst/>
              <a:gdLst>
                <a:gd name="connsiteX0" fmla="*/ 54842 w 59703"/>
                <a:gd name="connsiteY0" fmla="*/ 7699 h 134988"/>
                <a:gd name="connsiteX1" fmla="*/ 46960 w 59703"/>
                <a:gd name="connsiteY1" fmla="*/ 77 h 134988"/>
                <a:gd name="connsiteX2" fmla="*/ 35926 w 59703"/>
                <a:gd name="connsiteY2" fmla="*/ 11109 h 134988"/>
                <a:gd name="connsiteX3" fmla="*/ 43807 w 59703"/>
                <a:gd name="connsiteY3" fmla="*/ 18731 h 134988"/>
                <a:gd name="connsiteX4" fmla="*/ 54842 w 59703"/>
                <a:gd name="connsiteY4" fmla="*/ 7699 h 134988"/>
                <a:gd name="connsiteX5" fmla="*/ 14646 w 59703"/>
                <a:gd name="connsiteY5" fmla="*/ 109593 h 134988"/>
                <a:gd name="connsiteX6" fmla="*/ 12872 w 59703"/>
                <a:gd name="connsiteY6" fmla="*/ 118017 h 134988"/>
                <a:gd name="connsiteX7" fmla="*/ 31591 w 59703"/>
                <a:gd name="connsiteY7" fmla="*/ 135066 h 134988"/>
                <a:gd name="connsiteX8" fmla="*/ 59965 w 59703"/>
                <a:gd name="connsiteY8" fmla="*/ 104378 h 134988"/>
                <a:gd name="connsiteX9" fmla="*/ 56812 w 59703"/>
                <a:gd name="connsiteY9" fmla="*/ 101770 h 134988"/>
                <a:gd name="connsiteX10" fmla="*/ 53068 w 59703"/>
                <a:gd name="connsiteY10" fmla="*/ 105180 h 134988"/>
                <a:gd name="connsiteX11" fmla="*/ 32182 w 59703"/>
                <a:gd name="connsiteY11" fmla="*/ 129450 h 134988"/>
                <a:gd name="connsiteX12" fmla="*/ 27256 w 59703"/>
                <a:gd name="connsiteY12" fmla="*/ 122430 h 134988"/>
                <a:gd name="connsiteX13" fmla="*/ 30409 w 59703"/>
                <a:gd name="connsiteY13" fmla="*/ 109593 h 134988"/>
                <a:gd name="connsiteX14" fmla="*/ 36714 w 59703"/>
                <a:gd name="connsiteY14" fmla="*/ 93547 h 134988"/>
                <a:gd name="connsiteX15" fmla="*/ 46369 w 59703"/>
                <a:gd name="connsiteY15" fmla="*/ 68073 h 134988"/>
                <a:gd name="connsiteX16" fmla="*/ 47551 w 59703"/>
                <a:gd name="connsiteY16" fmla="*/ 61655 h 134988"/>
                <a:gd name="connsiteX17" fmla="*/ 28832 w 59703"/>
                <a:gd name="connsiteY17" fmla="*/ 44606 h 134988"/>
                <a:gd name="connsiteX18" fmla="*/ 262 w 59703"/>
                <a:gd name="connsiteY18" fmla="*/ 75294 h 134988"/>
                <a:gd name="connsiteX19" fmla="*/ 3611 w 59703"/>
                <a:gd name="connsiteY19" fmla="*/ 77902 h 134988"/>
                <a:gd name="connsiteX20" fmla="*/ 7158 w 59703"/>
                <a:gd name="connsiteY20" fmla="*/ 74692 h 134988"/>
                <a:gd name="connsiteX21" fmla="*/ 28241 w 59703"/>
                <a:gd name="connsiteY21" fmla="*/ 50222 h 134988"/>
                <a:gd name="connsiteX22" fmla="*/ 33167 w 59703"/>
                <a:gd name="connsiteY22" fmla="*/ 57242 h 134988"/>
                <a:gd name="connsiteX23" fmla="*/ 27059 w 59703"/>
                <a:gd name="connsiteY23" fmla="*/ 77300 h 134988"/>
                <a:gd name="connsiteX24" fmla="*/ 14646 w 59703"/>
                <a:gd name="connsiteY24" fmla="*/ 109593 h 13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703" h="134988">
                  <a:moveTo>
                    <a:pt x="54842" y="7699"/>
                  </a:moveTo>
                  <a:cubicBezTo>
                    <a:pt x="54842" y="4490"/>
                    <a:pt x="52477" y="77"/>
                    <a:pt x="46960" y="77"/>
                  </a:cubicBezTo>
                  <a:cubicBezTo>
                    <a:pt x="41640" y="77"/>
                    <a:pt x="35926" y="5293"/>
                    <a:pt x="35926" y="11109"/>
                  </a:cubicBezTo>
                  <a:cubicBezTo>
                    <a:pt x="35926" y="14519"/>
                    <a:pt x="38487" y="18731"/>
                    <a:pt x="43807" y="18731"/>
                  </a:cubicBezTo>
                  <a:cubicBezTo>
                    <a:pt x="49522" y="18731"/>
                    <a:pt x="54842" y="13115"/>
                    <a:pt x="54842" y="7699"/>
                  </a:cubicBezTo>
                  <a:close/>
                  <a:moveTo>
                    <a:pt x="14646" y="109593"/>
                  </a:moveTo>
                  <a:cubicBezTo>
                    <a:pt x="13857" y="112200"/>
                    <a:pt x="12872" y="114607"/>
                    <a:pt x="12872" y="118017"/>
                  </a:cubicBezTo>
                  <a:cubicBezTo>
                    <a:pt x="12872" y="127444"/>
                    <a:pt x="20754" y="135066"/>
                    <a:pt x="31591" y="135066"/>
                  </a:cubicBezTo>
                  <a:cubicBezTo>
                    <a:pt x="51295" y="135066"/>
                    <a:pt x="59965" y="107386"/>
                    <a:pt x="59965" y="104378"/>
                  </a:cubicBezTo>
                  <a:cubicBezTo>
                    <a:pt x="59965" y="101770"/>
                    <a:pt x="57403" y="101770"/>
                    <a:pt x="56812" y="101770"/>
                  </a:cubicBezTo>
                  <a:cubicBezTo>
                    <a:pt x="54054" y="101770"/>
                    <a:pt x="53857" y="102974"/>
                    <a:pt x="53068" y="105180"/>
                  </a:cubicBezTo>
                  <a:cubicBezTo>
                    <a:pt x="48536" y="121226"/>
                    <a:pt x="39867" y="129450"/>
                    <a:pt x="32182" y="129450"/>
                  </a:cubicBezTo>
                  <a:cubicBezTo>
                    <a:pt x="28241" y="129450"/>
                    <a:pt x="27256" y="126843"/>
                    <a:pt x="27256" y="122430"/>
                  </a:cubicBezTo>
                  <a:cubicBezTo>
                    <a:pt x="27256" y="117817"/>
                    <a:pt x="28635" y="114006"/>
                    <a:pt x="30409" y="109593"/>
                  </a:cubicBezTo>
                  <a:cubicBezTo>
                    <a:pt x="32379" y="104177"/>
                    <a:pt x="34547" y="98762"/>
                    <a:pt x="36714" y="93547"/>
                  </a:cubicBezTo>
                  <a:cubicBezTo>
                    <a:pt x="38487" y="88733"/>
                    <a:pt x="45581" y="70480"/>
                    <a:pt x="46369" y="68073"/>
                  </a:cubicBezTo>
                  <a:cubicBezTo>
                    <a:pt x="46960" y="66068"/>
                    <a:pt x="47551" y="63661"/>
                    <a:pt x="47551" y="61655"/>
                  </a:cubicBezTo>
                  <a:cubicBezTo>
                    <a:pt x="47551" y="52228"/>
                    <a:pt x="39670" y="44606"/>
                    <a:pt x="28832" y="44606"/>
                  </a:cubicBezTo>
                  <a:cubicBezTo>
                    <a:pt x="9325" y="44606"/>
                    <a:pt x="262" y="71884"/>
                    <a:pt x="262" y="75294"/>
                  </a:cubicBezTo>
                  <a:cubicBezTo>
                    <a:pt x="262" y="77902"/>
                    <a:pt x="3020" y="77902"/>
                    <a:pt x="3611" y="77902"/>
                  </a:cubicBezTo>
                  <a:cubicBezTo>
                    <a:pt x="6370" y="77902"/>
                    <a:pt x="6567" y="76899"/>
                    <a:pt x="7158" y="74692"/>
                  </a:cubicBezTo>
                  <a:cubicBezTo>
                    <a:pt x="12281" y="57443"/>
                    <a:pt x="20951" y="50222"/>
                    <a:pt x="28241" y="50222"/>
                  </a:cubicBezTo>
                  <a:cubicBezTo>
                    <a:pt x="31394" y="50222"/>
                    <a:pt x="33167" y="51827"/>
                    <a:pt x="33167" y="57242"/>
                  </a:cubicBezTo>
                  <a:cubicBezTo>
                    <a:pt x="33167" y="61855"/>
                    <a:pt x="31985" y="64864"/>
                    <a:pt x="27059" y="77300"/>
                  </a:cubicBezTo>
                  <a:lnTo>
                    <a:pt x="14646" y="109593"/>
                  </a:ln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97" name="Prostokąt 96">
            <a:extLst>
              <a:ext uri="{FF2B5EF4-FFF2-40B4-BE49-F238E27FC236}">
                <a16:creationId xmlns:a16="http://schemas.microsoft.com/office/drawing/2014/main" id="{FD6153A9-D7F1-C675-8BE1-EDB0E0627887}"/>
              </a:ext>
            </a:extLst>
          </p:cNvPr>
          <p:cNvSpPr/>
          <p:nvPr/>
        </p:nvSpPr>
        <p:spPr>
          <a:xfrm>
            <a:off x="5187961" y="6164234"/>
            <a:ext cx="3770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400" dirty="0" err="1">
                <a:solidFill>
                  <a:srgbClr val="FF0000"/>
                </a:solidFill>
              </a:rPr>
              <a:t>true</a:t>
            </a:r>
            <a:r>
              <a:rPr lang="pl-PL" sz="1400" dirty="0">
                <a:solidFill>
                  <a:srgbClr val="FF0000"/>
                </a:solidFill>
              </a:rPr>
              <a:t> for </a:t>
            </a:r>
            <a:r>
              <a:rPr lang="pl-PL" sz="1400" dirty="0" err="1">
                <a:solidFill>
                  <a:srgbClr val="FF0000"/>
                </a:solidFill>
              </a:rPr>
              <a:t>generic</a:t>
            </a:r>
            <a:r>
              <a:rPr lang="pl-PL" sz="1400" dirty="0">
                <a:solidFill>
                  <a:srgbClr val="FF0000"/>
                </a:solidFill>
              </a:rPr>
              <a:t> </a:t>
            </a:r>
            <a:r>
              <a:rPr lang="pl-PL" sz="1400" dirty="0" err="1">
                <a:solidFill>
                  <a:srgbClr val="FF0000"/>
                </a:solidFill>
              </a:rPr>
              <a:t>noisy</a:t>
            </a:r>
            <a:r>
              <a:rPr lang="pl-PL" sz="1400" dirty="0">
                <a:solidFill>
                  <a:srgbClr val="FF0000"/>
                </a:solidFill>
              </a:rPr>
              <a:t> </a:t>
            </a:r>
            <a:r>
              <a:rPr lang="pl-PL" sz="1400" dirty="0" err="1">
                <a:solidFill>
                  <a:srgbClr val="FF0000"/>
                </a:solidFill>
              </a:rPr>
              <a:t>channels</a:t>
            </a:r>
            <a:endParaRPr lang="pl-PL" sz="1400" dirty="0">
              <a:solidFill>
                <a:srgbClr val="FF0000"/>
              </a:solidFill>
            </a:endParaRPr>
          </a:p>
          <a:p>
            <a:pPr algn="ctr"/>
            <a:r>
              <a:rPr lang="pl-PL" sz="1400" dirty="0">
                <a:solidFill>
                  <a:srgbClr val="FF0000"/>
                </a:solidFill>
              </a:rPr>
              <a:t>Heisenberg </a:t>
            </a:r>
            <a:r>
              <a:rPr lang="pl-PL" sz="1400" dirty="0" err="1">
                <a:solidFill>
                  <a:srgbClr val="FF0000"/>
                </a:solidFill>
              </a:rPr>
              <a:t>scaling</a:t>
            </a:r>
            <a:r>
              <a:rPr lang="pl-PL" sz="1400" dirty="0">
                <a:solidFill>
                  <a:srgbClr val="FF0000"/>
                </a:solidFill>
              </a:rPr>
              <a:t> </a:t>
            </a:r>
            <a:r>
              <a:rPr lang="pl-PL" sz="1400" dirty="0" err="1">
                <a:solidFill>
                  <a:srgbClr val="FF0000"/>
                </a:solidFill>
              </a:rPr>
              <a:t>is</a:t>
            </a:r>
            <a:r>
              <a:rPr lang="pl-PL" sz="1400" dirty="0">
                <a:solidFill>
                  <a:srgbClr val="FF0000"/>
                </a:solidFill>
              </a:rPr>
              <a:t> </a:t>
            </a:r>
            <a:r>
              <a:rPr lang="pl-PL" sz="1400" dirty="0" err="1">
                <a:solidFill>
                  <a:srgbClr val="FF0000"/>
                </a:solidFill>
              </a:rPr>
              <a:t>asymptotically</a:t>
            </a:r>
            <a:r>
              <a:rPr lang="pl-PL" sz="1400" dirty="0">
                <a:solidFill>
                  <a:srgbClr val="FF0000"/>
                </a:solidFill>
              </a:rPr>
              <a:t> </a:t>
            </a:r>
            <a:r>
              <a:rPr lang="pl-PL" sz="1400" dirty="0" err="1">
                <a:solidFill>
                  <a:srgbClr val="FF0000"/>
                </a:solidFill>
              </a:rPr>
              <a:t>lost</a:t>
            </a:r>
            <a:r>
              <a:rPr lang="pl-PL" sz="1400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98" name="Obraz 97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textcolor{red}{\beta = 0\longleftrightarrow&#10; H = i \sum_k \dot{{K}}_k^\dagger {K}_k \in \t{span}_{\mathbb{H}}\left\{K_i^\dagger K_j, \forall_{ij}  \right\}} $&#10;&#10; \end{document}&#10;" title="IguanaTex Bitmap Display">
            <a:extLst>
              <a:ext uri="{FF2B5EF4-FFF2-40B4-BE49-F238E27FC236}">
                <a16:creationId xmlns:a16="http://schemas.microsoft.com/office/drawing/2014/main" id="{4798DFA8-4869-B99A-3C85-0267FB6E8EA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5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2" y="6226171"/>
            <a:ext cx="4583327" cy="417925"/>
          </a:xfrm>
          <a:prstGeom prst="rect">
            <a:avLst/>
          </a:prstGeom>
          <a:noFill/>
          <a:ln/>
          <a:effectLst/>
        </p:spPr>
      </p:pic>
      <p:cxnSp>
        <p:nvCxnSpPr>
          <p:cNvPr id="99" name="Łącznik prosty 98">
            <a:extLst>
              <a:ext uri="{FF2B5EF4-FFF2-40B4-BE49-F238E27FC236}">
                <a16:creationId xmlns:a16="http://schemas.microsoft.com/office/drawing/2014/main" id="{A1762794-3CDC-3671-F963-A3A9BDA50DD0}"/>
              </a:ext>
            </a:extLst>
          </p:cNvPr>
          <p:cNvCxnSpPr>
            <a:cxnSpLocks/>
          </p:cNvCxnSpPr>
          <p:nvPr/>
        </p:nvCxnSpPr>
        <p:spPr>
          <a:xfrm>
            <a:off x="2804051" y="4193179"/>
            <a:ext cx="1337443" cy="3575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Łącznik prosty 99">
            <a:extLst>
              <a:ext uri="{FF2B5EF4-FFF2-40B4-BE49-F238E27FC236}">
                <a16:creationId xmlns:a16="http://schemas.microsoft.com/office/drawing/2014/main" id="{9E1C70BD-A190-F9A8-B367-F6A68C12C79F}"/>
              </a:ext>
            </a:extLst>
          </p:cNvPr>
          <p:cNvCxnSpPr>
            <a:cxnSpLocks/>
          </p:cNvCxnSpPr>
          <p:nvPr/>
        </p:nvCxnSpPr>
        <p:spPr>
          <a:xfrm flipV="1">
            <a:off x="2804051" y="4231615"/>
            <a:ext cx="1307414" cy="3112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Łącznik prosty 103">
            <a:extLst>
              <a:ext uri="{FF2B5EF4-FFF2-40B4-BE49-F238E27FC236}">
                <a16:creationId xmlns:a16="http://schemas.microsoft.com/office/drawing/2014/main" id="{183EBDFF-63FA-FC33-0CE8-2D75B0BE9C35}"/>
              </a:ext>
            </a:extLst>
          </p:cNvPr>
          <p:cNvCxnSpPr>
            <a:cxnSpLocks/>
          </p:cNvCxnSpPr>
          <p:nvPr/>
        </p:nvCxnSpPr>
        <p:spPr>
          <a:xfrm>
            <a:off x="6698552" y="4066900"/>
            <a:ext cx="2021888" cy="3246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Łącznik prosty 104">
            <a:extLst>
              <a:ext uri="{FF2B5EF4-FFF2-40B4-BE49-F238E27FC236}">
                <a16:creationId xmlns:a16="http://schemas.microsoft.com/office/drawing/2014/main" id="{1BD2912D-BFDD-0595-CA20-78318AF473E3}"/>
              </a:ext>
            </a:extLst>
          </p:cNvPr>
          <p:cNvCxnSpPr>
            <a:cxnSpLocks/>
          </p:cNvCxnSpPr>
          <p:nvPr/>
        </p:nvCxnSpPr>
        <p:spPr>
          <a:xfrm flipV="1">
            <a:off x="6698785" y="4042951"/>
            <a:ext cx="2021655" cy="3489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pole tekstowe 112">
            <a:extLst>
              <a:ext uri="{FF2B5EF4-FFF2-40B4-BE49-F238E27FC236}">
                <a16:creationId xmlns:a16="http://schemas.microsoft.com/office/drawing/2014/main" id="{E8614B3B-61DA-E97C-FD0C-33F91E598A36}"/>
              </a:ext>
            </a:extLst>
          </p:cNvPr>
          <p:cNvSpPr txBox="1"/>
          <p:nvPr/>
        </p:nvSpPr>
        <p:spPr>
          <a:xfrm>
            <a:off x="-104757" y="5031466"/>
            <a:ext cx="4822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>
                <a:solidFill>
                  <a:prstClr val="black"/>
                </a:solidFill>
                <a:latin typeface="Calibri"/>
              </a:rPr>
              <a:t>Efficient</a:t>
            </a:r>
            <a:r>
              <a:rPr lang="pl-PL" dirty="0">
                <a:solidFill>
                  <a:prstClr val="black"/>
                </a:solidFill>
                <a:latin typeface="Calibri"/>
              </a:rPr>
              <a:t> single channel </a:t>
            </a:r>
            <a:r>
              <a:rPr lang="pl-PL" dirty="0" err="1">
                <a:solidFill>
                  <a:prstClr val="black"/>
                </a:solidFill>
                <a:latin typeface="Calibri"/>
              </a:rPr>
              <a:t>optimization</a:t>
            </a:r>
            <a:r>
              <a:rPr lang="pl-PL" dirty="0">
                <a:solidFill>
                  <a:prstClr val="black"/>
                </a:solidFill>
                <a:latin typeface="Calibri"/>
              </a:rPr>
              <a:t>! (SDP)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5" name="Obraz 114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ket{\Psi}}F_Q[\rho_\varphi] =  4 \min_{\tilde{K}_k^{\varphi (N)}} &#10;\|\alpha^{(N)}\|&#10;$$&#10; \end{document}&#10;" title="IguanaTex Bitmap Display">
            <a:extLst>
              <a:ext uri="{FF2B5EF4-FFF2-40B4-BE49-F238E27FC236}">
                <a16:creationId xmlns:a16="http://schemas.microsoft.com/office/drawing/2014/main" id="{CCD38160-86B4-2A11-A9CA-0EA0643846A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94" y="3643312"/>
            <a:ext cx="2629366" cy="460382"/>
          </a:xfrm>
          <a:prstGeom prst="rect">
            <a:avLst/>
          </a:prstGeom>
          <a:noFill/>
          <a:ln/>
          <a:effectLst/>
        </p:spPr>
      </p:pic>
      <p:grpSp>
        <p:nvGrpSpPr>
          <p:cNvPr id="118" name="Grupa 117">
            <a:extLst>
              <a:ext uri="{FF2B5EF4-FFF2-40B4-BE49-F238E27FC236}">
                <a16:creationId xmlns:a16="http://schemas.microsoft.com/office/drawing/2014/main" id="{07A9D61C-4B0F-BA6D-EA2B-1D1E64765E98}"/>
              </a:ext>
            </a:extLst>
          </p:cNvPr>
          <p:cNvGrpSpPr/>
          <p:nvPr/>
        </p:nvGrpSpPr>
        <p:grpSpPr>
          <a:xfrm>
            <a:off x="808129" y="1578882"/>
            <a:ext cx="2630576" cy="1884099"/>
            <a:chOff x="808129" y="1578882"/>
            <a:chExt cx="2630576" cy="1884099"/>
          </a:xfrm>
        </p:grpSpPr>
        <p:grpSp>
          <p:nvGrpSpPr>
            <p:cNvPr id="38" name="Grupa 37">
              <a:extLst>
                <a:ext uri="{FF2B5EF4-FFF2-40B4-BE49-F238E27FC236}">
                  <a16:creationId xmlns:a16="http://schemas.microsoft.com/office/drawing/2014/main" id="{28457323-DDE4-A0C7-D0F7-46CEDE06EAB5}"/>
                </a:ext>
              </a:extLst>
            </p:cNvPr>
            <p:cNvGrpSpPr/>
            <p:nvPr/>
          </p:nvGrpSpPr>
          <p:grpSpPr>
            <a:xfrm>
              <a:off x="808129" y="1578882"/>
              <a:ext cx="2261630" cy="1884099"/>
              <a:chOff x="567404" y="1340768"/>
              <a:chExt cx="2938851" cy="2448272"/>
            </a:xfrm>
          </p:grpSpPr>
          <p:cxnSp>
            <p:nvCxnSpPr>
              <p:cNvPr id="39" name="Łącznik prosty 38">
                <a:extLst>
                  <a:ext uri="{FF2B5EF4-FFF2-40B4-BE49-F238E27FC236}">
                    <a16:creationId xmlns:a16="http://schemas.microsoft.com/office/drawing/2014/main" id="{AE72E4B3-A8AE-7EF3-36B0-8C3E70B3CDA4}"/>
                  </a:ext>
                </a:extLst>
              </p:cNvPr>
              <p:cNvCxnSpPr/>
              <p:nvPr/>
            </p:nvCxnSpPr>
            <p:spPr>
              <a:xfrm>
                <a:off x="1403648" y="1700808"/>
                <a:ext cx="43204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40" name="Łącznik prosty 39">
                <a:extLst>
                  <a:ext uri="{FF2B5EF4-FFF2-40B4-BE49-F238E27FC236}">
                    <a16:creationId xmlns:a16="http://schemas.microsoft.com/office/drawing/2014/main" id="{BE773AE0-9D6E-C0E2-E1F3-3A15C13AA81D}"/>
                  </a:ext>
                </a:extLst>
              </p:cNvPr>
              <p:cNvCxnSpPr/>
              <p:nvPr/>
            </p:nvCxnSpPr>
            <p:spPr>
              <a:xfrm>
                <a:off x="2627783" y="1700808"/>
                <a:ext cx="504057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pic>
            <p:nvPicPr>
              <p:cNvPr id="43" name="Obraz 42" descr="TP_tmp.emf">
                <a:extLst>
                  <a:ext uri="{FF2B5EF4-FFF2-40B4-BE49-F238E27FC236}">
                    <a16:creationId xmlns:a16="http://schemas.microsoft.com/office/drawing/2014/main" id="{2345BDB1-C574-5956-4A6A-F08F2C9ED60B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53" cstate="print"/>
              <a:stretch>
                <a:fillRect/>
              </a:stretch>
            </p:blipFill>
            <p:spPr bwMode="auto">
              <a:xfrm>
                <a:off x="567404" y="2492896"/>
                <a:ext cx="399786" cy="313995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44" name="Łącznik prosty 43">
                <a:extLst>
                  <a:ext uri="{FF2B5EF4-FFF2-40B4-BE49-F238E27FC236}">
                    <a16:creationId xmlns:a16="http://schemas.microsoft.com/office/drawing/2014/main" id="{2D4239FF-9BD7-14F5-6526-10C4E0DC437C}"/>
                  </a:ext>
                </a:extLst>
              </p:cNvPr>
              <p:cNvCxnSpPr/>
              <p:nvPr/>
            </p:nvCxnSpPr>
            <p:spPr>
              <a:xfrm>
                <a:off x="1377504" y="3100185"/>
                <a:ext cx="43204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45" name="Łącznik prosty 44">
                <a:extLst>
                  <a:ext uri="{FF2B5EF4-FFF2-40B4-BE49-F238E27FC236}">
                    <a16:creationId xmlns:a16="http://schemas.microsoft.com/office/drawing/2014/main" id="{6A7B7D80-2AA1-1718-60FF-C29D1D6B7ACF}"/>
                  </a:ext>
                </a:extLst>
              </p:cNvPr>
              <p:cNvCxnSpPr/>
              <p:nvPr/>
            </p:nvCxnSpPr>
            <p:spPr>
              <a:xfrm>
                <a:off x="2614082" y="3142009"/>
                <a:ext cx="504056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46" name="Łącznik prosty 45">
                <a:extLst>
                  <a:ext uri="{FF2B5EF4-FFF2-40B4-BE49-F238E27FC236}">
                    <a16:creationId xmlns:a16="http://schemas.microsoft.com/office/drawing/2014/main" id="{776AE6E6-67E6-8B25-274E-0A1E57B7C904}"/>
                  </a:ext>
                </a:extLst>
              </p:cNvPr>
              <p:cNvCxnSpPr/>
              <p:nvPr/>
            </p:nvCxnSpPr>
            <p:spPr>
              <a:xfrm>
                <a:off x="2123728" y="2276872"/>
                <a:ext cx="0" cy="72008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pic>
            <p:nvPicPr>
              <p:cNvPr id="47" name="Obraz 46" descr="TP_tmp.emf">
                <a:extLst>
                  <a:ext uri="{FF2B5EF4-FFF2-40B4-BE49-F238E27FC236}">
                    <a16:creationId xmlns:a16="http://schemas.microsoft.com/office/drawing/2014/main" id="{AF42FFF8-6DF4-0224-9379-B458DCDA2CD5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51" cstate="print"/>
              <a:stretch>
                <a:fillRect/>
              </a:stretch>
            </p:blipFill>
            <p:spPr bwMode="auto">
              <a:xfrm>
                <a:off x="2195736" y="2492896"/>
                <a:ext cx="257571" cy="228380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48" name="Picture 3 3">
                <a:extLst>
                  <a:ext uri="{FF2B5EF4-FFF2-40B4-BE49-F238E27FC236}">
                    <a16:creationId xmlns:a16="http://schemas.microsoft.com/office/drawing/2014/main" id="{28D40B67-1E4C-E836-14B8-BD6170253C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2" cstate="print"/>
              <a:srcRect/>
              <a:stretch>
                <a:fillRect/>
              </a:stretch>
            </p:blipFill>
            <p:spPr bwMode="auto">
              <a:xfrm>
                <a:off x="1115616" y="1340768"/>
                <a:ext cx="374415" cy="2448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" name="Picture 3 4">
                <a:extLst>
                  <a:ext uri="{FF2B5EF4-FFF2-40B4-BE49-F238E27FC236}">
                    <a16:creationId xmlns:a16="http://schemas.microsoft.com/office/drawing/2014/main" id="{82E5EF46-5567-410B-6954-97AF65D6EA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2" cstate="print"/>
              <a:srcRect/>
              <a:stretch>
                <a:fillRect/>
              </a:stretch>
            </p:blipFill>
            <p:spPr bwMode="auto">
              <a:xfrm>
                <a:off x="3131840" y="1340768"/>
                <a:ext cx="374415" cy="2376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2" name="Obraz 51">
              <a:extLst>
                <a:ext uri="{FF2B5EF4-FFF2-40B4-BE49-F238E27FC236}">
                  <a16:creationId xmlns:a16="http://schemas.microsoft.com/office/drawing/2014/main" id="{DAC11123-5B6A-DD91-31E8-09C87BF9DC19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 rotWithShape="1"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874" t="-17210" r="-8923" b="-5852"/>
            <a:stretch/>
          </p:blipFill>
          <p:spPr>
            <a:xfrm>
              <a:off x="1823485" y="1667875"/>
              <a:ext cx="483200" cy="46019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53" name="Obraz 52">
              <a:extLst>
                <a:ext uri="{FF2B5EF4-FFF2-40B4-BE49-F238E27FC236}">
                  <a16:creationId xmlns:a16="http://schemas.microsoft.com/office/drawing/2014/main" id="{85647B5B-819D-43EF-FA31-7F49FB6BCEBB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 rotWithShape="1"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874" t="-17210" r="-8923" b="-5852"/>
            <a:stretch/>
          </p:blipFill>
          <p:spPr>
            <a:xfrm>
              <a:off x="1800666" y="2699738"/>
              <a:ext cx="483200" cy="46019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54" name="Obraz 53" descr="TP_tmp.emf">
              <a:extLst>
                <a:ext uri="{FF2B5EF4-FFF2-40B4-BE49-F238E27FC236}">
                  <a16:creationId xmlns:a16="http://schemas.microsoft.com/office/drawing/2014/main" id="{7E9B9A98-49C2-3D3A-A6B3-A23D07B1E2CE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54" cstate="print"/>
            <a:stretch>
              <a:fillRect/>
            </a:stretch>
          </p:blipFill>
          <p:spPr bwMode="auto">
            <a:xfrm>
              <a:off x="3148422" y="2472511"/>
              <a:ext cx="290283" cy="210972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17" name="Łącznik prosty 116">
              <a:extLst>
                <a:ext uri="{FF2B5EF4-FFF2-40B4-BE49-F238E27FC236}">
                  <a16:creationId xmlns:a16="http://schemas.microsoft.com/office/drawing/2014/main" id="{3110D696-3EA9-996F-6E2D-6D6988EADB2F}"/>
                </a:ext>
              </a:extLst>
            </p:cNvPr>
            <p:cNvCxnSpPr/>
            <p:nvPr/>
          </p:nvCxnSpPr>
          <p:spPr>
            <a:xfrm>
              <a:off x="1540525" y="3289238"/>
              <a:ext cx="118151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621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59" grpId="0" animBg="1"/>
      <p:bldP spid="60" grpId="0"/>
      <p:bldP spid="61" grpId="0"/>
      <p:bldP spid="65" grpId="0"/>
      <p:bldP spid="97" grpId="0"/>
      <p:bldP spid="1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BEF4E28-1567-CDAB-CDC3-7D85D3ED2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922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Fundamental</a:t>
            </a:r>
            <a:r>
              <a:rPr lang="pl-PL" dirty="0"/>
              <a:t> </a:t>
            </a:r>
            <a:r>
              <a:rPr lang="pl-PL" dirty="0" err="1"/>
              <a:t>bounds</a:t>
            </a:r>
            <a:r>
              <a:rPr lang="pl-PL" dirty="0"/>
              <a:t> in most </a:t>
            </a:r>
            <a:r>
              <a:rPr lang="pl-PL" dirty="0" err="1"/>
              <a:t>common</a:t>
            </a:r>
            <a:r>
              <a:rPr lang="pl-PL" dirty="0"/>
              <a:t> </a:t>
            </a:r>
            <a:r>
              <a:rPr lang="pl-PL" dirty="0" err="1"/>
              <a:t>scenarios</a:t>
            </a:r>
            <a:endParaRPr lang="pl-PL" dirty="0"/>
          </a:p>
        </p:txBody>
      </p:sp>
      <p:grpSp>
        <p:nvGrpSpPr>
          <p:cNvPr id="68" name="Grupa 4">
            <a:extLst>
              <a:ext uri="{FF2B5EF4-FFF2-40B4-BE49-F238E27FC236}">
                <a16:creationId xmlns:a16="http://schemas.microsoft.com/office/drawing/2014/main" id="{98637A0C-3009-7BFD-4A58-F3EA933A727A}"/>
              </a:ext>
            </a:extLst>
          </p:cNvPr>
          <p:cNvGrpSpPr/>
          <p:nvPr/>
        </p:nvGrpSpPr>
        <p:grpSpPr>
          <a:xfrm>
            <a:off x="827584" y="1872295"/>
            <a:ext cx="2543640" cy="828032"/>
            <a:chOff x="5997758" y="4941168"/>
            <a:chExt cx="2543640" cy="828032"/>
          </a:xfrm>
        </p:grpSpPr>
        <p:pic>
          <p:nvPicPr>
            <p:cNvPr id="72" name="Obraz 71" descr="TP_tmp.emf">
              <a:extLst>
                <a:ext uri="{FF2B5EF4-FFF2-40B4-BE49-F238E27FC236}">
                  <a16:creationId xmlns:a16="http://schemas.microsoft.com/office/drawing/2014/main" id="{9B2ECB97-9A4D-14FC-C0C3-AE5A4C25F634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925096" y="5330010"/>
              <a:ext cx="178298" cy="20268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73" name="Elipsa 46">
              <a:extLst>
                <a:ext uri="{FF2B5EF4-FFF2-40B4-BE49-F238E27FC236}">
                  <a16:creationId xmlns:a16="http://schemas.microsoft.com/office/drawing/2014/main" id="{E6D5D672-D2E4-5B62-7ACA-9643EFD1E4AA}"/>
                </a:ext>
              </a:extLst>
            </p:cNvPr>
            <p:cNvSpPr/>
            <p:nvPr/>
          </p:nvSpPr>
          <p:spPr>
            <a:xfrm>
              <a:off x="7365910" y="5185995"/>
              <a:ext cx="540000" cy="540000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468000" h="468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4" name="Łącznik prosty ze strzałką 73">
              <a:extLst>
                <a:ext uri="{FF2B5EF4-FFF2-40B4-BE49-F238E27FC236}">
                  <a16:creationId xmlns:a16="http://schemas.microsoft.com/office/drawing/2014/main" id="{D1D36435-D3CB-4603-7FF8-E779DFC9DF73}"/>
                </a:ext>
              </a:extLst>
            </p:cNvPr>
            <p:cNvCxnSpPr/>
            <p:nvPr/>
          </p:nvCxnSpPr>
          <p:spPr>
            <a:xfrm>
              <a:off x="7941974" y="5402019"/>
              <a:ext cx="172819" cy="953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75" name="Elipsa 48">
              <a:extLst>
                <a:ext uri="{FF2B5EF4-FFF2-40B4-BE49-F238E27FC236}">
                  <a16:creationId xmlns:a16="http://schemas.microsoft.com/office/drawing/2014/main" id="{36430AE7-F885-2FF7-979C-8EB86E5C2F2B}"/>
                </a:ext>
              </a:extLst>
            </p:cNvPr>
            <p:cNvSpPr/>
            <p:nvPr/>
          </p:nvSpPr>
          <p:spPr>
            <a:xfrm>
              <a:off x="8157998" y="5185995"/>
              <a:ext cx="383400" cy="540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468630" h="46863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Elipsa 49">
              <a:extLst>
                <a:ext uri="{FF2B5EF4-FFF2-40B4-BE49-F238E27FC236}">
                  <a16:creationId xmlns:a16="http://schemas.microsoft.com/office/drawing/2014/main" id="{695B7C44-C363-C435-F35E-E644D3E2EE89}"/>
                </a:ext>
              </a:extLst>
            </p:cNvPr>
            <p:cNvSpPr/>
            <p:nvPr/>
          </p:nvSpPr>
          <p:spPr>
            <a:xfrm>
              <a:off x="6084168" y="5229200"/>
              <a:ext cx="540000" cy="540000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468000" h="468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Łuk 76">
              <a:extLst>
                <a:ext uri="{FF2B5EF4-FFF2-40B4-BE49-F238E27FC236}">
                  <a16:creationId xmlns:a16="http://schemas.microsoft.com/office/drawing/2014/main" id="{3EE921BB-9909-DE8B-634B-56DF8B84B445}"/>
                </a:ext>
              </a:extLst>
            </p:cNvPr>
            <p:cNvSpPr/>
            <p:nvPr/>
          </p:nvSpPr>
          <p:spPr>
            <a:xfrm>
              <a:off x="5997758" y="5185995"/>
              <a:ext cx="734482" cy="216024"/>
            </a:xfrm>
            <a:prstGeom prst="arc">
              <a:avLst>
                <a:gd name="adj1" fmla="val 8176016"/>
                <a:gd name="adj2" fmla="val 2201711"/>
              </a:avLst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8" name="Obraz 77" descr="TP_tmp.emf">
              <a:extLst>
                <a:ext uri="{FF2B5EF4-FFF2-40B4-BE49-F238E27FC236}">
                  <a16:creationId xmlns:a16="http://schemas.microsoft.com/office/drawing/2014/main" id="{A342DC0C-AEEB-F5EF-E2A9-C29F5862ED4B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956376" y="5157192"/>
              <a:ext cx="144016" cy="16849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9" name="Obraz 53" descr="TP_tmp.emf">
              <a:extLst>
                <a:ext uri="{FF2B5EF4-FFF2-40B4-BE49-F238E27FC236}">
                  <a16:creationId xmlns:a16="http://schemas.microsoft.com/office/drawing/2014/main" id="{3C57F5D0-D8EF-BFB9-3184-967E61F6B030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300192" y="4941168"/>
              <a:ext cx="167640" cy="196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9" name="pole tekstowe 68">
            <a:extLst>
              <a:ext uri="{FF2B5EF4-FFF2-40B4-BE49-F238E27FC236}">
                <a16:creationId xmlns:a16="http://schemas.microsoft.com/office/drawing/2014/main" id="{A3CEA5D1-F255-EE0B-4984-198FC42AC24B}"/>
              </a:ext>
            </a:extLst>
          </p:cNvPr>
          <p:cNvSpPr txBox="1"/>
          <p:nvPr/>
        </p:nvSpPr>
        <p:spPr>
          <a:xfrm>
            <a:off x="1475656" y="1440247"/>
            <a:ext cx="1255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dephasing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70" name="Obraz 69" descr="TP_tmp.emf">
            <a:extLst>
              <a:ext uri="{FF2B5EF4-FFF2-40B4-BE49-F238E27FC236}">
                <a16:creationId xmlns:a16="http://schemas.microsoft.com/office/drawing/2014/main" id="{8A746B16-C9E3-7B94-CDCF-EDD20B431EF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258" t="-10911" r="-3258" b="-10911"/>
          <a:stretch>
            <a:fillRect/>
          </a:stretch>
        </p:blipFill>
        <p:spPr bwMode="auto">
          <a:xfrm>
            <a:off x="916429" y="3226957"/>
            <a:ext cx="2452250" cy="83751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45" name="pole tekstowe 44">
            <a:extLst>
              <a:ext uri="{FF2B5EF4-FFF2-40B4-BE49-F238E27FC236}">
                <a16:creationId xmlns:a16="http://schemas.microsoft.com/office/drawing/2014/main" id="{7B9AA587-FBAB-6AC0-4255-741D9A17FE07}"/>
              </a:ext>
            </a:extLst>
          </p:cNvPr>
          <p:cNvSpPr txBox="1"/>
          <p:nvPr/>
        </p:nvSpPr>
        <p:spPr>
          <a:xfrm>
            <a:off x="5436096" y="1440247"/>
            <a:ext cx="2345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Lossy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pl-P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interferometer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46" name="Grupa 45">
            <a:extLst>
              <a:ext uri="{FF2B5EF4-FFF2-40B4-BE49-F238E27FC236}">
                <a16:creationId xmlns:a16="http://schemas.microsoft.com/office/drawing/2014/main" id="{54130180-DE38-B113-E997-F77E7E620746}"/>
              </a:ext>
            </a:extLst>
          </p:cNvPr>
          <p:cNvGrpSpPr/>
          <p:nvPr/>
        </p:nvGrpSpPr>
        <p:grpSpPr>
          <a:xfrm>
            <a:off x="5220072" y="1800287"/>
            <a:ext cx="2952328" cy="1217052"/>
            <a:chOff x="1173244" y="4752710"/>
            <a:chExt cx="2952328" cy="1217052"/>
          </a:xfrm>
        </p:grpSpPr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AD13839C-BC3A-B057-C46E-5C06744DF24F}"/>
                </a:ext>
              </a:extLst>
            </p:cNvPr>
            <p:cNvCxnSpPr/>
            <p:nvPr/>
          </p:nvCxnSpPr>
          <p:spPr>
            <a:xfrm>
              <a:off x="1173244" y="5184756"/>
              <a:ext cx="360040" cy="288032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225A42D-8914-341B-D1F6-F25A088BF8E8}"/>
                </a:ext>
              </a:extLst>
            </p:cNvPr>
            <p:cNvCxnSpPr/>
            <p:nvPr/>
          </p:nvCxnSpPr>
          <p:spPr>
            <a:xfrm>
              <a:off x="1965332" y="5832828"/>
              <a:ext cx="1296144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1047EC42-DD43-6AAA-1F4E-3CD1089A71AF}"/>
                </a:ext>
              </a:extLst>
            </p:cNvPr>
            <p:cNvCxnSpPr/>
            <p:nvPr/>
          </p:nvCxnSpPr>
          <p:spPr>
            <a:xfrm>
              <a:off x="2109348" y="5184756"/>
              <a:ext cx="1224136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sp>
          <p:nvSpPr>
            <p:cNvPr id="51" name="Prostokąt 50">
              <a:extLst>
                <a:ext uri="{FF2B5EF4-FFF2-40B4-BE49-F238E27FC236}">
                  <a16:creationId xmlns:a16="http://schemas.microsoft.com/office/drawing/2014/main" id="{70F6605E-766E-DCC4-44BA-26D7D3AAD04B}"/>
                </a:ext>
              </a:extLst>
            </p:cNvPr>
            <p:cNvSpPr/>
            <p:nvPr/>
          </p:nvSpPr>
          <p:spPr>
            <a:xfrm>
              <a:off x="2757420" y="4968732"/>
              <a:ext cx="504056" cy="43204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2" name="Obraz 53" descr="TP_tmp.emf">
              <a:extLst>
                <a:ext uri="{FF2B5EF4-FFF2-40B4-BE49-F238E27FC236}">
                  <a16:creationId xmlns:a16="http://schemas.microsoft.com/office/drawing/2014/main" id="{FD58C4E3-9010-0E6D-F313-33287CD1CA78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899253" y="5074524"/>
              <a:ext cx="167640" cy="196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3" name="Łącznik prosty 52">
              <a:extLst>
                <a:ext uri="{FF2B5EF4-FFF2-40B4-BE49-F238E27FC236}">
                  <a16:creationId xmlns:a16="http://schemas.microsoft.com/office/drawing/2014/main" id="{5A4B7744-23AF-2E1D-C28A-F2AD14E852F8}"/>
                </a:ext>
              </a:extLst>
            </p:cNvPr>
            <p:cNvCxnSpPr/>
            <p:nvPr/>
          </p:nvCxnSpPr>
          <p:spPr>
            <a:xfrm rot="5400000" flipH="1">
              <a:off x="2056926" y="5021157"/>
              <a:ext cx="545451" cy="855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dash"/>
              <a:headEnd type="none"/>
              <a:tailEnd type="triangle"/>
            </a:ln>
            <a:effectLst/>
          </p:spPr>
        </p:cxnSp>
        <p:cxnSp>
          <p:nvCxnSpPr>
            <p:cNvPr id="54" name="Łącznik prosty 53">
              <a:extLst>
                <a:ext uri="{FF2B5EF4-FFF2-40B4-BE49-F238E27FC236}">
                  <a16:creationId xmlns:a16="http://schemas.microsoft.com/office/drawing/2014/main" id="{C3723BB1-53D3-C0DD-DEC0-F46D3AE36C58}"/>
                </a:ext>
              </a:extLst>
            </p:cNvPr>
            <p:cNvCxnSpPr/>
            <p:nvPr/>
          </p:nvCxnSpPr>
          <p:spPr>
            <a:xfrm rot="5400000" flipH="1" flipV="1">
              <a:off x="2035863" y="5680253"/>
              <a:ext cx="568980" cy="1003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dash"/>
              <a:headEnd type="none"/>
              <a:tailEnd type="triangle"/>
            </a:ln>
            <a:effectLst/>
          </p:spPr>
        </p:cxnSp>
        <p:cxnSp>
          <p:nvCxnSpPr>
            <p:cNvPr id="55" name="Łącznik prosty 54">
              <a:extLst>
                <a:ext uri="{FF2B5EF4-FFF2-40B4-BE49-F238E27FC236}">
                  <a16:creationId xmlns:a16="http://schemas.microsoft.com/office/drawing/2014/main" id="{4D29205C-05E5-F4CC-FB64-6C10A6C9D6C6}"/>
                </a:ext>
              </a:extLst>
            </p:cNvPr>
            <p:cNvCxnSpPr/>
            <p:nvPr/>
          </p:nvCxnSpPr>
          <p:spPr>
            <a:xfrm flipH="1" flipV="1">
              <a:off x="3780242" y="5593438"/>
              <a:ext cx="345330" cy="23939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56" name="Łącznik prosty 55">
              <a:extLst>
                <a:ext uri="{FF2B5EF4-FFF2-40B4-BE49-F238E27FC236}">
                  <a16:creationId xmlns:a16="http://schemas.microsoft.com/office/drawing/2014/main" id="{47E69895-AE59-5B9C-55D4-308A89448F4C}"/>
                </a:ext>
              </a:extLst>
            </p:cNvPr>
            <p:cNvCxnSpPr/>
            <p:nvPr/>
          </p:nvCxnSpPr>
          <p:spPr>
            <a:xfrm flipV="1">
              <a:off x="3621516" y="5184756"/>
              <a:ext cx="504056" cy="38291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57" name="Łącznik prosty 56">
              <a:extLst>
                <a:ext uri="{FF2B5EF4-FFF2-40B4-BE49-F238E27FC236}">
                  <a16:creationId xmlns:a16="http://schemas.microsoft.com/office/drawing/2014/main" id="{7A00CB75-567C-9C0F-E6DA-DEC1C16DD539}"/>
                </a:ext>
              </a:extLst>
            </p:cNvPr>
            <p:cNvCxnSpPr/>
            <p:nvPr/>
          </p:nvCxnSpPr>
          <p:spPr>
            <a:xfrm flipV="1">
              <a:off x="3261476" y="5559761"/>
              <a:ext cx="395695" cy="27306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sp>
          <p:nvSpPr>
            <p:cNvPr id="58" name="Prostokąt 57">
              <a:extLst>
                <a:ext uri="{FF2B5EF4-FFF2-40B4-BE49-F238E27FC236}">
                  <a16:creationId xmlns:a16="http://schemas.microsoft.com/office/drawing/2014/main" id="{46FA5BB5-C9BA-2154-D077-4F9BE5956596}"/>
                </a:ext>
              </a:extLst>
            </p:cNvPr>
            <p:cNvSpPr/>
            <p:nvPr/>
          </p:nvSpPr>
          <p:spPr>
            <a:xfrm>
              <a:off x="3491880" y="5445224"/>
              <a:ext cx="504056" cy="144016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9" name="Łącznik prosty 58">
              <a:extLst>
                <a:ext uri="{FF2B5EF4-FFF2-40B4-BE49-F238E27FC236}">
                  <a16:creationId xmlns:a16="http://schemas.microsoft.com/office/drawing/2014/main" id="{B56E51EC-88CF-365A-5C86-EA829F1526E6}"/>
                </a:ext>
              </a:extLst>
            </p:cNvPr>
            <p:cNvCxnSpPr/>
            <p:nvPr/>
          </p:nvCxnSpPr>
          <p:spPr>
            <a:xfrm>
              <a:off x="3333484" y="5184756"/>
              <a:ext cx="288032" cy="21602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60" name="Prostokąt 59">
              <a:extLst>
                <a:ext uri="{FF2B5EF4-FFF2-40B4-BE49-F238E27FC236}">
                  <a16:creationId xmlns:a16="http://schemas.microsoft.com/office/drawing/2014/main" id="{33FA8683-4947-AE1E-2D94-7FFCD82B5F98}"/>
                </a:ext>
              </a:extLst>
            </p:cNvPr>
            <p:cNvSpPr/>
            <p:nvPr/>
          </p:nvSpPr>
          <p:spPr>
            <a:xfrm rot="-2700000">
              <a:off x="2086448" y="5125852"/>
              <a:ext cx="504056" cy="144016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1" name="Obraz 60" descr="TP_tmp.emf">
              <a:extLst>
                <a:ext uri="{FF2B5EF4-FFF2-40B4-BE49-F238E27FC236}">
                  <a16:creationId xmlns:a16="http://schemas.microsoft.com/office/drawing/2014/main" id="{61F2A205-8CF7-6429-6136-D5CA7408329D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81938" y="5112748"/>
              <a:ext cx="114300" cy="13373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62" name="Prostokąt 61">
              <a:extLst>
                <a:ext uri="{FF2B5EF4-FFF2-40B4-BE49-F238E27FC236}">
                  <a16:creationId xmlns:a16="http://schemas.microsoft.com/office/drawing/2014/main" id="{2D96F53D-D360-8BF4-3431-AF6C4BA3D78D}"/>
                </a:ext>
              </a:extLst>
            </p:cNvPr>
            <p:cNvSpPr/>
            <p:nvPr/>
          </p:nvSpPr>
          <p:spPr>
            <a:xfrm rot="-2700000">
              <a:off x="2086448" y="5773924"/>
              <a:ext cx="504056" cy="144016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3" name="Obraz 62" descr="TP_tmp.emf">
              <a:extLst>
                <a:ext uri="{FF2B5EF4-FFF2-40B4-BE49-F238E27FC236}">
                  <a16:creationId xmlns:a16="http://schemas.microsoft.com/office/drawing/2014/main" id="{D94285A2-FFE0-25DE-E1B4-16FA3727FC49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81938" y="5760820"/>
              <a:ext cx="114300" cy="133731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64" name="Łącznik prosty 63">
              <a:extLst>
                <a:ext uri="{FF2B5EF4-FFF2-40B4-BE49-F238E27FC236}">
                  <a16:creationId xmlns:a16="http://schemas.microsoft.com/office/drawing/2014/main" id="{846AA339-F439-1203-E099-222106B70D25}"/>
                </a:ext>
              </a:extLst>
            </p:cNvPr>
            <p:cNvCxnSpPr/>
            <p:nvPr/>
          </p:nvCxnSpPr>
          <p:spPr>
            <a:xfrm flipH="1" flipV="1">
              <a:off x="1620002" y="5593438"/>
              <a:ext cx="345330" cy="23939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65" name="Łącznik prosty 64">
              <a:extLst>
                <a:ext uri="{FF2B5EF4-FFF2-40B4-BE49-F238E27FC236}">
                  <a16:creationId xmlns:a16="http://schemas.microsoft.com/office/drawing/2014/main" id="{01247B43-3F56-3619-D548-6BBAF9051819}"/>
                </a:ext>
              </a:extLst>
            </p:cNvPr>
            <p:cNvCxnSpPr/>
            <p:nvPr/>
          </p:nvCxnSpPr>
          <p:spPr>
            <a:xfrm flipV="1">
              <a:off x="1533284" y="5184756"/>
              <a:ext cx="576064" cy="38291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66" name="Łącznik prosty 65">
              <a:extLst>
                <a:ext uri="{FF2B5EF4-FFF2-40B4-BE49-F238E27FC236}">
                  <a16:creationId xmlns:a16="http://schemas.microsoft.com/office/drawing/2014/main" id="{B8E752FA-0932-1279-BC54-586937E5D43F}"/>
                </a:ext>
              </a:extLst>
            </p:cNvPr>
            <p:cNvCxnSpPr/>
            <p:nvPr/>
          </p:nvCxnSpPr>
          <p:spPr>
            <a:xfrm flipV="1">
              <a:off x="1245252" y="5616804"/>
              <a:ext cx="281062" cy="21602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sp>
          <p:nvSpPr>
            <p:cNvPr id="67" name="Prostokąt 66">
              <a:extLst>
                <a:ext uri="{FF2B5EF4-FFF2-40B4-BE49-F238E27FC236}">
                  <a16:creationId xmlns:a16="http://schemas.microsoft.com/office/drawing/2014/main" id="{942FA13D-4C89-8C5A-1B53-2C481A822C87}"/>
                </a:ext>
              </a:extLst>
            </p:cNvPr>
            <p:cNvSpPr/>
            <p:nvPr/>
          </p:nvSpPr>
          <p:spPr>
            <a:xfrm>
              <a:off x="1317260" y="5472788"/>
              <a:ext cx="504056" cy="144016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7" name="Obraz 46" descr="TP_tmp.emf">
            <a:extLst>
              <a:ext uri="{FF2B5EF4-FFF2-40B4-BE49-F238E27FC236}">
                <a16:creationId xmlns:a16="http://schemas.microsoft.com/office/drawing/2014/main" id="{4D4BD06E-B318-6724-D8B7-26444452671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562934" y="3312641"/>
            <a:ext cx="2537278" cy="77399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80" name="pole tekstowe 79">
            <a:extLst>
              <a:ext uri="{FF2B5EF4-FFF2-40B4-BE49-F238E27FC236}">
                <a16:creationId xmlns:a16="http://schemas.microsoft.com/office/drawing/2014/main" id="{51286991-A545-6047-65D8-BA044AABA0AB}"/>
              </a:ext>
            </a:extLst>
          </p:cNvPr>
          <p:cNvSpPr txBox="1"/>
          <p:nvPr/>
        </p:nvSpPr>
        <p:spPr>
          <a:xfrm>
            <a:off x="913994" y="4977355"/>
            <a:ext cx="7186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Good news: </a:t>
            </a:r>
            <a:r>
              <a:rPr lang="pl-PL" sz="2000" dirty="0" err="1"/>
              <a:t>Bounds</a:t>
            </a:r>
            <a:r>
              <a:rPr lang="pl-PL" sz="2000" dirty="0"/>
              <a:t> </a:t>
            </a:r>
            <a:r>
              <a:rPr lang="pl-PL" sz="2000" dirty="0" err="1"/>
              <a:t>are</a:t>
            </a:r>
            <a:r>
              <a:rPr lang="pl-PL" sz="2000" dirty="0"/>
              <a:t> </a:t>
            </a:r>
            <a:r>
              <a:rPr lang="pl-PL" sz="2000" dirty="0" err="1"/>
              <a:t>saturable</a:t>
            </a:r>
            <a:r>
              <a:rPr lang="pl-PL" sz="2000" dirty="0"/>
              <a:t> </a:t>
            </a:r>
            <a:r>
              <a:rPr lang="pl-PL" sz="2000" dirty="0" err="1"/>
              <a:t>asymptotically</a:t>
            </a:r>
            <a:r>
              <a:rPr lang="pl-PL" sz="2000" dirty="0"/>
              <a:t> with  </a:t>
            </a:r>
            <a:r>
              <a:rPr lang="pl-PL" sz="2000" dirty="0" err="1"/>
              <a:t>strategies</a:t>
            </a:r>
            <a:r>
              <a:rPr lang="pl-PL" sz="2000" dirty="0"/>
              <a:t> </a:t>
            </a:r>
            <a:r>
              <a:rPr lang="pl-PL" sz="2000" dirty="0" err="1"/>
              <a:t>utilizing</a:t>
            </a:r>
            <a:r>
              <a:rPr lang="pl-PL" sz="2000" dirty="0"/>
              <a:t> </a:t>
            </a:r>
            <a:r>
              <a:rPr lang="pl-PL" sz="2000" dirty="0" err="1"/>
              <a:t>weakly</a:t>
            </a:r>
            <a:r>
              <a:rPr lang="pl-PL" sz="2000" dirty="0"/>
              <a:t> </a:t>
            </a:r>
            <a:r>
              <a:rPr lang="pl-PL" sz="2000" dirty="0" err="1"/>
              <a:t>squeezed</a:t>
            </a:r>
            <a:r>
              <a:rPr lang="pl-PL" sz="2000" dirty="0"/>
              <a:t> </a:t>
            </a:r>
            <a:r>
              <a:rPr lang="pl-PL" sz="2000" dirty="0" err="1"/>
              <a:t>states</a:t>
            </a:r>
            <a:endParaRPr lang="en-US" sz="2000" dirty="0"/>
          </a:p>
        </p:txBody>
      </p:sp>
      <p:sp>
        <p:nvSpPr>
          <p:cNvPr id="2" name="Owal 1">
            <a:extLst>
              <a:ext uri="{FF2B5EF4-FFF2-40B4-BE49-F238E27FC236}">
                <a16:creationId xmlns:a16="http://schemas.microsoft.com/office/drawing/2014/main" id="{BCE55451-05DA-FF6F-08EC-DCFBC0169B74}"/>
              </a:ext>
            </a:extLst>
          </p:cNvPr>
          <p:cNvSpPr/>
          <p:nvPr/>
        </p:nvSpPr>
        <p:spPr>
          <a:xfrm>
            <a:off x="1685354" y="3149676"/>
            <a:ext cx="1249288" cy="5983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Owal 3">
            <a:extLst>
              <a:ext uri="{FF2B5EF4-FFF2-40B4-BE49-F238E27FC236}">
                <a16:creationId xmlns:a16="http://schemas.microsoft.com/office/drawing/2014/main" id="{BA969B83-7FFA-A9DD-2E03-E345C9DA7AFE}"/>
              </a:ext>
            </a:extLst>
          </p:cNvPr>
          <p:cNvSpPr/>
          <p:nvPr/>
        </p:nvSpPr>
        <p:spPr>
          <a:xfrm>
            <a:off x="6522571" y="3187786"/>
            <a:ext cx="1249288" cy="5983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8F30EF1-CA6C-976F-D956-55EB27D92E1D}"/>
              </a:ext>
            </a:extLst>
          </p:cNvPr>
          <p:cNvSpPr txBox="1"/>
          <p:nvPr/>
        </p:nvSpPr>
        <p:spPr>
          <a:xfrm>
            <a:off x="869688" y="4329723"/>
            <a:ext cx="6798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/>
              <a:t>Constant</a:t>
            </a:r>
            <a:r>
              <a:rPr lang="pl-PL" sz="2000" dirty="0"/>
              <a:t> </a:t>
            </a:r>
            <a:r>
              <a:rPr lang="pl-PL" sz="2000" dirty="0" err="1"/>
              <a:t>factor</a:t>
            </a:r>
            <a:r>
              <a:rPr lang="pl-PL" sz="2000" dirty="0"/>
              <a:t> </a:t>
            </a:r>
            <a:r>
              <a:rPr lang="pl-PL" sz="2000" dirty="0" err="1"/>
              <a:t>gains</a:t>
            </a:r>
            <a:r>
              <a:rPr lang="pl-PL" sz="2000" dirty="0"/>
              <a:t> </a:t>
            </a:r>
            <a:r>
              <a:rPr lang="pl-PL" sz="2000" dirty="0" err="1"/>
              <a:t>over</a:t>
            </a:r>
            <a:r>
              <a:rPr lang="pl-PL" sz="2000" dirty="0"/>
              <a:t> non-</a:t>
            </a:r>
            <a:r>
              <a:rPr lang="pl-PL" sz="2000" dirty="0" err="1"/>
              <a:t>entangled</a:t>
            </a:r>
            <a:r>
              <a:rPr lang="pl-PL" sz="2000" dirty="0"/>
              <a:t>  </a:t>
            </a:r>
            <a:r>
              <a:rPr lang="pl-PL" sz="2000" dirty="0" err="1"/>
              <a:t>strategies</a:t>
            </a:r>
            <a:endParaRPr lang="en-US" sz="2000" dirty="0"/>
          </a:p>
        </p:txBody>
      </p:sp>
      <p:pic>
        <p:nvPicPr>
          <p:cNvPr id="6" name="Obraz 5" descr="Obraz zawierający emotikona, uśmieszek, clipart, żółty&#10;&#10;Opis wygenerowany automatycznie">
            <a:extLst>
              <a:ext uri="{FF2B5EF4-FFF2-40B4-BE49-F238E27FC236}">
                <a16:creationId xmlns:a16="http://schemas.microsoft.com/office/drawing/2014/main" id="{CE11EB2C-57B7-9DC5-8A9D-26315C0CD3E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254" y="4248683"/>
            <a:ext cx="597813" cy="597813"/>
          </a:xfrm>
          <a:prstGeom prst="rect">
            <a:avLst/>
          </a:prstGeom>
        </p:spPr>
      </p:pic>
      <p:pic>
        <p:nvPicPr>
          <p:cNvPr id="7" name="Obraz 6" descr="Obraz zawierający emotikona, uśmieszek, clipart, uśmiech&#10;&#10;Opis wygenerowany automatycznie">
            <a:extLst>
              <a:ext uri="{FF2B5EF4-FFF2-40B4-BE49-F238E27FC236}">
                <a16:creationId xmlns:a16="http://schemas.microsoft.com/office/drawing/2014/main" id="{B63286B6-E391-9D87-09C8-090C8DEE18EF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1770" r="51573" b="18579"/>
          <a:stretch/>
        </p:blipFill>
        <p:spPr>
          <a:xfrm>
            <a:off x="7772063" y="5173313"/>
            <a:ext cx="457943" cy="51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3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2" grpId="0" animBg="1"/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220855" y="107142"/>
            <a:ext cx="8604448" cy="1052736"/>
          </a:xfrm>
          <a:prstGeom prst="rect">
            <a:avLst/>
          </a:prstGeom>
        </p:spPr>
        <p:txBody>
          <a:bodyPr vert="horz" rtlCol="0" anchor="ctr">
            <a:normAutofit fontScale="9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>
              <a:spcBef>
                <a:spcPct val="0"/>
              </a:spcBef>
              <a:buNone/>
              <a:defRPr kumimoji="0" sz="41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b="0" dirty="0">
                <a:solidFill>
                  <a:schemeClr val="tx1"/>
                </a:solidFill>
                <a:latin typeface="Lucida Sans" panose="020B0602030504020204" pitchFamily="34" charset="0"/>
              </a:rPr>
              <a:t>Good News: </a:t>
            </a:r>
            <a:r>
              <a:rPr lang="pl-PL" b="0" dirty="0" err="1">
                <a:solidFill>
                  <a:schemeClr val="tx1"/>
                </a:solidFill>
                <a:latin typeface="Lucida Sans" panose="020B0602030504020204" pitchFamily="34" charset="0"/>
              </a:rPr>
              <a:t>Saturating</a:t>
            </a:r>
            <a:r>
              <a:rPr lang="pl-PL" b="0" dirty="0">
                <a:solidFill>
                  <a:schemeClr val="tx1"/>
                </a:solidFill>
                <a:latin typeface="Lucida Sans" panose="020B0602030504020204" pitchFamily="34" charset="0"/>
              </a:rPr>
              <a:t> </a:t>
            </a:r>
            <a:r>
              <a:rPr lang="pl-PL" b="0" dirty="0" err="1">
                <a:solidFill>
                  <a:schemeClr val="tx1"/>
                </a:solidFill>
                <a:latin typeface="Lucida Sans" panose="020B0602030504020204" pitchFamily="34" charset="0"/>
              </a:rPr>
              <a:t>fundamental</a:t>
            </a:r>
            <a:r>
              <a:rPr lang="pl-PL" b="0" dirty="0">
                <a:solidFill>
                  <a:schemeClr val="tx1"/>
                </a:solidFill>
                <a:latin typeface="Lucida Sans" panose="020B0602030504020204" pitchFamily="34" charset="0"/>
              </a:rPr>
              <a:t> </a:t>
            </a:r>
            <a:r>
              <a:rPr lang="pl-PL" b="0" dirty="0" err="1">
                <a:solidFill>
                  <a:schemeClr val="tx1"/>
                </a:solidFill>
                <a:latin typeface="Lucida Sans" panose="020B0602030504020204" pitchFamily="34" charset="0"/>
              </a:rPr>
              <a:t>bounds</a:t>
            </a:r>
            <a:r>
              <a:rPr lang="pl-PL" b="0" dirty="0">
                <a:solidFill>
                  <a:schemeClr val="tx1"/>
                </a:solidFill>
                <a:latin typeface="Lucida Sans" panose="020B0602030504020204" pitchFamily="34" charset="0"/>
              </a:rPr>
              <a:t> </a:t>
            </a:r>
            <a:r>
              <a:rPr lang="pl-PL" b="0" dirty="0" err="1">
                <a:solidFill>
                  <a:schemeClr val="tx1"/>
                </a:solidFill>
                <a:latin typeface="Lucida Sans" panose="020B0602030504020204" pitchFamily="34" charset="0"/>
              </a:rPr>
              <a:t>asymptotically</a:t>
            </a:r>
            <a:r>
              <a:rPr lang="pl-PL" b="0" dirty="0">
                <a:solidFill>
                  <a:schemeClr val="tx1"/>
                </a:solidFill>
                <a:latin typeface="Lucida Sans" panose="020B0602030504020204" pitchFamily="34" charset="0"/>
              </a:rPr>
              <a:t> </a:t>
            </a:r>
            <a:r>
              <a:rPr lang="pl-PL" b="0" dirty="0" err="1">
                <a:solidFill>
                  <a:schemeClr val="tx1"/>
                </a:solidFill>
                <a:latin typeface="Lucida Sans" panose="020B0602030504020204" pitchFamily="34" charset="0"/>
              </a:rPr>
              <a:t>is</a:t>
            </a:r>
            <a:r>
              <a:rPr lang="pl-PL" b="0" dirty="0">
                <a:solidFill>
                  <a:schemeClr val="tx1"/>
                </a:solidFill>
                <a:latin typeface="Lucida Sans" panose="020B0602030504020204" pitchFamily="34" charset="0"/>
              </a:rPr>
              <a:t> </a:t>
            </a:r>
            <a:r>
              <a:rPr lang="pl-PL" b="0" dirty="0" err="1">
                <a:solidFill>
                  <a:schemeClr val="tx1"/>
                </a:solidFill>
                <a:latin typeface="Lucida Sans" panose="020B0602030504020204" pitchFamily="34" charset="0"/>
              </a:rPr>
              <a:t>simple</a:t>
            </a:r>
            <a:r>
              <a:rPr lang="pl-PL" b="0" dirty="0">
                <a:solidFill>
                  <a:schemeClr val="tx1"/>
                </a:solidFill>
                <a:latin typeface="Lucida Sans" panose="020B0602030504020204" pitchFamily="34" charset="0"/>
              </a:rPr>
              <a:t>!</a:t>
            </a:r>
            <a:endParaRPr lang="en-US" sz="37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anose="020B0602030504020204" pitchFamily="34" charset="0"/>
            </a:endParaRPr>
          </a:p>
        </p:txBody>
      </p:sp>
      <p:pic>
        <p:nvPicPr>
          <p:cNvPr id="6" name="Obraz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456" t="-11329" r="-3456" b="-11329"/>
          <a:stretch>
            <a:fillRect/>
          </a:stretch>
        </p:blipFill>
        <p:spPr bwMode="auto">
          <a:xfrm>
            <a:off x="611560" y="1340768"/>
            <a:ext cx="2227310" cy="77950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1" name="Prostokąt 30"/>
          <p:cNvSpPr/>
          <p:nvPr/>
        </p:nvSpPr>
        <p:spPr>
          <a:xfrm>
            <a:off x="467544" y="4437112"/>
            <a:ext cx="828092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Weak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l-P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squezing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+ </a:t>
            </a:r>
            <a:r>
              <a:rPr kumimoji="0" lang="pl-P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simple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l-P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measurement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+ </a:t>
            </a:r>
            <a:r>
              <a:rPr kumimoji="0" lang="pl-P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simple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l-P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estimator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= </a:t>
            </a:r>
            <a:r>
              <a:rPr kumimoji="0" lang="pl-P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optimal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l-P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strategy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Prostokąt 42"/>
          <p:cNvSpPr/>
          <p:nvPr/>
        </p:nvSpPr>
        <p:spPr>
          <a:xfrm>
            <a:off x="251520" y="2060848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fundamental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bound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lossy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interferometer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Prostokąt 45"/>
          <p:cNvSpPr/>
          <p:nvPr/>
        </p:nvSpPr>
        <p:spPr>
          <a:xfrm>
            <a:off x="467544" y="1196752"/>
            <a:ext cx="2736304" cy="1584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upa 58"/>
          <p:cNvGrpSpPr/>
          <p:nvPr/>
        </p:nvGrpSpPr>
        <p:grpSpPr>
          <a:xfrm>
            <a:off x="3419872" y="1196752"/>
            <a:ext cx="5544616" cy="3975541"/>
            <a:chOff x="3419872" y="1196752"/>
            <a:chExt cx="5544616" cy="3975541"/>
          </a:xfrm>
        </p:grpSpPr>
        <p:cxnSp>
          <p:nvCxnSpPr>
            <p:cNvPr id="10" name="Łącznik prosty 9"/>
            <p:cNvCxnSpPr/>
            <p:nvPr/>
          </p:nvCxnSpPr>
          <p:spPr>
            <a:xfrm>
              <a:off x="4860032" y="1772816"/>
              <a:ext cx="36004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10"/>
            <p:cNvCxnSpPr/>
            <p:nvPr/>
          </p:nvCxnSpPr>
          <p:spPr>
            <a:xfrm>
              <a:off x="5652120" y="2420888"/>
              <a:ext cx="1296144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>
            <a:xfrm>
              <a:off x="5796136" y="1772816"/>
              <a:ext cx="1224136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Prostokąt 12"/>
            <p:cNvSpPr/>
            <p:nvPr/>
          </p:nvSpPr>
          <p:spPr>
            <a:xfrm>
              <a:off x="6444208" y="1556792"/>
              <a:ext cx="504056" cy="432048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4" name="Obraz 53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586041" y="1662584"/>
              <a:ext cx="167640" cy="196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" name="Łącznik prosty 14"/>
            <p:cNvCxnSpPr/>
            <p:nvPr/>
          </p:nvCxnSpPr>
          <p:spPr>
            <a:xfrm rot="5400000" flipH="1">
              <a:off x="5743713" y="1537207"/>
              <a:ext cx="545451" cy="8557"/>
            </a:xfrm>
            <a:prstGeom prst="line">
              <a:avLst/>
            </a:prstGeom>
            <a:ln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>
            <a:xfrm rot="5400000" flipH="1" flipV="1">
              <a:off x="5722651" y="2268313"/>
              <a:ext cx="568980" cy="10037"/>
            </a:xfrm>
            <a:prstGeom prst="line">
              <a:avLst/>
            </a:prstGeom>
            <a:ln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>
            <a:xfrm flipH="1" flipV="1">
              <a:off x="7467030" y="2181498"/>
              <a:ext cx="345330" cy="23939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>
            <a:xfrm flipV="1">
              <a:off x="7308304" y="1772816"/>
              <a:ext cx="504056" cy="3829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Łącznik prosty 18"/>
            <p:cNvCxnSpPr/>
            <p:nvPr/>
          </p:nvCxnSpPr>
          <p:spPr>
            <a:xfrm flipV="1">
              <a:off x="6948264" y="2147821"/>
              <a:ext cx="395695" cy="27306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Prostokąt 19"/>
            <p:cNvSpPr/>
            <p:nvPr/>
          </p:nvSpPr>
          <p:spPr>
            <a:xfrm>
              <a:off x="7178668" y="2033284"/>
              <a:ext cx="504056" cy="14401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1" name="Łącznik prosty 20"/>
            <p:cNvCxnSpPr/>
            <p:nvPr/>
          </p:nvCxnSpPr>
          <p:spPr>
            <a:xfrm>
              <a:off x="7020272" y="1772816"/>
              <a:ext cx="288032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Prostokąt 21"/>
            <p:cNvSpPr/>
            <p:nvPr/>
          </p:nvSpPr>
          <p:spPr>
            <a:xfrm rot="18900000">
              <a:off x="5773236" y="1713912"/>
              <a:ext cx="504056" cy="14401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3" name="Obraz 22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968726" y="1700808"/>
              <a:ext cx="114300" cy="13373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4" name="Prostokąt 23"/>
            <p:cNvSpPr/>
            <p:nvPr/>
          </p:nvSpPr>
          <p:spPr>
            <a:xfrm rot="18900000">
              <a:off x="5773236" y="2361984"/>
              <a:ext cx="504056" cy="14401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5" name="Obraz 24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968726" y="2348880"/>
              <a:ext cx="114300" cy="133731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26" name="Łącznik prosty 25"/>
            <p:cNvCxnSpPr/>
            <p:nvPr/>
          </p:nvCxnSpPr>
          <p:spPr>
            <a:xfrm flipH="1" flipV="1">
              <a:off x="5306790" y="2181498"/>
              <a:ext cx="345330" cy="23939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Łącznik prosty 26"/>
            <p:cNvCxnSpPr/>
            <p:nvPr/>
          </p:nvCxnSpPr>
          <p:spPr>
            <a:xfrm flipV="1">
              <a:off x="5220072" y="1772816"/>
              <a:ext cx="576064" cy="3829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Łącznik prosty 27"/>
            <p:cNvCxnSpPr/>
            <p:nvPr/>
          </p:nvCxnSpPr>
          <p:spPr>
            <a:xfrm flipV="1">
              <a:off x="4932040" y="2204864"/>
              <a:ext cx="281062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Prostokąt 28"/>
            <p:cNvSpPr/>
            <p:nvPr/>
          </p:nvSpPr>
          <p:spPr>
            <a:xfrm>
              <a:off x="5004048" y="2060848"/>
              <a:ext cx="504056" cy="14401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Elipsa 37"/>
            <p:cNvSpPr/>
            <p:nvPr/>
          </p:nvSpPr>
          <p:spPr>
            <a:xfrm>
              <a:off x="3635896" y="2420888"/>
              <a:ext cx="792088" cy="216024"/>
            </a:xfrm>
            <a:prstGeom prst="ellipse">
              <a:avLst/>
            </a:prstGeom>
            <a:solidFill>
              <a:srgbClr val="FFFF00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Elipsa 38"/>
            <p:cNvSpPr/>
            <p:nvPr/>
          </p:nvSpPr>
          <p:spPr>
            <a:xfrm>
              <a:off x="3851920" y="1484784"/>
              <a:ext cx="432048" cy="432048"/>
            </a:xfrm>
            <a:prstGeom prst="ellipse">
              <a:avLst/>
            </a:prstGeom>
            <a:solidFill>
              <a:srgbClr val="FFFF00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0" name="Obraz 39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4427984" y="1556792"/>
              <a:ext cx="381586" cy="34915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1" name="Obraz 40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/>
            <a:stretch>
              <a:fillRect/>
            </a:stretch>
          </p:blipFill>
          <p:spPr bwMode="auto">
            <a:xfrm>
              <a:off x="4427984" y="2348880"/>
              <a:ext cx="318624" cy="34915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2" name="Obraz 41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228184" y="2996952"/>
              <a:ext cx="2540720" cy="787974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34" name="Schemat blokowy: opóźnienie 33"/>
            <p:cNvSpPr/>
            <p:nvPr/>
          </p:nvSpPr>
          <p:spPr>
            <a:xfrm>
              <a:off x="7943524" y="2276872"/>
              <a:ext cx="577850" cy="488950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Schemat blokowy: opóźnienie 34"/>
            <p:cNvSpPr/>
            <p:nvPr/>
          </p:nvSpPr>
          <p:spPr>
            <a:xfrm>
              <a:off x="7943524" y="1484784"/>
              <a:ext cx="577850" cy="488950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6" name="Obraz 81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8015532" y="2420888"/>
              <a:ext cx="280988" cy="179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Obraz 84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015532" y="1628800"/>
              <a:ext cx="280712" cy="178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Prostokąt 43"/>
            <p:cNvSpPr/>
            <p:nvPr/>
          </p:nvSpPr>
          <p:spPr>
            <a:xfrm>
              <a:off x="3419872" y="3140968"/>
              <a:ext cx="5400600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Simple </a:t>
              </a:r>
              <a:r>
                <a:rPr kumimoji="0" lang="pl-PL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estimator</a:t>
              </a:r>
              <a: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pl-PL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based</a:t>
              </a:r>
              <a: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b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on  </a:t>
              </a:r>
              <a:r>
                <a:rPr kumimoji="0" lang="pl-PL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</a:t>
              </a:r>
              <a:r>
                <a:rPr kumimoji="0" lang="pl-PL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  <a:r>
                <a:rPr kumimoji="0" lang="pl-PL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n</a:t>
              </a:r>
              <a:r>
                <a:rPr kumimoji="0" lang="pl-PL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pl-PL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measurement</a:t>
              </a:r>
              <a: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C. </a:t>
              </a:r>
              <a:r>
                <a:rPr kumimoji="0" lang="pl-PL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Caves</a:t>
              </a:r>
              <a: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</a:t>
              </a:r>
              <a:r>
                <a:rPr kumimoji="0" lang="pl-PL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Phys</a:t>
              </a:r>
              <a: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 </a:t>
              </a:r>
              <a:r>
                <a:rPr kumimoji="0" lang="pl-PL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Rev</a:t>
              </a:r>
              <a: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D </a:t>
              </a:r>
              <a:r>
                <a:rPr kumimoji="0" lang="pl-PL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23</a:t>
              </a:r>
              <a: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1693 (1981)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Prostokąt 44"/>
            <p:cNvSpPr/>
            <p:nvPr/>
          </p:nvSpPr>
          <p:spPr>
            <a:xfrm>
              <a:off x="3563888" y="2780928"/>
              <a:ext cx="18728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 </a:t>
              </a:r>
              <a:r>
                <a:rPr kumimoji="0" lang="pl-PL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strong</a:t>
              </a:r>
              <a: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pl-PL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beams</a:t>
              </a:r>
              <a: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: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Prostokąt 46"/>
            <p:cNvSpPr/>
            <p:nvPr/>
          </p:nvSpPr>
          <p:spPr>
            <a:xfrm>
              <a:off x="3491880" y="1196752"/>
              <a:ext cx="5472608" cy="31683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9" name="pole tekstowe 48"/>
          <p:cNvSpPr txBox="1"/>
          <p:nvPr/>
        </p:nvSpPr>
        <p:spPr>
          <a:xfrm>
            <a:off x="0" y="3861048"/>
            <a:ext cx="5056077" cy="282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Prostokąt 47"/>
          <p:cNvSpPr/>
          <p:nvPr/>
        </p:nvSpPr>
        <p:spPr>
          <a:xfrm>
            <a:off x="621905" y="5415543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Analogous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behaviour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Ramsey interferometry – spin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squeezed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states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saturate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asymptotically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fundamental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bound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Prostokąt 49"/>
          <p:cNvSpPr/>
          <p:nvPr/>
        </p:nvSpPr>
        <p:spPr>
          <a:xfrm>
            <a:off x="179512" y="5964381"/>
            <a:ext cx="89644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S.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Huelga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et al.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Phys.Rev.Lett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. 79, 3865 (1997)</a:t>
            </a:r>
            <a:b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D.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Ulam-Orgikh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, M.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Kitagawa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Phys. Rev. A 64 052106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(2001)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B. M. Escher, R. L. de Matos Filho, L. Davidovich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Nature Phys.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7, 406–411 (2011)</a:t>
            </a: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0" algn="r">
              <a:defRPr/>
            </a:pPr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S. </a:t>
            </a:r>
            <a:r>
              <a:rPr lang="pl-PL" sz="14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Zhou</a:t>
            </a:r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L. </a:t>
            </a:r>
            <a:r>
              <a:rPr lang="pl-PL" sz="14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Jiang</a:t>
            </a:r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PRX Quantum 2, 010343 (2021)</a:t>
            </a:r>
            <a:b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Prostokąt 50"/>
          <p:cNvSpPr/>
          <p:nvPr/>
        </p:nvSpPr>
        <p:spPr>
          <a:xfrm>
            <a:off x="467544" y="3068960"/>
            <a:ext cx="2808312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Cannot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be </a:t>
            </a:r>
            <a:r>
              <a:rPr kumimoji="0" lang="pl-P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achieved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by </a:t>
            </a:r>
            <a:r>
              <a:rPr kumimoji="0" lang="pl-P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sequential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l-P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strategy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Entanglement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l-P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really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l-P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helps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!!!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wal 2">
            <a:extLst>
              <a:ext uri="{FF2B5EF4-FFF2-40B4-BE49-F238E27FC236}">
                <a16:creationId xmlns:a16="http://schemas.microsoft.com/office/drawing/2014/main" id="{86A8F324-63A1-F32B-9087-A0C16F775FB5}"/>
              </a:ext>
            </a:extLst>
          </p:cNvPr>
          <p:cNvSpPr/>
          <p:nvPr/>
        </p:nvSpPr>
        <p:spPr>
          <a:xfrm>
            <a:off x="1403648" y="1340768"/>
            <a:ext cx="1092972" cy="395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8" grpId="0"/>
      <p:bldP spid="50" grpId="0"/>
      <p:bldP spid="51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9554" y="116632"/>
            <a:ext cx="9468544" cy="1143000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Squeezed</a:t>
            </a:r>
            <a:r>
              <a:rPr lang="pl-PL" dirty="0"/>
              <a:t> </a:t>
            </a:r>
            <a:r>
              <a:rPr lang="pl-PL" dirty="0" err="1"/>
              <a:t>states</a:t>
            </a:r>
            <a:r>
              <a:rPr lang="pl-PL" dirty="0"/>
              <a:t> in </a:t>
            </a:r>
            <a:r>
              <a:rPr lang="pl-PL" dirty="0" err="1"/>
              <a:t>gravitational</a:t>
            </a:r>
            <a:r>
              <a:rPr lang="pl-PL" dirty="0"/>
              <a:t> </a:t>
            </a:r>
            <a:r>
              <a:rPr lang="pl-PL" dirty="0" err="1"/>
              <a:t>wave</a:t>
            </a:r>
            <a:r>
              <a:rPr lang="pl-PL" dirty="0"/>
              <a:t> </a:t>
            </a:r>
            <a:r>
              <a:rPr lang="pl-PL" dirty="0" err="1"/>
              <a:t>detectors</a:t>
            </a:r>
            <a:endParaRPr lang="en-GB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3131840" cy="187910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708" y="1340768"/>
            <a:ext cx="3544069" cy="1917967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628213" y="2721781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</a:b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</a:b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Phys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.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Rev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.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Lett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123, 231107 (2019) 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</a:b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753616" y="1363299"/>
            <a:ext cx="893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VIRGO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83568" y="1340768"/>
            <a:ext cx="867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LIGO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4581135" y="329116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Phys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.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Rev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.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Lett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123, 231108 (2019)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326" y="3709529"/>
            <a:ext cx="3887809" cy="2280350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683568" y="6170074"/>
            <a:ext cx="796279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35%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reduction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in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noise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thanks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to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squeezing</a:t>
            </a: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639468" y="6523464"/>
            <a:ext cx="868506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~100 `quantum’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photons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provides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the same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imprivement</a:t>
            </a:r>
            <a:r>
              <a:rPr kumimoji="0" lang="pl-PL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as 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10</a:t>
            </a:r>
            <a:r>
              <a:rPr kumimoji="0" lang="pl-PL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20</a:t>
            </a:r>
            <a:r>
              <a:rPr kumimoji="0" lang="pl-PL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 `</a:t>
            </a:r>
            <a:r>
              <a:rPr kumimoji="0" lang="pl-PL" sz="1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classical</a:t>
            </a:r>
            <a:r>
              <a:rPr kumimoji="0" lang="pl-PL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’ </a:t>
            </a:r>
            <a:r>
              <a:rPr kumimoji="0" lang="pl-PL" sz="1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photons</a:t>
            </a: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71719" y="3664761"/>
            <a:ext cx="3328045" cy="2459146"/>
          </a:xfrm>
          <a:prstGeom prst="rect">
            <a:avLst/>
          </a:prstGeom>
        </p:spPr>
      </p:pic>
      <p:sp>
        <p:nvSpPr>
          <p:cNvPr id="20" name="Prostokąt 19"/>
          <p:cNvSpPr/>
          <p:nvPr/>
        </p:nvSpPr>
        <p:spPr>
          <a:xfrm>
            <a:off x="4577378" y="6193993"/>
            <a:ext cx="43749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dirty="0" err="1">
                <a:solidFill>
                  <a:prstClr val="black"/>
                </a:solidFill>
                <a:latin typeface="Lucida Sans Unicode"/>
              </a:rPr>
              <a:t>equivalent</a:t>
            </a:r>
            <a:r>
              <a:rPr lang="pl-PL" sz="1400" dirty="0">
                <a:solidFill>
                  <a:prstClr val="black"/>
                </a:solidFill>
                <a:latin typeface="Lucida Sans Unicode"/>
              </a:rPr>
              <a:t> to </a:t>
            </a:r>
            <a:r>
              <a:rPr lang="pl-PL" sz="1400" dirty="0" err="1">
                <a:solidFill>
                  <a:prstClr val="black"/>
                </a:solidFill>
                <a:latin typeface="Lucida Sans Unicode"/>
              </a:rPr>
              <a:t>an</a:t>
            </a:r>
            <a:r>
              <a:rPr lang="pl-PL" sz="1400" dirty="0">
                <a:solidFill>
                  <a:prstClr val="black"/>
                </a:solidFill>
                <a:latin typeface="Lucida Sans Unicode"/>
              </a:rPr>
              <a:t> </a:t>
            </a:r>
            <a:r>
              <a:rPr lang="pl-PL" sz="1400" dirty="0" err="1">
                <a:solidFill>
                  <a:prstClr val="black"/>
                </a:solidFill>
                <a:latin typeface="Lucida Sans Unicode"/>
              </a:rPr>
              <a:t>increase</a:t>
            </a:r>
            <a:r>
              <a:rPr lang="pl-PL" sz="1400" dirty="0">
                <a:solidFill>
                  <a:prstClr val="black"/>
                </a:solidFill>
                <a:latin typeface="Lucida Sans Unicode"/>
              </a:rPr>
              <a:t> of laser </a:t>
            </a:r>
            <a:r>
              <a:rPr lang="pl-PL" sz="1400" dirty="0" err="1">
                <a:solidFill>
                  <a:prstClr val="black"/>
                </a:solidFill>
                <a:latin typeface="Lucida Sans Unicode"/>
              </a:rPr>
              <a:t>power</a:t>
            </a:r>
            <a:r>
              <a:rPr lang="pl-PL" sz="1400" dirty="0">
                <a:solidFill>
                  <a:prstClr val="black"/>
                </a:solidFill>
                <a:latin typeface="Lucida Sans Unicode"/>
              </a:rPr>
              <a:t> by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85%!</a:t>
            </a:r>
          </a:p>
        </p:txBody>
      </p:sp>
      <p:cxnSp>
        <p:nvCxnSpPr>
          <p:cNvPr id="27" name="Łącznik prosty ze strzałką 26"/>
          <p:cNvCxnSpPr/>
          <p:nvPr/>
        </p:nvCxnSpPr>
        <p:spPr>
          <a:xfrm>
            <a:off x="3203848" y="4797152"/>
            <a:ext cx="0" cy="36004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0" name="Grupa 149" descr="\documentclass{article}\pagestyle{empty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usepackage{xcolor}&#10;\begin{document}&#10;$$&#10;\color{red} \sqrt{1-\eta}&#10;$$&#10; \end{document}&#10;" title="IguanaTex Vector Display">
            <a:extLst>
              <a:ext uri="{FF2B5EF4-FFF2-40B4-BE49-F238E27FC236}">
                <a16:creationId xmlns:a16="http://schemas.microsoft.com/office/drawing/2014/main" id="{0F64A895-6748-CF01-CF5D-9B64966CAFC9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335384" y="4848302"/>
            <a:ext cx="687828" cy="308890"/>
            <a:chOff x="10041617" y="7698005"/>
            <a:chExt cx="969943" cy="539886"/>
          </a:xfrm>
        </p:grpSpPr>
        <p:sp>
          <p:nvSpPr>
            <p:cNvPr id="144" name="Dowolny kształt: kształt 143">
              <a:extLst>
                <a:ext uri="{FF2B5EF4-FFF2-40B4-BE49-F238E27FC236}">
                  <a16:creationId xmlns:a16="http://schemas.microsoft.com/office/drawing/2014/main" id="{FB67531C-8760-9AAA-F559-5E7FDA9DFD29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0041617" y="7698005"/>
              <a:ext cx="280684" cy="539886"/>
            </a:xfrm>
            <a:custGeom>
              <a:avLst/>
              <a:gdLst>
                <a:gd name="connsiteX0" fmla="*/ 97069 w 280684"/>
                <a:gd name="connsiteY0" fmla="*/ 539952 h 539886"/>
                <a:gd name="connsiteX1" fmla="*/ 110024 w 280684"/>
                <a:gd name="connsiteY1" fmla="*/ 530954 h 539886"/>
                <a:gd name="connsiteX2" fmla="*/ 278743 w 280684"/>
                <a:gd name="connsiteY2" fmla="*/ 17162 h 539886"/>
                <a:gd name="connsiteX3" fmla="*/ 280902 w 280684"/>
                <a:gd name="connsiteY3" fmla="*/ 9064 h 539886"/>
                <a:gd name="connsiteX4" fmla="*/ 274733 w 280684"/>
                <a:gd name="connsiteY4" fmla="*/ 66 h 539886"/>
                <a:gd name="connsiteX5" fmla="*/ 267947 w 280684"/>
                <a:gd name="connsiteY5" fmla="*/ 9064 h 539886"/>
                <a:gd name="connsiteX6" fmla="*/ 108790 w 280684"/>
                <a:gd name="connsiteY6" fmla="*/ 493162 h 539886"/>
                <a:gd name="connsiteX7" fmla="*/ 43091 w 280684"/>
                <a:gd name="connsiteY7" fmla="*/ 270009 h 539886"/>
                <a:gd name="connsiteX8" fmla="*/ 217 w 280684"/>
                <a:gd name="connsiteY8" fmla="*/ 318149 h 539886"/>
                <a:gd name="connsiteX9" fmla="*/ 4844 w 280684"/>
                <a:gd name="connsiteY9" fmla="*/ 325348 h 539886"/>
                <a:gd name="connsiteX10" fmla="*/ 26744 w 280684"/>
                <a:gd name="connsiteY10" fmla="*/ 301053 h 539886"/>
                <a:gd name="connsiteX11" fmla="*/ 97069 w 280684"/>
                <a:gd name="connsiteY11" fmla="*/ 539952 h 539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0684" h="539886">
                  <a:moveTo>
                    <a:pt x="97069" y="539952"/>
                  </a:moveTo>
                  <a:cubicBezTo>
                    <a:pt x="106631" y="539952"/>
                    <a:pt x="106939" y="539503"/>
                    <a:pt x="110024" y="530954"/>
                  </a:cubicBezTo>
                  <a:lnTo>
                    <a:pt x="278743" y="17162"/>
                  </a:lnTo>
                  <a:cubicBezTo>
                    <a:pt x="280902" y="11314"/>
                    <a:pt x="280902" y="10414"/>
                    <a:pt x="280902" y="9064"/>
                  </a:cubicBezTo>
                  <a:cubicBezTo>
                    <a:pt x="280902" y="4115"/>
                    <a:pt x="278434" y="66"/>
                    <a:pt x="274733" y="66"/>
                  </a:cubicBezTo>
                  <a:cubicBezTo>
                    <a:pt x="270723" y="66"/>
                    <a:pt x="269490" y="4115"/>
                    <a:pt x="267947" y="9064"/>
                  </a:cubicBezTo>
                  <a:lnTo>
                    <a:pt x="108790" y="493162"/>
                  </a:lnTo>
                  <a:lnTo>
                    <a:pt x="43091" y="270009"/>
                  </a:lnTo>
                  <a:lnTo>
                    <a:pt x="217" y="318149"/>
                  </a:lnTo>
                  <a:lnTo>
                    <a:pt x="4844" y="325348"/>
                  </a:lnTo>
                  <a:lnTo>
                    <a:pt x="26744" y="301053"/>
                  </a:lnTo>
                  <a:lnTo>
                    <a:pt x="97069" y="53995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FF0000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5" name="Dowolny kształt: kształt 144">
              <a:extLst>
                <a:ext uri="{FF2B5EF4-FFF2-40B4-BE49-F238E27FC236}">
                  <a16:creationId xmlns:a16="http://schemas.microsoft.com/office/drawing/2014/main" id="{054B613B-8FDA-1413-957E-F19500010015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0316134" y="7698006"/>
              <a:ext cx="695426" cy="17995"/>
            </a:xfrm>
            <a:custGeom>
              <a:avLst/>
              <a:gdLst>
                <a:gd name="connsiteX0" fmla="*/ 0 w 695426"/>
                <a:gd name="connsiteY0" fmla="*/ 0 h 17995"/>
                <a:gd name="connsiteX1" fmla="*/ 695427 w 695426"/>
                <a:gd name="connsiteY1" fmla="*/ 0 h 17995"/>
                <a:gd name="connsiteX2" fmla="*/ 695427 w 695426"/>
                <a:gd name="connsiteY2" fmla="*/ 17995 h 17995"/>
                <a:gd name="connsiteX3" fmla="*/ 0 w 695426"/>
                <a:gd name="connsiteY3" fmla="*/ 17995 h 17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426" h="17995">
                  <a:moveTo>
                    <a:pt x="0" y="0"/>
                  </a:moveTo>
                  <a:lnTo>
                    <a:pt x="695427" y="0"/>
                  </a:lnTo>
                  <a:lnTo>
                    <a:pt x="695427" y="17995"/>
                  </a:lnTo>
                  <a:lnTo>
                    <a:pt x="0" y="1799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FF0000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 dirty="0"/>
            </a:p>
          </p:txBody>
        </p:sp>
        <p:sp>
          <p:nvSpPr>
            <p:cNvPr id="147" name="Dowolny kształt: kształt 146">
              <a:extLst>
                <a:ext uri="{FF2B5EF4-FFF2-40B4-BE49-F238E27FC236}">
                  <a16:creationId xmlns:a16="http://schemas.microsoft.com/office/drawing/2014/main" id="{DBE1A3AC-AE30-7628-6F0C-C4655F447764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0343585" y="7811753"/>
              <a:ext cx="101786" cy="299636"/>
            </a:xfrm>
            <a:custGeom>
              <a:avLst/>
              <a:gdLst>
                <a:gd name="connsiteX0" fmla="*/ 63459 w 101786"/>
                <a:gd name="connsiteY0" fmla="*/ 11772 h 299636"/>
                <a:gd name="connsiteX1" fmla="*/ 56364 w 101786"/>
                <a:gd name="connsiteY1" fmla="*/ 75 h 299636"/>
                <a:gd name="connsiteX2" fmla="*/ 227 w 101786"/>
                <a:gd name="connsiteY2" fmla="*/ 28869 h 299636"/>
                <a:gd name="connsiteX3" fmla="*/ 227 w 101786"/>
                <a:gd name="connsiteY3" fmla="*/ 42816 h 299636"/>
                <a:gd name="connsiteX4" fmla="*/ 40634 w 101786"/>
                <a:gd name="connsiteY4" fmla="*/ 31118 h 299636"/>
                <a:gd name="connsiteX5" fmla="*/ 40634 w 101786"/>
                <a:gd name="connsiteY5" fmla="*/ 264169 h 299636"/>
                <a:gd name="connsiteX6" fmla="*/ 11948 w 101786"/>
                <a:gd name="connsiteY6" fmla="*/ 285765 h 299636"/>
                <a:gd name="connsiteX7" fmla="*/ 2078 w 101786"/>
                <a:gd name="connsiteY7" fmla="*/ 285765 h 299636"/>
                <a:gd name="connsiteX8" fmla="*/ 2078 w 101786"/>
                <a:gd name="connsiteY8" fmla="*/ 299712 h 299636"/>
                <a:gd name="connsiteX9" fmla="*/ 52046 w 101786"/>
                <a:gd name="connsiteY9" fmla="*/ 298362 h 299636"/>
                <a:gd name="connsiteX10" fmla="*/ 102014 w 101786"/>
                <a:gd name="connsiteY10" fmla="*/ 299712 h 299636"/>
                <a:gd name="connsiteX11" fmla="*/ 102014 w 101786"/>
                <a:gd name="connsiteY11" fmla="*/ 285765 h 299636"/>
                <a:gd name="connsiteX12" fmla="*/ 92144 w 101786"/>
                <a:gd name="connsiteY12" fmla="*/ 285765 h 299636"/>
                <a:gd name="connsiteX13" fmla="*/ 63459 w 101786"/>
                <a:gd name="connsiteY13" fmla="*/ 264169 h 299636"/>
                <a:gd name="connsiteX14" fmla="*/ 63459 w 101786"/>
                <a:gd name="connsiteY14" fmla="*/ 11772 h 299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786" h="299636">
                  <a:moveTo>
                    <a:pt x="63459" y="11772"/>
                  </a:moveTo>
                  <a:cubicBezTo>
                    <a:pt x="63459" y="975"/>
                    <a:pt x="63459" y="75"/>
                    <a:pt x="56364" y="75"/>
                  </a:cubicBezTo>
                  <a:cubicBezTo>
                    <a:pt x="37241" y="28869"/>
                    <a:pt x="10098" y="28869"/>
                    <a:pt x="227" y="28869"/>
                  </a:cubicBezTo>
                  <a:lnTo>
                    <a:pt x="227" y="42816"/>
                  </a:lnTo>
                  <a:cubicBezTo>
                    <a:pt x="6396" y="42816"/>
                    <a:pt x="24595" y="42816"/>
                    <a:pt x="40634" y="31118"/>
                  </a:cubicBezTo>
                  <a:lnTo>
                    <a:pt x="40634" y="264169"/>
                  </a:lnTo>
                  <a:cubicBezTo>
                    <a:pt x="40634" y="280366"/>
                    <a:pt x="39708" y="285765"/>
                    <a:pt x="11948" y="285765"/>
                  </a:cubicBezTo>
                  <a:lnTo>
                    <a:pt x="2078" y="285765"/>
                  </a:lnTo>
                  <a:lnTo>
                    <a:pt x="2078" y="299712"/>
                  </a:lnTo>
                  <a:cubicBezTo>
                    <a:pt x="12874" y="298362"/>
                    <a:pt x="39708" y="298362"/>
                    <a:pt x="52046" y="298362"/>
                  </a:cubicBezTo>
                  <a:cubicBezTo>
                    <a:pt x="64384" y="298362"/>
                    <a:pt x="91219" y="298362"/>
                    <a:pt x="102014" y="299712"/>
                  </a:cubicBezTo>
                  <a:lnTo>
                    <a:pt x="102014" y="285765"/>
                  </a:lnTo>
                  <a:lnTo>
                    <a:pt x="92144" y="285765"/>
                  </a:lnTo>
                  <a:cubicBezTo>
                    <a:pt x="64384" y="285765"/>
                    <a:pt x="63459" y="280816"/>
                    <a:pt x="63459" y="264169"/>
                  </a:cubicBezTo>
                  <a:lnTo>
                    <a:pt x="63459" y="1177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FF0000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8" name="Dowolny kształt: kształt 147">
              <a:extLst>
                <a:ext uri="{FF2B5EF4-FFF2-40B4-BE49-F238E27FC236}">
                  <a16:creationId xmlns:a16="http://schemas.microsoft.com/office/drawing/2014/main" id="{D9A25297-176C-EBD8-FFCA-C73C7BAACC69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0564499" y="7989915"/>
              <a:ext cx="188459" cy="17996"/>
            </a:xfrm>
            <a:custGeom>
              <a:avLst/>
              <a:gdLst>
                <a:gd name="connsiteX0" fmla="*/ 177899 w 188459"/>
                <a:gd name="connsiteY0" fmla="*/ 18071 h 17996"/>
                <a:gd name="connsiteX1" fmla="*/ 188694 w 188459"/>
                <a:gd name="connsiteY1" fmla="*/ 9073 h 17996"/>
                <a:gd name="connsiteX2" fmla="*/ 177899 w 188459"/>
                <a:gd name="connsiteY2" fmla="*/ 75 h 17996"/>
                <a:gd name="connsiteX3" fmla="*/ 11030 w 188459"/>
                <a:gd name="connsiteY3" fmla="*/ 75 h 17996"/>
                <a:gd name="connsiteX4" fmla="*/ 235 w 188459"/>
                <a:gd name="connsiteY4" fmla="*/ 9073 h 17996"/>
                <a:gd name="connsiteX5" fmla="*/ 11030 w 188459"/>
                <a:gd name="connsiteY5" fmla="*/ 18071 h 17996"/>
                <a:gd name="connsiteX6" fmla="*/ 177899 w 188459"/>
                <a:gd name="connsiteY6" fmla="*/ 18071 h 1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459" h="17996">
                  <a:moveTo>
                    <a:pt x="177899" y="18071"/>
                  </a:moveTo>
                  <a:cubicBezTo>
                    <a:pt x="183142" y="18071"/>
                    <a:pt x="188694" y="18071"/>
                    <a:pt x="188694" y="9073"/>
                  </a:cubicBezTo>
                  <a:cubicBezTo>
                    <a:pt x="188694" y="75"/>
                    <a:pt x="183142" y="75"/>
                    <a:pt x="177899" y="75"/>
                  </a:cubicBezTo>
                  <a:lnTo>
                    <a:pt x="11030" y="75"/>
                  </a:lnTo>
                  <a:cubicBezTo>
                    <a:pt x="5787" y="75"/>
                    <a:pt x="235" y="75"/>
                    <a:pt x="235" y="9073"/>
                  </a:cubicBezTo>
                  <a:cubicBezTo>
                    <a:pt x="235" y="18071"/>
                    <a:pt x="5787" y="18071"/>
                    <a:pt x="11030" y="18071"/>
                  </a:cubicBezTo>
                  <a:lnTo>
                    <a:pt x="177899" y="1807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FF0000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9" name="Dowolny kształt: kształt 148">
              <a:extLst>
                <a:ext uri="{FF2B5EF4-FFF2-40B4-BE49-F238E27FC236}">
                  <a16:creationId xmlns:a16="http://schemas.microsoft.com/office/drawing/2014/main" id="{C62C9714-781F-696A-DDE2-54AC032D9DC7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0856287" y="7912531"/>
              <a:ext cx="144043" cy="296037"/>
            </a:xfrm>
            <a:custGeom>
              <a:avLst/>
              <a:gdLst>
                <a:gd name="connsiteX0" fmla="*/ 141821 w 144043"/>
                <a:gd name="connsiteY0" fmla="*/ 74309 h 296037"/>
                <a:gd name="connsiteX1" fmla="*/ 144288 w 144043"/>
                <a:gd name="connsiteY1" fmla="*/ 48215 h 296037"/>
                <a:gd name="connsiteX2" fmla="*/ 108817 w 144043"/>
                <a:gd name="connsiteY2" fmla="*/ 75 h 296037"/>
                <a:gd name="connsiteX3" fmla="*/ 61008 w 144043"/>
                <a:gd name="connsiteY3" fmla="*/ 39217 h 296037"/>
                <a:gd name="connsiteX4" fmla="*/ 32631 w 144043"/>
                <a:gd name="connsiteY4" fmla="*/ 75 h 296037"/>
                <a:gd name="connsiteX5" fmla="*/ 9806 w 144043"/>
                <a:gd name="connsiteY5" fmla="*/ 25719 h 296037"/>
                <a:gd name="connsiteX6" fmla="*/ 245 w 144043"/>
                <a:gd name="connsiteY6" fmla="*/ 69360 h 296037"/>
                <a:gd name="connsiteX7" fmla="*/ 3946 w 144043"/>
                <a:gd name="connsiteY7" fmla="*/ 73859 h 296037"/>
                <a:gd name="connsiteX8" fmla="*/ 9189 w 144043"/>
                <a:gd name="connsiteY8" fmla="*/ 63511 h 296037"/>
                <a:gd name="connsiteX9" fmla="*/ 31706 w 144043"/>
                <a:gd name="connsiteY9" fmla="*/ 9973 h 296037"/>
                <a:gd name="connsiteX10" fmla="*/ 41268 w 144043"/>
                <a:gd name="connsiteY10" fmla="*/ 30668 h 296037"/>
                <a:gd name="connsiteX11" fmla="*/ 36333 w 144043"/>
                <a:gd name="connsiteY11" fmla="*/ 68460 h 296037"/>
                <a:gd name="connsiteX12" fmla="*/ 18443 w 144043"/>
                <a:gd name="connsiteY12" fmla="*/ 172388 h 296037"/>
                <a:gd name="connsiteX13" fmla="*/ 15667 w 144043"/>
                <a:gd name="connsiteY13" fmla="*/ 191734 h 296037"/>
                <a:gd name="connsiteX14" fmla="*/ 24612 w 144043"/>
                <a:gd name="connsiteY14" fmla="*/ 203882 h 296037"/>
                <a:gd name="connsiteX15" fmla="*/ 36024 w 144043"/>
                <a:gd name="connsiteY15" fmla="*/ 191285 h 296037"/>
                <a:gd name="connsiteX16" fmla="*/ 41885 w 144043"/>
                <a:gd name="connsiteY16" fmla="*/ 157992 h 296037"/>
                <a:gd name="connsiteX17" fmla="*/ 48670 w 144043"/>
                <a:gd name="connsiteY17" fmla="*/ 117500 h 296037"/>
                <a:gd name="connsiteX18" fmla="*/ 53914 w 144043"/>
                <a:gd name="connsiteY18" fmla="*/ 87356 h 296037"/>
                <a:gd name="connsiteX19" fmla="*/ 57307 w 144043"/>
                <a:gd name="connsiteY19" fmla="*/ 67111 h 296037"/>
                <a:gd name="connsiteX20" fmla="*/ 78281 w 144043"/>
                <a:gd name="connsiteY20" fmla="*/ 25719 h 296037"/>
                <a:gd name="connsiteX21" fmla="*/ 107892 w 144043"/>
                <a:gd name="connsiteY21" fmla="*/ 9973 h 296037"/>
                <a:gd name="connsiteX22" fmla="*/ 124548 w 144043"/>
                <a:gd name="connsiteY22" fmla="*/ 41466 h 296037"/>
                <a:gd name="connsiteX23" fmla="*/ 121463 w 144043"/>
                <a:gd name="connsiteY23" fmla="*/ 69810 h 296037"/>
                <a:gd name="connsiteX24" fmla="*/ 86301 w 144043"/>
                <a:gd name="connsiteY24" fmla="*/ 276767 h 296037"/>
                <a:gd name="connsiteX25" fmla="*/ 85375 w 144043"/>
                <a:gd name="connsiteY25" fmla="*/ 283965 h 296037"/>
                <a:gd name="connsiteX26" fmla="*/ 94012 w 144043"/>
                <a:gd name="connsiteY26" fmla="*/ 296112 h 296037"/>
                <a:gd name="connsiteX27" fmla="*/ 106658 w 144043"/>
                <a:gd name="connsiteY27" fmla="*/ 278116 h 296037"/>
                <a:gd name="connsiteX28" fmla="*/ 141821 w 144043"/>
                <a:gd name="connsiteY28" fmla="*/ 74309 h 296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4043" h="296037">
                  <a:moveTo>
                    <a:pt x="141821" y="74309"/>
                  </a:moveTo>
                  <a:cubicBezTo>
                    <a:pt x="143363" y="66211"/>
                    <a:pt x="144288" y="60362"/>
                    <a:pt x="144288" y="48215"/>
                  </a:cubicBezTo>
                  <a:cubicBezTo>
                    <a:pt x="144288" y="18971"/>
                    <a:pt x="131950" y="75"/>
                    <a:pt x="108817" y="75"/>
                  </a:cubicBezTo>
                  <a:cubicBezTo>
                    <a:pt x="84450" y="75"/>
                    <a:pt x="68411" y="23470"/>
                    <a:pt x="61008" y="39217"/>
                  </a:cubicBezTo>
                  <a:cubicBezTo>
                    <a:pt x="59466" y="13572"/>
                    <a:pt x="46511" y="75"/>
                    <a:pt x="32631" y="75"/>
                  </a:cubicBezTo>
                  <a:cubicBezTo>
                    <a:pt x="18443" y="75"/>
                    <a:pt x="12582" y="17621"/>
                    <a:pt x="9806" y="25719"/>
                  </a:cubicBezTo>
                  <a:cubicBezTo>
                    <a:pt x="4254" y="41016"/>
                    <a:pt x="245" y="68010"/>
                    <a:pt x="245" y="69360"/>
                  </a:cubicBezTo>
                  <a:cubicBezTo>
                    <a:pt x="245" y="73859"/>
                    <a:pt x="3329" y="73859"/>
                    <a:pt x="3946" y="73859"/>
                  </a:cubicBezTo>
                  <a:cubicBezTo>
                    <a:pt x="7030" y="73859"/>
                    <a:pt x="7339" y="73409"/>
                    <a:pt x="9189" y="63511"/>
                  </a:cubicBezTo>
                  <a:cubicBezTo>
                    <a:pt x="14433" y="31568"/>
                    <a:pt x="20602" y="9973"/>
                    <a:pt x="31706" y="9973"/>
                  </a:cubicBezTo>
                  <a:cubicBezTo>
                    <a:pt x="36949" y="9973"/>
                    <a:pt x="41268" y="13572"/>
                    <a:pt x="41268" y="30668"/>
                  </a:cubicBezTo>
                  <a:cubicBezTo>
                    <a:pt x="41268" y="40116"/>
                    <a:pt x="40342" y="45065"/>
                    <a:pt x="36333" y="68460"/>
                  </a:cubicBezTo>
                  <a:lnTo>
                    <a:pt x="18443" y="172388"/>
                  </a:lnTo>
                  <a:cubicBezTo>
                    <a:pt x="17517" y="179137"/>
                    <a:pt x="15667" y="189485"/>
                    <a:pt x="15667" y="191734"/>
                  </a:cubicBezTo>
                  <a:cubicBezTo>
                    <a:pt x="15667" y="199833"/>
                    <a:pt x="19985" y="203882"/>
                    <a:pt x="24612" y="203882"/>
                  </a:cubicBezTo>
                  <a:cubicBezTo>
                    <a:pt x="28313" y="203882"/>
                    <a:pt x="33865" y="200283"/>
                    <a:pt x="36024" y="191285"/>
                  </a:cubicBezTo>
                  <a:cubicBezTo>
                    <a:pt x="36333" y="190385"/>
                    <a:pt x="40034" y="169239"/>
                    <a:pt x="41885" y="157992"/>
                  </a:cubicBezTo>
                  <a:lnTo>
                    <a:pt x="48670" y="117500"/>
                  </a:lnTo>
                  <a:cubicBezTo>
                    <a:pt x="50521" y="107602"/>
                    <a:pt x="52372" y="97704"/>
                    <a:pt x="53914" y="87356"/>
                  </a:cubicBezTo>
                  <a:cubicBezTo>
                    <a:pt x="54531" y="84657"/>
                    <a:pt x="56998" y="69810"/>
                    <a:pt x="57307" y="67111"/>
                  </a:cubicBezTo>
                  <a:cubicBezTo>
                    <a:pt x="58232" y="63061"/>
                    <a:pt x="67794" y="37867"/>
                    <a:pt x="78281" y="25719"/>
                  </a:cubicBezTo>
                  <a:cubicBezTo>
                    <a:pt x="85067" y="18521"/>
                    <a:pt x="94629" y="9973"/>
                    <a:pt x="107892" y="9973"/>
                  </a:cubicBezTo>
                  <a:cubicBezTo>
                    <a:pt x="121155" y="9973"/>
                    <a:pt x="124548" y="25269"/>
                    <a:pt x="124548" y="41466"/>
                  </a:cubicBezTo>
                  <a:cubicBezTo>
                    <a:pt x="124548" y="43716"/>
                    <a:pt x="124548" y="51814"/>
                    <a:pt x="121463" y="69810"/>
                  </a:cubicBezTo>
                  <a:lnTo>
                    <a:pt x="86301" y="276767"/>
                  </a:lnTo>
                  <a:cubicBezTo>
                    <a:pt x="85375" y="282165"/>
                    <a:pt x="85375" y="283065"/>
                    <a:pt x="85375" y="283965"/>
                  </a:cubicBezTo>
                  <a:cubicBezTo>
                    <a:pt x="85375" y="290714"/>
                    <a:pt x="88768" y="296112"/>
                    <a:pt x="94012" y="296112"/>
                  </a:cubicBezTo>
                  <a:cubicBezTo>
                    <a:pt x="103573" y="296112"/>
                    <a:pt x="105733" y="283065"/>
                    <a:pt x="106658" y="278116"/>
                  </a:cubicBezTo>
                  <a:lnTo>
                    <a:pt x="141821" y="7430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FF0000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215759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 animBg="1"/>
      <p:bldP spid="17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 descr="Obraz zawierający emotikona, uśmieszek, clipart, żółty&#10;&#10;Opis wygenerowany automatycznie">
            <a:extLst>
              <a:ext uri="{FF2B5EF4-FFF2-40B4-BE49-F238E27FC236}">
                <a16:creationId xmlns:a16="http://schemas.microsoft.com/office/drawing/2014/main" id="{D321B8D5-1CAE-1DFA-9BE7-FF8BE391307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722" y="4117704"/>
            <a:ext cx="597813" cy="597813"/>
          </a:xfrm>
          <a:prstGeom prst="rect">
            <a:avLst/>
          </a:prstGeom>
        </p:spPr>
      </p:pic>
      <p:sp>
        <p:nvSpPr>
          <p:cNvPr id="34" name="Prostokąt 33">
            <a:extLst>
              <a:ext uri="{FF2B5EF4-FFF2-40B4-BE49-F238E27FC236}">
                <a16:creationId xmlns:a16="http://schemas.microsoft.com/office/drawing/2014/main" id="{481F61DC-C374-667D-0232-3DAB92D69D66}"/>
              </a:ext>
            </a:extLst>
          </p:cNvPr>
          <p:cNvSpPr/>
          <p:nvPr/>
        </p:nvSpPr>
        <p:spPr>
          <a:xfrm>
            <a:off x="303905" y="4713904"/>
            <a:ext cx="8521790" cy="729967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731567" y="196117"/>
            <a:ext cx="8363272" cy="1143000"/>
          </a:xfrm>
        </p:spPr>
        <p:txBody>
          <a:bodyPr>
            <a:noAutofit/>
          </a:bodyPr>
          <a:lstStyle/>
          <a:p>
            <a:r>
              <a:rPr lang="pl-PL" sz="3200" dirty="0" err="1"/>
              <a:t>When</a:t>
            </a:r>
            <a:r>
              <a:rPr lang="pl-PL" sz="3200" dirty="0"/>
              <a:t> Heisenberg </a:t>
            </a:r>
            <a:r>
              <a:rPr lang="pl-PL" sz="3200" dirty="0" err="1"/>
              <a:t>scaling</a:t>
            </a:r>
            <a:r>
              <a:rPr lang="pl-PL" sz="3200" dirty="0"/>
              <a:t> </a:t>
            </a:r>
            <a:r>
              <a:rPr lang="pl-PL" sz="3200" dirty="0" err="1"/>
              <a:t>is</a:t>
            </a:r>
            <a:r>
              <a:rPr lang="pl-PL" sz="3200" dirty="0"/>
              <a:t> </a:t>
            </a:r>
            <a:r>
              <a:rPr lang="pl-PL" sz="3200" dirty="0" err="1"/>
              <a:t>possible</a:t>
            </a:r>
            <a:r>
              <a:rPr lang="pl-PL" sz="3200" dirty="0"/>
              <a:t>…. </a:t>
            </a:r>
            <a:endParaRPr lang="en-GB" sz="3200" dirty="0"/>
          </a:p>
        </p:txBody>
      </p:sp>
      <p:sp>
        <p:nvSpPr>
          <p:cNvPr id="63" name="Prostokąt 62"/>
          <p:cNvSpPr/>
          <p:nvPr/>
        </p:nvSpPr>
        <p:spPr>
          <a:xfrm>
            <a:off x="2495382" y="6309320"/>
            <a:ext cx="646154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endParaRPr lang="pl-PL" sz="1400" b="1" dirty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79" name="Prostokąt 78"/>
          <p:cNvSpPr/>
          <p:nvPr/>
        </p:nvSpPr>
        <p:spPr>
          <a:xfrm>
            <a:off x="395536" y="1400151"/>
            <a:ext cx="8496943" cy="1008112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Obraz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45463"/>
            <a:ext cx="7961129" cy="518000"/>
          </a:xfrm>
          <a:prstGeom prst="rect">
            <a:avLst/>
          </a:prstGeom>
          <a:noFill/>
          <a:ln/>
          <a:effectLst/>
        </p:spPr>
      </p:pic>
      <p:sp>
        <p:nvSpPr>
          <p:cNvPr id="4" name="Prostokąt 3"/>
          <p:cNvSpPr/>
          <p:nvPr/>
        </p:nvSpPr>
        <p:spPr>
          <a:xfrm>
            <a:off x="2212710" y="5475756"/>
            <a:ext cx="68821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v-SE" sz="12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W. Dür, M. Skotiniotis, F. Fröwis, and B. K</a:t>
            </a:r>
            <a:r>
              <a:rPr lang="pl-PL" sz="12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 </a:t>
            </a:r>
            <a:r>
              <a:rPr lang="sv-SE" sz="12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aus</a:t>
            </a:r>
            <a:r>
              <a:rPr lang="pl-PL" sz="12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 </a:t>
            </a:r>
            <a:r>
              <a:rPr lang="pl-PL" sz="12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Phys</a:t>
            </a:r>
            <a:r>
              <a:rPr lang="pl-PL" sz="12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. </a:t>
            </a:r>
            <a:r>
              <a:rPr lang="pl-PL" sz="12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Rev</a:t>
            </a:r>
            <a:r>
              <a:rPr lang="pl-PL" sz="12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. </a:t>
            </a:r>
            <a:r>
              <a:rPr lang="pl-PL" sz="12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Lett</a:t>
            </a:r>
            <a:r>
              <a:rPr lang="pl-PL" sz="12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. 112, 080801 (2014)</a:t>
            </a:r>
          </a:p>
          <a:p>
            <a:pPr algn="r"/>
            <a:r>
              <a:rPr lang="pl-PL" sz="12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 </a:t>
            </a:r>
            <a:r>
              <a:rPr lang="pl-PL" sz="12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G.Arrad</a:t>
            </a:r>
            <a:r>
              <a:rPr lang="pl-PL" sz="12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 Y. </a:t>
            </a:r>
            <a:r>
              <a:rPr lang="pl-PL" sz="12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Vinkler</a:t>
            </a:r>
            <a:r>
              <a:rPr lang="pl-PL" sz="12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D. </a:t>
            </a:r>
            <a:r>
              <a:rPr lang="pl-PL" sz="12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Aharonov</a:t>
            </a:r>
            <a:r>
              <a:rPr lang="pl-PL" sz="12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and A. </a:t>
            </a:r>
            <a:r>
              <a:rPr lang="pl-PL" sz="12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Retzker</a:t>
            </a:r>
            <a:r>
              <a:rPr lang="pl-PL" sz="12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 </a:t>
            </a:r>
            <a:r>
              <a:rPr lang="pl-PL" sz="12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Phys</a:t>
            </a:r>
            <a:r>
              <a:rPr lang="pl-PL" sz="12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. </a:t>
            </a:r>
            <a:r>
              <a:rPr lang="pl-PL" sz="12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Rev</a:t>
            </a:r>
            <a:r>
              <a:rPr lang="pl-PL" sz="12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. </a:t>
            </a:r>
            <a:r>
              <a:rPr lang="pl-PL" sz="12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Lett</a:t>
            </a:r>
            <a:r>
              <a:rPr lang="pl-PL" sz="12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. 112, 150801 (2014) </a:t>
            </a:r>
          </a:p>
          <a:p>
            <a:pPr algn="r"/>
            <a:r>
              <a:rPr lang="pl-PL" sz="12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E. Kessler et al. </a:t>
            </a:r>
            <a:r>
              <a:rPr lang="pl-PL" sz="12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Phys</a:t>
            </a:r>
            <a:r>
              <a:rPr lang="pl-PL" sz="12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. </a:t>
            </a:r>
            <a:r>
              <a:rPr lang="pl-PL" sz="12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Rev</a:t>
            </a:r>
            <a:r>
              <a:rPr lang="pl-PL" sz="12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. </a:t>
            </a:r>
            <a:r>
              <a:rPr lang="pl-PL" sz="12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Lett</a:t>
            </a:r>
            <a:r>
              <a:rPr lang="pl-PL" sz="12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. 112, 150802 (2014)</a:t>
            </a:r>
          </a:p>
          <a:p>
            <a:pPr algn="r"/>
            <a:r>
              <a:rPr lang="pl-PL" sz="12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P. </a:t>
            </a:r>
            <a:r>
              <a:rPr lang="pl-PL" sz="12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Sekatski</a:t>
            </a:r>
            <a:r>
              <a:rPr lang="pl-PL" sz="12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M. </a:t>
            </a:r>
            <a:r>
              <a:rPr lang="pl-PL" sz="12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Skotiniotis</a:t>
            </a:r>
            <a:r>
              <a:rPr lang="pl-PL" sz="12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J. </a:t>
            </a:r>
            <a:r>
              <a:rPr lang="pl-PL" sz="12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Kolodynski</a:t>
            </a:r>
            <a:r>
              <a:rPr lang="pl-PL" sz="12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W. Dur, Quantum 1, 27 (2017)</a:t>
            </a:r>
            <a:endParaRPr lang="pl-PL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RDD, J. Czajkowski, P. </a:t>
            </a:r>
            <a:r>
              <a:rPr lang="pl-PL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Sekatski</a:t>
            </a:r>
            <a:r>
              <a:rPr 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,, </a:t>
            </a:r>
            <a:r>
              <a:rPr lang="pl-PL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</a:t>
            </a:r>
            <a:r>
              <a:rPr 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  7, 041009 (2017)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Zhou, M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Zhang, J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Preskill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Jiang,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Commun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9, 78 (2018)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pl-PL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Zhou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L. </a:t>
            </a:r>
            <a:r>
              <a:rPr lang="pl-PL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Jiang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PRX Quantum 2, 010343 (2021)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318306" y="4713904"/>
            <a:ext cx="8633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Idea: </a:t>
            </a:r>
            <a:r>
              <a:rPr lang="pl-PL" sz="20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we </a:t>
            </a:r>
            <a:r>
              <a:rPr lang="pl-PL" sz="20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can</a:t>
            </a:r>
            <a:r>
              <a:rPr lang="pl-PL" sz="20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correct</a:t>
            </a:r>
            <a:r>
              <a:rPr lang="pl-PL" sz="20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all</a:t>
            </a:r>
            <a:r>
              <a:rPr lang="pl-PL" sz="20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the </a:t>
            </a:r>
            <a:r>
              <a:rPr lang="pl-PL" sz="20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noise</a:t>
            </a:r>
            <a:r>
              <a:rPr lang="pl-PL" sz="20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while</a:t>
            </a:r>
            <a:r>
              <a:rPr lang="pl-PL" sz="20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still</a:t>
            </a:r>
            <a:r>
              <a:rPr lang="pl-PL" sz="20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some</a:t>
            </a:r>
            <a:r>
              <a:rPr lang="pl-PL" sz="20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part of the </a:t>
            </a:r>
            <a:r>
              <a:rPr lang="pl-PL" sz="20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unitary</a:t>
            </a:r>
            <a:r>
              <a:rPr lang="pl-PL" sz="20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parameter</a:t>
            </a:r>
            <a:r>
              <a:rPr lang="pl-PL" sz="20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encoding</a:t>
            </a:r>
            <a:r>
              <a:rPr lang="pl-PL" sz="20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remains</a:t>
            </a:r>
            <a:r>
              <a:rPr lang="pl-PL" sz="20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intact</a:t>
            </a:r>
            <a:r>
              <a:rPr lang="pl-PL" sz="20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– Quantum Error </a:t>
            </a:r>
            <a:r>
              <a:rPr lang="pl-PL" sz="20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Correction</a:t>
            </a:r>
            <a:r>
              <a:rPr lang="pl-PL" sz="20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inspired</a:t>
            </a:r>
            <a:r>
              <a:rPr lang="pl-PL" sz="20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protocols</a:t>
            </a:r>
            <a:r>
              <a:rPr lang="pl-PL" sz="20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!</a:t>
            </a:r>
            <a:endParaRPr lang="en-US" sz="2000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43" name="Obraz 4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77058"/>
            <a:ext cx="3404571" cy="248571"/>
          </a:xfrm>
          <a:prstGeom prst="rect">
            <a:avLst/>
          </a:prstGeom>
          <a:noFill/>
          <a:ln/>
          <a:effectLst/>
        </p:spPr>
      </p:pic>
      <p:pic>
        <p:nvPicPr>
          <p:cNvPr id="40" name="Obraz 3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18" y="4398031"/>
            <a:ext cx="745862" cy="212276"/>
          </a:xfrm>
          <a:prstGeom prst="rect">
            <a:avLst/>
          </a:prstGeom>
          <a:noFill/>
          <a:ln/>
          <a:effectLst/>
        </p:spPr>
      </p:pic>
      <p:pic>
        <p:nvPicPr>
          <p:cNvPr id="44" name="Obraz 4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370" y="4327440"/>
            <a:ext cx="1178674" cy="353459"/>
          </a:xfrm>
          <a:prstGeom prst="rect">
            <a:avLst/>
          </a:prstGeom>
          <a:noFill/>
          <a:ln/>
          <a:effectLst/>
        </p:spPr>
      </p:pic>
      <p:pic>
        <p:nvPicPr>
          <p:cNvPr id="45" name="Obraz 4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691" y="3746641"/>
            <a:ext cx="3417291" cy="250266"/>
          </a:xfrm>
          <a:prstGeom prst="rect">
            <a:avLst/>
          </a:prstGeom>
          <a:noFill/>
          <a:ln/>
          <a:effectLst/>
        </p:spPr>
      </p:pic>
      <p:pic>
        <p:nvPicPr>
          <p:cNvPr id="46" name="Obraz 4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372" y="4367614"/>
            <a:ext cx="747956" cy="285499"/>
          </a:xfrm>
          <a:prstGeom prst="rect">
            <a:avLst/>
          </a:prstGeom>
          <a:noFill/>
          <a:ln/>
          <a:effectLst/>
        </p:spPr>
      </p:pic>
      <p:pic>
        <p:nvPicPr>
          <p:cNvPr id="60" name="Obraz 5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24" y="4297023"/>
            <a:ext cx="998968" cy="297138"/>
          </a:xfrm>
          <a:prstGeom prst="rect">
            <a:avLst/>
          </a:prstGeom>
          <a:noFill/>
          <a:ln/>
          <a:effectLst/>
        </p:spPr>
      </p:pic>
      <p:grpSp>
        <p:nvGrpSpPr>
          <p:cNvPr id="6" name="Grupa 5"/>
          <p:cNvGrpSpPr/>
          <p:nvPr/>
        </p:nvGrpSpPr>
        <p:grpSpPr>
          <a:xfrm>
            <a:off x="967661" y="2609022"/>
            <a:ext cx="2246591" cy="1145778"/>
            <a:chOff x="887011" y="3394604"/>
            <a:chExt cx="2246591" cy="1145778"/>
          </a:xfrm>
        </p:grpSpPr>
        <p:grpSp>
          <p:nvGrpSpPr>
            <p:cNvPr id="42" name="Grupa 41"/>
            <p:cNvGrpSpPr/>
            <p:nvPr/>
          </p:nvGrpSpPr>
          <p:grpSpPr>
            <a:xfrm>
              <a:off x="887011" y="3394604"/>
              <a:ext cx="2246591" cy="1145778"/>
              <a:chOff x="723239" y="3400375"/>
              <a:chExt cx="2246591" cy="1145778"/>
            </a:xfrm>
          </p:grpSpPr>
          <p:sp>
            <p:nvSpPr>
              <p:cNvPr id="26" name="Elipsa 25"/>
              <p:cNvSpPr/>
              <p:nvPr/>
            </p:nvSpPr>
            <p:spPr>
              <a:xfrm>
                <a:off x="723239" y="3683956"/>
                <a:ext cx="769188" cy="76918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468000" h="468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" name="Obraz 17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4607" y="3400375"/>
                <a:ext cx="109880" cy="107943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29" name="Obraz 28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2005" y="4407897"/>
                <a:ext cx="148442" cy="138256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30" name="Obraz 29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5052" y="3599689"/>
                <a:ext cx="148752" cy="138515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33" name="Elipsa 32"/>
              <p:cNvSpPr/>
              <p:nvPr/>
            </p:nvSpPr>
            <p:spPr>
              <a:xfrm>
                <a:off x="2395285" y="3683212"/>
                <a:ext cx="546653" cy="76993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468630" h="46863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Łuk 34"/>
              <p:cNvSpPr/>
              <p:nvPr/>
            </p:nvSpPr>
            <p:spPr bwMode="auto">
              <a:xfrm>
                <a:off x="769388" y="3551587"/>
                <a:ext cx="676889" cy="199085"/>
              </a:xfrm>
              <a:prstGeom prst="arc">
                <a:avLst>
                  <a:gd name="adj1" fmla="val 8176016"/>
                  <a:gd name="adj2" fmla="val 2201711"/>
                </a:avLst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3" name="Obraz 22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07462" y="3496500"/>
                <a:ext cx="93393" cy="129414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39" name="Łącznik prosty ze strzałką 38"/>
              <p:cNvCxnSpPr/>
              <p:nvPr/>
            </p:nvCxnSpPr>
            <p:spPr>
              <a:xfrm flipV="1">
                <a:off x="2648756" y="4031120"/>
                <a:ext cx="321074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" name="Obraz 4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178" y="3997699"/>
              <a:ext cx="131763" cy="132992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" name="Grupa 6"/>
          <p:cNvGrpSpPr/>
          <p:nvPr/>
        </p:nvGrpSpPr>
        <p:grpSpPr>
          <a:xfrm>
            <a:off x="5372730" y="2443291"/>
            <a:ext cx="2471019" cy="1145778"/>
            <a:chOff x="5292080" y="3228873"/>
            <a:chExt cx="2471019" cy="1145778"/>
          </a:xfrm>
        </p:grpSpPr>
        <p:grpSp>
          <p:nvGrpSpPr>
            <p:cNvPr id="2" name="Grupa 1"/>
            <p:cNvGrpSpPr/>
            <p:nvPr/>
          </p:nvGrpSpPr>
          <p:grpSpPr>
            <a:xfrm>
              <a:off x="5292080" y="3228873"/>
              <a:ext cx="2471019" cy="1145778"/>
              <a:chOff x="5292080" y="3228873"/>
              <a:chExt cx="2471019" cy="1145778"/>
            </a:xfrm>
          </p:grpSpPr>
          <p:sp>
            <p:nvSpPr>
              <p:cNvPr id="48" name="Elipsa 47"/>
              <p:cNvSpPr/>
              <p:nvPr/>
            </p:nvSpPr>
            <p:spPr>
              <a:xfrm>
                <a:off x="5292080" y="3512454"/>
                <a:ext cx="769188" cy="76918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468000" h="468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9" name="Obraz 48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3448" y="3228873"/>
                <a:ext cx="109880" cy="107943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50" name="Obraz 49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10846" y="4236395"/>
                <a:ext cx="148442" cy="138256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51" name="Obraz 50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23893" y="3428187"/>
                <a:ext cx="148752" cy="138515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53" name="Elipsa 52"/>
              <p:cNvSpPr/>
              <p:nvPr/>
            </p:nvSpPr>
            <p:spPr>
              <a:xfrm rot="5400000">
                <a:off x="7104807" y="3489355"/>
                <a:ext cx="546653" cy="76993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468630" h="46863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Łuk 53"/>
              <p:cNvSpPr/>
              <p:nvPr/>
            </p:nvSpPr>
            <p:spPr bwMode="auto">
              <a:xfrm>
                <a:off x="5338229" y="3380085"/>
                <a:ext cx="676889" cy="199085"/>
              </a:xfrm>
              <a:prstGeom prst="arc">
                <a:avLst>
                  <a:gd name="adj1" fmla="val 8176016"/>
                  <a:gd name="adj2" fmla="val 2201711"/>
                </a:avLst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5" name="Obraz 54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76303" y="3324998"/>
                <a:ext cx="93393" cy="129414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56" name="Łącznik prosty ze strzałką 55"/>
              <p:cNvCxnSpPr/>
              <p:nvPr/>
            </p:nvCxnSpPr>
            <p:spPr>
              <a:xfrm rot="5400000" flipV="1">
                <a:off x="7200530" y="3755823"/>
                <a:ext cx="321074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6" name="Obraz 35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187" y="3775049"/>
              <a:ext cx="131763" cy="132992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32" name="Obraz 31" descr="Obraz zawierający emotikona, uśmieszek, clipart, uśmiech&#10;&#10;Opis wygenerowany automatycznie">
            <a:extLst>
              <a:ext uri="{FF2B5EF4-FFF2-40B4-BE49-F238E27FC236}">
                <a16:creationId xmlns:a16="http://schemas.microsoft.com/office/drawing/2014/main" id="{4F6CFE74-63BD-73CC-0C2E-88F1912EEE57}"/>
              </a:ext>
            </a:extLst>
          </p:cNvPr>
          <p:cNvPicPr>
            <a:picLocks noChangeAspect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1770" r="51573" b="18579"/>
          <a:stretch/>
        </p:blipFill>
        <p:spPr>
          <a:xfrm>
            <a:off x="8128793" y="4117704"/>
            <a:ext cx="501978" cy="56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0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rostokąt 233">
            <a:extLst>
              <a:ext uri="{FF2B5EF4-FFF2-40B4-BE49-F238E27FC236}">
                <a16:creationId xmlns:a16="http://schemas.microsoft.com/office/drawing/2014/main" id="{D3136D9A-82E8-CAC8-6EF6-33306801C750}"/>
              </a:ext>
            </a:extLst>
          </p:cNvPr>
          <p:cNvSpPr/>
          <p:nvPr/>
        </p:nvSpPr>
        <p:spPr>
          <a:xfrm>
            <a:off x="4427780" y="1680218"/>
            <a:ext cx="4552347" cy="216172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25668" y="25003"/>
            <a:ext cx="8363272" cy="1143000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Idea of minimization over different Kraus representations pushed to its limits</a:t>
            </a:r>
          </a:p>
        </p:txBody>
      </p:sp>
      <p:sp>
        <p:nvSpPr>
          <p:cNvPr id="63" name="Prostokąt 62"/>
          <p:cNvSpPr/>
          <p:nvPr/>
        </p:nvSpPr>
        <p:spPr>
          <a:xfrm>
            <a:off x="2518587" y="6471494"/>
            <a:ext cx="646154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S. </a:t>
            </a:r>
            <a:r>
              <a:rPr lang="pl-PL" sz="14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Kurdzialek</a:t>
            </a:r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W. </a:t>
            </a:r>
            <a:r>
              <a:rPr lang="pl-PL" sz="14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Gorecki</a:t>
            </a:r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F. Albarelli, RDD, PRL 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131, 090801 (2023)</a:t>
            </a:r>
            <a:endParaRPr lang="pl-PL" sz="1400" b="1" dirty="0">
              <a:solidFill>
                <a:prstClr val="black"/>
              </a:solidFill>
              <a:latin typeface="Times" pitchFamily="18" charset="0"/>
            </a:endParaRPr>
          </a:p>
        </p:txBody>
      </p:sp>
      <p:grpSp>
        <p:nvGrpSpPr>
          <p:cNvPr id="94" name="Grupa 93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alpha = \sum_i \dot{\tilde{K}}_i^{\dagger \varphi} \dot{\tilde{K}}_i^\varphi&#10;$$&#10; \end{document}&#10;" title="IguanaTex Vector Display">
            <a:extLst>
              <a:ext uri="{FF2B5EF4-FFF2-40B4-BE49-F238E27FC236}">
                <a16:creationId xmlns:a16="http://schemas.microsoft.com/office/drawing/2014/main" id="{F292D8C0-29AA-372E-803B-61FA78ACDD21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007418" y="2985158"/>
            <a:ext cx="1214063" cy="426551"/>
            <a:chOff x="6140746" y="7082769"/>
            <a:chExt cx="1911717" cy="671666"/>
          </a:xfrm>
        </p:grpSpPr>
        <p:sp>
          <p:nvSpPr>
            <p:cNvPr id="79" name="Dowolny kształt: kształt 78">
              <a:extLst>
                <a:ext uri="{FF2B5EF4-FFF2-40B4-BE49-F238E27FC236}">
                  <a16:creationId xmlns:a16="http://schemas.microsoft.com/office/drawing/2014/main" id="{3E30B5DE-DB0A-BFCC-AB39-E51B2D759E1E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6140746" y="7288076"/>
              <a:ext cx="157308" cy="129698"/>
            </a:xfrm>
            <a:custGeom>
              <a:avLst/>
              <a:gdLst>
                <a:gd name="connsiteX0" fmla="*/ 122457 w 157308"/>
                <a:gd name="connsiteY0" fmla="*/ 59054 h 129698"/>
                <a:gd name="connsiteX1" fmla="*/ 75629 w 157308"/>
                <a:gd name="connsiteY1" fmla="*/ 75 h 129698"/>
                <a:gd name="connsiteX2" fmla="*/ 199 w 157308"/>
                <a:gd name="connsiteY2" fmla="*/ 81387 h 129698"/>
                <a:gd name="connsiteX3" fmla="*/ 45625 w 157308"/>
                <a:gd name="connsiteY3" fmla="*/ 129773 h 129698"/>
                <a:gd name="connsiteX4" fmla="*/ 104791 w 157308"/>
                <a:gd name="connsiteY4" fmla="*/ 105723 h 129698"/>
                <a:gd name="connsiteX5" fmla="*/ 130308 w 157308"/>
                <a:gd name="connsiteY5" fmla="*/ 129773 h 129698"/>
                <a:gd name="connsiteX6" fmla="*/ 153862 w 157308"/>
                <a:gd name="connsiteY6" fmla="*/ 109445 h 129698"/>
                <a:gd name="connsiteX7" fmla="*/ 150497 w 157308"/>
                <a:gd name="connsiteY7" fmla="*/ 106582 h 129698"/>
                <a:gd name="connsiteX8" fmla="*/ 146852 w 157308"/>
                <a:gd name="connsiteY8" fmla="*/ 109445 h 129698"/>
                <a:gd name="connsiteX9" fmla="*/ 131149 w 157308"/>
                <a:gd name="connsiteY9" fmla="*/ 123474 h 129698"/>
                <a:gd name="connsiteX10" fmla="*/ 122457 w 157308"/>
                <a:gd name="connsiteY10" fmla="*/ 94271 h 129698"/>
                <a:gd name="connsiteX11" fmla="*/ 125261 w 157308"/>
                <a:gd name="connsiteY11" fmla="*/ 84250 h 129698"/>
                <a:gd name="connsiteX12" fmla="*/ 157507 w 157308"/>
                <a:gd name="connsiteY12" fmla="*/ 16967 h 129698"/>
                <a:gd name="connsiteX13" fmla="*/ 154143 w 157308"/>
                <a:gd name="connsiteY13" fmla="*/ 14104 h 129698"/>
                <a:gd name="connsiteX14" fmla="*/ 149936 w 157308"/>
                <a:gd name="connsiteY14" fmla="*/ 20116 h 129698"/>
                <a:gd name="connsiteX15" fmla="*/ 122457 w 157308"/>
                <a:gd name="connsiteY15" fmla="*/ 76806 h 129698"/>
                <a:gd name="connsiteX16" fmla="*/ 122457 w 157308"/>
                <a:gd name="connsiteY16" fmla="*/ 59054 h 129698"/>
                <a:gd name="connsiteX17" fmla="*/ 103669 w 157308"/>
                <a:gd name="connsiteY17" fmla="*/ 98279 h 129698"/>
                <a:gd name="connsiteX18" fmla="*/ 46186 w 157308"/>
                <a:gd name="connsiteY18" fmla="*/ 123474 h 129698"/>
                <a:gd name="connsiteX19" fmla="*/ 20949 w 157308"/>
                <a:gd name="connsiteY19" fmla="*/ 92266 h 129698"/>
                <a:gd name="connsiteX20" fmla="*/ 37213 w 157308"/>
                <a:gd name="connsiteY20" fmla="*/ 32714 h 129698"/>
                <a:gd name="connsiteX21" fmla="*/ 75348 w 157308"/>
                <a:gd name="connsiteY21" fmla="*/ 6374 h 129698"/>
                <a:gd name="connsiteX22" fmla="*/ 103108 w 157308"/>
                <a:gd name="connsiteY22" fmla="*/ 66212 h 129698"/>
                <a:gd name="connsiteX23" fmla="*/ 103669 w 157308"/>
                <a:gd name="connsiteY23" fmla="*/ 98279 h 129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7308" h="129698">
                  <a:moveTo>
                    <a:pt x="122457" y="59054"/>
                  </a:moveTo>
                  <a:cubicBezTo>
                    <a:pt x="122457" y="14104"/>
                    <a:pt x="96379" y="75"/>
                    <a:pt x="75629" y="75"/>
                  </a:cubicBezTo>
                  <a:cubicBezTo>
                    <a:pt x="37213" y="75"/>
                    <a:pt x="199" y="41017"/>
                    <a:pt x="199" y="81387"/>
                  </a:cubicBezTo>
                  <a:cubicBezTo>
                    <a:pt x="199" y="108013"/>
                    <a:pt x="17023" y="129773"/>
                    <a:pt x="45625" y="129773"/>
                  </a:cubicBezTo>
                  <a:cubicBezTo>
                    <a:pt x="63291" y="129773"/>
                    <a:pt x="83480" y="123188"/>
                    <a:pt x="104791" y="105723"/>
                  </a:cubicBezTo>
                  <a:cubicBezTo>
                    <a:pt x="108436" y="120897"/>
                    <a:pt x="117690" y="129773"/>
                    <a:pt x="130308" y="129773"/>
                  </a:cubicBezTo>
                  <a:cubicBezTo>
                    <a:pt x="145170" y="129773"/>
                    <a:pt x="153862" y="114026"/>
                    <a:pt x="153862" y="109445"/>
                  </a:cubicBezTo>
                  <a:cubicBezTo>
                    <a:pt x="153862" y="107441"/>
                    <a:pt x="152180" y="106582"/>
                    <a:pt x="150497" y="106582"/>
                  </a:cubicBezTo>
                  <a:cubicBezTo>
                    <a:pt x="148534" y="106582"/>
                    <a:pt x="147693" y="107441"/>
                    <a:pt x="146852" y="109445"/>
                  </a:cubicBezTo>
                  <a:cubicBezTo>
                    <a:pt x="141805" y="123474"/>
                    <a:pt x="131710" y="123474"/>
                    <a:pt x="131149" y="123474"/>
                  </a:cubicBezTo>
                  <a:cubicBezTo>
                    <a:pt x="122457" y="123474"/>
                    <a:pt x="122457" y="101142"/>
                    <a:pt x="122457" y="94271"/>
                  </a:cubicBezTo>
                  <a:cubicBezTo>
                    <a:pt x="122457" y="88258"/>
                    <a:pt x="122457" y="87685"/>
                    <a:pt x="125261" y="84250"/>
                  </a:cubicBezTo>
                  <a:cubicBezTo>
                    <a:pt x="151619" y="50465"/>
                    <a:pt x="157507" y="17253"/>
                    <a:pt x="157507" y="16967"/>
                  </a:cubicBezTo>
                  <a:cubicBezTo>
                    <a:pt x="157507" y="16394"/>
                    <a:pt x="157227" y="14104"/>
                    <a:pt x="154143" y="14104"/>
                  </a:cubicBezTo>
                  <a:cubicBezTo>
                    <a:pt x="151338" y="14104"/>
                    <a:pt x="151338" y="14963"/>
                    <a:pt x="149936" y="20116"/>
                  </a:cubicBezTo>
                  <a:cubicBezTo>
                    <a:pt x="144889" y="38154"/>
                    <a:pt x="135636" y="59913"/>
                    <a:pt x="122457" y="76806"/>
                  </a:cubicBezTo>
                  <a:lnTo>
                    <a:pt x="122457" y="59054"/>
                  </a:lnTo>
                  <a:close/>
                  <a:moveTo>
                    <a:pt x="103669" y="98279"/>
                  </a:moveTo>
                  <a:cubicBezTo>
                    <a:pt x="78993" y="120325"/>
                    <a:pt x="57402" y="123474"/>
                    <a:pt x="46186" y="123474"/>
                  </a:cubicBezTo>
                  <a:cubicBezTo>
                    <a:pt x="29361" y="123474"/>
                    <a:pt x="20949" y="110590"/>
                    <a:pt x="20949" y="92266"/>
                  </a:cubicBezTo>
                  <a:cubicBezTo>
                    <a:pt x="20949" y="78237"/>
                    <a:pt x="28240" y="47316"/>
                    <a:pt x="37213" y="32714"/>
                  </a:cubicBezTo>
                  <a:cubicBezTo>
                    <a:pt x="50392" y="11813"/>
                    <a:pt x="65534" y="6374"/>
                    <a:pt x="75348" y="6374"/>
                  </a:cubicBezTo>
                  <a:cubicBezTo>
                    <a:pt x="103108" y="6374"/>
                    <a:pt x="103108" y="43880"/>
                    <a:pt x="103108" y="66212"/>
                  </a:cubicBezTo>
                  <a:cubicBezTo>
                    <a:pt x="103108" y="76806"/>
                    <a:pt x="103108" y="93412"/>
                    <a:pt x="103669" y="98279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0" name="Dowolny kształt: kształt 79">
              <a:extLst>
                <a:ext uri="{FF2B5EF4-FFF2-40B4-BE49-F238E27FC236}">
                  <a16:creationId xmlns:a16="http://schemas.microsoft.com/office/drawing/2014/main" id="{86D5E856-DE8E-FAEA-DE71-FAA4CB8DCC1A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6403256" y="7309549"/>
              <a:ext cx="186470" cy="66996"/>
            </a:xfrm>
            <a:custGeom>
              <a:avLst/>
              <a:gdLst>
                <a:gd name="connsiteX0" fmla="*/ 177145 w 186470"/>
                <a:gd name="connsiteY0" fmla="*/ 11527 h 66996"/>
                <a:gd name="connsiteX1" fmla="*/ 186679 w 186470"/>
                <a:gd name="connsiteY1" fmla="*/ 5801 h 66996"/>
                <a:gd name="connsiteX2" fmla="*/ 177426 w 186470"/>
                <a:gd name="connsiteY2" fmla="*/ 75 h 66996"/>
                <a:gd name="connsiteX3" fmla="*/ 9462 w 186470"/>
                <a:gd name="connsiteY3" fmla="*/ 75 h 66996"/>
                <a:gd name="connsiteX4" fmla="*/ 208 w 186470"/>
                <a:gd name="connsiteY4" fmla="*/ 5801 h 66996"/>
                <a:gd name="connsiteX5" fmla="*/ 9742 w 186470"/>
                <a:gd name="connsiteY5" fmla="*/ 11527 h 66996"/>
                <a:gd name="connsiteX6" fmla="*/ 177145 w 186470"/>
                <a:gd name="connsiteY6" fmla="*/ 11527 h 66996"/>
                <a:gd name="connsiteX7" fmla="*/ 177426 w 186470"/>
                <a:gd name="connsiteY7" fmla="*/ 67071 h 66996"/>
                <a:gd name="connsiteX8" fmla="*/ 186679 w 186470"/>
                <a:gd name="connsiteY8" fmla="*/ 61345 h 66996"/>
                <a:gd name="connsiteX9" fmla="*/ 177145 w 186470"/>
                <a:gd name="connsiteY9" fmla="*/ 55619 h 66996"/>
                <a:gd name="connsiteX10" fmla="*/ 9742 w 186470"/>
                <a:gd name="connsiteY10" fmla="*/ 55619 h 66996"/>
                <a:gd name="connsiteX11" fmla="*/ 208 w 186470"/>
                <a:gd name="connsiteY11" fmla="*/ 61345 h 66996"/>
                <a:gd name="connsiteX12" fmla="*/ 9462 w 186470"/>
                <a:gd name="connsiteY12" fmla="*/ 67071 h 66996"/>
                <a:gd name="connsiteX13" fmla="*/ 177426 w 186470"/>
                <a:gd name="connsiteY13" fmla="*/ 67071 h 66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6470" h="66996">
                  <a:moveTo>
                    <a:pt x="177145" y="11527"/>
                  </a:moveTo>
                  <a:cubicBezTo>
                    <a:pt x="181351" y="11527"/>
                    <a:pt x="186679" y="11527"/>
                    <a:pt x="186679" y="5801"/>
                  </a:cubicBezTo>
                  <a:cubicBezTo>
                    <a:pt x="186679" y="75"/>
                    <a:pt x="181351" y="75"/>
                    <a:pt x="177426" y="75"/>
                  </a:cubicBezTo>
                  <a:lnTo>
                    <a:pt x="9462" y="75"/>
                  </a:lnTo>
                  <a:cubicBezTo>
                    <a:pt x="5536" y="75"/>
                    <a:pt x="208" y="75"/>
                    <a:pt x="208" y="5801"/>
                  </a:cubicBezTo>
                  <a:cubicBezTo>
                    <a:pt x="208" y="11527"/>
                    <a:pt x="5536" y="11527"/>
                    <a:pt x="9742" y="11527"/>
                  </a:cubicBezTo>
                  <a:lnTo>
                    <a:pt x="177145" y="11527"/>
                  </a:lnTo>
                  <a:close/>
                  <a:moveTo>
                    <a:pt x="177426" y="67071"/>
                  </a:moveTo>
                  <a:cubicBezTo>
                    <a:pt x="181351" y="67071"/>
                    <a:pt x="186679" y="67071"/>
                    <a:pt x="186679" y="61345"/>
                  </a:cubicBezTo>
                  <a:cubicBezTo>
                    <a:pt x="186679" y="55619"/>
                    <a:pt x="181351" y="55619"/>
                    <a:pt x="177145" y="55619"/>
                  </a:cubicBezTo>
                  <a:lnTo>
                    <a:pt x="9742" y="55619"/>
                  </a:lnTo>
                  <a:cubicBezTo>
                    <a:pt x="5536" y="55619"/>
                    <a:pt x="208" y="55619"/>
                    <a:pt x="208" y="61345"/>
                  </a:cubicBezTo>
                  <a:cubicBezTo>
                    <a:pt x="208" y="67071"/>
                    <a:pt x="5536" y="67071"/>
                    <a:pt x="9462" y="67071"/>
                  </a:cubicBezTo>
                  <a:lnTo>
                    <a:pt x="177426" y="67071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1" name="Dowolny kształt: kształt 80">
              <a:extLst>
                <a:ext uri="{FF2B5EF4-FFF2-40B4-BE49-F238E27FC236}">
                  <a16:creationId xmlns:a16="http://schemas.microsoft.com/office/drawing/2014/main" id="{68205B37-181E-6C84-307C-38C34014528D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6699241" y="7142629"/>
              <a:ext cx="373221" cy="400833"/>
            </a:xfrm>
            <a:custGeom>
              <a:avLst/>
              <a:gdLst>
                <a:gd name="connsiteX0" fmla="*/ 339511 w 373221"/>
                <a:gd name="connsiteY0" fmla="*/ 400898 h 400833"/>
                <a:gd name="connsiteX1" fmla="*/ 373441 w 373221"/>
                <a:gd name="connsiteY1" fmla="*/ 309279 h 400833"/>
                <a:gd name="connsiteX2" fmla="*/ 366430 w 373221"/>
                <a:gd name="connsiteY2" fmla="*/ 309279 h 400833"/>
                <a:gd name="connsiteX3" fmla="*/ 293525 w 373221"/>
                <a:gd name="connsiteY3" fmla="*/ 367114 h 400833"/>
                <a:gd name="connsiteX4" fmla="*/ 206318 w 373221"/>
                <a:gd name="connsiteY4" fmla="*/ 375989 h 400833"/>
                <a:gd name="connsiteX5" fmla="*/ 37232 w 373221"/>
                <a:gd name="connsiteY5" fmla="*/ 375989 h 400833"/>
                <a:gd name="connsiteX6" fmla="*/ 179960 w 373221"/>
                <a:gd name="connsiteY6" fmla="*/ 205063 h 400833"/>
                <a:gd name="connsiteX7" fmla="*/ 182483 w 373221"/>
                <a:gd name="connsiteY7" fmla="*/ 200482 h 400833"/>
                <a:gd name="connsiteX8" fmla="*/ 180521 w 373221"/>
                <a:gd name="connsiteY8" fmla="*/ 196187 h 400833"/>
                <a:gd name="connsiteX9" fmla="*/ 49851 w 373221"/>
                <a:gd name="connsiteY9" fmla="*/ 13808 h 400833"/>
                <a:gd name="connsiteX10" fmla="*/ 203514 w 373221"/>
                <a:gd name="connsiteY10" fmla="*/ 13808 h 400833"/>
                <a:gd name="connsiteX11" fmla="*/ 269129 w 373221"/>
                <a:gd name="connsiteY11" fmla="*/ 18389 h 400833"/>
                <a:gd name="connsiteX12" fmla="*/ 330819 w 373221"/>
                <a:gd name="connsiteY12" fmla="*/ 39862 h 400833"/>
                <a:gd name="connsiteX13" fmla="*/ 366430 w 373221"/>
                <a:gd name="connsiteY13" fmla="*/ 80518 h 400833"/>
                <a:gd name="connsiteX14" fmla="*/ 373441 w 373221"/>
                <a:gd name="connsiteY14" fmla="*/ 80518 h 400833"/>
                <a:gd name="connsiteX15" fmla="*/ 339511 w 373221"/>
                <a:gd name="connsiteY15" fmla="*/ 65 h 400833"/>
                <a:gd name="connsiteX16" fmla="*/ 8070 w 373221"/>
                <a:gd name="connsiteY16" fmla="*/ 65 h 400833"/>
                <a:gd name="connsiteX17" fmla="*/ 499 w 373221"/>
                <a:gd name="connsiteY17" fmla="*/ 2069 h 400833"/>
                <a:gd name="connsiteX18" fmla="*/ 219 w 373221"/>
                <a:gd name="connsiteY18" fmla="*/ 11518 h 400833"/>
                <a:gd name="connsiteX19" fmla="*/ 148554 w 373221"/>
                <a:gd name="connsiteY19" fmla="*/ 218806 h 400833"/>
                <a:gd name="connsiteX20" fmla="*/ 3303 w 373221"/>
                <a:gd name="connsiteY20" fmla="*/ 392595 h 400833"/>
                <a:gd name="connsiteX21" fmla="*/ 499 w 373221"/>
                <a:gd name="connsiteY21" fmla="*/ 397749 h 400833"/>
                <a:gd name="connsiteX22" fmla="*/ 8070 w 373221"/>
                <a:gd name="connsiteY22" fmla="*/ 400898 h 400833"/>
                <a:gd name="connsiteX23" fmla="*/ 339511 w 373221"/>
                <a:gd name="connsiteY23" fmla="*/ 400898 h 40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73221" h="400833">
                  <a:moveTo>
                    <a:pt x="339511" y="400898"/>
                  </a:moveTo>
                  <a:lnTo>
                    <a:pt x="373441" y="309279"/>
                  </a:lnTo>
                  <a:lnTo>
                    <a:pt x="366430" y="309279"/>
                  </a:lnTo>
                  <a:cubicBezTo>
                    <a:pt x="355495" y="339056"/>
                    <a:pt x="325771" y="358525"/>
                    <a:pt x="293525" y="367114"/>
                  </a:cubicBezTo>
                  <a:cubicBezTo>
                    <a:pt x="287636" y="368545"/>
                    <a:pt x="260156" y="375989"/>
                    <a:pt x="206318" y="375989"/>
                  </a:cubicBezTo>
                  <a:lnTo>
                    <a:pt x="37232" y="375989"/>
                  </a:lnTo>
                  <a:lnTo>
                    <a:pt x="179960" y="205063"/>
                  </a:lnTo>
                  <a:cubicBezTo>
                    <a:pt x="181923" y="202772"/>
                    <a:pt x="182483" y="201913"/>
                    <a:pt x="182483" y="200482"/>
                  </a:cubicBezTo>
                  <a:cubicBezTo>
                    <a:pt x="182483" y="199909"/>
                    <a:pt x="182483" y="199050"/>
                    <a:pt x="180521" y="196187"/>
                  </a:cubicBezTo>
                  <a:lnTo>
                    <a:pt x="49851" y="13808"/>
                  </a:lnTo>
                  <a:lnTo>
                    <a:pt x="203514" y="13808"/>
                  </a:lnTo>
                  <a:cubicBezTo>
                    <a:pt x="241088" y="13808"/>
                    <a:pt x="266606" y="17816"/>
                    <a:pt x="269129" y="18389"/>
                  </a:cubicBezTo>
                  <a:cubicBezTo>
                    <a:pt x="284271" y="20680"/>
                    <a:pt x="308667" y="25547"/>
                    <a:pt x="330819" y="39862"/>
                  </a:cubicBezTo>
                  <a:cubicBezTo>
                    <a:pt x="337829" y="44443"/>
                    <a:pt x="356897" y="57327"/>
                    <a:pt x="366430" y="80518"/>
                  </a:cubicBezTo>
                  <a:lnTo>
                    <a:pt x="373441" y="80518"/>
                  </a:lnTo>
                  <a:lnTo>
                    <a:pt x="339511" y="65"/>
                  </a:lnTo>
                  <a:lnTo>
                    <a:pt x="8070" y="65"/>
                  </a:lnTo>
                  <a:cubicBezTo>
                    <a:pt x="1621" y="65"/>
                    <a:pt x="1340" y="352"/>
                    <a:pt x="499" y="2069"/>
                  </a:cubicBezTo>
                  <a:cubicBezTo>
                    <a:pt x="219" y="2928"/>
                    <a:pt x="219" y="8368"/>
                    <a:pt x="219" y="11518"/>
                  </a:cubicBezTo>
                  <a:lnTo>
                    <a:pt x="148554" y="218806"/>
                  </a:lnTo>
                  <a:lnTo>
                    <a:pt x="3303" y="392595"/>
                  </a:lnTo>
                  <a:cubicBezTo>
                    <a:pt x="499" y="396031"/>
                    <a:pt x="499" y="397463"/>
                    <a:pt x="499" y="397749"/>
                  </a:cubicBezTo>
                  <a:cubicBezTo>
                    <a:pt x="499" y="400898"/>
                    <a:pt x="3023" y="400898"/>
                    <a:pt x="8070" y="400898"/>
                  </a:cubicBezTo>
                  <a:lnTo>
                    <a:pt x="339511" y="400898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82" name="Dowolny kształt: kształt 81">
              <a:extLst>
                <a:ext uri="{FF2B5EF4-FFF2-40B4-BE49-F238E27FC236}">
                  <a16:creationId xmlns:a16="http://schemas.microsoft.com/office/drawing/2014/main" id="{AC6274E5-8860-8E0A-0EB8-5AB698679776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855613" y="7619555"/>
              <a:ext cx="59474" cy="134880"/>
            </a:xfrm>
            <a:custGeom>
              <a:avLst/>
              <a:gdLst>
                <a:gd name="connsiteX0" fmla="*/ 54595 w 59474"/>
                <a:gd name="connsiteY0" fmla="*/ 7702 h 134880"/>
                <a:gd name="connsiteX1" fmla="*/ 46744 w 59474"/>
                <a:gd name="connsiteY1" fmla="*/ 86 h 134880"/>
                <a:gd name="connsiteX2" fmla="*/ 35752 w 59474"/>
                <a:gd name="connsiteY2" fmla="*/ 11109 h 134880"/>
                <a:gd name="connsiteX3" fmla="*/ 43603 w 59474"/>
                <a:gd name="connsiteY3" fmla="*/ 18725 h 134880"/>
                <a:gd name="connsiteX4" fmla="*/ 54595 w 59474"/>
                <a:gd name="connsiteY4" fmla="*/ 7702 h 134880"/>
                <a:gd name="connsiteX5" fmla="*/ 14553 w 59474"/>
                <a:gd name="connsiteY5" fmla="*/ 109514 h 134880"/>
                <a:gd name="connsiteX6" fmla="*/ 12787 w 59474"/>
                <a:gd name="connsiteY6" fmla="*/ 117931 h 134880"/>
                <a:gd name="connsiteX7" fmla="*/ 31434 w 59474"/>
                <a:gd name="connsiteY7" fmla="*/ 134967 h 134880"/>
                <a:gd name="connsiteX8" fmla="*/ 59699 w 59474"/>
                <a:gd name="connsiteY8" fmla="*/ 104303 h 134880"/>
                <a:gd name="connsiteX9" fmla="*/ 56558 w 59474"/>
                <a:gd name="connsiteY9" fmla="*/ 101698 h 134880"/>
                <a:gd name="connsiteX10" fmla="*/ 52829 w 59474"/>
                <a:gd name="connsiteY10" fmla="*/ 105105 h 134880"/>
                <a:gd name="connsiteX11" fmla="*/ 32023 w 59474"/>
                <a:gd name="connsiteY11" fmla="*/ 129355 h 134880"/>
                <a:gd name="connsiteX12" fmla="*/ 27116 w 59474"/>
                <a:gd name="connsiteY12" fmla="*/ 122341 h 134880"/>
                <a:gd name="connsiteX13" fmla="*/ 30256 w 59474"/>
                <a:gd name="connsiteY13" fmla="*/ 109514 h 134880"/>
                <a:gd name="connsiteX14" fmla="*/ 36537 w 59474"/>
                <a:gd name="connsiteY14" fmla="*/ 93481 h 134880"/>
                <a:gd name="connsiteX15" fmla="*/ 46155 w 59474"/>
                <a:gd name="connsiteY15" fmla="*/ 68028 h 134880"/>
                <a:gd name="connsiteX16" fmla="*/ 47333 w 59474"/>
                <a:gd name="connsiteY16" fmla="*/ 61614 h 134880"/>
                <a:gd name="connsiteX17" fmla="*/ 28686 w 59474"/>
                <a:gd name="connsiteY17" fmla="*/ 44579 h 134880"/>
                <a:gd name="connsiteX18" fmla="*/ 224 w 59474"/>
                <a:gd name="connsiteY18" fmla="*/ 75243 h 134880"/>
                <a:gd name="connsiteX19" fmla="*/ 3561 w 59474"/>
                <a:gd name="connsiteY19" fmla="*/ 77848 h 134880"/>
                <a:gd name="connsiteX20" fmla="*/ 7094 w 59474"/>
                <a:gd name="connsiteY20" fmla="*/ 74641 h 134880"/>
                <a:gd name="connsiteX21" fmla="*/ 28097 w 59474"/>
                <a:gd name="connsiteY21" fmla="*/ 50191 h 134880"/>
                <a:gd name="connsiteX22" fmla="*/ 33004 w 59474"/>
                <a:gd name="connsiteY22" fmla="*/ 57205 h 134880"/>
                <a:gd name="connsiteX23" fmla="*/ 26919 w 59474"/>
                <a:gd name="connsiteY23" fmla="*/ 77247 h 134880"/>
                <a:gd name="connsiteX24" fmla="*/ 14553 w 59474"/>
                <a:gd name="connsiteY24" fmla="*/ 109514 h 13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474" h="134880">
                  <a:moveTo>
                    <a:pt x="54595" y="7702"/>
                  </a:moveTo>
                  <a:cubicBezTo>
                    <a:pt x="54595" y="4496"/>
                    <a:pt x="52240" y="86"/>
                    <a:pt x="46744" y="86"/>
                  </a:cubicBezTo>
                  <a:cubicBezTo>
                    <a:pt x="41444" y="86"/>
                    <a:pt x="35752" y="5297"/>
                    <a:pt x="35752" y="11109"/>
                  </a:cubicBezTo>
                  <a:cubicBezTo>
                    <a:pt x="35752" y="14516"/>
                    <a:pt x="38304" y="18725"/>
                    <a:pt x="43603" y="18725"/>
                  </a:cubicBezTo>
                  <a:cubicBezTo>
                    <a:pt x="49296" y="18725"/>
                    <a:pt x="54595" y="13114"/>
                    <a:pt x="54595" y="7702"/>
                  </a:cubicBezTo>
                  <a:close/>
                  <a:moveTo>
                    <a:pt x="14553" y="109514"/>
                  </a:moveTo>
                  <a:cubicBezTo>
                    <a:pt x="13768" y="112119"/>
                    <a:pt x="12787" y="114524"/>
                    <a:pt x="12787" y="117931"/>
                  </a:cubicBezTo>
                  <a:cubicBezTo>
                    <a:pt x="12787" y="127351"/>
                    <a:pt x="20638" y="134967"/>
                    <a:pt x="31434" y="134967"/>
                  </a:cubicBezTo>
                  <a:cubicBezTo>
                    <a:pt x="51062" y="134967"/>
                    <a:pt x="59699" y="107309"/>
                    <a:pt x="59699" y="104303"/>
                  </a:cubicBezTo>
                  <a:cubicBezTo>
                    <a:pt x="59699" y="101698"/>
                    <a:pt x="57147" y="101698"/>
                    <a:pt x="56558" y="101698"/>
                  </a:cubicBezTo>
                  <a:cubicBezTo>
                    <a:pt x="53810" y="101698"/>
                    <a:pt x="53614" y="102900"/>
                    <a:pt x="52829" y="105105"/>
                  </a:cubicBezTo>
                  <a:cubicBezTo>
                    <a:pt x="48314" y="121138"/>
                    <a:pt x="39678" y="129355"/>
                    <a:pt x="32023" y="129355"/>
                  </a:cubicBezTo>
                  <a:cubicBezTo>
                    <a:pt x="28097" y="129355"/>
                    <a:pt x="27116" y="126750"/>
                    <a:pt x="27116" y="122341"/>
                  </a:cubicBezTo>
                  <a:cubicBezTo>
                    <a:pt x="27116" y="117731"/>
                    <a:pt x="28490" y="113923"/>
                    <a:pt x="30256" y="109514"/>
                  </a:cubicBezTo>
                  <a:cubicBezTo>
                    <a:pt x="32219" y="104103"/>
                    <a:pt x="34378" y="98691"/>
                    <a:pt x="36537" y="93481"/>
                  </a:cubicBezTo>
                  <a:cubicBezTo>
                    <a:pt x="38304" y="88671"/>
                    <a:pt x="45370" y="70433"/>
                    <a:pt x="46155" y="68028"/>
                  </a:cubicBezTo>
                  <a:cubicBezTo>
                    <a:pt x="46744" y="66024"/>
                    <a:pt x="47333" y="63619"/>
                    <a:pt x="47333" y="61614"/>
                  </a:cubicBezTo>
                  <a:cubicBezTo>
                    <a:pt x="47333" y="52195"/>
                    <a:pt x="39481" y="44579"/>
                    <a:pt x="28686" y="44579"/>
                  </a:cubicBezTo>
                  <a:cubicBezTo>
                    <a:pt x="9254" y="44579"/>
                    <a:pt x="224" y="71836"/>
                    <a:pt x="224" y="75243"/>
                  </a:cubicBezTo>
                  <a:cubicBezTo>
                    <a:pt x="224" y="77848"/>
                    <a:pt x="2972" y="77848"/>
                    <a:pt x="3561" y="77848"/>
                  </a:cubicBezTo>
                  <a:cubicBezTo>
                    <a:pt x="6309" y="77848"/>
                    <a:pt x="6506" y="76846"/>
                    <a:pt x="7094" y="74641"/>
                  </a:cubicBezTo>
                  <a:cubicBezTo>
                    <a:pt x="12198" y="57406"/>
                    <a:pt x="20834" y="50191"/>
                    <a:pt x="28097" y="50191"/>
                  </a:cubicBezTo>
                  <a:cubicBezTo>
                    <a:pt x="31238" y="50191"/>
                    <a:pt x="33004" y="51794"/>
                    <a:pt x="33004" y="57205"/>
                  </a:cubicBezTo>
                  <a:cubicBezTo>
                    <a:pt x="33004" y="61815"/>
                    <a:pt x="31826" y="64821"/>
                    <a:pt x="26919" y="77247"/>
                  </a:cubicBezTo>
                  <a:lnTo>
                    <a:pt x="14553" y="109514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3" name="Dowolny kształt: kształt 82">
              <a:extLst>
                <a:ext uri="{FF2B5EF4-FFF2-40B4-BE49-F238E27FC236}">
                  <a16:creationId xmlns:a16="http://schemas.microsoft.com/office/drawing/2014/main" id="{F4B6331D-AD69-DD63-0BD3-B9BD79825D2B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7264876" y="7082769"/>
              <a:ext cx="30003" cy="30348"/>
            </a:xfrm>
            <a:custGeom>
              <a:avLst/>
              <a:gdLst>
                <a:gd name="connsiteX0" fmla="*/ 30242 w 30003"/>
                <a:gd name="connsiteY0" fmla="*/ 15244 h 30348"/>
                <a:gd name="connsiteX1" fmla="*/ 15381 w 30003"/>
                <a:gd name="connsiteY1" fmla="*/ 70 h 30348"/>
                <a:gd name="connsiteX2" fmla="*/ 239 w 30003"/>
                <a:gd name="connsiteY2" fmla="*/ 15244 h 30348"/>
                <a:gd name="connsiteX3" fmla="*/ 15100 w 30003"/>
                <a:gd name="connsiteY3" fmla="*/ 30419 h 30348"/>
                <a:gd name="connsiteX4" fmla="*/ 30242 w 30003"/>
                <a:gd name="connsiteY4" fmla="*/ 15244 h 30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03" h="30348">
                  <a:moveTo>
                    <a:pt x="30242" y="15244"/>
                  </a:moveTo>
                  <a:cubicBezTo>
                    <a:pt x="30242" y="7514"/>
                    <a:pt x="23793" y="70"/>
                    <a:pt x="15381" y="70"/>
                  </a:cubicBezTo>
                  <a:cubicBezTo>
                    <a:pt x="5847" y="70"/>
                    <a:pt x="239" y="8087"/>
                    <a:pt x="239" y="15244"/>
                  </a:cubicBezTo>
                  <a:cubicBezTo>
                    <a:pt x="239" y="22975"/>
                    <a:pt x="6688" y="30419"/>
                    <a:pt x="15100" y="30419"/>
                  </a:cubicBezTo>
                  <a:cubicBezTo>
                    <a:pt x="24634" y="30419"/>
                    <a:pt x="30242" y="22402"/>
                    <a:pt x="30242" y="15244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4" name="Dowolny kształt: kształt 83">
              <a:extLst>
                <a:ext uri="{FF2B5EF4-FFF2-40B4-BE49-F238E27FC236}">
                  <a16:creationId xmlns:a16="http://schemas.microsoft.com/office/drawing/2014/main" id="{5F1FD289-FAF3-4969-B23C-2B10844424C2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7233159" y="7150998"/>
              <a:ext cx="93375" cy="26626"/>
            </a:xfrm>
            <a:custGeom>
              <a:avLst/>
              <a:gdLst>
                <a:gd name="connsiteX0" fmla="*/ 93613 w 93375"/>
                <a:gd name="connsiteY0" fmla="*/ 4367 h 26626"/>
                <a:gd name="connsiteX1" fmla="*/ 89126 w 93375"/>
                <a:gd name="connsiteY1" fmla="*/ 72 h 26626"/>
                <a:gd name="connsiteX2" fmla="*/ 66133 w 93375"/>
                <a:gd name="connsiteY2" fmla="*/ 13815 h 26626"/>
                <a:gd name="connsiteX3" fmla="*/ 47907 w 93375"/>
                <a:gd name="connsiteY3" fmla="*/ 6657 h 26626"/>
                <a:gd name="connsiteX4" fmla="*/ 30521 w 93375"/>
                <a:gd name="connsiteY4" fmla="*/ 72 h 26626"/>
                <a:gd name="connsiteX5" fmla="*/ 237 w 93375"/>
                <a:gd name="connsiteY5" fmla="*/ 22404 h 26626"/>
                <a:gd name="connsiteX6" fmla="*/ 4724 w 93375"/>
                <a:gd name="connsiteY6" fmla="*/ 26699 h 26626"/>
                <a:gd name="connsiteX7" fmla="*/ 27717 w 93375"/>
                <a:gd name="connsiteY7" fmla="*/ 12956 h 26626"/>
                <a:gd name="connsiteX8" fmla="*/ 45944 w 93375"/>
                <a:gd name="connsiteY8" fmla="*/ 20114 h 26626"/>
                <a:gd name="connsiteX9" fmla="*/ 63329 w 93375"/>
                <a:gd name="connsiteY9" fmla="*/ 26699 h 26626"/>
                <a:gd name="connsiteX10" fmla="*/ 93613 w 93375"/>
                <a:gd name="connsiteY10" fmla="*/ 4367 h 2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375" h="26626">
                  <a:moveTo>
                    <a:pt x="93613" y="4367"/>
                  </a:moveTo>
                  <a:lnTo>
                    <a:pt x="89126" y="72"/>
                  </a:lnTo>
                  <a:cubicBezTo>
                    <a:pt x="89126" y="359"/>
                    <a:pt x="78471" y="13815"/>
                    <a:pt x="66133" y="13815"/>
                  </a:cubicBezTo>
                  <a:cubicBezTo>
                    <a:pt x="59684" y="13815"/>
                    <a:pt x="52674" y="9520"/>
                    <a:pt x="47907" y="6657"/>
                  </a:cubicBezTo>
                  <a:cubicBezTo>
                    <a:pt x="40336" y="2076"/>
                    <a:pt x="35288" y="72"/>
                    <a:pt x="30521" y="72"/>
                  </a:cubicBezTo>
                  <a:cubicBezTo>
                    <a:pt x="19866" y="72"/>
                    <a:pt x="14538" y="6371"/>
                    <a:pt x="237" y="22404"/>
                  </a:cubicBezTo>
                  <a:lnTo>
                    <a:pt x="4724" y="26699"/>
                  </a:lnTo>
                  <a:cubicBezTo>
                    <a:pt x="4724" y="26413"/>
                    <a:pt x="15379" y="12956"/>
                    <a:pt x="27717" y="12956"/>
                  </a:cubicBezTo>
                  <a:cubicBezTo>
                    <a:pt x="34167" y="12956"/>
                    <a:pt x="41177" y="17251"/>
                    <a:pt x="45944" y="20114"/>
                  </a:cubicBezTo>
                  <a:cubicBezTo>
                    <a:pt x="53515" y="24695"/>
                    <a:pt x="58562" y="26699"/>
                    <a:pt x="63329" y="26699"/>
                  </a:cubicBezTo>
                  <a:cubicBezTo>
                    <a:pt x="73984" y="26699"/>
                    <a:pt x="79312" y="20400"/>
                    <a:pt x="93613" y="4367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5" name="Dowolny kształt: kształt 84">
              <a:extLst>
                <a:ext uri="{FF2B5EF4-FFF2-40B4-BE49-F238E27FC236}">
                  <a16:creationId xmlns:a16="http://schemas.microsoft.com/office/drawing/2014/main" id="{739CF637-E79F-BD3C-620A-B881FC705CB4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7145960" y="7219076"/>
              <a:ext cx="238626" cy="195549"/>
            </a:xfrm>
            <a:custGeom>
              <a:avLst/>
              <a:gdLst>
                <a:gd name="connsiteX0" fmla="*/ 132307 w 238626"/>
                <a:gd name="connsiteY0" fmla="*/ 79955 h 195549"/>
                <a:gd name="connsiteX1" fmla="*/ 130905 w 238626"/>
                <a:gd name="connsiteY1" fmla="*/ 75947 h 195549"/>
                <a:gd name="connsiteX2" fmla="*/ 139036 w 238626"/>
                <a:gd name="connsiteY2" fmla="*/ 69362 h 195549"/>
                <a:gd name="connsiteX3" fmla="*/ 188108 w 238626"/>
                <a:gd name="connsiteY3" fmla="*/ 30710 h 195549"/>
                <a:gd name="connsiteX4" fmla="*/ 233814 w 238626"/>
                <a:gd name="connsiteY4" fmla="*/ 8950 h 195549"/>
                <a:gd name="connsiteX5" fmla="*/ 238861 w 238626"/>
                <a:gd name="connsiteY5" fmla="*/ 3224 h 195549"/>
                <a:gd name="connsiteX6" fmla="*/ 235777 w 238626"/>
                <a:gd name="connsiteY6" fmla="*/ 75 h 195549"/>
                <a:gd name="connsiteX7" fmla="*/ 215868 w 238626"/>
                <a:gd name="connsiteY7" fmla="*/ 934 h 195549"/>
                <a:gd name="connsiteX8" fmla="*/ 184743 w 238626"/>
                <a:gd name="connsiteY8" fmla="*/ 75 h 195549"/>
                <a:gd name="connsiteX9" fmla="*/ 179415 w 238626"/>
                <a:gd name="connsiteY9" fmla="*/ 5801 h 195549"/>
                <a:gd name="connsiteX10" fmla="*/ 182780 w 238626"/>
                <a:gd name="connsiteY10" fmla="*/ 8950 h 195549"/>
                <a:gd name="connsiteX11" fmla="*/ 191472 w 238626"/>
                <a:gd name="connsiteY11" fmla="*/ 14963 h 195549"/>
                <a:gd name="connsiteX12" fmla="*/ 181378 w 238626"/>
                <a:gd name="connsiteY12" fmla="*/ 28133 h 195549"/>
                <a:gd name="connsiteX13" fmla="*/ 72019 w 238626"/>
                <a:gd name="connsiteY13" fmla="*/ 114026 h 195549"/>
                <a:gd name="connsiteX14" fmla="*/ 94452 w 238626"/>
                <a:gd name="connsiteY14" fmla="*/ 22121 h 195549"/>
                <a:gd name="connsiteX15" fmla="*/ 118006 w 238626"/>
                <a:gd name="connsiteY15" fmla="*/ 8950 h 195549"/>
                <a:gd name="connsiteX16" fmla="*/ 127540 w 238626"/>
                <a:gd name="connsiteY16" fmla="*/ 3224 h 195549"/>
                <a:gd name="connsiteX17" fmla="*/ 123614 w 238626"/>
                <a:gd name="connsiteY17" fmla="*/ 75 h 195549"/>
                <a:gd name="connsiteX18" fmla="*/ 87722 w 238626"/>
                <a:gd name="connsiteY18" fmla="*/ 934 h 195549"/>
                <a:gd name="connsiteX19" fmla="*/ 51549 w 238626"/>
                <a:gd name="connsiteY19" fmla="*/ 75 h 195549"/>
                <a:gd name="connsiteX20" fmla="*/ 45941 w 238626"/>
                <a:gd name="connsiteY20" fmla="*/ 5515 h 195549"/>
                <a:gd name="connsiteX21" fmla="*/ 54073 w 238626"/>
                <a:gd name="connsiteY21" fmla="*/ 8950 h 195549"/>
                <a:gd name="connsiteX22" fmla="*/ 66130 w 238626"/>
                <a:gd name="connsiteY22" fmla="*/ 9523 h 195549"/>
                <a:gd name="connsiteX23" fmla="*/ 72299 w 238626"/>
                <a:gd name="connsiteY23" fmla="*/ 14104 h 195549"/>
                <a:gd name="connsiteX24" fmla="*/ 71178 w 238626"/>
                <a:gd name="connsiteY24" fmla="*/ 19544 h 195549"/>
                <a:gd name="connsiteX25" fmla="*/ 33603 w 238626"/>
                <a:gd name="connsiteY25" fmla="*/ 173292 h 195549"/>
                <a:gd name="connsiteX26" fmla="*/ 8086 w 238626"/>
                <a:gd name="connsiteY26" fmla="*/ 186748 h 195549"/>
                <a:gd name="connsiteX27" fmla="*/ 235 w 238626"/>
                <a:gd name="connsiteY27" fmla="*/ 192188 h 195549"/>
                <a:gd name="connsiteX28" fmla="*/ 4441 w 238626"/>
                <a:gd name="connsiteY28" fmla="*/ 195624 h 195549"/>
                <a:gd name="connsiteX29" fmla="*/ 40053 w 238626"/>
                <a:gd name="connsiteY29" fmla="*/ 194765 h 195549"/>
                <a:gd name="connsiteX30" fmla="*/ 57999 w 238626"/>
                <a:gd name="connsiteY30" fmla="*/ 195051 h 195549"/>
                <a:gd name="connsiteX31" fmla="*/ 76225 w 238626"/>
                <a:gd name="connsiteY31" fmla="*/ 195624 h 195549"/>
                <a:gd name="connsiteX32" fmla="*/ 81833 w 238626"/>
                <a:gd name="connsiteY32" fmla="*/ 189898 h 195549"/>
                <a:gd name="connsiteX33" fmla="*/ 73982 w 238626"/>
                <a:gd name="connsiteY33" fmla="*/ 186748 h 195549"/>
                <a:gd name="connsiteX34" fmla="*/ 55755 w 238626"/>
                <a:gd name="connsiteY34" fmla="*/ 181595 h 195549"/>
                <a:gd name="connsiteX35" fmla="*/ 58279 w 238626"/>
                <a:gd name="connsiteY35" fmla="*/ 168997 h 195549"/>
                <a:gd name="connsiteX36" fmla="*/ 69495 w 238626"/>
                <a:gd name="connsiteY36" fmla="*/ 124047 h 195549"/>
                <a:gd name="connsiteX37" fmla="*/ 111276 w 238626"/>
                <a:gd name="connsiteY37" fmla="*/ 90835 h 195549"/>
                <a:gd name="connsiteX38" fmla="*/ 143803 w 238626"/>
                <a:gd name="connsiteY38" fmla="*/ 167852 h 195549"/>
                <a:gd name="connsiteX39" fmla="*/ 147168 w 238626"/>
                <a:gd name="connsiteY39" fmla="*/ 177873 h 195549"/>
                <a:gd name="connsiteX40" fmla="*/ 132587 w 238626"/>
                <a:gd name="connsiteY40" fmla="*/ 186748 h 195549"/>
                <a:gd name="connsiteX41" fmla="*/ 126418 w 238626"/>
                <a:gd name="connsiteY41" fmla="*/ 192475 h 195549"/>
                <a:gd name="connsiteX42" fmla="*/ 130344 w 238626"/>
                <a:gd name="connsiteY42" fmla="*/ 195624 h 195549"/>
                <a:gd name="connsiteX43" fmla="*/ 164553 w 238626"/>
                <a:gd name="connsiteY43" fmla="*/ 194765 h 195549"/>
                <a:gd name="connsiteX44" fmla="*/ 192033 w 238626"/>
                <a:gd name="connsiteY44" fmla="*/ 195624 h 195549"/>
                <a:gd name="connsiteX45" fmla="*/ 197081 w 238626"/>
                <a:gd name="connsiteY45" fmla="*/ 189898 h 195549"/>
                <a:gd name="connsiteX46" fmla="*/ 191472 w 238626"/>
                <a:gd name="connsiteY46" fmla="*/ 186748 h 195549"/>
                <a:gd name="connsiteX47" fmla="*/ 172124 w 238626"/>
                <a:gd name="connsiteY47" fmla="*/ 173865 h 195549"/>
                <a:gd name="connsiteX48" fmla="*/ 132307 w 238626"/>
                <a:gd name="connsiteY48" fmla="*/ 79955 h 19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38626" h="195549">
                  <a:moveTo>
                    <a:pt x="132307" y="79955"/>
                  </a:moveTo>
                  <a:cubicBezTo>
                    <a:pt x="132026" y="79096"/>
                    <a:pt x="130905" y="76806"/>
                    <a:pt x="130905" y="75947"/>
                  </a:cubicBezTo>
                  <a:cubicBezTo>
                    <a:pt x="130905" y="75660"/>
                    <a:pt x="135952" y="71652"/>
                    <a:pt x="139036" y="69362"/>
                  </a:cubicBezTo>
                  <a:lnTo>
                    <a:pt x="188108" y="30710"/>
                  </a:lnTo>
                  <a:cubicBezTo>
                    <a:pt x="214466" y="10954"/>
                    <a:pt x="225402" y="9809"/>
                    <a:pt x="233814" y="8950"/>
                  </a:cubicBezTo>
                  <a:cubicBezTo>
                    <a:pt x="236057" y="8664"/>
                    <a:pt x="238861" y="8378"/>
                    <a:pt x="238861" y="3224"/>
                  </a:cubicBezTo>
                  <a:cubicBezTo>
                    <a:pt x="238861" y="2079"/>
                    <a:pt x="238020" y="75"/>
                    <a:pt x="235777" y="75"/>
                  </a:cubicBezTo>
                  <a:cubicBezTo>
                    <a:pt x="229608" y="75"/>
                    <a:pt x="222598" y="934"/>
                    <a:pt x="215868" y="934"/>
                  </a:cubicBezTo>
                  <a:cubicBezTo>
                    <a:pt x="205773" y="934"/>
                    <a:pt x="194837" y="75"/>
                    <a:pt x="184743" y="75"/>
                  </a:cubicBezTo>
                  <a:cubicBezTo>
                    <a:pt x="182780" y="75"/>
                    <a:pt x="179415" y="75"/>
                    <a:pt x="179415" y="5801"/>
                  </a:cubicBezTo>
                  <a:cubicBezTo>
                    <a:pt x="179415" y="7805"/>
                    <a:pt x="180817" y="8664"/>
                    <a:pt x="182780" y="8950"/>
                  </a:cubicBezTo>
                  <a:cubicBezTo>
                    <a:pt x="188949" y="9523"/>
                    <a:pt x="191472" y="10954"/>
                    <a:pt x="191472" y="14963"/>
                  </a:cubicBezTo>
                  <a:cubicBezTo>
                    <a:pt x="191472" y="20116"/>
                    <a:pt x="183060" y="26701"/>
                    <a:pt x="181378" y="28133"/>
                  </a:cubicBezTo>
                  <a:lnTo>
                    <a:pt x="72019" y="114026"/>
                  </a:lnTo>
                  <a:lnTo>
                    <a:pt x="94452" y="22121"/>
                  </a:lnTo>
                  <a:cubicBezTo>
                    <a:pt x="96975" y="11813"/>
                    <a:pt x="97536" y="8950"/>
                    <a:pt x="118006" y="8950"/>
                  </a:cubicBezTo>
                  <a:cubicBezTo>
                    <a:pt x="125016" y="8950"/>
                    <a:pt x="127540" y="8950"/>
                    <a:pt x="127540" y="3224"/>
                  </a:cubicBezTo>
                  <a:cubicBezTo>
                    <a:pt x="127540" y="647"/>
                    <a:pt x="125296" y="75"/>
                    <a:pt x="123614" y="75"/>
                  </a:cubicBezTo>
                  <a:cubicBezTo>
                    <a:pt x="115763" y="75"/>
                    <a:pt x="95573" y="934"/>
                    <a:pt x="87722" y="934"/>
                  </a:cubicBezTo>
                  <a:cubicBezTo>
                    <a:pt x="79590" y="934"/>
                    <a:pt x="59681" y="75"/>
                    <a:pt x="51549" y="75"/>
                  </a:cubicBezTo>
                  <a:cubicBezTo>
                    <a:pt x="49586" y="75"/>
                    <a:pt x="45941" y="75"/>
                    <a:pt x="45941" y="5515"/>
                  </a:cubicBezTo>
                  <a:cubicBezTo>
                    <a:pt x="45941" y="8950"/>
                    <a:pt x="48465" y="8950"/>
                    <a:pt x="54073" y="8950"/>
                  </a:cubicBezTo>
                  <a:cubicBezTo>
                    <a:pt x="57718" y="8950"/>
                    <a:pt x="62766" y="9237"/>
                    <a:pt x="66130" y="9523"/>
                  </a:cubicBezTo>
                  <a:cubicBezTo>
                    <a:pt x="70617" y="10096"/>
                    <a:pt x="72299" y="10954"/>
                    <a:pt x="72299" y="14104"/>
                  </a:cubicBezTo>
                  <a:cubicBezTo>
                    <a:pt x="72299" y="15249"/>
                    <a:pt x="72019" y="16108"/>
                    <a:pt x="71178" y="19544"/>
                  </a:cubicBezTo>
                  <a:lnTo>
                    <a:pt x="33603" y="173292"/>
                  </a:lnTo>
                  <a:cubicBezTo>
                    <a:pt x="30799" y="184458"/>
                    <a:pt x="30238" y="186748"/>
                    <a:pt x="8086" y="186748"/>
                  </a:cubicBezTo>
                  <a:cubicBezTo>
                    <a:pt x="3319" y="186748"/>
                    <a:pt x="235" y="186748"/>
                    <a:pt x="235" y="192188"/>
                  </a:cubicBezTo>
                  <a:cubicBezTo>
                    <a:pt x="235" y="195624"/>
                    <a:pt x="3600" y="195624"/>
                    <a:pt x="4441" y="195624"/>
                  </a:cubicBezTo>
                  <a:cubicBezTo>
                    <a:pt x="12292" y="195624"/>
                    <a:pt x="32201" y="194765"/>
                    <a:pt x="40053" y="194765"/>
                  </a:cubicBezTo>
                  <a:cubicBezTo>
                    <a:pt x="45941" y="194765"/>
                    <a:pt x="52110" y="195051"/>
                    <a:pt x="57999" y="195051"/>
                  </a:cubicBezTo>
                  <a:cubicBezTo>
                    <a:pt x="64168" y="195051"/>
                    <a:pt x="70337" y="195624"/>
                    <a:pt x="76225" y="195624"/>
                  </a:cubicBezTo>
                  <a:cubicBezTo>
                    <a:pt x="78188" y="195624"/>
                    <a:pt x="81833" y="195624"/>
                    <a:pt x="81833" y="189898"/>
                  </a:cubicBezTo>
                  <a:cubicBezTo>
                    <a:pt x="81833" y="186748"/>
                    <a:pt x="79310" y="186748"/>
                    <a:pt x="73982" y="186748"/>
                  </a:cubicBezTo>
                  <a:cubicBezTo>
                    <a:pt x="63607" y="186748"/>
                    <a:pt x="55755" y="186748"/>
                    <a:pt x="55755" y="181595"/>
                  </a:cubicBezTo>
                  <a:cubicBezTo>
                    <a:pt x="55755" y="179591"/>
                    <a:pt x="57438" y="173292"/>
                    <a:pt x="58279" y="168997"/>
                  </a:cubicBezTo>
                  <a:cubicBezTo>
                    <a:pt x="62205" y="154109"/>
                    <a:pt x="65850" y="138935"/>
                    <a:pt x="69495" y="124047"/>
                  </a:cubicBezTo>
                  <a:lnTo>
                    <a:pt x="111276" y="90835"/>
                  </a:lnTo>
                  <a:lnTo>
                    <a:pt x="143803" y="167852"/>
                  </a:lnTo>
                  <a:cubicBezTo>
                    <a:pt x="147168" y="175582"/>
                    <a:pt x="147168" y="176155"/>
                    <a:pt x="147168" y="177873"/>
                  </a:cubicBezTo>
                  <a:cubicBezTo>
                    <a:pt x="147168" y="186462"/>
                    <a:pt x="135111" y="186748"/>
                    <a:pt x="132587" y="186748"/>
                  </a:cubicBezTo>
                  <a:cubicBezTo>
                    <a:pt x="129502" y="186748"/>
                    <a:pt x="126418" y="186748"/>
                    <a:pt x="126418" y="192475"/>
                  </a:cubicBezTo>
                  <a:cubicBezTo>
                    <a:pt x="126418" y="195624"/>
                    <a:pt x="129783" y="195624"/>
                    <a:pt x="130344" y="195624"/>
                  </a:cubicBezTo>
                  <a:cubicBezTo>
                    <a:pt x="141560" y="195624"/>
                    <a:pt x="153337" y="194765"/>
                    <a:pt x="164553" y="194765"/>
                  </a:cubicBezTo>
                  <a:cubicBezTo>
                    <a:pt x="170722" y="194765"/>
                    <a:pt x="185864" y="195624"/>
                    <a:pt x="192033" y="195624"/>
                  </a:cubicBezTo>
                  <a:cubicBezTo>
                    <a:pt x="193435" y="195624"/>
                    <a:pt x="197081" y="195624"/>
                    <a:pt x="197081" y="189898"/>
                  </a:cubicBezTo>
                  <a:cubicBezTo>
                    <a:pt x="197081" y="186748"/>
                    <a:pt x="193996" y="186748"/>
                    <a:pt x="191472" y="186748"/>
                  </a:cubicBezTo>
                  <a:cubicBezTo>
                    <a:pt x="179976" y="186462"/>
                    <a:pt x="176330" y="183885"/>
                    <a:pt x="172124" y="173865"/>
                  </a:cubicBezTo>
                  <a:lnTo>
                    <a:pt x="132307" y="7995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6" name="Dowolny kształt: kształt 85">
              <a:extLst>
                <a:ext uri="{FF2B5EF4-FFF2-40B4-BE49-F238E27FC236}">
                  <a16:creationId xmlns:a16="http://schemas.microsoft.com/office/drawing/2014/main" id="{8F7A6917-E3ED-78CC-E97C-9FF6DEDBF225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7408627" y="7135945"/>
              <a:ext cx="72625" cy="183982"/>
            </a:xfrm>
            <a:custGeom>
              <a:avLst/>
              <a:gdLst>
                <a:gd name="connsiteX0" fmla="*/ 38912 w 72625"/>
                <a:gd name="connsiteY0" fmla="*/ 57389 h 183982"/>
                <a:gd name="connsiteX1" fmla="*/ 49708 w 72625"/>
                <a:gd name="connsiteY1" fmla="*/ 59594 h 183982"/>
                <a:gd name="connsiteX2" fmla="*/ 64429 w 72625"/>
                <a:gd name="connsiteY2" fmla="*/ 62600 h 183982"/>
                <a:gd name="connsiteX3" fmla="*/ 72869 w 72625"/>
                <a:gd name="connsiteY3" fmla="*/ 54784 h 183982"/>
                <a:gd name="connsiteX4" fmla="*/ 64429 w 72625"/>
                <a:gd name="connsiteY4" fmla="*/ 46967 h 183982"/>
                <a:gd name="connsiteX5" fmla="*/ 49708 w 72625"/>
                <a:gd name="connsiteY5" fmla="*/ 49974 h 183982"/>
                <a:gd name="connsiteX6" fmla="*/ 38912 w 72625"/>
                <a:gd name="connsiteY6" fmla="*/ 52178 h 183982"/>
                <a:gd name="connsiteX7" fmla="*/ 41660 w 72625"/>
                <a:gd name="connsiteY7" fmla="*/ 30533 h 183982"/>
                <a:gd name="connsiteX8" fmla="*/ 44212 w 72625"/>
                <a:gd name="connsiteY8" fmla="*/ 9289 h 183982"/>
                <a:gd name="connsiteX9" fmla="*/ 36557 w 72625"/>
                <a:gd name="connsiteY9" fmla="*/ 70 h 183982"/>
                <a:gd name="connsiteX10" fmla="*/ 28902 w 72625"/>
                <a:gd name="connsiteY10" fmla="*/ 9289 h 183982"/>
                <a:gd name="connsiteX11" fmla="*/ 31650 w 72625"/>
                <a:gd name="connsiteY11" fmla="*/ 32738 h 183982"/>
                <a:gd name="connsiteX12" fmla="*/ 34201 w 72625"/>
                <a:gd name="connsiteY12" fmla="*/ 52178 h 183982"/>
                <a:gd name="connsiteX13" fmla="*/ 23406 w 72625"/>
                <a:gd name="connsiteY13" fmla="*/ 49974 h 183982"/>
                <a:gd name="connsiteX14" fmla="*/ 8684 w 72625"/>
                <a:gd name="connsiteY14" fmla="*/ 46967 h 183982"/>
                <a:gd name="connsiteX15" fmla="*/ 244 w 72625"/>
                <a:gd name="connsiteY15" fmla="*/ 54784 h 183982"/>
                <a:gd name="connsiteX16" fmla="*/ 8684 w 72625"/>
                <a:gd name="connsiteY16" fmla="*/ 62600 h 183982"/>
                <a:gd name="connsiteX17" fmla="*/ 23406 w 72625"/>
                <a:gd name="connsiteY17" fmla="*/ 59594 h 183982"/>
                <a:gd name="connsiteX18" fmla="*/ 34201 w 72625"/>
                <a:gd name="connsiteY18" fmla="*/ 57389 h 183982"/>
                <a:gd name="connsiteX19" fmla="*/ 31453 w 72625"/>
                <a:gd name="connsiteY19" fmla="*/ 73022 h 183982"/>
                <a:gd name="connsiteX20" fmla="*/ 28902 w 72625"/>
                <a:gd name="connsiteY20" fmla="*/ 97272 h 183982"/>
                <a:gd name="connsiteX21" fmla="*/ 33220 w 72625"/>
                <a:gd name="connsiteY21" fmla="*/ 181046 h 183982"/>
                <a:gd name="connsiteX22" fmla="*/ 36557 w 72625"/>
                <a:gd name="connsiteY22" fmla="*/ 184052 h 183982"/>
                <a:gd name="connsiteX23" fmla="*/ 40090 w 72625"/>
                <a:gd name="connsiteY23" fmla="*/ 180044 h 183982"/>
                <a:gd name="connsiteX24" fmla="*/ 42445 w 72625"/>
                <a:gd name="connsiteY24" fmla="*/ 150182 h 183982"/>
                <a:gd name="connsiteX25" fmla="*/ 44212 w 72625"/>
                <a:gd name="connsiteY25" fmla="*/ 97272 h 183982"/>
                <a:gd name="connsiteX26" fmla="*/ 41464 w 72625"/>
                <a:gd name="connsiteY26" fmla="*/ 72621 h 183982"/>
                <a:gd name="connsiteX27" fmla="*/ 38912 w 72625"/>
                <a:gd name="connsiteY27" fmla="*/ 57389 h 18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2625" h="183982">
                  <a:moveTo>
                    <a:pt x="38912" y="57389"/>
                  </a:moveTo>
                  <a:cubicBezTo>
                    <a:pt x="41856" y="57790"/>
                    <a:pt x="43819" y="57990"/>
                    <a:pt x="49708" y="59594"/>
                  </a:cubicBezTo>
                  <a:cubicBezTo>
                    <a:pt x="55989" y="61397"/>
                    <a:pt x="60700" y="62600"/>
                    <a:pt x="64429" y="62600"/>
                  </a:cubicBezTo>
                  <a:cubicBezTo>
                    <a:pt x="72084" y="62600"/>
                    <a:pt x="72869" y="56587"/>
                    <a:pt x="72869" y="54784"/>
                  </a:cubicBezTo>
                  <a:cubicBezTo>
                    <a:pt x="72869" y="53180"/>
                    <a:pt x="72084" y="46967"/>
                    <a:pt x="64429" y="46967"/>
                  </a:cubicBezTo>
                  <a:cubicBezTo>
                    <a:pt x="60700" y="46967"/>
                    <a:pt x="55989" y="48170"/>
                    <a:pt x="49708" y="49974"/>
                  </a:cubicBezTo>
                  <a:cubicBezTo>
                    <a:pt x="43819" y="51577"/>
                    <a:pt x="41856" y="51777"/>
                    <a:pt x="38912" y="52178"/>
                  </a:cubicBezTo>
                  <a:cubicBezTo>
                    <a:pt x="39305" y="45164"/>
                    <a:pt x="40679" y="36746"/>
                    <a:pt x="41660" y="30533"/>
                  </a:cubicBezTo>
                  <a:cubicBezTo>
                    <a:pt x="42445" y="26525"/>
                    <a:pt x="44212" y="16304"/>
                    <a:pt x="44212" y="9289"/>
                  </a:cubicBezTo>
                  <a:cubicBezTo>
                    <a:pt x="44212" y="3277"/>
                    <a:pt x="41464" y="70"/>
                    <a:pt x="36557" y="70"/>
                  </a:cubicBezTo>
                  <a:cubicBezTo>
                    <a:pt x="32435" y="70"/>
                    <a:pt x="28902" y="2274"/>
                    <a:pt x="28902" y="9289"/>
                  </a:cubicBezTo>
                  <a:cubicBezTo>
                    <a:pt x="28902" y="15903"/>
                    <a:pt x="30472" y="25924"/>
                    <a:pt x="31650" y="32738"/>
                  </a:cubicBezTo>
                  <a:cubicBezTo>
                    <a:pt x="32042" y="34942"/>
                    <a:pt x="33809" y="44763"/>
                    <a:pt x="34201" y="52178"/>
                  </a:cubicBezTo>
                  <a:cubicBezTo>
                    <a:pt x="31257" y="51777"/>
                    <a:pt x="29294" y="51577"/>
                    <a:pt x="23406" y="49974"/>
                  </a:cubicBezTo>
                  <a:cubicBezTo>
                    <a:pt x="17124" y="48170"/>
                    <a:pt x="12414" y="46967"/>
                    <a:pt x="8684" y="46967"/>
                  </a:cubicBezTo>
                  <a:cubicBezTo>
                    <a:pt x="1029" y="46967"/>
                    <a:pt x="244" y="52980"/>
                    <a:pt x="244" y="54784"/>
                  </a:cubicBezTo>
                  <a:cubicBezTo>
                    <a:pt x="244" y="56387"/>
                    <a:pt x="1029" y="62600"/>
                    <a:pt x="8684" y="62600"/>
                  </a:cubicBezTo>
                  <a:cubicBezTo>
                    <a:pt x="12414" y="62600"/>
                    <a:pt x="17124" y="61397"/>
                    <a:pt x="23406" y="59594"/>
                  </a:cubicBezTo>
                  <a:cubicBezTo>
                    <a:pt x="29294" y="57990"/>
                    <a:pt x="31257" y="57790"/>
                    <a:pt x="34201" y="57389"/>
                  </a:cubicBezTo>
                  <a:cubicBezTo>
                    <a:pt x="33809" y="62399"/>
                    <a:pt x="32435" y="68813"/>
                    <a:pt x="31453" y="73022"/>
                  </a:cubicBezTo>
                  <a:cubicBezTo>
                    <a:pt x="28902" y="85447"/>
                    <a:pt x="28902" y="86850"/>
                    <a:pt x="28902" y="97272"/>
                  </a:cubicBezTo>
                  <a:cubicBezTo>
                    <a:pt x="28902" y="135952"/>
                    <a:pt x="32631" y="177038"/>
                    <a:pt x="33220" y="181046"/>
                  </a:cubicBezTo>
                  <a:cubicBezTo>
                    <a:pt x="33416" y="182850"/>
                    <a:pt x="33809" y="184052"/>
                    <a:pt x="36557" y="184052"/>
                  </a:cubicBezTo>
                  <a:cubicBezTo>
                    <a:pt x="39501" y="184052"/>
                    <a:pt x="39697" y="182850"/>
                    <a:pt x="40090" y="180044"/>
                  </a:cubicBezTo>
                  <a:cubicBezTo>
                    <a:pt x="40090" y="179844"/>
                    <a:pt x="41660" y="162407"/>
                    <a:pt x="42445" y="150182"/>
                  </a:cubicBezTo>
                  <a:cubicBezTo>
                    <a:pt x="43427" y="132545"/>
                    <a:pt x="44212" y="114909"/>
                    <a:pt x="44212" y="97272"/>
                  </a:cubicBezTo>
                  <a:cubicBezTo>
                    <a:pt x="44212" y="86850"/>
                    <a:pt x="44212" y="85447"/>
                    <a:pt x="41464" y="72621"/>
                  </a:cubicBezTo>
                  <a:cubicBezTo>
                    <a:pt x="41071" y="70416"/>
                    <a:pt x="39305" y="62399"/>
                    <a:pt x="38912" y="57389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7" name="Dowolny kształt: kształt 86">
              <a:extLst>
                <a:ext uri="{FF2B5EF4-FFF2-40B4-BE49-F238E27FC236}">
                  <a16:creationId xmlns:a16="http://schemas.microsoft.com/office/drawing/2014/main" id="{884AFD4E-3688-FC1C-EA51-96ED91C23196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7509873" y="7188654"/>
              <a:ext cx="122874" cy="131673"/>
            </a:xfrm>
            <a:custGeom>
              <a:avLst/>
              <a:gdLst>
                <a:gd name="connsiteX0" fmla="*/ 48730 w 122874"/>
                <a:gd name="connsiteY0" fmla="*/ 90257 h 131673"/>
                <a:gd name="connsiteX1" fmla="*/ 55404 w 122874"/>
                <a:gd name="connsiteY1" fmla="*/ 90458 h 131673"/>
                <a:gd name="connsiteX2" fmla="*/ 123122 w 122874"/>
                <a:gd name="connsiteY2" fmla="*/ 29331 h 131673"/>
                <a:gd name="connsiteX3" fmla="*/ 97409 w 122874"/>
                <a:gd name="connsiteY3" fmla="*/ 70 h 131673"/>
                <a:gd name="connsiteX4" fmla="*/ 50497 w 122874"/>
                <a:gd name="connsiteY4" fmla="*/ 50374 h 131673"/>
                <a:gd name="connsiteX5" fmla="*/ 42449 w 122874"/>
                <a:gd name="connsiteY5" fmla="*/ 75627 h 131673"/>
                <a:gd name="connsiteX6" fmla="*/ 7118 w 122874"/>
                <a:gd name="connsiteY6" fmla="*/ 47769 h 131673"/>
                <a:gd name="connsiteX7" fmla="*/ 24194 w 122874"/>
                <a:gd name="connsiteY7" fmla="*/ 7085 h 131673"/>
                <a:gd name="connsiteX8" fmla="*/ 25765 w 122874"/>
                <a:gd name="connsiteY8" fmla="*/ 4479 h 131673"/>
                <a:gd name="connsiteX9" fmla="*/ 22624 w 122874"/>
                <a:gd name="connsiteY9" fmla="*/ 2074 h 131673"/>
                <a:gd name="connsiteX10" fmla="*/ 16343 w 122874"/>
                <a:gd name="connsiteY10" fmla="*/ 6483 h 131673"/>
                <a:gd name="connsiteX11" fmla="*/ 248 w 122874"/>
                <a:gd name="connsiteY11" fmla="*/ 49773 h 131673"/>
                <a:gd name="connsiteX12" fmla="*/ 38327 w 122874"/>
                <a:gd name="connsiteY12" fmla="*/ 88654 h 131673"/>
                <a:gd name="connsiteX13" fmla="*/ 27335 w 122874"/>
                <a:gd name="connsiteY13" fmla="*/ 125330 h 131673"/>
                <a:gd name="connsiteX14" fmla="*/ 34009 w 122874"/>
                <a:gd name="connsiteY14" fmla="*/ 131744 h 131673"/>
                <a:gd name="connsiteX15" fmla="*/ 41664 w 122874"/>
                <a:gd name="connsiteY15" fmla="*/ 127334 h 131673"/>
                <a:gd name="connsiteX16" fmla="*/ 48730 w 122874"/>
                <a:gd name="connsiteY16" fmla="*/ 90257 h 131673"/>
                <a:gd name="connsiteX17" fmla="*/ 51282 w 122874"/>
                <a:gd name="connsiteY17" fmla="*/ 76629 h 131673"/>
                <a:gd name="connsiteX18" fmla="*/ 66199 w 122874"/>
                <a:gd name="connsiteY18" fmla="*/ 31535 h 131673"/>
                <a:gd name="connsiteX19" fmla="*/ 95250 w 122874"/>
                <a:gd name="connsiteY19" fmla="*/ 13698 h 131673"/>
                <a:gd name="connsiteX20" fmla="*/ 116056 w 122874"/>
                <a:gd name="connsiteY20" fmla="*/ 33339 h 131673"/>
                <a:gd name="connsiteX21" fmla="*/ 57563 w 122874"/>
                <a:gd name="connsiteY21" fmla="*/ 76829 h 131673"/>
                <a:gd name="connsiteX22" fmla="*/ 51282 w 122874"/>
                <a:gd name="connsiteY22" fmla="*/ 76629 h 13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2874" h="131673">
                  <a:moveTo>
                    <a:pt x="48730" y="90257"/>
                  </a:moveTo>
                  <a:cubicBezTo>
                    <a:pt x="50889" y="90458"/>
                    <a:pt x="53245" y="90458"/>
                    <a:pt x="55404" y="90458"/>
                  </a:cubicBezTo>
                  <a:cubicBezTo>
                    <a:pt x="90735" y="90458"/>
                    <a:pt x="123122" y="60997"/>
                    <a:pt x="123122" y="29331"/>
                  </a:cubicBezTo>
                  <a:cubicBezTo>
                    <a:pt x="123122" y="11494"/>
                    <a:pt x="112719" y="70"/>
                    <a:pt x="97409" y="70"/>
                  </a:cubicBezTo>
                  <a:cubicBezTo>
                    <a:pt x="70321" y="70"/>
                    <a:pt x="55993" y="35343"/>
                    <a:pt x="50497" y="50374"/>
                  </a:cubicBezTo>
                  <a:cubicBezTo>
                    <a:pt x="47945" y="57790"/>
                    <a:pt x="43627" y="71819"/>
                    <a:pt x="42449" y="75627"/>
                  </a:cubicBezTo>
                  <a:cubicBezTo>
                    <a:pt x="20858" y="72621"/>
                    <a:pt x="7118" y="62600"/>
                    <a:pt x="7118" y="47769"/>
                  </a:cubicBezTo>
                  <a:cubicBezTo>
                    <a:pt x="7118" y="47569"/>
                    <a:pt x="8295" y="25122"/>
                    <a:pt x="24194" y="7085"/>
                  </a:cubicBezTo>
                  <a:cubicBezTo>
                    <a:pt x="25568" y="5682"/>
                    <a:pt x="25765" y="5281"/>
                    <a:pt x="25765" y="4479"/>
                  </a:cubicBezTo>
                  <a:cubicBezTo>
                    <a:pt x="25765" y="2074"/>
                    <a:pt x="23213" y="2074"/>
                    <a:pt x="22624" y="2074"/>
                  </a:cubicBezTo>
                  <a:cubicBezTo>
                    <a:pt x="20858" y="2074"/>
                    <a:pt x="20072" y="2074"/>
                    <a:pt x="16343" y="6483"/>
                  </a:cubicBezTo>
                  <a:cubicBezTo>
                    <a:pt x="5351" y="20312"/>
                    <a:pt x="248" y="41155"/>
                    <a:pt x="248" y="49773"/>
                  </a:cubicBezTo>
                  <a:cubicBezTo>
                    <a:pt x="248" y="67610"/>
                    <a:pt x="13006" y="83042"/>
                    <a:pt x="38327" y="88654"/>
                  </a:cubicBezTo>
                  <a:cubicBezTo>
                    <a:pt x="28513" y="119719"/>
                    <a:pt x="27335" y="123527"/>
                    <a:pt x="27335" y="125330"/>
                  </a:cubicBezTo>
                  <a:cubicBezTo>
                    <a:pt x="27335" y="130742"/>
                    <a:pt x="31849" y="131744"/>
                    <a:pt x="34009" y="131744"/>
                  </a:cubicBezTo>
                  <a:cubicBezTo>
                    <a:pt x="36168" y="131744"/>
                    <a:pt x="40093" y="130341"/>
                    <a:pt x="41664" y="127334"/>
                  </a:cubicBezTo>
                  <a:cubicBezTo>
                    <a:pt x="43038" y="124328"/>
                    <a:pt x="44804" y="114107"/>
                    <a:pt x="48730" y="90257"/>
                  </a:cubicBezTo>
                  <a:close/>
                  <a:moveTo>
                    <a:pt x="51282" y="76629"/>
                  </a:moveTo>
                  <a:cubicBezTo>
                    <a:pt x="55207" y="53581"/>
                    <a:pt x="56778" y="44562"/>
                    <a:pt x="66199" y="31535"/>
                  </a:cubicBezTo>
                  <a:cubicBezTo>
                    <a:pt x="75032" y="19310"/>
                    <a:pt x="85435" y="13698"/>
                    <a:pt x="95250" y="13698"/>
                  </a:cubicBezTo>
                  <a:cubicBezTo>
                    <a:pt x="108793" y="13698"/>
                    <a:pt x="116056" y="22917"/>
                    <a:pt x="116056" y="33339"/>
                  </a:cubicBezTo>
                  <a:cubicBezTo>
                    <a:pt x="116056" y="53581"/>
                    <a:pt x="91324" y="76829"/>
                    <a:pt x="57563" y="76829"/>
                  </a:cubicBezTo>
                  <a:cubicBezTo>
                    <a:pt x="55796" y="76829"/>
                    <a:pt x="53048" y="76829"/>
                    <a:pt x="51282" y="76629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8" name="Dowolny kształt: kształt 87">
              <a:extLst>
                <a:ext uri="{FF2B5EF4-FFF2-40B4-BE49-F238E27FC236}">
                  <a16:creationId xmlns:a16="http://schemas.microsoft.com/office/drawing/2014/main" id="{851F8D88-A393-F510-5E37-5ED695BE2AB8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7382682" y="7361555"/>
              <a:ext cx="59474" cy="134880"/>
            </a:xfrm>
            <a:custGeom>
              <a:avLst/>
              <a:gdLst>
                <a:gd name="connsiteX0" fmla="*/ 54614 w 59474"/>
                <a:gd name="connsiteY0" fmla="*/ 7693 h 134880"/>
                <a:gd name="connsiteX1" fmla="*/ 46763 w 59474"/>
                <a:gd name="connsiteY1" fmla="*/ 77 h 134880"/>
                <a:gd name="connsiteX2" fmla="*/ 35771 w 59474"/>
                <a:gd name="connsiteY2" fmla="*/ 11100 h 134880"/>
                <a:gd name="connsiteX3" fmla="*/ 43622 w 59474"/>
                <a:gd name="connsiteY3" fmla="*/ 18716 h 134880"/>
                <a:gd name="connsiteX4" fmla="*/ 54614 w 59474"/>
                <a:gd name="connsiteY4" fmla="*/ 7693 h 134880"/>
                <a:gd name="connsiteX5" fmla="*/ 14572 w 59474"/>
                <a:gd name="connsiteY5" fmla="*/ 109505 h 134880"/>
                <a:gd name="connsiteX6" fmla="*/ 12805 w 59474"/>
                <a:gd name="connsiteY6" fmla="*/ 117922 h 134880"/>
                <a:gd name="connsiteX7" fmla="*/ 31453 w 59474"/>
                <a:gd name="connsiteY7" fmla="*/ 134958 h 134880"/>
                <a:gd name="connsiteX8" fmla="*/ 59718 w 59474"/>
                <a:gd name="connsiteY8" fmla="*/ 104294 h 134880"/>
                <a:gd name="connsiteX9" fmla="*/ 56577 w 59474"/>
                <a:gd name="connsiteY9" fmla="*/ 101689 h 134880"/>
                <a:gd name="connsiteX10" fmla="*/ 52848 w 59474"/>
                <a:gd name="connsiteY10" fmla="*/ 105096 h 134880"/>
                <a:gd name="connsiteX11" fmla="*/ 32041 w 59474"/>
                <a:gd name="connsiteY11" fmla="*/ 129346 h 134880"/>
                <a:gd name="connsiteX12" fmla="*/ 27134 w 59474"/>
                <a:gd name="connsiteY12" fmla="*/ 122332 h 134880"/>
                <a:gd name="connsiteX13" fmla="*/ 30275 w 59474"/>
                <a:gd name="connsiteY13" fmla="*/ 109505 h 134880"/>
                <a:gd name="connsiteX14" fmla="*/ 36556 w 59474"/>
                <a:gd name="connsiteY14" fmla="*/ 93472 h 134880"/>
                <a:gd name="connsiteX15" fmla="*/ 46174 w 59474"/>
                <a:gd name="connsiteY15" fmla="*/ 68019 h 134880"/>
                <a:gd name="connsiteX16" fmla="*/ 47352 w 59474"/>
                <a:gd name="connsiteY16" fmla="*/ 61605 h 134880"/>
                <a:gd name="connsiteX17" fmla="*/ 28705 w 59474"/>
                <a:gd name="connsiteY17" fmla="*/ 44570 h 134880"/>
                <a:gd name="connsiteX18" fmla="*/ 243 w 59474"/>
                <a:gd name="connsiteY18" fmla="*/ 75234 h 134880"/>
                <a:gd name="connsiteX19" fmla="*/ 3580 w 59474"/>
                <a:gd name="connsiteY19" fmla="*/ 77839 h 134880"/>
                <a:gd name="connsiteX20" fmla="*/ 7113 w 59474"/>
                <a:gd name="connsiteY20" fmla="*/ 74632 h 134880"/>
                <a:gd name="connsiteX21" fmla="*/ 28116 w 59474"/>
                <a:gd name="connsiteY21" fmla="*/ 50182 h 134880"/>
                <a:gd name="connsiteX22" fmla="*/ 33023 w 59474"/>
                <a:gd name="connsiteY22" fmla="*/ 57196 h 134880"/>
                <a:gd name="connsiteX23" fmla="*/ 26938 w 59474"/>
                <a:gd name="connsiteY23" fmla="*/ 77238 h 134880"/>
                <a:gd name="connsiteX24" fmla="*/ 14572 w 59474"/>
                <a:gd name="connsiteY24" fmla="*/ 109505 h 13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474" h="134880">
                  <a:moveTo>
                    <a:pt x="54614" y="7693"/>
                  </a:moveTo>
                  <a:cubicBezTo>
                    <a:pt x="54614" y="4487"/>
                    <a:pt x="52259" y="77"/>
                    <a:pt x="46763" y="77"/>
                  </a:cubicBezTo>
                  <a:cubicBezTo>
                    <a:pt x="41463" y="77"/>
                    <a:pt x="35771" y="5288"/>
                    <a:pt x="35771" y="11100"/>
                  </a:cubicBezTo>
                  <a:cubicBezTo>
                    <a:pt x="35771" y="14507"/>
                    <a:pt x="38322" y="18716"/>
                    <a:pt x="43622" y="18716"/>
                  </a:cubicBezTo>
                  <a:cubicBezTo>
                    <a:pt x="49314" y="18716"/>
                    <a:pt x="54614" y="13105"/>
                    <a:pt x="54614" y="7693"/>
                  </a:cubicBezTo>
                  <a:close/>
                  <a:moveTo>
                    <a:pt x="14572" y="109505"/>
                  </a:moveTo>
                  <a:cubicBezTo>
                    <a:pt x="13787" y="112110"/>
                    <a:pt x="12805" y="114515"/>
                    <a:pt x="12805" y="117922"/>
                  </a:cubicBezTo>
                  <a:cubicBezTo>
                    <a:pt x="12805" y="127342"/>
                    <a:pt x="20657" y="134958"/>
                    <a:pt x="31453" y="134958"/>
                  </a:cubicBezTo>
                  <a:cubicBezTo>
                    <a:pt x="51081" y="134958"/>
                    <a:pt x="59718" y="107300"/>
                    <a:pt x="59718" y="104294"/>
                  </a:cubicBezTo>
                  <a:cubicBezTo>
                    <a:pt x="59718" y="101689"/>
                    <a:pt x="57166" y="101689"/>
                    <a:pt x="56577" y="101689"/>
                  </a:cubicBezTo>
                  <a:cubicBezTo>
                    <a:pt x="53829" y="101689"/>
                    <a:pt x="53633" y="102891"/>
                    <a:pt x="52848" y="105096"/>
                  </a:cubicBezTo>
                  <a:cubicBezTo>
                    <a:pt x="48333" y="121129"/>
                    <a:pt x="39696" y="129346"/>
                    <a:pt x="32041" y="129346"/>
                  </a:cubicBezTo>
                  <a:cubicBezTo>
                    <a:pt x="28116" y="129346"/>
                    <a:pt x="27134" y="126741"/>
                    <a:pt x="27134" y="122332"/>
                  </a:cubicBezTo>
                  <a:cubicBezTo>
                    <a:pt x="27134" y="117722"/>
                    <a:pt x="28508" y="113914"/>
                    <a:pt x="30275" y="109505"/>
                  </a:cubicBezTo>
                  <a:cubicBezTo>
                    <a:pt x="32238" y="104094"/>
                    <a:pt x="34397" y="98682"/>
                    <a:pt x="36556" y="93472"/>
                  </a:cubicBezTo>
                  <a:cubicBezTo>
                    <a:pt x="38322" y="88662"/>
                    <a:pt x="45389" y="70424"/>
                    <a:pt x="46174" y="68019"/>
                  </a:cubicBezTo>
                  <a:cubicBezTo>
                    <a:pt x="46763" y="66015"/>
                    <a:pt x="47352" y="63610"/>
                    <a:pt x="47352" y="61605"/>
                  </a:cubicBezTo>
                  <a:cubicBezTo>
                    <a:pt x="47352" y="52186"/>
                    <a:pt x="39500" y="44570"/>
                    <a:pt x="28705" y="44570"/>
                  </a:cubicBezTo>
                  <a:cubicBezTo>
                    <a:pt x="9272" y="44570"/>
                    <a:pt x="243" y="71827"/>
                    <a:pt x="243" y="75234"/>
                  </a:cubicBezTo>
                  <a:cubicBezTo>
                    <a:pt x="243" y="77839"/>
                    <a:pt x="2991" y="77839"/>
                    <a:pt x="3580" y="77839"/>
                  </a:cubicBezTo>
                  <a:cubicBezTo>
                    <a:pt x="6328" y="77839"/>
                    <a:pt x="6524" y="76837"/>
                    <a:pt x="7113" y="74632"/>
                  </a:cubicBezTo>
                  <a:cubicBezTo>
                    <a:pt x="12217" y="57397"/>
                    <a:pt x="20853" y="50182"/>
                    <a:pt x="28116" y="50182"/>
                  </a:cubicBezTo>
                  <a:cubicBezTo>
                    <a:pt x="31256" y="50182"/>
                    <a:pt x="33023" y="51785"/>
                    <a:pt x="33023" y="57196"/>
                  </a:cubicBezTo>
                  <a:cubicBezTo>
                    <a:pt x="33023" y="61806"/>
                    <a:pt x="31845" y="64812"/>
                    <a:pt x="26938" y="77238"/>
                  </a:cubicBezTo>
                  <a:lnTo>
                    <a:pt x="14572" y="10950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9" name="Dowolny kształt: kształt 88">
              <a:extLst>
                <a:ext uri="{FF2B5EF4-FFF2-40B4-BE49-F238E27FC236}">
                  <a16:creationId xmlns:a16="http://schemas.microsoft.com/office/drawing/2014/main" id="{2B823812-FB62-2176-A376-2CD8942010E1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7787409" y="7082769"/>
              <a:ext cx="30003" cy="30348"/>
            </a:xfrm>
            <a:custGeom>
              <a:avLst/>
              <a:gdLst>
                <a:gd name="connsiteX0" fmla="*/ 30261 w 30003"/>
                <a:gd name="connsiteY0" fmla="*/ 15244 h 30348"/>
                <a:gd name="connsiteX1" fmla="*/ 15399 w 30003"/>
                <a:gd name="connsiteY1" fmla="*/ 70 h 30348"/>
                <a:gd name="connsiteX2" fmla="*/ 257 w 30003"/>
                <a:gd name="connsiteY2" fmla="*/ 15244 h 30348"/>
                <a:gd name="connsiteX3" fmla="*/ 15119 w 30003"/>
                <a:gd name="connsiteY3" fmla="*/ 30419 h 30348"/>
                <a:gd name="connsiteX4" fmla="*/ 30261 w 30003"/>
                <a:gd name="connsiteY4" fmla="*/ 15244 h 30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03" h="30348">
                  <a:moveTo>
                    <a:pt x="30261" y="15244"/>
                  </a:moveTo>
                  <a:cubicBezTo>
                    <a:pt x="30261" y="7514"/>
                    <a:pt x="23811" y="70"/>
                    <a:pt x="15399" y="70"/>
                  </a:cubicBezTo>
                  <a:cubicBezTo>
                    <a:pt x="5865" y="70"/>
                    <a:pt x="257" y="8087"/>
                    <a:pt x="257" y="15244"/>
                  </a:cubicBezTo>
                  <a:cubicBezTo>
                    <a:pt x="257" y="22975"/>
                    <a:pt x="6706" y="30419"/>
                    <a:pt x="15119" y="30419"/>
                  </a:cubicBezTo>
                  <a:cubicBezTo>
                    <a:pt x="24653" y="30419"/>
                    <a:pt x="30261" y="22402"/>
                    <a:pt x="30261" y="15244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0" name="Dowolny kształt: kształt 89">
              <a:extLst>
                <a:ext uri="{FF2B5EF4-FFF2-40B4-BE49-F238E27FC236}">
                  <a16:creationId xmlns:a16="http://schemas.microsoft.com/office/drawing/2014/main" id="{5591E4A9-EA29-4C2D-94D6-4C38DF30F9DA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7755691" y="7150998"/>
              <a:ext cx="93375" cy="26626"/>
            </a:xfrm>
            <a:custGeom>
              <a:avLst/>
              <a:gdLst>
                <a:gd name="connsiteX0" fmla="*/ 93632 w 93375"/>
                <a:gd name="connsiteY0" fmla="*/ 4367 h 26626"/>
                <a:gd name="connsiteX1" fmla="*/ 89145 w 93375"/>
                <a:gd name="connsiteY1" fmla="*/ 72 h 26626"/>
                <a:gd name="connsiteX2" fmla="*/ 66152 w 93375"/>
                <a:gd name="connsiteY2" fmla="*/ 13815 h 26626"/>
                <a:gd name="connsiteX3" fmla="*/ 47925 w 93375"/>
                <a:gd name="connsiteY3" fmla="*/ 6657 h 26626"/>
                <a:gd name="connsiteX4" fmla="*/ 30540 w 93375"/>
                <a:gd name="connsiteY4" fmla="*/ 72 h 26626"/>
                <a:gd name="connsiteX5" fmla="*/ 256 w 93375"/>
                <a:gd name="connsiteY5" fmla="*/ 22404 h 26626"/>
                <a:gd name="connsiteX6" fmla="*/ 4742 w 93375"/>
                <a:gd name="connsiteY6" fmla="*/ 26699 h 26626"/>
                <a:gd name="connsiteX7" fmla="*/ 27736 w 93375"/>
                <a:gd name="connsiteY7" fmla="*/ 12956 h 26626"/>
                <a:gd name="connsiteX8" fmla="*/ 45962 w 93375"/>
                <a:gd name="connsiteY8" fmla="*/ 20114 h 26626"/>
                <a:gd name="connsiteX9" fmla="*/ 63348 w 93375"/>
                <a:gd name="connsiteY9" fmla="*/ 26699 h 26626"/>
                <a:gd name="connsiteX10" fmla="*/ 93632 w 93375"/>
                <a:gd name="connsiteY10" fmla="*/ 4367 h 2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375" h="26626">
                  <a:moveTo>
                    <a:pt x="93632" y="4367"/>
                  </a:moveTo>
                  <a:lnTo>
                    <a:pt x="89145" y="72"/>
                  </a:lnTo>
                  <a:cubicBezTo>
                    <a:pt x="89145" y="359"/>
                    <a:pt x="78490" y="13815"/>
                    <a:pt x="66152" y="13815"/>
                  </a:cubicBezTo>
                  <a:cubicBezTo>
                    <a:pt x="59702" y="13815"/>
                    <a:pt x="52692" y="9520"/>
                    <a:pt x="47925" y="6657"/>
                  </a:cubicBezTo>
                  <a:cubicBezTo>
                    <a:pt x="40354" y="2076"/>
                    <a:pt x="35307" y="72"/>
                    <a:pt x="30540" y="72"/>
                  </a:cubicBezTo>
                  <a:cubicBezTo>
                    <a:pt x="19884" y="72"/>
                    <a:pt x="14557" y="6371"/>
                    <a:pt x="256" y="22404"/>
                  </a:cubicBezTo>
                  <a:lnTo>
                    <a:pt x="4742" y="26699"/>
                  </a:lnTo>
                  <a:cubicBezTo>
                    <a:pt x="4742" y="26413"/>
                    <a:pt x="15398" y="12956"/>
                    <a:pt x="27736" y="12956"/>
                  </a:cubicBezTo>
                  <a:cubicBezTo>
                    <a:pt x="34185" y="12956"/>
                    <a:pt x="41195" y="17251"/>
                    <a:pt x="45962" y="20114"/>
                  </a:cubicBezTo>
                  <a:cubicBezTo>
                    <a:pt x="53533" y="24695"/>
                    <a:pt x="58581" y="26699"/>
                    <a:pt x="63348" y="26699"/>
                  </a:cubicBezTo>
                  <a:cubicBezTo>
                    <a:pt x="74003" y="26699"/>
                    <a:pt x="79331" y="20400"/>
                    <a:pt x="93632" y="4367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1" name="Dowolny kształt: kształt 90">
              <a:extLst>
                <a:ext uri="{FF2B5EF4-FFF2-40B4-BE49-F238E27FC236}">
                  <a16:creationId xmlns:a16="http://schemas.microsoft.com/office/drawing/2014/main" id="{46BC157A-AD65-D9FA-0876-FEFB9457B64F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7668492" y="7219076"/>
              <a:ext cx="238626" cy="195549"/>
            </a:xfrm>
            <a:custGeom>
              <a:avLst/>
              <a:gdLst>
                <a:gd name="connsiteX0" fmla="*/ 132325 w 238626"/>
                <a:gd name="connsiteY0" fmla="*/ 79955 h 195549"/>
                <a:gd name="connsiteX1" fmla="*/ 130923 w 238626"/>
                <a:gd name="connsiteY1" fmla="*/ 75947 h 195549"/>
                <a:gd name="connsiteX2" fmla="*/ 139055 w 238626"/>
                <a:gd name="connsiteY2" fmla="*/ 69362 h 195549"/>
                <a:gd name="connsiteX3" fmla="*/ 188126 w 238626"/>
                <a:gd name="connsiteY3" fmla="*/ 30710 h 195549"/>
                <a:gd name="connsiteX4" fmla="*/ 233833 w 238626"/>
                <a:gd name="connsiteY4" fmla="*/ 8950 h 195549"/>
                <a:gd name="connsiteX5" fmla="*/ 238880 w 238626"/>
                <a:gd name="connsiteY5" fmla="*/ 3224 h 195549"/>
                <a:gd name="connsiteX6" fmla="*/ 235795 w 238626"/>
                <a:gd name="connsiteY6" fmla="*/ 75 h 195549"/>
                <a:gd name="connsiteX7" fmla="*/ 215886 w 238626"/>
                <a:gd name="connsiteY7" fmla="*/ 934 h 195549"/>
                <a:gd name="connsiteX8" fmla="*/ 184761 w 238626"/>
                <a:gd name="connsiteY8" fmla="*/ 75 h 195549"/>
                <a:gd name="connsiteX9" fmla="*/ 179434 w 238626"/>
                <a:gd name="connsiteY9" fmla="*/ 5801 h 195549"/>
                <a:gd name="connsiteX10" fmla="*/ 182798 w 238626"/>
                <a:gd name="connsiteY10" fmla="*/ 8950 h 195549"/>
                <a:gd name="connsiteX11" fmla="*/ 191491 w 238626"/>
                <a:gd name="connsiteY11" fmla="*/ 14963 h 195549"/>
                <a:gd name="connsiteX12" fmla="*/ 181396 w 238626"/>
                <a:gd name="connsiteY12" fmla="*/ 28133 h 195549"/>
                <a:gd name="connsiteX13" fmla="*/ 72038 w 238626"/>
                <a:gd name="connsiteY13" fmla="*/ 114026 h 195549"/>
                <a:gd name="connsiteX14" fmla="*/ 94470 w 238626"/>
                <a:gd name="connsiteY14" fmla="*/ 22121 h 195549"/>
                <a:gd name="connsiteX15" fmla="*/ 118024 w 238626"/>
                <a:gd name="connsiteY15" fmla="*/ 8950 h 195549"/>
                <a:gd name="connsiteX16" fmla="*/ 127558 w 238626"/>
                <a:gd name="connsiteY16" fmla="*/ 3224 h 195549"/>
                <a:gd name="connsiteX17" fmla="*/ 123632 w 238626"/>
                <a:gd name="connsiteY17" fmla="*/ 75 h 195549"/>
                <a:gd name="connsiteX18" fmla="*/ 87740 w 238626"/>
                <a:gd name="connsiteY18" fmla="*/ 934 h 195549"/>
                <a:gd name="connsiteX19" fmla="*/ 51568 w 238626"/>
                <a:gd name="connsiteY19" fmla="*/ 75 h 195549"/>
                <a:gd name="connsiteX20" fmla="*/ 45960 w 238626"/>
                <a:gd name="connsiteY20" fmla="*/ 5515 h 195549"/>
                <a:gd name="connsiteX21" fmla="*/ 54092 w 238626"/>
                <a:gd name="connsiteY21" fmla="*/ 8950 h 195549"/>
                <a:gd name="connsiteX22" fmla="*/ 66149 w 238626"/>
                <a:gd name="connsiteY22" fmla="*/ 9523 h 195549"/>
                <a:gd name="connsiteX23" fmla="*/ 72318 w 238626"/>
                <a:gd name="connsiteY23" fmla="*/ 14104 h 195549"/>
                <a:gd name="connsiteX24" fmla="*/ 71196 w 238626"/>
                <a:gd name="connsiteY24" fmla="*/ 19544 h 195549"/>
                <a:gd name="connsiteX25" fmla="*/ 33622 w 238626"/>
                <a:gd name="connsiteY25" fmla="*/ 173292 h 195549"/>
                <a:gd name="connsiteX26" fmla="*/ 8105 w 238626"/>
                <a:gd name="connsiteY26" fmla="*/ 186748 h 195549"/>
                <a:gd name="connsiteX27" fmla="*/ 253 w 238626"/>
                <a:gd name="connsiteY27" fmla="*/ 192188 h 195549"/>
                <a:gd name="connsiteX28" fmla="*/ 4459 w 238626"/>
                <a:gd name="connsiteY28" fmla="*/ 195624 h 195549"/>
                <a:gd name="connsiteX29" fmla="*/ 40071 w 238626"/>
                <a:gd name="connsiteY29" fmla="*/ 194765 h 195549"/>
                <a:gd name="connsiteX30" fmla="*/ 58017 w 238626"/>
                <a:gd name="connsiteY30" fmla="*/ 195051 h 195549"/>
                <a:gd name="connsiteX31" fmla="*/ 76244 w 238626"/>
                <a:gd name="connsiteY31" fmla="*/ 195624 h 195549"/>
                <a:gd name="connsiteX32" fmla="*/ 81852 w 238626"/>
                <a:gd name="connsiteY32" fmla="*/ 189898 h 195549"/>
                <a:gd name="connsiteX33" fmla="*/ 74000 w 238626"/>
                <a:gd name="connsiteY33" fmla="*/ 186748 h 195549"/>
                <a:gd name="connsiteX34" fmla="*/ 55774 w 238626"/>
                <a:gd name="connsiteY34" fmla="*/ 181595 h 195549"/>
                <a:gd name="connsiteX35" fmla="*/ 58298 w 238626"/>
                <a:gd name="connsiteY35" fmla="*/ 168997 h 195549"/>
                <a:gd name="connsiteX36" fmla="*/ 69514 w 238626"/>
                <a:gd name="connsiteY36" fmla="*/ 124047 h 195549"/>
                <a:gd name="connsiteX37" fmla="*/ 111295 w 238626"/>
                <a:gd name="connsiteY37" fmla="*/ 90835 h 195549"/>
                <a:gd name="connsiteX38" fmla="*/ 143822 w 238626"/>
                <a:gd name="connsiteY38" fmla="*/ 167852 h 195549"/>
                <a:gd name="connsiteX39" fmla="*/ 147187 w 238626"/>
                <a:gd name="connsiteY39" fmla="*/ 177873 h 195549"/>
                <a:gd name="connsiteX40" fmla="*/ 132606 w 238626"/>
                <a:gd name="connsiteY40" fmla="*/ 186748 h 195549"/>
                <a:gd name="connsiteX41" fmla="*/ 126437 w 238626"/>
                <a:gd name="connsiteY41" fmla="*/ 192475 h 195549"/>
                <a:gd name="connsiteX42" fmla="*/ 130362 w 238626"/>
                <a:gd name="connsiteY42" fmla="*/ 195624 h 195549"/>
                <a:gd name="connsiteX43" fmla="*/ 164572 w 238626"/>
                <a:gd name="connsiteY43" fmla="*/ 194765 h 195549"/>
                <a:gd name="connsiteX44" fmla="*/ 192052 w 238626"/>
                <a:gd name="connsiteY44" fmla="*/ 195624 h 195549"/>
                <a:gd name="connsiteX45" fmla="*/ 197099 w 238626"/>
                <a:gd name="connsiteY45" fmla="*/ 189898 h 195549"/>
                <a:gd name="connsiteX46" fmla="*/ 191491 w 238626"/>
                <a:gd name="connsiteY46" fmla="*/ 186748 h 195549"/>
                <a:gd name="connsiteX47" fmla="*/ 172143 w 238626"/>
                <a:gd name="connsiteY47" fmla="*/ 173865 h 195549"/>
                <a:gd name="connsiteX48" fmla="*/ 132325 w 238626"/>
                <a:gd name="connsiteY48" fmla="*/ 79955 h 19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38626" h="195549">
                  <a:moveTo>
                    <a:pt x="132325" y="79955"/>
                  </a:moveTo>
                  <a:cubicBezTo>
                    <a:pt x="132045" y="79096"/>
                    <a:pt x="130923" y="76806"/>
                    <a:pt x="130923" y="75947"/>
                  </a:cubicBezTo>
                  <a:cubicBezTo>
                    <a:pt x="130923" y="75660"/>
                    <a:pt x="135970" y="71652"/>
                    <a:pt x="139055" y="69362"/>
                  </a:cubicBezTo>
                  <a:lnTo>
                    <a:pt x="188126" y="30710"/>
                  </a:lnTo>
                  <a:cubicBezTo>
                    <a:pt x="214484" y="10954"/>
                    <a:pt x="225420" y="9809"/>
                    <a:pt x="233833" y="8950"/>
                  </a:cubicBezTo>
                  <a:cubicBezTo>
                    <a:pt x="236076" y="8664"/>
                    <a:pt x="238880" y="8378"/>
                    <a:pt x="238880" y="3224"/>
                  </a:cubicBezTo>
                  <a:cubicBezTo>
                    <a:pt x="238880" y="2079"/>
                    <a:pt x="238039" y="75"/>
                    <a:pt x="235795" y="75"/>
                  </a:cubicBezTo>
                  <a:cubicBezTo>
                    <a:pt x="229626" y="75"/>
                    <a:pt x="222616" y="934"/>
                    <a:pt x="215886" y="934"/>
                  </a:cubicBezTo>
                  <a:cubicBezTo>
                    <a:pt x="205792" y="934"/>
                    <a:pt x="194856" y="75"/>
                    <a:pt x="184761" y="75"/>
                  </a:cubicBezTo>
                  <a:cubicBezTo>
                    <a:pt x="182798" y="75"/>
                    <a:pt x="179434" y="75"/>
                    <a:pt x="179434" y="5801"/>
                  </a:cubicBezTo>
                  <a:cubicBezTo>
                    <a:pt x="179434" y="7805"/>
                    <a:pt x="180836" y="8664"/>
                    <a:pt x="182798" y="8950"/>
                  </a:cubicBezTo>
                  <a:cubicBezTo>
                    <a:pt x="188967" y="9523"/>
                    <a:pt x="191491" y="10954"/>
                    <a:pt x="191491" y="14963"/>
                  </a:cubicBezTo>
                  <a:cubicBezTo>
                    <a:pt x="191491" y="20116"/>
                    <a:pt x="183079" y="26701"/>
                    <a:pt x="181396" y="28133"/>
                  </a:cubicBezTo>
                  <a:lnTo>
                    <a:pt x="72038" y="114026"/>
                  </a:lnTo>
                  <a:lnTo>
                    <a:pt x="94470" y="22121"/>
                  </a:lnTo>
                  <a:cubicBezTo>
                    <a:pt x="96994" y="11813"/>
                    <a:pt x="97555" y="8950"/>
                    <a:pt x="118024" y="8950"/>
                  </a:cubicBezTo>
                  <a:cubicBezTo>
                    <a:pt x="125035" y="8950"/>
                    <a:pt x="127558" y="8950"/>
                    <a:pt x="127558" y="3224"/>
                  </a:cubicBezTo>
                  <a:cubicBezTo>
                    <a:pt x="127558" y="647"/>
                    <a:pt x="125315" y="75"/>
                    <a:pt x="123632" y="75"/>
                  </a:cubicBezTo>
                  <a:cubicBezTo>
                    <a:pt x="115781" y="75"/>
                    <a:pt x="95592" y="934"/>
                    <a:pt x="87740" y="934"/>
                  </a:cubicBezTo>
                  <a:cubicBezTo>
                    <a:pt x="79609" y="934"/>
                    <a:pt x="59700" y="75"/>
                    <a:pt x="51568" y="75"/>
                  </a:cubicBezTo>
                  <a:cubicBezTo>
                    <a:pt x="49605" y="75"/>
                    <a:pt x="45960" y="75"/>
                    <a:pt x="45960" y="5515"/>
                  </a:cubicBezTo>
                  <a:cubicBezTo>
                    <a:pt x="45960" y="8950"/>
                    <a:pt x="48483" y="8950"/>
                    <a:pt x="54092" y="8950"/>
                  </a:cubicBezTo>
                  <a:cubicBezTo>
                    <a:pt x="57737" y="8950"/>
                    <a:pt x="62784" y="9237"/>
                    <a:pt x="66149" y="9523"/>
                  </a:cubicBezTo>
                  <a:cubicBezTo>
                    <a:pt x="70636" y="10096"/>
                    <a:pt x="72318" y="10954"/>
                    <a:pt x="72318" y="14104"/>
                  </a:cubicBezTo>
                  <a:cubicBezTo>
                    <a:pt x="72318" y="15249"/>
                    <a:pt x="72038" y="16108"/>
                    <a:pt x="71196" y="19544"/>
                  </a:cubicBezTo>
                  <a:lnTo>
                    <a:pt x="33622" y="173292"/>
                  </a:lnTo>
                  <a:cubicBezTo>
                    <a:pt x="30818" y="184458"/>
                    <a:pt x="30257" y="186748"/>
                    <a:pt x="8105" y="186748"/>
                  </a:cubicBezTo>
                  <a:cubicBezTo>
                    <a:pt x="3338" y="186748"/>
                    <a:pt x="253" y="186748"/>
                    <a:pt x="253" y="192188"/>
                  </a:cubicBezTo>
                  <a:cubicBezTo>
                    <a:pt x="253" y="195624"/>
                    <a:pt x="3618" y="195624"/>
                    <a:pt x="4459" y="195624"/>
                  </a:cubicBezTo>
                  <a:cubicBezTo>
                    <a:pt x="12311" y="195624"/>
                    <a:pt x="32220" y="194765"/>
                    <a:pt x="40071" y="194765"/>
                  </a:cubicBezTo>
                  <a:cubicBezTo>
                    <a:pt x="45960" y="194765"/>
                    <a:pt x="52129" y="195051"/>
                    <a:pt x="58017" y="195051"/>
                  </a:cubicBezTo>
                  <a:cubicBezTo>
                    <a:pt x="64186" y="195051"/>
                    <a:pt x="70355" y="195624"/>
                    <a:pt x="76244" y="195624"/>
                  </a:cubicBezTo>
                  <a:cubicBezTo>
                    <a:pt x="78207" y="195624"/>
                    <a:pt x="81852" y="195624"/>
                    <a:pt x="81852" y="189898"/>
                  </a:cubicBezTo>
                  <a:cubicBezTo>
                    <a:pt x="81852" y="186748"/>
                    <a:pt x="79328" y="186748"/>
                    <a:pt x="74000" y="186748"/>
                  </a:cubicBezTo>
                  <a:cubicBezTo>
                    <a:pt x="63625" y="186748"/>
                    <a:pt x="55774" y="186748"/>
                    <a:pt x="55774" y="181595"/>
                  </a:cubicBezTo>
                  <a:cubicBezTo>
                    <a:pt x="55774" y="179591"/>
                    <a:pt x="57456" y="173292"/>
                    <a:pt x="58298" y="168997"/>
                  </a:cubicBezTo>
                  <a:cubicBezTo>
                    <a:pt x="62223" y="154109"/>
                    <a:pt x="65869" y="138935"/>
                    <a:pt x="69514" y="124047"/>
                  </a:cubicBezTo>
                  <a:lnTo>
                    <a:pt x="111295" y="90835"/>
                  </a:lnTo>
                  <a:lnTo>
                    <a:pt x="143822" y="167852"/>
                  </a:lnTo>
                  <a:cubicBezTo>
                    <a:pt x="147187" y="175582"/>
                    <a:pt x="147187" y="176155"/>
                    <a:pt x="147187" y="177873"/>
                  </a:cubicBezTo>
                  <a:cubicBezTo>
                    <a:pt x="147187" y="186462"/>
                    <a:pt x="135129" y="186748"/>
                    <a:pt x="132606" y="186748"/>
                  </a:cubicBezTo>
                  <a:cubicBezTo>
                    <a:pt x="129521" y="186748"/>
                    <a:pt x="126437" y="186748"/>
                    <a:pt x="126437" y="192475"/>
                  </a:cubicBezTo>
                  <a:cubicBezTo>
                    <a:pt x="126437" y="195624"/>
                    <a:pt x="129801" y="195624"/>
                    <a:pt x="130362" y="195624"/>
                  </a:cubicBezTo>
                  <a:cubicBezTo>
                    <a:pt x="141579" y="195624"/>
                    <a:pt x="153356" y="194765"/>
                    <a:pt x="164572" y="194765"/>
                  </a:cubicBezTo>
                  <a:cubicBezTo>
                    <a:pt x="170741" y="194765"/>
                    <a:pt x="185883" y="195624"/>
                    <a:pt x="192052" y="195624"/>
                  </a:cubicBezTo>
                  <a:cubicBezTo>
                    <a:pt x="193454" y="195624"/>
                    <a:pt x="197099" y="195624"/>
                    <a:pt x="197099" y="189898"/>
                  </a:cubicBezTo>
                  <a:cubicBezTo>
                    <a:pt x="197099" y="186748"/>
                    <a:pt x="194015" y="186748"/>
                    <a:pt x="191491" y="186748"/>
                  </a:cubicBezTo>
                  <a:cubicBezTo>
                    <a:pt x="179994" y="186462"/>
                    <a:pt x="176349" y="183885"/>
                    <a:pt x="172143" y="173865"/>
                  </a:cubicBezTo>
                  <a:lnTo>
                    <a:pt x="132325" y="7995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2" name="Dowolny kształt: kształt 91">
              <a:extLst>
                <a:ext uri="{FF2B5EF4-FFF2-40B4-BE49-F238E27FC236}">
                  <a16:creationId xmlns:a16="http://schemas.microsoft.com/office/drawing/2014/main" id="{9FF550DF-F456-F1D8-B75B-A2EBE383942F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7929589" y="7188654"/>
              <a:ext cx="122874" cy="131673"/>
            </a:xfrm>
            <a:custGeom>
              <a:avLst/>
              <a:gdLst>
                <a:gd name="connsiteX0" fmla="*/ 48745 w 122874"/>
                <a:gd name="connsiteY0" fmla="*/ 90257 h 131673"/>
                <a:gd name="connsiteX1" fmla="*/ 55419 w 122874"/>
                <a:gd name="connsiteY1" fmla="*/ 90458 h 131673"/>
                <a:gd name="connsiteX2" fmla="*/ 123137 w 122874"/>
                <a:gd name="connsiteY2" fmla="*/ 29331 h 131673"/>
                <a:gd name="connsiteX3" fmla="*/ 97424 w 122874"/>
                <a:gd name="connsiteY3" fmla="*/ 70 h 131673"/>
                <a:gd name="connsiteX4" fmla="*/ 50511 w 122874"/>
                <a:gd name="connsiteY4" fmla="*/ 50374 h 131673"/>
                <a:gd name="connsiteX5" fmla="*/ 42464 w 122874"/>
                <a:gd name="connsiteY5" fmla="*/ 75627 h 131673"/>
                <a:gd name="connsiteX6" fmla="*/ 7132 w 122874"/>
                <a:gd name="connsiteY6" fmla="*/ 47769 h 131673"/>
                <a:gd name="connsiteX7" fmla="*/ 24209 w 122874"/>
                <a:gd name="connsiteY7" fmla="*/ 7085 h 131673"/>
                <a:gd name="connsiteX8" fmla="*/ 25780 w 122874"/>
                <a:gd name="connsiteY8" fmla="*/ 4479 h 131673"/>
                <a:gd name="connsiteX9" fmla="*/ 22639 w 122874"/>
                <a:gd name="connsiteY9" fmla="*/ 2074 h 131673"/>
                <a:gd name="connsiteX10" fmla="*/ 16358 w 122874"/>
                <a:gd name="connsiteY10" fmla="*/ 6483 h 131673"/>
                <a:gd name="connsiteX11" fmla="*/ 262 w 122874"/>
                <a:gd name="connsiteY11" fmla="*/ 49773 h 131673"/>
                <a:gd name="connsiteX12" fmla="*/ 38342 w 122874"/>
                <a:gd name="connsiteY12" fmla="*/ 88654 h 131673"/>
                <a:gd name="connsiteX13" fmla="*/ 27350 w 122874"/>
                <a:gd name="connsiteY13" fmla="*/ 125330 h 131673"/>
                <a:gd name="connsiteX14" fmla="*/ 34023 w 122874"/>
                <a:gd name="connsiteY14" fmla="*/ 131744 h 131673"/>
                <a:gd name="connsiteX15" fmla="*/ 41679 w 122874"/>
                <a:gd name="connsiteY15" fmla="*/ 127334 h 131673"/>
                <a:gd name="connsiteX16" fmla="*/ 48745 w 122874"/>
                <a:gd name="connsiteY16" fmla="*/ 90257 h 131673"/>
                <a:gd name="connsiteX17" fmla="*/ 51297 w 122874"/>
                <a:gd name="connsiteY17" fmla="*/ 76629 h 131673"/>
                <a:gd name="connsiteX18" fmla="*/ 66214 w 122874"/>
                <a:gd name="connsiteY18" fmla="*/ 31535 h 131673"/>
                <a:gd name="connsiteX19" fmla="*/ 95264 w 122874"/>
                <a:gd name="connsiteY19" fmla="*/ 13698 h 131673"/>
                <a:gd name="connsiteX20" fmla="*/ 116071 w 122874"/>
                <a:gd name="connsiteY20" fmla="*/ 33339 h 131673"/>
                <a:gd name="connsiteX21" fmla="*/ 57578 w 122874"/>
                <a:gd name="connsiteY21" fmla="*/ 76829 h 131673"/>
                <a:gd name="connsiteX22" fmla="*/ 51297 w 122874"/>
                <a:gd name="connsiteY22" fmla="*/ 76629 h 13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2874" h="131673">
                  <a:moveTo>
                    <a:pt x="48745" y="90257"/>
                  </a:moveTo>
                  <a:cubicBezTo>
                    <a:pt x="50904" y="90458"/>
                    <a:pt x="53259" y="90458"/>
                    <a:pt x="55419" y="90458"/>
                  </a:cubicBezTo>
                  <a:cubicBezTo>
                    <a:pt x="90750" y="90458"/>
                    <a:pt x="123137" y="60997"/>
                    <a:pt x="123137" y="29331"/>
                  </a:cubicBezTo>
                  <a:cubicBezTo>
                    <a:pt x="123137" y="11494"/>
                    <a:pt x="112734" y="70"/>
                    <a:pt x="97424" y="70"/>
                  </a:cubicBezTo>
                  <a:cubicBezTo>
                    <a:pt x="70336" y="70"/>
                    <a:pt x="56007" y="35343"/>
                    <a:pt x="50511" y="50374"/>
                  </a:cubicBezTo>
                  <a:cubicBezTo>
                    <a:pt x="47960" y="57790"/>
                    <a:pt x="43641" y="71819"/>
                    <a:pt x="42464" y="75627"/>
                  </a:cubicBezTo>
                  <a:cubicBezTo>
                    <a:pt x="20872" y="72621"/>
                    <a:pt x="7132" y="62600"/>
                    <a:pt x="7132" y="47769"/>
                  </a:cubicBezTo>
                  <a:cubicBezTo>
                    <a:pt x="7132" y="47569"/>
                    <a:pt x="8310" y="25122"/>
                    <a:pt x="24209" y="7085"/>
                  </a:cubicBezTo>
                  <a:cubicBezTo>
                    <a:pt x="25583" y="5682"/>
                    <a:pt x="25780" y="5281"/>
                    <a:pt x="25780" y="4479"/>
                  </a:cubicBezTo>
                  <a:cubicBezTo>
                    <a:pt x="25780" y="2074"/>
                    <a:pt x="23228" y="2074"/>
                    <a:pt x="22639" y="2074"/>
                  </a:cubicBezTo>
                  <a:cubicBezTo>
                    <a:pt x="20872" y="2074"/>
                    <a:pt x="20087" y="2074"/>
                    <a:pt x="16358" y="6483"/>
                  </a:cubicBezTo>
                  <a:cubicBezTo>
                    <a:pt x="5366" y="20312"/>
                    <a:pt x="262" y="41155"/>
                    <a:pt x="262" y="49773"/>
                  </a:cubicBezTo>
                  <a:cubicBezTo>
                    <a:pt x="262" y="67610"/>
                    <a:pt x="13021" y="83042"/>
                    <a:pt x="38342" y="88654"/>
                  </a:cubicBezTo>
                  <a:cubicBezTo>
                    <a:pt x="28528" y="119719"/>
                    <a:pt x="27350" y="123527"/>
                    <a:pt x="27350" y="125330"/>
                  </a:cubicBezTo>
                  <a:cubicBezTo>
                    <a:pt x="27350" y="130742"/>
                    <a:pt x="31864" y="131744"/>
                    <a:pt x="34023" y="131744"/>
                  </a:cubicBezTo>
                  <a:cubicBezTo>
                    <a:pt x="36183" y="131744"/>
                    <a:pt x="40108" y="130341"/>
                    <a:pt x="41679" y="127334"/>
                  </a:cubicBezTo>
                  <a:cubicBezTo>
                    <a:pt x="43053" y="124328"/>
                    <a:pt x="44819" y="114107"/>
                    <a:pt x="48745" y="90257"/>
                  </a:cubicBezTo>
                  <a:close/>
                  <a:moveTo>
                    <a:pt x="51297" y="76629"/>
                  </a:moveTo>
                  <a:cubicBezTo>
                    <a:pt x="55222" y="53581"/>
                    <a:pt x="56793" y="44562"/>
                    <a:pt x="66214" y="31535"/>
                  </a:cubicBezTo>
                  <a:cubicBezTo>
                    <a:pt x="75047" y="19310"/>
                    <a:pt x="85450" y="13698"/>
                    <a:pt x="95264" y="13698"/>
                  </a:cubicBezTo>
                  <a:cubicBezTo>
                    <a:pt x="108808" y="13698"/>
                    <a:pt x="116071" y="22917"/>
                    <a:pt x="116071" y="33339"/>
                  </a:cubicBezTo>
                  <a:cubicBezTo>
                    <a:pt x="116071" y="53581"/>
                    <a:pt x="91339" y="76829"/>
                    <a:pt x="57578" y="76829"/>
                  </a:cubicBezTo>
                  <a:cubicBezTo>
                    <a:pt x="55811" y="76829"/>
                    <a:pt x="53063" y="76829"/>
                    <a:pt x="51297" y="76629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3" name="Dowolny kształt: kształt 92">
              <a:extLst>
                <a:ext uri="{FF2B5EF4-FFF2-40B4-BE49-F238E27FC236}">
                  <a16:creationId xmlns:a16="http://schemas.microsoft.com/office/drawing/2014/main" id="{7ABD46F8-98C5-7526-F46B-D3EC130FDC2C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905214" y="7361555"/>
              <a:ext cx="59474" cy="134880"/>
            </a:xfrm>
            <a:custGeom>
              <a:avLst/>
              <a:gdLst>
                <a:gd name="connsiteX0" fmla="*/ 54633 w 59474"/>
                <a:gd name="connsiteY0" fmla="*/ 7693 h 134880"/>
                <a:gd name="connsiteX1" fmla="*/ 46781 w 59474"/>
                <a:gd name="connsiteY1" fmla="*/ 77 h 134880"/>
                <a:gd name="connsiteX2" fmla="*/ 35789 w 59474"/>
                <a:gd name="connsiteY2" fmla="*/ 11100 h 134880"/>
                <a:gd name="connsiteX3" fmla="*/ 43641 w 59474"/>
                <a:gd name="connsiteY3" fmla="*/ 18716 h 134880"/>
                <a:gd name="connsiteX4" fmla="*/ 54633 w 59474"/>
                <a:gd name="connsiteY4" fmla="*/ 7693 h 134880"/>
                <a:gd name="connsiteX5" fmla="*/ 14591 w 59474"/>
                <a:gd name="connsiteY5" fmla="*/ 109505 h 134880"/>
                <a:gd name="connsiteX6" fmla="*/ 12824 w 59474"/>
                <a:gd name="connsiteY6" fmla="*/ 117922 h 134880"/>
                <a:gd name="connsiteX7" fmla="*/ 31471 w 59474"/>
                <a:gd name="connsiteY7" fmla="*/ 134958 h 134880"/>
                <a:gd name="connsiteX8" fmla="*/ 59736 w 59474"/>
                <a:gd name="connsiteY8" fmla="*/ 104294 h 134880"/>
                <a:gd name="connsiteX9" fmla="*/ 56596 w 59474"/>
                <a:gd name="connsiteY9" fmla="*/ 101689 h 134880"/>
                <a:gd name="connsiteX10" fmla="*/ 52866 w 59474"/>
                <a:gd name="connsiteY10" fmla="*/ 105096 h 134880"/>
                <a:gd name="connsiteX11" fmla="*/ 32060 w 59474"/>
                <a:gd name="connsiteY11" fmla="*/ 129346 h 134880"/>
                <a:gd name="connsiteX12" fmla="*/ 27153 w 59474"/>
                <a:gd name="connsiteY12" fmla="*/ 122332 h 134880"/>
                <a:gd name="connsiteX13" fmla="*/ 30293 w 59474"/>
                <a:gd name="connsiteY13" fmla="*/ 109505 h 134880"/>
                <a:gd name="connsiteX14" fmla="*/ 36575 w 59474"/>
                <a:gd name="connsiteY14" fmla="*/ 93472 h 134880"/>
                <a:gd name="connsiteX15" fmla="*/ 46192 w 59474"/>
                <a:gd name="connsiteY15" fmla="*/ 68019 h 134880"/>
                <a:gd name="connsiteX16" fmla="*/ 47370 w 59474"/>
                <a:gd name="connsiteY16" fmla="*/ 61605 h 134880"/>
                <a:gd name="connsiteX17" fmla="*/ 28723 w 59474"/>
                <a:gd name="connsiteY17" fmla="*/ 44570 h 134880"/>
                <a:gd name="connsiteX18" fmla="*/ 262 w 59474"/>
                <a:gd name="connsiteY18" fmla="*/ 75234 h 134880"/>
                <a:gd name="connsiteX19" fmla="*/ 3599 w 59474"/>
                <a:gd name="connsiteY19" fmla="*/ 77839 h 134880"/>
                <a:gd name="connsiteX20" fmla="*/ 7132 w 59474"/>
                <a:gd name="connsiteY20" fmla="*/ 74632 h 134880"/>
                <a:gd name="connsiteX21" fmla="*/ 28134 w 59474"/>
                <a:gd name="connsiteY21" fmla="*/ 50182 h 134880"/>
                <a:gd name="connsiteX22" fmla="*/ 33041 w 59474"/>
                <a:gd name="connsiteY22" fmla="*/ 57196 h 134880"/>
                <a:gd name="connsiteX23" fmla="*/ 26957 w 59474"/>
                <a:gd name="connsiteY23" fmla="*/ 77238 h 134880"/>
                <a:gd name="connsiteX24" fmla="*/ 14591 w 59474"/>
                <a:gd name="connsiteY24" fmla="*/ 109505 h 13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474" h="134880">
                  <a:moveTo>
                    <a:pt x="54633" y="7693"/>
                  </a:moveTo>
                  <a:cubicBezTo>
                    <a:pt x="54633" y="4487"/>
                    <a:pt x="52277" y="77"/>
                    <a:pt x="46781" y="77"/>
                  </a:cubicBezTo>
                  <a:cubicBezTo>
                    <a:pt x="41482" y="77"/>
                    <a:pt x="35789" y="5288"/>
                    <a:pt x="35789" y="11100"/>
                  </a:cubicBezTo>
                  <a:cubicBezTo>
                    <a:pt x="35789" y="14507"/>
                    <a:pt x="38341" y="18716"/>
                    <a:pt x="43641" y="18716"/>
                  </a:cubicBezTo>
                  <a:cubicBezTo>
                    <a:pt x="49333" y="18716"/>
                    <a:pt x="54633" y="13105"/>
                    <a:pt x="54633" y="7693"/>
                  </a:cubicBezTo>
                  <a:close/>
                  <a:moveTo>
                    <a:pt x="14591" y="109505"/>
                  </a:moveTo>
                  <a:cubicBezTo>
                    <a:pt x="13805" y="112110"/>
                    <a:pt x="12824" y="114515"/>
                    <a:pt x="12824" y="117922"/>
                  </a:cubicBezTo>
                  <a:cubicBezTo>
                    <a:pt x="12824" y="127342"/>
                    <a:pt x="20675" y="134958"/>
                    <a:pt x="31471" y="134958"/>
                  </a:cubicBezTo>
                  <a:cubicBezTo>
                    <a:pt x="51100" y="134958"/>
                    <a:pt x="59736" y="107300"/>
                    <a:pt x="59736" y="104294"/>
                  </a:cubicBezTo>
                  <a:cubicBezTo>
                    <a:pt x="59736" y="101689"/>
                    <a:pt x="57184" y="101689"/>
                    <a:pt x="56596" y="101689"/>
                  </a:cubicBezTo>
                  <a:cubicBezTo>
                    <a:pt x="53848" y="101689"/>
                    <a:pt x="53651" y="102891"/>
                    <a:pt x="52866" y="105096"/>
                  </a:cubicBezTo>
                  <a:cubicBezTo>
                    <a:pt x="48352" y="121129"/>
                    <a:pt x="39715" y="129346"/>
                    <a:pt x="32060" y="129346"/>
                  </a:cubicBezTo>
                  <a:cubicBezTo>
                    <a:pt x="28134" y="129346"/>
                    <a:pt x="27153" y="126741"/>
                    <a:pt x="27153" y="122332"/>
                  </a:cubicBezTo>
                  <a:cubicBezTo>
                    <a:pt x="27153" y="117722"/>
                    <a:pt x="28527" y="113914"/>
                    <a:pt x="30293" y="109505"/>
                  </a:cubicBezTo>
                  <a:cubicBezTo>
                    <a:pt x="32256" y="104094"/>
                    <a:pt x="34415" y="98682"/>
                    <a:pt x="36575" y="93472"/>
                  </a:cubicBezTo>
                  <a:cubicBezTo>
                    <a:pt x="38341" y="88662"/>
                    <a:pt x="45407" y="70424"/>
                    <a:pt x="46192" y="68019"/>
                  </a:cubicBezTo>
                  <a:cubicBezTo>
                    <a:pt x="46781" y="66015"/>
                    <a:pt x="47370" y="63610"/>
                    <a:pt x="47370" y="61605"/>
                  </a:cubicBezTo>
                  <a:cubicBezTo>
                    <a:pt x="47370" y="52186"/>
                    <a:pt x="39519" y="44570"/>
                    <a:pt x="28723" y="44570"/>
                  </a:cubicBezTo>
                  <a:cubicBezTo>
                    <a:pt x="9291" y="44570"/>
                    <a:pt x="262" y="71827"/>
                    <a:pt x="262" y="75234"/>
                  </a:cubicBezTo>
                  <a:cubicBezTo>
                    <a:pt x="262" y="77839"/>
                    <a:pt x="3010" y="77839"/>
                    <a:pt x="3599" y="77839"/>
                  </a:cubicBezTo>
                  <a:cubicBezTo>
                    <a:pt x="6347" y="77839"/>
                    <a:pt x="6543" y="76837"/>
                    <a:pt x="7132" y="74632"/>
                  </a:cubicBezTo>
                  <a:cubicBezTo>
                    <a:pt x="12235" y="57397"/>
                    <a:pt x="20872" y="50182"/>
                    <a:pt x="28134" y="50182"/>
                  </a:cubicBezTo>
                  <a:cubicBezTo>
                    <a:pt x="31275" y="50182"/>
                    <a:pt x="33041" y="51785"/>
                    <a:pt x="33041" y="57196"/>
                  </a:cubicBezTo>
                  <a:cubicBezTo>
                    <a:pt x="33041" y="61806"/>
                    <a:pt x="31864" y="64812"/>
                    <a:pt x="26957" y="77238"/>
                  </a:cubicBezTo>
                  <a:lnTo>
                    <a:pt x="14591" y="10950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12" name="Grupa 111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beta = \sum_i \dot{\tilde{K}}_i^{\dagger \varphi} \tilde{K}_i^\varphi&#10;$$&#10; \end{document}&#10;" title="IguanaTex Vector Display">
            <a:extLst>
              <a:ext uri="{FF2B5EF4-FFF2-40B4-BE49-F238E27FC236}">
                <a16:creationId xmlns:a16="http://schemas.microsoft.com/office/drawing/2014/main" id="{F915B903-5398-8376-CBEE-EADB7B9C6815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734667" y="2978845"/>
            <a:ext cx="1280790" cy="449546"/>
            <a:chOff x="8676895" y="7058214"/>
            <a:chExt cx="1915165" cy="672206"/>
          </a:xfrm>
        </p:grpSpPr>
        <p:sp>
          <p:nvSpPr>
            <p:cNvPr id="98" name="Dowolny kształt: kształt 97">
              <a:extLst>
                <a:ext uri="{FF2B5EF4-FFF2-40B4-BE49-F238E27FC236}">
                  <a16:creationId xmlns:a16="http://schemas.microsoft.com/office/drawing/2014/main" id="{4BEEE71C-4B16-0037-1A49-7FD1C9053E1D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676895" y="7188040"/>
              <a:ext cx="153445" cy="257885"/>
            </a:xfrm>
            <a:custGeom>
              <a:avLst/>
              <a:gdLst>
                <a:gd name="connsiteX0" fmla="*/ 153645 w 153445"/>
                <a:gd name="connsiteY0" fmla="*/ 39331 h 257885"/>
                <a:gd name="connsiteX1" fmla="*/ 115363 w 153445"/>
                <a:gd name="connsiteY1" fmla="*/ 75 h 257885"/>
                <a:gd name="connsiteX2" fmla="*/ 81303 w 153445"/>
                <a:gd name="connsiteY2" fmla="*/ 12109 h 257885"/>
                <a:gd name="connsiteX3" fmla="*/ 44991 w 153445"/>
                <a:gd name="connsiteY3" fmla="*/ 73142 h 257885"/>
                <a:gd name="connsiteX4" fmla="*/ 235 w 153445"/>
                <a:gd name="connsiteY4" fmla="*/ 255095 h 257885"/>
                <a:gd name="connsiteX5" fmla="*/ 3613 w 153445"/>
                <a:gd name="connsiteY5" fmla="*/ 257960 h 257885"/>
                <a:gd name="connsiteX6" fmla="*/ 6991 w 153445"/>
                <a:gd name="connsiteY6" fmla="*/ 256527 h 257885"/>
                <a:gd name="connsiteX7" fmla="*/ 26694 w 153445"/>
                <a:gd name="connsiteY7" fmla="*/ 177443 h 257885"/>
                <a:gd name="connsiteX8" fmla="*/ 64977 w 153445"/>
                <a:gd name="connsiteY8" fmla="*/ 205237 h 257885"/>
                <a:gd name="connsiteX9" fmla="*/ 119303 w 153445"/>
                <a:gd name="connsiteY9" fmla="*/ 182600 h 257885"/>
                <a:gd name="connsiteX10" fmla="*/ 141822 w 153445"/>
                <a:gd name="connsiteY10" fmla="*/ 129877 h 257885"/>
                <a:gd name="connsiteX11" fmla="*/ 121274 w 153445"/>
                <a:gd name="connsiteY11" fmla="*/ 87183 h 257885"/>
                <a:gd name="connsiteX12" fmla="*/ 153645 w 153445"/>
                <a:gd name="connsiteY12" fmla="*/ 39331 h 257885"/>
                <a:gd name="connsiteX13" fmla="*/ 102977 w 153445"/>
                <a:gd name="connsiteY13" fmla="*/ 86896 h 257885"/>
                <a:gd name="connsiteX14" fmla="*/ 89466 w 153445"/>
                <a:gd name="connsiteY14" fmla="*/ 88902 h 257885"/>
                <a:gd name="connsiteX15" fmla="*/ 77080 w 153445"/>
                <a:gd name="connsiteY15" fmla="*/ 87756 h 257885"/>
                <a:gd name="connsiteX16" fmla="*/ 90873 w 153445"/>
                <a:gd name="connsiteY16" fmla="*/ 85463 h 257885"/>
                <a:gd name="connsiteX17" fmla="*/ 102977 w 153445"/>
                <a:gd name="connsiteY17" fmla="*/ 86896 h 257885"/>
                <a:gd name="connsiteX18" fmla="*/ 137881 w 153445"/>
                <a:gd name="connsiteY18" fmla="*/ 32740 h 257885"/>
                <a:gd name="connsiteX19" fmla="*/ 112548 w 153445"/>
                <a:gd name="connsiteY19" fmla="*/ 82312 h 257885"/>
                <a:gd name="connsiteX20" fmla="*/ 90873 w 153445"/>
                <a:gd name="connsiteY20" fmla="*/ 78873 h 257885"/>
                <a:gd name="connsiteX21" fmla="*/ 69199 w 153445"/>
                <a:gd name="connsiteY21" fmla="*/ 88042 h 257885"/>
                <a:gd name="connsiteX22" fmla="*/ 88621 w 153445"/>
                <a:gd name="connsiteY22" fmla="*/ 95206 h 257885"/>
                <a:gd name="connsiteX23" fmla="*/ 111703 w 153445"/>
                <a:gd name="connsiteY23" fmla="*/ 91481 h 257885"/>
                <a:gd name="connsiteX24" fmla="*/ 124089 w 153445"/>
                <a:gd name="connsiteY24" fmla="*/ 123860 h 257885"/>
                <a:gd name="connsiteX25" fmla="*/ 110014 w 153445"/>
                <a:gd name="connsiteY25" fmla="*/ 173145 h 257885"/>
                <a:gd name="connsiteX26" fmla="*/ 64132 w 153445"/>
                <a:gd name="connsiteY26" fmla="*/ 198933 h 257885"/>
                <a:gd name="connsiteX27" fmla="*/ 32043 w 153445"/>
                <a:gd name="connsiteY27" fmla="*/ 161969 h 257885"/>
                <a:gd name="connsiteX28" fmla="*/ 33450 w 153445"/>
                <a:gd name="connsiteY28" fmla="*/ 149362 h 257885"/>
                <a:gd name="connsiteX29" fmla="*/ 51465 w 153445"/>
                <a:gd name="connsiteY29" fmla="*/ 76867 h 257885"/>
                <a:gd name="connsiteX30" fmla="*/ 111703 w 153445"/>
                <a:gd name="connsiteY30" fmla="*/ 6665 h 257885"/>
                <a:gd name="connsiteX31" fmla="*/ 137881 w 153445"/>
                <a:gd name="connsiteY31" fmla="*/ 32740 h 25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3445" h="257885">
                  <a:moveTo>
                    <a:pt x="153645" y="39331"/>
                  </a:moveTo>
                  <a:cubicBezTo>
                    <a:pt x="153645" y="17840"/>
                    <a:pt x="138163" y="75"/>
                    <a:pt x="115363" y="75"/>
                  </a:cubicBezTo>
                  <a:cubicBezTo>
                    <a:pt x="99036" y="75"/>
                    <a:pt x="91155" y="4659"/>
                    <a:pt x="81303" y="12109"/>
                  </a:cubicBezTo>
                  <a:cubicBezTo>
                    <a:pt x="65821" y="23571"/>
                    <a:pt x="50339" y="51365"/>
                    <a:pt x="44991" y="73142"/>
                  </a:cubicBezTo>
                  <a:lnTo>
                    <a:pt x="235" y="255095"/>
                  </a:lnTo>
                  <a:cubicBezTo>
                    <a:pt x="-47" y="256241"/>
                    <a:pt x="1361" y="257960"/>
                    <a:pt x="3613" y="257960"/>
                  </a:cubicBezTo>
                  <a:cubicBezTo>
                    <a:pt x="5865" y="257960"/>
                    <a:pt x="6709" y="257387"/>
                    <a:pt x="6991" y="256527"/>
                  </a:cubicBezTo>
                  <a:lnTo>
                    <a:pt x="26694" y="177443"/>
                  </a:lnTo>
                  <a:cubicBezTo>
                    <a:pt x="32043" y="194635"/>
                    <a:pt x="44428" y="205237"/>
                    <a:pt x="64977" y="205237"/>
                  </a:cubicBezTo>
                  <a:cubicBezTo>
                    <a:pt x="85525" y="205237"/>
                    <a:pt x="106636" y="195208"/>
                    <a:pt x="119303" y="182600"/>
                  </a:cubicBezTo>
                  <a:cubicBezTo>
                    <a:pt x="132815" y="169420"/>
                    <a:pt x="141822" y="151081"/>
                    <a:pt x="141822" y="129877"/>
                  </a:cubicBezTo>
                  <a:cubicBezTo>
                    <a:pt x="141822" y="109246"/>
                    <a:pt x="131407" y="94346"/>
                    <a:pt x="121274" y="87183"/>
                  </a:cubicBezTo>
                  <a:cubicBezTo>
                    <a:pt x="137600" y="77727"/>
                    <a:pt x="153645" y="59961"/>
                    <a:pt x="153645" y="39331"/>
                  </a:cubicBezTo>
                  <a:close/>
                  <a:moveTo>
                    <a:pt x="102977" y="86896"/>
                  </a:moveTo>
                  <a:cubicBezTo>
                    <a:pt x="99318" y="88329"/>
                    <a:pt x="96221" y="88902"/>
                    <a:pt x="89466" y="88902"/>
                  </a:cubicBezTo>
                  <a:cubicBezTo>
                    <a:pt x="85525" y="88902"/>
                    <a:pt x="79895" y="89188"/>
                    <a:pt x="77080" y="87756"/>
                  </a:cubicBezTo>
                  <a:cubicBezTo>
                    <a:pt x="77643" y="84890"/>
                    <a:pt x="87777" y="85463"/>
                    <a:pt x="90873" y="85463"/>
                  </a:cubicBezTo>
                  <a:cubicBezTo>
                    <a:pt x="96784" y="85463"/>
                    <a:pt x="99318" y="85463"/>
                    <a:pt x="102977" y="86896"/>
                  </a:cubicBezTo>
                  <a:close/>
                  <a:moveTo>
                    <a:pt x="137881" y="32740"/>
                  </a:moveTo>
                  <a:cubicBezTo>
                    <a:pt x="137881" y="52798"/>
                    <a:pt x="127185" y="73429"/>
                    <a:pt x="112548" y="82312"/>
                  </a:cubicBezTo>
                  <a:cubicBezTo>
                    <a:pt x="104948" y="79446"/>
                    <a:pt x="99318" y="78873"/>
                    <a:pt x="90873" y="78873"/>
                  </a:cubicBezTo>
                  <a:cubicBezTo>
                    <a:pt x="84962" y="78873"/>
                    <a:pt x="69199" y="78587"/>
                    <a:pt x="69199" y="88042"/>
                  </a:cubicBezTo>
                  <a:cubicBezTo>
                    <a:pt x="68917" y="96065"/>
                    <a:pt x="83555" y="95206"/>
                    <a:pt x="88621" y="95206"/>
                  </a:cubicBezTo>
                  <a:cubicBezTo>
                    <a:pt x="99036" y="95206"/>
                    <a:pt x="103259" y="94919"/>
                    <a:pt x="111703" y="91481"/>
                  </a:cubicBezTo>
                  <a:cubicBezTo>
                    <a:pt x="122400" y="101796"/>
                    <a:pt x="123807" y="110679"/>
                    <a:pt x="124089" y="123860"/>
                  </a:cubicBezTo>
                  <a:cubicBezTo>
                    <a:pt x="124652" y="140479"/>
                    <a:pt x="117896" y="161969"/>
                    <a:pt x="110014" y="173145"/>
                  </a:cubicBezTo>
                  <a:cubicBezTo>
                    <a:pt x="99036" y="188618"/>
                    <a:pt x="80177" y="198933"/>
                    <a:pt x="64132" y="198933"/>
                  </a:cubicBezTo>
                  <a:cubicBezTo>
                    <a:pt x="42739" y="198933"/>
                    <a:pt x="32043" y="182314"/>
                    <a:pt x="32043" y="161969"/>
                  </a:cubicBezTo>
                  <a:cubicBezTo>
                    <a:pt x="32043" y="159104"/>
                    <a:pt x="32043" y="154806"/>
                    <a:pt x="33450" y="149362"/>
                  </a:cubicBezTo>
                  <a:lnTo>
                    <a:pt x="51465" y="76867"/>
                  </a:lnTo>
                  <a:cubicBezTo>
                    <a:pt x="57658" y="52225"/>
                    <a:pt x="77925" y="6665"/>
                    <a:pt x="111703" y="6665"/>
                  </a:cubicBezTo>
                  <a:cubicBezTo>
                    <a:pt x="128029" y="6665"/>
                    <a:pt x="137881" y="15548"/>
                    <a:pt x="137881" y="32740"/>
                  </a:cubicBez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9" name="Dowolny kształt: kształt 98">
              <a:extLst>
                <a:ext uri="{FF2B5EF4-FFF2-40B4-BE49-F238E27FC236}">
                  <a16:creationId xmlns:a16="http://schemas.microsoft.com/office/drawing/2014/main" id="{B7128004-2C06-35B5-4A2A-6A7F44ADD792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8936509" y="7285177"/>
              <a:ext cx="187188" cy="67050"/>
            </a:xfrm>
            <a:custGeom>
              <a:avLst/>
              <a:gdLst>
                <a:gd name="connsiteX0" fmla="*/ 177826 w 187188"/>
                <a:gd name="connsiteY0" fmla="*/ 11536 h 67050"/>
                <a:gd name="connsiteX1" fmla="*/ 187396 w 187188"/>
                <a:gd name="connsiteY1" fmla="*/ 5806 h 67050"/>
                <a:gd name="connsiteX2" fmla="*/ 178107 w 187188"/>
                <a:gd name="connsiteY2" fmla="*/ 75 h 67050"/>
                <a:gd name="connsiteX3" fmla="*/ 9497 w 187188"/>
                <a:gd name="connsiteY3" fmla="*/ 75 h 67050"/>
                <a:gd name="connsiteX4" fmla="*/ 208 w 187188"/>
                <a:gd name="connsiteY4" fmla="*/ 5806 h 67050"/>
                <a:gd name="connsiteX5" fmla="*/ 9779 w 187188"/>
                <a:gd name="connsiteY5" fmla="*/ 11536 h 67050"/>
                <a:gd name="connsiteX6" fmla="*/ 177826 w 187188"/>
                <a:gd name="connsiteY6" fmla="*/ 11536 h 67050"/>
                <a:gd name="connsiteX7" fmla="*/ 178107 w 187188"/>
                <a:gd name="connsiteY7" fmla="*/ 67125 h 67050"/>
                <a:gd name="connsiteX8" fmla="*/ 187396 w 187188"/>
                <a:gd name="connsiteY8" fmla="*/ 61394 h 67050"/>
                <a:gd name="connsiteX9" fmla="*/ 177826 w 187188"/>
                <a:gd name="connsiteY9" fmla="*/ 55663 h 67050"/>
                <a:gd name="connsiteX10" fmla="*/ 9779 w 187188"/>
                <a:gd name="connsiteY10" fmla="*/ 55663 h 67050"/>
                <a:gd name="connsiteX11" fmla="*/ 208 w 187188"/>
                <a:gd name="connsiteY11" fmla="*/ 61394 h 67050"/>
                <a:gd name="connsiteX12" fmla="*/ 9497 w 187188"/>
                <a:gd name="connsiteY12" fmla="*/ 67125 h 67050"/>
                <a:gd name="connsiteX13" fmla="*/ 178107 w 187188"/>
                <a:gd name="connsiteY13" fmla="*/ 67125 h 6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7188" h="67050">
                  <a:moveTo>
                    <a:pt x="177826" y="11536"/>
                  </a:moveTo>
                  <a:cubicBezTo>
                    <a:pt x="182048" y="11536"/>
                    <a:pt x="187396" y="11536"/>
                    <a:pt x="187396" y="5806"/>
                  </a:cubicBezTo>
                  <a:cubicBezTo>
                    <a:pt x="187396" y="75"/>
                    <a:pt x="182048" y="75"/>
                    <a:pt x="178107" y="75"/>
                  </a:cubicBezTo>
                  <a:lnTo>
                    <a:pt x="9497" y="75"/>
                  </a:lnTo>
                  <a:cubicBezTo>
                    <a:pt x="5556" y="75"/>
                    <a:pt x="208" y="75"/>
                    <a:pt x="208" y="5806"/>
                  </a:cubicBezTo>
                  <a:cubicBezTo>
                    <a:pt x="208" y="11536"/>
                    <a:pt x="5556" y="11536"/>
                    <a:pt x="9779" y="11536"/>
                  </a:cubicBezTo>
                  <a:lnTo>
                    <a:pt x="177826" y="11536"/>
                  </a:lnTo>
                  <a:close/>
                  <a:moveTo>
                    <a:pt x="178107" y="67125"/>
                  </a:moveTo>
                  <a:cubicBezTo>
                    <a:pt x="182048" y="67125"/>
                    <a:pt x="187396" y="67125"/>
                    <a:pt x="187396" y="61394"/>
                  </a:cubicBezTo>
                  <a:cubicBezTo>
                    <a:pt x="187396" y="55663"/>
                    <a:pt x="182048" y="55663"/>
                    <a:pt x="177826" y="55663"/>
                  </a:cubicBezTo>
                  <a:lnTo>
                    <a:pt x="9779" y="55663"/>
                  </a:lnTo>
                  <a:cubicBezTo>
                    <a:pt x="5556" y="55663"/>
                    <a:pt x="208" y="55663"/>
                    <a:pt x="208" y="61394"/>
                  </a:cubicBezTo>
                  <a:cubicBezTo>
                    <a:pt x="208" y="67125"/>
                    <a:pt x="5556" y="67125"/>
                    <a:pt x="9497" y="67125"/>
                  </a:cubicBezTo>
                  <a:lnTo>
                    <a:pt x="178107" y="67125"/>
                  </a:ln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0" name="Dowolny kształt: kształt 99">
              <a:extLst>
                <a:ext uri="{FF2B5EF4-FFF2-40B4-BE49-F238E27FC236}">
                  <a16:creationId xmlns:a16="http://schemas.microsoft.com/office/drawing/2014/main" id="{858E9207-9C80-4E5F-6638-FFB043C424BE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9233632" y="7118123"/>
              <a:ext cx="374657" cy="401155"/>
            </a:xfrm>
            <a:custGeom>
              <a:avLst/>
              <a:gdLst>
                <a:gd name="connsiteX0" fmla="*/ 340816 w 374657"/>
                <a:gd name="connsiteY0" fmla="*/ 401220 h 401155"/>
                <a:gd name="connsiteX1" fmla="*/ 374876 w 374657"/>
                <a:gd name="connsiteY1" fmla="*/ 309528 h 401155"/>
                <a:gd name="connsiteX2" fmla="*/ 367839 w 374657"/>
                <a:gd name="connsiteY2" fmla="*/ 309528 h 401155"/>
                <a:gd name="connsiteX3" fmla="*/ 294653 w 374657"/>
                <a:gd name="connsiteY3" fmla="*/ 367409 h 401155"/>
                <a:gd name="connsiteX4" fmla="*/ 207111 w 374657"/>
                <a:gd name="connsiteY4" fmla="*/ 376291 h 401155"/>
                <a:gd name="connsiteX5" fmla="*/ 37375 w 374657"/>
                <a:gd name="connsiteY5" fmla="*/ 376291 h 401155"/>
                <a:gd name="connsiteX6" fmla="*/ 180651 w 374657"/>
                <a:gd name="connsiteY6" fmla="*/ 205227 h 401155"/>
                <a:gd name="connsiteX7" fmla="*/ 183184 w 374657"/>
                <a:gd name="connsiteY7" fmla="*/ 200643 h 401155"/>
                <a:gd name="connsiteX8" fmla="*/ 181214 w 374657"/>
                <a:gd name="connsiteY8" fmla="*/ 196345 h 401155"/>
                <a:gd name="connsiteX9" fmla="*/ 50042 w 374657"/>
                <a:gd name="connsiteY9" fmla="*/ 13819 h 401155"/>
                <a:gd name="connsiteX10" fmla="*/ 204296 w 374657"/>
                <a:gd name="connsiteY10" fmla="*/ 13819 h 401155"/>
                <a:gd name="connsiteX11" fmla="*/ 270163 w 374657"/>
                <a:gd name="connsiteY11" fmla="*/ 18404 h 401155"/>
                <a:gd name="connsiteX12" fmla="*/ 332090 w 374657"/>
                <a:gd name="connsiteY12" fmla="*/ 39894 h 401155"/>
                <a:gd name="connsiteX13" fmla="*/ 367839 w 374657"/>
                <a:gd name="connsiteY13" fmla="*/ 80583 h 401155"/>
                <a:gd name="connsiteX14" fmla="*/ 374876 w 374657"/>
                <a:gd name="connsiteY14" fmla="*/ 80583 h 401155"/>
                <a:gd name="connsiteX15" fmla="*/ 340816 w 374657"/>
                <a:gd name="connsiteY15" fmla="*/ 65 h 401155"/>
                <a:gd name="connsiteX16" fmla="*/ 8100 w 374657"/>
                <a:gd name="connsiteY16" fmla="*/ 65 h 401155"/>
                <a:gd name="connsiteX17" fmla="*/ 500 w 374657"/>
                <a:gd name="connsiteY17" fmla="*/ 2071 h 401155"/>
                <a:gd name="connsiteX18" fmla="*/ 219 w 374657"/>
                <a:gd name="connsiteY18" fmla="*/ 11527 h 401155"/>
                <a:gd name="connsiteX19" fmla="*/ 149125 w 374657"/>
                <a:gd name="connsiteY19" fmla="*/ 218981 h 401155"/>
                <a:gd name="connsiteX20" fmla="*/ 3315 w 374657"/>
                <a:gd name="connsiteY20" fmla="*/ 392911 h 401155"/>
                <a:gd name="connsiteX21" fmla="*/ 500 w 374657"/>
                <a:gd name="connsiteY21" fmla="*/ 398068 h 401155"/>
                <a:gd name="connsiteX22" fmla="*/ 8100 w 374657"/>
                <a:gd name="connsiteY22" fmla="*/ 401220 h 401155"/>
                <a:gd name="connsiteX23" fmla="*/ 340816 w 374657"/>
                <a:gd name="connsiteY23" fmla="*/ 401220 h 40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74657" h="401155">
                  <a:moveTo>
                    <a:pt x="340816" y="401220"/>
                  </a:moveTo>
                  <a:lnTo>
                    <a:pt x="374876" y="309528"/>
                  </a:lnTo>
                  <a:lnTo>
                    <a:pt x="367839" y="309528"/>
                  </a:lnTo>
                  <a:cubicBezTo>
                    <a:pt x="356861" y="339328"/>
                    <a:pt x="327024" y="358813"/>
                    <a:pt x="294653" y="367409"/>
                  </a:cubicBezTo>
                  <a:cubicBezTo>
                    <a:pt x="288741" y="368841"/>
                    <a:pt x="261156" y="376291"/>
                    <a:pt x="207111" y="376291"/>
                  </a:cubicBezTo>
                  <a:lnTo>
                    <a:pt x="37375" y="376291"/>
                  </a:lnTo>
                  <a:lnTo>
                    <a:pt x="180651" y="205227"/>
                  </a:lnTo>
                  <a:cubicBezTo>
                    <a:pt x="182621" y="202935"/>
                    <a:pt x="183184" y="202076"/>
                    <a:pt x="183184" y="200643"/>
                  </a:cubicBezTo>
                  <a:cubicBezTo>
                    <a:pt x="183184" y="200070"/>
                    <a:pt x="183184" y="199210"/>
                    <a:pt x="181214" y="196345"/>
                  </a:cubicBezTo>
                  <a:lnTo>
                    <a:pt x="50042" y="13819"/>
                  </a:lnTo>
                  <a:lnTo>
                    <a:pt x="204296" y="13819"/>
                  </a:lnTo>
                  <a:cubicBezTo>
                    <a:pt x="242015" y="13819"/>
                    <a:pt x="267630" y="17831"/>
                    <a:pt x="270163" y="18404"/>
                  </a:cubicBezTo>
                  <a:cubicBezTo>
                    <a:pt x="285364" y="20696"/>
                    <a:pt x="309853" y="25567"/>
                    <a:pt x="332090" y="39894"/>
                  </a:cubicBezTo>
                  <a:cubicBezTo>
                    <a:pt x="339127" y="44479"/>
                    <a:pt x="358268" y="57373"/>
                    <a:pt x="367839" y="80583"/>
                  </a:cubicBezTo>
                  <a:lnTo>
                    <a:pt x="374876" y="80583"/>
                  </a:lnTo>
                  <a:lnTo>
                    <a:pt x="340816" y="65"/>
                  </a:lnTo>
                  <a:lnTo>
                    <a:pt x="8100" y="65"/>
                  </a:lnTo>
                  <a:cubicBezTo>
                    <a:pt x="1626" y="65"/>
                    <a:pt x="1345" y="352"/>
                    <a:pt x="500" y="2071"/>
                  </a:cubicBezTo>
                  <a:cubicBezTo>
                    <a:pt x="219" y="2931"/>
                    <a:pt x="219" y="8375"/>
                    <a:pt x="219" y="11527"/>
                  </a:cubicBezTo>
                  <a:lnTo>
                    <a:pt x="149125" y="218981"/>
                  </a:lnTo>
                  <a:lnTo>
                    <a:pt x="3315" y="392911"/>
                  </a:lnTo>
                  <a:cubicBezTo>
                    <a:pt x="500" y="396349"/>
                    <a:pt x="500" y="397782"/>
                    <a:pt x="500" y="398068"/>
                  </a:cubicBezTo>
                  <a:cubicBezTo>
                    <a:pt x="500" y="401220"/>
                    <a:pt x="3033" y="401220"/>
                    <a:pt x="8100" y="401220"/>
                  </a:cubicBezTo>
                  <a:lnTo>
                    <a:pt x="340816" y="401220"/>
                  </a:ln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1" name="Dowolny kształt: kształt 100">
              <a:extLst>
                <a:ext uri="{FF2B5EF4-FFF2-40B4-BE49-F238E27FC236}">
                  <a16:creationId xmlns:a16="http://schemas.microsoft.com/office/drawing/2014/main" id="{381EEF82-92AE-8DA0-BEC7-4FA40DCDD011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9390606" y="7595432"/>
              <a:ext cx="59703" cy="134988"/>
            </a:xfrm>
            <a:custGeom>
              <a:avLst/>
              <a:gdLst>
                <a:gd name="connsiteX0" fmla="*/ 54804 w 59703"/>
                <a:gd name="connsiteY0" fmla="*/ 7708 h 134988"/>
                <a:gd name="connsiteX1" fmla="*/ 46923 w 59703"/>
                <a:gd name="connsiteY1" fmla="*/ 86 h 134988"/>
                <a:gd name="connsiteX2" fmla="*/ 35889 w 59703"/>
                <a:gd name="connsiteY2" fmla="*/ 11118 h 134988"/>
                <a:gd name="connsiteX3" fmla="*/ 43770 w 59703"/>
                <a:gd name="connsiteY3" fmla="*/ 18740 h 134988"/>
                <a:gd name="connsiteX4" fmla="*/ 54804 w 59703"/>
                <a:gd name="connsiteY4" fmla="*/ 7708 h 134988"/>
                <a:gd name="connsiteX5" fmla="*/ 14608 w 59703"/>
                <a:gd name="connsiteY5" fmla="*/ 109602 h 134988"/>
                <a:gd name="connsiteX6" fmla="*/ 12835 w 59703"/>
                <a:gd name="connsiteY6" fmla="*/ 118026 h 134988"/>
                <a:gd name="connsiteX7" fmla="*/ 31554 w 59703"/>
                <a:gd name="connsiteY7" fmla="*/ 135075 h 134988"/>
                <a:gd name="connsiteX8" fmla="*/ 59927 w 59703"/>
                <a:gd name="connsiteY8" fmla="*/ 104387 h 134988"/>
                <a:gd name="connsiteX9" fmla="*/ 56775 w 59703"/>
                <a:gd name="connsiteY9" fmla="*/ 101779 h 134988"/>
                <a:gd name="connsiteX10" fmla="*/ 53031 w 59703"/>
                <a:gd name="connsiteY10" fmla="*/ 105189 h 134988"/>
                <a:gd name="connsiteX11" fmla="*/ 32145 w 59703"/>
                <a:gd name="connsiteY11" fmla="*/ 129459 h 134988"/>
                <a:gd name="connsiteX12" fmla="*/ 27219 w 59703"/>
                <a:gd name="connsiteY12" fmla="*/ 122439 h 134988"/>
                <a:gd name="connsiteX13" fmla="*/ 30372 w 59703"/>
                <a:gd name="connsiteY13" fmla="*/ 109602 h 134988"/>
                <a:gd name="connsiteX14" fmla="*/ 36677 w 59703"/>
                <a:gd name="connsiteY14" fmla="*/ 93556 h 134988"/>
                <a:gd name="connsiteX15" fmla="*/ 46332 w 59703"/>
                <a:gd name="connsiteY15" fmla="*/ 68082 h 134988"/>
                <a:gd name="connsiteX16" fmla="*/ 47514 w 59703"/>
                <a:gd name="connsiteY16" fmla="*/ 61664 h 134988"/>
                <a:gd name="connsiteX17" fmla="*/ 28795 w 59703"/>
                <a:gd name="connsiteY17" fmla="*/ 44615 h 134988"/>
                <a:gd name="connsiteX18" fmla="*/ 224 w 59703"/>
                <a:gd name="connsiteY18" fmla="*/ 75303 h 134988"/>
                <a:gd name="connsiteX19" fmla="*/ 3574 w 59703"/>
                <a:gd name="connsiteY19" fmla="*/ 77911 h 134988"/>
                <a:gd name="connsiteX20" fmla="*/ 7121 w 59703"/>
                <a:gd name="connsiteY20" fmla="*/ 74701 h 134988"/>
                <a:gd name="connsiteX21" fmla="*/ 28204 w 59703"/>
                <a:gd name="connsiteY21" fmla="*/ 50231 h 134988"/>
                <a:gd name="connsiteX22" fmla="*/ 33130 w 59703"/>
                <a:gd name="connsiteY22" fmla="*/ 57251 h 134988"/>
                <a:gd name="connsiteX23" fmla="*/ 27022 w 59703"/>
                <a:gd name="connsiteY23" fmla="*/ 77309 h 134988"/>
                <a:gd name="connsiteX24" fmla="*/ 14608 w 59703"/>
                <a:gd name="connsiteY24" fmla="*/ 109602 h 13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703" h="134988">
                  <a:moveTo>
                    <a:pt x="54804" y="7708"/>
                  </a:moveTo>
                  <a:cubicBezTo>
                    <a:pt x="54804" y="4499"/>
                    <a:pt x="52440" y="86"/>
                    <a:pt x="46923" y="86"/>
                  </a:cubicBezTo>
                  <a:cubicBezTo>
                    <a:pt x="41603" y="86"/>
                    <a:pt x="35889" y="5301"/>
                    <a:pt x="35889" y="11118"/>
                  </a:cubicBezTo>
                  <a:cubicBezTo>
                    <a:pt x="35889" y="14528"/>
                    <a:pt x="38450" y="18740"/>
                    <a:pt x="43770" y="18740"/>
                  </a:cubicBezTo>
                  <a:cubicBezTo>
                    <a:pt x="49484" y="18740"/>
                    <a:pt x="54804" y="13124"/>
                    <a:pt x="54804" y="7708"/>
                  </a:cubicBezTo>
                  <a:close/>
                  <a:moveTo>
                    <a:pt x="14608" y="109602"/>
                  </a:moveTo>
                  <a:cubicBezTo>
                    <a:pt x="13820" y="112209"/>
                    <a:pt x="12835" y="114616"/>
                    <a:pt x="12835" y="118026"/>
                  </a:cubicBezTo>
                  <a:cubicBezTo>
                    <a:pt x="12835" y="127453"/>
                    <a:pt x="20717" y="135075"/>
                    <a:pt x="31554" y="135075"/>
                  </a:cubicBezTo>
                  <a:cubicBezTo>
                    <a:pt x="51258" y="135075"/>
                    <a:pt x="59927" y="107395"/>
                    <a:pt x="59927" y="104387"/>
                  </a:cubicBezTo>
                  <a:cubicBezTo>
                    <a:pt x="59927" y="101779"/>
                    <a:pt x="57366" y="101779"/>
                    <a:pt x="56775" y="101779"/>
                  </a:cubicBezTo>
                  <a:cubicBezTo>
                    <a:pt x="54016" y="101779"/>
                    <a:pt x="53819" y="102983"/>
                    <a:pt x="53031" y="105189"/>
                  </a:cubicBezTo>
                  <a:cubicBezTo>
                    <a:pt x="48499" y="121235"/>
                    <a:pt x="39829" y="129459"/>
                    <a:pt x="32145" y="129459"/>
                  </a:cubicBezTo>
                  <a:cubicBezTo>
                    <a:pt x="28204" y="129459"/>
                    <a:pt x="27219" y="126852"/>
                    <a:pt x="27219" y="122439"/>
                  </a:cubicBezTo>
                  <a:cubicBezTo>
                    <a:pt x="27219" y="117826"/>
                    <a:pt x="28598" y="114015"/>
                    <a:pt x="30372" y="109602"/>
                  </a:cubicBezTo>
                  <a:cubicBezTo>
                    <a:pt x="32342" y="104186"/>
                    <a:pt x="34509" y="98771"/>
                    <a:pt x="36677" y="93556"/>
                  </a:cubicBezTo>
                  <a:cubicBezTo>
                    <a:pt x="38450" y="88742"/>
                    <a:pt x="45544" y="70489"/>
                    <a:pt x="46332" y="68082"/>
                  </a:cubicBezTo>
                  <a:cubicBezTo>
                    <a:pt x="46923" y="66076"/>
                    <a:pt x="47514" y="63670"/>
                    <a:pt x="47514" y="61664"/>
                  </a:cubicBezTo>
                  <a:cubicBezTo>
                    <a:pt x="47514" y="52237"/>
                    <a:pt x="39632" y="44615"/>
                    <a:pt x="28795" y="44615"/>
                  </a:cubicBezTo>
                  <a:cubicBezTo>
                    <a:pt x="9288" y="44615"/>
                    <a:pt x="224" y="71893"/>
                    <a:pt x="224" y="75303"/>
                  </a:cubicBezTo>
                  <a:cubicBezTo>
                    <a:pt x="224" y="77911"/>
                    <a:pt x="2983" y="77911"/>
                    <a:pt x="3574" y="77911"/>
                  </a:cubicBezTo>
                  <a:cubicBezTo>
                    <a:pt x="6333" y="77911"/>
                    <a:pt x="6530" y="76908"/>
                    <a:pt x="7121" y="74701"/>
                  </a:cubicBezTo>
                  <a:cubicBezTo>
                    <a:pt x="12244" y="57452"/>
                    <a:pt x="20914" y="50231"/>
                    <a:pt x="28204" y="50231"/>
                  </a:cubicBezTo>
                  <a:cubicBezTo>
                    <a:pt x="31357" y="50231"/>
                    <a:pt x="33130" y="51835"/>
                    <a:pt x="33130" y="57251"/>
                  </a:cubicBezTo>
                  <a:cubicBezTo>
                    <a:pt x="33130" y="61864"/>
                    <a:pt x="31948" y="64873"/>
                    <a:pt x="27022" y="77309"/>
                  </a:cubicBezTo>
                  <a:lnTo>
                    <a:pt x="14608" y="109602"/>
                  </a:ln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2" name="Dowolny kształt: kształt 101">
              <a:extLst>
                <a:ext uri="{FF2B5EF4-FFF2-40B4-BE49-F238E27FC236}">
                  <a16:creationId xmlns:a16="http://schemas.microsoft.com/office/drawing/2014/main" id="{C391A2AE-AC9B-BC65-5550-729832046519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9801444" y="7058214"/>
              <a:ext cx="30118" cy="30373"/>
            </a:xfrm>
            <a:custGeom>
              <a:avLst/>
              <a:gdLst>
                <a:gd name="connsiteX0" fmla="*/ 30357 w 30118"/>
                <a:gd name="connsiteY0" fmla="*/ 15256 h 30373"/>
                <a:gd name="connsiteX1" fmla="*/ 15439 w 30118"/>
                <a:gd name="connsiteY1" fmla="*/ 70 h 30373"/>
                <a:gd name="connsiteX2" fmla="*/ 238 w 30118"/>
                <a:gd name="connsiteY2" fmla="*/ 15256 h 30373"/>
                <a:gd name="connsiteX3" fmla="*/ 15157 w 30118"/>
                <a:gd name="connsiteY3" fmla="*/ 30443 h 30373"/>
                <a:gd name="connsiteX4" fmla="*/ 30357 w 30118"/>
                <a:gd name="connsiteY4" fmla="*/ 15256 h 3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18" h="30373">
                  <a:moveTo>
                    <a:pt x="30357" y="15256"/>
                  </a:moveTo>
                  <a:cubicBezTo>
                    <a:pt x="30357" y="7520"/>
                    <a:pt x="23883" y="70"/>
                    <a:pt x="15439" y="70"/>
                  </a:cubicBezTo>
                  <a:cubicBezTo>
                    <a:pt x="5868" y="70"/>
                    <a:pt x="238" y="8093"/>
                    <a:pt x="238" y="15256"/>
                  </a:cubicBezTo>
                  <a:cubicBezTo>
                    <a:pt x="238" y="22993"/>
                    <a:pt x="6713" y="30443"/>
                    <a:pt x="15157" y="30443"/>
                  </a:cubicBezTo>
                  <a:cubicBezTo>
                    <a:pt x="24728" y="30443"/>
                    <a:pt x="30357" y="22420"/>
                    <a:pt x="30357" y="15256"/>
                  </a:cubicBez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3" name="Dowolny kształt: kształt 102">
              <a:extLst>
                <a:ext uri="{FF2B5EF4-FFF2-40B4-BE49-F238E27FC236}">
                  <a16:creationId xmlns:a16="http://schemas.microsoft.com/office/drawing/2014/main" id="{F06A96B2-6B01-8E4C-37F3-0C880016FA32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9769604" y="7126498"/>
              <a:ext cx="93734" cy="26648"/>
            </a:xfrm>
            <a:custGeom>
              <a:avLst/>
              <a:gdLst>
                <a:gd name="connsiteX0" fmla="*/ 93972 w 93734"/>
                <a:gd name="connsiteY0" fmla="*/ 4370 h 26648"/>
                <a:gd name="connsiteX1" fmla="*/ 89468 w 93734"/>
                <a:gd name="connsiteY1" fmla="*/ 72 h 26648"/>
                <a:gd name="connsiteX2" fmla="*/ 66386 w 93734"/>
                <a:gd name="connsiteY2" fmla="*/ 13826 h 26648"/>
                <a:gd name="connsiteX3" fmla="*/ 48090 w 93734"/>
                <a:gd name="connsiteY3" fmla="*/ 6663 h 26648"/>
                <a:gd name="connsiteX4" fmla="*/ 30638 w 93734"/>
                <a:gd name="connsiteY4" fmla="*/ 72 h 26648"/>
                <a:gd name="connsiteX5" fmla="*/ 237 w 93734"/>
                <a:gd name="connsiteY5" fmla="*/ 22422 h 26648"/>
                <a:gd name="connsiteX6" fmla="*/ 4741 w 93734"/>
                <a:gd name="connsiteY6" fmla="*/ 26720 h 26648"/>
                <a:gd name="connsiteX7" fmla="*/ 27823 w 93734"/>
                <a:gd name="connsiteY7" fmla="*/ 12966 h 26648"/>
                <a:gd name="connsiteX8" fmla="*/ 46119 w 93734"/>
                <a:gd name="connsiteY8" fmla="*/ 20130 h 26648"/>
                <a:gd name="connsiteX9" fmla="*/ 63572 w 93734"/>
                <a:gd name="connsiteY9" fmla="*/ 26720 h 26648"/>
                <a:gd name="connsiteX10" fmla="*/ 93972 w 93734"/>
                <a:gd name="connsiteY10" fmla="*/ 4370 h 2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734" h="26648">
                  <a:moveTo>
                    <a:pt x="93972" y="4370"/>
                  </a:moveTo>
                  <a:lnTo>
                    <a:pt x="89468" y="72"/>
                  </a:lnTo>
                  <a:cubicBezTo>
                    <a:pt x="89468" y="359"/>
                    <a:pt x="78772" y="13826"/>
                    <a:pt x="66386" y="13826"/>
                  </a:cubicBezTo>
                  <a:cubicBezTo>
                    <a:pt x="59912" y="13826"/>
                    <a:pt x="52875" y="9528"/>
                    <a:pt x="48090" y="6663"/>
                  </a:cubicBezTo>
                  <a:cubicBezTo>
                    <a:pt x="40490" y="2078"/>
                    <a:pt x="35423" y="72"/>
                    <a:pt x="30638" y="72"/>
                  </a:cubicBezTo>
                  <a:cubicBezTo>
                    <a:pt x="19941" y="72"/>
                    <a:pt x="14593" y="6376"/>
                    <a:pt x="237" y="22422"/>
                  </a:cubicBezTo>
                  <a:lnTo>
                    <a:pt x="4741" y="26720"/>
                  </a:lnTo>
                  <a:cubicBezTo>
                    <a:pt x="4741" y="26434"/>
                    <a:pt x="15438" y="12966"/>
                    <a:pt x="27823" y="12966"/>
                  </a:cubicBezTo>
                  <a:cubicBezTo>
                    <a:pt x="34297" y="12966"/>
                    <a:pt x="41334" y="17265"/>
                    <a:pt x="46119" y="20130"/>
                  </a:cubicBezTo>
                  <a:cubicBezTo>
                    <a:pt x="53720" y="24715"/>
                    <a:pt x="58786" y="26720"/>
                    <a:pt x="63572" y="26720"/>
                  </a:cubicBezTo>
                  <a:cubicBezTo>
                    <a:pt x="74268" y="26720"/>
                    <a:pt x="79616" y="20417"/>
                    <a:pt x="93972" y="4370"/>
                  </a:cubicBez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4" name="Dowolny kształt: kształt 103">
              <a:extLst>
                <a:ext uri="{FF2B5EF4-FFF2-40B4-BE49-F238E27FC236}">
                  <a16:creationId xmlns:a16="http://schemas.microsoft.com/office/drawing/2014/main" id="{5F13F3D3-6B79-7DC1-ED95-E5C9E764AF1B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9682070" y="7194631"/>
              <a:ext cx="239544" cy="195706"/>
            </a:xfrm>
            <a:custGeom>
              <a:avLst/>
              <a:gdLst>
                <a:gd name="connsiteX0" fmla="*/ 132814 w 239544"/>
                <a:gd name="connsiteY0" fmla="*/ 80019 h 195706"/>
                <a:gd name="connsiteX1" fmla="*/ 131407 w 239544"/>
                <a:gd name="connsiteY1" fmla="*/ 76008 h 195706"/>
                <a:gd name="connsiteX2" fmla="*/ 139570 w 239544"/>
                <a:gd name="connsiteY2" fmla="*/ 69417 h 195706"/>
                <a:gd name="connsiteX3" fmla="*/ 188830 w 239544"/>
                <a:gd name="connsiteY3" fmla="*/ 30734 h 195706"/>
                <a:gd name="connsiteX4" fmla="*/ 234712 w 239544"/>
                <a:gd name="connsiteY4" fmla="*/ 8957 h 195706"/>
                <a:gd name="connsiteX5" fmla="*/ 239779 w 239544"/>
                <a:gd name="connsiteY5" fmla="*/ 3227 h 195706"/>
                <a:gd name="connsiteX6" fmla="*/ 236683 w 239544"/>
                <a:gd name="connsiteY6" fmla="*/ 75 h 195706"/>
                <a:gd name="connsiteX7" fmla="*/ 216697 w 239544"/>
                <a:gd name="connsiteY7" fmla="*/ 934 h 195706"/>
                <a:gd name="connsiteX8" fmla="*/ 185452 w 239544"/>
                <a:gd name="connsiteY8" fmla="*/ 75 h 195706"/>
                <a:gd name="connsiteX9" fmla="*/ 180104 w 239544"/>
                <a:gd name="connsiteY9" fmla="*/ 5806 h 195706"/>
                <a:gd name="connsiteX10" fmla="*/ 183482 w 239544"/>
                <a:gd name="connsiteY10" fmla="*/ 8957 h 195706"/>
                <a:gd name="connsiteX11" fmla="*/ 192208 w 239544"/>
                <a:gd name="connsiteY11" fmla="*/ 14975 h 195706"/>
                <a:gd name="connsiteX12" fmla="*/ 182074 w 239544"/>
                <a:gd name="connsiteY12" fmla="*/ 28156 h 195706"/>
                <a:gd name="connsiteX13" fmla="*/ 72295 w 239544"/>
                <a:gd name="connsiteY13" fmla="*/ 114117 h 195706"/>
                <a:gd name="connsiteX14" fmla="*/ 94814 w 239544"/>
                <a:gd name="connsiteY14" fmla="*/ 22138 h 195706"/>
                <a:gd name="connsiteX15" fmla="*/ 118459 w 239544"/>
                <a:gd name="connsiteY15" fmla="*/ 8957 h 195706"/>
                <a:gd name="connsiteX16" fmla="*/ 128029 w 239544"/>
                <a:gd name="connsiteY16" fmla="*/ 3227 h 195706"/>
                <a:gd name="connsiteX17" fmla="*/ 124088 w 239544"/>
                <a:gd name="connsiteY17" fmla="*/ 75 h 195706"/>
                <a:gd name="connsiteX18" fmla="*/ 88058 w 239544"/>
                <a:gd name="connsiteY18" fmla="*/ 934 h 195706"/>
                <a:gd name="connsiteX19" fmla="*/ 51747 w 239544"/>
                <a:gd name="connsiteY19" fmla="*/ 75 h 195706"/>
                <a:gd name="connsiteX20" fmla="*/ 46117 w 239544"/>
                <a:gd name="connsiteY20" fmla="*/ 5519 h 195706"/>
                <a:gd name="connsiteX21" fmla="*/ 54280 w 239544"/>
                <a:gd name="connsiteY21" fmla="*/ 8957 h 195706"/>
                <a:gd name="connsiteX22" fmla="*/ 66384 w 239544"/>
                <a:gd name="connsiteY22" fmla="*/ 9531 h 195706"/>
                <a:gd name="connsiteX23" fmla="*/ 72576 w 239544"/>
                <a:gd name="connsiteY23" fmla="*/ 14115 h 195706"/>
                <a:gd name="connsiteX24" fmla="*/ 71451 w 239544"/>
                <a:gd name="connsiteY24" fmla="*/ 19559 h 195706"/>
                <a:gd name="connsiteX25" fmla="*/ 33731 w 239544"/>
                <a:gd name="connsiteY25" fmla="*/ 173431 h 195706"/>
                <a:gd name="connsiteX26" fmla="*/ 8116 w 239544"/>
                <a:gd name="connsiteY26" fmla="*/ 186898 h 195706"/>
                <a:gd name="connsiteX27" fmla="*/ 235 w 239544"/>
                <a:gd name="connsiteY27" fmla="*/ 192343 h 195706"/>
                <a:gd name="connsiteX28" fmla="*/ 4457 w 239544"/>
                <a:gd name="connsiteY28" fmla="*/ 195781 h 195706"/>
                <a:gd name="connsiteX29" fmla="*/ 40206 w 239544"/>
                <a:gd name="connsiteY29" fmla="*/ 194922 h 195706"/>
                <a:gd name="connsiteX30" fmla="*/ 58221 w 239544"/>
                <a:gd name="connsiteY30" fmla="*/ 195208 h 195706"/>
                <a:gd name="connsiteX31" fmla="*/ 76517 w 239544"/>
                <a:gd name="connsiteY31" fmla="*/ 195781 h 195706"/>
                <a:gd name="connsiteX32" fmla="*/ 82147 w 239544"/>
                <a:gd name="connsiteY32" fmla="*/ 190050 h 195706"/>
                <a:gd name="connsiteX33" fmla="*/ 74265 w 239544"/>
                <a:gd name="connsiteY33" fmla="*/ 186898 h 195706"/>
                <a:gd name="connsiteX34" fmla="*/ 55969 w 239544"/>
                <a:gd name="connsiteY34" fmla="*/ 181741 h 195706"/>
                <a:gd name="connsiteX35" fmla="*/ 58502 w 239544"/>
                <a:gd name="connsiteY35" fmla="*/ 169133 h 195706"/>
                <a:gd name="connsiteX36" fmla="*/ 69762 w 239544"/>
                <a:gd name="connsiteY36" fmla="*/ 124146 h 195706"/>
                <a:gd name="connsiteX37" fmla="*/ 111703 w 239544"/>
                <a:gd name="connsiteY37" fmla="*/ 90908 h 195706"/>
                <a:gd name="connsiteX38" fmla="*/ 144355 w 239544"/>
                <a:gd name="connsiteY38" fmla="*/ 167987 h 195706"/>
                <a:gd name="connsiteX39" fmla="*/ 147733 w 239544"/>
                <a:gd name="connsiteY39" fmla="*/ 178016 h 195706"/>
                <a:gd name="connsiteX40" fmla="*/ 133096 w 239544"/>
                <a:gd name="connsiteY40" fmla="*/ 186898 h 195706"/>
                <a:gd name="connsiteX41" fmla="*/ 126903 w 239544"/>
                <a:gd name="connsiteY41" fmla="*/ 192629 h 195706"/>
                <a:gd name="connsiteX42" fmla="*/ 130844 w 239544"/>
                <a:gd name="connsiteY42" fmla="*/ 195781 h 195706"/>
                <a:gd name="connsiteX43" fmla="*/ 165185 w 239544"/>
                <a:gd name="connsiteY43" fmla="*/ 194922 h 195706"/>
                <a:gd name="connsiteX44" fmla="*/ 192771 w 239544"/>
                <a:gd name="connsiteY44" fmla="*/ 195781 h 195706"/>
                <a:gd name="connsiteX45" fmla="*/ 197838 w 239544"/>
                <a:gd name="connsiteY45" fmla="*/ 190050 h 195706"/>
                <a:gd name="connsiteX46" fmla="*/ 192208 w 239544"/>
                <a:gd name="connsiteY46" fmla="*/ 186898 h 195706"/>
                <a:gd name="connsiteX47" fmla="*/ 172785 w 239544"/>
                <a:gd name="connsiteY47" fmla="*/ 174004 h 195706"/>
                <a:gd name="connsiteX48" fmla="*/ 132814 w 239544"/>
                <a:gd name="connsiteY48" fmla="*/ 80019 h 19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39544" h="195706">
                  <a:moveTo>
                    <a:pt x="132814" y="80019"/>
                  </a:moveTo>
                  <a:cubicBezTo>
                    <a:pt x="132533" y="79160"/>
                    <a:pt x="131407" y="76867"/>
                    <a:pt x="131407" y="76008"/>
                  </a:cubicBezTo>
                  <a:cubicBezTo>
                    <a:pt x="131407" y="75721"/>
                    <a:pt x="136474" y="71710"/>
                    <a:pt x="139570" y="69417"/>
                  </a:cubicBezTo>
                  <a:lnTo>
                    <a:pt x="188830" y="30734"/>
                  </a:lnTo>
                  <a:cubicBezTo>
                    <a:pt x="215290" y="10963"/>
                    <a:pt x="226268" y="9817"/>
                    <a:pt x="234712" y="8957"/>
                  </a:cubicBezTo>
                  <a:cubicBezTo>
                    <a:pt x="236964" y="8671"/>
                    <a:pt x="239779" y="8384"/>
                    <a:pt x="239779" y="3227"/>
                  </a:cubicBezTo>
                  <a:cubicBezTo>
                    <a:pt x="239779" y="2080"/>
                    <a:pt x="238935" y="75"/>
                    <a:pt x="236683" y="75"/>
                  </a:cubicBezTo>
                  <a:cubicBezTo>
                    <a:pt x="230490" y="75"/>
                    <a:pt x="223453" y="934"/>
                    <a:pt x="216697" y="934"/>
                  </a:cubicBezTo>
                  <a:cubicBezTo>
                    <a:pt x="206564" y="934"/>
                    <a:pt x="195586" y="75"/>
                    <a:pt x="185452" y="75"/>
                  </a:cubicBezTo>
                  <a:cubicBezTo>
                    <a:pt x="183482" y="75"/>
                    <a:pt x="180104" y="75"/>
                    <a:pt x="180104" y="5806"/>
                  </a:cubicBezTo>
                  <a:cubicBezTo>
                    <a:pt x="180104" y="7811"/>
                    <a:pt x="181511" y="8671"/>
                    <a:pt x="183482" y="8957"/>
                  </a:cubicBezTo>
                  <a:cubicBezTo>
                    <a:pt x="189675" y="9531"/>
                    <a:pt x="192208" y="10963"/>
                    <a:pt x="192208" y="14975"/>
                  </a:cubicBezTo>
                  <a:cubicBezTo>
                    <a:pt x="192208" y="20132"/>
                    <a:pt x="183763" y="26723"/>
                    <a:pt x="182074" y="28156"/>
                  </a:cubicBezTo>
                  <a:lnTo>
                    <a:pt x="72295" y="114117"/>
                  </a:lnTo>
                  <a:lnTo>
                    <a:pt x="94814" y="22138"/>
                  </a:lnTo>
                  <a:cubicBezTo>
                    <a:pt x="97347" y="11823"/>
                    <a:pt x="97910" y="8957"/>
                    <a:pt x="118459" y="8957"/>
                  </a:cubicBezTo>
                  <a:cubicBezTo>
                    <a:pt x="125496" y="8957"/>
                    <a:pt x="128029" y="8957"/>
                    <a:pt x="128029" y="3227"/>
                  </a:cubicBezTo>
                  <a:cubicBezTo>
                    <a:pt x="128029" y="648"/>
                    <a:pt x="125777" y="75"/>
                    <a:pt x="124088" y="75"/>
                  </a:cubicBezTo>
                  <a:cubicBezTo>
                    <a:pt x="116207" y="75"/>
                    <a:pt x="95940" y="934"/>
                    <a:pt x="88058" y="934"/>
                  </a:cubicBezTo>
                  <a:cubicBezTo>
                    <a:pt x="79895" y="934"/>
                    <a:pt x="59910" y="75"/>
                    <a:pt x="51747" y="75"/>
                  </a:cubicBezTo>
                  <a:cubicBezTo>
                    <a:pt x="49776" y="75"/>
                    <a:pt x="46117" y="75"/>
                    <a:pt x="46117" y="5519"/>
                  </a:cubicBezTo>
                  <a:cubicBezTo>
                    <a:pt x="46117" y="8957"/>
                    <a:pt x="48650" y="8957"/>
                    <a:pt x="54280" y="8957"/>
                  </a:cubicBezTo>
                  <a:cubicBezTo>
                    <a:pt x="57939" y="8957"/>
                    <a:pt x="63006" y="9244"/>
                    <a:pt x="66384" y="9531"/>
                  </a:cubicBezTo>
                  <a:cubicBezTo>
                    <a:pt x="70888" y="10104"/>
                    <a:pt x="72576" y="10963"/>
                    <a:pt x="72576" y="14115"/>
                  </a:cubicBezTo>
                  <a:cubicBezTo>
                    <a:pt x="72576" y="15261"/>
                    <a:pt x="72295" y="16121"/>
                    <a:pt x="71451" y="19559"/>
                  </a:cubicBezTo>
                  <a:lnTo>
                    <a:pt x="33731" y="173431"/>
                  </a:lnTo>
                  <a:cubicBezTo>
                    <a:pt x="30917" y="184606"/>
                    <a:pt x="30354" y="186898"/>
                    <a:pt x="8116" y="186898"/>
                  </a:cubicBezTo>
                  <a:cubicBezTo>
                    <a:pt x="3331" y="186898"/>
                    <a:pt x="235" y="186898"/>
                    <a:pt x="235" y="192343"/>
                  </a:cubicBezTo>
                  <a:cubicBezTo>
                    <a:pt x="235" y="195781"/>
                    <a:pt x="3612" y="195781"/>
                    <a:pt x="4457" y="195781"/>
                  </a:cubicBezTo>
                  <a:cubicBezTo>
                    <a:pt x="12339" y="195781"/>
                    <a:pt x="32324" y="194922"/>
                    <a:pt x="40206" y="194922"/>
                  </a:cubicBezTo>
                  <a:cubicBezTo>
                    <a:pt x="46117" y="194922"/>
                    <a:pt x="52310" y="195208"/>
                    <a:pt x="58221" y="195208"/>
                  </a:cubicBezTo>
                  <a:cubicBezTo>
                    <a:pt x="64413" y="195208"/>
                    <a:pt x="70606" y="195781"/>
                    <a:pt x="76517" y="195781"/>
                  </a:cubicBezTo>
                  <a:cubicBezTo>
                    <a:pt x="78488" y="195781"/>
                    <a:pt x="82147" y="195781"/>
                    <a:pt x="82147" y="190050"/>
                  </a:cubicBezTo>
                  <a:cubicBezTo>
                    <a:pt x="82147" y="186898"/>
                    <a:pt x="79614" y="186898"/>
                    <a:pt x="74265" y="186898"/>
                  </a:cubicBezTo>
                  <a:cubicBezTo>
                    <a:pt x="63850" y="186898"/>
                    <a:pt x="55969" y="186898"/>
                    <a:pt x="55969" y="181741"/>
                  </a:cubicBezTo>
                  <a:cubicBezTo>
                    <a:pt x="55969" y="179735"/>
                    <a:pt x="57658" y="173431"/>
                    <a:pt x="58502" y="169133"/>
                  </a:cubicBezTo>
                  <a:cubicBezTo>
                    <a:pt x="62443" y="154233"/>
                    <a:pt x="66102" y="139046"/>
                    <a:pt x="69762" y="124146"/>
                  </a:cubicBezTo>
                  <a:lnTo>
                    <a:pt x="111703" y="90908"/>
                  </a:lnTo>
                  <a:lnTo>
                    <a:pt x="144355" y="167987"/>
                  </a:lnTo>
                  <a:cubicBezTo>
                    <a:pt x="147733" y="175723"/>
                    <a:pt x="147733" y="176296"/>
                    <a:pt x="147733" y="178016"/>
                  </a:cubicBezTo>
                  <a:cubicBezTo>
                    <a:pt x="147733" y="186612"/>
                    <a:pt x="135629" y="186898"/>
                    <a:pt x="133096" y="186898"/>
                  </a:cubicBezTo>
                  <a:cubicBezTo>
                    <a:pt x="130000" y="186898"/>
                    <a:pt x="126903" y="186898"/>
                    <a:pt x="126903" y="192629"/>
                  </a:cubicBezTo>
                  <a:cubicBezTo>
                    <a:pt x="126903" y="195781"/>
                    <a:pt x="130281" y="195781"/>
                    <a:pt x="130844" y="195781"/>
                  </a:cubicBezTo>
                  <a:cubicBezTo>
                    <a:pt x="142103" y="195781"/>
                    <a:pt x="153926" y="194922"/>
                    <a:pt x="165185" y="194922"/>
                  </a:cubicBezTo>
                  <a:cubicBezTo>
                    <a:pt x="171378" y="194922"/>
                    <a:pt x="186578" y="195781"/>
                    <a:pt x="192771" y="195781"/>
                  </a:cubicBezTo>
                  <a:cubicBezTo>
                    <a:pt x="194178" y="195781"/>
                    <a:pt x="197838" y="195781"/>
                    <a:pt x="197838" y="190050"/>
                  </a:cubicBezTo>
                  <a:cubicBezTo>
                    <a:pt x="197838" y="186898"/>
                    <a:pt x="194741" y="186898"/>
                    <a:pt x="192208" y="186898"/>
                  </a:cubicBezTo>
                  <a:cubicBezTo>
                    <a:pt x="180667" y="186612"/>
                    <a:pt x="177008" y="184033"/>
                    <a:pt x="172785" y="174004"/>
                  </a:cubicBezTo>
                  <a:lnTo>
                    <a:pt x="132814" y="80019"/>
                  </a:ln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5" name="Dowolny kształt: kształt 104">
              <a:extLst>
                <a:ext uri="{FF2B5EF4-FFF2-40B4-BE49-F238E27FC236}">
                  <a16:creationId xmlns:a16="http://schemas.microsoft.com/office/drawing/2014/main" id="{7E55D076-8109-D3F0-60B3-ECE7C3787923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9945747" y="7111433"/>
              <a:ext cx="72904" cy="184130"/>
            </a:xfrm>
            <a:custGeom>
              <a:avLst/>
              <a:gdLst>
                <a:gd name="connsiteX0" fmla="*/ 39061 w 72904"/>
                <a:gd name="connsiteY0" fmla="*/ 57435 h 184130"/>
                <a:gd name="connsiteX1" fmla="*/ 49898 w 72904"/>
                <a:gd name="connsiteY1" fmla="*/ 59641 h 184130"/>
                <a:gd name="connsiteX2" fmla="*/ 64676 w 72904"/>
                <a:gd name="connsiteY2" fmla="*/ 62650 h 184130"/>
                <a:gd name="connsiteX3" fmla="*/ 73149 w 72904"/>
                <a:gd name="connsiteY3" fmla="*/ 54828 h 184130"/>
                <a:gd name="connsiteX4" fmla="*/ 64676 w 72904"/>
                <a:gd name="connsiteY4" fmla="*/ 47005 h 184130"/>
                <a:gd name="connsiteX5" fmla="*/ 49898 w 72904"/>
                <a:gd name="connsiteY5" fmla="*/ 50014 h 184130"/>
                <a:gd name="connsiteX6" fmla="*/ 39061 w 72904"/>
                <a:gd name="connsiteY6" fmla="*/ 52220 h 184130"/>
                <a:gd name="connsiteX7" fmla="*/ 41819 w 72904"/>
                <a:gd name="connsiteY7" fmla="*/ 30558 h 184130"/>
                <a:gd name="connsiteX8" fmla="*/ 44381 w 72904"/>
                <a:gd name="connsiteY8" fmla="*/ 9296 h 184130"/>
                <a:gd name="connsiteX9" fmla="*/ 36696 w 72904"/>
                <a:gd name="connsiteY9" fmla="*/ 70 h 184130"/>
                <a:gd name="connsiteX10" fmla="*/ 29012 w 72904"/>
                <a:gd name="connsiteY10" fmla="*/ 9296 h 184130"/>
                <a:gd name="connsiteX11" fmla="*/ 31770 w 72904"/>
                <a:gd name="connsiteY11" fmla="*/ 32764 h 184130"/>
                <a:gd name="connsiteX12" fmla="*/ 34332 w 72904"/>
                <a:gd name="connsiteY12" fmla="*/ 52220 h 184130"/>
                <a:gd name="connsiteX13" fmla="*/ 23495 w 72904"/>
                <a:gd name="connsiteY13" fmla="*/ 50014 h 184130"/>
                <a:gd name="connsiteX14" fmla="*/ 8717 w 72904"/>
                <a:gd name="connsiteY14" fmla="*/ 47005 h 184130"/>
                <a:gd name="connsiteX15" fmla="*/ 244 w 72904"/>
                <a:gd name="connsiteY15" fmla="*/ 54828 h 184130"/>
                <a:gd name="connsiteX16" fmla="*/ 8717 w 72904"/>
                <a:gd name="connsiteY16" fmla="*/ 62650 h 184130"/>
                <a:gd name="connsiteX17" fmla="*/ 23495 w 72904"/>
                <a:gd name="connsiteY17" fmla="*/ 59641 h 184130"/>
                <a:gd name="connsiteX18" fmla="*/ 34332 w 72904"/>
                <a:gd name="connsiteY18" fmla="*/ 57435 h 184130"/>
                <a:gd name="connsiteX19" fmla="*/ 31573 w 72904"/>
                <a:gd name="connsiteY19" fmla="*/ 73080 h 184130"/>
                <a:gd name="connsiteX20" fmla="*/ 29012 w 72904"/>
                <a:gd name="connsiteY20" fmla="*/ 97350 h 184130"/>
                <a:gd name="connsiteX21" fmla="*/ 33347 w 72904"/>
                <a:gd name="connsiteY21" fmla="*/ 181191 h 184130"/>
                <a:gd name="connsiteX22" fmla="*/ 36696 w 72904"/>
                <a:gd name="connsiteY22" fmla="*/ 184200 h 184130"/>
                <a:gd name="connsiteX23" fmla="*/ 40243 w 72904"/>
                <a:gd name="connsiteY23" fmla="*/ 180189 h 184130"/>
                <a:gd name="connsiteX24" fmla="*/ 42607 w 72904"/>
                <a:gd name="connsiteY24" fmla="*/ 150303 h 184130"/>
                <a:gd name="connsiteX25" fmla="*/ 44381 w 72904"/>
                <a:gd name="connsiteY25" fmla="*/ 97350 h 184130"/>
                <a:gd name="connsiteX26" fmla="*/ 41622 w 72904"/>
                <a:gd name="connsiteY26" fmla="*/ 72679 h 184130"/>
                <a:gd name="connsiteX27" fmla="*/ 39061 w 72904"/>
                <a:gd name="connsiteY27" fmla="*/ 57435 h 184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2904" h="184130">
                  <a:moveTo>
                    <a:pt x="39061" y="57435"/>
                  </a:moveTo>
                  <a:cubicBezTo>
                    <a:pt x="42016" y="57836"/>
                    <a:pt x="43987" y="58037"/>
                    <a:pt x="49898" y="59641"/>
                  </a:cubicBezTo>
                  <a:cubicBezTo>
                    <a:pt x="56203" y="61447"/>
                    <a:pt x="60932" y="62650"/>
                    <a:pt x="64676" y="62650"/>
                  </a:cubicBezTo>
                  <a:cubicBezTo>
                    <a:pt x="72360" y="62650"/>
                    <a:pt x="73149" y="56633"/>
                    <a:pt x="73149" y="54828"/>
                  </a:cubicBezTo>
                  <a:cubicBezTo>
                    <a:pt x="73149" y="53223"/>
                    <a:pt x="72360" y="47005"/>
                    <a:pt x="64676" y="47005"/>
                  </a:cubicBezTo>
                  <a:cubicBezTo>
                    <a:pt x="60932" y="47005"/>
                    <a:pt x="56203" y="48209"/>
                    <a:pt x="49898" y="50014"/>
                  </a:cubicBezTo>
                  <a:cubicBezTo>
                    <a:pt x="43987" y="51618"/>
                    <a:pt x="42016" y="51819"/>
                    <a:pt x="39061" y="52220"/>
                  </a:cubicBezTo>
                  <a:cubicBezTo>
                    <a:pt x="39455" y="45200"/>
                    <a:pt x="40834" y="36776"/>
                    <a:pt x="41819" y="30558"/>
                  </a:cubicBezTo>
                  <a:cubicBezTo>
                    <a:pt x="42607" y="26546"/>
                    <a:pt x="44381" y="16317"/>
                    <a:pt x="44381" y="9296"/>
                  </a:cubicBezTo>
                  <a:cubicBezTo>
                    <a:pt x="44381" y="3279"/>
                    <a:pt x="41622" y="70"/>
                    <a:pt x="36696" y="70"/>
                  </a:cubicBezTo>
                  <a:cubicBezTo>
                    <a:pt x="32558" y="70"/>
                    <a:pt x="29012" y="2276"/>
                    <a:pt x="29012" y="9296"/>
                  </a:cubicBezTo>
                  <a:cubicBezTo>
                    <a:pt x="29012" y="15916"/>
                    <a:pt x="30588" y="25944"/>
                    <a:pt x="31770" y="32764"/>
                  </a:cubicBezTo>
                  <a:cubicBezTo>
                    <a:pt x="32164" y="34970"/>
                    <a:pt x="33938" y="44799"/>
                    <a:pt x="34332" y="52220"/>
                  </a:cubicBezTo>
                  <a:cubicBezTo>
                    <a:pt x="31376" y="51819"/>
                    <a:pt x="29406" y="51618"/>
                    <a:pt x="23495" y="50014"/>
                  </a:cubicBezTo>
                  <a:cubicBezTo>
                    <a:pt x="17189" y="48209"/>
                    <a:pt x="12460" y="47005"/>
                    <a:pt x="8717" y="47005"/>
                  </a:cubicBezTo>
                  <a:cubicBezTo>
                    <a:pt x="1032" y="47005"/>
                    <a:pt x="244" y="53022"/>
                    <a:pt x="244" y="54828"/>
                  </a:cubicBezTo>
                  <a:cubicBezTo>
                    <a:pt x="244" y="56432"/>
                    <a:pt x="1032" y="62650"/>
                    <a:pt x="8717" y="62650"/>
                  </a:cubicBezTo>
                  <a:cubicBezTo>
                    <a:pt x="12460" y="62650"/>
                    <a:pt x="17189" y="61447"/>
                    <a:pt x="23495" y="59641"/>
                  </a:cubicBezTo>
                  <a:cubicBezTo>
                    <a:pt x="29406" y="58037"/>
                    <a:pt x="31376" y="57836"/>
                    <a:pt x="34332" y="57435"/>
                  </a:cubicBezTo>
                  <a:cubicBezTo>
                    <a:pt x="33938" y="62450"/>
                    <a:pt x="32558" y="68868"/>
                    <a:pt x="31573" y="73080"/>
                  </a:cubicBezTo>
                  <a:cubicBezTo>
                    <a:pt x="29012" y="85516"/>
                    <a:pt x="29012" y="86920"/>
                    <a:pt x="29012" y="97350"/>
                  </a:cubicBezTo>
                  <a:cubicBezTo>
                    <a:pt x="29012" y="136062"/>
                    <a:pt x="32755" y="177180"/>
                    <a:pt x="33347" y="181191"/>
                  </a:cubicBezTo>
                  <a:cubicBezTo>
                    <a:pt x="33544" y="182997"/>
                    <a:pt x="33938" y="184200"/>
                    <a:pt x="36696" y="184200"/>
                  </a:cubicBezTo>
                  <a:cubicBezTo>
                    <a:pt x="39652" y="184200"/>
                    <a:pt x="39849" y="182997"/>
                    <a:pt x="40243" y="180189"/>
                  </a:cubicBezTo>
                  <a:cubicBezTo>
                    <a:pt x="40243" y="179988"/>
                    <a:pt x="41819" y="162538"/>
                    <a:pt x="42607" y="150303"/>
                  </a:cubicBezTo>
                  <a:cubicBezTo>
                    <a:pt x="43593" y="132652"/>
                    <a:pt x="44381" y="115001"/>
                    <a:pt x="44381" y="97350"/>
                  </a:cubicBezTo>
                  <a:cubicBezTo>
                    <a:pt x="44381" y="86920"/>
                    <a:pt x="44381" y="85516"/>
                    <a:pt x="41622" y="72679"/>
                  </a:cubicBezTo>
                  <a:cubicBezTo>
                    <a:pt x="41228" y="70473"/>
                    <a:pt x="39455" y="62450"/>
                    <a:pt x="39061" y="57435"/>
                  </a:cubicBez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6" name="Dowolny kształt: kształt 105">
              <a:extLst>
                <a:ext uri="{FF2B5EF4-FFF2-40B4-BE49-F238E27FC236}">
                  <a16:creationId xmlns:a16="http://schemas.microsoft.com/office/drawing/2014/main" id="{875A2F69-F7CE-12AC-CA4D-B9A82F256F8D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0047383" y="7164185"/>
              <a:ext cx="123347" cy="131779"/>
            </a:xfrm>
            <a:custGeom>
              <a:avLst/>
              <a:gdLst>
                <a:gd name="connsiteX0" fmla="*/ 48916 w 123347"/>
                <a:gd name="connsiteY0" fmla="*/ 90330 h 131779"/>
                <a:gd name="connsiteX1" fmla="*/ 55616 w 123347"/>
                <a:gd name="connsiteY1" fmla="*/ 90530 h 131779"/>
                <a:gd name="connsiteX2" fmla="*/ 123595 w 123347"/>
                <a:gd name="connsiteY2" fmla="*/ 29354 h 131779"/>
                <a:gd name="connsiteX3" fmla="*/ 97782 w 123347"/>
                <a:gd name="connsiteY3" fmla="*/ 70 h 131779"/>
                <a:gd name="connsiteX4" fmla="*/ 50690 w 123347"/>
                <a:gd name="connsiteY4" fmla="*/ 50415 h 131779"/>
                <a:gd name="connsiteX5" fmla="*/ 42611 w 123347"/>
                <a:gd name="connsiteY5" fmla="*/ 75688 h 131779"/>
                <a:gd name="connsiteX6" fmla="*/ 7144 w 123347"/>
                <a:gd name="connsiteY6" fmla="*/ 47807 h 131779"/>
                <a:gd name="connsiteX7" fmla="*/ 24286 w 123347"/>
                <a:gd name="connsiteY7" fmla="*/ 7090 h 131779"/>
                <a:gd name="connsiteX8" fmla="*/ 25863 w 123347"/>
                <a:gd name="connsiteY8" fmla="*/ 4483 h 131779"/>
                <a:gd name="connsiteX9" fmla="*/ 22710 w 123347"/>
                <a:gd name="connsiteY9" fmla="*/ 2076 h 131779"/>
                <a:gd name="connsiteX10" fmla="*/ 16405 w 123347"/>
                <a:gd name="connsiteY10" fmla="*/ 6488 h 131779"/>
                <a:gd name="connsiteX11" fmla="*/ 247 w 123347"/>
                <a:gd name="connsiteY11" fmla="*/ 49813 h 131779"/>
                <a:gd name="connsiteX12" fmla="*/ 38473 w 123347"/>
                <a:gd name="connsiteY12" fmla="*/ 88725 h 131779"/>
                <a:gd name="connsiteX13" fmla="*/ 27439 w 123347"/>
                <a:gd name="connsiteY13" fmla="*/ 125431 h 131779"/>
                <a:gd name="connsiteX14" fmla="*/ 34138 w 123347"/>
                <a:gd name="connsiteY14" fmla="*/ 131849 h 131779"/>
                <a:gd name="connsiteX15" fmla="*/ 41823 w 123347"/>
                <a:gd name="connsiteY15" fmla="*/ 127437 h 131779"/>
                <a:gd name="connsiteX16" fmla="*/ 48916 w 123347"/>
                <a:gd name="connsiteY16" fmla="*/ 90330 h 131779"/>
                <a:gd name="connsiteX17" fmla="*/ 51478 w 123347"/>
                <a:gd name="connsiteY17" fmla="*/ 76691 h 131779"/>
                <a:gd name="connsiteX18" fmla="*/ 66453 w 123347"/>
                <a:gd name="connsiteY18" fmla="*/ 31561 h 131779"/>
                <a:gd name="connsiteX19" fmla="*/ 95615 w 123347"/>
                <a:gd name="connsiteY19" fmla="*/ 13709 h 131779"/>
                <a:gd name="connsiteX20" fmla="*/ 116501 w 123347"/>
                <a:gd name="connsiteY20" fmla="*/ 33366 h 131779"/>
                <a:gd name="connsiteX21" fmla="*/ 57783 w 123347"/>
                <a:gd name="connsiteY21" fmla="*/ 76891 h 131779"/>
                <a:gd name="connsiteX22" fmla="*/ 51478 w 123347"/>
                <a:gd name="connsiteY22" fmla="*/ 76691 h 13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347" h="131779">
                  <a:moveTo>
                    <a:pt x="48916" y="90330"/>
                  </a:moveTo>
                  <a:cubicBezTo>
                    <a:pt x="51084" y="90530"/>
                    <a:pt x="53448" y="90530"/>
                    <a:pt x="55616" y="90530"/>
                  </a:cubicBezTo>
                  <a:cubicBezTo>
                    <a:pt x="91083" y="90530"/>
                    <a:pt x="123595" y="61046"/>
                    <a:pt x="123595" y="29354"/>
                  </a:cubicBezTo>
                  <a:cubicBezTo>
                    <a:pt x="123595" y="11503"/>
                    <a:pt x="113151" y="70"/>
                    <a:pt x="97782" y="70"/>
                  </a:cubicBezTo>
                  <a:cubicBezTo>
                    <a:pt x="70591" y="70"/>
                    <a:pt x="56207" y="35372"/>
                    <a:pt x="50690" y="50415"/>
                  </a:cubicBezTo>
                  <a:cubicBezTo>
                    <a:pt x="48128" y="57836"/>
                    <a:pt x="43793" y="71877"/>
                    <a:pt x="42611" y="75688"/>
                  </a:cubicBezTo>
                  <a:cubicBezTo>
                    <a:pt x="20937" y="72679"/>
                    <a:pt x="7144" y="62650"/>
                    <a:pt x="7144" y="47807"/>
                  </a:cubicBezTo>
                  <a:cubicBezTo>
                    <a:pt x="7144" y="47607"/>
                    <a:pt x="8326" y="25142"/>
                    <a:pt x="24286" y="7090"/>
                  </a:cubicBezTo>
                  <a:cubicBezTo>
                    <a:pt x="25666" y="5686"/>
                    <a:pt x="25863" y="5285"/>
                    <a:pt x="25863" y="4483"/>
                  </a:cubicBezTo>
                  <a:cubicBezTo>
                    <a:pt x="25863" y="2076"/>
                    <a:pt x="23301" y="2076"/>
                    <a:pt x="22710" y="2076"/>
                  </a:cubicBezTo>
                  <a:cubicBezTo>
                    <a:pt x="20937" y="2076"/>
                    <a:pt x="20148" y="2076"/>
                    <a:pt x="16405" y="6488"/>
                  </a:cubicBezTo>
                  <a:cubicBezTo>
                    <a:pt x="5370" y="20328"/>
                    <a:pt x="247" y="41188"/>
                    <a:pt x="247" y="49813"/>
                  </a:cubicBezTo>
                  <a:cubicBezTo>
                    <a:pt x="247" y="67665"/>
                    <a:pt x="13055" y="83109"/>
                    <a:pt x="38473" y="88725"/>
                  </a:cubicBezTo>
                  <a:cubicBezTo>
                    <a:pt x="28621" y="119815"/>
                    <a:pt x="27439" y="123626"/>
                    <a:pt x="27439" y="125431"/>
                  </a:cubicBezTo>
                  <a:cubicBezTo>
                    <a:pt x="27439" y="130847"/>
                    <a:pt x="31971" y="131849"/>
                    <a:pt x="34138" y="131849"/>
                  </a:cubicBezTo>
                  <a:cubicBezTo>
                    <a:pt x="36306" y="131849"/>
                    <a:pt x="40247" y="130445"/>
                    <a:pt x="41823" y="127437"/>
                  </a:cubicBezTo>
                  <a:cubicBezTo>
                    <a:pt x="43202" y="124428"/>
                    <a:pt x="44976" y="114199"/>
                    <a:pt x="48916" y="90330"/>
                  </a:cubicBezTo>
                  <a:close/>
                  <a:moveTo>
                    <a:pt x="51478" y="76691"/>
                  </a:moveTo>
                  <a:cubicBezTo>
                    <a:pt x="55419" y="53624"/>
                    <a:pt x="56995" y="44598"/>
                    <a:pt x="66453" y="31561"/>
                  </a:cubicBezTo>
                  <a:cubicBezTo>
                    <a:pt x="75320" y="19325"/>
                    <a:pt x="85763" y="13709"/>
                    <a:pt x="95615" y="13709"/>
                  </a:cubicBezTo>
                  <a:cubicBezTo>
                    <a:pt x="109211" y="13709"/>
                    <a:pt x="116501" y="22936"/>
                    <a:pt x="116501" y="33366"/>
                  </a:cubicBezTo>
                  <a:cubicBezTo>
                    <a:pt x="116501" y="53624"/>
                    <a:pt x="91674" y="76891"/>
                    <a:pt x="57783" y="76891"/>
                  </a:cubicBezTo>
                  <a:cubicBezTo>
                    <a:pt x="56010" y="76891"/>
                    <a:pt x="53251" y="76891"/>
                    <a:pt x="51478" y="76691"/>
                  </a:cubicBez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7" name="Dowolny kształt: kształt 106">
              <a:extLst>
                <a:ext uri="{FF2B5EF4-FFF2-40B4-BE49-F238E27FC236}">
                  <a16:creationId xmlns:a16="http://schemas.microsoft.com/office/drawing/2014/main" id="{30F4ADB6-9BD1-0008-D976-497543B2A1B7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9919702" y="7337224"/>
              <a:ext cx="59703" cy="134988"/>
            </a:xfrm>
            <a:custGeom>
              <a:avLst/>
              <a:gdLst>
                <a:gd name="connsiteX0" fmla="*/ 54823 w 59703"/>
                <a:gd name="connsiteY0" fmla="*/ 7699 h 134988"/>
                <a:gd name="connsiteX1" fmla="*/ 46942 w 59703"/>
                <a:gd name="connsiteY1" fmla="*/ 77 h 134988"/>
                <a:gd name="connsiteX2" fmla="*/ 35907 w 59703"/>
                <a:gd name="connsiteY2" fmla="*/ 11109 h 134988"/>
                <a:gd name="connsiteX3" fmla="*/ 43789 w 59703"/>
                <a:gd name="connsiteY3" fmla="*/ 18731 h 134988"/>
                <a:gd name="connsiteX4" fmla="*/ 54823 w 59703"/>
                <a:gd name="connsiteY4" fmla="*/ 7699 h 134988"/>
                <a:gd name="connsiteX5" fmla="*/ 14627 w 59703"/>
                <a:gd name="connsiteY5" fmla="*/ 109593 h 134988"/>
                <a:gd name="connsiteX6" fmla="*/ 12854 w 59703"/>
                <a:gd name="connsiteY6" fmla="*/ 118017 h 134988"/>
                <a:gd name="connsiteX7" fmla="*/ 31572 w 59703"/>
                <a:gd name="connsiteY7" fmla="*/ 135066 h 134988"/>
                <a:gd name="connsiteX8" fmla="*/ 59946 w 59703"/>
                <a:gd name="connsiteY8" fmla="*/ 104378 h 134988"/>
                <a:gd name="connsiteX9" fmla="*/ 56794 w 59703"/>
                <a:gd name="connsiteY9" fmla="*/ 101770 h 134988"/>
                <a:gd name="connsiteX10" fmla="*/ 53050 w 59703"/>
                <a:gd name="connsiteY10" fmla="*/ 105180 h 134988"/>
                <a:gd name="connsiteX11" fmla="*/ 32164 w 59703"/>
                <a:gd name="connsiteY11" fmla="*/ 129450 h 134988"/>
                <a:gd name="connsiteX12" fmla="*/ 27238 w 59703"/>
                <a:gd name="connsiteY12" fmla="*/ 122430 h 134988"/>
                <a:gd name="connsiteX13" fmla="*/ 30390 w 59703"/>
                <a:gd name="connsiteY13" fmla="*/ 109593 h 134988"/>
                <a:gd name="connsiteX14" fmla="*/ 36696 w 59703"/>
                <a:gd name="connsiteY14" fmla="*/ 93547 h 134988"/>
                <a:gd name="connsiteX15" fmla="*/ 46350 w 59703"/>
                <a:gd name="connsiteY15" fmla="*/ 68073 h 134988"/>
                <a:gd name="connsiteX16" fmla="*/ 47533 w 59703"/>
                <a:gd name="connsiteY16" fmla="*/ 61655 h 134988"/>
                <a:gd name="connsiteX17" fmla="*/ 28814 w 59703"/>
                <a:gd name="connsiteY17" fmla="*/ 44606 h 134988"/>
                <a:gd name="connsiteX18" fmla="*/ 243 w 59703"/>
                <a:gd name="connsiteY18" fmla="*/ 75294 h 134988"/>
                <a:gd name="connsiteX19" fmla="*/ 3593 w 59703"/>
                <a:gd name="connsiteY19" fmla="*/ 77902 h 134988"/>
                <a:gd name="connsiteX20" fmla="*/ 7140 w 59703"/>
                <a:gd name="connsiteY20" fmla="*/ 74692 h 134988"/>
                <a:gd name="connsiteX21" fmla="*/ 28223 w 59703"/>
                <a:gd name="connsiteY21" fmla="*/ 50222 h 134988"/>
                <a:gd name="connsiteX22" fmla="*/ 33149 w 59703"/>
                <a:gd name="connsiteY22" fmla="*/ 57242 h 134988"/>
                <a:gd name="connsiteX23" fmla="*/ 27041 w 59703"/>
                <a:gd name="connsiteY23" fmla="*/ 77300 h 134988"/>
                <a:gd name="connsiteX24" fmla="*/ 14627 w 59703"/>
                <a:gd name="connsiteY24" fmla="*/ 109593 h 13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703" h="134988">
                  <a:moveTo>
                    <a:pt x="54823" y="7699"/>
                  </a:moveTo>
                  <a:cubicBezTo>
                    <a:pt x="54823" y="4490"/>
                    <a:pt x="52459" y="77"/>
                    <a:pt x="46942" y="77"/>
                  </a:cubicBezTo>
                  <a:cubicBezTo>
                    <a:pt x="41621" y="77"/>
                    <a:pt x="35907" y="5293"/>
                    <a:pt x="35907" y="11109"/>
                  </a:cubicBezTo>
                  <a:cubicBezTo>
                    <a:pt x="35907" y="14519"/>
                    <a:pt x="38469" y="18731"/>
                    <a:pt x="43789" y="18731"/>
                  </a:cubicBezTo>
                  <a:cubicBezTo>
                    <a:pt x="49503" y="18731"/>
                    <a:pt x="54823" y="13115"/>
                    <a:pt x="54823" y="7699"/>
                  </a:cubicBezTo>
                  <a:close/>
                  <a:moveTo>
                    <a:pt x="14627" y="109593"/>
                  </a:moveTo>
                  <a:cubicBezTo>
                    <a:pt x="13839" y="112200"/>
                    <a:pt x="12854" y="114607"/>
                    <a:pt x="12854" y="118017"/>
                  </a:cubicBezTo>
                  <a:cubicBezTo>
                    <a:pt x="12854" y="127444"/>
                    <a:pt x="20735" y="135066"/>
                    <a:pt x="31572" y="135066"/>
                  </a:cubicBezTo>
                  <a:cubicBezTo>
                    <a:pt x="51276" y="135066"/>
                    <a:pt x="59946" y="107386"/>
                    <a:pt x="59946" y="104378"/>
                  </a:cubicBezTo>
                  <a:cubicBezTo>
                    <a:pt x="59946" y="101770"/>
                    <a:pt x="57385" y="101770"/>
                    <a:pt x="56794" y="101770"/>
                  </a:cubicBezTo>
                  <a:cubicBezTo>
                    <a:pt x="54035" y="101770"/>
                    <a:pt x="53838" y="102974"/>
                    <a:pt x="53050" y="105180"/>
                  </a:cubicBezTo>
                  <a:cubicBezTo>
                    <a:pt x="48518" y="121226"/>
                    <a:pt x="39848" y="129450"/>
                    <a:pt x="32164" y="129450"/>
                  </a:cubicBezTo>
                  <a:cubicBezTo>
                    <a:pt x="28223" y="129450"/>
                    <a:pt x="27238" y="126843"/>
                    <a:pt x="27238" y="122430"/>
                  </a:cubicBezTo>
                  <a:cubicBezTo>
                    <a:pt x="27238" y="117817"/>
                    <a:pt x="28617" y="114006"/>
                    <a:pt x="30390" y="109593"/>
                  </a:cubicBezTo>
                  <a:cubicBezTo>
                    <a:pt x="32361" y="104177"/>
                    <a:pt x="34528" y="98762"/>
                    <a:pt x="36696" y="93547"/>
                  </a:cubicBezTo>
                  <a:cubicBezTo>
                    <a:pt x="38469" y="88733"/>
                    <a:pt x="45562" y="70480"/>
                    <a:pt x="46350" y="68073"/>
                  </a:cubicBezTo>
                  <a:cubicBezTo>
                    <a:pt x="46942" y="66068"/>
                    <a:pt x="47533" y="63661"/>
                    <a:pt x="47533" y="61655"/>
                  </a:cubicBezTo>
                  <a:cubicBezTo>
                    <a:pt x="47533" y="52228"/>
                    <a:pt x="39651" y="44606"/>
                    <a:pt x="28814" y="44606"/>
                  </a:cubicBezTo>
                  <a:cubicBezTo>
                    <a:pt x="9307" y="44606"/>
                    <a:pt x="243" y="71884"/>
                    <a:pt x="243" y="75294"/>
                  </a:cubicBezTo>
                  <a:cubicBezTo>
                    <a:pt x="243" y="77902"/>
                    <a:pt x="3002" y="77902"/>
                    <a:pt x="3593" y="77902"/>
                  </a:cubicBezTo>
                  <a:cubicBezTo>
                    <a:pt x="6351" y="77902"/>
                    <a:pt x="6548" y="76899"/>
                    <a:pt x="7140" y="74692"/>
                  </a:cubicBezTo>
                  <a:cubicBezTo>
                    <a:pt x="12263" y="57443"/>
                    <a:pt x="20932" y="50222"/>
                    <a:pt x="28223" y="50222"/>
                  </a:cubicBezTo>
                  <a:cubicBezTo>
                    <a:pt x="31375" y="50222"/>
                    <a:pt x="33149" y="51827"/>
                    <a:pt x="33149" y="57242"/>
                  </a:cubicBezTo>
                  <a:cubicBezTo>
                    <a:pt x="33149" y="61855"/>
                    <a:pt x="31967" y="64864"/>
                    <a:pt x="27041" y="77300"/>
                  </a:cubicBezTo>
                  <a:lnTo>
                    <a:pt x="14627" y="109593"/>
                  </a:ln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8" name="Dowolny kształt: kształt 107">
              <a:extLst>
                <a:ext uri="{FF2B5EF4-FFF2-40B4-BE49-F238E27FC236}">
                  <a16:creationId xmlns:a16="http://schemas.microsoft.com/office/drawing/2014/main" id="{A334436D-8A27-3DA3-2B67-21EDBB64A0F1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0294146" y="7126498"/>
              <a:ext cx="93734" cy="26648"/>
            </a:xfrm>
            <a:custGeom>
              <a:avLst/>
              <a:gdLst>
                <a:gd name="connsiteX0" fmla="*/ 93991 w 93734"/>
                <a:gd name="connsiteY0" fmla="*/ 4370 h 26648"/>
                <a:gd name="connsiteX1" fmla="*/ 89487 w 93734"/>
                <a:gd name="connsiteY1" fmla="*/ 72 h 26648"/>
                <a:gd name="connsiteX2" fmla="*/ 66405 w 93734"/>
                <a:gd name="connsiteY2" fmla="*/ 13826 h 26648"/>
                <a:gd name="connsiteX3" fmla="*/ 48108 w 93734"/>
                <a:gd name="connsiteY3" fmla="*/ 6663 h 26648"/>
                <a:gd name="connsiteX4" fmla="*/ 30656 w 93734"/>
                <a:gd name="connsiteY4" fmla="*/ 72 h 26648"/>
                <a:gd name="connsiteX5" fmla="*/ 256 w 93734"/>
                <a:gd name="connsiteY5" fmla="*/ 22422 h 26648"/>
                <a:gd name="connsiteX6" fmla="*/ 4760 w 93734"/>
                <a:gd name="connsiteY6" fmla="*/ 26720 h 26648"/>
                <a:gd name="connsiteX7" fmla="*/ 27841 w 93734"/>
                <a:gd name="connsiteY7" fmla="*/ 12966 h 26648"/>
                <a:gd name="connsiteX8" fmla="*/ 46138 w 93734"/>
                <a:gd name="connsiteY8" fmla="*/ 20130 h 26648"/>
                <a:gd name="connsiteX9" fmla="*/ 63590 w 93734"/>
                <a:gd name="connsiteY9" fmla="*/ 26720 h 26648"/>
                <a:gd name="connsiteX10" fmla="*/ 93991 w 93734"/>
                <a:gd name="connsiteY10" fmla="*/ 4370 h 2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734" h="26648">
                  <a:moveTo>
                    <a:pt x="93991" y="4370"/>
                  </a:moveTo>
                  <a:lnTo>
                    <a:pt x="89487" y="72"/>
                  </a:lnTo>
                  <a:cubicBezTo>
                    <a:pt x="89487" y="359"/>
                    <a:pt x="78790" y="13826"/>
                    <a:pt x="66405" y="13826"/>
                  </a:cubicBezTo>
                  <a:cubicBezTo>
                    <a:pt x="59931" y="13826"/>
                    <a:pt x="52894" y="9528"/>
                    <a:pt x="48108" y="6663"/>
                  </a:cubicBezTo>
                  <a:cubicBezTo>
                    <a:pt x="40508" y="2078"/>
                    <a:pt x="35442" y="72"/>
                    <a:pt x="30656" y="72"/>
                  </a:cubicBezTo>
                  <a:cubicBezTo>
                    <a:pt x="19960" y="72"/>
                    <a:pt x="14612" y="6376"/>
                    <a:pt x="256" y="22422"/>
                  </a:cubicBezTo>
                  <a:lnTo>
                    <a:pt x="4760" y="26720"/>
                  </a:lnTo>
                  <a:cubicBezTo>
                    <a:pt x="4760" y="26434"/>
                    <a:pt x="15456" y="12966"/>
                    <a:pt x="27841" y="12966"/>
                  </a:cubicBezTo>
                  <a:cubicBezTo>
                    <a:pt x="34316" y="12966"/>
                    <a:pt x="41353" y="17265"/>
                    <a:pt x="46138" y="20130"/>
                  </a:cubicBezTo>
                  <a:cubicBezTo>
                    <a:pt x="53738" y="24715"/>
                    <a:pt x="58805" y="26720"/>
                    <a:pt x="63590" y="26720"/>
                  </a:cubicBezTo>
                  <a:cubicBezTo>
                    <a:pt x="74287" y="26720"/>
                    <a:pt x="79635" y="20417"/>
                    <a:pt x="93991" y="4370"/>
                  </a:cubicBez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9" name="Dowolny kształt: kształt 108">
              <a:extLst>
                <a:ext uri="{FF2B5EF4-FFF2-40B4-BE49-F238E27FC236}">
                  <a16:creationId xmlns:a16="http://schemas.microsoft.com/office/drawing/2014/main" id="{CA5CC375-19BA-C9FD-251E-7DE293AB0180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0206612" y="7194631"/>
              <a:ext cx="239544" cy="195706"/>
            </a:xfrm>
            <a:custGeom>
              <a:avLst/>
              <a:gdLst>
                <a:gd name="connsiteX0" fmla="*/ 132833 w 239544"/>
                <a:gd name="connsiteY0" fmla="*/ 80019 h 195706"/>
                <a:gd name="connsiteX1" fmla="*/ 131426 w 239544"/>
                <a:gd name="connsiteY1" fmla="*/ 76008 h 195706"/>
                <a:gd name="connsiteX2" fmla="*/ 139589 w 239544"/>
                <a:gd name="connsiteY2" fmla="*/ 69417 h 195706"/>
                <a:gd name="connsiteX3" fmla="*/ 188849 w 239544"/>
                <a:gd name="connsiteY3" fmla="*/ 30734 h 195706"/>
                <a:gd name="connsiteX4" fmla="*/ 234731 w 239544"/>
                <a:gd name="connsiteY4" fmla="*/ 8957 h 195706"/>
                <a:gd name="connsiteX5" fmla="*/ 239798 w 239544"/>
                <a:gd name="connsiteY5" fmla="*/ 3227 h 195706"/>
                <a:gd name="connsiteX6" fmla="*/ 236701 w 239544"/>
                <a:gd name="connsiteY6" fmla="*/ 75 h 195706"/>
                <a:gd name="connsiteX7" fmla="*/ 216716 w 239544"/>
                <a:gd name="connsiteY7" fmla="*/ 934 h 195706"/>
                <a:gd name="connsiteX8" fmla="*/ 185471 w 239544"/>
                <a:gd name="connsiteY8" fmla="*/ 75 h 195706"/>
                <a:gd name="connsiteX9" fmla="*/ 180123 w 239544"/>
                <a:gd name="connsiteY9" fmla="*/ 5806 h 195706"/>
                <a:gd name="connsiteX10" fmla="*/ 183500 w 239544"/>
                <a:gd name="connsiteY10" fmla="*/ 8957 h 195706"/>
                <a:gd name="connsiteX11" fmla="*/ 192226 w 239544"/>
                <a:gd name="connsiteY11" fmla="*/ 14975 h 195706"/>
                <a:gd name="connsiteX12" fmla="*/ 182093 w 239544"/>
                <a:gd name="connsiteY12" fmla="*/ 28156 h 195706"/>
                <a:gd name="connsiteX13" fmla="*/ 72314 w 239544"/>
                <a:gd name="connsiteY13" fmla="*/ 114117 h 195706"/>
                <a:gd name="connsiteX14" fmla="*/ 94832 w 239544"/>
                <a:gd name="connsiteY14" fmla="*/ 22138 h 195706"/>
                <a:gd name="connsiteX15" fmla="*/ 118477 w 239544"/>
                <a:gd name="connsiteY15" fmla="*/ 8957 h 195706"/>
                <a:gd name="connsiteX16" fmla="*/ 128048 w 239544"/>
                <a:gd name="connsiteY16" fmla="*/ 3227 h 195706"/>
                <a:gd name="connsiteX17" fmla="*/ 124107 w 239544"/>
                <a:gd name="connsiteY17" fmla="*/ 75 h 195706"/>
                <a:gd name="connsiteX18" fmla="*/ 88077 w 239544"/>
                <a:gd name="connsiteY18" fmla="*/ 934 h 195706"/>
                <a:gd name="connsiteX19" fmla="*/ 51765 w 239544"/>
                <a:gd name="connsiteY19" fmla="*/ 75 h 195706"/>
                <a:gd name="connsiteX20" fmla="*/ 46135 w 239544"/>
                <a:gd name="connsiteY20" fmla="*/ 5519 h 195706"/>
                <a:gd name="connsiteX21" fmla="*/ 54298 w 239544"/>
                <a:gd name="connsiteY21" fmla="*/ 8957 h 195706"/>
                <a:gd name="connsiteX22" fmla="*/ 66402 w 239544"/>
                <a:gd name="connsiteY22" fmla="*/ 9531 h 195706"/>
                <a:gd name="connsiteX23" fmla="*/ 72595 w 239544"/>
                <a:gd name="connsiteY23" fmla="*/ 14115 h 195706"/>
                <a:gd name="connsiteX24" fmla="*/ 71469 w 239544"/>
                <a:gd name="connsiteY24" fmla="*/ 19559 h 195706"/>
                <a:gd name="connsiteX25" fmla="*/ 33750 w 239544"/>
                <a:gd name="connsiteY25" fmla="*/ 173431 h 195706"/>
                <a:gd name="connsiteX26" fmla="*/ 8135 w 239544"/>
                <a:gd name="connsiteY26" fmla="*/ 186898 h 195706"/>
                <a:gd name="connsiteX27" fmla="*/ 253 w 239544"/>
                <a:gd name="connsiteY27" fmla="*/ 192343 h 195706"/>
                <a:gd name="connsiteX28" fmla="*/ 4475 w 239544"/>
                <a:gd name="connsiteY28" fmla="*/ 195781 h 195706"/>
                <a:gd name="connsiteX29" fmla="*/ 40224 w 239544"/>
                <a:gd name="connsiteY29" fmla="*/ 194922 h 195706"/>
                <a:gd name="connsiteX30" fmla="*/ 58239 w 239544"/>
                <a:gd name="connsiteY30" fmla="*/ 195208 h 195706"/>
                <a:gd name="connsiteX31" fmla="*/ 76536 w 239544"/>
                <a:gd name="connsiteY31" fmla="*/ 195781 h 195706"/>
                <a:gd name="connsiteX32" fmla="*/ 82166 w 239544"/>
                <a:gd name="connsiteY32" fmla="*/ 190050 h 195706"/>
                <a:gd name="connsiteX33" fmla="*/ 74284 w 239544"/>
                <a:gd name="connsiteY33" fmla="*/ 186898 h 195706"/>
                <a:gd name="connsiteX34" fmla="*/ 55987 w 239544"/>
                <a:gd name="connsiteY34" fmla="*/ 181741 h 195706"/>
                <a:gd name="connsiteX35" fmla="*/ 58521 w 239544"/>
                <a:gd name="connsiteY35" fmla="*/ 169133 h 195706"/>
                <a:gd name="connsiteX36" fmla="*/ 69780 w 239544"/>
                <a:gd name="connsiteY36" fmla="*/ 124146 h 195706"/>
                <a:gd name="connsiteX37" fmla="*/ 111722 w 239544"/>
                <a:gd name="connsiteY37" fmla="*/ 90908 h 195706"/>
                <a:gd name="connsiteX38" fmla="*/ 144374 w 239544"/>
                <a:gd name="connsiteY38" fmla="*/ 167987 h 195706"/>
                <a:gd name="connsiteX39" fmla="*/ 147752 w 239544"/>
                <a:gd name="connsiteY39" fmla="*/ 178016 h 195706"/>
                <a:gd name="connsiteX40" fmla="*/ 133114 w 239544"/>
                <a:gd name="connsiteY40" fmla="*/ 186898 h 195706"/>
                <a:gd name="connsiteX41" fmla="*/ 126922 w 239544"/>
                <a:gd name="connsiteY41" fmla="*/ 192629 h 195706"/>
                <a:gd name="connsiteX42" fmla="*/ 130863 w 239544"/>
                <a:gd name="connsiteY42" fmla="*/ 195781 h 195706"/>
                <a:gd name="connsiteX43" fmla="*/ 165204 w 239544"/>
                <a:gd name="connsiteY43" fmla="*/ 194922 h 195706"/>
                <a:gd name="connsiteX44" fmla="*/ 192789 w 239544"/>
                <a:gd name="connsiteY44" fmla="*/ 195781 h 195706"/>
                <a:gd name="connsiteX45" fmla="*/ 197856 w 239544"/>
                <a:gd name="connsiteY45" fmla="*/ 190050 h 195706"/>
                <a:gd name="connsiteX46" fmla="*/ 192226 w 239544"/>
                <a:gd name="connsiteY46" fmla="*/ 186898 h 195706"/>
                <a:gd name="connsiteX47" fmla="*/ 172804 w 239544"/>
                <a:gd name="connsiteY47" fmla="*/ 174004 h 195706"/>
                <a:gd name="connsiteX48" fmla="*/ 132833 w 239544"/>
                <a:gd name="connsiteY48" fmla="*/ 80019 h 19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39544" h="195706">
                  <a:moveTo>
                    <a:pt x="132833" y="80019"/>
                  </a:moveTo>
                  <a:cubicBezTo>
                    <a:pt x="132552" y="79160"/>
                    <a:pt x="131426" y="76867"/>
                    <a:pt x="131426" y="76008"/>
                  </a:cubicBezTo>
                  <a:cubicBezTo>
                    <a:pt x="131426" y="75721"/>
                    <a:pt x="136492" y="71710"/>
                    <a:pt x="139589" y="69417"/>
                  </a:cubicBezTo>
                  <a:lnTo>
                    <a:pt x="188849" y="30734"/>
                  </a:lnTo>
                  <a:cubicBezTo>
                    <a:pt x="215308" y="10963"/>
                    <a:pt x="226286" y="9817"/>
                    <a:pt x="234731" y="8957"/>
                  </a:cubicBezTo>
                  <a:cubicBezTo>
                    <a:pt x="236983" y="8671"/>
                    <a:pt x="239798" y="8384"/>
                    <a:pt x="239798" y="3227"/>
                  </a:cubicBezTo>
                  <a:cubicBezTo>
                    <a:pt x="239798" y="2080"/>
                    <a:pt x="238953" y="75"/>
                    <a:pt x="236701" y="75"/>
                  </a:cubicBezTo>
                  <a:cubicBezTo>
                    <a:pt x="230509" y="75"/>
                    <a:pt x="223471" y="934"/>
                    <a:pt x="216716" y="934"/>
                  </a:cubicBezTo>
                  <a:cubicBezTo>
                    <a:pt x="206582" y="934"/>
                    <a:pt x="195604" y="75"/>
                    <a:pt x="185471" y="75"/>
                  </a:cubicBezTo>
                  <a:cubicBezTo>
                    <a:pt x="183500" y="75"/>
                    <a:pt x="180123" y="75"/>
                    <a:pt x="180123" y="5806"/>
                  </a:cubicBezTo>
                  <a:cubicBezTo>
                    <a:pt x="180123" y="7811"/>
                    <a:pt x="181530" y="8671"/>
                    <a:pt x="183500" y="8957"/>
                  </a:cubicBezTo>
                  <a:cubicBezTo>
                    <a:pt x="189693" y="9531"/>
                    <a:pt x="192226" y="10963"/>
                    <a:pt x="192226" y="14975"/>
                  </a:cubicBezTo>
                  <a:cubicBezTo>
                    <a:pt x="192226" y="20132"/>
                    <a:pt x="183782" y="26723"/>
                    <a:pt x="182093" y="28156"/>
                  </a:cubicBezTo>
                  <a:lnTo>
                    <a:pt x="72314" y="114117"/>
                  </a:lnTo>
                  <a:lnTo>
                    <a:pt x="94832" y="22138"/>
                  </a:lnTo>
                  <a:cubicBezTo>
                    <a:pt x="97366" y="11823"/>
                    <a:pt x="97929" y="8957"/>
                    <a:pt x="118477" y="8957"/>
                  </a:cubicBezTo>
                  <a:cubicBezTo>
                    <a:pt x="125514" y="8957"/>
                    <a:pt x="128048" y="8957"/>
                    <a:pt x="128048" y="3227"/>
                  </a:cubicBezTo>
                  <a:cubicBezTo>
                    <a:pt x="128048" y="648"/>
                    <a:pt x="125796" y="75"/>
                    <a:pt x="124107" y="75"/>
                  </a:cubicBezTo>
                  <a:cubicBezTo>
                    <a:pt x="116225" y="75"/>
                    <a:pt x="95958" y="934"/>
                    <a:pt x="88077" y="934"/>
                  </a:cubicBezTo>
                  <a:cubicBezTo>
                    <a:pt x="79914" y="934"/>
                    <a:pt x="59928" y="75"/>
                    <a:pt x="51765" y="75"/>
                  </a:cubicBezTo>
                  <a:cubicBezTo>
                    <a:pt x="49795" y="75"/>
                    <a:pt x="46135" y="75"/>
                    <a:pt x="46135" y="5519"/>
                  </a:cubicBezTo>
                  <a:cubicBezTo>
                    <a:pt x="46135" y="8957"/>
                    <a:pt x="48669" y="8957"/>
                    <a:pt x="54298" y="8957"/>
                  </a:cubicBezTo>
                  <a:cubicBezTo>
                    <a:pt x="57958" y="8957"/>
                    <a:pt x="63025" y="9244"/>
                    <a:pt x="66402" y="9531"/>
                  </a:cubicBezTo>
                  <a:cubicBezTo>
                    <a:pt x="70906" y="10104"/>
                    <a:pt x="72595" y="10963"/>
                    <a:pt x="72595" y="14115"/>
                  </a:cubicBezTo>
                  <a:cubicBezTo>
                    <a:pt x="72595" y="15261"/>
                    <a:pt x="72314" y="16121"/>
                    <a:pt x="71469" y="19559"/>
                  </a:cubicBezTo>
                  <a:lnTo>
                    <a:pt x="33750" y="173431"/>
                  </a:lnTo>
                  <a:cubicBezTo>
                    <a:pt x="30935" y="184606"/>
                    <a:pt x="30372" y="186898"/>
                    <a:pt x="8135" y="186898"/>
                  </a:cubicBezTo>
                  <a:cubicBezTo>
                    <a:pt x="3350" y="186898"/>
                    <a:pt x="253" y="186898"/>
                    <a:pt x="253" y="192343"/>
                  </a:cubicBezTo>
                  <a:cubicBezTo>
                    <a:pt x="253" y="195781"/>
                    <a:pt x="3631" y="195781"/>
                    <a:pt x="4475" y="195781"/>
                  </a:cubicBezTo>
                  <a:cubicBezTo>
                    <a:pt x="12357" y="195781"/>
                    <a:pt x="32343" y="194922"/>
                    <a:pt x="40224" y="194922"/>
                  </a:cubicBezTo>
                  <a:cubicBezTo>
                    <a:pt x="46135" y="194922"/>
                    <a:pt x="52328" y="195208"/>
                    <a:pt x="58239" y="195208"/>
                  </a:cubicBezTo>
                  <a:cubicBezTo>
                    <a:pt x="64432" y="195208"/>
                    <a:pt x="70625" y="195781"/>
                    <a:pt x="76536" y="195781"/>
                  </a:cubicBezTo>
                  <a:cubicBezTo>
                    <a:pt x="78506" y="195781"/>
                    <a:pt x="82166" y="195781"/>
                    <a:pt x="82166" y="190050"/>
                  </a:cubicBezTo>
                  <a:cubicBezTo>
                    <a:pt x="82166" y="186898"/>
                    <a:pt x="79632" y="186898"/>
                    <a:pt x="74284" y="186898"/>
                  </a:cubicBezTo>
                  <a:cubicBezTo>
                    <a:pt x="63869" y="186898"/>
                    <a:pt x="55987" y="186898"/>
                    <a:pt x="55987" y="181741"/>
                  </a:cubicBezTo>
                  <a:cubicBezTo>
                    <a:pt x="55987" y="179735"/>
                    <a:pt x="57676" y="173431"/>
                    <a:pt x="58521" y="169133"/>
                  </a:cubicBezTo>
                  <a:cubicBezTo>
                    <a:pt x="62462" y="154233"/>
                    <a:pt x="66121" y="139046"/>
                    <a:pt x="69780" y="124146"/>
                  </a:cubicBezTo>
                  <a:lnTo>
                    <a:pt x="111722" y="90908"/>
                  </a:lnTo>
                  <a:lnTo>
                    <a:pt x="144374" y="167987"/>
                  </a:lnTo>
                  <a:cubicBezTo>
                    <a:pt x="147752" y="175723"/>
                    <a:pt x="147752" y="176296"/>
                    <a:pt x="147752" y="178016"/>
                  </a:cubicBezTo>
                  <a:cubicBezTo>
                    <a:pt x="147752" y="186612"/>
                    <a:pt x="135648" y="186898"/>
                    <a:pt x="133114" y="186898"/>
                  </a:cubicBezTo>
                  <a:cubicBezTo>
                    <a:pt x="130018" y="186898"/>
                    <a:pt x="126922" y="186898"/>
                    <a:pt x="126922" y="192629"/>
                  </a:cubicBezTo>
                  <a:cubicBezTo>
                    <a:pt x="126922" y="195781"/>
                    <a:pt x="130300" y="195781"/>
                    <a:pt x="130863" y="195781"/>
                  </a:cubicBezTo>
                  <a:cubicBezTo>
                    <a:pt x="142122" y="195781"/>
                    <a:pt x="153944" y="194922"/>
                    <a:pt x="165204" y="194922"/>
                  </a:cubicBezTo>
                  <a:cubicBezTo>
                    <a:pt x="171397" y="194922"/>
                    <a:pt x="186597" y="195781"/>
                    <a:pt x="192789" y="195781"/>
                  </a:cubicBezTo>
                  <a:cubicBezTo>
                    <a:pt x="194197" y="195781"/>
                    <a:pt x="197856" y="195781"/>
                    <a:pt x="197856" y="190050"/>
                  </a:cubicBezTo>
                  <a:cubicBezTo>
                    <a:pt x="197856" y="186898"/>
                    <a:pt x="194760" y="186898"/>
                    <a:pt x="192226" y="186898"/>
                  </a:cubicBezTo>
                  <a:cubicBezTo>
                    <a:pt x="180686" y="186612"/>
                    <a:pt x="177026" y="184033"/>
                    <a:pt x="172804" y="174004"/>
                  </a:cubicBezTo>
                  <a:lnTo>
                    <a:pt x="132833" y="80019"/>
                  </a:ln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0" name="Dowolny kształt: kształt 109">
              <a:extLst>
                <a:ext uri="{FF2B5EF4-FFF2-40B4-BE49-F238E27FC236}">
                  <a16:creationId xmlns:a16="http://schemas.microsoft.com/office/drawing/2014/main" id="{B1156C34-6287-C666-3107-4C7B2D951490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0468713" y="7164185"/>
              <a:ext cx="123347" cy="131779"/>
            </a:xfrm>
            <a:custGeom>
              <a:avLst/>
              <a:gdLst>
                <a:gd name="connsiteX0" fmla="*/ 48931 w 123347"/>
                <a:gd name="connsiteY0" fmla="*/ 90330 h 131779"/>
                <a:gd name="connsiteX1" fmla="*/ 55631 w 123347"/>
                <a:gd name="connsiteY1" fmla="*/ 90530 h 131779"/>
                <a:gd name="connsiteX2" fmla="*/ 123609 w 123347"/>
                <a:gd name="connsiteY2" fmla="*/ 29354 h 131779"/>
                <a:gd name="connsiteX3" fmla="*/ 97797 w 123347"/>
                <a:gd name="connsiteY3" fmla="*/ 70 h 131779"/>
                <a:gd name="connsiteX4" fmla="*/ 50705 w 123347"/>
                <a:gd name="connsiteY4" fmla="*/ 50415 h 131779"/>
                <a:gd name="connsiteX5" fmla="*/ 42626 w 123347"/>
                <a:gd name="connsiteY5" fmla="*/ 75688 h 131779"/>
                <a:gd name="connsiteX6" fmla="*/ 7159 w 123347"/>
                <a:gd name="connsiteY6" fmla="*/ 47807 h 131779"/>
                <a:gd name="connsiteX7" fmla="*/ 24301 w 123347"/>
                <a:gd name="connsiteY7" fmla="*/ 7090 h 131779"/>
                <a:gd name="connsiteX8" fmla="*/ 25878 w 123347"/>
                <a:gd name="connsiteY8" fmla="*/ 4483 h 131779"/>
                <a:gd name="connsiteX9" fmla="*/ 22725 w 123347"/>
                <a:gd name="connsiteY9" fmla="*/ 2076 h 131779"/>
                <a:gd name="connsiteX10" fmla="*/ 16420 w 123347"/>
                <a:gd name="connsiteY10" fmla="*/ 6488 h 131779"/>
                <a:gd name="connsiteX11" fmla="*/ 262 w 123347"/>
                <a:gd name="connsiteY11" fmla="*/ 49813 h 131779"/>
                <a:gd name="connsiteX12" fmla="*/ 38488 w 123347"/>
                <a:gd name="connsiteY12" fmla="*/ 88725 h 131779"/>
                <a:gd name="connsiteX13" fmla="*/ 27454 w 123347"/>
                <a:gd name="connsiteY13" fmla="*/ 125431 h 131779"/>
                <a:gd name="connsiteX14" fmla="*/ 34153 w 123347"/>
                <a:gd name="connsiteY14" fmla="*/ 131849 h 131779"/>
                <a:gd name="connsiteX15" fmla="*/ 41838 w 123347"/>
                <a:gd name="connsiteY15" fmla="*/ 127437 h 131779"/>
                <a:gd name="connsiteX16" fmla="*/ 48931 w 123347"/>
                <a:gd name="connsiteY16" fmla="*/ 90330 h 131779"/>
                <a:gd name="connsiteX17" fmla="*/ 51493 w 123347"/>
                <a:gd name="connsiteY17" fmla="*/ 76691 h 131779"/>
                <a:gd name="connsiteX18" fmla="*/ 66468 w 123347"/>
                <a:gd name="connsiteY18" fmla="*/ 31561 h 131779"/>
                <a:gd name="connsiteX19" fmla="*/ 95630 w 123347"/>
                <a:gd name="connsiteY19" fmla="*/ 13709 h 131779"/>
                <a:gd name="connsiteX20" fmla="*/ 116516 w 123347"/>
                <a:gd name="connsiteY20" fmla="*/ 33366 h 131779"/>
                <a:gd name="connsiteX21" fmla="*/ 57798 w 123347"/>
                <a:gd name="connsiteY21" fmla="*/ 76891 h 131779"/>
                <a:gd name="connsiteX22" fmla="*/ 51493 w 123347"/>
                <a:gd name="connsiteY22" fmla="*/ 76691 h 13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347" h="131779">
                  <a:moveTo>
                    <a:pt x="48931" y="90330"/>
                  </a:moveTo>
                  <a:cubicBezTo>
                    <a:pt x="51099" y="90530"/>
                    <a:pt x="53463" y="90530"/>
                    <a:pt x="55631" y="90530"/>
                  </a:cubicBezTo>
                  <a:cubicBezTo>
                    <a:pt x="91098" y="90530"/>
                    <a:pt x="123609" y="61046"/>
                    <a:pt x="123609" y="29354"/>
                  </a:cubicBezTo>
                  <a:cubicBezTo>
                    <a:pt x="123609" y="11503"/>
                    <a:pt x="113166" y="70"/>
                    <a:pt x="97797" y="70"/>
                  </a:cubicBezTo>
                  <a:cubicBezTo>
                    <a:pt x="70606" y="70"/>
                    <a:pt x="56222" y="35372"/>
                    <a:pt x="50705" y="50415"/>
                  </a:cubicBezTo>
                  <a:cubicBezTo>
                    <a:pt x="48143" y="57836"/>
                    <a:pt x="43808" y="71877"/>
                    <a:pt x="42626" y="75688"/>
                  </a:cubicBezTo>
                  <a:cubicBezTo>
                    <a:pt x="20952" y="72679"/>
                    <a:pt x="7159" y="62650"/>
                    <a:pt x="7159" y="47807"/>
                  </a:cubicBezTo>
                  <a:cubicBezTo>
                    <a:pt x="7159" y="47607"/>
                    <a:pt x="8341" y="25142"/>
                    <a:pt x="24301" y="7090"/>
                  </a:cubicBezTo>
                  <a:cubicBezTo>
                    <a:pt x="25681" y="5686"/>
                    <a:pt x="25878" y="5285"/>
                    <a:pt x="25878" y="4483"/>
                  </a:cubicBezTo>
                  <a:cubicBezTo>
                    <a:pt x="25878" y="2076"/>
                    <a:pt x="23316" y="2076"/>
                    <a:pt x="22725" y="2076"/>
                  </a:cubicBezTo>
                  <a:cubicBezTo>
                    <a:pt x="20952" y="2076"/>
                    <a:pt x="20163" y="2076"/>
                    <a:pt x="16420" y="6488"/>
                  </a:cubicBezTo>
                  <a:cubicBezTo>
                    <a:pt x="5385" y="20328"/>
                    <a:pt x="262" y="41188"/>
                    <a:pt x="262" y="49813"/>
                  </a:cubicBezTo>
                  <a:cubicBezTo>
                    <a:pt x="262" y="67665"/>
                    <a:pt x="13070" y="83109"/>
                    <a:pt x="38488" y="88725"/>
                  </a:cubicBezTo>
                  <a:cubicBezTo>
                    <a:pt x="28636" y="119815"/>
                    <a:pt x="27454" y="123626"/>
                    <a:pt x="27454" y="125431"/>
                  </a:cubicBezTo>
                  <a:cubicBezTo>
                    <a:pt x="27454" y="130847"/>
                    <a:pt x="31986" y="131849"/>
                    <a:pt x="34153" y="131849"/>
                  </a:cubicBezTo>
                  <a:cubicBezTo>
                    <a:pt x="36321" y="131849"/>
                    <a:pt x="40261" y="130445"/>
                    <a:pt x="41838" y="127437"/>
                  </a:cubicBezTo>
                  <a:cubicBezTo>
                    <a:pt x="43217" y="124428"/>
                    <a:pt x="44990" y="114199"/>
                    <a:pt x="48931" y="90330"/>
                  </a:cubicBezTo>
                  <a:close/>
                  <a:moveTo>
                    <a:pt x="51493" y="76691"/>
                  </a:moveTo>
                  <a:cubicBezTo>
                    <a:pt x="55434" y="53624"/>
                    <a:pt x="57010" y="44598"/>
                    <a:pt x="66468" y="31561"/>
                  </a:cubicBezTo>
                  <a:cubicBezTo>
                    <a:pt x="75335" y="19325"/>
                    <a:pt x="85778" y="13709"/>
                    <a:pt x="95630" y="13709"/>
                  </a:cubicBezTo>
                  <a:cubicBezTo>
                    <a:pt x="109225" y="13709"/>
                    <a:pt x="116516" y="22936"/>
                    <a:pt x="116516" y="33366"/>
                  </a:cubicBezTo>
                  <a:cubicBezTo>
                    <a:pt x="116516" y="53624"/>
                    <a:pt x="91689" y="76891"/>
                    <a:pt x="57798" y="76891"/>
                  </a:cubicBezTo>
                  <a:cubicBezTo>
                    <a:pt x="56025" y="76891"/>
                    <a:pt x="53266" y="76891"/>
                    <a:pt x="51493" y="76691"/>
                  </a:cubicBez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1" name="Dowolny kształt: kształt 110">
              <a:extLst>
                <a:ext uri="{FF2B5EF4-FFF2-40B4-BE49-F238E27FC236}">
                  <a16:creationId xmlns:a16="http://schemas.microsoft.com/office/drawing/2014/main" id="{79EB03D9-9299-5117-6E52-0C450A1D8011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0444244" y="7337224"/>
              <a:ext cx="59703" cy="134988"/>
            </a:xfrm>
            <a:custGeom>
              <a:avLst/>
              <a:gdLst>
                <a:gd name="connsiteX0" fmla="*/ 54842 w 59703"/>
                <a:gd name="connsiteY0" fmla="*/ 7699 h 134988"/>
                <a:gd name="connsiteX1" fmla="*/ 46960 w 59703"/>
                <a:gd name="connsiteY1" fmla="*/ 77 h 134988"/>
                <a:gd name="connsiteX2" fmla="*/ 35926 w 59703"/>
                <a:gd name="connsiteY2" fmla="*/ 11109 h 134988"/>
                <a:gd name="connsiteX3" fmla="*/ 43807 w 59703"/>
                <a:gd name="connsiteY3" fmla="*/ 18731 h 134988"/>
                <a:gd name="connsiteX4" fmla="*/ 54842 w 59703"/>
                <a:gd name="connsiteY4" fmla="*/ 7699 h 134988"/>
                <a:gd name="connsiteX5" fmla="*/ 14646 w 59703"/>
                <a:gd name="connsiteY5" fmla="*/ 109593 h 134988"/>
                <a:gd name="connsiteX6" fmla="*/ 12872 w 59703"/>
                <a:gd name="connsiteY6" fmla="*/ 118017 h 134988"/>
                <a:gd name="connsiteX7" fmla="*/ 31591 w 59703"/>
                <a:gd name="connsiteY7" fmla="*/ 135066 h 134988"/>
                <a:gd name="connsiteX8" fmla="*/ 59965 w 59703"/>
                <a:gd name="connsiteY8" fmla="*/ 104378 h 134988"/>
                <a:gd name="connsiteX9" fmla="*/ 56812 w 59703"/>
                <a:gd name="connsiteY9" fmla="*/ 101770 h 134988"/>
                <a:gd name="connsiteX10" fmla="*/ 53068 w 59703"/>
                <a:gd name="connsiteY10" fmla="*/ 105180 h 134988"/>
                <a:gd name="connsiteX11" fmla="*/ 32182 w 59703"/>
                <a:gd name="connsiteY11" fmla="*/ 129450 h 134988"/>
                <a:gd name="connsiteX12" fmla="*/ 27256 w 59703"/>
                <a:gd name="connsiteY12" fmla="*/ 122430 h 134988"/>
                <a:gd name="connsiteX13" fmla="*/ 30409 w 59703"/>
                <a:gd name="connsiteY13" fmla="*/ 109593 h 134988"/>
                <a:gd name="connsiteX14" fmla="*/ 36714 w 59703"/>
                <a:gd name="connsiteY14" fmla="*/ 93547 h 134988"/>
                <a:gd name="connsiteX15" fmla="*/ 46369 w 59703"/>
                <a:gd name="connsiteY15" fmla="*/ 68073 h 134988"/>
                <a:gd name="connsiteX16" fmla="*/ 47551 w 59703"/>
                <a:gd name="connsiteY16" fmla="*/ 61655 h 134988"/>
                <a:gd name="connsiteX17" fmla="*/ 28832 w 59703"/>
                <a:gd name="connsiteY17" fmla="*/ 44606 h 134988"/>
                <a:gd name="connsiteX18" fmla="*/ 262 w 59703"/>
                <a:gd name="connsiteY18" fmla="*/ 75294 h 134988"/>
                <a:gd name="connsiteX19" fmla="*/ 3611 w 59703"/>
                <a:gd name="connsiteY19" fmla="*/ 77902 h 134988"/>
                <a:gd name="connsiteX20" fmla="*/ 7158 w 59703"/>
                <a:gd name="connsiteY20" fmla="*/ 74692 h 134988"/>
                <a:gd name="connsiteX21" fmla="*/ 28241 w 59703"/>
                <a:gd name="connsiteY21" fmla="*/ 50222 h 134988"/>
                <a:gd name="connsiteX22" fmla="*/ 33167 w 59703"/>
                <a:gd name="connsiteY22" fmla="*/ 57242 h 134988"/>
                <a:gd name="connsiteX23" fmla="*/ 27059 w 59703"/>
                <a:gd name="connsiteY23" fmla="*/ 77300 h 134988"/>
                <a:gd name="connsiteX24" fmla="*/ 14646 w 59703"/>
                <a:gd name="connsiteY24" fmla="*/ 109593 h 13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703" h="134988">
                  <a:moveTo>
                    <a:pt x="54842" y="7699"/>
                  </a:moveTo>
                  <a:cubicBezTo>
                    <a:pt x="54842" y="4490"/>
                    <a:pt x="52477" y="77"/>
                    <a:pt x="46960" y="77"/>
                  </a:cubicBezTo>
                  <a:cubicBezTo>
                    <a:pt x="41640" y="77"/>
                    <a:pt x="35926" y="5293"/>
                    <a:pt x="35926" y="11109"/>
                  </a:cubicBezTo>
                  <a:cubicBezTo>
                    <a:pt x="35926" y="14519"/>
                    <a:pt x="38487" y="18731"/>
                    <a:pt x="43807" y="18731"/>
                  </a:cubicBezTo>
                  <a:cubicBezTo>
                    <a:pt x="49522" y="18731"/>
                    <a:pt x="54842" y="13115"/>
                    <a:pt x="54842" y="7699"/>
                  </a:cubicBezTo>
                  <a:close/>
                  <a:moveTo>
                    <a:pt x="14646" y="109593"/>
                  </a:moveTo>
                  <a:cubicBezTo>
                    <a:pt x="13857" y="112200"/>
                    <a:pt x="12872" y="114607"/>
                    <a:pt x="12872" y="118017"/>
                  </a:cubicBezTo>
                  <a:cubicBezTo>
                    <a:pt x="12872" y="127444"/>
                    <a:pt x="20754" y="135066"/>
                    <a:pt x="31591" y="135066"/>
                  </a:cubicBezTo>
                  <a:cubicBezTo>
                    <a:pt x="51295" y="135066"/>
                    <a:pt x="59965" y="107386"/>
                    <a:pt x="59965" y="104378"/>
                  </a:cubicBezTo>
                  <a:cubicBezTo>
                    <a:pt x="59965" y="101770"/>
                    <a:pt x="57403" y="101770"/>
                    <a:pt x="56812" y="101770"/>
                  </a:cubicBezTo>
                  <a:cubicBezTo>
                    <a:pt x="54054" y="101770"/>
                    <a:pt x="53857" y="102974"/>
                    <a:pt x="53068" y="105180"/>
                  </a:cubicBezTo>
                  <a:cubicBezTo>
                    <a:pt x="48536" y="121226"/>
                    <a:pt x="39867" y="129450"/>
                    <a:pt x="32182" y="129450"/>
                  </a:cubicBezTo>
                  <a:cubicBezTo>
                    <a:pt x="28241" y="129450"/>
                    <a:pt x="27256" y="126843"/>
                    <a:pt x="27256" y="122430"/>
                  </a:cubicBezTo>
                  <a:cubicBezTo>
                    <a:pt x="27256" y="117817"/>
                    <a:pt x="28635" y="114006"/>
                    <a:pt x="30409" y="109593"/>
                  </a:cubicBezTo>
                  <a:cubicBezTo>
                    <a:pt x="32379" y="104177"/>
                    <a:pt x="34547" y="98762"/>
                    <a:pt x="36714" y="93547"/>
                  </a:cubicBezTo>
                  <a:cubicBezTo>
                    <a:pt x="38487" y="88733"/>
                    <a:pt x="45581" y="70480"/>
                    <a:pt x="46369" y="68073"/>
                  </a:cubicBezTo>
                  <a:cubicBezTo>
                    <a:pt x="46960" y="66068"/>
                    <a:pt x="47551" y="63661"/>
                    <a:pt x="47551" y="61655"/>
                  </a:cubicBezTo>
                  <a:cubicBezTo>
                    <a:pt x="47551" y="52228"/>
                    <a:pt x="39670" y="44606"/>
                    <a:pt x="28832" y="44606"/>
                  </a:cubicBezTo>
                  <a:cubicBezTo>
                    <a:pt x="9325" y="44606"/>
                    <a:pt x="262" y="71884"/>
                    <a:pt x="262" y="75294"/>
                  </a:cubicBezTo>
                  <a:cubicBezTo>
                    <a:pt x="262" y="77902"/>
                    <a:pt x="3020" y="77902"/>
                    <a:pt x="3611" y="77902"/>
                  </a:cubicBezTo>
                  <a:cubicBezTo>
                    <a:pt x="6370" y="77902"/>
                    <a:pt x="6567" y="76899"/>
                    <a:pt x="7158" y="74692"/>
                  </a:cubicBezTo>
                  <a:cubicBezTo>
                    <a:pt x="12281" y="57443"/>
                    <a:pt x="20951" y="50222"/>
                    <a:pt x="28241" y="50222"/>
                  </a:cubicBezTo>
                  <a:cubicBezTo>
                    <a:pt x="31394" y="50222"/>
                    <a:pt x="33167" y="51827"/>
                    <a:pt x="33167" y="57242"/>
                  </a:cubicBezTo>
                  <a:cubicBezTo>
                    <a:pt x="33167" y="61855"/>
                    <a:pt x="31985" y="64864"/>
                    <a:pt x="27059" y="77300"/>
                  </a:cubicBezTo>
                  <a:lnTo>
                    <a:pt x="14646" y="109593"/>
                  </a:ln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70" name="Grupa 169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F^{(n+1)} \leq F^{(n)} +  4 \min_{\tilde{K}^{(n)}_k} \| \alpha\| + 2 \| \beta \| \sqrt{F^{(n)}}  &#10;$$&#10; \end{document}&#10;" title="IguanaTex Vector Display">
            <a:extLst>
              <a:ext uri="{FF2B5EF4-FFF2-40B4-BE49-F238E27FC236}">
                <a16:creationId xmlns:a16="http://schemas.microsoft.com/office/drawing/2014/main" id="{2480F3CE-F720-3B9C-0E70-FAD9AA1BE5B6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4566698" y="2360014"/>
            <a:ext cx="4274146" cy="572253"/>
            <a:chOff x="5807302" y="5881006"/>
            <a:chExt cx="4971676" cy="665643"/>
          </a:xfrm>
        </p:grpSpPr>
        <p:sp>
          <p:nvSpPr>
            <p:cNvPr id="134" name="Dowolny kształt: kształt 133">
              <a:extLst>
                <a:ext uri="{FF2B5EF4-FFF2-40B4-BE49-F238E27FC236}">
                  <a16:creationId xmlns:a16="http://schemas.microsoft.com/office/drawing/2014/main" id="{FCFACBBE-CF39-FCB0-04E7-2D3C50E48929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807302" y="6005148"/>
              <a:ext cx="196819" cy="200623"/>
            </a:xfrm>
            <a:custGeom>
              <a:avLst/>
              <a:gdLst>
                <a:gd name="connsiteX0" fmla="*/ 73524 w 196819"/>
                <a:gd name="connsiteY0" fmla="*/ 104812 h 200623"/>
                <a:gd name="connsiteX1" fmla="*/ 100384 w 196819"/>
                <a:gd name="connsiteY1" fmla="*/ 104812 h 200623"/>
                <a:gd name="connsiteX2" fmla="*/ 123368 w 196819"/>
                <a:gd name="connsiteY2" fmla="*/ 118089 h 200623"/>
                <a:gd name="connsiteX3" fmla="*/ 121429 w 196819"/>
                <a:gd name="connsiteY3" fmla="*/ 132545 h 200623"/>
                <a:gd name="connsiteX4" fmla="*/ 120599 w 196819"/>
                <a:gd name="connsiteY4" fmla="*/ 135791 h 200623"/>
                <a:gd name="connsiteX5" fmla="*/ 123922 w 196819"/>
                <a:gd name="connsiteY5" fmla="*/ 139331 h 200623"/>
                <a:gd name="connsiteX6" fmla="*/ 128075 w 196819"/>
                <a:gd name="connsiteY6" fmla="*/ 133135 h 200623"/>
                <a:gd name="connsiteX7" fmla="*/ 143305 w 196819"/>
                <a:gd name="connsiteY7" fmla="*/ 69113 h 200623"/>
                <a:gd name="connsiteX8" fmla="*/ 144136 w 196819"/>
                <a:gd name="connsiteY8" fmla="*/ 64392 h 200623"/>
                <a:gd name="connsiteX9" fmla="*/ 140813 w 196819"/>
                <a:gd name="connsiteY9" fmla="*/ 61147 h 200623"/>
                <a:gd name="connsiteX10" fmla="*/ 136659 w 196819"/>
                <a:gd name="connsiteY10" fmla="*/ 67343 h 200623"/>
                <a:gd name="connsiteX11" fmla="*/ 100938 w 196819"/>
                <a:gd name="connsiteY11" fmla="*/ 95666 h 200623"/>
                <a:gd name="connsiteX12" fmla="*/ 75740 w 196819"/>
                <a:gd name="connsiteY12" fmla="*/ 95666 h 200623"/>
                <a:gd name="connsiteX13" fmla="*/ 93462 w 196819"/>
                <a:gd name="connsiteY13" fmla="*/ 20727 h 200623"/>
                <a:gd name="connsiteX14" fmla="*/ 108415 w 196819"/>
                <a:gd name="connsiteY14" fmla="*/ 9221 h 200623"/>
                <a:gd name="connsiteX15" fmla="*/ 144967 w 196819"/>
                <a:gd name="connsiteY15" fmla="*/ 9221 h 200623"/>
                <a:gd name="connsiteX16" fmla="*/ 185395 w 196819"/>
                <a:gd name="connsiteY16" fmla="*/ 41675 h 200623"/>
                <a:gd name="connsiteX17" fmla="*/ 184564 w 196819"/>
                <a:gd name="connsiteY17" fmla="*/ 57607 h 200623"/>
                <a:gd name="connsiteX18" fmla="*/ 184010 w 196819"/>
                <a:gd name="connsiteY18" fmla="*/ 62917 h 200623"/>
                <a:gd name="connsiteX19" fmla="*/ 187333 w 196819"/>
                <a:gd name="connsiteY19" fmla="*/ 66458 h 200623"/>
                <a:gd name="connsiteX20" fmla="*/ 191210 w 196819"/>
                <a:gd name="connsiteY20" fmla="*/ 59082 h 200623"/>
                <a:gd name="connsiteX21" fmla="*/ 196748 w 196819"/>
                <a:gd name="connsiteY21" fmla="*/ 8041 h 200623"/>
                <a:gd name="connsiteX22" fmla="*/ 189272 w 196819"/>
                <a:gd name="connsiteY22" fmla="*/ 75 h 200623"/>
                <a:gd name="connsiteX23" fmla="*/ 53587 w 196819"/>
                <a:gd name="connsiteY23" fmla="*/ 75 h 200623"/>
                <a:gd name="connsiteX24" fmla="*/ 45280 w 196819"/>
                <a:gd name="connsiteY24" fmla="*/ 5975 h 200623"/>
                <a:gd name="connsiteX25" fmla="*/ 53033 w 196819"/>
                <a:gd name="connsiteY25" fmla="*/ 9221 h 200623"/>
                <a:gd name="connsiteX26" fmla="*/ 71032 w 196819"/>
                <a:gd name="connsiteY26" fmla="*/ 14531 h 200623"/>
                <a:gd name="connsiteX27" fmla="*/ 69648 w 196819"/>
                <a:gd name="connsiteY27" fmla="*/ 21612 h 200623"/>
                <a:gd name="connsiteX28" fmla="*/ 33096 w 196819"/>
                <a:gd name="connsiteY28" fmla="*/ 177686 h 200623"/>
                <a:gd name="connsiteX29" fmla="*/ 7897 w 196819"/>
                <a:gd name="connsiteY29" fmla="*/ 191552 h 200623"/>
                <a:gd name="connsiteX30" fmla="*/ 144 w 196819"/>
                <a:gd name="connsiteY30" fmla="*/ 197158 h 200623"/>
                <a:gd name="connsiteX31" fmla="*/ 4298 w 196819"/>
                <a:gd name="connsiteY31" fmla="*/ 200699 h 200623"/>
                <a:gd name="connsiteX32" fmla="*/ 40849 w 196819"/>
                <a:gd name="connsiteY32" fmla="*/ 199813 h 200623"/>
                <a:gd name="connsiteX33" fmla="*/ 82109 w 196819"/>
                <a:gd name="connsiteY33" fmla="*/ 200699 h 200623"/>
                <a:gd name="connsiteX34" fmla="*/ 87924 w 196819"/>
                <a:gd name="connsiteY34" fmla="*/ 195093 h 200623"/>
                <a:gd name="connsiteX35" fmla="*/ 86262 w 196819"/>
                <a:gd name="connsiteY35" fmla="*/ 191847 h 200623"/>
                <a:gd name="connsiteX36" fmla="*/ 78509 w 196819"/>
                <a:gd name="connsiteY36" fmla="*/ 191552 h 200623"/>
                <a:gd name="connsiteX37" fmla="*/ 64110 w 196819"/>
                <a:gd name="connsiteY37" fmla="*/ 190962 h 200623"/>
                <a:gd name="connsiteX38" fmla="*/ 55249 w 196819"/>
                <a:gd name="connsiteY38" fmla="*/ 185062 h 200623"/>
                <a:gd name="connsiteX39" fmla="*/ 56356 w 196819"/>
                <a:gd name="connsiteY39" fmla="*/ 178276 h 200623"/>
                <a:gd name="connsiteX40" fmla="*/ 73524 w 196819"/>
                <a:gd name="connsiteY40" fmla="*/ 104812 h 20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96819" h="200623">
                  <a:moveTo>
                    <a:pt x="73524" y="104812"/>
                  </a:moveTo>
                  <a:lnTo>
                    <a:pt x="100384" y="104812"/>
                  </a:lnTo>
                  <a:cubicBezTo>
                    <a:pt x="121153" y="104812"/>
                    <a:pt x="123368" y="109533"/>
                    <a:pt x="123368" y="118089"/>
                  </a:cubicBezTo>
                  <a:cubicBezTo>
                    <a:pt x="123368" y="120154"/>
                    <a:pt x="123368" y="123694"/>
                    <a:pt x="121429" y="132545"/>
                  </a:cubicBezTo>
                  <a:cubicBezTo>
                    <a:pt x="120876" y="134021"/>
                    <a:pt x="120599" y="135201"/>
                    <a:pt x="120599" y="135791"/>
                  </a:cubicBezTo>
                  <a:cubicBezTo>
                    <a:pt x="120599" y="138151"/>
                    <a:pt x="122260" y="139331"/>
                    <a:pt x="123922" y="139331"/>
                  </a:cubicBezTo>
                  <a:cubicBezTo>
                    <a:pt x="126691" y="139331"/>
                    <a:pt x="126691" y="138446"/>
                    <a:pt x="128075" y="133135"/>
                  </a:cubicBezTo>
                  <a:lnTo>
                    <a:pt x="143305" y="69113"/>
                  </a:lnTo>
                  <a:cubicBezTo>
                    <a:pt x="144136" y="65867"/>
                    <a:pt x="144136" y="65277"/>
                    <a:pt x="144136" y="64392"/>
                  </a:cubicBezTo>
                  <a:cubicBezTo>
                    <a:pt x="144136" y="63802"/>
                    <a:pt x="143582" y="61147"/>
                    <a:pt x="140813" y="61147"/>
                  </a:cubicBezTo>
                  <a:cubicBezTo>
                    <a:pt x="138044" y="61147"/>
                    <a:pt x="137767" y="62622"/>
                    <a:pt x="136659" y="67343"/>
                  </a:cubicBezTo>
                  <a:cubicBezTo>
                    <a:pt x="130844" y="90355"/>
                    <a:pt x="124475" y="95666"/>
                    <a:pt x="100938" y="95666"/>
                  </a:cubicBezTo>
                  <a:lnTo>
                    <a:pt x="75740" y="95666"/>
                  </a:lnTo>
                  <a:lnTo>
                    <a:pt x="93462" y="20727"/>
                  </a:lnTo>
                  <a:cubicBezTo>
                    <a:pt x="95954" y="10401"/>
                    <a:pt x="96231" y="9221"/>
                    <a:pt x="108415" y="9221"/>
                  </a:cubicBezTo>
                  <a:lnTo>
                    <a:pt x="144967" y="9221"/>
                  </a:lnTo>
                  <a:cubicBezTo>
                    <a:pt x="179026" y="9221"/>
                    <a:pt x="185395" y="18957"/>
                    <a:pt x="185395" y="41675"/>
                  </a:cubicBezTo>
                  <a:cubicBezTo>
                    <a:pt x="185395" y="48460"/>
                    <a:pt x="185395" y="49641"/>
                    <a:pt x="184564" y="57607"/>
                  </a:cubicBezTo>
                  <a:cubicBezTo>
                    <a:pt x="184010" y="61442"/>
                    <a:pt x="184010" y="62032"/>
                    <a:pt x="184010" y="62917"/>
                  </a:cubicBezTo>
                  <a:cubicBezTo>
                    <a:pt x="184010" y="64392"/>
                    <a:pt x="184841" y="66458"/>
                    <a:pt x="187333" y="66458"/>
                  </a:cubicBezTo>
                  <a:cubicBezTo>
                    <a:pt x="190379" y="66458"/>
                    <a:pt x="190656" y="64687"/>
                    <a:pt x="191210" y="59082"/>
                  </a:cubicBezTo>
                  <a:lnTo>
                    <a:pt x="196748" y="8041"/>
                  </a:lnTo>
                  <a:cubicBezTo>
                    <a:pt x="197579" y="75"/>
                    <a:pt x="196194" y="75"/>
                    <a:pt x="189272" y="75"/>
                  </a:cubicBezTo>
                  <a:lnTo>
                    <a:pt x="53587" y="75"/>
                  </a:lnTo>
                  <a:cubicBezTo>
                    <a:pt x="48049" y="75"/>
                    <a:pt x="45280" y="75"/>
                    <a:pt x="45280" y="5975"/>
                  </a:cubicBezTo>
                  <a:cubicBezTo>
                    <a:pt x="45280" y="9221"/>
                    <a:pt x="47772" y="9221"/>
                    <a:pt x="53033" y="9221"/>
                  </a:cubicBezTo>
                  <a:cubicBezTo>
                    <a:pt x="63279" y="9221"/>
                    <a:pt x="71032" y="9221"/>
                    <a:pt x="71032" y="14531"/>
                  </a:cubicBezTo>
                  <a:cubicBezTo>
                    <a:pt x="71032" y="15712"/>
                    <a:pt x="71032" y="16302"/>
                    <a:pt x="69648" y="21612"/>
                  </a:cubicBezTo>
                  <a:lnTo>
                    <a:pt x="33096" y="177686"/>
                  </a:lnTo>
                  <a:cubicBezTo>
                    <a:pt x="30327" y="189192"/>
                    <a:pt x="29773" y="191552"/>
                    <a:pt x="7897" y="191552"/>
                  </a:cubicBezTo>
                  <a:cubicBezTo>
                    <a:pt x="3190" y="191552"/>
                    <a:pt x="144" y="191552"/>
                    <a:pt x="144" y="197158"/>
                  </a:cubicBezTo>
                  <a:cubicBezTo>
                    <a:pt x="144" y="200699"/>
                    <a:pt x="3467" y="200699"/>
                    <a:pt x="4298" y="200699"/>
                  </a:cubicBezTo>
                  <a:cubicBezTo>
                    <a:pt x="12328" y="200699"/>
                    <a:pt x="32819" y="199813"/>
                    <a:pt x="40849" y="199813"/>
                  </a:cubicBezTo>
                  <a:cubicBezTo>
                    <a:pt x="49987" y="199813"/>
                    <a:pt x="72971" y="200699"/>
                    <a:pt x="82109" y="200699"/>
                  </a:cubicBezTo>
                  <a:cubicBezTo>
                    <a:pt x="84601" y="200699"/>
                    <a:pt x="87924" y="200699"/>
                    <a:pt x="87924" y="195093"/>
                  </a:cubicBezTo>
                  <a:cubicBezTo>
                    <a:pt x="87924" y="192733"/>
                    <a:pt x="86262" y="192142"/>
                    <a:pt x="86262" y="191847"/>
                  </a:cubicBezTo>
                  <a:cubicBezTo>
                    <a:pt x="85431" y="191552"/>
                    <a:pt x="84878" y="191552"/>
                    <a:pt x="78509" y="191552"/>
                  </a:cubicBezTo>
                  <a:cubicBezTo>
                    <a:pt x="72417" y="191552"/>
                    <a:pt x="71032" y="191552"/>
                    <a:pt x="64110" y="190962"/>
                  </a:cubicBezTo>
                  <a:cubicBezTo>
                    <a:pt x="56079" y="190077"/>
                    <a:pt x="55249" y="188897"/>
                    <a:pt x="55249" y="185062"/>
                  </a:cubicBezTo>
                  <a:cubicBezTo>
                    <a:pt x="55249" y="184472"/>
                    <a:pt x="55249" y="182701"/>
                    <a:pt x="56356" y="178276"/>
                  </a:cubicBezTo>
                  <a:lnTo>
                    <a:pt x="73524" y="104812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5" name="Dowolny kształt: kształt 134">
              <a:extLst>
                <a:ext uri="{FF2B5EF4-FFF2-40B4-BE49-F238E27FC236}">
                  <a16:creationId xmlns:a16="http://schemas.microsoft.com/office/drawing/2014/main" id="{C24B0F3F-927F-C6DC-7885-FBC3E0AA3B2F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035597" y="5929061"/>
              <a:ext cx="50397" cy="206317"/>
            </a:xfrm>
            <a:custGeom>
              <a:avLst/>
              <a:gdLst>
                <a:gd name="connsiteX0" fmla="*/ 46672 w 50397"/>
                <a:gd name="connsiteY0" fmla="*/ 71 h 206317"/>
                <a:gd name="connsiteX1" fmla="*/ 152 w 50397"/>
                <a:gd name="connsiteY1" fmla="*/ 103126 h 206317"/>
                <a:gd name="connsiteX2" fmla="*/ 46672 w 50397"/>
                <a:gd name="connsiteY2" fmla="*/ 206389 h 206317"/>
                <a:gd name="connsiteX3" fmla="*/ 50549 w 50397"/>
                <a:gd name="connsiteY3" fmla="*/ 203910 h 206317"/>
                <a:gd name="connsiteX4" fmla="*/ 48611 w 50397"/>
                <a:gd name="connsiteY4" fmla="*/ 200812 h 206317"/>
                <a:gd name="connsiteX5" fmla="*/ 13333 w 50397"/>
                <a:gd name="connsiteY5" fmla="*/ 103333 h 206317"/>
                <a:gd name="connsiteX6" fmla="*/ 49192 w 50397"/>
                <a:gd name="connsiteY6" fmla="*/ 5027 h 206317"/>
                <a:gd name="connsiteX7" fmla="*/ 50549 w 50397"/>
                <a:gd name="connsiteY7" fmla="*/ 2549 h 206317"/>
                <a:gd name="connsiteX8" fmla="*/ 46672 w 50397"/>
                <a:gd name="connsiteY8" fmla="*/ 71 h 20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397" h="206317">
                  <a:moveTo>
                    <a:pt x="46672" y="71"/>
                  </a:moveTo>
                  <a:cubicBezTo>
                    <a:pt x="9844" y="27745"/>
                    <a:pt x="152" y="71528"/>
                    <a:pt x="152" y="103126"/>
                  </a:cubicBezTo>
                  <a:cubicBezTo>
                    <a:pt x="152" y="132246"/>
                    <a:pt x="8293" y="177475"/>
                    <a:pt x="46672" y="206389"/>
                  </a:cubicBezTo>
                  <a:cubicBezTo>
                    <a:pt x="48223" y="206389"/>
                    <a:pt x="50549" y="206389"/>
                    <a:pt x="50549" y="203910"/>
                  </a:cubicBezTo>
                  <a:cubicBezTo>
                    <a:pt x="50549" y="202671"/>
                    <a:pt x="49967" y="202258"/>
                    <a:pt x="48611" y="200812"/>
                  </a:cubicBezTo>
                  <a:cubicBezTo>
                    <a:pt x="22830" y="176029"/>
                    <a:pt x="13333" y="140920"/>
                    <a:pt x="13333" y="103333"/>
                  </a:cubicBezTo>
                  <a:cubicBezTo>
                    <a:pt x="13333" y="47571"/>
                    <a:pt x="33298" y="20310"/>
                    <a:pt x="49192" y="5027"/>
                  </a:cubicBezTo>
                  <a:cubicBezTo>
                    <a:pt x="49967" y="4201"/>
                    <a:pt x="50549" y="3581"/>
                    <a:pt x="50549" y="2549"/>
                  </a:cubicBezTo>
                  <a:cubicBezTo>
                    <a:pt x="50549" y="71"/>
                    <a:pt x="48223" y="71"/>
                    <a:pt x="46672" y="71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6" name="Dowolny kształt: kształt 135">
              <a:extLst>
                <a:ext uri="{FF2B5EF4-FFF2-40B4-BE49-F238E27FC236}">
                  <a16:creationId xmlns:a16="http://schemas.microsoft.com/office/drawing/2014/main" id="{507D91C4-6B77-C852-F0F0-8AA8BBA7932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108951" y="5992877"/>
              <a:ext cx="118433" cy="93142"/>
            </a:xfrm>
            <a:custGeom>
              <a:avLst/>
              <a:gdLst>
                <a:gd name="connsiteX0" fmla="*/ 14693 w 118433"/>
                <a:gd name="connsiteY0" fmla="*/ 78137 h 93142"/>
                <a:gd name="connsiteX1" fmla="*/ 12754 w 118433"/>
                <a:gd name="connsiteY1" fmla="*/ 86604 h 93142"/>
                <a:gd name="connsiteX2" fmla="*/ 19345 w 118433"/>
                <a:gd name="connsiteY2" fmla="*/ 93213 h 93142"/>
                <a:gd name="connsiteX3" fmla="*/ 26904 w 118433"/>
                <a:gd name="connsiteY3" fmla="*/ 88670 h 93142"/>
                <a:gd name="connsiteX4" fmla="*/ 30393 w 118433"/>
                <a:gd name="connsiteY4" fmla="*/ 75865 h 93142"/>
                <a:gd name="connsiteX5" fmla="*/ 34658 w 118433"/>
                <a:gd name="connsiteY5" fmla="*/ 57278 h 93142"/>
                <a:gd name="connsiteX6" fmla="*/ 37953 w 118433"/>
                <a:gd name="connsiteY6" fmla="*/ 43441 h 93142"/>
                <a:gd name="connsiteX7" fmla="*/ 46094 w 118433"/>
                <a:gd name="connsiteY7" fmla="*/ 24854 h 93142"/>
                <a:gd name="connsiteX8" fmla="*/ 75169 w 118433"/>
                <a:gd name="connsiteY8" fmla="*/ 5853 h 93142"/>
                <a:gd name="connsiteX9" fmla="*/ 86605 w 118433"/>
                <a:gd name="connsiteY9" fmla="*/ 20310 h 93142"/>
                <a:gd name="connsiteX10" fmla="*/ 75169 w 118433"/>
                <a:gd name="connsiteY10" fmla="*/ 64300 h 93142"/>
                <a:gd name="connsiteX11" fmla="*/ 72262 w 118433"/>
                <a:gd name="connsiteY11" fmla="*/ 75452 h 93142"/>
                <a:gd name="connsiteX12" fmla="*/ 90676 w 118433"/>
                <a:gd name="connsiteY12" fmla="*/ 93213 h 93142"/>
                <a:gd name="connsiteX13" fmla="*/ 118588 w 118433"/>
                <a:gd name="connsiteY13" fmla="*/ 61615 h 93142"/>
                <a:gd name="connsiteX14" fmla="*/ 115487 w 118433"/>
                <a:gd name="connsiteY14" fmla="*/ 58930 h 93142"/>
                <a:gd name="connsiteX15" fmla="*/ 111804 w 118433"/>
                <a:gd name="connsiteY15" fmla="*/ 62441 h 93142"/>
                <a:gd name="connsiteX16" fmla="*/ 91257 w 118433"/>
                <a:gd name="connsiteY16" fmla="*/ 87430 h 93142"/>
                <a:gd name="connsiteX17" fmla="*/ 86412 w 118433"/>
                <a:gd name="connsiteY17" fmla="*/ 80202 h 93142"/>
                <a:gd name="connsiteX18" fmla="*/ 90870 w 118433"/>
                <a:gd name="connsiteY18" fmla="*/ 63474 h 93142"/>
                <a:gd name="connsiteX19" fmla="*/ 101143 w 118433"/>
                <a:gd name="connsiteY19" fmla="*/ 23614 h 93142"/>
                <a:gd name="connsiteX20" fmla="*/ 75944 w 118433"/>
                <a:gd name="connsiteY20" fmla="*/ 71 h 93142"/>
                <a:gd name="connsiteX21" fmla="*/ 43186 w 118433"/>
                <a:gd name="connsiteY21" fmla="*/ 18864 h 93142"/>
                <a:gd name="connsiteX22" fmla="*/ 22446 w 118433"/>
                <a:gd name="connsiteY22" fmla="*/ 71 h 93142"/>
                <a:gd name="connsiteX23" fmla="*/ 7133 w 118433"/>
                <a:gd name="connsiteY23" fmla="*/ 11223 h 93142"/>
                <a:gd name="connsiteX24" fmla="*/ 155 w 118433"/>
                <a:gd name="connsiteY24" fmla="*/ 31669 h 93142"/>
                <a:gd name="connsiteX25" fmla="*/ 3450 w 118433"/>
                <a:gd name="connsiteY25" fmla="*/ 34354 h 93142"/>
                <a:gd name="connsiteX26" fmla="*/ 7714 w 118433"/>
                <a:gd name="connsiteY26" fmla="*/ 28158 h 93142"/>
                <a:gd name="connsiteX27" fmla="*/ 21864 w 118433"/>
                <a:gd name="connsiteY27" fmla="*/ 5853 h 93142"/>
                <a:gd name="connsiteX28" fmla="*/ 28261 w 118433"/>
                <a:gd name="connsiteY28" fmla="*/ 15973 h 93142"/>
                <a:gd name="connsiteX29" fmla="*/ 25160 w 118433"/>
                <a:gd name="connsiteY29" fmla="*/ 33115 h 93142"/>
                <a:gd name="connsiteX30" fmla="*/ 20895 w 118433"/>
                <a:gd name="connsiteY30" fmla="*/ 51702 h 93142"/>
                <a:gd name="connsiteX31" fmla="*/ 14693 w 118433"/>
                <a:gd name="connsiteY31" fmla="*/ 78137 h 93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8433" h="93142">
                  <a:moveTo>
                    <a:pt x="14693" y="78137"/>
                  </a:moveTo>
                  <a:cubicBezTo>
                    <a:pt x="13917" y="80822"/>
                    <a:pt x="12754" y="85985"/>
                    <a:pt x="12754" y="86604"/>
                  </a:cubicBezTo>
                  <a:cubicBezTo>
                    <a:pt x="12754" y="91148"/>
                    <a:pt x="16243" y="93213"/>
                    <a:pt x="19345" y="93213"/>
                  </a:cubicBezTo>
                  <a:cubicBezTo>
                    <a:pt x="22834" y="93213"/>
                    <a:pt x="25935" y="90528"/>
                    <a:pt x="26904" y="88670"/>
                  </a:cubicBezTo>
                  <a:cubicBezTo>
                    <a:pt x="27873" y="86811"/>
                    <a:pt x="29424" y="80202"/>
                    <a:pt x="30393" y="75865"/>
                  </a:cubicBezTo>
                  <a:cubicBezTo>
                    <a:pt x="31362" y="71941"/>
                    <a:pt x="33495" y="62441"/>
                    <a:pt x="34658" y="57278"/>
                  </a:cubicBezTo>
                  <a:cubicBezTo>
                    <a:pt x="35821" y="52734"/>
                    <a:pt x="36984" y="48191"/>
                    <a:pt x="37953" y="43441"/>
                  </a:cubicBezTo>
                  <a:cubicBezTo>
                    <a:pt x="40085" y="34973"/>
                    <a:pt x="40473" y="33321"/>
                    <a:pt x="46094" y="24854"/>
                  </a:cubicBezTo>
                  <a:cubicBezTo>
                    <a:pt x="51521" y="16593"/>
                    <a:pt x="60631" y="5853"/>
                    <a:pt x="75169" y="5853"/>
                  </a:cubicBezTo>
                  <a:cubicBezTo>
                    <a:pt x="86412" y="5853"/>
                    <a:pt x="86605" y="16386"/>
                    <a:pt x="86605" y="20310"/>
                  </a:cubicBezTo>
                  <a:cubicBezTo>
                    <a:pt x="86605" y="32701"/>
                    <a:pt x="78270" y="55626"/>
                    <a:pt x="75169" y="64300"/>
                  </a:cubicBezTo>
                  <a:cubicBezTo>
                    <a:pt x="73037" y="70082"/>
                    <a:pt x="72262" y="71941"/>
                    <a:pt x="72262" y="75452"/>
                  </a:cubicBezTo>
                  <a:cubicBezTo>
                    <a:pt x="72262" y="86398"/>
                    <a:pt x="80790" y="93213"/>
                    <a:pt x="90676" y="93213"/>
                  </a:cubicBezTo>
                  <a:cubicBezTo>
                    <a:pt x="110059" y="93213"/>
                    <a:pt x="118588" y="64713"/>
                    <a:pt x="118588" y="61615"/>
                  </a:cubicBezTo>
                  <a:cubicBezTo>
                    <a:pt x="118588" y="58930"/>
                    <a:pt x="116068" y="58930"/>
                    <a:pt x="115487" y="58930"/>
                  </a:cubicBezTo>
                  <a:cubicBezTo>
                    <a:pt x="112773" y="58930"/>
                    <a:pt x="112579" y="60169"/>
                    <a:pt x="111804" y="62441"/>
                  </a:cubicBezTo>
                  <a:cubicBezTo>
                    <a:pt x="107346" y="78963"/>
                    <a:pt x="99011" y="87430"/>
                    <a:pt x="91257" y="87430"/>
                  </a:cubicBezTo>
                  <a:cubicBezTo>
                    <a:pt x="87187" y="87430"/>
                    <a:pt x="86412" y="84539"/>
                    <a:pt x="86412" y="80202"/>
                  </a:cubicBezTo>
                  <a:cubicBezTo>
                    <a:pt x="86412" y="75452"/>
                    <a:pt x="87381" y="72767"/>
                    <a:pt x="90870" y="63474"/>
                  </a:cubicBezTo>
                  <a:cubicBezTo>
                    <a:pt x="93196" y="57071"/>
                    <a:pt x="101143" y="35180"/>
                    <a:pt x="101143" y="23614"/>
                  </a:cubicBezTo>
                  <a:cubicBezTo>
                    <a:pt x="101143" y="3582"/>
                    <a:pt x="86218" y="71"/>
                    <a:pt x="75944" y="71"/>
                  </a:cubicBezTo>
                  <a:cubicBezTo>
                    <a:pt x="59856" y="71"/>
                    <a:pt x="49001" y="10603"/>
                    <a:pt x="43186" y="18864"/>
                  </a:cubicBezTo>
                  <a:cubicBezTo>
                    <a:pt x="41829" y="4614"/>
                    <a:pt x="30393" y="71"/>
                    <a:pt x="22446" y="71"/>
                  </a:cubicBezTo>
                  <a:cubicBezTo>
                    <a:pt x="14111" y="71"/>
                    <a:pt x="9653" y="6473"/>
                    <a:pt x="7133" y="11223"/>
                  </a:cubicBezTo>
                  <a:cubicBezTo>
                    <a:pt x="2869" y="18864"/>
                    <a:pt x="155" y="30636"/>
                    <a:pt x="155" y="31669"/>
                  </a:cubicBezTo>
                  <a:cubicBezTo>
                    <a:pt x="155" y="34354"/>
                    <a:pt x="2869" y="34354"/>
                    <a:pt x="3450" y="34354"/>
                  </a:cubicBezTo>
                  <a:cubicBezTo>
                    <a:pt x="6164" y="34354"/>
                    <a:pt x="6358" y="33734"/>
                    <a:pt x="7714" y="28158"/>
                  </a:cubicBezTo>
                  <a:cubicBezTo>
                    <a:pt x="10622" y="15973"/>
                    <a:pt x="14305" y="5853"/>
                    <a:pt x="21864" y="5853"/>
                  </a:cubicBezTo>
                  <a:cubicBezTo>
                    <a:pt x="26904" y="5853"/>
                    <a:pt x="28261" y="10397"/>
                    <a:pt x="28261" y="15973"/>
                  </a:cubicBezTo>
                  <a:cubicBezTo>
                    <a:pt x="28261" y="19897"/>
                    <a:pt x="26516" y="27538"/>
                    <a:pt x="25160" y="33115"/>
                  </a:cubicBezTo>
                  <a:cubicBezTo>
                    <a:pt x="23803" y="38691"/>
                    <a:pt x="21864" y="47158"/>
                    <a:pt x="20895" y="51702"/>
                  </a:cubicBezTo>
                  <a:lnTo>
                    <a:pt x="14693" y="78137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7" name="Dowolny kształt: kształt 136">
              <a:extLst>
                <a:ext uri="{FF2B5EF4-FFF2-40B4-BE49-F238E27FC236}">
                  <a16:creationId xmlns:a16="http://schemas.microsoft.com/office/drawing/2014/main" id="{7D3A06FF-07CF-9C49-D983-B461ABE5274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250293" y="5956116"/>
              <a:ext cx="142662" cy="152208"/>
            </a:xfrm>
            <a:custGeom>
              <a:avLst/>
              <a:gdLst>
                <a:gd name="connsiteX0" fmla="*/ 76337 w 142662"/>
                <a:gd name="connsiteY0" fmla="*/ 81235 h 152208"/>
                <a:gd name="connsiteX1" fmla="*/ 135651 w 142662"/>
                <a:gd name="connsiteY1" fmla="*/ 81235 h 152208"/>
                <a:gd name="connsiteX2" fmla="*/ 142823 w 142662"/>
                <a:gd name="connsiteY2" fmla="*/ 76278 h 152208"/>
                <a:gd name="connsiteX3" fmla="*/ 135651 w 142662"/>
                <a:gd name="connsiteY3" fmla="*/ 71115 h 152208"/>
                <a:gd name="connsiteX4" fmla="*/ 76337 w 142662"/>
                <a:gd name="connsiteY4" fmla="*/ 71115 h 152208"/>
                <a:gd name="connsiteX5" fmla="*/ 76337 w 142662"/>
                <a:gd name="connsiteY5" fmla="*/ 7712 h 152208"/>
                <a:gd name="connsiteX6" fmla="*/ 71685 w 142662"/>
                <a:gd name="connsiteY6" fmla="*/ 71 h 152208"/>
                <a:gd name="connsiteX7" fmla="*/ 66839 w 142662"/>
                <a:gd name="connsiteY7" fmla="*/ 7712 h 152208"/>
                <a:gd name="connsiteX8" fmla="*/ 66839 w 142662"/>
                <a:gd name="connsiteY8" fmla="*/ 71115 h 152208"/>
                <a:gd name="connsiteX9" fmla="*/ 7332 w 142662"/>
                <a:gd name="connsiteY9" fmla="*/ 71115 h 152208"/>
                <a:gd name="connsiteX10" fmla="*/ 160 w 142662"/>
                <a:gd name="connsiteY10" fmla="*/ 76072 h 152208"/>
                <a:gd name="connsiteX11" fmla="*/ 7332 w 142662"/>
                <a:gd name="connsiteY11" fmla="*/ 81235 h 152208"/>
                <a:gd name="connsiteX12" fmla="*/ 66839 w 142662"/>
                <a:gd name="connsiteY12" fmla="*/ 81235 h 152208"/>
                <a:gd name="connsiteX13" fmla="*/ 66839 w 142662"/>
                <a:gd name="connsiteY13" fmla="*/ 144638 h 152208"/>
                <a:gd name="connsiteX14" fmla="*/ 71491 w 142662"/>
                <a:gd name="connsiteY14" fmla="*/ 152279 h 152208"/>
                <a:gd name="connsiteX15" fmla="*/ 76337 w 142662"/>
                <a:gd name="connsiteY15" fmla="*/ 144638 h 152208"/>
                <a:gd name="connsiteX16" fmla="*/ 76337 w 142662"/>
                <a:gd name="connsiteY16" fmla="*/ 81235 h 15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2662" h="152208">
                  <a:moveTo>
                    <a:pt x="76337" y="81235"/>
                  </a:moveTo>
                  <a:lnTo>
                    <a:pt x="135651" y="81235"/>
                  </a:lnTo>
                  <a:cubicBezTo>
                    <a:pt x="138170" y="81235"/>
                    <a:pt x="142823" y="81235"/>
                    <a:pt x="142823" y="76278"/>
                  </a:cubicBezTo>
                  <a:cubicBezTo>
                    <a:pt x="142823" y="71115"/>
                    <a:pt x="138364" y="71115"/>
                    <a:pt x="135651" y="71115"/>
                  </a:cubicBezTo>
                  <a:lnTo>
                    <a:pt x="76337" y="71115"/>
                  </a:lnTo>
                  <a:lnTo>
                    <a:pt x="76337" y="7712"/>
                  </a:lnTo>
                  <a:cubicBezTo>
                    <a:pt x="76337" y="5027"/>
                    <a:pt x="76337" y="71"/>
                    <a:pt x="71685" y="71"/>
                  </a:cubicBezTo>
                  <a:cubicBezTo>
                    <a:pt x="66839" y="71"/>
                    <a:pt x="66839" y="4821"/>
                    <a:pt x="66839" y="7712"/>
                  </a:cubicBezTo>
                  <a:lnTo>
                    <a:pt x="66839" y="71115"/>
                  </a:lnTo>
                  <a:lnTo>
                    <a:pt x="7332" y="71115"/>
                  </a:lnTo>
                  <a:cubicBezTo>
                    <a:pt x="4812" y="71115"/>
                    <a:pt x="160" y="71115"/>
                    <a:pt x="160" y="76072"/>
                  </a:cubicBezTo>
                  <a:cubicBezTo>
                    <a:pt x="160" y="81235"/>
                    <a:pt x="4618" y="81235"/>
                    <a:pt x="7332" y="81235"/>
                  </a:cubicBezTo>
                  <a:lnTo>
                    <a:pt x="66839" y="81235"/>
                  </a:lnTo>
                  <a:lnTo>
                    <a:pt x="66839" y="144638"/>
                  </a:lnTo>
                  <a:cubicBezTo>
                    <a:pt x="66839" y="147323"/>
                    <a:pt x="66839" y="152279"/>
                    <a:pt x="71491" y="152279"/>
                  </a:cubicBezTo>
                  <a:cubicBezTo>
                    <a:pt x="76337" y="152279"/>
                    <a:pt x="76337" y="147529"/>
                    <a:pt x="76337" y="144638"/>
                  </a:cubicBezTo>
                  <a:lnTo>
                    <a:pt x="76337" y="8123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8" name="Dowolny kształt: kształt 137">
              <a:extLst>
                <a:ext uri="{FF2B5EF4-FFF2-40B4-BE49-F238E27FC236}">
                  <a16:creationId xmlns:a16="http://schemas.microsoft.com/office/drawing/2014/main" id="{634C76FA-075D-625D-377D-C173A1E23E7E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427844" y="5946822"/>
              <a:ext cx="70556" cy="137132"/>
            </a:xfrm>
            <a:custGeom>
              <a:avLst/>
              <a:gdLst>
                <a:gd name="connsiteX0" fmla="*/ 43973 w 70556"/>
                <a:gd name="connsiteY0" fmla="*/ 5853 h 137132"/>
                <a:gd name="connsiteX1" fmla="*/ 38158 w 70556"/>
                <a:gd name="connsiteY1" fmla="*/ 71 h 137132"/>
                <a:gd name="connsiteX2" fmla="*/ 166 w 70556"/>
                <a:gd name="connsiteY2" fmla="*/ 13288 h 137132"/>
                <a:gd name="connsiteX3" fmla="*/ 166 w 70556"/>
                <a:gd name="connsiteY3" fmla="*/ 20723 h 137132"/>
                <a:gd name="connsiteX4" fmla="*/ 28272 w 70556"/>
                <a:gd name="connsiteY4" fmla="*/ 14940 h 137132"/>
                <a:gd name="connsiteX5" fmla="*/ 28272 w 70556"/>
                <a:gd name="connsiteY5" fmla="*/ 120268 h 137132"/>
                <a:gd name="connsiteX6" fmla="*/ 8889 w 70556"/>
                <a:gd name="connsiteY6" fmla="*/ 129768 h 137132"/>
                <a:gd name="connsiteX7" fmla="*/ 1523 w 70556"/>
                <a:gd name="connsiteY7" fmla="*/ 129768 h 137132"/>
                <a:gd name="connsiteX8" fmla="*/ 1523 w 70556"/>
                <a:gd name="connsiteY8" fmla="*/ 137203 h 137132"/>
                <a:gd name="connsiteX9" fmla="*/ 36025 w 70556"/>
                <a:gd name="connsiteY9" fmla="*/ 136377 h 137132"/>
                <a:gd name="connsiteX10" fmla="*/ 70722 w 70556"/>
                <a:gd name="connsiteY10" fmla="*/ 137203 h 137132"/>
                <a:gd name="connsiteX11" fmla="*/ 70722 w 70556"/>
                <a:gd name="connsiteY11" fmla="*/ 129768 h 137132"/>
                <a:gd name="connsiteX12" fmla="*/ 63356 w 70556"/>
                <a:gd name="connsiteY12" fmla="*/ 129768 h 137132"/>
                <a:gd name="connsiteX13" fmla="*/ 43973 w 70556"/>
                <a:gd name="connsiteY13" fmla="*/ 120268 h 137132"/>
                <a:gd name="connsiteX14" fmla="*/ 43973 w 70556"/>
                <a:gd name="connsiteY14" fmla="*/ 5853 h 137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0556" h="137132">
                  <a:moveTo>
                    <a:pt x="43973" y="5853"/>
                  </a:moveTo>
                  <a:cubicBezTo>
                    <a:pt x="43973" y="277"/>
                    <a:pt x="43585" y="71"/>
                    <a:pt x="38158" y="71"/>
                  </a:cubicBezTo>
                  <a:cubicBezTo>
                    <a:pt x="25752" y="13082"/>
                    <a:pt x="8113" y="13288"/>
                    <a:pt x="166" y="13288"/>
                  </a:cubicBezTo>
                  <a:lnTo>
                    <a:pt x="166" y="20723"/>
                  </a:lnTo>
                  <a:cubicBezTo>
                    <a:pt x="4818" y="20723"/>
                    <a:pt x="17611" y="20723"/>
                    <a:pt x="28272" y="14940"/>
                  </a:cubicBezTo>
                  <a:lnTo>
                    <a:pt x="28272" y="120268"/>
                  </a:lnTo>
                  <a:cubicBezTo>
                    <a:pt x="28272" y="127083"/>
                    <a:pt x="28272" y="129768"/>
                    <a:pt x="8889" y="129768"/>
                  </a:cubicBezTo>
                  <a:lnTo>
                    <a:pt x="1523" y="129768"/>
                  </a:lnTo>
                  <a:lnTo>
                    <a:pt x="1523" y="137203"/>
                  </a:lnTo>
                  <a:cubicBezTo>
                    <a:pt x="5012" y="136996"/>
                    <a:pt x="28854" y="136377"/>
                    <a:pt x="36025" y="136377"/>
                  </a:cubicBezTo>
                  <a:cubicBezTo>
                    <a:pt x="42034" y="136377"/>
                    <a:pt x="66458" y="136996"/>
                    <a:pt x="70722" y="137203"/>
                  </a:cubicBezTo>
                  <a:lnTo>
                    <a:pt x="70722" y="129768"/>
                  </a:lnTo>
                  <a:lnTo>
                    <a:pt x="63356" y="129768"/>
                  </a:lnTo>
                  <a:cubicBezTo>
                    <a:pt x="43973" y="129768"/>
                    <a:pt x="43973" y="127083"/>
                    <a:pt x="43973" y="120268"/>
                  </a:cubicBezTo>
                  <a:lnTo>
                    <a:pt x="43973" y="5853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9" name="Dowolny kształt: kształt 138">
              <a:extLst>
                <a:ext uri="{FF2B5EF4-FFF2-40B4-BE49-F238E27FC236}">
                  <a16:creationId xmlns:a16="http://schemas.microsoft.com/office/drawing/2014/main" id="{FF3DAEBC-64CE-49AD-3C9C-3D34D8E690F2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530857" y="5929061"/>
              <a:ext cx="50203" cy="206317"/>
            </a:xfrm>
            <a:custGeom>
              <a:avLst/>
              <a:gdLst>
                <a:gd name="connsiteX0" fmla="*/ 3853 w 50203"/>
                <a:gd name="connsiteY0" fmla="*/ 71 h 206317"/>
                <a:gd name="connsiteX1" fmla="*/ 170 w 50203"/>
                <a:gd name="connsiteY1" fmla="*/ 2549 h 206317"/>
                <a:gd name="connsiteX2" fmla="*/ 1914 w 50203"/>
                <a:gd name="connsiteY2" fmla="*/ 5647 h 206317"/>
                <a:gd name="connsiteX3" fmla="*/ 37192 w 50203"/>
                <a:gd name="connsiteY3" fmla="*/ 103126 h 206317"/>
                <a:gd name="connsiteX4" fmla="*/ 3659 w 50203"/>
                <a:gd name="connsiteY4" fmla="*/ 199160 h 206317"/>
                <a:gd name="connsiteX5" fmla="*/ 170 w 50203"/>
                <a:gd name="connsiteY5" fmla="*/ 203910 h 206317"/>
                <a:gd name="connsiteX6" fmla="*/ 2690 w 50203"/>
                <a:gd name="connsiteY6" fmla="*/ 206389 h 206317"/>
                <a:gd name="connsiteX7" fmla="*/ 36223 w 50203"/>
                <a:gd name="connsiteY7" fmla="*/ 166942 h 206317"/>
                <a:gd name="connsiteX8" fmla="*/ 50373 w 50203"/>
                <a:gd name="connsiteY8" fmla="*/ 103333 h 206317"/>
                <a:gd name="connsiteX9" fmla="*/ 3853 w 50203"/>
                <a:gd name="connsiteY9" fmla="*/ 71 h 20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03" h="206317">
                  <a:moveTo>
                    <a:pt x="3853" y="71"/>
                  </a:moveTo>
                  <a:cubicBezTo>
                    <a:pt x="2496" y="71"/>
                    <a:pt x="170" y="71"/>
                    <a:pt x="170" y="2549"/>
                  </a:cubicBezTo>
                  <a:cubicBezTo>
                    <a:pt x="170" y="3581"/>
                    <a:pt x="751" y="4201"/>
                    <a:pt x="1914" y="5647"/>
                  </a:cubicBezTo>
                  <a:cubicBezTo>
                    <a:pt x="18584" y="21962"/>
                    <a:pt x="37192" y="49843"/>
                    <a:pt x="37192" y="103126"/>
                  </a:cubicBezTo>
                  <a:cubicBezTo>
                    <a:pt x="37192" y="146290"/>
                    <a:pt x="24593" y="178921"/>
                    <a:pt x="3659" y="199160"/>
                  </a:cubicBezTo>
                  <a:cubicBezTo>
                    <a:pt x="364" y="202671"/>
                    <a:pt x="170" y="202878"/>
                    <a:pt x="170" y="203910"/>
                  </a:cubicBezTo>
                  <a:cubicBezTo>
                    <a:pt x="170" y="204943"/>
                    <a:pt x="751" y="206389"/>
                    <a:pt x="2690" y="206389"/>
                  </a:cubicBezTo>
                  <a:cubicBezTo>
                    <a:pt x="5016" y="206389"/>
                    <a:pt x="23430" y="192758"/>
                    <a:pt x="36223" y="166942"/>
                  </a:cubicBezTo>
                  <a:cubicBezTo>
                    <a:pt x="44752" y="149801"/>
                    <a:pt x="50373" y="127496"/>
                    <a:pt x="50373" y="103333"/>
                  </a:cubicBezTo>
                  <a:cubicBezTo>
                    <a:pt x="50373" y="74213"/>
                    <a:pt x="42232" y="28984"/>
                    <a:pt x="3853" y="71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0" name="Dowolny kształt: kształt 139">
              <a:extLst>
                <a:ext uri="{FF2B5EF4-FFF2-40B4-BE49-F238E27FC236}">
                  <a16:creationId xmlns:a16="http://schemas.microsoft.com/office/drawing/2014/main" id="{BEF2E81A-89FE-031E-ACAC-A0A3FFA5D843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717374" y="6018130"/>
              <a:ext cx="169190" cy="228062"/>
            </a:xfrm>
            <a:custGeom>
              <a:avLst/>
              <a:gdLst>
                <a:gd name="connsiteX0" fmla="*/ 164105 w 169190"/>
                <a:gd name="connsiteY0" fmla="*/ 12466 h 228062"/>
                <a:gd name="connsiteX1" fmla="*/ 169367 w 169190"/>
                <a:gd name="connsiteY1" fmla="*/ 5975 h 228062"/>
                <a:gd name="connsiteX2" fmla="*/ 163829 w 169190"/>
                <a:gd name="connsiteY2" fmla="*/ 75 h 228062"/>
                <a:gd name="connsiteX3" fmla="*/ 158844 w 169190"/>
                <a:gd name="connsiteY3" fmla="*/ 1845 h 228062"/>
                <a:gd name="connsiteX4" fmla="*/ 5714 w 169190"/>
                <a:gd name="connsiteY4" fmla="*/ 78849 h 228062"/>
                <a:gd name="connsiteX5" fmla="*/ 176 w 169190"/>
                <a:gd name="connsiteY5" fmla="*/ 85635 h 228062"/>
                <a:gd name="connsiteX6" fmla="*/ 5714 w 169190"/>
                <a:gd name="connsiteY6" fmla="*/ 92126 h 228062"/>
                <a:gd name="connsiteX7" fmla="*/ 158844 w 169190"/>
                <a:gd name="connsiteY7" fmla="*/ 168835 h 228062"/>
                <a:gd name="connsiteX8" fmla="*/ 163829 w 169190"/>
                <a:gd name="connsiteY8" fmla="*/ 170900 h 228062"/>
                <a:gd name="connsiteX9" fmla="*/ 169367 w 169190"/>
                <a:gd name="connsiteY9" fmla="*/ 164999 h 228062"/>
                <a:gd name="connsiteX10" fmla="*/ 163552 w 169190"/>
                <a:gd name="connsiteY10" fmla="*/ 158213 h 228062"/>
                <a:gd name="connsiteX11" fmla="*/ 18729 w 169190"/>
                <a:gd name="connsiteY11" fmla="*/ 85635 h 228062"/>
                <a:gd name="connsiteX12" fmla="*/ 164105 w 169190"/>
                <a:gd name="connsiteY12" fmla="*/ 12466 h 228062"/>
                <a:gd name="connsiteX13" fmla="*/ 159675 w 169190"/>
                <a:gd name="connsiteY13" fmla="*/ 228137 h 228062"/>
                <a:gd name="connsiteX14" fmla="*/ 169367 w 169190"/>
                <a:gd name="connsiteY14" fmla="*/ 222236 h 228062"/>
                <a:gd name="connsiteX15" fmla="*/ 159398 w 169190"/>
                <a:gd name="connsiteY15" fmla="*/ 216335 h 228062"/>
                <a:gd name="connsiteX16" fmla="*/ 10145 w 169190"/>
                <a:gd name="connsiteY16" fmla="*/ 216335 h 228062"/>
                <a:gd name="connsiteX17" fmla="*/ 176 w 169190"/>
                <a:gd name="connsiteY17" fmla="*/ 222236 h 228062"/>
                <a:gd name="connsiteX18" fmla="*/ 9868 w 169190"/>
                <a:gd name="connsiteY18" fmla="*/ 228137 h 228062"/>
                <a:gd name="connsiteX19" fmla="*/ 159675 w 169190"/>
                <a:gd name="connsiteY19" fmla="*/ 228137 h 228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9190" h="228062">
                  <a:moveTo>
                    <a:pt x="164105" y="12466"/>
                  </a:moveTo>
                  <a:cubicBezTo>
                    <a:pt x="167151" y="10991"/>
                    <a:pt x="169367" y="9516"/>
                    <a:pt x="169367" y="5975"/>
                  </a:cubicBezTo>
                  <a:cubicBezTo>
                    <a:pt x="169367" y="2730"/>
                    <a:pt x="167151" y="75"/>
                    <a:pt x="163829" y="75"/>
                  </a:cubicBezTo>
                  <a:cubicBezTo>
                    <a:pt x="162444" y="75"/>
                    <a:pt x="159952" y="1255"/>
                    <a:pt x="158844" y="1845"/>
                  </a:cubicBezTo>
                  <a:lnTo>
                    <a:pt x="5714" y="78849"/>
                  </a:lnTo>
                  <a:cubicBezTo>
                    <a:pt x="1007" y="81209"/>
                    <a:pt x="176" y="83275"/>
                    <a:pt x="176" y="85635"/>
                  </a:cubicBezTo>
                  <a:cubicBezTo>
                    <a:pt x="176" y="88290"/>
                    <a:pt x="1838" y="90355"/>
                    <a:pt x="5714" y="92126"/>
                  </a:cubicBezTo>
                  <a:lnTo>
                    <a:pt x="158844" y="168835"/>
                  </a:lnTo>
                  <a:cubicBezTo>
                    <a:pt x="162444" y="170900"/>
                    <a:pt x="162998" y="170900"/>
                    <a:pt x="163829" y="170900"/>
                  </a:cubicBezTo>
                  <a:cubicBezTo>
                    <a:pt x="166875" y="170900"/>
                    <a:pt x="169367" y="168245"/>
                    <a:pt x="169367" y="164999"/>
                  </a:cubicBezTo>
                  <a:cubicBezTo>
                    <a:pt x="169367" y="162344"/>
                    <a:pt x="168259" y="160574"/>
                    <a:pt x="163552" y="158213"/>
                  </a:cubicBezTo>
                  <a:lnTo>
                    <a:pt x="18729" y="85635"/>
                  </a:lnTo>
                  <a:lnTo>
                    <a:pt x="164105" y="12466"/>
                  </a:lnTo>
                  <a:close/>
                  <a:moveTo>
                    <a:pt x="159675" y="228137"/>
                  </a:moveTo>
                  <a:cubicBezTo>
                    <a:pt x="164382" y="228137"/>
                    <a:pt x="169367" y="228137"/>
                    <a:pt x="169367" y="222236"/>
                  </a:cubicBezTo>
                  <a:cubicBezTo>
                    <a:pt x="169367" y="216335"/>
                    <a:pt x="163552" y="216335"/>
                    <a:pt x="159398" y="216335"/>
                  </a:cubicBezTo>
                  <a:lnTo>
                    <a:pt x="10145" y="216335"/>
                  </a:lnTo>
                  <a:cubicBezTo>
                    <a:pt x="5991" y="216335"/>
                    <a:pt x="176" y="216335"/>
                    <a:pt x="176" y="222236"/>
                  </a:cubicBezTo>
                  <a:cubicBezTo>
                    <a:pt x="176" y="228137"/>
                    <a:pt x="5161" y="228137"/>
                    <a:pt x="9868" y="228137"/>
                  </a:cubicBezTo>
                  <a:lnTo>
                    <a:pt x="159675" y="228137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1" name="Dowolny kształt: kształt 140">
              <a:extLst>
                <a:ext uri="{FF2B5EF4-FFF2-40B4-BE49-F238E27FC236}">
                  <a16:creationId xmlns:a16="http://schemas.microsoft.com/office/drawing/2014/main" id="{EE0CA828-42FE-6FC2-0086-DCED2B0D23CD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997203" y="6005148"/>
              <a:ext cx="196819" cy="200623"/>
            </a:xfrm>
            <a:custGeom>
              <a:avLst/>
              <a:gdLst>
                <a:gd name="connsiteX0" fmla="*/ 73567 w 196819"/>
                <a:gd name="connsiteY0" fmla="*/ 104812 h 200623"/>
                <a:gd name="connsiteX1" fmla="*/ 100427 w 196819"/>
                <a:gd name="connsiteY1" fmla="*/ 104812 h 200623"/>
                <a:gd name="connsiteX2" fmla="*/ 123411 w 196819"/>
                <a:gd name="connsiteY2" fmla="*/ 118089 h 200623"/>
                <a:gd name="connsiteX3" fmla="*/ 121472 w 196819"/>
                <a:gd name="connsiteY3" fmla="*/ 132545 h 200623"/>
                <a:gd name="connsiteX4" fmla="*/ 120642 w 196819"/>
                <a:gd name="connsiteY4" fmla="*/ 135791 h 200623"/>
                <a:gd name="connsiteX5" fmla="*/ 123964 w 196819"/>
                <a:gd name="connsiteY5" fmla="*/ 139331 h 200623"/>
                <a:gd name="connsiteX6" fmla="*/ 128118 w 196819"/>
                <a:gd name="connsiteY6" fmla="*/ 133135 h 200623"/>
                <a:gd name="connsiteX7" fmla="*/ 143348 w 196819"/>
                <a:gd name="connsiteY7" fmla="*/ 69113 h 200623"/>
                <a:gd name="connsiteX8" fmla="*/ 144179 w 196819"/>
                <a:gd name="connsiteY8" fmla="*/ 64392 h 200623"/>
                <a:gd name="connsiteX9" fmla="*/ 140856 w 196819"/>
                <a:gd name="connsiteY9" fmla="*/ 61147 h 200623"/>
                <a:gd name="connsiteX10" fmla="*/ 136702 w 196819"/>
                <a:gd name="connsiteY10" fmla="*/ 67343 h 200623"/>
                <a:gd name="connsiteX11" fmla="*/ 100981 w 196819"/>
                <a:gd name="connsiteY11" fmla="*/ 95666 h 200623"/>
                <a:gd name="connsiteX12" fmla="*/ 75783 w 196819"/>
                <a:gd name="connsiteY12" fmla="*/ 95666 h 200623"/>
                <a:gd name="connsiteX13" fmla="*/ 93505 w 196819"/>
                <a:gd name="connsiteY13" fmla="*/ 20727 h 200623"/>
                <a:gd name="connsiteX14" fmla="*/ 108458 w 196819"/>
                <a:gd name="connsiteY14" fmla="*/ 9221 h 200623"/>
                <a:gd name="connsiteX15" fmla="*/ 145009 w 196819"/>
                <a:gd name="connsiteY15" fmla="*/ 9221 h 200623"/>
                <a:gd name="connsiteX16" fmla="*/ 185438 w 196819"/>
                <a:gd name="connsiteY16" fmla="*/ 41675 h 200623"/>
                <a:gd name="connsiteX17" fmla="*/ 184607 w 196819"/>
                <a:gd name="connsiteY17" fmla="*/ 57607 h 200623"/>
                <a:gd name="connsiteX18" fmla="*/ 184053 w 196819"/>
                <a:gd name="connsiteY18" fmla="*/ 62917 h 200623"/>
                <a:gd name="connsiteX19" fmla="*/ 187376 w 196819"/>
                <a:gd name="connsiteY19" fmla="*/ 66458 h 200623"/>
                <a:gd name="connsiteX20" fmla="*/ 191253 w 196819"/>
                <a:gd name="connsiteY20" fmla="*/ 59082 h 200623"/>
                <a:gd name="connsiteX21" fmla="*/ 196791 w 196819"/>
                <a:gd name="connsiteY21" fmla="*/ 8041 h 200623"/>
                <a:gd name="connsiteX22" fmla="*/ 189315 w 196819"/>
                <a:gd name="connsiteY22" fmla="*/ 75 h 200623"/>
                <a:gd name="connsiteX23" fmla="*/ 53630 w 196819"/>
                <a:gd name="connsiteY23" fmla="*/ 75 h 200623"/>
                <a:gd name="connsiteX24" fmla="*/ 45323 w 196819"/>
                <a:gd name="connsiteY24" fmla="*/ 5975 h 200623"/>
                <a:gd name="connsiteX25" fmla="*/ 53076 w 196819"/>
                <a:gd name="connsiteY25" fmla="*/ 9221 h 200623"/>
                <a:gd name="connsiteX26" fmla="*/ 71075 w 196819"/>
                <a:gd name="connsiteY26" fmla="*/ 14531 h 200623"/>
                <a:gd name="connsiteX27" fmla="*/ 69691 w 196819"/>
                <a:gd name="connsiteY27" fmla="*/ 21612 h 200623"/>
                <a:gd name="connsiteX28" fmla="*/ 33139 w 196819"/>
                <a:gd name="connsiteY28" fmla="*/ 177686 h 200623"/>
                <a:gd name="connsiteX29" fmla="*/ 7940 w 196819"/>
                <a:gd name="connsiteY29" fmla="*/ 191552 h 200623"/>
                <a:gd name="connsiteX30" fmla="*/ 187 w 196819"/>
                <a:gd name="connsiteY30" fmla="*/ 197158 h 200623"/>
                <a:gd name="connsiteX31" fmla="*/ 4340 w 196819"/>
                <a:gd name="connsiteY31" fmla="*/ 200699 h 200623"/>
                <a:gd name="connsiteX32" fmla="*/ 40892 w 196819"/>
                <a:gd name="connsiteY32" fmla="*/ 199813 h 200623"/>
                <a:gd name="connsiteX33" fmla="*/ 82151 w 196819"/>
                <a:gd name="connsiteY33" fmla="*/ 200699 h 200623"/>
                <a:gd name="connsiteX34" fmla="*/ 87966 w 196819"/>
                <a:gd name="connsiteY34" fmla="*/ 195093 h 200623"/>
                <a:gd name="connsiteX35" fmla="*/ 86305 w 196819"/>
                <a:gd name="connsiteY35" fmla="*/ 191847 h 200623"/>
                <a:gd name="connsiteX36" fmla="*/ 78552 w 196819"/>
                <a:gd name="connsiteY36" fmla="*/ 191552 h 200623"/>
                <a:gd name="connsiteX37" fmla="*/ 64152 w 196819"/>
                <a:gd name="connsiteY37" fmla="*/ 190962 h 200623"/>
                <a:gd name="connsiteX38" fmla="*/ 55291 w 196819"/>
                <a:gd name="connsiteY38" fmla="*/ 185062 h 200623"/>
                <a:gd name="connsiteX39" fmla="*/ 56399 w 196819"/>
                <a:gd name="connsiteY39" fmla="*/ 178276 h 200623"/>
                <a:gd name="connsiteX40" fmla="*/ 73567 w 196819"/>
                <a:gd name="connsiteY40" fmla="*/ 104812 h 20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96819" h="200623">
                  <a:moveTo>
                    <a:pt x="73567" y="104812"/>
                  </a:moveTo>
                  <a:lnTo>
                    <a:pt x="100427" y="104812"/>
                  </a:lnTo>
                  <a:cubicBezTo>
                    <a:pt x="121195" y="104812"/>
                    <a:pt x="123411" y="109533"/>
                    <a:pt x="123411" y="118089"/>
                  </a:cubicBezTo>
                  <a:cubicBezTo>
                    <a:pt x="123411" y="120154"/>
                    <a:pt x="123411" y="123694"/>
                    <a:pt x="121472" y="132545"/>
                  </a:cubicBezTo>
                  <a:cubicBezTo>
                    <a:pt x="120918" y="134021"/>
                    <a:pt x="120642" y="135201"/>
                    <a:pt x="120642" y="135791"/>
                  </a:cubicBezTo>
                  <a:cubicBezTo>
                    <a:pt x="120642" y="138151"/>
                    <a:pt x="122303" y="139331"/>
                    <a:pt x="123964" y="139331"/>
                  </a:cubicBezTo>
                  <a:cubicBezTo>
                    <a:pt x="126733" y="139331"/>
                    <a:pt x="126733" y="138446"/>
                    <a:pt x="128118" y="133135"/>
                  </a:cubicBezTo>
                  <a:lnTo>
                    <a:pt x="143348" y="69113"/>
                  </a:lnTo>
                  <a:cubicBezTo>
                    <a:pt x="144179" y="65867"/>
                    <a:pt x="144179" y="65277"/>
                    <a:pt x="144179" y="64392"/>
                  </a:cubicBezTo>
                  <a:cubicBezTo>
                    <a:pt x="144179" y="63802"/>
                    <a:pt x="143625" y="61147"/>
                    <a:pt x="140856" y="61147"/>
                  </a:cubicBezTo>
                  <a:cubicBezTo>
                    <a:pt x="138087" y="61147"/>
                    <a:pt x="137810" y="62622"/>
                    <a:pt x="136702" y="67343"/>
                  </a:cubicBezTo>
                  <a:cubicBezTo>
                    <a:pt x="130887" y="90355"/>
                    <a:pt x="124518" y="95666"/>
                    <a:pt x="100981" y="95666"/>
                  </a:cubicBezTo>
                  <a:lnTo>
                    <a:pt x="75783" y="95666"/>
                  </a:lnTo>
                  <a:lnTo>
                    <a:pt x="93505" y="20727"/>
                  </a:lnTo>
                  <a:cubicBezTo>
                    <a:pt x="95997" y="10401"/>
                    <a:pt x="96274" y="9221"/>
                    <a:pt x="108458" y="9221"/>
                  </a:cubicBezTo>
                  <a:lnTo>
                    <a:pt x="145009" y="9221"/>
                  </a:lnTo>
                  <a:cubicBezTo>
                    <a:pt x="179069" y="9221"/>
                    <a:pt x="185438" y="18957"/>
                    <a:pt x="185438" y="41675"/>
                  </a:cubicBezTo>
                  <a:cubicBezTo>
                    <a:pt x="185438" y="48460"/>
                    <a:pt x="185438" y="49641"/>
                    <a:pt x="184607" y="57607"/>
                  </a:cubicBezTo>
                  <a:cubicBezTo>
                    <a:pt x="184053" y="61442"/>
                    <a:pt x="184053" y="62032"/>
                    <a:pt x="184053" y="62917"/>
                  </a:cubicBezTo>
                  <a:cubicBezTo>
                    <a:pt x="184053" y="64392"/>
                    <a:pt x="184884" y="66458"/>
                    <a:pt x="187376" y="66458"/>
                  </a:cubicBezTo>
                  <a:cubicBezTo>
                    <a:pt x="190422" y="66458"/>
                    <a:pt x="190699" y="64687"/>
                    <a:pt x="191253" y="59082"/>
                  </a:cubicBezTo>
                  <a:lnTo>
                    <a:pt x="196791" y="8041"/>
                  </a:lnTo>
                  <a:cubicBezTo>
                    <a:pt x="197622" y="75"/>
                    <a:pt x="196237" y="75"/>
                    <a:pt x="189315" y="75"/>
                  </a:cubicBezTo>
                  <a:lnTo>
                    <a:pt x="53630" y="75"/>
                  </a:lnTo>
                  <a:cubicBezTo>
                    <a:pt x="48092" y="75"/>
                    <a:pt x="45323" y="75"/>
                    <a:pt x="45323" y="5975"/>
                  </a:cubicBezTo>
                  <a:cubicBezTo>
                    <a:pt x="45323" y="9221"/>
                    <a:pt x="47815" y="9221"/>
                    <a:pt x="53076" y="9221"/>
                  </a:cubicBezTo>
                  <a:cubicBezTo>
                    <a:pt x="63322" y="9221"/>
                    <a:pt x="71075" y="9221"/>
                    <a:pt x="71075" y="14531"/>
                  </a:cubicBezTo>
                  <a:cubicBezTo>
                    <a:pt x="71075" y="15712"/>
                    <a:pt x="71075" y="16302"/>
                    <a:pt x="69691" y="21612"/>
                  </a:cubicBezTo>
                  <a:lnTo>
                    <a:pt x="33139" y="177686"/>
                  </a:lnTo>
                  <a:cubicBezTo>
                    <a:pt x="30370" y="189192"/>
                    <a:pt x="29816" y="191552"/>
                    <a:pt x="7940" y="191552"/>
                  </a:cubicBezTo>
                  <a:cubicBezTo>
                    <a:pt x="3233" y="191552"/>
                    <a:pt x="187" y="191552"/>
                    <a:pt x="187" y="197158"/>
                  </a:cubicBezTo>
                  <a:cubicBezTo>
                    <a:pt x="187" y="200699"/>
                    <a:pt x="3510" y="200699"/>
                    <a:pt x="4340" y="200699"/>
                  </a:cubicBezTo>
                  <a:cubicBezTo>
                    <a:pt x="12371" y="200699"/>
                    <a:pt x="32862" y="199813"/>
                    <a:pt x="40892" y="199813"/>
                  </a:cubicBezTo>
                  <a:cubicBezTo>
                    <a:pt x="50030" y="199813"/>
                    <a:pt x="73013" y="200699"/>
                    <a:pt x="82151" y="200699"/>
                  </a:cubicBezTo>
                  <a:cubicBezTo>
                    <a:pt x="84644" y="200699"/>
                    <a:pt x="87966" y="200699"/>
                    <a:pt x="87966" y="195093"/>
                  </a:cubicBezTo>
                  <a:cubicBezTo>
                    <a:pt x="87966" y="192733"/>
                    <a:pt x="86305" y="192142"/>
                    <a:pt x="86305" y="191847"/>
                  </a:cubicBezTo>
                  <a:cubicBezTo>
                    <a:pt x="85474" y="191552"/>
                    <a:pt x="84920" y="191552"/>
                    <a:pt x="78552" y="191552"/>
                  </a:cubicBezTo>
                  <a:cubicBezTo>
                    <a:pt x="72460" y="191552"/>
                    <a:pt x="71075" y="191552"/>
                    <a:pt x="64152" y="190962"/>
                  </a:cubicBezTo>
                  <a:cubicBezTo>
                    <a:pt x="56122" y="190077"/>
                    <a:pt x="55291" y="188897"/>
                    <a:pt x="55291" y="185062"/>
                  </a:cubicBezTo>
                  <a:cubicBezTo>
                    <a:pt x="55291" y="184472"/>
                    <a:pt x="55291" y="182701"/>
                    <a:pt x="56399" y="178276"/>
                  </a:cubicBezTo>
                  <a:lnTo>
                    <a:pt x="73567" y="104812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2" name="Dowolny kształt: kształt 141">
              <a:extLst>
                <a:ext uri="{FF2B5EF4-FFF2-40B4-BE49-F238E27FC236}">
                  <a16:creationId xmlns:a16="http://schemas.microsoft.com/office/drawing/2014/main" id="{6F12BA4E-4586-C566-B0B9-E3B10FC070F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225499" y="5929061"/>
              <a:ext cx="50397" cy="206317"/>
            </a:xfrm>
            <a:custGeom>
              <a:avLst/>
              <a:gdLst>
                <a:gd name="connsiteX0" fmla="*/ 46715 w 50397"/>
                <a:gd name="connsiteY0" fmla="*/ 71 h 206317"/>
                <a:gd name="connsiteX1" fmla="*/ 195 w 50397"/>
                <a:gd name="connsiteY1" fmla="*/ 103126 h 206317"/>
                <a:gd name="connsiteX2" fmla="*/ 46715 w 50397"/>
                <a:gd name="connsiteY2" fmla="*/ 206389 h 206317"/>
                <a:gd name="connsiteX3" fmla="*/ 50592 w 50397"/>
                <a:gd name="connsiteY3" fmla="*/ 203910 h 206317"/>
                <a:gd name="connsiteX4" fmla="*/ 48653 w 50397"/>
                <a:gd name="connsiteY4" fmla="*/ 200812 h 206317"/>
                <a:gd name="connsiteX5" fmla="*/ 13375 w 50397"/>
                <a:gd name="connsiteY5" fmla="*/ 103333 h 206317"/>
                <a:gd name="connsiteX6" fmla="*/ 49235 w 50397"/>
                <a:gd name="connsiteY6" fmla="*/ 5027 h 206317"/>
                <a:gd name="connsiteX7" fmla="*/ 50592 w 50397"/>
                <a:gd name="connsiteY7" fmla="*/ 2549 h 206317"/>
                <a:gd name="connsiteX8" fmla="*/ 46715 w 50397"/>
                <a:gd name="connsiteY8" fmla="*/ 71 h 20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397" h="206317">
                  <a:moveTo>
                    <a:pt x="46715" y="71"/>
                  </a:moveTo>
                  <a:cubicBezTo>
                    <a:pt x="9886" y="27745"/>
                    <a:pt x="195" y="71528"/>
                    <a:pt x="195" y="103126"/>
                  </a:cubicBezTo>
                  <a:cubicBezTo>
                    <a:pt x="195" y="132246"/>
                    <a:pt x="8336" y="177475"/>
                    <a:pt x="46715" y="206389"/>
                  </a:cubicBezTo>
                  <a:cubicBezTo>
                    <a:pt x="48266" y="206389"/>
                    <a:pt x="50592" y="206389"/>
                    <a:pt x="50592" y="203910"/>
                  </a:cubicBezTo>
                  <a:cubicBezTo>
                    <a:pt x="50592" y="202671"/>
                    <a:pt x="50010" y="202258"/>
                    <a:pt x="48653" y="200812"/>
                  </a:cubicBezTo>
                  <a:cubicBezTo>
                    <a:pt x="22873" y="176029"/>
                    <a:pt x="13375" y="140920"/>
                    <a:pt x="13375" y="103333"/>
                  </a:cubicBezTo>
                  <a:cubicBezTo>
                    <a:pt x="13375" y="47571"/>
                    <a:pt x="33340" y="20310"/>
                    <a:pt x="49235" y="5027"/>
                  </a:cubicBezTo>
                  <a:cubicBezTo>
                    <a:pt x="50010" y="4201"/>
                    <a:pt x="50592" y="3581"/>
                    <a:pt x="50592" y="2549"/>
                  </a:cubicBezTo>
                  <a:cubicBezTo>
                    <a:pt x="50592" y="71"/>
                    <a:pt x="48266" y="71"/>
                    <a:pt x="46715" y="71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3" name="Dowolny kształt: kształt 142">
              <a:extLst>
                <a:ext uri="{FF2B5EF4-FFF2-40B4-BE49-F238E27FC236}">
                  <a16:creationId xmlns:a16="http://schemas.microsoft.com/office/drawing/2014/main" id="{BA335D3F-0476-E7AA-FD4D-46AF133AC750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298852" y="5992877"/>
              <a:ext cx="118433" cy="93142"/>
            </a:xfrm>
            <a:custGeom>
              <a:avLst/>
              <a:gdLst>
                <a:gd name="connsiteX0" fmla="*/ 14735 w 118433"/>
                <a:gd name="connsiteY0" fmla="*/ 78137 h 93142"/>
                <a:gd name="connsiteX1" fmla="*/ 12797 w 118433"/>
                <a:gd name="connsiteY1" fmla="*/ 86604 h 93142"/>
                <a:gd name="connsiteX2" fmla="*/ 19387 w 118433"/>
                <a:gd name="connsiteY2" fmla="*/ 93213 h 93142"/>
                <a:gd name="connsiteX3" fmla="*/ 26947 w 118433"/>
                <a:gd name="connsiteY3" fmla="*/ 88670 h 93142"/>
                <a:gd name="connsiteX4" fmla="*/ 30436 w 118433"/>
                <a:gd name="connsiteY4" fmla="*/ 75865 h 93142"/>
                <a:gd name="connsiteX5" fmla="*/ 34700 w 118433"/>
                <a:gd name="connsiteY5" fmla="*/ 57278 h 93142"/>
                <a:gd name="connsiteX6" fmla="*/ 37996 w 118433"/>
                <a:gd name="connsiteY6" fmla="*/ 43441 h 93142"/>
                <a:gd name="connsiteX7" fmla="*/ 46137 w 118433"/>
                <a:gd name="connsiteY7" fmla="*/ 24854 h 93142"/>
                <a:gd name="connsiteX8" fmla="*/ 75212 w 118433"/>
                <a:gd name="connsiteY8" fmla="*/ 5853 h 93142"/>
                <a:gd name="connsiteX9" fmla="*/ 86648 w 118433"/>
                <a:gd name="connsiteY9" fmla="*/ 20310 h 93142"/>
                <a:gd name="connsiteX10" fmla="*/ 75212 w 118433"/>
                <a:gd name="connsiteY10" fmla="*/ 64300 h 93142"/>
                <a:gd name="connsiteX11" fmla="*/ 72304 w 118433"/>
                <a:gd name="connsiteY11" fmla="*/ 75452 h 93142"/>
                <a:gd name="connsiteX12" fmla="*/ 90719 w 118433"/>
                <a:gd name="connsiteY12" fmla="*/ 93213 h 93142"/>
                <a:gd name="connsiteX13" fmla="*/ 118631 w 118433"/>
                <a:gd name="connsiteY13" fmla="*/ 61615 h 93142"/>
                <a:gd name="connsiteX14" fmla="*/ 115530 w 118433"/>
                <a:gd name="connsiteY14" fmla="*/ 58930 h 93142"/>
                <a:gd name="connsiteX15" fmla="*/ 111847 w 118433"/>
                <a:gd name="connsiteY15" fmla="*/ 62441 h 93142"/>
                <a:gd name="connsiteX16" fmla="*/ 91300 w 118433"/>
                <a:gd name="connsiteY16" fmla="*/ 87430 h 93142"/>
                <a:gd name="connsiteX17" fmla="*/ 86454 w 118433"/>
                <a:gd name="connsiteY17" fmla="*/ 80202 h 93142"/>
                <a:gd name="connsiteX18" fmla="*/ 90913 w 118433"/>
                <a:gd name="connsiteY18" fmla="*/ 63474 h 93142"/>
                <a:gd name="connsiteX19" fmla="*/ 101186 w 118433"/>
                <a:gd name="connsiteY19" fmla="*/ 23614 h 93142"/>
                <a:gd name="connsiteX20" fmla="*/ 75987 w 118433"/>
                <a:gd name="connsiteY20" fmla="*/ 71 h 93142"/>
                <a:gd name="connsiteX21" fmla="*/ 43229 w 118433"/>
                <a:gd name="connsiteY21" fmla="*/ 18864 h 93142"/>
                <a:gd name="connsiteX22" fmla="*/ 22489 w 118433"/>
                <a:gd name="connsiteY22" fmla="*/ 71 h 93142"/>
                <a:gd name="connsiteX23" fmla="*/ 7176 w 118433"/>
                <a:gd name="connsiteY23" fmla="*/ 11223 h 93142"/>
                <a:gd name="connsiteX24" fmla="*/ 198 w 118433"/>
                <a:gd name="connsiteY24" fmla="*/ 31669 h 93142"/>
                <a:gd name="connsiteX25" fmla="*/ 3493 w 118433"/>
                <a:gd name="connsiteY25" fmla="*/ 34354 h 93142"/>
                <a:gd name="connsiteX26" fmla="*/ 7757 w 118433"/>
                <a:gd name="connsiteY26" fmla="*/ 28158 h 93142"/>
                <a:gd name="connsiteX27" fmla="*/ 21907 w 118433"/>
                <a:gd name="connsiteY27" fmla="*/ 5853 h 93142"/>
                <a:gd name="connsiteX28" fmla="*/ 28304 w 118433"/>
                <a:gd name="connsiteY28" fmla="*/ 15973 h 93142"/>
                <a:gd name="connsiteX29" fmla="*/ 25202 w 118433"/>
                <a:gd name="connsiteY29" fmla="*/ 33115 h 93142"/>
                <a:gd name="connsiteX30" fmla="*/ 20938 w 118433"/>
                <a:gd name="connsiteY30" fmla="*/ 51702 h 93142"/>
                <a:gd name="connsiteX31" fmla="*/ 14735 w 118433"/>
                <a:gd name="connsiteY31" fmla="*/ 78137 h 93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8433" h="93142">
                  <a:moveTo>
                    <a:pt x="14735" y="78137"/>
                  </a:moveTo>
                  <a:cubicBezTo>
                    <a:pt x="13960" y="80822"/>
                    <a:pt x="12797" y="85985"/>
                    <a:pt x="12797" y="86604"/>
                  </a:cubicBezTo>
                  <a:cubicBezTo>
                    <a:pt x="12797" y="91148"/>
                    <a:pt x="16286" y="93213"/>
                    <a:pt x="19387" y="93213"/>
                  </a:cubicBezTo>
                  <a:cubicBezTo>
                    <a:pt x="22876" y="93213"/>
                    <a:pt x="25978" y="90528"/>
                    <a:pt x="26947" y="88670"/>
                  </a:cubicBezTo>
                  <a:cubicBezTo>
                    <a:pt x="27916" y="86811"/>
                    <a:pt x="29467" y="80202"/>
                    <a:pt x="30436" y="75865"/>
                  </a:cubicBezTo>
                  <a:cubicBezTo>
                    <a:pt x="31405" y="71941"/>
                    <a:pt x="33537" y="62441"/>
                    <a:pt x="34700" y="57278"/>
                  </a:cubicBezTo>
                  <a:cubicBezTo>
                    <a:pt x="35863" y="52734"/>
                    <a:pt x="37026" y="48191"/>
                    <a:pt x="37996" y="43441"/>
                  </a:cubicBezTo>
                  <a:cubicBezTo>
                    <a:pt x="40128" y="34973"/>
                    <a:pt x="40515" y="33321"/>
                    <a:pt x="46137" y="24854"/>
                  </a:cubicBezTo>
                  <a:cubicBezTo>
                    <a:pt x="51564" y="16593"/>
                    <a:pt x="60674" y="5853"/>
                    <a:pt x="75212" y="5853"/>
                  </a:cubicBezTo>
                  <a:cubicBezTo>
                    <a:pt x="86454" y="5853"/>
                    <a:pt x="86648" y="16386"/>
                    <a:pt x="86648" y="20310"/>
                  </a:cubicBezTo>
                  <a:cubicBezTo>
                    <a:pt x="86648" y="32701"/>
                    <a:pt x="78313" y="55626"/>
                    <a:pt x="75212" y="64300"/>
                  </a:cubicBezTo>
                  <a:cubicBezTo>
                    <a:pt x="73080" y="70082"/>
                    <a:pt x="72304" y="71941"/>
                    <a:pt x="72304" y="75452"/>
                  </a:cubicBezTo>
                  <a:cubicBezTo>
                    <a:pt x="72304" y="86398"/>
                    <a:pt x="80833" y="93213"/>
                    <a:pt x="90719" y="93213"/>
                  </a:cubicBezTo>
                  <a:cubicBezTo>
                    <a:pt x="110102" y="93213"/>
                    <a:pt x="118631" y="64713"/>
                    <a:pt x="118631" y="61615"/>
                  </a:cubicBezTo>
                  <a:cubicBezTo>
                    <a:pt x="118631" y="58930"/>
                    <a:pt x="116111" y="58930"/>
                    <a:pt x="115530" y="58930"/>
                  </a:cubicBezTo>
                  <a:cubicBezTo>
                    <a:pt x="112816" y="58930"/>
                    <a:pt x="112622" y="60169"/>
                    <a:pt x="111847" y="62441"/>
                  </a:cubicBezTo>
                  <a:cubicBezTo>
                    <a:pt x="107389" y="78963"/>
                    <a:pt x="99054" y="87430"/>
                    <a:pt x="91300" y="87430"/>
                  </a:cubicBezTo>
                  <a:cubicBezTo>
                    <a:pt x="87230" y="87430"/>
                    <a:pt x="86454" y="84539"/>
                    <a:pt x="86454" y="80202"/>
                  </a:cubicBezTo>
                  <a:cubicBezTo>
                    <a:pt x="86454" y="75452"/>
                    <a:pt x="87424" y="72767"/>
                    <a:pt x="90913" y="63474"/>
                  </a:cubicBezTo>
                  <a:cubicBezTo>
                    <a:pt x="93239" y="57071"/>
                    <a:pt x="101186" y="35180"/>
                    <a:pt x="101186" y="23614"/>
                  </a:cubicBezTo>
                  <a:cubicBezTo>
                    <a:pt x="101186" y="3582"/>
                    <a:pt x="86261" y="71"/>
                    <a:pt x="75987" y="71"/>
                  </a:cubicBezTo>
                  <a:cubicBezTo>
                    <a:pt x="59899" y="71"/>
                    <a:pt x="49044" y="10603"/>
                    <a:pt x="43229" y="18864"/>
                  </a:cubicBezTo>
                  <a:cubicBezTo>
                    <a:pt x="41872" y="4614"/>
                    <a:pt x="30436" y="71"/>
                    <a:pt x="22489" y="71"/>
                  </a:cubicBezTo>
                  <a:cubicBezTo>
                    <a:pt x="14154" y="71"/>
                    <a:pt x="9696" y="6473"/>
                    <a:pt x="7176" y="11223"/>
                  </a:cubicBezTo>
                  <a:cubicBezTo>
                    <a:pt x="2911" y="18864"/>
                    <a:pt x="198" y="30636"/>
                    <a:pt x="198" y="31669"/>
                  </a:cubicBezTo>
                  <a:cubicBezTo>
                    <a:pt x="198" y="34354"/>
                    <a:pt x="2911" y="34354"/>
                    <a:pt x="3493" y="34354"/>
                  </a:cubicBezTo>
                  <a:cubicBezTo>
                    <a:pt x="6207" y="34354"/>
                    <a:pt x="6400" y="33734"/>
                    <a:pt x="7757" y="28158"/>
                  </a:cubicBezTo>
                  <a:cubicBezTo>
                    <a:pt x="10665" y="15973"/>
                    <a:pt x="14348" y="5853"/>
                    <a:pt x="21907" y="5853"/>
                  </a:cubicBezTo>
                  <a:cubicBezTo>
                    <a:pt x="26947" y="5853"/>
                    <a:pt x="28304" y="10397"/>
                    <a:pt x="28304" y="15973"/>
                  </a:cubicBezTo>
                  <a:cubicBezTo>
                    <a:pt x="28304" y="19897"/>
                    <a:pt x="26559" y="27538"/>
                    <a:pt x="25202" y="33115"/>
                  </a:cubicBezTo>
                  <a:cubicBezTo>
                    <a:pt x="23846" y="38691"/>
                    <a:pt x="21907" y="47158"/>
                    <a:pt x="20938" y="51702"/>
                  </a:cubicBezTo>
                  <a:lnTo>
                    <a:pt x="14735" y="78137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4" name="Dowolny kształt: kształt 143">
              <a:extLst>
                <a:ext uri="{FF2B5EF4-FFF2-40B4-BE49-F238E27FC236}">
                  <a16:creationId xmlns:a16="http://schemas.microsoft.com/office/drawing/2014/main" id="{3997C786-8273-9724-ED30-A717A2EE76B3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440388" y="5929061"/>
              <a:ext cx="50203" cy="206317"/>
            </a:xfrm>
            <a:custGeom>
              <a:avLst/>
              <a:gdLst>
                <a:gd name="connsiteX0" fmla="*/ 3886 w 50203"/>
                <a:gd name="connsiteY0" fmla="*/ 71 h 206317"/>
                <a:gd name="connsiteX1" fmla="*/ 203 w 50203"/>
                <a:gd name="connsiteY1" fmla="*/ 2549 h 206317"/>
                <a:gd name="connsiteX2" fmla="*/ 1947 w 50203"/>
                <a:gd name="connsiteY2" fmla="*/ 5647 h 206317"/>
                <a:gd name="connsiteX3" fmla="*/ 37225 w 50203"/>
                <a:gd name="connsiteY3" fmla="*/ 103126 h 206317"/>
                <a:gd name="connsiteX4" fmla="*/ 3692 w 50203"/>
                <a:gd name="connsiteY4" fmla="*/ 199160 h 206317"/>
                <a:gd name="connsiteX5" fmla="*/ 203 w 50203"/>
                <a:gd name="connsiteY5" fmla="*/ 203910 h 206317"/>
                <a:gd name="connsiteX6" fmla="*/ 2722 w 50203"/>
                <a:gd name="connsiteY6" fmla="*/ 206389 h 206317"/>
                <a:gd name="connsiteX7" fmla="*/ 36256 w 50203"/>
                <a:gd name="connsiteY7" fmla="*/ 166942 h 206317"/>
                <a:gd name="connsiteX8" fmla="*/ 50406 w 50203"/>
                <a:gd name="connsiteY8" fmla="*/ 103333 h 206317"/>
                <a:gd name="connsiteX9" fmla="*/ 3886 w 50203"/>
                <a:gd name="connsiteY9" fmla="*/ 71 h 20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03" h="206317">
                  <a:moveTo>
                    <a:pt x="3886" y="71"/>
                  </a:moveTo>
                  <a:cubicBezTo>
                    <a:pt x="2529" y="71"/>
                    <a:pt x="203" y="71"/>
                    <a:pt x="203" y="2549"/>
                  </a:cubicBezTo>
                  <a:cubicBezTo>
                    <a:pt x="203" y="3581"/>
                    <a:pt x="784" y="4201"/>
                    <a:pt x="1947" y="5647"/>
                  </a:cubicBezTo>
                  <a:cubicBezTo>
                    <a:pt x="18617" y="21962"/>
                    <a:pt x="37225" y="49843"/>
                    <a:pt x="37225" y="103126"/>
                  </a:cubicBezTo>
                  <a:cubicBezTo>
                    <a:pt x="37225" y="146290"/>
                    <a:pt x="24626" y="178921"/>
                    <a:pt x="3692" y="199160"/>
                  </a:cubicBezTo>
                  <a:cubicBezTo>
                    <a:pt x="396" y="202671"/>
                    <a:pt x="203" y="202878"/>
                    <a:pt x="203" y="203910"/>
                  </a:cubicBezTo>
                  <a:cubicBezTo>
                    <a:pt x="203" y="204943"/>
                    <a:pt x="784" y="206389"/>
                    <a:pt x="2722" y="206389"/>
                  </a:cubicBezTo>
                  <a:cubicBezTo>
                    <a:pt x="5049" y="206389"/>
                    <a:pt x="23463" y="192758"/>
                    <a:pt x="36256" y="166942"/>
                  </a:cubicBezTo>
                  <a:cubicBezTo>
                    <a:pt x="44785" y="149801"/>
                    <a:pt x="50406" y="127496"/>
                    <a:pt x="50406" y="103333"/>
                  </a:cubicBezTo>
                  <a:cubicBezTo>
                    <a:pt x="50406" y="74213"/>
                    <a:pt x="42265" y="28984"/>
                    <a:pt x="3886" y="71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5" name="Dowolny kształt: kształt 144">
              <a:extLst>
                <a:ext uri="{FF2B5EF4-FFF2-40B4-BE49-F238E27FC236}">
                  <a16:creationId xmlns:a16="http://schemas.microsoft.com/office/drawing/2014/main" id="{C6B755E9-0CE3-545E-4605-84CBE5A65751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604046" y="6033766"/>
              <a:ext cx="184143" cy="196493"/>
            </a:xfrm>
            <a:custGeom>
              <a:avLst/>
              <a:gdLst>
                <a:gd name="connsiteX0" fmla="*/ 97957 w 184143"/>
                <a:gd name="connsiteY0" fmla="*/ 104222 h 196493"/>
                <a:gd name="connsiteX1" fmla="*/ 175214 w 184143"/>
                <a:gd name="connsiteY1" fmla="*/ 104222 h 196493"/>
                <a:gd name="connsiteX2" fmla="*/ 184352 w 184143"/>
                <a:gd name="connsiteY2" fmla="*/ 98321 h 196493"/>
                <a:gd name="connsiteX3" fmla="*/ 175214 w 184143"/>
                <a:gd name="connsiteY3" fmla="*/ 92421 h 196493"/>
                <a:gd name="connsiteX4" fmla="*/ 97957 w 184143"/>
                <a:gd name="connsiteY4" fmla="*/ 92421 h 196493"/>
                <a:gd name="connsiteX5" fmla="*/ 97957 w 184143"/>
                <a:gd name="connsiteY5" fmla="*/ 9811 h 196493"/>
                <a:gd name="connsiteX6" fmla="*/ 92419 w 184143"/>
                <a:gd name="connsiteY6" fmla="*/ 75 h 196493"/>
                <a:gd name="connsiteX7" fmla="*/ 86880 w 184143"/>
                <a:gd name="connsiteY7" fmla="*/ 9811 h 196493"/>
                <a:gd name="connsiteX8" fmla="*/ 86880 w 184143"/>
                <a:gd name="connsiteY8" fmla="*/ 92421 h 196493"/>
                <a:gd name="connsiteX9" fmla="*/ 9346 w 184143"/>
                <a:gd name="connsiteY9" fmla="*/ 92421 h 196493"/>
                <a:gd name="connsiteX10" fmla="*/ 208 w 184143"/>
                <a:gd name="connsiteY10" fmla="*/ 98321 h 196493"/>
                <a:gd name="connsiteX11" fmla="*/ 9346 w 184143"/>
                <a:gd name="connsiteY11" fmla="*/ 104222 h 196493"/>
                <a:gd name="connsiteX12" fmla="*/ 86880 w 184143"/>
                <a:gd name="connsiteY12" fmla="*/ 104222 h 196493"/>
                <a:gd name="connsiteX13" fmla="*/ 86880 w 184143"/>
                <a:gd name="connsiteY13" fmla="*/ 186832 h 196493"/>
                <a:gd name="connsiteX14" fmla="*/ 92419 w 184143"/>
                <a:gd name="connsiteY14" fmla="*/ 196568 h 196493"/>
                <a:gd name="connsiteX15" fmla="*/ 97957 w 184143"/>
                <a:gd name="connsiteY15" fmla="*/ 186832 h 196493"/>
                <a:gd name="connsiteX16" fmla="*/ 97957 w 184143"/>
                <a:gd name="connsiteY16" fmla="*/ 104222 h 19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4143" h="196493">
                  <a:moveTo>
                    <a:pt x="97957" y="104222"/>
                  </a:moveTo>
                  <a:lnTo>
                    <a:pt x="175214" y="104222"/>
                  </a:lnTo>
                  <a:cubicBezTo>
                    <a:pt x="179091" y="104222"/>
                    <a:pt x="184352" y="104222"/>
                    <a:pt x="184352" y="98321"/>
                  </a:cubicBezTo>
                  <a:cubicBezTo>
                    <a:pt x="184352" y="92421"/>
                    <a:pt x="179091" y="92421"/>
                    <a:pt x="175214" y="92421"/>
                  </a:cubicBezTo>
                  <a:lnTo>
                    <a:pt x="97957" y="92421"/>
                  </a:lnTo>
                  <a:lnTo>
                    <a:pt x="97957" y="9811"/>
                  </a:lnTo>
                  <a:cubicBezTo>
                    <a:pt x="97957" y="5680"/>
                    <a:pt x="97957" y="75"/>
                    <a:pt x="92419" y="75"/>
                  </a:cubicBezTo>
                  <a:cubicBezTo>
                    <a:pt x="86880" y="75"/>
                    <a:pt x="86880" y="5680"/>
                    <a:pt x="86880" y="9811"/>
                  </a:cubicBezTo>
                  <a:lnTo>
                    <a:pt x="86880" y="92421"/>
                  </a:lnTo>
                  <a:lnTo>
                    <a:pt x="9346" y="92421"/>
                  </a:lnTo>
                  <a:cubicBezTo>
                    <a:pt x="5470" y="92421"/>
                    <a:pt x="208" y="92421"/>
                    <a:pt x="208" y="98321"/>
                  </a:cubicBezTo>
                  <a:cubicBezTo>
                    <a:pt x="208" y="104222"/>
                    <a:pt x="5470" y="104222"/>
                    <a:pt x="9346" y="104222"/>
                  </a:cubicBezTo>
                  <a:lnTo>
                    <a:pt x="86880" y="104222"/>
                  </a:lnTo>
                  <a:lnTo>
                    <a:pt x="86880" y="186832"/>
                  </a:lnTo>
                  <a:cubicBezTo>
                    <a:pt x="86880" y="190962"/>
                    <a:pt x="86880" y="196568"/>
                    <a:pt x="92419" y="196568"/>
                  </a:cubicBezTo>
                  <a:cubicBezTo>
                    <a:pt x="97957" y="196568"/>
                    <a:pt x="97957" y="190962"/>
                    <a:pt x="97957" y="186832"/>
                  </a:cubicBezTo>
                  <a:lnTo>
                    <a:pt x="97957" y="104222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6" name="Dowolny kształt: kształt 145">
              <a:extLst>
                <a:ext uri="{FF2B5EF4-FFF2-40B4-BE49-F238E27FC236}">
                  <a16:creationId xmlns:a16="http://schemas.microsoft.com/office/drawing/2014/main" id="{511BBE5B-57E9-03BE-1576-5421C0247BD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873199" y="6006033"/>
              <a:ext cx="122669" cy="199738"/>
            </a:xfrm>
            <a:custGeom>
              <a:avLst/>
              <a:gdLst>
                <a:gd name="connsiteX0" fmla="*/ 73876 w 122669"/>
                <a:gd name="connsiteY0" fmla="*/ 151133 h 199738"/>
                <a:gd name="connsiteX1" fmla="*/ 73876 w 122669"/>
                <a:gd name="connsiteY1" fmla="*/ 176801 h 199738"/>
                <a:gd name="connsiteX2" fmla="*/ 52831 w 122669"/>
                <a:gd name="connsiteY2" fmla="*/ 190667 h 199738"/>
                <a:gd name="connsiteX3" fmla="*/ 47016 w 122669"/>
                <a:gd name="connsiteY3" fmla="*/ 190667 h 199738"/>
                <a:gd name="connsiteX4" fmla="*/ 47016 w 122669"/>
                <a:gd name="connsiteY4" fmla="*/ 199813 h 199738"/>
                <a:gd name="connsiteX5" fmla="*/ 84398 w 122669"/>
                <a:gd name="connsiteY5" fmla="*/ 198928 h 199738"/>
                <a:gd name="connsiteX6" fmla="*/ 122058 w 122669"/>
                <a:gd name="connsiteY6" fmla="*/ 199813 h 199738"/>
                <a:gd name="connsiteX7" fmla="*/ 122058 w 122669"/>
                <a:gd name="connsiteY7" fmla="*/ 190667 h 199738"/>
                <a:gd name="connsiteX8" fmla="*/ 116243 w 122669"/>
                <a:gd name="connsiteY8" fmla="*/ 190667 h 199738"/>
                <a:gd name="connsiteX9" fmla="*/ 95198 w 122669"/>
                <a:gd name="connsiteY9" fmla="*/ 176801 h 199738"/>
                <a:gd name="connsiteX10" fmla="*/ 95198 w 122669"/>
                <a:gd name="connsiteY10" fmla="*/ 151133 h 199738"/>
                <a:gd name="connsiteX11" fmla="*/ 122888 w 122669"/>
                <a:gd name="connsiteY11" fmla="*/ 151133 h 199738"/>
                <a:gd name="connsiteX12" fmla="*/ 122888 w 122669"/>
                <a:gd name="connsiteY12" fmla="*/ 141987 h 199738"/>
                <a:gd name="connsiteX13" fmla="*/ 95198 w 122669"/>
                <a:gd name="connsiteY13" fmla="*/ 141987 h 199738"/>
                <a:gd name="connsiteX14" fmla="*/ 95198 w 122669"/>
                <a:gd name="connsiteY14" fmla="*/ 7746 h 199738"/>
                <a:gd name="connsiteX15" fmla="*/ 90767 w 122669"/>
                <a:gd name="connsiteY15" fmla="*/ 75 h 199738"/>
                <a:gd name="connsiteX16" fmla="*/ 85229 w 122669"/>
                <a:gd name="connsiteY16" fmla="*/ 3615 h 199738"/>
                <a:gd name="connsiteX17" fmla="*/ 218 w 122669"/>
                <a:gd name="connsiteY17" fmla="*/ 141987 h 199738"/>
                <a:gd name="connsiteX18" fmla="*/ 218 w 122669"/>
                <a:gd name="connsiteY18" fmla="*/ 151133 h 199738"/>
                <a:gd name="connsiteX19" fmla="*/ 73876 w 122669"/>
                <a:gd name="connsiteY19" fmla="*/ 151133 h 199738"/>
                <a:gd name="connsiteX20" fmla="*/ 75537 w 122669"/>
                <a:gd name="connsiteY20" fmla="*/ 141987 h 199738"/>
                <a:gd name="connsiteX21" fmla="*/ 7972 w 122669"/>
                <a:gd name="connsiteY21" fmla="*/ 141987 h 199738"/>
                <a:gd name="connsiteX22" fmla="*/ 75537 w 122669"/>
                <a:gd name="connsiteY22" fmla="*/ 31938 h 199738"/>
                <a:gd name="connsiteX23" fmla="*/ 75537 w 122669"/>
                <a:gd name="connsiteY23" fmla="*/ 141987 h 199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2669" h="199738">
                  <a:moveTo>
                    <a:pt x="73876" y="151133"/>
                  </a:moveTo>
                  <a:lnTo>
                    <a:pt x="73876" y="176801"/>
                  </a:lnTo>
                  <a:cubicBezTo>
                    <a:pt x="73876" y="187422"/>
                    <a:pt x="73322" y="190667"/>
                    <a:pt x="52831" y="190667"/>
                  </a:cubicBezTo>
                  <a:lnTo>
                    <a:pt x="47016" y="190667"/>
                  </a:lnTo>
                  <a:lnTo>
                    <a:pt x="47016" y="199813"/>
                  </a:lnTo>
                  <a:cubicBezTo>
                    <a:pt x="58369" y="198928"/>
                    <a:pt x="72768" y="198928"/>
                    <a:pt x="84398" y="198928"/>
                  </a:cubicBezTo>
                  <a:cubicBezTo>
                    <a:pt x="96028" y="198928"/>
                    <a:pt x="110704" y="198928"/>
                    <a:pt x="122058" y="199813"/>
                  </a:cubicBezTo>
                  <a:lnTo>
                    <a:pt x="122058" y="190667"/>
                  </a:lnTo>
                  <a:lnTo>
                    <a:pt x="116243" y="190667"/>
                  </a:lnTo>
                  <a:cubicBezTo>
                    <a:pt x="95751" y="190667"/>
                    <a:pt x="95198" y="187422"/>
                    <a:pt x="95198" y="176801"/>
                  </a:cubicBezTo>
                  <a:lnTo>
                    <a:pt x="95198" y="151133"/>
                  </a:lnTo>
                  <a:lnTo>
                    <a:pt x="122888" y="151133"/>
                  </a:lnTo>
                  <a:lnTo>
                    <a:pt x="122888" y="141987"/>
                  </a:lnTo>
                  <a:lnTo>
                    <a:pt x="95198" y="141987"/>
                  </a:lnTo>
                  <a:lnTo>
                    <a:pt x="95198" y="7746"/>
                  </a:lnTo>
                  <a:cubicBezTo>
                    <a:pt x="95198" y="1845"/>
                    <a:pt x="95198" y="75"/>
                    <a:pt x="90767" y="75"/>
                  </a:cubicBezTo>
                  <a:cubicBezTo>
                    <a:pt x="88275" y="75"/>
                    <a:pt x="87444" y="75"/>
                    <a:pt x="85229" y="3615"/>
                  </a:cubicBezTo>
                  <a:lnTo>
                    <a:pt x="218" y="141987"/>
                  </a:lnTo>
                  <a:lnTo>
                    <a:pt x="218" y="151133"/>
                  </a:lnTo>
                  <a:lnTo>
                    <a:pt x="73876" y="151133"/>
                  </a:lnTo>
                  <a:close/>
                  <a:moveTo>
                    <a:pt x="75537" y="141987"/>
                  </a:moveTo>
                  <a:lnTo>
                    <a:pt x="7972" y="141987"/>
                  </a:lnTo>
                  <a:lnTo>
                    <a:pt x="75537" y="31938"/>
                  </a:lnTo>
                  <a:lnTo>
                    <a:pt x="75537" y="141987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7" name="Dowolny kształt: kształt 146">
              <a:extLst>
                <a:ext uri="{FF2B5EF4-FFF2-40B4-BE49-F238E27FC236}">
                  <a16:creationId xmlns:a16="http://schemas.microsoft.com/office/drawing/2014/main" id="{EE6BB963-D7BF-2421-8980-5D307B82CF18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070870" y="6075366"/>
              <a:ext cx="216264" cy="130405"/>
            </a:xfrm>
            <a:custGeom>
              <a:avLst/>
              <a:gdLst>
                <a:gd name="connsiteX0" fmla="*/ 21824 w 216264"/>
                <a:gd name="connsiteY0" fmla="*/ 28988 h 130405"/>
                <a:gd name="connsiteX1" fmla="*/ 21824 w 216264"/>
                <a:gd name="connsiteY1" fmla="*/ 108058 h 130405"/>
                <a:gd name="connsiteX2" fmla="*/ 225 w 216264"/>
                <a:gd name="connsiteY2" fmla="*/ 121334 h 130405"/>
                <a:gd name="connsiteX3" fmla="*/ 225 w 216264"/>
                <a:gd name="connsiteY3" fmla="*/ 130480 h 130405"/>
                <a:gd name="connsiteX4" fmla="*/ 31516 w 216264"/>
                <a:gd name="connsiteY4" fmla="*/ 129595 h 130405"/>
                <a:gd name="connsiteX5" fmla="*/ 62530 w 216264"/>
                <a:gd name="connsiteY5" fmla="*/ 130480 h 130405"/>
                <a:gd name="connsiteX6" fmla="*/ 62530 w 216264"/>
                <a:gd name="connsiteY6" fmla="*/ 121334 h 130405"/>
                <a:gd name="connsiteX7" fmla="*/ 40931 w 216264"/>
                <a:gd name="connsiteY7" fmla="*/ 108058 h 130405"/>
                <a:gd name="connsiteX8" fmla="*/ 40931 w 216264"/>
                <a:gd name="connsiteY8" fmla="*/ 53771 h 130405"/>
                <a:gd name="connsiteX9" fmla="*/ 78313 w 216264"/>
                <a:gd name="connsiteY9" fmla="*/ 6565 h 130405"/>
                <a:gd name="connsiteX10" fmla="*/ 98805 w 216264"/>
                <a:gd name="connsiteY10" fmla="*/ 39314 h 130405"/>
                <a:gd name="connsiteX11" fmla="*/ 98805 w 216264"/>
                <a:gd name="connsiteY11" fmla="*/ 108058 h 130405"/>
                <a:gd name="connsiteX12" fmla="*/ 77206 w 216264"/>
                <a:gd name="connsiteY12" fmla="*/ 121334 h 130405"/>
                <a:gd name="connsiteX13" fmla="*/ 77206 w 216264"/>
                <a:gd name="connsiteY13" fmla="*/ 130480 h 130405"/>
                <a:gd name="connsiteX14" fmla="*/ 108496 w 216264"/>
                <a:gd name="connsiteY14" fmla="*/ 129595 h 130405"/>
                <a:gd name="connsiteX15" fmla="*/ 139510 w 216264"/>
                <a:gd name="connsiteY15" fmla="*/ 130480 h 130405"/>
                <a:gd name="connsiteX16" fmla="*/ 139510 w 216264"/>
                <a:gd name="connsiteY16" fmla="*/ 121334 h 130405"/>
                <a:gd name="connsiteX17" fmla="*/ 117911 w 216264"/>
                <a:gd name="connsiteY17" fmla="*/ 108058 h 130405"/>
                <a:gd name="connsiteX18" fmla="*/ 117911 w 216264"/>
                <a:gd name="connsiteY18" fmla="*/ 53771 h 130405"/>
                <a:gd name="connsiteX19" fmla="*/ 155294 w 216264"/>
                <a:gd name="connsiteY19" fmla="*/ 6565 h 130405"/>
                <a:gd name="connsiteX20" fmla="*/ 175785 w 216264"/>
                <a:gd name="connsiteY20" fmla="*/ 39314 h 130405"/>
                <a:gd name="connsiteX21" fmla="*/ 175785 w 216264"/>
                <a:gd name="connsiteY21" fmla="*/ 108058 h 130405"/>
                <a:gd name="connsiteX22" fmla="*/ 154186 w 216264"/>
                <a:gd name="connsiteY22" fmla="*/ 121334 h 130405"/>
                <a:gd name="connsiteX23" fmla="*/ 154186 w 216264"/>
                <a:gd name="connsiteY23" fmla="*/ 130480 h 130405"/>
                <a:gd name="connsiteX24" fmla="*/ 185477 w 216264"/>
                <a:gd name="connsiteY24" fmla="*/ 129595 h 130405"/>
                <a:gd name="connsiteX25" fmla="*/ 216490 w 216264"/>
                <a:gd name="connsiteY25" fmla="*/ 130480 h 130405"/>
                <a:gd name="connsiteX26" fmla="*/ 216490 w 216264"/>
                <a:gd name="connsiteY26" fmla="*/ 121334 h 130405"/>
                <a:gd name="connsiteX27" fmla="*/ 194891 w 216264"/>
                <a:gd name="connsiteY27" fmla="*/ 112483 h 130405"/>
                <a:gd name="connsiteX28" fmla="*/ 194891 w 216264"/>
                <a:gd name="connsiteY28" fmla="*/ 56131 h 130405"/>
                <a:gd name="connsiteX29" fmla="*/ 186307 w 216264"/>
                <a:gd name="connsiteY29" fmla="*/ 10991 h 130405"/>
                <a:gd name="connsiteX30" fmla="*/ 157232 w 216264"/>
                <a:gd name="connsiteY30" fmla="*/ 75 h 130405"/>
                <a:gd name="connsiteX31" fmla="*/ 117080 w 216264"/>
                <a:gd name="connsiteY31" fmla="*/ 28988 h 130405"/>
                <a:gd name="connsiteX32" fmla="*/ 80252 w 216264"/>
                <a:gd name="connsiteY32" fmla="*/ 75 h 130405"/>
                <a:gd name="connsiteX33" fmla="*/ 39269 w 216264"/>
                <a:gd name="connsiteY33" fmla="*/ 31053 h 130405"/>
                <a:gd name="connsiteX34" fmla="*/ 39269 w 216264"/>
                <a:gd name="connsiteY34" fmla="*/ 75 h 130405"/>
                <a:gd name="connsiteX35" fmla="*/ 225 w 216264"/>
                <a:gd name="connsiteY35" fmla="*/ 3320 h 130405"/>
                <a:gd name="connsiteX36" fmla="*/ 225 w 216264"/>
                <a:gd name="connsiteY36" fmla="*/ 12466 h 130405"/>
                <a:gd name="connsiteX37" fmla="*/ 21824 w 216264"/>
                <a:gd name="connsiteY37" fmla="*/ 28988 h 13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16264" h="130405">
                  <a:moveTo>
                    <a:pt x="21824" y="28988"/>
                  </a:moveTo>
                  <a:lnTo>
                    <a:pt x="21824" y="108058"/>
                  </a:lnTo>
                  <a:cubicBezTo>
                    <a:pt x="21824" y="121334"/>
                    <a:pt x="18778" y="121334"/>
                    <a:pt x="225" y="121334"/>
                  </a:cubicBezTo>
                  <a:lnTo>
                    <a:pt x="225" y="130480"/>
                  </a:lnTo>
                  <a:cubicBezTo>
                    <a:pt x="9917" y="130185"/>
                    <a:pt x="24040" y="129595"/>
                    <a:pt x="31516" y="129595"/>
                  </a:cubicBezTo>
                  <a:cubicBezTo>
                    <a:pt x="38716" y="129595"/>
                    <a:pt x="53115" y="130185"/>
                    <a:pt x="62530" y="130480"/>
                  </a:cubicBezTo>
                  <a:lnTo>
                    <a:pt x="62530" y="121334"/>
                  </a:lnTo>
                  <a:cubicBezTo>
                    <a:pt x="43977" y="121334"/>
                    <a:pt x="40931" y="121334"/>
                    <a:pt x="40931" y="108058"/>
                  </a:cubicBezTo>
                  <a:lnTo>
                    <a:pt x="40931" y="53771"/>
                  </a:lnTo>
                  <a:cubicBezTo>
                    <a:pt x="40931" y="23087"/>
                    <a:pt x="60591" y="6565"/>
                    <a:pt x="78313" y="6565"/>
                  </a:cubicBezTo>
                  <a:cubicBezTo>
                    <a:pt x="95759" y="6565"/>
                    <a:pt x="98805" y="22497"/>
                    <a:pt x="98805" y="39314"/>
                  </a:cubicBezTo>
                  <a:lnTo>
                    <a:pt x="98805" y="108058"/>
                  </a:lnTo>
                  <a:cubicBezTo>
                    <a:pt x="98805" y="121334"/>
                    <a:pt x="95759" y="121334"/>
                    <a:pt x="77206" y="121334"/>
                  </a:cubicBezTo>
                  <a:lnTo>
                    <a:pt x="77206" y="130480"/>
                  </a:lnTo>
                  <a:cubicBezTo>
                    <a:pt x="86898" y="130185"/>
                    <a:pt x="101020" y="129595"/>
                    <a:pt x="108496" y="129595"/>
                  </a:cubicBezTo>
                  <a:cubicBezTo>
                    <a:pt x="115696" y="129595"/>
                    <a:pt x="130095" y="130185"/>
                    <a:pt x="139510" y="130480"/>
                  </a:cubicBezTo>
                  <a:lnTo>
                    <a:pt x="139510" y="121334"/>
                  </a:lnTo>
                  <a:cubicBezTo>
                    <a:pt x="120957" y="121334"/>
                    <a:pt x="117911" y="121334"/>
                    <a:pt x="117911" y="108058"/>
                  </a:cubicBezTo>
                  <a:lnTo>
                    <a:pt x="117911" y="53771"/>
                  </a:lnTo>
                  <a:cubicBezTo>
                    <a:pt x="117911" y="23087"/>
                    <a:pt x="137572" y="6565"/>
                    <a:pt x="155294" y="6565"/>
                  </a:cubicBezTo>
                  <a:cubicBezTo>
                    <a:pt x="172739" y="6565"/>
                    <a:pt x="175785" y="22497"/>
                    <a:pt x="175785" y="39314"/>
                  </a:cubicBezTo>
                  <a:lnTo>
                    <a:pt x="175785" y="108058"/>
                  </a:lnTo>
                  <a:cubicBezTo>
                    <a:pt x="175785" y="121334"/>
                    <a:pt x="172739" y="121334"/>
                    <a:pt x="154186" y="121334"/>
                  </a:cubicBezTo>
                  <a:lnTo>
                    <a:pt x="154186" y="130480"/>
                  </a:lnTo>
                  <a:cubicBezTo>
                    <a:pt x="163878" y="130185"/>
                    <a:pt x="178000" y="129595"/>
                    <a:pt x="185477" y="129595"/>
                  </a:cubicBezTo>
                  <a:cubicBezTo>
                    <a:pt x="192676" y="129595"/>
                    <a:pt x="207075" y="130185"/>
                    <a:pt x="216490" y="130480"/>
                  </a:cubicBezTo>
                  <a:lnTo>
                    <a:pt x="216490" y="121334"/>
                  </a:lnTo>
                  <a:cubicBezTo>
                    <a:pt x="202091" y="121334"/>
                    <a:pt x="195168" y="121334"/>
                    <a:pt x="194891" y="112483"/>
                  </a:cubicBezTo>
                  <a:lnTo>
                    <a:pt x="194891" y="56131"/>
                  </a:lnTo>
                  <a:cubicBezTo>
                    <a:pt x="194891" y="30758"/>
                    <a:pt x="194891" y="21612"/>
                    <a:pt x="186307" y="10991"/>
                  </a:cubicBezTo>
                  <a:cubicBezTo>
                    <a:pt x="182431" y="5975"/>
                    <a:pt x="173293" y="75"/>
                    <a:pt x="157232" y="75"/>
                  </a:cubicBezTo>
                  <a:cubicBezTo>
                    <a:pt x="133972" y="75"/>
                    <a:pt x="121788" y="17777"/>
                    <a:pt x="117080" y="28988"/>
                  </a:cubicBezTo>
                  <a:cubicBezTo>
                    <a:pt x="113204" y="3320"/>
                    <a:pt x="92713" y="75"/>
                    <a:pt x="80252" y="75"/>
                  </a:cubicBezTo>
                  <a:cubicBezTo>
                    <a:pt x="60038" y="75"/>
                    <a:pt x="47023" y="12761"/>
                    <a:pt x="39269" y="31053"/>
                  </a:cubicBezTo>
                  <a:lnTo>
                    <a:pt x="39269" y="75"/>
                  </a:lnTo>
                  <a:lnTo>
                    <a:pt x="225" y="3320"/>
                  </a:lnTo>
                  <a:lnTo>
                    <a:pt x="225" y="12466"/>
                  </a:lnTo>
                  <a:cubicBezTo>
                    <a:pt x="19609" y="12466"/>
                    <a:pt x="21824" y="14531"/>
                    <a:pt x="21824" y="28988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8" name="Dowolny kształt: kształt 147">
              <a:extLst>
                <a:ext uri="{FF2B5EF4-FFF2-40B4-BE49-F238E27FC236}">
                  <a16:creationId xmlns:a16="http://schemas.microsoft.com/office/drawing/2014/main" id="{543C89C4-ADFB-4388-3A52-2104DC61646B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301904" y="6008393"/>
              <a:ext cx="59258" cy="197378"/>
            </a:xfrm>
            <a:custGeom>
              <a:avLst/>
              <a:gdLst>
                <a:gd name="connsiteX0" fmla="*/ 40108 w 59258"/>
                <a:gd name="connsiteY0" fmla="*/ 67048 h 197378"/>
                <a:gd name="connsiteX1" fmla="*/ 1341 w 59258"/>
                <a:gd name="connsiteY1" fmla="*/ 70293 h 197378"/>
                <a:gd name="connsiteX2" fmla="*/ 1341 w 59258"/>
                <a:gd name="connsiteY2" fmla="*/ 79439 h 197378"/>
                <a:gd name="connsiteX3" fmla="*/ 21833 w 59258"/>
                <a:gd name="connsiteY3" fmla="*/ 95666 h 197378"/>
                <a:gd name="connsiteX4" fmla="*/ 21833 w 59258"/>
                <a:gd name="connsiteY4" fmla="*/ 175030 h 197378"/>
                <a:gd name="connsiteX5" fmla="*/ 234 w 59258"/>
                <a:gd name="connsiteY5" fmla="*/ 188307 h 197378"/>
                <a:gd name="connsiteX6" fmla="*/ 234 w 59258"/>
                <a:gd name="connsiteY6" fmla="*/ 197453 h 197378"/>
                <a:gd name="connsiteX7" fmla="*/ 30694 w 59258"/>
                <a:gd name="connsiteY7" fmla="*/ 196568 h 197378"/>
                <a:gd name="connsiteX8" fmla="*/ 59492 w 59258"/>
                <a:gd name="connsiteY8" fmla="*/ 197453 h 197378"/>
                <a:gd name="connsiteX9" fmla="*/ 59492 w 59258"/>
                <a:gd name="connsiteY9" fmla="*/ 188307 h 197378"/>
                <a:gd name="connsiteX10" fmla="*/ 40108 w 59258"/>
                <a:gd name="connsiteY10" fmla="*/ 175326 h 197378"/>
                <a:gd name="connsiteX11" fmla="*/ 40108 w 59258"/>
                <a:gd name="connsiteY11" fmla="*/ 67048 h 197378"/>
                <a:gd name="connsiteX12" fmla="*/ 41216 w 59258"/>
                <a:gd name="connsiteY12" fmla="*/ 15712 h 197378"/>
                <a:gd name="connsiteX13" fmla="*/ 26540 w 59258"/>
                <a:gd name="connsiteY13" fmla="*/ 75 h 197378"/>
                <a:gd name="connsiteX14" fmla="*/ 11864 w 59258"/>
                <a:gd name="connsiteY14" fmla="*/ 15712 h 197378"/>
                <a:gd name="connsiteX15" fmla="*/ 26540 w 59258"/>
                <a:gd name="connsiteY15" fmla="*/ 31348 h 197378"/>
                <a:gd name="connsiteX16" fmla="*/ 41216 w 59258"/>
                <a:gd name="connsiteY16" fmla="*/ 15712 h 19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258" h="197378">
                  <a:moveTo>
                    <a:pt x="40108" y="67048"/>
                  </a:moveTo>
                  <a:lnTo>
                    <a:pt x="1341" y="70293"/>
                  </a:lnTo>
                  <a:lnTo>
                    <a:pt x="1341" y="79439"/>
                  </a:lnTo>
                  <a:cubicBezTo>
                    <a:pt x="19340" y="79439"/>
                    <a:pt x="21833" y="81209"/>
                    <a:pt x="21833" y="95666"/>
                  </a:cubicBezTo>
                  <a:lnTo>
                    <a:pt x="21833" y="175030"/>
                  </a:lnTo>
                  <a:cubicBezTo>
                    <a:pt x="21833" y="188307"/>
                    <a:pt x="18787" y="188307"/>
                    <a:pt x="234" y="188307"/>
                  </a:cubicBezTo>
                  <a:lnTo>
                    <a:pt x="234" y="197453"/>
                  </a:lnTo>
                  <a:cubicBezTo>
                    <a:pt x="9095" y="197158"/>
                    <a:pt x="24048" y="196568"/>
                    <a:pt x="30694" y="196568"/>
                  </a:cubicBezTo>
                  <a:cubicBezTo>
                    <a:pt x="40385" y="196568"/>
                    <a:pt x="50077" y="197158"/>
                    <a:pt x="59492" y="197453"/>
                  </a:cubicBezTo>
                  <a:lnTo>
                    <a:pt x="59492" y="188307"/>
                  </a:lnTo>
                  <a:cubicBezTo>
                    <a:pt x="41216" y="188307"/>
                    <a:pt x="40108" y="186832"/>
                    <a:pt x="40108" y="175326"/>
                  </a:cubicBezTo>
                  <a:lnTo>
                    <a:pt x="40108" y="67048"/>
                  </a:lnTo>
                  <a:close/>
                  <a:moveTo>
                    <a:pt x="41216" y="15712"/>
                  </a:moveTo>
                  <a:cubicBezTo>
                    <a:pt x="41216" y="6270"/>
                    <a:pt x="34293" y="75"/>
                    <a:pt x="26540" y="75"/>
                  </a:cubicBezTo>
                  <a:cubicBezTo>
                    <a:pt x="17956" y="75"/>
                    <a:pt x="11864" y="8041"/>
                    <a:pt x="11864" y="15712"/>
                  </a:cubicBezTo>
                  <a:cubicBezTo>
                    <a:pt x="11864" y="23678"/>
                    <a:pt x="17956" y="31348"/>
                    <a:pt x="26540" y="31348"/>
                  </a:cubicBezTo>
                  <a:cubicBezTo>
                    <a:pt x="34293" y="31348"/>
                    <a:pt x="41216" y="25153"/>
                    <a:pt x="41216" y="15712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9" name="Dowolny kształt: kształt 148">
              <a:extLst>
                <a:ext uri="{FF2B5EF4-FFF2-40B4-BE49-F238E27FC236}">
                  <a16:creationId xmlns:a16="http://schemas.microsoft.com/office/drawing/2014/main" id="{48222A4F-4DC0-64A7-FA17-7811B136085B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378546" y="6075366"/>
              <a:ext cx="139284" cy="130405"/>
            </a:xfrm>
            <a:custGeom>
              <a:avLst/>
              <a:gdLst>
                <a:gd name="connsiteX0" fmla="*/ 21835 w 139284"/>
                <a:gd name="connsiteY0" fmla="*/ 28988 h 130405"/>
                <a:gd name="connsiteX1" fmla="*/ 21835 w 139284"/>
                <a:gd name="connsiteY1" fmla="*/ 108058 h 130405"/>
                <a:gd name="connsiteX2" fmla="*/ 237 w 139284"/>
                <a:gd name="connsiteY2" fmla="*/ 121334 h 130405"/>
                <a:gd name="connsiteX3" fmla="*/ 237 w 139284"/>
                <a:gd name="connsiteY3" fmla="*/ 130480 h 130405"/>
                <a:gd name="connsiteX4" fmla="*/ 31527 w 139284"/>
                <a:gd name="connsiteY4" fmla="*/ 129595 h 130405"/>
                <a:gd name="connsiteX5" fmla="*/ 62541 w 139284"/>
                <a:gd name="connsiteY5" fmla="*/ 130480 h 130405"/>
                <a:gd name="connsiteX6" fmla="*/ 62541 w 139284"/>
                <a:gd name="connsiteY6" fmla="*/ 121334 h 130405"/>
                <a:gd name="connsiteX7" fmla="*/ 40942 w 139284"/>
                <a:gd name="connsiteY7" fmla="*/ 108058 h 130405"/>
                <a:gd name="connsiteX8" fmla="*/ 40942 w 139284"/>
                <a:gd name="connsiteY8" fmla="*/ 53771 h 130405"/>
                <a:gd name="connsiteX9" fmla="*/ 78324 w 139284"/>
                <a:gd name="connsiteY9" fmla="*/ 6565 h 130405"/>
                <a:gd name="connsiteX10" fmla="*/ 98816 w 139284"/>
                <a:gd name="connsiteY10" fmla="*/ 39314 h 130405"/>
                <a:gd name="connsiteX11" fmla="*/ 98816 w 139284"/>
                <a:gd name="connsiteY11" fmla="*/ 108058 h 130405"/>
                <a:gd name="connsiteX12" fmla="*/ 77217 w 139284"/>
                <a:gd name="connsiteY12" fmla="*/ 121334 h 130405"/>
                <a:gd name="connsiteX13" fmla="*/ 77217 w 139284"/>
                <a:gd name="connsiteY13" fmla="*/ 130480 h 130405"/>
                <a:gd name="connsiteX14" fmla="*/ 108507 w 139284"/>
                <a:gd name="connsiteY14" fmla="*/ 129595 h 130405"/>
                <a:gd name="connsiteX15" fmla="*/ 139521 w 139284"/>
                <a:gd name="connsiteY15" fmla="*/ 130480 h 130405"/>
                <a:gd name="connsiteX16" fmla="*/ 139521 w 139284"/>
                <a:gd name="connsiteY16" fmla="*/ 121334 h 130405"/>
                <a:gd name="connsiteX17" fmla="*/ 117922 w 139284"/>
                <a:gd name="connsiteY17" fmla="*/ 112483 h 130405"/>
                <a:gd name="connsiteX18" fmla="*/ 117922 w 139284"/>
                <a:gd name="connsiteY18" fmla="*/ 56131 h 130405"/>
                <a:gd name="connsiteX19" fmla="*/ 109338 w 139284"/>
                <a:gd name="connsiteY19" fmla="*/ 10991 h 130405"/>
                <a:gd name="connsiteX20" fmla="*/ 80263 w 139284"/>
                <a:gd name="connsiteY20" fmla="*/ 75 h 130405"/>
                <a:gd name="connsiteX21" fmla="*/ 39281 w 139284"/>
                <a:gd name="connsiteY21" fmla="*/ 31053 h 130405"/>
                <a:gd name="connsiteX22" fmla="*/ 39281 w 139284"/>
                <a:gd name="connsiteY22" fmla="*/ 75 h 130405"/>
                <a:gd name="connsiteX23" fmla="*/ 237 w 139284"/>
                <a:gd name="connsiteY23" fmla="*/ 3320 h 130405"/>
                <a:gd name="connsiteX24" fmla="*/ 237 w 139284"/>
                <a:gd name="connsiteY24" fmla="*/ 12466 h 130405"/>
                <a:gd name="connsiteX25" fmla="*/ 21835 w 139284"/>
                <a:gd name="connsiteY25" fmla="*/ 28988 h 13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9284" h="130405">
                  <a:moveTo>
                    <a:pt x="21835" y="28988"/>
                  </a:moveTo>
                  <a:lnTo>
                    <a:pt x="21835" y="108058"/>
                  </a:lnTo>
                  <a:cubicBezTo>
                    <a:pt x="21835" y="121334"/>
                    <a:pt x="18789" y="121334"/>
                    <a:pt x="237" y="121334"/>
                  </a:cubicBezTo>
                  <a:lnTo>
                    <a:pt x="237" y="130480"/>
                  </a:lnTo>
                  <a:cubicBezTo>
                    <a:pt x="9928" y="130185"/>
                    <a:pt x="24051" y="129595"/>
                    <a:pt x="31527" y="129595"/>
                  </a:cubicBezTo>
                  <a:cubicBezTo>
                    <a:pt x="38727" y="129595"/>
                    <a:pt x="53126" y="130185"/>
                    <a:pt x="62541" y="130480"/>
                  </a:cubicBezTo>
                  <a:lnTo>
                    <a:pt x="62541" y="121334"/>
                  </a:lnTo>
                  <a:cubicBezTo>
                    <a:pt x="43988" y="121334"/>
                    <a:pt x="40942" y="121334"/>
                    <a:pt x="40942" y="108058"/>
                  </a:cubicBezTo>
                  <a:lnTo>
                    <a:pt x="40942" y="53771"/>
                  </a:lnTo>
                  <a:cubicBezTo>
                    <a:pt x="40942" y="23087"/>
                    <a:pt x="60602" y="6565"/>
                    <a:pt x="78324" y="6565"/>
                  </a:cubicBezTo>
                  <a:cubicBezTo>
                    <a:pt x="95770" y="6565"/>
                    <a:pt x="98816" y="22497"/>
                    <a:pt x="98816" y="39314"/>
                  </a:cubicBezTo>
                  <a:lnTo>
                    <a:pt x="98816" y="108058"/>
                  </a:lnTo>
                  <a:cubicBezTo>
                    <a:pt x="98816" y="121334"/>
                    <a:pt x="95770" y="121334"/>
                    <a:pt x="77217" y="121334"/>
                  </a:cubicBezTo>
                  <a:lnTo>
                    <a:pt x="77217" y="130480"/>
                  </a:lnTo>
                  <a:cubicBezTo>
                    <a:pt x="86909" y="130185"/>
                    <a:pt x="101031" y="129595"/>
                    <a:pt x="108507" y="129595"/>
                  </a:cubicBezTo>
                  <a:cubicBezTo>
                    <a:pt x="115707" y="129595"/>
                    <a:pt x="130106" y="130185"/>
                    <a:pt x="139521" y="130480"/>
                  </a:cubicBezTo>
                  <a:lnTo>
                    <a:pt x="139521" y="121334"/>
                  </a:lnTo>
                  <a:cubicBezTo>
                    <a:pt x="125122" y="121334"/>
                    <a:pt x="118199" y="121334"/>
                    <a:pt x="117922" y="112483"/>
                  </a:cubicBezTo>
                  <a:lnTo>
                    <a:pt x="117922" y="56131"/>
                  </a:lnTo>
                  <a:cubicBezTo>
                    <a:pt x="117922" y="30758"/>
                    <a:pt x="117922" y="21612"/>
                    <a:pt x="109338" y="10991"/>
                  </a:cubicBezTo>
                  <a:cubicBezTo>
                    <a:pt x="105461" y="5975"/>
                    <a:pt x="96323" y="75"/>
                    <a:pt x="80263" y="75"/>
                  </a:cubicBezTo>
                  <a:cubicBezTo>
                    <a:pt x="60049" y="75"/>
                    <a:pt x="47034" y="12761"/>
                    <a:pt x="39281" y="31053"/>
                  </a:cubicBezTo>
                  <a:lnTo>
                    <a:pt x="39281" y="75"/>
                  </a:lnTo>
                  <a:lnTo>
                    <a:pt x="237" y="3320"/>
                  </a:lnTo>
                  <a:lnTo>
                    <a:pt x="237" y="12466"/>
                  </a:lnTo>
                  <a:cubicBezTo>
                    <a:pt x="19620" y="12466"/>
                    <a:pt x="21835" y="14531"/>
                    <a:pt x="21835" y="28988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0" name="Dowolny kształt: kształt 149">
              <a:extLst>
                <a:ext uri="{FF2B5EF4-FFF2-40B4-BE49-F238E27FC236}">
                  <a16:creationId xmlns:a16="http://schemas.microsoft.com/office/drawing/2014/main" id="{7D996F5E-BCB1-91D8-5AFF-3156BB56C49A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8125988" y="6282401"/>
              <a:ext cx="71331" cy="20652"/>
            </a:xfrm>
            <a:custGeom>
              <a:avLst/>
              <a:gdLst>
                <a:gd name="connsiteX0" fmla="*/ 67682 w 71331"/>
                <a:gd name="connsiteY0" fmla="*/ 82 h 20652"/>
                <a:gd name="connsiteX1" fmla="*/ 51012 w 71331"/>
                <a:gd name="connsiteY1" fmla="*/ 9582 h 20652"/>
                <a:gd name="connsiteX2" fmla="*/ 38606 w 71331"/>
                <a:gd name="connsiteY2" fmla="*/ 5452 h 20652"/>
                <a:gd name="connsiteX3" fmla="*/ 23293 w 71331"/>
                <a:gd name="connsiteY3" fmla="*/ 82 h 20652"/>
                <a:gd name="connsiteX4" fmla="*/ 227 w 71331"/>
                <a:gd name="connsiteY4" fmla="*/ 16604 h 20652"/>
                <a:gd name="connsiteX5" fmla="*/ 4104 w 71331"/>
                <a:gd name="connsiteY5" fmla="*/ 20734 h 20652"/>
                <a:gd name="connsiteX6" fmla="*/ 20774 w 71331"/>
                <a:gd name="connsiteY6" fmla="*/ 11234 h 20652"/>
                <a:gd name="connsiteX7" fmla="*/ 33179 w 71331"/>
                <a:gd name="connsiteY7" fmla="*/ 15365 h 20652"/>
                <a:gd name="connsiteX8" fmla="*/ 48492 w 71331"/>
                <a:gd name="connsiteY8" fmla="*/ 20734 h 20652"/>
                <a:gd name="connsiteX9" fmla="*/ 71558 w 71331"/>
                <a:gd name="connsiteY9" fmla="*/ 4212 h 20652"/>
                <a:gd name="connsiteX10" fmla="*/ 67682 w 71331"/>
                <a:gd name="connsiteY10" fmla="*/ 82 h 2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331" h="20652">
                  <a:moveTo>
                    <a:pt x="67682" y="82"/>
                  </a:moveTo>
                  <a:cubicBezTo>
                    <a:pt x="62060" y="6484"/>
                    <a:pt x="56439" y="9582"/>
                    <a:pt x="51012" y="9582"/>
                  </a:cubicBezTo>
                  <a:cubicBezTo>
                    <a:pt x="45972" y="9582"/>
                    <a:pt x="40157" y="6484"/>
                    <a:pt x="38606" y="5452"/>
                  </a:cubicBezTo>
                  <a:cubicBezTo>
                    <a:pt x="31628" y="1941"/>
                    <a:pt x="27558" y="82"/>
                    <a:pt x="23293" y="82"/>
                  </a:cubicBezTo>
                  <a:cubicBezTo>
                    <a:pt x="15346" y="82"/>
                    <a:pt x="12439" y="3386"/>
                    <a:pt x="227" y="16604"/>
                  </a:cubicBezTo>
                  <a:lnTo>
                    <a:pt x="4104" y="20734"/>
                  </a:lnTo>
                  <a:cubicBezTo>
                    <a:pt x="9725" y="14332"/>
                    <a:pt x="15346" y="11234"/>
                    <a:pt x="20774" y="11234"/>
                  </a:cubicBezTo>
                  <a:cubicBezTo>
                    <a:pt x="25813" y="11234"/>
                    <a:pt x="31628" y="14332"/>
                    <a:pt x="33179" y="15365"/>
                  </a:cubicBezTo>
                  <a:cubicBezTo>
                    <a:pt x="40157" y="18876"/>
                    <a:pt x="44228" y="20734"/>
                    <a:pt x="48492" y="20734"/>
                  </a:cubicBezTo>
                  <a:cubicBezTo>
                    <a:pt x="56439" y="20734"/>
                    <a:pt x="59347" y="17430"/>
                    <a:pt x="71558" y="4212"/>
                  </a:cubicBezTo>
                  <a:lnTo>
                    <a:pt x="67682" y="82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1" name="Dowolny kształt: kształt 150">
              <a:extLst>
                <a:ext uri="{FF2B5EF4-FFF2-40B4-BE49-F238E27FC236}">
                  <a16:creationId xmlns:a16="http://schemas.microsoft.com/office/drawing/2014/main" id="{862EE3EB-5D43-26ED-E1C6-F902F7D87AB4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063424" y="6332541"/>
              <a:ext cx="176389" cy="141056"/>
            </a:xfrm>
            <a:custGeom>
              <a:avLst/>
              <a:gdLst>
                <a:gd name="connsiteX0" fmla="*/ 97724 w 176389"/>
                <a:gd name="connsiteY0" fmla="*/ 58117 h 141056"/>
                <a:gd name="connsiteX1" fmla="*/ 96561 w 176389"/>
                <a:gd name="connsiteY1" fmla="*/ 55639 h 141056"/>
                <a:gd name="connsiteX2" fmla="*/ 101213 w 176389"/>
                <a:gd name="connsiteY2" fmla="*/ 51715 h 141056"/>
                <a:gd name="connsiteX3" fmla="*/ 120791 w 176389"/>
                <a:gd name="connsiteY3" fmla="*/ 37052 h 141056"/>
                <a:gd name="connsiteX4" fmla="*/ 172157 w 176389"/>
                <a:gd name="connsiteY4" fmla="*/ 7519 h 141056"/>
                <a:gd name="connsiteX5" fmla="*/ 176615 w 176389"/>
                <a:gd name="connsiteY5" fmla="*/ 2975 h 141056"/>
                <a:gd name="connsiteX6" fmla="*/ 174095 w 176389"/>
                <a:gd name="connsiteY6" fmla="*/ 290 h 141056"/>
                <a:gd name="connsiteX7" fmla="*/ 160721 w 176389"/>
                <a:gd name="connsiteY7" fmla="*/ 910 h 141056"/>
                <a:gd name="connsiteX8" fmla="*/ 137267 w 176389"/>
                <a:gd name="connsiteY8" fmla="*/ 84 h 141056"/>
                <a:gd name="connsiteX9" fmla="*/ 133196 w 176389"/>
                <a:gd name="connsiteY9" fmla="*/ 4627 h 141056"/>
                <a:gd name="connsiteX10" fmla="*/ 136104 w 176389"/>
                <a:gd name="connsiteY10" fmla="*/ 7519 h 141056"/>
                <a:gd name="connsiteX11" fmla="*/ 140949 w 176389"/>
                <a:gd name="connsiteY11" fmla="*/ 10410 h 141056"/>
                <a:gd name="connsiteX12" fmla="*/ 132421 w 176389"/>
                <a:gd name="connsiteY12" fmla="*/ 20530 h 141056"/>
                <a:gd name="connsiteX13" fmla="*/ 51591 w 176389"/>
                <a:gd name="connsiteY13" fmla="*/ 81248 h 141056"/>
                <a:gd name="connsiteX14" fmla="*/ 66904 w 176389"/>
                <a:gd name="connsiteY14" fmla="*/ 16193 h 141056"/>
                <a:gd name="connsiteX15" fmla="*/ 83962 w 176389"/>
                <a:gd name="connsiteY15" fmla="*/ 7519 h 141056"/>
                <a:gd name="connsiteX16" fmla="*/ 89777 w 176389"/>
                <a:gd name="connsiteY16" fmla="*/ 3182 h 141056"/>
                <a:gd name="connsiteX17" fmla="*/ 86676 w 176389"/>
                <a:gd name="connsiteY17" fmla="*/ 84 h 141056"/>
                <a:gd name="connsiteX18" fmla="*/ 61283 w 176389"/>
                <a:gd name="connsiteY18" fmla="*/ 910 h 141056"/>
                <a:gd name="connsiteX19" fmla="*/ 47909 w 176389"/>
                <a:gd name="connsiteY19" fmla="*/ 703 h 141056"/>
                <a:gd name="connsiteX20" fmla="*/ 35697 w 176389"/>
                <a:gd name="connsiteY20" fmla="*/ 84 h 141056"/>
                <a:gd name="connsiteX21" fmla="*/ 31626 w 176389"/>
                <a:gd name="connsiteY21" fmla="*/ 4627 h 141056"/>
                <a:gd name="connsiteX22" fmla="*/ 38023 w 176389"/>
                <a:gd name="connsiteY22" fmla="*/ 7519 h 141056"/>
                <a:gd name="connsiteX23" fmla="*/ 45389 w 176389"/>
                <a:gd name="connsiteY23" fmla="*/ 7932 h 141056"/>
                <a:gd name="connsiteX24" fmla="*/ 49653 w 176389"/>
                <a:gd name="connsiteY24" fmla="*/ 10823 h 141056"/>
                <a:gd name="connsiteX25" fmla="*/ 48878 w 176389"/>
                <a:gd name="connsiteY25" fmla="*/ 15367 h 141056"/>
                <a:gd name="connsiteX26" fmla="*/ 23098 w 176389"/>
                <a:gd name="connsiteY26" fmla="*/ 125031 h 141056"/>
                <a:gd name="connsiteX27" fmla="*/ 6040 w 176389"/>
                <a:gd name="connsiteY27" fmla="*/ 133705 h 141056"/>
                <a:gd name="connsiteX28" fmla="*/ 225 w 176389"/>
                <a:gd name="connsiteY28" fmla="*/ 138249 h 141056"/>
                <a:gd name="connsiteX29" fmla="*/ 3326 w 176389"/>
                <a:gd name="connsiteY29" fmla="*/ 141140 h 141056"/>
                <a:gd name="connsiteX30" fmla="*/ 28525 w 176389"/>
                <a:gd name="connsiteY30" fmla="*/ 140314 h 141056"/>
                <a:gd name="connsiteX31" fmla="*/ 41900 w 176389"/>
                <a:gd name="connsiteY31" fmla="*/ 140520 h 141056"/>
                <a:gd name="connsiteX32" fmla="*/ 54305 w 176389"/>
                <a:gd name="connsiteY32" fmla="*/ 141140 h 141056"/>
                <a:gd name="connsiteX33" fmla="*/ 58376 w 176389"/>
                <a:gd name="connsiteY33" fmla="*/ 136596 h 141056"/>
                <a:gd name="connsiteX34" fmla="*/ 52173 w 176389"/>
                <a:gd name="connsiteY34" fmla="*/ 133705 h 141056"/>
                <a:gd name="connsiteX35" fmla="*/ 44807 w 176389"/>
                <a:gd name="connsiteY35" fmla="*/ 133292 h 141056"/>
                <a:gd name="connsiteX36" fmla="*/ 40349 w 176389"/>
                <a:gd name="connsiteY36" fmla="*/ 130194 h 141056"/>
                <a:gd name="connsiteX37" fmla="*/ 49459 w 176389"/>
                <a:gd name="connsiteY37" fmla="*/ 90541 h 141056"/>
                <a:gd name="connsiteX38" fmla="*/ 81636 w 176389"/>
                <a:gd name="connsiteY38" fmla="*/ 66378 h 141056"/>
                <a:gd name="connsiteX39" fmla="*/ 109742 w 176389"/>
                <a:gd name="connsiteY39" fmla="*/ 124411 h 141056"/>
                <a:gd name="connsiteX40" fmla="*/ 111099 w 176389"/>
                <a:gd name="connsiteY40" fmla="*/ 128335 h 141056"/>
                <a:gd name="connsiteX41" fmla="*/ 102182 w 176389"/>
                <a:gd name="connsiteY41" fmla="*/ 133705 h 141056"/>
                <a:gd name="connsiteX42" fmla="*/ 97143 w 176389"/>
                <a:gd name="connsiteY42" fmla="*/ 138249 h 141056"/>
                <a:gd name="connsiteX43" fmla="*/ 100438 w 176389"/>
                <a:gd name="connsiteY43" fmla="*/ 141140 h 141056"/>
                <a:gd name="connsiteX44" fmla="*/ 125249 w 176389"/>
                <a:gd name="connsiteY44" fmla="*/ 140314 h 141056"/>
                <a:gd name="connsiteX45" fmla="*/ 144245 w 176389"/>
                <a:gd name="connsiteY45" fmla="*/ 141140 h 141056"/>
                <a:gd name="connsiteX46" fmla="*/ 148121 w 176389"/>
                <a:gd name="connsiteY46" fmla="*/ 136803 h 141056"/>
                <a:gd name="connsiteX47" fmla="*/ 143663 w 176389"/>
                <a:gd name="connsiteY47" fmla="*/ 133705 h 141056"/>
                <a:gd name="connsiteX48" fmla="*/ 130870 w 176389"/>
                <a:gd name="connsiteY48" fmla="*/ 126890 h 141056"/>
                <a:gd name="connsiteX49" fmla="*/ 97724 w 176389"/>
                <a:gd name="connsiteY49" fmla="*/ 58117 h 14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6389" h="141056">
                  <a:moveTo>
                    <a:pt x="97724" y="58117"/>
                  </a:moveTo>
                  <a:cubicBezTo>
                    <a:pt x="96949" y="56465"/>
                    <a:pt x="96561" y="55845"/>
                    <a:pt x="96561" y="55639"/>
                  </a:cubicBezTo>
                  <a:cubicBezTo>
                    <a:pt x="96561" y="55226"/>
                    <a:pt x="96755" y="55019"/>
                    <a:pt x="101213" y="51715"/>
                  </a:cubicBezTo>
                  <a:lnTo>
                    <a:pt x="120791" y="37052"/>
                  </a:lnTo>
                  <a:cubicBezTo>
                    <a:pt x="146377" y="17845"/>
                    <a:pt x="158395" y="8758"/>
                    <a:pt x="172157" y="7519"/>
                  </a:cubicBezTo>
                  <a:cubicBezTo>
                    <a:pt x="174289" y="7312"/>
                    <a:pt x="176615" y="7106"/>
                    <a:pt x="176615" y="2975"/>
                  </a:cubicBezTo>
                  <a:cubicBezTo>
                    <a:pt x="176615" y="1323"/>
                    <a:pt x="175258" y="290"/>
                    <a:pt x="174095" y="290"/>
                  </a:cubicBezTo>
                  <a:cubicBezTo>
                    <a:pt x="170025" y="290"/>
                    <a:pt x="164985" y="910"/>
                    <a:pt x="160721" y="910"/>
                  </a:cubicBezTo>
                  <a:cubicBezTo>
                    <a:pt x="155487" y="910"/>
                    <a:pt x="142500" y="84"/>
                    <a:pt x="137267" y="84"/>
                  </a:cubicBezTo>
                  <a:cubicBezTo>
                    <a:pt x="136104" y="84"/>
                    <a:pt x="133196" y="84"/>
                    <a:pt x="133196" y="4627"/>
                  </a:cubicBezTo>
                  <a:cubicBezTo>
                    <a:pt x="133196" y="4834"/>
                    <a:pt x="133196" y="7312"/>
                    <a:pt x="136104" y="7519"/>
                  </a:cubicBezTo>
                  <a:cubicBezTo>
                    <a:pt x="138430" y="7725"/>
                    <a:pt x="140949" y="8138"/>
                    <a:pt x="140949" y="10410"/>
                  </a:cubicBezTo>
                  <a:cubicBezTo>
                    <a:pt x="140949" y="14127"/>
                    <a:pt x="134940" y="18671"/>
                    <a:pt x="132421" y="20530"/>
                  </a:cubicBezTo>
                  <a:lnTo>
                    <a:pt x="51591" y="81248"/>
                  </a:lnTo>
                  <a:lnTo>
                    <a:pt x="66904" y="16193"/>
                  </a:lnTo>
                  <a:cubicBezTo>
                    <a:pt x="68649" y="9171"/>
                    <a:pt x="68843" y="7519"/>
                    <a:pt x="83962" y="7519"/>
                  </a:cubicBezTo>
                  <a:cubicBezTo>
                    <a:pt x="87063" y="7519"/>
                    <a:pt x="89777" y="7519"/>
                    <a:pt x="89777" y="3182"/>
                  </a:cubicBezTo>
                  <a:cubicBezTo>
                    <a:pt x="89777" y="1323"/>
                    <a:pt x="88614" y="84"/>
                    <a:pt x="86676" y="84"/>
                  </a:cubicBezTo>
                  <a:cubicBezTo>
                    <a:pt x="81054" y="84"/>
                    <a:pt x="66904" y="910"/>
                    <a:pt x="61283" y="910"/>
                  </a:cubicBezTo>
                  <a:cubicBezTo>
                    <a:pt x="57988" y="910"/>
                    <a:pt x="51204" y="910"/>
                    <a:pt x="47909" y="703"/>
                  </a:cubicBezTo>
                  <a:cubicBezTo>
                    <a:pt x="44032" y="497"/>
                    <a:pt x="39380" y="84"/>
                    <a:pt x="35697" y="84"/>
                  </a:cubicBezTo>
                  <a:cubicBezTo>
                    <a:pt x="34534" y="84"/>
                    <a:pt x="31626" y="84"/>
                    <a:pt x="31626" y="4627"/>
                  </a:cubicBezTo>
                  <a:cubicBezTo>
                    <a:pt x="31626" y="7519"/>
                    <a:pt x="33759" y="7519"/>
                    <a:pt x="38023" y="7519"/>
                  </a:cubicBezTo>
                  <a:cubicBezTo>
                    <a:pt x="41124" y="7519"/>
                    <a:pt x="41900" y="7519"/>
                    <a:pt x="45389" y="7932"/>
                  </a:cubicBezTo>
                  <a:cubicBezTo>
                    <a:pt x="49265" y="8345"/>
                    <a:pt x="49653" y="8758"/>
                    <a:pt x="49653" y="10823"/>
                  </a:cubicBezTo>
                  <a:cubicBezTo>
                    <a:pt x="49653" y="11236"/>
                    <a:pt x="49653" y="12269"/>
                    <a:pt x="48878" y="15367"/>
                  </a:cubicBezTo>
                  <a:lnTo>
                    <a:pt x="23098" y="125031"/>
                  </a:lnTo>
                  <a:cubicBezTo>
                    <a:pt x="21547" y="132053"/>
                    <a:pt x="21159" y="133705"/>
                    <a:pt x="6040" y="133705"/>
                  </a:cubicBezTo>
                  <a:cubicBezTo>
                    <a:pt x="2551" y="133705"/>
                    <a:pt x="225" y="133705"/>
                    <a:pt x="225" y="138249"/>
                  </a:cubicBezTo>
                  <a:cubicBezTo>
                    <a:pt x="225" y="138455"/>
                    <a:pt x="225" y="141140"/>
                    <a:pt x="3326" y="141140"/>
                  </a:cubicBezTo>
                  <a:cubicBezTo>
                    <a:pt x="8948" y="141140"/>
                    <a:pt x="22904" y="140314"/>
                    <a:pt x="28525" y="140314"/>
                  </a:cubicBezTo>
                  <a:cubicBezTo>
                    <a:pt x="31820" y="140314"/>
                    <a:pt x="38604" y="140314"/>
                    <a:pt x="41900" y="140520"/>
                  </a:cubicBezTo>
                  <a:cubicBezTo>
                    <a:pt x="45776" y="140727"/>
                    <a:pt x="50622" y="141140"/>
                    <a:pt x="54305" y="141140"/>
                  </a:cubicBezTo>
                  <a:cubicBezTo>
                    <a:pt x="55468" y="141140"/>
                    <a:pt x="58376" y="141140"/>
                    <a:pt x="58376" y="136596"/>
                  </a:cubicBezTo>
                  <a:cubicBezTo>
                    <a:pt x="58376" y="133705"/>
                    <a:pt x="56050" y="133705"/>
                    <a:pt x="52173" y="133705"/>
                  </a:cubicBezTo>
                  <a:cubicBezTo>
                    <a:pt x="51979" y="133705"/>
                    <a:pt x="48296" y="133705"/>
                    <a:pt x="44807" y="133292"/>
                  </a:cubicBezTo>
                  <a:cubicBezTo>
                    <a:pt x="40349" y="132879"/>
                    <a:pt x="40349" y="132259"/>
                    <a:pt x="40349" y="130194"/>
                  </a:cubicBezTo>
                  <a:cubicBezTo>
                    <a:pt x="40349" y="128542"/>
                    <a:pt x="42287" y="120901"/>
                    <a:pt x="49459" y="90541"/>
                  </a:cubicBezTo>
                  <a:lnTo>
                    <a:pt x="81636" y="66378"/>
                  </a:lnTo>
                  <a:lnTo>
                    <a:pt x="109742" y="124411"/>
                  </a:lnTo>
                  <a:cubicBezTo>
                    <a:pt x="111099" y="127096"/>
                    <a:pt x="111099" y="127303"/>
                    <a:pt x="111099" y="128335"/>
                  </a:cubicBezTo>
                  <a:cubicBezTo>
                    <a:pt x="111099" y="133086"/>
                    <a:pt x="105671" y="133705"/>
                    <a:pt x="102182" y="133705"/>
                  </a:cubicBezTo>
                  <a:cubicBezTo>
                    <a:pt x="99856" y="133705"/>
                    <a:pt x="97143" y="133705"/>
                    <a:pt x="97143" y="138249"/>
                  </a:cubicBezTo>
                  <a:cubicBezTo>
                    <a:pt x="97143" y="138455"/>
                    <a:pt x="97336" y="141140"/>
                    <a:pt x="100438" y="141140"/>
                  </a:cubicBezTo>
                  <a:cubicBezTo>
                    <a:pt x="105865" y="141140"/>
                    <a:pt x="119821" y="140314"/>
                    <a:pt x="125249" y="140314"/>
                  </a:cubicBezTo>
                  <a:cubicBezTo>
                    <a:pt x="131064" y="140314"/>
                    <a:pt x="138817" y="141140"/>
                    <a:pt x="144245" y="141140"/>
                  </a:cubicBezTo>
                  <a:cubicBezTo>
                    <a:pt x="146764" y="141140"/>
                    <a:pt x="148121" y="139694"/>
                    <a:pt x="148121" y="136803"/>
                  </a:cubicBezTo>
                  <a:cubicBezTo>
                    <a:pt x="148121" y="133705"/>
                    <a:pt x="145601" y="133705"/>
                    <a:pt x="143663" y="133705"/>
                  </a:cubicBezTo>
                  <a:cubicBezTo>
                    <a:pt x="140174" y="133705"/>
                    <a:pt x="134165" y="133499"/>
                    <a:pt x="130870" y="126890"/>
                  </a:cubicBezTo>
                  <a:lnTo>
                    <a:pt x="97724" y="58117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2" name="Dowolny kształt: kształt 151">
              <a:extLst>
                <a:ext uri="{FF2B5EF4-FFF2-40B4-BE49-F238E27FC236}">
                  <a16:creationId xmlns:a16="http://schemas.microsoft.com/office/drawing/2014/main" id="{A73EC8C2-8BD2-164A-246D-F0D414C363D8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270461" y="6254944"/>
              <a:ext cx="40705" cy="147517"/>
            </a:xfrm>
            <a:custGeom>
              <a:avLst/>
              <a:gdLst>
                <a:gd name="connsiteX0" fmla="*/ 40522 w 40705"/>
                <a:gd name="connsiteY0" fmla="*/ 3621 h 147517"/>
                <a:gd name="connsiteX1" fmla="*/ 40938 w 40705"/>
                <a:gd name="connsiteY1" fmla="*/ 2145 h 147517"/>
                <a:gd name="connsiteX2" fmla="*/ 38584 w 40705"/>
                <a:gd name="connsiteY2" fmla="*/ 80 h 147517"/>
                <a:gd name="connsiteX3" fmla="*/ 232 w 40705"/>
                <a:gd name="connsiteY3" fmla="*/ 73839 h 147517"/>
                <a:gd name="connsiteX4" fmla="*/ 38584 w 40705"/>
                <a:gd name="connsiteY4" fmla="*/ 147598 h 147517"/>
                <a:gd name="connsiteX5" fmla="*/ 40938 w 40705"/>
                <a:gd name="connsiteY5" fmla="*/ 145532 h 147517"/>
                <a:gd name="connsiteX6" fmla="*/ 39830 w 40705"/>
                <a:gd name="connsiteY6" fmla="*/ 143615 h 147517"/>
                <a:gd name="connsiteX7" fmla="*/ 10893 w 40705"/>
                <a:gd name="connsiteY7" fmla="*/ 73839 h 147517"/>
                <a:gd name="connsiteX8" fmla="*/ 40522 w 40705"/>
                <a:gd name="connsiteY8" fmla="*/ 3621 h 147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705" h="147517">
                  <a:moveTo>
                    <a:pt x="40522" y="3621"/>
                  </a:moveTo>
                  <a:cubicBezTo>
                    <a:pt x="40522" y="3473"/>
                    <a:pt x="40938" y="2883"/>
                    <a:pt x="40938" y="2145"/>
                  </a:cubicBezTo>
                  <a:cubicBezTo>
                    <a:pt x="40938" y="1555"/>
                    <a:pt x="40661" y="80"/>
                    <a:pt x="38584" y="80"/>
                  </a:cubicBezTo>
                  <a:cubicBezTo>
                    <a:pt x="35815" y="80"/>
                    <a:pt x="232" y="23683"/>
                    <a:pt x="232" y="73839"/>
                  </a:cubicBezTo>
                  <a:cubicBezTo>
                    <a:pt x="232" y="123847"/>
                    <a:pt x="35815" y="147598"/>
                    <a:pt x="38584" y="147598"/>
                  </a:cubicBezTo>
                  <a:cubicBezTo>
                    <a:pt x="40661" y="147598"/>
                    <a:pt x="40938" y="146122"/>
                    <a:pt x="40938" y="145532"/>
                  </a:cubicBezTo>
                  <a:cubicBezTo>
                    <a:pt x="40938" y="144500"/>
                    <a:pt x="40384" y="144057"/>
                    <a:pt x="39830" y="143615"/>
                  </a:cubicBezTo>
                  <a:cubicBezTo>
                    <a:pt x="15324" y="122815"/>
                    <a:pt x="10893" y="92869"/>
                    <a:pt x="10893" y="73839"/>
                  </a:cubicBezTo>
                  <a:cubicBezTo>
                    <a:pt x="10893" y="37697"/>
                    <a:pt x="26538" y="13947"/>
                    <a:pt x="40522" y="3621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3" name="Dowolny kształt: kształt 152">
              <a:extLst>
                <a:ext uri="{FF2B5EF4-FFF2-40B4-BE49-F238E27FC236}">
                  <a16:creationId xmlns:a16="http://schemas.microsoft.com/office/drawing/2014/main" id="{A9A5CD37-3945-8495-3B78-E5C166EEBFC5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8337290" y="6300379"/>
              <a:ext cx="96917" cy="66825"/>
            </a:xfrm>
            <a:custGeom>
              <a:avLst/>
              <a:gdLst>
                <a:gd name="connsiteX0" fmla="*/ 14634 w 96917"/>
                <a:gd name="connsiteY0" fmla="*/ 50826 h 66825"/>
                <a:gd name="connsiteX1" fmla="*/ 12280 w 96917"/>
                <a:gd name="connsiteY1" fmla="*/ 61742 h 66825"/>
                <a:gd name="connsiteX2" fmla="*/ 17403 w 96917"/>
                <a:gd name="connsiteY2" fmla="*/ 66906 h 66825"/>
                <a:gd name="connsiteX3" fmla="*/ 24049 w 96917"/>
                <a:gd name="connsiteY3" fmla="*/ 62037 h 66825"/>
                <a:gd name="connsiteX4" fmla="*/ 26680 w 96917"/>
                <a:gd name="connsiteY4" fmla="*/ 50531 h 66825"/>
                <a:gd name="connsiteX5" fmla="*/ 31664 w 96917"/>
                <a:gd name="connsiteY5" fmla="*/ 29731 h 66825"/>
                <a:gd name="connsiteX6" fmla="*/ 60324 w 96917"/>
                <a:gd name="connsiteY6" fmla="*/ 5096 h 66825"/>
                <a:gd name="connsiteX7" fmla="*/ 70016 w 96917"/>
                <a:gd name="connsiteY7" fmla="*/ 15717 h 66825"/>
                <a:gd name="connsiteX8" fmla="*/ 61016 w 96917"/>
                <a:gd name="connsiteY8" fmla="*/ 47728 h 66825"/>
                <a:gd name="connsiteX9" fmla="*/ 59632 w 96917"/>
                <a:gd name="connsiteY9" fmla="*/ 53924 h 66825"/>
                <a:gd name="connsiteX10" fmla="*/ 74723 w 96917"/>
                <a:gd name="connsiteY10" fmla="*/ 66906 h 66825"/>
                <a:gd name="connsiteX11" fmla="*/ 97153 w 96917"/>
                <a:gd name="connsiteY11" fmla="*/ 44040 h 66825"/>
                <a:gd name="connsiteX12" fmla="*/ 94245 w 96917"/>
                <a:gd name="connsiteY12" fmla="*/ 41975 h 66825"/>
                <a:gd name="connsiteX13" fmla="*/ 90922 w 96917"/>
                <a:gd name="connsiteY13" fmla="*/ 45368 h 66825"/>
                <a:gd name="connsiteX14" fmla="*/ 75277 w 96917"/>
                <a:gd name="connsiteY14" fmla="*/ 61890 h 66825"/>
                <a:gd name="connsiteX15" fmla="*/ 71123 w 96917"/>
                <a:gd name="connsiteY15" fmla="*/ 56284 h 66825"/>
                <a:gd name="connsiteX16" fmla="*/ 72923 w 96917"/>
                <a:gd name="connsiteY16" fmla="*/ 48466 h 66825"/>
                <a:gd name="connsiteX17" fmla="*/ 81646 w 96917"/>
                <a:gd name="connsiteY17" fmla="*/ 17635 h 66825"/>
                <a:gd name="connsiteX18" fmla="*/ 61155 w 96917"/>
                <a:gd name="connsiteY18" fmla="*/ 80 h 66825"/>
                <a:gd name="connsiteX19" fmla="*/ 34987 w 96917"/>
                <a:gd name="connsiteY19" fmla="*/ 14684 h 66825"/>
                <a:gd name="connsiteX20" fmla="*/ 18095 w 96917"/>
                <a:gd name="connsiteY20" fmla="*/ 80 h 66825"/>
                <a:gd name="connsiteX21" fmla="*/ 235 w 96917"/>
                <a:gd name="connsiteY21" fmla="*/ 22945 h 66825"/>
                <a:gd name="connsiteX22" fmla="*/ 3142 w 96917"/>
                <a:gd name="connsiteY22" fmla="*/ 25011 h 66825"/>
                <a:gd name="connsiteX23" fmla="*/ 6327 w 96917"/>
                <a:gd name="connsiteY23" fmla="*/ 22208 h 66825"/>
                <a:gd name="connsiteX24" fmla="*/ 17403 w 96917"/>
                <a:gd name="connsiteY24" fmla="*/ 5096 h 66825"/>
                <a:gd name="connsiteX25" fmla="*/ 23080 w 96917"/>
                <a:gd name="connsiteY25" fmla="*/ 12914 h 66825"/>
                <a:gd name="connsiteX26" fmla="*/ 20865 w 96917"/>
                <a:gd name="connsiteY26" fmla="*/ 24420 h 66825"/>
                <a:gd name="connsiteX27" fmla="*/ 17819 w 96917"/>
                <a:gd name="connsiteY27" fmla="*/ 37697 h 66825"/>
                <a:gd name="connsiteX28" fmla="*/ 14634 w 96917"/>
                <a:gd name="connsiteY28" fmla="*/ 50826 h 6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6917" h="66825">
                  <a:moveTo>
                    <a:pt x="14634" y="50826"/>
                  </a:moveTo>
                  <a:cubicBezTo>
                    <a:pt x="13803" y="54514"/>
                    <a:pt x="12280" y="61005"/>
                    <a:pt x="12280" y="61742"/>
                  </a:cubicBezTo>
                  <a:cubicBezTo>
                    <a:pt x="12280" y="64988"/>
                    <a:pt x="14773" y="66906"/>
                    <a:pt x="17403" y="66906"/>
                  </a:cubicBezTo>
                  <a:cubicBezTo>
                    <a:pt x="19480" y="66906"/>
                    <a:pt x="22526" y="65725"/>
                    <a:pt x="24049" y="62037"/>
                  </a:cubicBezTo>
                  <a:cubicBezTo>
                    <a:pt x="24187" y="61300"/>
                    <a:pt x="25849" y="54367"/>
                    <a:pt x="26680" y="50531"/>
                  </a:cubicBezTo>
                  <a:cubicBezTo>
                    <a:pt x="31387" y="30616"/>
                    <a:pt x="31387" y="30321"/>
                    <a:pt x="31664" y="29731"/>
                  </a:cubicBezTo>
                  <a:cubicBezTo>
                    <a:pt x="33464" y="25748"/>
                    <a:pt x="43433" y="5096"/>
                    <a:pt x="60324" y="5096"/>
                  </a:cubicBezTo>
                  <a:cubicBezTo>
                    <a:pt x="67108" y="5096"/>
                    <a:pt x="70016" y="9079"/>
                    <a:pt x="70016" y="15717"/>
                  </a:cubicBezTo>
                  <a:cubicBezTo>
                    <a:pt x="70016" y="24125"/>
                    <a:pt x="64201" y="39320"/>
                    <a:pt x="61016" y="47728"/>
                  </a:cubicBezTo>
                  <a:cubicBezTo>
                    <a:pt x="60324" y="49498"/>
                    <a:pt x="59632" y="51416"/>
                    <a:pt x="59632" y="53924"/>
                  </a:cubicBezTo>
                  <a:cubicBezTo>
                    <a:pt x="59632" y="61595"/>
                    <a:pt x="66554" y="66906"/>
                    <a:pt x="74723" y="66906"/>
                  </a:cubicBezTo>
                  <a:cubicBezTo>
                    <a:pt x="89538" y="66906"/>
                    <a:pt x="97153" y="47728"/>
                    <a:pt x="97153" y="44040"/>
                  </a:cubicBezTo>
                  <a:cubicBezTo>
                    <a:pt x="97153" y="41975"/>
                    <a:pt x="94799" y="41975"/>
                    <a:pt x="94245" y="41975"/>
                  </a:cubicBezTo>
                  <a:cubicBezTo>
                    <a:pt x="91891" y="41975"/>
                    <a:pt x="91753" y="42565"/>
                    <a:pt x="90922" y="45368"/>
                  </a:cubicBezTo>
                  <a:cubicBezTo>
                    <a:pt x="88291" y="54219"/>
                    <a:pt x="81923" y="61890"/>
                    <a:pt x="75277" y="61890"/>
                  </a:cubicBezTo>
                  <a:cubicBezTo>
                    <a:pt x="72092" y="61890"/>
                    <a:pt x="71123" y="59530"/>
                    <a:pt x="71123" y="56284"/>
                  </a:cubicBezTo>
                  <a:cubicBezTo>
                    <a:pt x="71123" y="53186"/>
                    <a:pt x="71677" y="51711"/>
                    <a:pt x="72923" y="48466"/>
                  </a:cubicBezTo>
                  <a:cubicBezTo>
                    <a:pt x="75277" y="42565"/>
                    <a:pt x="81646" y="25748"/>
                    <a:pt x="81646" y="17635"/>
                  </a:cubicBezTo>
                  <a:cubicBezTo>
                    <a:pt x="81646" y="6718"/>
                    <a:pt x="74308" y="80"/>
                    <a:pt x="61155" y="80"/>
                  </a:cubicBezTo>
                  <a:cubicBezTo>
                    <a:pt x="48555" y="80"/>
                    <a:pt x="39833" y="8194"/>
                    <a:pt x="34987" y="14684"/>
                  </a:cubicBezTo>
                  <a:cubicBezTo>
                    <a:pt x="34295" y="2588"/>
                    <a:pt x="23218" y="80"/>
                    <a:pt x="18095" y="80"/>
                  </a:cubicBezTo>
                  <a:cubicBezTo>
                    <a:pt x="4250" y="80"/>
                    <a:pt x="235" y="22650"/>
                    <a:pt x="235" y="22945"/>
                  </a:cubicBezTo>
                  <a:cubicBezTo>
                    <a:pt x="235" y="25011"/>
                    <a:pt x="2450" y="25011"/>
                    <a:pt x="3142" y="25011"/>
                  </a:cubicBezTo>
                  <a:cubicBezTo>
                    <a:pt x="5496" y="25011"/>
                    <a:pt x="5773" y="24125"/>
                    <a:pt x="6327" y="22208"/>
                  </a:cubicBezTo>
                  <a:cubicBezTo>
                    <a:pt x="8404" y="13652"/>
                    <a:pt x="11588" y="5096"/>
                    <a:pt x="17403" y="5096"/>
                  </a:cubicBezTo>
                  <a:cubicBezTo>
                    <a:pt x="22111" y="5096"/>
                    <a:pt x="23080" y="9816"/>
                    <a:pt x="23080" y="12914"/>
                  </a:cubicBezTo>
                  <a:cubicBezTo>
                    <a:pt x="23080" y="14979"/>
                    <a:pt x="21695" y="20585"/>
                    <a:pt x="20865" y="24420"/>
                  </a:cubicBezTo>
                  <a:cubicBezTo>
                    <a:pt x="19895" y="28403"/>
                    <a:pt x="18511" y="34452"/>
                    <a:pt x="17819" y="37697"/>
                  </a:cubicBezTo>
                  <a:lnTo>
                    <a:pt x="14634" y="50826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4" name="Dowolny kształt: kształt 153">
              <a:extLst>
                <a:ext uri="{FF2B5EF4-FFF2-40B4-BE49-F238E27FC236}">
                  <a16:creationId xmlns:a16="http://schemas.microsoft.com/office/drawing/2014/main" id="{3A2B9798-5872-F1E2-BD52-1F0CFAE273C8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8460209" y="6254944"/>
              <a:ext cx="40566" cy="147517"/>
            </a:xfrm>
            <a:custGeom>
              <a:avLst/>
              <a:gdLst>
                <a:gd name="connsiteX0" fmla="*/ 40806 w 40566"/>
                <a:gd name="connsiteY0" fmla="*/ 73839 h 147517"/>
                <a:gd name="connsiteX1" fmla="*/ 2455 w 40566"/>
                <a:gd name="connsiteY1" fmla="*/ 80 h 147517"/>
                <a:gd name="connsiteX2" fmla="*/ 239 w 40566"/>
                <a:gd name="connsiteY2" fmla="*/ 2145 h 147517"/>
                <a:gd name="connsiteX3" fmla="*/ 1070 w 40566"/>
                <a:gd name="connsiteY3" fmla="*/ 4063 h 147517"/>
                <a:gd name="connsiteX4" fmla="*/ 30145 w 40566"/>
                <a:gd name="connsiteY4" fmla="*/ 73839 h 147517"/>
                <a:gd name="connsiteX5" fmla="*/ 23084 w 40566"/>
                <a:gd name="connsiteY5" fmla="*/ 113079 h 147517"/>
                <a:gd name="connsiteX6" fmla="*/ 932 w 40566"/>
                <a:gd name="connsiteY6" fmla="*/ 143910 h 147517"/>
                <a:gd name="connsiteX7" fmla="*/ 239 w 40566"/>
                <a:gd name="connsiteY7" fmla="*/ 145532 h 147517"/>
                <a:gd name="connsiteX8" fmla="*/ 2455 w 40566"/>
                <a:gd name="connsiteY8" fmla="*/ 147598 h 147517"/>
                <a:gd name="connsiteX9" fmla="*/ 40806 w 40566"/>
                <a:gd name="connsiteY9" fmla="*/ 73839 h 147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566" h="147517">
                  <a:moveTo>
                    <a:pt x="40806" y="73839"/>
                  </a:moveTo>
                  <a:cubicBezTo>
                    <a:pt x="40806" y="23830"/>
                    <a:pt x="5224" y="80"/>
                    <a:pt x="2455" y="80"/>
                  </a:cubicBezTo>
                  <a:cubicBezTo>
                    <a:pt x="239" y="80"/>
                    <a:pt x="239" y="1850"/>
                    <a:pt x="239" y="2145"/>
                  </a:cubicBezTo>
                  <a:cubicBezTo>
                    <a:pt x="239" y="2293"/>
                    <a:pt x="239" y="3178"/>
                    <a:pt x="1070" y="4063"/>
                  </a:cubicBezTo>
                  <a:cubicBezTo>
                    <a:pt x="21838" y="21618"/>
                    <a:pt x="30145" y="47286"/>
                    <a:pt x="30145" y="73839"/>
                  </a:cubicBezTo>
                  <a:cubicBezTo>
                    <a:pt x="30145" y="87115"/>
                    <a:pt x="27792" y="100982"/>
                    <a:pt x="23084" y="113079"/>
                  </a:cubicBezTo>
                  <a:cubicBezTo>
                    <a:pt x="16438" y="129896"/>
                    <a:pt x="7716" y="138009"/>
                    <a:pt x="932" y="143910"/>
                  </a:cubicBezTo>
                  <a:cubicBezTo>
                    <a:pt x="516" y="144205"/>
                    <a:pt x="239" y="144942"/>
                    <a:pt x="239" y="145532"/>
                  </a:cubicBezTo>
                  <a:cubicBezTo>
                    <a:pt x="239" y="145827"/>
                    <a:pt x="239" y="147598"/>
                    <a:pt x="2455" y="147598"/>
                  </a:cubicBezTo>
                  <a:cubicBezTo>
                    <a:pt x="5224" y="147598"/>
                    <a:pt x="40806" y="123995"/>
                    <a:pt x="40806" y="73839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5" name="Dowolny kształt: kształt 154">
              <a:extLst>
                <a:ext uri="{FF2B5EF4-FFF2-40B4-BE49-F238E27FC236}">
                  <a16:creationId xmlns:a16="http://schemas.microsoft.com/office/drawing/2014/main" id="{8B50705A-998F-3FE6-2CBE-B9170D28F10A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253286" y="6442745"/>
              <a:ext cx="75318" cy="103904"/>
            </a:xfrm>
            <a:custGeom>
              <a:avLst/>
              <a:gdLst>
                <a:gd name="connsiteX0" fmla="*/ 34014 w 75318"/>
                <a:gd name="connsiteY0" fmla="*/ 5596 h 103904"/>
                <a:gd name="connsiteX1" fmla="*/ 34568 w 75318"/>
                <a:gd name="connsiteY1" fmla="*/ 2498 h 103904"/>
                <a:gd name="connsiteX2" fmla="*/ 30276 w 75318"/>
                <a:gd name="connsiteY2" fmla="*/ 138 h 103904"/>
                <a:gd name="connsiteX3" fmla="*/ 13246 w 75318"/>
                <a:gd name="connsiteY3" fmla="*/ 1466 h 103904"/>
                <a:gd name="connsiteX4" fmla="*/ 9924 w 75318"/>
                <a:gd name="connsiteY4" fmla="*/ 2351 h 103904"/>
                <a:gd name="connsiteX5" fmla="*/ 8954 w 75318"/>
                <a:gd name="connsiteY5" fmla="*/ 5744 h 103904"/>
                <a:gd name="connsiteX6" fmla="*/ 13108 w 75318"/>
                <a:gd name="connsiteY6" fmla="*/ 8252 h 103904"/>
                <a:gd name="connsiteX7" fmla="*/ 17815 w 75318"/>
                <a:gd name="connsiteY7" fmla="*/ 8547 h 103904"/>
                <a:gd name="connsiteX8" fmla="*/ 20584 w 75318"/>
                <a:gd name="connsiteY8" fmla="*/ 10464 h 103904"/>
                <a:gd name="connsiteX9" fmla="*/ 19892 w 75318"/>
                <a:gd name="connsiteY9" fmla="*/ 13857 h 103904"/>
                <a:gd name="connsiteX10" fmla="*/ 786 w 75318"/>
                <a:gd name="connsiteY10" fmla="*/ 95287 h 103904"/>
                <a:gd name="connsiteX11" fmla="*/ 232 w 75318"/>
                <a:gd name="connsiteY11" fmla="*/ 98680 h 103904"/>
                <a:gd name="connsiteX12" fmla="*/ 5493 w 75318"/>
                <a:gd name="connsiteY12" fmla="*/ 103990 h 103904"/>
                <a:gd name="connsiteX13" fmla="*/ 12693 w 75318"/>
                <a:gd name="connsiteY13" fmla="*/ 96467 h 103904"/>
                <a:gd name="connsiteX14" fmla="*/ 18923 w 75318"/>
                <a:gd name="connsiteY14" fmla="*/ 69324 h 103904"/>
                <a:gd name="connsiteX15" fmla="*/ 39829 w 75318"/>
                <a:gd name="connsiteY15" fmla="*/ 80978 h 103904"/>
                <a:gd name="connsiteX16" fmla="*/ 39414 w 75318"/>
                <a:gd name="connsiteY16" fmla="*/ 84371 h 103904"/>
                <a:gd name="connsiteX17" fmla="*/ 38999 w 75318"/>
                <a:gd name="connsiteY17" fmla="*/ 88206 h 103904"/>
                <a:gd name="connsiteX18" fmla="*/ 55890 w 75318"/>
                <a:gd name="connsiteY18" fmla="*/ 103990 h 103904"/>
                <a:gd name="connsiteX19" fmla="*/ 75551 w 75318"/>
                <a:gd name="connsiteY19" fmla="*/ 81125 h 103904"/>
                <a:gd name="connsiteX20" fmla="*/ 72643 w 75318"/>
                <a:gd name="connsiteY20" fmla="*/ 79060 h 103904"/>
                <a:gd name="connsiteX21" fmla="*/ 69320 w 75318"/>
                <a:gd name="connsiteY21" fmla="*/ 82453 h 103904"/>
                <a:gd name="connsiteX22" fmla="*/ 56444 w 75318"/>
                <a:gd name="connsiteY22" fmla="*/ 98975 h 103904"/>
                <a:gd name="connsiteX23" fmla="*/ 50629 w 75318"/>
                <a:gd name="connsiteY23" fmla="*/ 90271 h 103904"/>
                <a:gd name="connsiteX24" fmla="*/ 51183 w 75318"/>
                <a:gd name="connsiteY24" fmla="*/ 85551 h 103904"/>
                <a:gd name="connsiteX25" fmla="*/ 51875 w 75318"/>
                <a:gd name="connsiteY25" fmla="*/ 80535 h 103904"/>
                <a:gd name="connsiteX26" fmla="*/ 27507 w 75318"/>
                <a:gd name="connsiteY26" fmla="*/ 64603 h 103904"/>
                <a:gd name="connsiteX27" fmla="*/ 39414 w 75318"/>
                <a:gd name="connsiteY27" fmla="*/ 55162 h 103904"/>
                <a:gd name="connsiteX28" fmla="*/ 62813 w 75318"/>
                <a:gd name="connsiteY28" fmla="*/ 42181 h 103904"/>
                <a:gd name="connsiteX29" fmla="*/ 67659 w 75318"/>
                <a:gd name="connsiteY29" fmla="*/ 43951 h 103904"/>
                <a:gd name="connsiteX30" fmla="*/ 66551 w 75318"/>
                <a:gd name="connsiteY30" fmla="*/ 44393 h 103904"/>
                <a:gd name="connsiteX31" fmla="*/ 60182 w 75318"/>
                <a:gd name="connsiteY31" fmla="*/ 53244 h 103904"/>
                <a:gd name="connsiteX32" fmla="*/ 66413 w 75318"/>
                <a:gd name="connsiteY32" fmla="*/ 59293 h 103904"/>
                <a:gd name="connsiteX33" fmla="*/ 74997 w 75318"/>
                <a:gd name="connsiteY33" fmla="*/ 48819 h 103904"/>
                <a:gd name="connsiteX34" fmla="*/ 63090 w 75318"/>
                <a:gd name="connsiteY34" fmla="*/ 37165 h 103904"/>
                <a:gd name="connsiteX35" fmla="*/ 35537 w 75318"/>
                <a:gd name="connsiteY35" fmla="*/ 52654 h 103904"/>
                <a:gd name="connsiteX36" fmla="*/ 20584 w 75318"/>
                <a:gd name="connsiteY36" fmla="*/ 62833 h 103904"/>
                <a:gd name="connsiteX37" fmla="*/ 34014 w 75318"/>
                <a:gd name="connsiteY37" fmla="*/ 5596 h 103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75318" h="103904">
                  <a:moveTo>
                    <a:pt x="34014" y="5596"/>
                  </a:moveTo>
                  <a:cubicBezTo>
                    <a:pt x="34568" y="3531"/>
                    <a:pt x="34568" y="3236"/>
                    <a:pt x="34568" y="2498"/>
                  </a:cubicBezTo>
                  <a:cubicBezTo>
                    <a:pt x="34568" y="-9"/>
                    <a:pt x="32491" y="-9"/>
                    <a:pt x="30276" y="138"/>
                  </a:cubicBezTo>
                  <a:lnTo>
                    <a:pt x="13246" y="1466"/>
                  </a:lnTo>
                  <a:cubicBezTo>
                    <a:pt x="10893" y="1613"/>
                    <a:pt x="10616" y="1761"/>
                    <a:pt x="9924" y="2351"/>
                  </a:cubicBezTo>
                  <a:cubicBezTo>
                    <a:pt x="9370" y="3089"/>
                    <a:pt x="8954" y="4859"/>
                    <a:pt x="8954" y="5744"/>
                  </a:cubicBezTo>
                  <a:cubicBezTo>
                    <a:pt x="8954" y="8252"/>
                    <a:pt x="11170" y="8252"/>
                    <a:pt x="13108" y="8252"/>
                  </a:cubicBezTo>
                  <a:cubicBezTo>
                    <a:pt x="13246" y="8252"/>
                    <a:pt x="15739" y="8252"/>
                    <a:pt x="17815" y="8547"/>
                  </a:cubicBezTo>
                  <a:cubicBezTo>
                    <a:pt x="20446" y="8842"/>
                    <a:pt x="20584" y="9284"/>
                    <a:pt x="20584" y="10464"/>
                  </a:cubicBezTo>
                  <a:cubicBezTo>
                    <a:pt x="20584" y="10907"/>
                    <a:pt x="20584" y="11202"/>
                    <a:pt x="19892" y="13857"/>
                  </a:cubicBezTo>
                  <a:lnTo>
                    <a:pt x="786" y="95287"/>
                  </a:lnTo>
                  <a:cubicBezTo>
                    <a:pt x="232" y="97500"/>
                    <a:pt x="232" y="97795"/>
                    <a:pt x="232" y="98680"/>
                  </a:cubicBezTo>
                  <a:cubicBezTo>
                    <a:pt x="232" y="102073"/>
                    <a:pt x="2724" y="103990"/>
                    <a:pt x="5493" y="103990"/>
                  </a:cubicBezTo>
                  <a:cubicBezTo>
                    <a:pt x="10893" y="103990"/>
                    <a:pt x="12139" y="98532"/>
                    <a:pt x="12693" y="96467"/>
                  </a:cubicBezTo>
                  <a:lnTo>
                    <a:pt x="18923" y="69324"/>
                  </a:lnTo>
                  <a:cubicBezTo>
                    <a:pt x="22523" y="69471"/>
                    <a:pt x="39829" y="70504"/>
                    <a:pt x="39829" y="80978"/>
                  </a:cubicBezTo>
                  <a:cubicBezTo>
                    <a:pt x="39829" y="82010"/>
                    <a:pt x="39829" y="82600"/>
                    <a:pt x="39414" y="84371"/>
                  </a:cubicBezTo>
                  <a:cubicBezTo>
                    <a:pt x="38999" y="86436"/>
                    <a:pt x="38999" y="87321"/>
                    <a:pt x="38999" y="88206"/>
                  </a:cubicBezTo>
                  <a:cubicBezTo>
                    <a:pt x="38999" y="98680"/>
                    <a:pt x="47860" y="103990"/>
                    <a:pt x="55890" y="103990"/>
                  </a:cubicBezTo>
                  <a:cubicBezTo>
                    <a:pt x="70012" y="103990"/>
                    <a:pt x="75551" y="82895"/>
                    <a:pt x="75551" y="81125"/>
                  </a:cubicBezTo>
                  <a:cubicBezTo>
                    <a:pt x="75551" y="79060"/>
                    <a:pt x="73197" y="79060"/>
                    <a:pt x="72643" y="79060"/>
                  </a:cubicBezTo>
                  <a:cubicBezTo>
                    <a:pt x="70289" y="79060"/>
                    <a:pt x="70012" y="79798"/>
                    <a:pt x="69320" y="82453"/>
                  </a:cubicBezTo>
                  <a:cubicBezTo>
                    <a:pt x="67936" y="87616"/>
                    <a:pt x="63920" y="98975"/>
                    <a:pt x="56444" y="98975"/>
                  </a:cubicBezTo>
                  <a:cubicBezTo>
                    <a:pt x="51321" y="98975"/>
                    <a:pt x="50629" y="93517"/>
                    <a:pt x="50629" y="90271"/>
                  </a:cubicBezTo>
                  <a:cubicBezTo>
                    <a:pt x="50629" y="90124"/>
                    <a:pt x="50629" y="88059"/>
                    <a:pt x="51183" y="85551"/>
                  </a:cubicBezTo>
                  <a:cubicBezTo>
                    <a:pt x="51737" y="83190"/>
                    <a:pt x="51875" y="81715"/>
                    <a:pt x="51875" y="80535"/>
                  </a:cubicBezTo>
                  <a:cubicBezTo>
                    <a:pt x="51875" y="67554"/>
                    <a:pt x="36645" y="65341"/>
                    <a:pt x="27507" y="64603"/>
                  </a:cubicBezTo>
                  <a:cubicBezTo>
                    <a:pt x="31384" y="62243"/>
                    <a:pt x="37199" y="57227"/>
                    <a:pt x="39414" y="55162"/>
                  </a:cubicBezTo>
                  <a:cubicBezTo>
                    <a:pt x="47306" y="48524"/>
                    <a:pt x="54921" y="42181"/>
                    <a:pt x="62813" y="42181"/>
                  </a:cubicBezTo>
                  <a:cubicBezTo>
                    <a:pt x="65997" y="42181"/>
                    <a:pt x="66828" y="43066"/>
                    <a:pt x="67659" y="43951"/>
                  </a:cubicBezTo>
                  <a:cubicBezTo>
                    <a:pt x="67520" y="43951"/>
                    <a:pt x="66828" y="44393"/>
                    <a:pt x="66551" y="44393"/>
                  </a:cubicBezTo>
                  <a:cubicBezTo>
                    <a:pt x="60182" y="46754"/>
                    <a:pt x="60182" y="52802"/>
                    <a:pt x="60182" y="53244"/>
                  </a:cubicBezTo>
                  <a:cubicBezTo>
                    <a:pt x="60182" y="55752"/>
                    <a:pt x="61844" y="59293"/>
                    <a:pt x="66413" y="59293"/>
                  </a:cubicBezTo>
                  <a:cubicBezTo>
                    <a:pt x="69182" y="59293"/>
                    <a:pt x="74997" y="56932"/>
                    <a:pt x="74997" y="48819"/>
                  </a:cubicBezTo>
                  <a:cubicBezTo>
                    <a:pt x="74997" y="41591"/>
                    <a:pt x="69735" y="37165"/>
                    <a:pt x="63090" y="37165"/>
                  </a:cubicBezTo>
                  <a:cubicBezTo>
                    <a:pt x="53675" y="37165"/>
                    <a:pt x="45645" y="43951"/>
                    <a:pt x="35537" y="52654"/>
                  </a:cubicBezTo>
                  <a:cubicBezTo>
                    <a:pt x="30692" y="56785"/>
                    <a:pt x="26123" y="60473"/>
                    <a:pt x="20584" y="62833"/>
                  </a:cubicBezTo>
                  <a:lnTo>
                    <a:pt x="34014" y="5596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6" name="Dowolny kształt: kształt 155">
              <a:extLst>
                <a:ext uri="{FF2B5EF4-FFF2-40B4-BE49-F238E27FC236}">
                  <a16:creationId xmlns:a16="http://schemas.microsoft.com/office/drawing/2014/main" id="{FBE11553-076D-5E7F-722E-BCBD28E8BB5C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618183" y="5984496"/>
              <a:ext cx="65073" cy="295034"/>
            </a:xfrm>
            <a:custGeom>
              <a:avLst/>
              <a:gdLst>
                <a:gd name="connsiteX0" fmla="*/ 11320 w 65073"/>
                <a:gd name="connsiteY0" fmla="*/ 10106 h 295034"/>
                <a:gd name="connsiteX1" fmla="*/ 5782 w 65073"/>
                <a:gd name="connsiteY1" fmla="*/ 75 h 295034"/>
                <a:gd name="connsiteX2" fmla="*/ 244 w 65073"/>
                <a:gd name="connsiteY2" fmla="*/ 10991 h 295034"/>
                <a:gd name="connsiteX3" fmla="*/ 244 w 65073"/>
                <a:gd name="connsiteY3" fmla="*/ 284193 h 295034"/>
                <a:gd name="connsiteX4" fmla="*/ 5782 w 65073"/>
                <a:gd name="connsiteY4" fmla="*/ 295110 h 295034"/>
                <a:gd name="connsiteX5" fmla="*/ 11320 w 65073"/>
                <a:gd name="connsiteY5" fmla="*/ 285079 h 295034"/>
                <a:gd name="connsiteX6" fmla="*/ 11320 w 65073"/>
                <a:gd name="connsiteY6" fmla="*/ 10106 h 295034"/>
                <a:gd name="connsiteX7" fmla="*/ 65317 w 65073"/>
                <a:gd name="connsiteY7" fmla="*/ 10991 h 295034"/>
                <a:gd name="connsiteX8" fmla="*/ 59779 w 65073"/>
                <a:gd name="connsiteY8" fmla="*/ 75 h 295034"/>
                <a:gd name="connsiteX9" fmla="*/ 54241 w 65073"/>
                <a:gd name="connsiteY9" fmla="*/ 10106 h 295034"/>
                <a:gd name="connsiteX10" fmla="*/ 54241 w 65073"/>
                <a:gd name="connsiteY10" fmla="*/ 285079 h 295034"/>
                <a:gd name="connsiteX11" fmla="*/ 59779 w 65073"/>
                <a:gd name="connsiteY11" fmla="*/ 295110 h 295034"/>
                <a:gd name="connsiteX12" fmla="*/ 65317 w 65073"/>
                <a:gd name="connsiteY12" fmla="*/ 284193 h 295034"/>
                <a:gd name="connsiteX13" fmla="*/ 65317 w 65073"/>
                <a:gd name="connsiteY13" fmla="*/ 10991 h 29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073" h="295034">
                  <a:moveTo>
                    <a:pt x="11320" y="10106"/>
                  </a:moveTo>
                  <a:cubicBezTo>
                    <a:pt x="11320" y="5385"/>
                    <a:pt x="11320" y="75"/>
                    <a:pt x="5782" y="75"/>
                  </a:cubicBezTo>
                  <a:cubicBezTo>
                    <a:pt x="244" y="75"/>
                    <a:pt x="244" y="6565"/>
                    <a:pt x="244" y="10991"/>
                  </a:cubicBezTo>
                  <a:lnTo>
                    <a:pt x="244" y="284193"/>
                  </a:lnTo>
                  <a:cubicBezTo>
                    <a:pt x="244" y="288914"/>
                    <a:pt x="244" y="295110"/>
                    <a:pt x="5782" y="295110"/>
                  </a:cubicBezTo>
                  <a:cubicBezTo>
                    <a:pt x="11320" y="295110"/>
                    <a:pt x="11320" y="289799"/>
                    <a:pt x="11320" y="285079"/>
                  </a:cubicBezTo>
                  <a:lnTo>
                    <a:pt x="11320" y="10106"/>
                  </a:lnTo>
                  <a:close/>
                  <a:moveTo>
                    <a:pt x="65317" y="10991"/>
                  </a:moveTo>
                  <a:cubicBezTo>
                    <a:pt x="65317" y="6270"/>
                    <a:pt x="65317" y="75"/>
                    <a:pt x="59779" y="75"/>
                  </a:cubicBezTo>
                  <a:cubicBezTo>
                    <a:pt x="54241" y="75"/>
                    <a:pt x="54241" y="5385"/>
                    <a:pt x="54241" y="10106"/>
                  </a:cubicBezTo>
                  <a:lnTo>
                    <a:pt x="54241" y="285079"/>
                  </a:lnTo>
                  <a:cubicBezTo>
                    <a:pt x="54241" y="289799"/>
                    <a:pt x="54241" y="295110"/>
                    <a:pt x="59779" y="295110"/>
                  </a:cubicBezTo>
                  <a:cubicBezTo>
                    <a:pt x="65317" y="295110"/>
                    <a:pt x="65317" y="288619"/>
                    <a:pt x="65317" y="284193"/>
                  </a:cubicBezTo>
                  <a:lnTo>
                    <a:pt x="65317" y="10991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7" name="Dowolny kształt: kształt 156">
              <a:extLst>
                <a:ext uri="{FF2B5EF4-FFF2-40B4-BE49-F238E27FC236}">
                  <a16:creationId xmlns:a16="http://schemas.microsoft.com/office/drawing/2014/main" id="{C6BE6B06-2E5E-2332-C4B7-3BB4CF64BB4A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731439" y="6075366"/>
              <a:ext cx="155345" cy="133650"/>
            </a:xfrm>
            <a:custGeom>
              <a:avLst/>
              <a:gdLst>
                <a:gd name="connsiteX0" fmla="*/ 120981 w 155345"/>
                <a:gd name="connsiteY0" fmla="*/ 60852 h 133650"/>
                <a:gd name="connsiteX1" fmla="*/ 74737 w 155345"/>
                <a:gd name="connsiteY1" fmla="*/ 75 h 133650"/>
                <a:gd name="connsiteX2" fmla="*/ 249 w 155345"/>
                <a:gd name="connsiteY2" fmla="*/ 83865 h 133650"/>
                <a:gd name="connsiteX3" fmla="*/ 45108 w 155345"/>
                <a:gd name="connsiteY3" fmla="*/ 133726 h 133650"/>
                <a:gd name="connsiteX4" fmla="*/ 103536 w 155345"/>
                <a:gd name="connsiteY4" fmla="*/ 108943 h 133650"/>
                <a:gd name="connsiteX5" fmla="*/ 128734 w 155345"/>
                <a:gd name="connsiteY5" fmla="*/ 133726 h 133650"/>
                <a:gd name="connsiteX6" fmla="*/ 151994 w 155345"/>
                <a:gd name="connsiteY6" fmla="*/ 112778 h 133650"/>
                <a:gd name="connsiteX7" fmla="*/ 148672 w 155345"/>
                <a:gd name="connsiteY7" fmla="*/ 109828 h 133650"/>
                <a:gd name="connsiteX8" fmla="*/ 145072 w 155345"/>
                <a:gd name="connsiteY8" fmla="*/ 112778 h 133650"/>
                <a:gd name="connsiteX9" fmla="*/ 129565 w 155345"/>
                <a:gd name="connsiteY9" fmla="*/ 127235 h 133650"/>
                <a:gd name="connsiteX10" fmla="*/ 120981 w 155345"/>
                <a:gd name="connsiteY10" fmla="*/ 97141 h 133650"/>
                <a:gd name="connsiteX11" fmla="*/ 123750 w 155345"/>
                <a:gd name="connsiteY11" fmla="*/ 86815 h 133650"/>
                <a:gd name="connsiteX12" fmla="*/ 155594 w 155345"/>
                <a:gd name="connsiteY12" fmla="*/ 17482 h 133650"/>
                <a:gd name="connsiteX13" fmla="*/ 152271 w 155345"/>
                <a:gd name="connsiteY13" fmla="*/ 14531 h 133650"/>
                <a:gd name="connsiteX14" fmla="*/ 148118 w 155345"/>
                <a:gd name="connsiteY14" fmla="*/ 20727 h 133650"/>
                <a:gd name="connsiteX15" fmla="*/ 120981 w 155345"/>
                <a:gd name="connsiteY15" fmla="*/ 79144 h 133650"/>
                <a:gd name="connsiteX16" fmla="*/ 120981 w 155345"/>
                <a:gd name="connsiteY16" fmla="*/ 60852 h 133650"/>
                <a:gd name="connsiteX17" fmla="*/ 102428 w 155345"/>
                <a:gd name="connsiteY17" fmla="*/ 101272 h 133650"/>
                <a:gd name="connsiteX18" fmla="*/ 45662 w 155345"/>
                <a:gd name="connsiteY18" fmla="*/ 127235 h 133650"/>
                <a:gd name="connsiteX19" fmla="*/ 20740 w 155345"/>
                <a:gd name="connsiteY19" fmla="*/ 95076 h 133650"/>
                <a:gd name="connsiteX20" fmla="*/ 36801 w 155345"/>
                <a:gd name="connsiteY20" fmla="*/ 33709 h 133650"/>
                <a:gd name="connsiteX21" fmla="*/ 74460 w 155345"/>
                <a:gd name="connsiteY21" fmla="*/ 6565 h 133650"/>
                <a:gd name="connsiteX22" fmla="*/ 101874 w 155345"/>
                <a:gd name="connsiteY22" fmla="*/ 68228 h 133650"/>
                <a:gd name="connsiteX23" fmla="*/ 102428 w 155345"/>
                <a:gd name="connsiteY23" fmla="*/ 101272 h 133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5345" h="133650">
                  <a:moveTo>
                    <a:pt x="120981" y="60852"/>
                  </a:moveTo>
                  <a:cubicBezTo>
                    <a:pt x="120981" y="14531"/>
                    <a:pt x="95228" y="75"/>
                    <a:pt x="74737" y="75"/>
                  </a:cubicBezTo>
                  <a:cubicBezTo>
                    <a:pt x="36801" y="75"/>
                    <a:pt x="249" y="42265"/>
                    <a:pt x="249" y="83865"/>
                  </a:cubicBezTo>
                  <a:cubicBezTo>
                    <a:pt x="249" y="111303"/>
                    <a:pt x="16864" y="133726"/>
                    <a:pt x="45108" y="133726"/>
                  </a:cubicBezTo>
                  <a:cubicBezTo>
                    <a:pt x="62553" y="133726"/>
                    <a:pt x="82491" y="126940"/>
                    <a:pt x="103536" y="108943"/>
                  </a:cubicBezTo>
                  <a:cubicBezTo>
                    <a:pt x="107135" y="124579"/>
                    <a:pt x="116273" y="133726"/>
                    <a:pt x="128734" y="133726"/>
                  </a:cubicBezTo>
                  <a:cubicBezTo>
                    <a:pt x="143410" y="133726"/>
                    <a:pt x="151994" y="117499"/>
                    <a:pt x="151994" y="112778"/>
                  </a:cubicBezTo>
                  <a:cubicBezTo>
                    <a:pt x="151994" y="110713"/>
                    <a:pt x="150333" y="109828"/>
                    <a:pt x="148672" y="109828"/>
                  </a:cubicBezTo>
                  <a:cubicBezTo>
                    <a:pt x="146733" y="109828"/>
                    <a:pt x="145902" y="110713"/>
                    <a:pt x="145072" y="112778"/>
                  </a:cubicBezTo>
                  <a:cubicBezTo>
                    <a:pt x="140087" y="127235"/>
                    <a:pt x="130119" y="127235"/>
                    <a:pt x="129565" y="127235"/>
                  </a:cubicBezTo>
                  <a:cubicBezTo>
                    <a:pt x="120981" y="127235"/>
                    <a:pt x="120981" y="104222"/>
                    <a:pt x="120981" y="97141"/>
                  </a:cubicBezTo>
                  <a:cubicBezTo>
                    <a:pt x="120981" y="90946"/>
                    <a:pt x="120981" y="90355"/>
                    <a:pt x="123750" y="86815"/>
                  </a:cubicBezTo>
                  <a:cubicBezTo>
                    <a:pt x="149779" y="52001"/>
                    <a:pt x="155594" y="17777"/>
                    <a:pt x="155594" y="17482"/>
                  </a:cubicBezTo>
                  <a:cubicBezTo>
                    <a:pt x="155594" y="16892"/>
                    <a:pt x="155317" y="14531"/>
                    <a:pt x="152271" y="14531"/>
                  </a:cubicBezTo>
                  <a:cubicBezTo>
                    <a:pt x="149502" y="14531"/>
                    <a:pt x="149502" y="15417"/>
                    <a:pt x="148118" y="20727"/>
                  </a:cubicBezTo>
                  <a:cubicBezTo>
                    <a:pt x="143133" y="39314"/>
                    <a:pt x="133995" y="61737"/>
                    <a:pt x="120981" y="79144"/>
                  </a:cubicBezTo>
                  <a:lnTo>
                    <a:pt x="120981" y="60852"/>
                  </a:lnTo>
                  <a:close/>
                  <a:moveTo>
                    <a:pt x="102428" y="101272"/>
                  </a:moveTo>
                  <a:cubicBezTo>
                    <a:pt x="78060" y="123989"/>
                    <a:pt x="56738" y="127235"/>
                    <a:pt x="45662" y="127235"/>
                  </a:cubicBezTo>
                  <a:cubicBezTo>
                    <a:pt x="29048" y="127235"/>
                    <a:pt x="20740" y="113958"/>
                    <a:pt x="20740" y="95076"/>
                  </a:cubicBezTo>
                  <a:cubicBezTo>
                    <a:pt x="20740" y="80619"/>
                    <a:pt x="27940" y="48756"/>
                    <a:pt x="36801" y="33709"/>
                  </a:cubicBezTo>
                  <a:cubicBezTo>
                    <a:pt x="49816" y="12171"/>
                    <a:pt x="64769" y="6565"/>
                    <a:pt x="74460" y="6565"/>
                  </a:cubicBezTo>
                  <a:cubicBezTo>
                    <a:pt x="101874" y="6565"/>
                    <a:pt x="101874" y="45215"/>
                    <a:pt x="101874" y="68228"/>
                  </a:cubicBezTo>
                  <a:cubicBezTo>
                    <a:pt x="101874" y="79144"/>
                    <a:pt x="101874" y="96256"/>
                    <a:pt x="102428" y="101272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8" name="Dowolny kształt: kształt 157">
              <a:extLst>
                <a:ext uri="{FF2B5EF4-FFF2-40B4-BE49-F238E27FC236}">
                  <a16:creationId xmlns:a16="http://schemas.microsoft.com/office/drawing/2014/main" id="{BA791124-D7B7-6371-DB0C-9EAEE256C7E6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934801" y="5984496"/>
              <a:ext cx="65073" cy="295034"/>
            </a:xfrm>
            <a:custGeom>
              <a:avLst/>
              <a:gdLst>
                <a:gd name="connsiteX0" fmla="*/ 11332 w 65073"/>
                <a:gd name="connsiteY0" fmla="*/ 10106 h 295034"/>
                <a:gd name="connsiteX1" fmla="*/ 5794 w 65073"/>
                <a:gd name="connsiteY1" fmla="*/ 75 h 295034"/>
                <a:gd name="connsiteX2" fmla="*/ 256 w 65073"/>
                <a:gd name="connsiteY2" fmla="*/ 10991 h 295034"/>
                <a:gd name="connsiteX3" fmla="*/ 256 w 65073"/>
                <a:gd name="connsiteY3" fmla="*/ 284193 h 295034"/>
                <a:gd name="connsiteX4" fmla="*/ 5794 w 65073"/>
                <a:gd name="connsiteY4" fmla="*/ 295110 h 295034"/>
                <a:gd name="connsiteX5" fmla="*/ 11332 w 65073"/>
                <a:gd name="connsiteY5" fmla="*/ 285079 h 295034"/>
                <a:gd name="connsiteX6" fmla="*/ 11332 w 65073"/>
                <a:gd name="connsiteY6" fmla="*/ 10106 h 295034"/>
                <a:gd name="connsiteX7" fmla="*/ 65329 w 65073"/>
                <a:gd name="connsiteY7" fmla="*/ 10991 h 295034"/>
                <a:gd name="connsiteX8" fmla="*/ 59791 w 65073"/>
                <a:gd name="connsiteY8" fmla="*/ 75 h 295034"/>
                <a:gd name="connsiteX9" fmla="*/ 54253 w 65073"/>
                <a:gd name="connsiteY9" fmla="*/ 10106 h 295034"/>
                <a:gd name="connsiteX10" fmla="*/ 54253 w 65073"/>
                <a:gd name="connsiteY10" fmla="*/ 285079 h 295034"/>
                <a:gd name="connsiteX11" fmla="*/ 59791 w 65073"/>
                <a:gd name="connsiteY11" fmla="*/ 295110 h 295034"/>
                <a:gd name="connsiteX12" fmla="*/ 65329 w 65073"/>
                <a:gd name="connsiteY12" fmla="*/ 284193 h 295034"/>
                <a:gd name="connsiteX13" fmla="*/ 65329 w 65073"/>
                <a:gd name="connsiteY13" fmla="*/ 10991 h 29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073" h="295034">
                  <a:moveTo>
                    <a:pt x="11332" y="10106"/>
                  </a:moveTo>
                  <a:cubicBezTo>
                    <a:pt x="11332" y="5385"/>
                    <a:pt x="11332" y="75"/>
                    <a:pt x="5794" y="75"/>
                  </a:cubicBezTo>
                  <a:cubicBezTo>
                    <a:pt x="256" y="75"/>
                    <a:pt x="256" y="6565"/>
                    <a:pt x="256" y="10991"/>
                  </a:cubicBezTo>
                  <a:lnTo>
                    <a:pt x="256" y="284193"/>
                  </a:lnTo>
                  <a:cubicBezTo>
                    <a:pt x="256" y="288914"/>
                    <a:pt x="256" y="295110"/>
                    <a:pt x="5794" y="295110"/>
                  </a:cubicBezTo>
                  <a:cubicBezTo>
                    <a:pt x="11332" y="295110"/>
                    <a:pt x="11332" y="289799"/>
                    <a:pt x="11332" y="285079"/>
                  </a:cubicBezTo>
                  <a:lnTo>
                    <a:pt x="11332" y="10106"/>
                  </a:lnTo>
                  <a:close/>
                  <a:moveTo>
                    <a:pt x="65329" y="10991"/>
                  </a:moveTo>
                  <a:cubicBezTo>
                    <a:pt x="65329" y="6270"/>
                    <a:pt x="65329" y="75"/>
                    <a:pt x="59791" y="75"/>
                  </a:cubicBezTo>
                  <a:cubicBezTo>
                    <a:pt x="54253" y="75"/>
                    <a:pt x="54253" y="5385"/>
                    <a:pt x="54253" y="10106"/>
                  </a:cubicBezTo>
                  <a:lnTo>
                    <a:pt x="54253" y="285079"/>
                  </a:lnTo>
                  <a:cubicBezTo>
                    <a:pt x="54253" y="289799"/>
                    <a:pt x="54253" y="295110"/>
                    <a:pt x="59791" y="295110"/>
                  </a:cubicBezTo>
                  <a:cubicBezTo>
                    <a:pt x="65329" y="295110"/>
                    <a:pt x="65329" y="288619"/>
                    <a:pt x="65329" y="284193"/>
                  </a:cubicBezTo>
                  <a:lnTo>
                    <a:pt x="65329" y="10991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9" name="Dowolny kształt: kształt 158">
              <a:extLst>
                <a:ext uri="{FF2B5EF4-FFF2-40B4-BE49-F238E27FC236}">
                  <a16:creationId xmlns:a16="http://schemas.microsoft.com/office/drawing/2014/main" id="{587AA739-93D6-7359-BC7D-D2B9C08B4E53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9113743" y="6033766"/>
              <a:ext cx="184143" cy="196493"/>
            </a:xfrm>
            <a:custGeom>
              <a:avLst/>
              <a:gdLst>
                <a:gd name="connsiteX0" fmla="*/ 98011 w 184143"/>
                <a:gd name="connsiteY0" fmla="*/ 104222 h 196493"/>
                <a:gd name="connsiteX1" fmla="*/ 175268 w 184143"/>
                <a:gd name="connsiteY1" fmla="*/ 104222 h 196493"/>
                <a:gd name="connsiteX2" fmla="*/ 184406 w 184143"/>
                <a:gd name="connsiteY2" fmla="*/ 98321 h 196493"/>
                <a:gd name="connsiteX3" fmla="*/ 175268 w 184143"/>
                <a:gd name="connsiteY3" fmla="*/ 92421 h 196493"/>
                <a:gd name="connsiteX4" fmla="*/ 98011 w 184143"/>
                <a:gd name="connsiteY4" fmla="*/ 92421 h 196493"/>
                <a:gd name="connsiteX5" fmla="*/ 98011 w 184143"/>
                <a:gd name="connsiteY5" fmla="*/ 9811 h 196493"/>
                <a:gd name="connsiteX6" fmla="*/ 92473 w 184143"/>
                <a:gd name="connsiteY6" fmla="*/ 75 h 196493"/>
                <a:gd name="connsiteX7" fmla="*/ 86935 w 184143"/>
                <a:gd name="connsiteY7" fmla="*/ 9811 h 196493"/>
                <a:gd name="connsiteX8" fmla="*/ 86935 w 184143"/>
                <a:gd name="connsiteY8" fmla="*/ 92421 h 196493"/>
                <a:gd name="connsiteX9" fmla="*/ 9401 w 184143"/>
                <a:gd name="connsiteY9" fmla="*/ 92421 h 196493"/>
                <a:gd name="connsiteX10" fmla="*/ 263 w 184143"/>
                <a:gd name="connsiteY10" fmla="*/ 98321 h 196493"/>
                <a:gd name="connsiteX11" fmla="*/ 9401 w 184143"/>
                <a:gd name="connsiteY11" fmla="*/ 104222 h 196493"/>
                <a:gd name="connsiteX12" fmla="*/ 86935 w 184143"/>
                <a:gd name="connsiteY12" fmla="*/ 104222 h 196493"/>
                <a:gd name="connsiteX13" fmla="*/ 86935 w 184143"/>
                <a:gd name="connsiteY13" fmla="*/ 186832 h 196493"/>
                <a:gd name="connsiteX14" fmla="*/ 92473 w 184143"/>
                <a:gd name="connsiteY14" fmla="*/ 196568 h 196493"/>
                <a:gd name="connsiteX15" fmla="*/ 98011 w 184143"/>
                <a:gd name="connsiteY15" fmla="*/ 186832 h 196493"/>
                <a:gd name="connsiteX16" fmla="*/ 98011 w 184143"/>
                <a:gd name="connsiteY16" fmla="*/ 104222 h 19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4143" h="196493">
                  <a:moveTo>
                    <a:pt x="98011" y="104222"/>
                  </a:moveTo>
                  <a:lnTo>
                    <a:pt x="175268" y="104222"/>
                  </a:lnTo>
                  <a:cubicBezTo>
                    <a:pt x="179145" y="104222"/>
                    <a:pt x="184406" y="104222"/>
                    <a:pt x="184406" y="98321"/>
                  </a:cubicBezTo>
                  <a:cubicBezTo>
                    <a:pt x="184406" y="92421"/>
                    <a:pt x="179145" y="92421"/>
                    <a:pt x="175268" y="92421"/>
                  </a:cubicBezTo>
                  <a:lnTo>
                    <a:pt x="98011" y="92421"/>
                  </a:lnTo>
                  <a:lnTo>
                    <a:pt x="98011" y="9811"/>
                  </a:lnTo>
                  <a:cubicBezTo>
                    <a:pt x="98011" y="5680"/>
                    <a:pt x="98011" y="75"/>
                    <a:pt x="92473" y="75"/>
                  </a:cubicBezTo>
                  <a:cubicBezTo>
                    <a:pt x="86935" y="75"/>
                    <a:pt x="86935" y="5680"/>
                    <a:pt x="86935" y="9811"/>
                  </a:cubicBezTo>
                  <a:lnTo>
                    <a:pt x="86935" y="92421"/>
                  </a:lnTo>
                  <a:lnTo>
                    <a:pt x="9401" y="92421"/>
                  </a:lnTo>
                  <a:cubicBezTo>
                    <a:pt x="5524" y="92421"/>
                    <a:pt x="263" y="92421"/>
                    <a:pt x="263" y="98321"/>
                  </a:cubicBezTo>
                  <a:cubicBezTo>
                    <a:pt x="263" y="104222"/>
                    <a:pt x="5524" y="104222"/>
                    <a:pt x="9401" y="104222"/>
                  </a:cubicBezTo>
                  <a:lnTo>
                    <a:pt x="86935" y="104222"/>
                  </a:lnTo>
                  <a:lnTo>
                    <a:pt x="86935" y="186832"/>
                  </a:lnTo>
                  <a:cubicBezTo>
                    <a:pt x="86935" y="190962"/>
                    <a:pt x="86935" y="196568"/>
                    <a:pt x="92473" y="196568"/>
                  </a:cubicBezTo>
                  <a:cubicBezTo>
                    <a:pt x="98011" y="196568"/>
                    <a:pt x="98011" y="190962"/>
                    <a:pt x="98011" y="186832"/>
                  </a:cubicBezTo>
                  <a:lnTo>
                    <a:pt x="98011" y="104222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60" name="Dowolny kształt: kształt 159">
              <a:extLst>
                <a:ext uri="{FF2B5EF4-FFF2-40B4-BE49-F238E27FC236}">
                  <a16:creationId xmlns:a16="http://schemas.microsoft.com/office/drawing/2014/main" id="{5DF80927-6C16-24BD-F843-67D1AEAD5466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9388989" y="6009279"/>
              <a:ext cx="110486" cy="196493"/>
            </a:xfrm>
            <a:custGeom>
              <a:avLst/>
              <a:gdLst>
                <a:gd name="connsiteX0" fmla="*/ 21595 w 110486"/>
                <a:gd name="connsiteY0" fmla="*/ 173850 h 196493"/>
                <a:gd name="connsiteX1" fmla="*/ 50947 w 110486"/>
                <a:gd name="connsiteY1" fmla="*/ 143462 h 196493"/>
                <a:gd name="connsiteX2" fmla="*/ 110759 w 110486"/>
                <a:gd name="connsiteY2" fmla="*/ 57312 h 196493"/>
                <a:gd name="connsiteX3" fmla="*/ 52054 w 110486"/>
                <a:gd name="connsiteY3" fmla="*/ 75 h 196493"/>
                <a:gd name="connsiteX4" fmla="*/ 273 w 110486"/>
                <a:gd name="connsiteY4" fmla="*/ 53476 h 196493"/>
                <a:gd name="connsiteX5" fmla="*/ 14949 w 110486"/>
                <a:gd name="connsiteY5" fmla="*/ 69998 h 196493"/>
                <a:gd name="connsiteX6" fmla="*/ 29348 w 110486"/>
                <a:gd name="connsiteY6" fmla="*/ 54361 h 196493"/>
                <a:gd name="connsiteX7" fmla="*/ 14672 w 110486"/>
                <a:gd name="connsiteY7" fmla="*/ 39019 h 196493"/>
                <a:gd name="connsiteX8" fmla="*/ 11072 w 110486"/>
                <a:gd name="connsiteY8" fmla="*/ 39314 h 196493"/>
                <a:gd name="connsiteX9" fmla="*/ 48455 w 110486"/>
                <a:gd name="connsiteY9" fmla="*/ 9221 h 196493"/>
                <a:gd name="connsiteX10" fmla="*/ 85560 w 110486"/>
                <a:gd name="connsiteY10" fmla="*/ 57312 h 196493"/>
                <a:gd name="connsiteX11" fmla="*/ 56485 w 110486"/>
                <a:gd name="connsiteY11" fmla="*/ 122514 h 196493"/>
                <a:gd name="connsiteX12" fmla="*/ 3319 w 110486"/>
                <a:gd name="connsiteY12" fmla="*/ 185652 h 196493"/>
                <a:gd name="connsiteX13" fmla="*/ 273 w 110486"/>
                <a:gd name="connsiteY13" fmla="*/ 196568 h 196493"/>
                <a:gd name="connsiteX14" fmla="*/ 103005 w 110486"/>
                <a:gd name="connsiteY14" fmla="*/ 196568 h 196493"/>
                <a:gd name="connsiteX15" fmla="*/ 110759 w 110486"/>
                <a:gd name="connsiteY15" fmla="*/ 145232 h 196493"/>
                <a:gd name="connsiteX16" fmla="*/ 103836 w 110486"/>
                <a:gd name="connsiteY16" fmla="*/ 145232 h 196493"/>
                <a:gd name="connsiteX17" fmla="*/ 97744 w 110486"/>
                <a:gd name="connsiteY17" fmla="*/ 171490 h 196493"/>
                <a:gd name="connsiteX18" fmla="*/ 71438 w 110486"/>
                <a:gd name="connsiteY18" fmla="*/ 173850 h 196493"/>
                <a:gd name="connsiteX19" fmla="*/ 21595 w 110486"/>
                <a:gd name="connsiteY19" fmla="*/ 173850 h 19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0486" h="196493">
                  <a:moveTo>
                    <a:pt x="21595" y="173850"/>
                  </a:moveTo>
                  <a:lnTo>
                    <a:pt x="50947" y="143462"/>
                  </a:lnTo>
                  <a:cubicBezTo>
                    <a:pt x="94144" y="102747"/>
                    <a:pt x="110759" y="86815"/>
                    <a:pt x="110759" y="57312"/>
                  </a:cubicBezTo>
                  <a:cubicBezTo>
                    <a:pt x="110759" y="23678"/>
                    <a:pt x="85837" y="75"/>
                    <a:pt x="52054" y="75"/>
                  </a:cubicBezTo>
                  <a:cubicBezTo>
                    <a:pt x="20764" y="75"/>
                    <a:pt x="273" y="27218"/>
                    <a:pt x="273" y="53476"/>
                  </a:cubicBezTo>
                  <a:cubicBezTo>
                    <a:pt x="273" y="69998"/>
                    <a:pt x="14118" y="69998"/>
                    <a:pt x="14949" y="69998"/>
                  </a:cubicBezTo>
                  <a:cubicBezTo>
                    <a:pt x="19656" y="69998"/>
                    <a:pt x="29348" y="66458"/>
                    <a:pt x="29348" y="54361"/>
                  </a:cubicBezTo>
                  <a:cubicBezTo>
                    <a:pt x="29348" y="46690"/>
                    <a:pt x="24364" y="39019"/>
                    <a:pt x="14672" y="39019"/>
                  </a:cubicBezTo>
                  <a:cubicBezTo>
                    <a:pt x="12457" y="39019"/>
                    <a:pt x="11903" y="39019"/>
                    <a:pt x="11072" y="39314"/>
                  </a:cubicBezTo>
                  <a:cubicBezTo>
                    <a:pt x="17441" y="20137"/>
                    <a:pt x="32394" y="9221"/>
                    <a:pt x="48455" y="9221"/>
                  </a:cubicBezTo>
                  <a:cubicBezTo>
                    <a:pt x="73653" y="9221"/>
                    <a:pt x="85560" y="33119"/>
                    <a:pt x="85560" y="57312"/>
                  </a:cubicBezTo>
                  <a:cubicBezTo>
                    <a:pt x="85560" y="80914"/>
                    <a:pt x="71715" y="104222"/>
                    <a:pt x="56485" y="122514"/>
                  </a:cubicBezTo>
                  <a:lnTo>
                    <a:pt x="3319" y="185652"/>
                  </a:lnTo>
                  <a:cubicBezTo>
                    <a:pt x="273" y="188897"/>
                    <a:pt x="273" y="189487"/>
                    <a:pt x="273" y="196568"/>
                  </a:cubicBezTo>
                  <a:lnTo>
                    <a:pt x="103005" y="196568"/>
                  </a:lnTo>
                  <a:lnTo>
                    <a:pt x="110759" y="145232"/>
                  </a:lnTo>
                  <a:lnTo>
                    <a:pt x="103836" y="145232"/>
                  </a:lnTo>
                  <a:cubicBezTo>
                    <a:pt x="102452" y="154083"/>
                    <a:pt x="100513" y="167065"/>
                    <a:pt x="97744" y="171490"/>
                  </a:cubicBezTo>
                  <a:cubicBezTo>
                    <a:pt x="95806" y="173850"/>
                    <a:pt x="77530" y="173850"/>
                    <a:pt x="71438" y="173850"/>
                  </a:cubicBezTo>
                  <a:lnTo>
                    <a:pt x="21595" y="173850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61" name="Dowolny kształt: kształt 160">
              <a:extLst>
                <a:ext uri="{FF2B5EF4-FFF2-40B4-BE49-F238E27FC236}">
                  <a16:creationId xmlns:a16="http://schemas.microsoft.com/office/drawing/2014/main" id="{7294424D-3C68-8F13-53A5-E69A35D4A699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9550149" y="5984496"/>
              <a:ext cx="65073" cy="295034"/>
            </a:xfrm>
            <a:custGeom>
              <a:avLst/>
              <a:gdLst>
                <a:gd name="connsiteX0" fmla="*/ 11354 w 65073"/>
                <a:gd name="connsiteY0" fmla="*/ 10106 h 295034"/>
                <a:gd name="connsiteX1" fmla="*/ 5816 w 65073"/>
                <a:gd name="connsiteY1" fmla="*/ 75 h 295034"/>
                <a:gd name="connsiteX2" fmla="*/ 278 w 65073"/>
                <a:gd name="connsiteY2" fmla="*/ 10991 h 295034"/>
                <a:gd name="connsiteX3" fmla="*/ 278 w 65073"/>
                <a:gd name="connsiteY3" fmla="*/ 284193 h 295034"/>
                <a:gd name="connsiteX4" fmla="*/ 5816 w 65073"/>
                <a:gd name="connsiteY4" fmla="*/ 295110 h 295034"/>
                <a:gd name="connsiteX5" fmla="*/ 11354 w 65073"/>
                <a:gd name="connsiteY5" fmla="*/ 285079 h 295034"/>
                <a:gd name="connsiteX6" fmla="*/ 11354 w 65073"/>
                <a:gd name="connsiteY6" fmla="*/ 10106 h 295034"/>
                <a:gd name="connsiteX7" fmla="*/ 65351 w 65073"/>
                <a:gd name="connsiteY7" fmla="*/ 10991 h 295034"/>
                <a:gd name="connsiteX8" fmla="*/ 59813 w 65073"/>
                <a:gd name="connsiteY8" fmla="*/ 75 h 295034"/>
                <a:gd name="connsiteX9" fmla="*/ 54275 w 65073"/>
                <a:gd name="connsiteY9" fmla="*/ 10106 h 295034"/>
                <a:gd name="connsiteX10" fmla="*/ 54275 w 65073"/>
                <a:gd name="connsiteY10" fmla="*/ 285079 h 295034"/>
                <a:gd name="connsiteX11" fmla="*/ 59813 w 65073"/>
                <a:gd name="connsiteY11" fmla="*/ 295110 h 295034"/>
                <a:gd name="connsiteX12" fmla="*/ 65351 w 65073"/>
                <a:gd name="connsiteY12" fmla="*/ 284193 h 295034"/>
                <a:gd name="connsiteX13" fmla="*/ 65351 w 65073"/>
                <a:gd name="connsiteY13" fmla="*/ 10991 h 29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073" h="295034">
                  <a:moveTo>
                    <a:pt x="11354" y="10106"/>
                  </a:moveTo>
                  <a:cubicBezTo>
                    <a:pt x="11354" y="5385"/>
                    <a:pt x="11354" y="75"/>
                    <a:pt x="5816" y="75"/>
                  </a:cubicBezTo>
                  <a:cubicBezTo>
                    <a:pt x="278" y="75"/>
                    <a:pt x="278" y="6565"/>
                    <a:pt x="278" y="10991"/>
                  </a:cubicBezTo>
                  <a:lnTo>
                    <a:pt x="278" y="284193"/>
                  </a:lnTo>
                  <a:cubicBezTo>
                    <a:pt x="278" y="288914"/>
                    <a:pt x="278" y="295110"/>
                    <a:pt x="5816" y="295110"/>
                  </a:cubicBezTo>
                  <a:cubicBezTo>
                    <a:pt x="11354" y="295110"/>
                    <a:pt x="11354" y="289799"/>
                    <a:pt x="11354" y="285079"/>
                  </a:cubicBezTo>
                  <a:lnTo>
                    <a:pt x="11354" y="10106"/>
                  </a:lnTo>
                  <a:close/>
                  <a:moveTo>
                    <a:pt x="65351" y="10991"/>
                  </a:moveTo>
                  <a:cubicBezTo>
                    <a:pt x="65351" y="6270"/>
                    <a:pt x="65351" y="75"/>
                    <a:pt x="59813" y="75"/>
                  </a:cubicBezTo>
                  <a:cubicBezTo>
                    <a:pt x="54275" y="75"/>
                    <a:pt x="54275" y="5385"/>
                    <a:pt x="54275" y="10106"/>
                  </a:cubicBezTo>
                  <a:lnTo>
                    <a:pt x="54275" y="285079"/>
                  </a:lnTo>
                  <a:cubicBezTo>
                    <a:pt x="54275" y="289799"/>
                    <a:pt x="54275" y="295110"/>
                    <a:pt x="59813" y="295110"/>
                  </a:cubicBezTo>
                  <a:cubicBezTo>
                    <a:pt x="65351" y="295110"/>
                    <a:pt x="65351" y="288619"/>
                    <a:pt x="65351" y="284193"/>
                  </a:cubicBezTo>
                  <a:lnTo>
                    <a:pt x="65351" y="10991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62" name="Dowolny kształt: kształt 161">
              <a:extLst>
                <a:ext uri="{FF2B5EF4-FFF2-40B4-BE49-F238E27FC236}">
                  <a16:creationId xmlns:a16="http://schemas.microsoft.com/office/drawing/2014/main" id="{D8830911-79FF-3DAF-CCBA-FE8A2F3344F5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9660324" y="5997477"/>
              <a:ext cx="150949" cy="265531"/>
            </a:xfrm>
            <a:custGeom>
              <a:avLst/>
              <a:gdLst>
                <a:gd name="connsiteX0" fmla="*/ 151232 w 150949"/>
                <a:gd name="connsiteY0" fmla="*/ 40495 h 265531"/>
                <a:gd name="connsiteX1" fmla="*/ 113573 w 150949"/>
                <a:gd name="connsiteY1" fmla="*/ 75 h 265531"/>
                <a:gd name="connsiteX2" fmla="*/ 80067 w 150949"/>
                <a:gd name="connsiteY2" fmla="*/ 12466 h 265531"/>
                <a:gd name="connsiteX3" fmla="*/ 44346 w 150949"/>
                <a:gd name="connsiteY3" fmla="*/ 75309 h 265531"/>
                <a:gd name="connsiteX4" fmla="*/ 318 w 150949"/>
                <a:gd name="connsiteY4" fmla="*/ 262656 h 265531"/>
                <a:gd name="connsiteX5" fmla="*/ 3641 w 150949"/>
                <a:gd name="connsiteY5" fmla="*/ 265606 h 265531"/>
                <a:gd name="connsiteX6" fmla="*/ 6964 w 150949"/>
                <a:gd name="connsiteY6" fmla="*/ 264131 h 265531"/>
                <a:gd name="connsiteX7" fmla="*/ 26347 w 150949"/>
                <a:gd name="connsiteY7" fmla="*/ 182701 h 265531"/>
                <a:gd name="connsiteX8" fmla="*/ 64006 w 150949"/>
                <a:gd name="connsiteY8" fmla="*/ 211320 h 265531"/>
                <a:gd name="connsiteX9" fmla="*/ 117450 w 150949"/>
                <a:gd name="connsiteY9" fmla="*/ 188012 h 265531"/>
                <a:gd name="connsiteX10" fmla="*/ 139602 w 150949"/>
                <a:gd name="connsiteY10" fmla="*/ 133726 h 265531"/>
                <a:gd name="connsiteX11" fmla="*/ 119388 w 150949"/>
                <a:gd name="connsiteY11" fmla="*/ 89765 h 265531"/>
                <a:gd name="connsiteX12" fmla="*/ 151232 w 150949"/>
                <a:gd name="connsiteY12" fmla="*/ 40495 h 265531"/>
                <a:gd name="connsiteX13" fmla="*/ 101389 w 150949"/>
                <a:gd name="connsiteY13" fmla="*/ 89470 h 265531"/>
                <a:gd name="connsiteX14" fmla="*/ 88097 w 150949"/>
                <a:gd name="connsiteY14" fmla="*/ 91536 h 265531"/>
                <a:gd name="connsiteX15" fmla="*/ 75914 w 150949"/>
                <a:gd name="connsiteY15" fmla="*/ 90355 h 265531"/>
                <a:gd name="connsiteX16" fmla="*/ 89482 w 150949"/>
                <a:gd name="connsiteY16" fmla="*/ 87995 h 265531"/>
                <a:gd name="connsiteX17" fmla="*/ 101389 w 150949"/>
                <a:gd name="connsiteY17" fmla="*/ 89470 h 265531"/>
                <a:gd name="connsiteX18" fmla="*/ 135726 w 150949"/>
                <a:gd name="connsiteY18" fmla="*/ 33709 h 265531"/>
                <a:gd name="connsiteX19" fmla="*/ 110804 w 150949"/>
                <a:gd name="connsiteY19" fmla="*/ 84750 h 265531"/>
                <a:gd name="connsiteX20" fmla="*/ 89482 w 150949"/>
                <a:gd name="connsiteY20" fmla="*/ 81209 h 265531"/>
                <a:gd name="connsiteX21" fmla="*/ 68160 w 150949"/>
                <a:gd name="connsiteY21" fmla="*/ 90650 h 265531"/>
                <a:gd name="connsiteX22" fmla="*/ 87267 w 150949"/>
                <a:gd name="connsiteY22" fmla="*/ 98026 h 265531"/>
                <a:gd name="connsiteX23" fmla="*/ 109973 w 150949"/>
                <a:gd name="connsiteY23" fmla="*/ 94191 h 265531"/>
                <a:gd name="connsiteX24" fmla="*/ 122157 w 150949"/>
                <a:gd name="connsiteY24" fmla="*/ 127530 h 265531"/>
                <a:gd name="connsiteX25" fmla="*/ 108312 w 150949"/>
                <a:gd name="connsiteY25" fmla="*/ 178276 h 265531"/>
                <a:gd name="connsiteX26" fmla="*/ 63176 w 150949"/>
                <a:gd name="connsiteY26" fmla="*/ 204829 h 265531"/>
                <a:gd name="connsiteX27" fmla="*/ 31608 w 150949"/>
                <a:gd name="connsiteY27" fmla="*/ 166770 h 265531"/>
                <a:gd name="connsiteX28" fmla="*/ 32993 w 150949"/>
                <a:gd name="connsiteY28" fmla="*/ 153788 h 265531"/>
                <a:gd name="connsiteX29" fmla="*/ 50715 w 150949"/>
                <a:gd name="connsiteY29" fmla="*/ 79144 h 265531"/>
                <a:gd name="connsiteX30" fmla="*/ 109973 w 150949"/>
                <a:gd name="connsiteY30" fmla="*/ 6861 h 265531"/>
                <a:gd name="connsiteX31" fmla="*/ 135726 w 150949"/>
                <a:gd name="connsiteY31" fmla="*/ 33709 h 265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949" h="265531">
                  <a:moveTo>
                    <a:pt x="151232" y="40495"/>
                  </a:moveTo>
                  <a:cubicBezTo>
                    <a:pt x="151232" y="18367"/>
                    <a:pt x="136002" y="75"/>
                    <a:pt x="113573" y="75"/>
                  </a:cubicBezTo>
                  <a:cubicBezTo>
                    <a:pt x="97512" y="75"/>
                    <a:pt x="89759" y="4795"/>
                    <a:pt x="80067" y="12466"/>
                  </a:cubicBezTo>
                  <a:cubicBezTo>
                    <a:pt x="64837" y="24268"/>
                    <a:pt x="49607" y="52886"/>
                    <a:pt x="44346" y="75309"/>
                  </a:cubicBezTo>
                  <a:lnTo>
                    <a:pt x="318" y="262656"/>
                  </a:lnTo>
                  <a:cubicBezTo>
                    <a:pt x="41" y="263836"/>
                    <a:pt x="1425" y="265606"/>
                    <a:pt x="3641" y="265606"/>
                  </a:cubicBezTo>
                  <a:cubicBezTo>
                    <a:pt x="5856" y="265606"/>
                    <a:pt x="6687" y="265016"/>
                    <a:pt x="6964" y="264131"/>
                  </a:cubicBezTo>
                  <a:lnTo>
                    <a:pt x="26347" y="182701"/>
                  </a:lnTo>
                  <a:cubicBezTo>
                    <a:pt x="31608" y="200403"/>
                    <a:pt x="43792" y="211320"/>
                    <a:pt x="64006" y="211320"/>
                  </a:cubicBezTo>
                  <a:cubicBezTo>
                    <a:pt x="84221" y="211320"/>
                    <a:pt x="104989" y="200994"/>
                    <a:pt x="117450" y="188012"/>
                  </a:cubicBezTo>
                  <a:cubicBezTo>
                    <a:pt x="130741" y="174440"/>
                    <a:pt x="139602" y="155558"/>
                    <a:pt x="139602" y="133726"/>
                  </a:cubicBezTo>
                  <a:cubicBezTo>
                    <a:pt x="139602" y="112483"/>
                    <a:pt x="129357" y="97141"/>
                    <a:pt x="119388" y="89765"/>
                  </a:cubicBezTo>
                  <a:cubicBezTo>
                    <a:pt x="135449" y="80029"/>
                    <a:pt x="151232" y="61737"/>
                    <a:pt x="151232" y="40495"/>
                  </a:cubicBezTo>
                  <a:close/>
                  <a:moveTo>
                    <a:pt x="101389" y="89470"/>
                  </a:moveTo>
                  <a:cubicBezTo>
                    <a:pt x="97789" y="90945"/>
                    <a:pt x="94743" y="91536"/>
                    <a:pt x="88097" y="91536"/>
                  </a:cubicBezTo>
                  <a:cubicBezTo>
                    <a:pt x="84221" y="91536"/>
                    <a:pt x="78683" y="91831"/>
                    <a:pt x="75914" y="90355"/>
                  </a:cubicBezTo>
                  <a:cubicBezTo>
                    <a:pt x="76467" y="87405"/>
                    <a:pt x="86436" y="87995"/>
                    <a:pt x="89482" y="87995"/>
                  </a:cubicBezTo>
                  <a:cubicBezTo>
                    <a:pt x="95297" y="87995"/>
                    <a:pt x="97789" y="87995"/>
                    <a:pt x="101389" y="89470"/>
                  </a:cubicBezTo>
                  <a:close/>
                  <a:moveTo>
                    <a:pt x="135726" y="33709"/>
                  </a:moveTo>
                  <a:cubicBezTo>
                    <a:pt x="135726" y="54361"/>
                    <a:pt x="125203" y="75604"/>
                    <a:pt x="110804" y="84750"/>
                  </a:cubicBezTo>
                  <a:cubicBezTo>
                    <a:pt x="103327" y="81799"/>
                    <a:pt x="97789" y="81209"/>
                    <a:pt x="89482" y="81209"/>
                  </a:cubicBezTo>
                  <a:cubicBezTo>
                    <a:pt x="83667" y="81209"/>
                    <a:pt x="68160" y="80914"/>
                    <a:pt x="68160" y="90650"/>
                  </a:cubicBezTo>
                  <a:cubicBezTo>
                    <a:pt x="67883" y="98911"/>
                    <a:pt x="82282" y="98026"/>
                    <a:pt x="87267" y="98026"/>
                  </a:cubicBezTo>
                  <a:cubicBezTo>
                    <a:pt x="97512" y="98026"/>
                    <a:pt x="101666" y="97731"/>
                    <a:pt x="109973" y="94191"/>
                  </a:cubicBezTo>
                  <a:cubicBezTo>
                    <a:pt x="120496" y="104812"/>
                    <a:pt x="121880" y="113958"/>
                    <a:pt x="122157" y="127530"/>
                  </a:cubicBezTo>
                  <a:cubicBezTo>
                    <a:pt x="122711" y="144642"/>
                    <a:pt x="116065" y="166770"/>
                    <a:pt x="108312" y="178276"/>
                  </a:cubicBezTo>
                  <a:cubicBezTo>
                    <a:pt x="97512" y="194208"/>
                    <a:pt x="78960" y="204829"/>
                    <a:pt x="63176" y="204829"/>
                  </a:cubicBezTo>
                  <a:cubicBezTo>
                    <a:pt x="42131" y="204829"/>
                    <a:pt x="31608" y="187717"/>
                    <a:pt x="31608" y="166770"/>
                  </a:cubicBezTo>
                  <a:cubicBezTo>
                    <a:pt x="31608" y="163819"/>
                    <a:pt x="31608" y="159394"/>
                    <a:pt x="32993" y="153788"/>
                  </a:cubicBezTo>
                  <a:lnTo>
                    <a:pt x="50715" y="79144"/>
                  </a:lnTo>
                  <a:cubicBezTo>
                    <a:pt x="56807" y="53771"/>
                    <a:pt x="76744" y="6861"/>
                    <a:pt x="109973" y="6861"/>
                  </a:cubicBezTo>
                  <a:cubicBezTo>
                    <a:pt x="126034" y="6861"/>
                    <a:pt x="135726" y="16007"/>
                    <a:pt x="135726" y="33709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63" name="Dowolny kształt: kształt 162">
              <a:extLst>
                <a:ext uri="{FF2B5EF4-FFF2-40B4-BE49-F238E27FC236}">
                  <a16:creationId xmlns:a16="http://schemas.microsoft.com/office/drawing/2014/main" id="{F10F141F-81C7-7D83-BF66-941FB8B52343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9859844" y="5984496"/>
              <a:ext cx="65073" cy="295034"/>
            </a:xfrm>
            <a:custGeom>
              <a:avLst/>
              <a:gdLst>
                <a:gd name="connsiteX0" fmla="*/ 11365 w 65073"/>
                <a:gd name="connsiteY0" fmla="*/ 10106 h 295034"/>
                <a:gd name="connsiteX1" fmla="*/ 5827 w 65073"/>
                <a:gd name="connsiteY1" fmla="*/ 75 h 295034"/>
                <a:gd name="connsiteX2" fmla="*/ 289 w 65073"/>
                <a:gd name="connsiteY2" fmla="*/ 10991 h 295034"/>
                <a:gd name="connsiteX3" fmla="*/ 289 w 65073"/>
                <a:gd name="connsiteY3" fmla="*/ 284193 h 295034"/>
                <a:gd name="connsiteX4" fmla="*/ 5827 w 65073"/>
                <a:gd name="connsiteY4" fmla="*/ 295110 h 295034"/>
                <a:gd name="connsiteX5" fmla="*/ 11365 w 65073"/>
                <a:gd name="connsiteY5" fmla="*/ 285079 h 295034"/>
                <a:gd name="connsiteX6" fmla="*/ 11365 w 65073"/>
                <a:gd name="connsiteY6" fmla="*/ 10106 h 295034"/>
                <a:gd name="connsiteX7" fmla="*/ 65362 w 65073"/>
                <a:gd name="connsiteY7" fmla="*/ 10991 h 295034"/>
                <a:gd name="connsiteX8" fmla="*/ 59824 w 65073"/>
                <a:gd name="connsiteY8" fmla="*/ 75 h 295034"/>
                <a:gd name="connsiteX9" fmla="*/ 54286 w 65073"/>
                <a:gd name="connsiteY9" fmla="*/ 10106 h 295034"/>
                <a:gd name="connsiteX10" fmla="*/ 54286 w 65073"/>
                <a:gd name="connsiteY10" fmla="*/ 285079 h 295034"/>
                <a:gd name="connsiteX11" fmla="*/ 59824 w 65073"/>
                <a:gd name="connsiteY11" fmla="*/ 295110 h 295034"/>
                <a:gd name="connsiteX12" fmla="*/ 65362 w 65073"/>
                <a:gd name="connsiteY12" fmla="*/ 284193 h 295034"/>
                <a:gd name="connsiteX13" fmla="*/ 65362 w 65073"/>
                <a:gd name="connsiteY13" fmla="*/ 10991 h 29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073" h="295034">
                  <a:moveTo>
                    <a:pt x="11365" y="10106"/>
                  </a:moveTo>
                  <a:cubicBezTo>
                    <a:pt x="11365" y="5385"/>
                    <a:pt x="11365" y="75"/>
                    <a:pt x="5827" y="75"/>
                  </a:cubicBezTo>
                  <a:cubicBezTo>
                    <a:pt x="289" y="75"/>
                    <a:pt x="289" y="6565"/>
                    <a:pt x="289" y="10991"/>
                  </a:cubicBezTo>
                  <a:lnTo>
                    <a:pt x="289" y="284193"/>
                  </a:lnTo>
                  <a:cubicBezTo>
                    <a:pt x="289" y="288914"/>
                    <a:pt x="289" y="295110"/>
                    <a:pt x="5827" y="295110"/>
                  </a:cubicBezTo>
                  <a:cubicBezTo>
                    <a:pt x="11365" y="295110"/>
                    <a:pt x="11365" y="289799"/>
                    <a:pt x="11365" y="285079"/>
                  </a:cubicBezTo>
                  <a:lnTo>
                    <a:pt x="11365" y="10106"/>
                  </a:lnTo>
                  <a:close/>
                  <a:moveTo>
                    <a:pt x="65362" y="10991"/>
                  </a:moveTo>
                  <a:cubicBezTo>
                    <a:pt x="65362" y="6270"/>
                    <a:pt x="65362" y="75"/>
                    <a:pt x="59824" y="75"/>
                  </a:cubicBezTo>
                  <a:cubicBezTo>
                    <a:pt x="54286" y="75"/>
                    <a:pt x="54286" y="5385"/>
                    <a:pt x="54286" y="10106"/>
                  </a:cubicBezTo>
                  <a:lnTo>
                    <a:pt x="54286" y="285079"/>
                  </a:lnTo>
                  <a:cubicBezTo>
                    <a:pt x="54286" y="289799"/>
                    <a:pt x="54286" y="295110"/>
                    <a:pt x="59824" y="295110"/>
                  </a:cubicBezTo>
                  <a:cubicBezTo>
                    <a:pt x="65362" y="295110"/>
                    <a:pt x="65362" y="288619"/>
                    <a:pt x="65362" y="284193"/>
                  </a:cubicBezTo>
                  <a:lnTo>
                    <a:pt x="65362" y="10991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64" name="Dowolny kształt: kształt 163">
              <a:extLst>
                <a:ext uri="{FF2B5EF4-FFF2-40B4-BE49-F238E27FC236}">
                  <a16:creationId xmlns:a16="http://schemas.microsoft.com/office/drawing/2014/main" id="{F5603792-55D7-0983-CAB5-2C9575DE8A84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9992206" y="5881006"/>
              <a:ext cx="251985" cy="354041"/>
            </a:xfrm>
            <a:custGeom>
              <a:avLst/>
              <a:gdLst>
                <a:gd name="connsiteX0" fmla="*/ 87243 w 251985"/>
                <a:gd name="connsiteY0" fmla="*/ 354106 h 354041"/>
                <a:gd name="connsiteX1" fmla="*/ 98873 w 251985"/>
                <a:gd name="connsiteY1" fmla="*/ 348205 h 354041"/>
                <a:gd name="connsiteX2" fmla="*/ 250341 w 251985"/>
                <a:gd name="connsiteY2" fmla="*/ 11276 h 354041"/>
                <a:gd name="connsiteX3" fmla="*/ 252280 w 251985"/>
                <a:gd name="connsiteY3" fmla="*/ 5965 h 354041"/>
                <a:gd name="connsiteX4" fmla="*/ 246741 w 251985"/>
                <a:gd name="connsiteY4" fmla="*/ 64 h 354041"/>
                <a:gd name="connsiteX5" fmla="*/ 240649 w 251985"/>
                <a:gd name="connsiteY5" fmla="*/ 5965 h 354041"/>
                <a:gd name="connsiteX6" fmla="*/ 97765 w 251985"/>
                <a:gd name="connsiteY6" fmla="*/ 323423 h 354041"/>
                <a:gd name="connsiteX7" fmla="*/ 38784 w 251985"/>
                <a:gd name="connsiteY7" fmla="*/ 177085 h 354041"/>
                <a:gd name="connsiteX8" fmla="*/ 294 w 251985"/>
                <a:gd name="connsiteY8" fmla="*/ 208654 h 354041"/>
                <a:gd name="connsiteX9" fmla="*/ 4447 w 251985"/>
                <a:gd name="connsiteY9" fmla="*/ 213374 h 354041"/>
                <a:gd name="connsiteX10" fmla="*/ 24108 w 251985"/>
                <a:gd name="connsiteY10" fmla="*/ 197443 h 354041"/>
                <a:gd name="connsiteX11" fmla="*/ 87243 w 251985"/>
                <a:gd name="connsiteY11" fmla="*/ 354106 h 35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1985" h="354041">
                  <a:moveTo>
                    <a:pt x="87243" y="354106"/>
                  </a:moveTo>
                  <a:cubicBezTo>
                    <a:pt x="95827" y="354106"/>
                    <a:pt x="96104" y="353811"/>
                    <a:pt x="98873" y="348205"/>
                  </a:cubicBezTo>
                  <a:lnTo>
                    <a:pt x="250341" y="11276"/>
                  </a:lnTo>
                  <a:cubicBezTo>
                    <a:pt x="252280" y="7440"/>
                    <a:pt x="252280" y="6850"/>
                    <a:pt x="252280" y="5965"/>
                  </a:cubicBezTo>
                  <a:cubicBezTo>
                    <a:pt x="252280" y="2719"/>
                    <a:pt x="250064" y="64"/>
                    <a:pt x="246741" y="64"/>
                  </a:cubicBezTo>
                  <a:cubicBezTo>
                    <a:pt x="243142" y="64"/>
                    <a:pt x="242034" y="2719"/>
                    <a:pt x="240649" y="5965"/>
                  </a:cubicBezTo>
                  <a:lnTo>
                    <a:pt x="97765" y="323423"/>
                  </a:lnTo>
                  <a:lnTo>
                    <a:pt x="38784" y="177085"/>
                  </a:lnTo>
                  <a:lnTo>
                    <a:pt x="294" y="208654"/>
                  </a:lnTo>
                  <a:lnTo>
                    <a:pt x="4447" y="213374"/>
                  </a:lnTo>
                  <a:lnTo>
                    <a:pt x="24108" y="197443"/>
                  </a:lnTo>
                  <a:lnTo>
                    <a:pt x="87243" y="354106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65" name="Dowolny kształt: kształt 164">
              <a:extLst>
                <a:ext uri="{FF2B5EF4-FFF2-40B4-BE49-F238E27FC236}">
                  <a16:creationId xmlns:a16="http://schemas.microsoft.com/office/drawing/2014/main" id="{5EC797FD-E80B-3AE2-1728-FE52D07A3EC8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0238654" y="5881007"/>
              <a:ext cx="540324" cy="11800"/>
            </a:xfrm>
            <a:custGeom>
              <a:avLst/>
              <a:gdLst>
                <a:gd name="connsiteX0" fmla="*/ 0 w 540324"/>
                <a:gd name="connsiteY0" fmla="*/ 0 h 11800"/>
                <a:gd name="connsiteX1" fmla="*/ 540324 w 540324"/>
                <a:gd name="connsiteY1" fmla="*/ 0 h 11800"/>
                <a:gd name="connsiteX2" fmla="*/ 540324 w 540324"/>
                <a:gd name="connsiteY2" fmla="*/ 11801 h 11800"/>
                <a:gd name="connsiteX3" fmla="*/ 0 w 540324"/>
                <a:gd name="connsiteY3" fmla="*/ 11801 h 1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324" h="11800">
                  <a:moveTo>
                    <a:pt x="0" y="0"/>
                  </a:moveTo>
                  <a:lnTo>
                    <a:pt x="540324" y="0"/>
                  </a:lnTo>
                  <a:lnTo>
                    <a:pt x="540324" y="11801"/>
                  </a:lnTo>
                  <a:lnTo>
                    <a:pt x="0" y="11801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66" name="Dowolny kształt: kształt 165">
              <a:extLst>
                <a:ext uri="{FF2B5EF4-FFF2-40B4-BE49-F238E27FC236}">
                  <a16:creationId xmlns:a16="http://schemas.microsoft.com/office/drawing/2014/main" id="{DCE24D28-B415-5A6B-BA55-66E6112A6234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0249176" y="6005148"/>
              <a:ext cx="196819" cy="200623"/>
            </a:xfrm>
            <a:custGeom>
              <a:avLst/>
              <a:gdLst>
                <a:gd name="connsiteX0" fmla="*/ 73684 w 196819"/>
                <a:gd name="connsiteY0" fmla="*/ 104812 h 200623"/>
                <a:gd name="connsiteX1" fmla="*/ 100544 w 196819"/>
                <a:gd name="connsiteY1" fmla="*/ 104812 h 200623"/>
                <a:gd name="connsiteX2" fmla="*/ 123528 w 196819"/>
                <a:gd name="connsiteY2" fmla="*/ 118089 h 200623"/>
                <a:gd name="connsiteX3" fmla="*/ 121589 w 196819"/>
                <a:gd name="connsiteY3" fmla="*/ 132545 h 200623"/>
                <a:gd name="connsiteX4" fmla="*/ 120759 w 196819"/>
                <a:gd name="connsiteY4" fmla="*/ 135791 h 200623"/>
                <a:gd name="connsiteX5" fmla="*/ 124081 w 196819"/>
                <a:gd name="connsiteY5" fmla="*/ 139331 h 200623"/>
                <a:gd name="connsiteX6" fmla="*/ 128235 w 196819"/>
                <a:gd name="connsiteY6" fmla="*/ 133135 h 200623"/>
                <a:gd name="connsiteX7" fmla="*/ 143465 w 196819"/>
                <a:gd name="connsiteY7" fmla="*/ 69113 h 200623"/>
                <a:gd name="connsiteX8" fmla="*/ 144296 w 196819"/>
                <a:gd name="connsiteY8" fmla="*/ 64392 h 200623"/>
                <a:gd name="connsiteX9" fmla="*/ 140973 w 196819"/>
                <a:gd name="connsiteY9" fmla="*/ 61147 h 200623"/>
                <a:gd name="connsiteX10" fmla="*/ 136819 w 196819"/>
                <a:gd name="connsiteY10" fmla="*/ 67343 h 200623"/>
                <a:gd name="connsiteX11" fmla="*/ 101098 w 196819"/>
                <a:gd name="connsiteY11" fmla="*/ 95666 h 200623"/>
                <a:gd name="connsiteX12" fmla="*/ 75900 w 196819"/>
                <a:gd name="connsiteY12" fmla="*/ 95666 h 200623"/>
                <a:gd name="connsiteX13" fmla="*/ 93622 w 196819"/>
                <a:gd name="connsiteY13" fmla="*/ 20727 h 200623"/>
                <a:gd name="connsiteX14" fmla="*/ 108575 w 196819"/>
                <a:gd name="connsiteY14" fmla="*/ 9221 h 200623"/>
                <a:gd name="connsiteX15" fmla="*/ 145126 w 196819"/>
                <a:gd name="connsiteY15" fmla="*/ 9221 h 200623"/>
                <a:gd name="connsiteX16" fmla="*/ 185555 w 196819"/>
                <a:gd name="connsiteY16" fmla="*/ 41675 h 200623"/>
                <a:gd name="connsiteX17" fmla="*/ 184724 w 196819"/>
                <a:gd name="connsiteY17" fmla="*/ 57607 h 200623"/>
                <a:gd name="connsiteX18" fmla="*/ 184170 w 196819"/>
                <a:gd name="connsiteY18" fmla="*/ 62917 h 200623"/>
                <a:gd name="connsiteX19" fmla="*/ 187493 w 196819"/>
                <a:gd name="connsiteY19" fmla="*/ 66458 h 200623"/>
                <a:gd name="connsiteX20" fmla="*/ 191370 w 196819"/>
                <a:gd name="connsiteY20" fmla="*/ 59082 h 200623"/>
                <a:gd name="connsiteX21" fmla="*/ 196908 w 196819"/>
                <a:gd name="connsiteY21" fmla="*/ 8041 h 200623"/>
                <a:gd name="connsiteX22" fmla="*/ 189432 w 196819"/>
                <a:gd name="connsiteY22" fmla="*/ 75 h 200623"/>
                <a:gd name="connsiteX23" fmla="*/ 53747 w 196819"/>
                <a:gd name="connsiteY23" fmla="*/ 75 h 200623"/>
                <a:gd name="connsiteX24" fmla="*/ 45440 w 196819"/>
                <a:gd name="connsiteY24" fmla="*/ 5975 h 200623"/>
                <a:gd name="connsiteX25" fmla="*/ 53193 w 196819"/>
                <a:gd name="connsiteY25" fmla="*/ 9221 h 200623"/>
                <a:gd name="connsiteX26" fmla="*/ 71192 w 196819"/>
                <a:gd name="connsiteY26" fmla="*/ 14531 h 200623"/>
                <a:gd name="connsiteX27" fmla="*/ 69808 w 196819"/>
                <a:gd name="connsiteY27" fmla="*/ 21612 h 200623"/>
                <a:gd name="connsiteX28" fmla="*/ 33256 w 196819"/>
                <a:gd name="connsiteY28" fmla="*/ 177686 h 200623"/>
                <a:gd name="connsiteX29" fmla="*/ 8057 w 196819"/>
                <a:gd name="connsiteY29" fmla="*/ 191552 h 200623"/>
                <a:gd name="connsiteX30" fmla="*/ 304 w 196819"/>
                <a:gd name="connsiteY30" fmla="*/ 197158 h 200623"/>
                <a:gd name="connsiteX31" fmla="*/ 4457 w 196819"/>
                <a:gd name="connsiteY31" fmla="*/ 200699 h 200623"/>
                <a:gd name="connsiteX32" fmla="*/ 41009 w 196819"/>
                <a:gd name="connsiteY32" fmla="*/ 199813 h 200623"/>
                <a:gd name="connsiteX33" fmla="*/ 82268 w 196819"/>
                <a:gd name="connsiteY33" fmla="*/ 200699 h 200623"/>
                <a:gd name="connsiteX34" fmla="*/ 88083 w 196819"/>
                <a:gd name="connsiteY34" fmla="*/ 195093 h 200623"/>
                <a:gd name="connsiteX35" fmla="*/ 86422 w 196819"/>
                <a:gd name="connsiteY35" fmla="*/ 191847 h 200623"/>
                <a:gd name="connsiteX36" fmla="*/ 78669 w 196819"/>
                <a:gd name="connsiteY36" fmla="*/ 191552 h 200623"/>
                <a:gd name="connsiteX37" fmla="*/ 64269 w 196819"/>
                <a:gd name="connsiteY37" fmla="*/ 190962 h 200623"/>
                <a:gd name="connsiteX38" fmla="*/ 55408 w 196819"/>
                <a:gd name="connsiteY38" fmla="*/ 185062 h 200623"/>
                <a:gd name="connsiteX39" fmla="*/ 56516 w 196819"/>
                <a:gd name="connsiteY39" fmla="*/ 178276 h 200623"/>
                <a:gd name="connsiteX40" fmla="*/ 73684 w 196819"/>
                <a:gd name="connsiteY40" fmla="*/ 104812 h 20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96819" h="200623">
                  <a:moveTo>
                    <a:pt x="73684" y="104812"/>
                  </a:moveTo>
                  <a:lnTo>
                    <a:pt x="100544" y="104812"/>
                  </a:lnTo>
                  <a:cubicBezTo>
                    <a:pt x="121312" y="104812"/>
                    <a:pt x="123528" y="109533"/>
                    <a:pt x="123528" y="118089"/>
                  </a:cubicBezTo>
                  <a:cubicBezTo>
                    <a:pt x="123528" y="120154"/>
                    <a:pt x="123528" y="123694"/>
                    <a:pt x="121589" y="132545"/>
                  </a:cubicBezTo>
                  <a:cubicBezTo>
                    <a:pt x="121035" y="134021"/>
                    <a:pt x="120759" y="135201"/>
                    <a:pt x="120759" y="135791"/>
                  </a:cubicBezTo>
                  <a:cubicBezTo>
                    <a:pt x="120759" y="138151"/>
                    <a:pt x="122420" y="139331"/>
                    <a:pt x="124081" y="139331"/>
                  </a:cubicBezTo>
                  <a:cubicBezTo>
                    <a:pt x="126850" y="139331"/>
                    <a:pt x="126850" y="138446"/>
                    <a:pt x="128235" y="133135"/>
                  </a:cubicBezTo>
                  <a:lnTo>
                    <a:pt x="143465" y="69113"/>
                  </a:lnTo>
                  <a:cubicBezTo>
                    <a:pt x="144296" y="65867"/>
                    <a:pt x="144296" y="65277"/>
                    <a:pt x="144296" y="64392"/>
                  </a:cubicBezTo>
                  <a:cubicBezTo>
                    <a:pt x="144296" y="63802"/>
                    <a:pt x="143742" y="61147"/>
                    <a:pt x="140973" y="61147"/>
                  </a:cubicBezTo>
                  <a:cubicBezTo>
                    <a:pt x="138204" y="61147"/>
                    <a:pt x="137927" y="62622"/>
                    <a:pt x="136819" y="67343"/>
                  </a:cubicBezTo>
                  <a:cubicBezTo>
                    <a:pt x="131004" y="90355"/>
                    <a:pt x="124635" y="95666"/>
                    <a:pt x="101098" y="95666"/>
                  </a:cubicBezTo>
                  <a:lnTo>
                    <a:pt x="75900" y="95666"/>
                  </a:lnTo>
                  <a:lnTo>
                    <a:pt x="93622" y="20727"/>
                  </a:lnTo>
                  <a:cubicBezTo>
                    <a:pt x="96114" y="10401"/>
                    <a:pt x="96391" y="9221"/>
                    <a:pt x="108575" y="9221"/>
                  </a:cubicBezTo>
                  <a:lnTo>
                    <a:pt x="145126" y="9221"/>
                  </a:lnTo>
                  <a:cubicBezTo>
                    <a:pt x="179186" y="9221"/>
                    <a:pt x="185555" y="18957"/>
                    <a:pt x="185555" y="41675"/>
                  </a:cubicBezTo>
                  <a:cubicBezTo>
                    <a:pt x="185555" y="48460"/>
                    <a:pt x="185555" y="49641"/>
                    <a:pt x="184724" y="57607"/>
                  </a:cubicBezTo>
                  <a:cubicBezTo>
                    <a:pt x="184170" y="61442"/>
                    <a:pt x="184170" y="62032"/>
                    <a:pt x="184170" y="62917"/>
                  </a:cubicBezTo>
                  <a:cubicBezTo>
                    <a:pt x="184170" y="64392"/>
                    <a:pt x="185001" y="66458"/>
                    <a:pt x="187493" y="66458"/>
                  </a:cubicBezTo>
                  <a:cubicBezTo>
                    <a:pt x="190539" y="66458"/>
                    <a:pt x="190816" y="64687"/>
                    <a:pt x="191370" y="59082"/>
                  </a:cubicBezTo>
                  <a:lnTo>
                    <a:pt x="196908" y="8041"/>
                  </a:lnTo>
                  <a:cubicBezTo>
                    <a:pt x="197739" y="75"/>
                    <a:pt x="196354" y="75"/>
                    <a:pt x="189432" y="75"/>
                  </a:cubicBezTo>
                  <a:lnTo>
                    <a:pt x="53747" y="75"/>
                  </a:lnTo>
                  <a:cubicBezTo>
                    <a:pt x="48209" y="75"/>
                    <a:pt x="45440" y="75"/>
                    <a:pt x="45440" y="5975"/>
                  </a:cubicBezTo>
                  <a:cubicBezTo>
                    <a:pt x="45440" y="9221"/>
                    <a:pt x="47932" y="9221"/>
                    <a:pt x="53193" y="9221"/>
                  </a:cubicBezTo>
                  <a:cubicBezTo>
                    <a:pt x="63439" y="9221"/>
                    <a:pt x="71192" y="9221"/>
                    <a:pt x="71192" y="14531"/>
                  </a:cubicBezTo>
                  <a:cubicBezTo>
                    <a:pt x="71192" y="15712"/>
                    <a:pt x="71192" y="16302"/>
                    <a:pt x="69808" y="21612"/>
                  </a:cubicBezTo>
                  <a:lnTo>
                    <a:pt x="33256" y="177686"/>
                  </a:lnTo>
                  <a:cubicBezTo>
                    <a:pt x="30487" y="189192"/>
                    <a:pt x="29933" y="191552"/>
                    <a:pt x="8057" y="191552"/>
                  </a:cubicBezTo>
                  <a:cubicBezTo>
                    <a:pt x="3350" y="191552"/>
                    <a:pt x="304" y="191552"/>
                    <a:pt x="304" y="197158"/>
                  </a:cubicBezTo>
                  <a:cubicBezTo>
                    <a:pt x="304" y="200699"/>
                    <a:pt x="3627" y="200699"/>
                    <a:pt x="4457" y="200699"/>
                  </a:cubicBezTo>
                  <a:cubicBezTo>
                    <a:pt x="12488" y="200699"/>
                    <a:pt x="32979" y="199813"/>
                    <a:pt x="41009" y="199813"/>
                  </a:cubicBezTo>
                  <a:cubicBezTo>
                    <a:pt x="50147" y="199813"/>
                    <a:pt x="73130" y="200699"/>
                    <a:pt x="82268" y="200699"/>
                  </a:cubicBezTo>
                  <a:cubicBezTo>
                    <a:pt x="84761" y="200699"/>
                    <a:pt x="88083" y="200699"/>
                    <a:pt x="88083" y="195093"/>
                  </a:cubicBezTo>
                  <a:cubicBezTo>
                    <a:pt x="88083" y="192733"/>
                    <a:pt x="86422" y="192142"/>
                    <a:pt x="86422" y="191847"/>
                  </a:cubicBezTo>
                  <a:cubicBezTo>
                    <a:pt x="85591" y="191552"/>
                    <a:pt x="85037" y="191552"/>
                    <a:pt x="78669" y="191552"/>
                  </a:cubicBezTo>
                  <a:cubicBezTo>
                    <a:pt x="72577" y="191552"/>
                    <a:pt x="71192" y="191552"/>
                    <a:pt x="64269" y="190962"/>
                  </a:cubicBezTo>
                  <a:cubicBezTo>
                    <a:pt x="56239" y="190077"/>
                    <a:pt x="55408" y="188897"/>
                    <a:pt x="55408" y="185062"/>
                  </a:cubicBezTo>
                  <a:cubicBezTo>
                    <a:pt x="55408" y="184472"/>
                    <a:pt x="55408" y="182701"/>
                    <a:pt x="56516" y="178276"/>
                  </a:cubicBezTo>
                  <a:lnTo>
                    <a:pt x="73684" y="104812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67" name="Dowolny kształt: kształt 166">
              <a:extLst>
                <a:ext uri="{FF2B5EF4-FFF2-40B4-BE49-F238E27FC236}">
                  <a16:creationId xmlns:a16="http://schemas.microsoft.com/office/drawing/2014/main" id="{5420181E-9719-849C-E00C-859ADD8501E1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0477472" y="5965646"/>
              <a:ext cx="50397" cy="206317"/>
            </a:xfrm>
            <a:custGeom>
              <a:avLst/>
              <a:gdLst>
                <a:gd name="connsiteX0" fmla="*/ 46832 w 50397"/>
                <a:gd name="connsiteY0" fmla="*/ 72 h 206317"/>
                <a:gd name="connsiteX1" fmla="*/ 312 w 50397"/>
                <a:gd name="connsiteY1" fmla="*/ 103128 h 206317"/>
                <a:gd name="connsiteX2" fmla="*/ 46832 w 50397"/>
                <a:gd name="connsiteY2" fmla="*/ 206390 h 206317"/>
                <a:gd name="connsiteX3" fmla="*/ 50709 w 50397"/>
                <a:gd name="connsiteY3" fmla="*/ 203912 h 206317"/>
                <a:gd name="connsiteX4" fmla="*/ 48770 w 50397"/>
                <a:gd name="connsiteY4" fmla="*/ 200814 h 206317"/>
                <a:gd name="connsiteX5" fmla="*/ 13492 w 50397"/>
                <a:gd name="connsiteY5" fmla="*/ 103334 h 206317"/>
                <a:gd name="connsiteX6" fmla="*/ 49352 w 50397"/>
                <a:gd name="connsiteY6" fmla="*/ 5028 h 206317"/>
                <a:gd name="connsiteX7" fmla="*/ 50709 w 50397"/>
                <a:gd name="connsiteY7" fmla="*/ 2550 h 206317"/>
                <a:gd name="connsiteX8" fmla="*/ 46832 w 50397"/>
                <a:gd name="connsiteY8" fmla="*/ 72 h 20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397" h="206317">
                  <a:moveTo>
                    <a:pt x="46832" y="72"/>
                  </a:moveTo>
                  <a:cubicBezTo>
                    <a:pt x="10003" y="27746"/>
                    <a:pt x="312" y="71529"/>
                    <a:pt x="312" y="103128"/>
                  </a:cubicBezTo>
                  <a:cubicBezTo>
                    <a:pt x="312" y="132248"/>
                    <a:pt x="8453" y="177476"/>
                    <a:pt x="46832" y="206390"/>
                  </a:cubicBezTo>
                  <a:cubicBezTo>
                    <a:pt x="48383" y="206390"/>
                    <a:pt x="50709" y="206390"/>
                    <a:pt x="50709" y="203912"/>
                  </a:cubicBezTo>
                  <a:cubicBezTo>
                    <a:pt x="50709" y="202672"/>
                    <a:pt x="50127" y="202259"/>
                    <a:pt x="48770" y="200814"/>
                  </a:cubicBezTo>
                  <a:cubicBezTo>
                    <a:pt x="22990" y="176031"/>
                    <a:pt x="13492" y="140922"/>
                    <a:pt x="13492" y="103334"/>
                  </a:cubicBezTo>
                  <a:cubicBezTo>
                    <a:pt x="13492" y="47572"/>
                    <a:pt x="33457" y="20311"/>
                    <a:pt x="49352" y="5028"/>
                  </a:cubicBezTo>
                  <a:cubicBezTo>
                    <a:pt x="50127" y="4202"/>
                    <a:pt x="50709" y="3583"/>
                    <a:pt x="50709" y="2550"/>
                  </a:cubicBezTo>
                  <a:cubicBezTo>
                    <a:pt x="50709" y="72"/>
                    <a:pt x="48383" y="72"/>
                    <a:pt x="46832" y="72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68" name="Dowolny kształt: kształt 167">
              <a:extLst>
                <a:ext uri="{FF2B5EF4-FFF2-40B4-BE49-F238E27FC236}">
                  <a16:creationId xmlns:a16="http://schemas.microsoft.com/office/drawing/2014/main" id="{25662113-E1B5-6B2A-1013-E81699CD7351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0550825" y="6029462"/>
              <a:ext cx="118433" cy="93142"/>
            </a:xfrm>
            <a:custGeom>
              <a:avLst/>
              <a:gdLst>
                <a:gd name="connsiteX0" fmla="*/ 14852 w 118433"/>
                <a:gd name="connsiteY0" fmla="*/ 78138 h 93142"/>
                <a:gd name="connsiteX1" fmla="*/ 12914 w 118433"/>
                <a:gd name="connsiteY1" fmla="*/ 86606 h 93142"/>
                <a:gd name="connsiteX2" fmla="*/ 19504 w 118433"/>
                <a:gd name="connsiteY2" fmla="*/ 93214 h 93142"/>
                <a:gd name="connsiteX3" fmla="*/ 27064 w 118433"/>
                <a:gd name="connsiteY3" fmla="*/ 88671 h 93142"/>
                <a:gd name="connsiteX4" fmla="*/ 30553 w 118433"/>
                <a:gd name="connsiteY4" fmla="*/ 75866 h 93142"/>
                <a:gd name="connsiteX5" fmla="*/ 34817 w 118433"/>
                <a:gd name="connsiteY5" fmla="*/ 57279 h 93142"/>
                <a:gd name="connsiteX6" fmla="*/ 38113 w 118433"/>
                <a:gd name="connsiteY6" fmla="*/ 43442 h 93142"/>
                <a:gd name="connsiteX7" fmla="*/ 46254 w 118433"/>
                <a:gd name="connsiteY7" fmla="*/ 24855 h 93142"/>
                <a:gd name="connsiteX8" fmla="*/ 75329 w 118433"/>
                <a:gd name="connsiteY8" fmla="*/ 5855 h 93142"/>
                <a:gd name="connsiteX9" fmla="*/ 86765 w 118433"/>
                <a:gd name="connsiteY9" fmla="*/ 20311 h 93142"/>
                <a:gd name="connsiteX10" fmla="*/ 75329 w 118433"/>
                <a:gd name="connsiteY10" fmla="*/ 64301 h 93142"/>
                <a:gd name="connsiteX11" fmla="*/ 72421 w 118433"/>
                <a:gd name="connsiteY11" fmla="*/ 75453 h 93142"/>
                <a:gd name="connsiteX12" fmla="*/ 90836 w 118433"/>
                <a:gd name="connsiteY12" fmla="*/ 93214 h 93142"/>
                <a:gd name="connsiteX13" fmla="*/ 118748 w 118433"/>
                <a:gd name="connsiteY13" fmla="*/ 61616 h 93142"/>
                <a:gd name="connsiteX14" fmla="*/ 115647 w 118433"/>
                <a:gd name="connsiteY14" fmla="*/ 58931 h 93142"/>
                <a:gd name="connsiteX15" fmla="*/ 111964 w 118433"/>
                <a:gd name="connsiteY15" fmla="*/ 62442 h 93142"/>
                <a:gd name="connsiteX16" fmla="*/ 91417 w 118433"/>
                <a:gd name="connsiteY16" fmla="*/ 87432 h 93142"/>
                <a:gd name="connsiteX17" fmla="*/ 86571 w 118433"/>
                <a:gd name="connsiteY17" fmla="*/ 80203 h 93142"/>
                <a:gd name="connsiteX18" fmla="*/ 91030 w 118433"/>
                <a:gd name="connsiteY18" fmla="*/ 63475 h 93142"/>
                <a:gd name="connsiteX19" fmla="*/ 101303 w 118433"/>
                <a:gd name="connsiteY19" fmla="*/ 23616 h 93142"/>
                <a:gd name="connsiteX20" fmla="*/ 76104 w 118433"/>
                <a:gd name="connsiteY20" fmla="*/ 72 h 93142"/>
                <a:gd name="connsiteX21" fmla="*/ 43346 w 118433"/>
                <a:gd name="connsiteY21" fmla="*/ 18866 h 93142"/>
                <a:gd name="connsiteX22" fmla="*/ 22606 w 118433"/>
                <a:gd name="connsiteY22" fmla="*/ 72 h 93142"/>
                <a:gd name="connsiteX23" fmla="*/ 7293 w 118433"/>
                <a:gd name="connsiteY23" fmla="*/ 11224 h 93142"/>
                <a:gd name="connsiteX24" fmla="*/ 315 w 118433"/>
                <a:gd name="connsiteY24" fmla="*/ 31670 h 93142"/>
                <a:gd name="connsiteX25" fmla="*/ 3610 w 118433"/>
                <a:gd name="connsiteY25" fmla="*/ 34355 h 93142"/>
                <a:gd name="connsiteX26" fmla="*/ 7874 w 118433"/>
                <a:gd name="connsiteY26" fmla="*/ 28159 h 93142"/>
                <a:gd name="connsiteX27" fmla="*/ 22024 w 118433"/>
                <a:gd name="connsiteY27" fmla="*/ 5855 h 93142"/>
                <a:gd name="connsiteX28" fmla="*/ 28421 w 118433"/>
                <a:gd name="connsiteY28" fmla="*/ 15974 h 93142"/>
                <a:gd name="connsiteX29" fmla="*/ 25319 w 118433"/>
                <a:gd name="connsiteY29" fmla="*/ 33116 h 93142"/>
                <a:gd name="connsiteX30" fmla="*/ 21055 w 118433"/>
                <a:gd name="connsiteY30" fmla="*/ 51703 h 93142"/>
                <a:gd name="connsiteX31" fmla="*/ 14852 w 118433"/>
                <a:gd name="connsiteY31" fmla="*/ 78138 h 93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8433" h="93142">
                  <a:moveTo>
                    <a:pt x="14852" y="78138"/>
                  </a:moveTo>
                  <a:cubicBezTo>
                    <a:pt x="14077" y="80823"/>
                    <a:pt x="12914" y="85986"/>
                    <a:pt x="12914" y="86606"/>
                  </a:cubicBezTo>
                  <a:cubicBezTo>
                    <a:pt x="12914" y="91149"/>
                    <a:pt x="16403" y="93214"/>
                    <a:pt x="19504" y="93214"/>
                  </a:cubicBezTo>
                  <a:cubicBezTo>
                    <a:pt x="22993" y="93214"/>
                    <a:pt x="26095" y="90530"/>
                    <a:pt x="27064" y="88671"/>
                  </a:cubicBezTo>
                  <a:cubicBezTo>
                    <a:pt x="28033" y="86812"/>
                    <a:pt x="29584" y="80203"/>
                    <a:pt x="30553" y="75866"/>
                  </a:cubicBezTo>
                  <a:cubicBezTo>
                    <a:pt x="31522" y="71942"/>
                    <a:pt x="33654" y="62442"/>
                    <a:pt x="34817" y="57279"/>
                  </a:cubicBezTo>
                  <a:cubicBezTo>
                    <a:pt x="35980" y="52736"/>
                    <a:pt x="37143" y="48192"/>
                    <a:pt x="38113" y="43442"/>
                  </a:cubicBezTo>
                  <a:cubicBezTo>
                    <a:pt x="40245" y="34974"/>
                    <a:pt x="40632" y="33322"/>
                    <a:pt x="46254" y="24855"/>
                  </a:cubicBezTo>
                  <a:cubicBezTo>
                    <a:pt x="51681" y="16594"/>
                    <a:pt x="60791" y="5855"/>
                    <a:pt x="75329" y="5855"/>
                  </a:cubicBezTo>
                  <a:cubicBezTo>
                    <a:pt x="86571" y="5855"/>
                    <a:pt x="86765" y="16387"/>
                    <a:pt x="86765" y="20311"/>
                  </a:cubicBezTo>
                  <a:cubicBezTo>
                    <a:pt x="86765" y="32703"/>
                    <a:pt x="78430" y="55627"/>
                    <a:pt x="75329" y="64301"/>
                  </a:cubicBezTo>
                  <a:cubicBezTo>
                    <a:pt x="73197" y="70084"/>
                    <a:pt x="72421" y="71942"/>
                    <a:pt x="72421" y="75453"/>
                  </a:cubicBezTo>
                  <a:cubicBezTo>
                    <a:pt x="72421" y="86399"/>
                    <a:pt x="80950" y="93214"/>
                    <a:pt x="90836" y="93214"/>
                  </a:cubicBezTo>
                  <a:cubicBezTo>
                    <a:pt x="110219" y="93214"/>
                    <a:pt x="118748" y="64714"/>
                    <a:pt x="118748" y="61616"/>
                  </a:cubicBezTo>
                  <a:cubicBezTo>
                    <a:pt x="118748" y="58931"/>
                    <a:pt x="116228" y="58931"/>
                    <a:pt x="115647" y="58931"/>
                  </a:cubicBezTo>
                  <a:cubicBezTo>
                    <a:pt x="112933" y="58931"/>
                    <a:pt x="112739" y="60170"/>
                    <a:pt x="111964" y="62442"/>
                  </a:cubicBezTo>
                  <a:cubicBezTo>
                    <a:pt x="107506" y="78964"/>
                    <a:pt x="99171" y="87432"/>
                    <a:pt x="91417" y="87432"/>
                  </a:cubicBezTo>
                  <a:cubicBezTo>
                    <a:pt x="87347" y="87432"/>
                    <a:pt x="86571" y="84540"/>
                    <a:pt x="86571" y="80203"/>
                  </a:cubicBezTo>
                  <a:cubicBezTo>
                    <a:pt x="86571" y="75453"/>
                    <a:pt x="87541" y="72768"/>
                    <a:pt x="91030" y="63475"/>
                  </a:cubicBezTo>
                  <a:cubicBezTo>
                    <a:pt x="93356" y="57073"/>
                    <a:pt x="101303" y="35181"/>
                    <a:pt x="101303" y="23616"/>
                  </a:cubicBezTo>
                  <a:cubicBezTo>
                    <a:pt x="101303" y="3583"/>
                    <a:pt x="86378" y="72"/>
                    <a:pt x="76104" y="72"/>
                  </a:cubicBezTo>
                  <a:cubicBezTo>
                    <a:pt x="60016" y="72"/>
                    <a:pt x="49161" y="10605"/>
                    <a:pt x="43346" y="18866"/>
                  </a:cubicBezTo>
                  <a:cubicBezTo>
                    <a:pt x="41989" y="4615"/>
                    <a:pt x="30553" y="72"/>
                    <a:pt x="22606" y="72"/>
                  </a:cubicBezTo>
                  <a:cubicBezTo>
                    <a:pt x="14271" y="72"/>
                    <a:pt x="9813" y="6474"/>
                    <a:pt x="7293" y="11224"/>
                  </a:cubicBezTo>
                  <a:cubicBezTo>
                    <a:pt x="3028" y="18866"/>
                    <a:pt x="315" y="30637"/>
                    <a:pt x="315" y="31670"/>
                  </a:cubicBezTo>
                  <a:cubicBezTo>
                    <a:pt x="315" y="34355"/>
                    <a:pt x="3028" y="34355"/>
                    <a:pt x="3610" y="34355"/>
                  </a:cubicBezTo>
                  <a:cubicBezTo>
                    <a:pt x="6324" y="34355"/>
                    <a:pt x="6517" y="33735"/>
                    <a:pt x="7874" y="28159"/>
                  </a:cubicBezTo>
                  <a:cubicBezTo>
                    <a:pt x="10782" y="15974"/>
                    <a:pt x="14465" y="5855"/>
                    <a:pt x="22024" y="5855"/>
                  </a:cubicBezTo>
                  <a:cubicBezTo>
                    <a:pt x="27064" y="5855"/>
                    <a:pt x="28421" y="10398"/>
                    <a:pt x="28421" y="15974"/>
                  </a:cubicBezTo>
                  <a:cubicBezTo>
                    <a:pt x="28421" y="19898"/>
                    <a:pt x="26676" y="27540"/>
                    <a:pt x="25319" y="33116"/>
                  </a:cubicBezTo>
                  <a:cubicBezTo>
                    <a:pt x="23963" y="38692"/>
                    <a:pt x="22024" y="47159"/>
                    <a:pt x="21055" y="51703"/>
                  </a:cubicBezTo>
                  <a:lnTo>
                    <a:pt x="14852" y="78138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69" name="Dowolny kształt: kształt 168">
              <a:extLst>
                <a:ext uri="{FF2B5EF4-FFF2-40B4-BE49-F238E27FC236}">
                  <a16:creationId xmlns:a16="http://schemas.microsoft.com/office/drawing/2014/main" id="{C7328FFB-FA51-D7FF-6E91-73C35BB01786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0692362" y="5965646"/>
              <a:ext cx="50203" cy="206317"/>
            </a:xfrm>
            <a:custGeom>
              <a:avLst/>
              <a:gdLst>
                <a:gd name="connsiteX0" fmla="*/ 4003 w 50203"/>
                <a:gd name="connsiteY0" fmla="*/ 72 h 206317"/>
                <a:gd name="connsiteX1" fmla="*/ 320 w 50203"/>
                <a:gd name="connsiteY1" fmla="*/ 2550 h 206317"/>
                <a:gd name="connsiteX2" fmla="*/ 2064 w 50203"/>
                <a:gd name="connsiteY2" fmla="*/ 5648 h 206317"/>
                <a:gd name="connsiteX3" fmla="*/ 37342 w 50203"/>
                <a:gd name="connsiteY3" fmla="*/ 103128 h 206317"/>
                <a:gd name="connsiteX4" fmla="*/ 3809 w 50203"/>
                <a:gd name="connsiteY4" fmla="*/ 199161 h 206317"/>
                <a:gd name="connsiteX5" fmla="*/ 320 w 50203"/>
                <a:gd name="connsiteY5" fmla="*/ 203912 h 206317"/>
                <a:gd name="connsiteX6" fmla="*/ 2839 w 50203"/>
                <a:gd name="connsiteY6" fmla="*/ 206390 h 206317"/>
                <a:gd name="connsiteX7" fmla="*/ 36373 w 50203"/>
                <a:gd name="connsiteY7" fmla="*/ 166944 h 206317"/>
                <a:gd name="connsiteX8" fmla="*/ 50523 w 50203"/>
                <a:gd name="connsiteY8" fmla="*/ 103334 h 206317"/>
                <a:gd name="connsiteX9" fmla="*/ 4003 w 50203"/>
                <a:gd name="connsiteY9" fmla="*/ 72 h 20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03" h="206317">
                  <a:moveTo>
                    <a:pt x="4003" y="72"/>
                  </a:moveTo>
                  <a:cubicBezTo>
                    <a:pt x="2646" y="72"/>
                    <a:pt x="320" y="72"/>
                    <a:pt x="320" y="2550"/>
                  </a:cubicBezTo>
                  <a:cubicBezTo>
                    <a:pt x="320" y="3583"/>
                    <a:pt x="901" y="4202"/>
                    <a:pt x="2064" y="5648"/>
                  </a:cubicBezTo>
                  <a:cubicBezTo>
                    <a:pt x="18734" y="21963"/>
                    <a:pt x="37342" y="49844"/>
                    <a:pt x="37342" y="103128"/>
                  </a:cubicBezTo>
                  <a:cubicBezTo>
                    <a:pt x="37342" y="146291"/>
                    <a:pt x="24743" y="178922"/>
                    <a:pt x="3809" y="199161"/>
                  </a:cubicBezTo>
                  <a:cubicBezTo>
                    <a:pt x="513" y="202672"/>
                    <a:pt x="320" y="202879"/>
                    <a:pt x="320" y="203912"/>
                  </a:cubicBezTo>
                  <a:cubicBezTo>
                    <a:pt x="320" y="204944"/>
                    <a:pt x="901" y="206390"/>
                    <a:pt x="2839" y="206390"/>
                  </a:cubicBezTo>
                  <a:cubicBezTo>
                    <a:pt x="5166" y="206390"/>
                    <a:pt x="23580" y="192759"/>
                    <a:pt x="36373" y="166944"/>
                  </a:cubicBezTo>
                  <a:cubicBezTo>
                    <a:pt x="44902" y="149802"/>
                    <a:pt x="50523" y="127497"/>
                    <a:pt x="50523" y="103334"/>
                  </a:cubicBezTo>
                  <a:cubicBezTo>
                    <a:pt x="50523" y="74214"/>
                    <a:pt x="42382" y="28985"/>
                    <a:pt x="4003" y="72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sp>
        <p:nvSpPr>
          <p:cNvPr id="130" name="pole tekstowe 129">
            <a:extLst>
              <a:ext uri="{FF2B5EF4-FFF2-40B4-BE49-F238E27FC236}">
                <a16:creationId xmlns:a16="http://schemas.microsoft.com/office/drawing/2014/main" id="{022B068B-FA9A-9F6B-7964-7B4A2DE113A3}"/>
              </a:ext>
            </a:extLst>
          </p:cNvPr>
          <p:cNvSpPr txBox="1"/>
          <p:nvPr/>
        </p:nvSpPr>
        <p:spPr>
          <a:xfrm>
            <a:off x="5158545" y="1712753"/>
            <a:ext cx="3097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We </a:t>
            </a:r>
            <a:r>
              <a:rPr lang="pl-PL" sz="1600" dirty="0" err="1"/>
              <a:t>optimize</a:t>
            </a:r>
            <a:r>
              <a:rPr lang="pl-PL" sz="1600" dirty="0"/>
              <a:t> Kraus </a:t>
            </a:r>
            <a:r>
              <a:rPr lang="pl-PL" sz="1600" dirty="0" err="1"/>
              <a:t>representation</a:t>
            </a:r>
            <a:r>
              <a:rPr lang="pl-PL" sz="1600" dirty="0"/>
              <a:t> </a:t>
            </a:r>
            <a:r>
              <a:rPr lang="pl-PL" sz="1600" dirty="0" err="1"/>
              <a:t>at</a:t>
            </a:r>
            <a:r>
              <a:rPr lang="pl-PL" sz="1600" dirty="0"/>
              <a:t> </a:t>
            </a:r>
            <a:r>
              <a:rPr lang="pl-PL" sz="1600" dirty="0" err="1"/>
              <a:t>every</a:t>
            </a:r>
            <a:r>
              <a:rPr lang="pl-PL" sz="1600" dirty="0"/>
              <a:t> step</a:t>
            </a:r>
          </a:p>
        </p:txBody>
      </p:sp>
      <p:sp>
        <p:nvSpPr>
          <p:cNvPr id="207" name="pole tekstowe 206">
            <a:extLst>
              <a:ext uri="{FF2B5EF4-FFF2-40B4-BE49-F238E27FC236}">
                <a16:creationId xmlns:a16="http://schemas.microsoft.com/office/drawing/2014/main" id="{828C0E6E-E350-CEA0-9AD0-FE558477BD8B}"/>
              </a:ext>
            </a:extLst>
          </p:cNvPr>
          <p:cNvSpPr txBox="1"/>
          <p:nvPr/>
        </p:nvSpPr>
        <p:spPr>
          <a:xfrm>
            <a:off x="5906370" y="3450534"/>
            <a:ext cx="39425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 err="1"/>
              <a:t>Efficient</a:t>
            </a:r>
            <a:r>
              <a:rPr lang="pl-PL" sz="1600" dirty="0"/>
              <a:t> SDP</a:t>
            </a:r>
          </a:p>
        </p:txBody>
      </p:sp>
      <p:grpSp>
        <p:nvGrpSpPr>
          <p:cNvPr id="208" name="Grupa 207">
            <a:extLst>
              <a:ext uri="{FF2B5EF4-FFF2-40B4-BE49-F238E27FC236}">
                <a16:creationId xmlns:a16="http://schemas.microsoft.com/office/drawing/2014/main" id="{C90646EB-FABE-CFC8-2CB1-12C41860C478}"/>
              </a:ext>
            </a:extLst>
          </p:cNvPr>
          <p:cNvGrpSpPr/>
          <p:nvPr/>
        </p:nvGrpSpPr>
        <p:grpSpPr>
          <a:xfrm>
            <a:off x="5684" y="1850405"/>
            <a:ext cx="4301348" cy="1637808"/>
            <a:chOff x="262473" y="2132856"/>
            <a:chExt cx="6240742" cy="2376263"/>
          </a:xfrm>
        </p:grpSpPr>
        <p:grpSp>
          <p:nvGrpSpPr>
            <p:cNvPr id="209" name="Grupa 208">
              <a:extLst>
                <a:ext uri="{FF2B5EF4-FFF2-40B4-BE49-F238E27FC236}">
                  <a16:creationId xmlns:a16="http://schemas.microsoft.com/office/drawing/2014/main" id="{ED63D68D-ED31-3C5C-2724-5033C44D1B38}"/>
                </a:ext>
              </a:extLst>
            </p:cNvPr>
            <p:cNvGrpSpPr/>
            <p:nvPr/>
          </p:nvGrpSpPr>
          <p:grpSpPr>
            <a:xfrm>
              <a:off x="262473" y="2132856"/>
              <a:ext cx="6240742" cy="2376263"/>
              <a:chOff x="1164326" y="3907641"/>
              <a:chExt cx="4349610" cy="1656184"/>
            </a:xfrm>
          </p:grpSpPr>
          <p:cxnSp>
            <p:nvCxnSpPr>
              <p:cNvPr id="212" name="Łącznik prosty 211">
                <a:extLst>
                  <a:ext uri="{FF2B5EF4-FFF2-40B4-BE49-F238E27FC236}">
                    <a16:creationId xmlns:a16="http://schemas.microsoft.com/office/drawing/2014/main" id="{044E9E30-2D5D-941E-1EBE-A93E90C922DD}"/>
                  </a:ext>
                </a:extLst>
              </p:cNvPr>
              <p:cNvCxnSpPr/>
              <p:nvPr/>
            </p:nvCxnSpPr>
            <p:spPr>
              <a:xfrm>
                <a:off x="4671540" y="458959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213" name="Łącznik prosty 212">
                <a:extLst>
                  <a:ext uri="{FF2B5EF4-FFF2-40B4-BE49-F238E27FC236}">
                    <a16:creationId xmlns:a16="http://schemas.microsoft.com/office/drawing/2014/main" id="{4FB1B5F4-2762-F3E6-00F1-A212E9FD427F}"/>
                  </a:ext>
                </a:extLst>
              </p:cNvPr>
              <p:cNvCxnSpPr/>
              <p:nvPr/>
            </p:nvCxnSpPr>
            <p:spPr>
              <a:xfrm>
                <a:off x="4671540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214" name="Łącznik prosty 213">
                <a:extLst>
                  <a:ext uri="{FF2B5EF4-FFF2-40B4-BE49-F238E27FC236}">
                    <a16:creationId xmlns:a16="http://schemas.microsoft.com/office/drawing/2014/main" id="{719AA572-652B-C5EE-5A29-BCCFB8B24C2A}"/>
                  </a:ext>
                </a:extLst>
              </p:cNvPr>
              <p:cNvCxnSpPr/>
              <p:nvPr/>
            </p:nvCxnSpPr>
            <p:spPr>
              <a:xfrm>
                <a:off x="2723088" y="458959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215" name="Łącznik prosty 214">
                <a:extLst>
                  <a:ext uri="{FF2B5EF4-FFF2-40B4-BE49-F238E27FC236}">
                    <a16:creationId xmlns:a16="http://schemas.microsoft.com/office/drawing/2014/main" id="{8B1B4DFE-79AA-02A0-49C2-B279F3E5EA4E}"/>
                  </a:ext>
                </a:extLst>
              </p:cNvPr>
              <p:cNvCxnSpPr/>
              <p:nvPr/>
            </p:nvCxnSpPr>
            <p:spPr>
              <a:xfrm>
                <a:off x="2723088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216" name="Łącznik prosty 215">
                <a:extLst>
                  <a:ext uri="{FF2B5EF4-FFF2-40B4-BE49-F238E27FC236}">
                    <a16:creationId xmlns:a16="http://schemas.microsoft.com/office/drawing/2014/main" id="{AE5D52B3-2E04-A3FA-4F72-F1759031C6CA}"/>
                  </a:ext>
                </a:extLst>
              </p:cNvPr>
              <p:cNvCxnSpPr/>
              <p:nvPr/>
            </p:nvCxnSpPr>
            <p:spPr>
              <a:xfrm>
                <a:off x="3697314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217" name="Łącznik prosty 216">
                <a:extLst>
                  <a:ext uri="{FF2B5EF4-FFF2-40B4-BE49-F238E27FC236}">
                    <a16:creationId xmlns:a16="http://schemas.microsoft.com/office/drawing/2014/main" id="{240405B0-5E5E-74BD-1F7A-115E7648CF58}"/>
                  </a:ext>
                </a:extLst>
              </p:cNvPr>
              <p:cNvCxnSpPr/>
              <p:nvPr/>
            </p:nvCxnSpPr>
            <p:spPr>
              <a:xfrm>
                <a:off x="2235975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218" name="Prostokąt 217">
                <a:extLst>
                  <a:ext uri="{FF2B5EF4-FFF2-40B4-BE49-F238E27FC236}">
                    <a16:creationId xmlns:a16="http://schemas.microsoft.com/office/drawing/2014/main" id="{9FA01EF3-0D2F-B72F-AB3D-245928C95AC4}"/>
                  </a:ext>
                </a:extLst>
              </p:cNvPr>
              <p:cNvSpPr/>
              <p:nvPr/>
            </p:nvSpPr>
            <p:spPr>
              <a:xfrm>
                <a:off x="2430820" y="4005064"/>
                <a:ext cx="438402" cy="151005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19" name="Łącznik prosty 218">
                <a:extLst>
                  <a:ext uri="{FF2B5EF4-FFF2-40B4-BE49-F238E27FC236}">
                    <a16:creationId xmlns:a16="http://schemas.microsoft.com/office/drawing/2014/main" id="{0F222D42-3888-E54D-5B02-C029FDC8F757}"/>
                  </a:ext>
                </a:extLst>
              </p:cNvPr>
              <p:cNvCxnSpPr/>
              <p:nvPr/>
            </p:nvCxnSpPr>
            <p:spPr>
              <a:xfrm>
                <a:off x="1554016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220" name="Łącznik prosty 219">
                <a:extLst>
                  <a:ext uri="{FF2B5EF4-FFF2-40B4-BE49-F238E27FC236}">
                    <a16:creationId xmlns:a16="http://schemas.microsoft.com/office/drawing/2014/main" id="{E0444B18-A561-22AE-8C0B-044F2FFF324A}"/>
                  </a:ext>
                </a:extLst>
              </p:cNvPr>
              <p:cNvCxnSpPr/>
              <p:nvPr/>
            </p:nvCxnSpPr>
            <p:spPr>
              <a:xfrm>
                <a:off x="3161490" y="4833156"/>
                <a:ext cx="34098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pic>
            <p:nvPicPr>
              <p:cNvPr id="221" name="Obraz 220" descr="TP_tmp.emf">
                <a:extLst>
                  <a:ext uri="{FF2B5EF4-FFF2-40B4-BE49-F238E27FC236}">
                    <a16:creationId xmlns:a16="http://schemas.microsoft.com/office/drawing/2014/main" id="{3BDEBB4E-2F1F-94F6-D53A-AD9CDA5E237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79" cstate="print"/>
              <a:stretch>
                <a:fillRect/>
              </a:stretch>
            </p:blipFill>
            <p:spPr bwMode="auto">
              <a:xfrm>
                <a:off x="3210200" y="4589599"/>
                <a:ext cx="201568" cy="178723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222" name="Łącznik prosty 221">
                <a:extLst>
                  <a:ext uri="{FF2B5EF4-FFF2-40B4-BE49-F238E27FC236}">
                    <a16:creationId xmlns:a16="http://schemas.microsoft.com/office/drawing/2014/main" id="{CC7C7C43-7CA1-F3C6-78D8-E7DAE4C7D89F}"/>
                  </a:ext>
                </a:extLst>
              </p:cNvPr>
              <p:cNvCxnSpPr/>
              <p:nvPr/>
            </p:nvCxnSpPr>
            <p:spPr>
              <a:xfrm>
                <a:off x="4233138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pic>
            <p:nvPicPr>
              <p:cNvPr id="223" name="Picture 3 1">
                <a:extLst>
                  <a:ext uri="{FF2B5EF4-FFF2-40B4-BE49-F238E27FC236}">
                    <a16:creationId xmlns:a16="http://schemas.microsoft.com/office/drawing/2014/main" id="{D86819D1-7E07-AD88-B73B-2A7D43FFD6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0" cstate="print"/>
              <a:srcRect/>
              <a:stretch>
                <a:fillRect/>
              </a:stretch>
            </p:blipFill>
            <p:spPr bwMode="auto">
              <a:xfrm>
                <a:off x="1407883" y="3907641"/>
                <a:ext cx="253281" cy="1656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4" name="Obraz 223" descr="TP_tmp.emf">
                <a:extLst>
                  <a:ext uri="{FF2B5EF4-FFF2-40B4-BE49-F238E27FC236}">
                    <a16:creationId xmlns:a16="http://schemas.microsoft.com/office/drawing/2014/main" id="{66276797-9BC8-7C02-7EDF-A24EDF181AD1}"/>
                  </a:ext>
                </a:extLst>
              </p:cNvPr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81" cstate="print"/>
              <a:stretch>
                <a:fillRect/>
              </a:stretch>
            </p:blipFill>
            <p:spPr bwMode="auto">
              <a:xfrm>
                <a:off x="1164326" y="4687022"/>
                <a:ext cx="270845" cy="212724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225" name="Obraz 224" descr="TP_tmp.emf">
                <a:extLst>
                  <a:ext uri="{FF2B5EF4-FFF2-40B4-BE49-F238E27FC236}">
                    <a16:creationId xmlns:a16="http://schemas.microsoft.com/office/drawing/2014/main" id="{A3660E1F-0EBB-7E90-04B1-7113FD21B61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82" cstate="print"/>
              <a:stretch>
                <a:fillRect/>
              </a:stretch>
            </p:blipFill>
            <p:spPr bwMode="auto">
              <a:xfrm>
                <a:off x="5220072" y="4653136"/>
                <a:ext cx="293864" cy="213574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226" name="Obraz 225" descr="TP_tmp.emf">
                <a:extLst>
                  <a:ext uri="{FF2B5EF4-FFF2-40B4-BE49-F238E27FC236}">
                    <a16:creationId xmlns:a16="http://schemas.microsoft.com/office/drawing/2014/main" id="{D676F202-26B7-AA9E-37B9-80E89FD02BA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83" cstate="print"/>
              <a:stretch>
                <a:fillRect/>
              </a:stretch>
            </p:blipFill>
            <p:spPr bwMode="auto">
              <a:xfrm>
                <a:off x="2538357" y="4638310"/>
                <a:ext cx="182067" cy="202701"/>
              </a:xfrm>
              <a:prstGeom prst="rect">
                <a:avLst/>
              </a:prstGeom>
              <a:solidFill>
                <a:sysClr val="window" lastClr="FFFFFF"/>
              </a:solidFill>
              <a:ln/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  <p:cxnSp>
            <p:nvCxnSpPr>
              <p:cNvPr id="227" name="Łącznik prosty 226">
                <a:extLst>
                  <a:ext uri="{FF2B5EF4-FFF2-40B4-BE49-F238E27FC236}">
                    <a16:creationId xmlns:a16="http://schemas.microsoft.com/office/drawing/2014/main" id="{344CFF6C-6A27-C910-33A4-EE6BF9DFAB9F}"/>
                  </a:ext>
                </a:extLst>
              </p:cNvPr>
              <p:cNvCxnSpPr/>
              <p:nvPr/>
            </p:nvCxnSpPr>
            <p:spPr>
              <a:xfrm>
                <a:off x="1651439" y="4589599"/>
                <a:ext cx="68195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228" name="Prostokąt 227">
                <a:extLst>
                  <a:ext uri="{FF2B5EF4-FFF2-40B4-BE49-F238E27FC236}">
                    <a16:creationId xmlns:a16="http://schemas.microsoft.com/office/drawing/2014/main" id="{5860E5CC-13C9-581F-B5AD-8847815B3870}"/>
                  </a:ext>
                </a:extLst>
              </p:cNvPr>
              <p:cNvSpPr/>
              <p:nvPr/>
            </p:nvSpPr>
            <p:spPr>
              <a:xfrm>
                <a:off x="4427984" y="4005064"/>
                <a:ext cx="438402" cy="151005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29" name="Łącznik prosty 228">
                <a:extLst>
                  <a:ext uri="{FF2B5EF4-FFF2-40B4-BE49-F238E27FC236}">
                    <a16:creationId xmlns:a16="http://schemas.microsoft.com/office/drawing/2014/main" id="{267BC6C7-032D-130D-3701-EE22126B77F0}"/>
                  </a:ext>
                </a:extLst>
              </p:cNvPr>
              <p:cNvCxnSpPr/>
              <p:nvPr/>
            </p:nvCxnSpPr>
            <p:spPr>
              <a:xfrm>
                <a:off x="3697314" y="4589599"/>
                <a:ext cx="68195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230" name="Łącznik prosty 229">
                <a:extLst>
                  <a:ext uri="{FF2B5EF4-FFF2-40B4-BE49-F238E27FC236}">
                    <a16:creationId xmlns:a16="http://schemas.microsoft.com/office/drawing/2014/main" id="{46DFB8B0-C98C-44C8-B4F3-BEFB2C04B305}"/>
                  </a:ext>
                </a:extLst>
              </p:cNvPr>
              <p:cNvCxnSpPr/>
              <p:nvPr/>
            </p:nvCxnSpPr>
            <p:spPr>
              <a:xfrm>
                <a:off x="1992418" y="4833156"/>
                <a:ext cx="0" cy="340979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231" name="Łącznik prosty 230">
                <a:extLst>
                  <a:ext uri="{FF2B5EF4-FFF2-40B4-BE49-F238E27FC236}">
                    <a16:creationId xmlns:a16="http://schemas.microsoft.com/office/drawing/2014/main" id="{5D38BAAB-5441-89AB-4880-6894488DC22A}"/>
                  </a:ext>
                </a:extLst>
              </p:cNvPr>
              <p:cNvCxnSpPr/>
              <p:nvPr/>
            </p:nvCxnSpPr>
            <p:spPr>
              <a:xfrm>
                <a:off x="4038293" y="4833156"/>
                <a:ext cx="0" cy="340979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pic>
            <p:nvPicPr>
              <p:cNvPr id="232" name="Obraz 231" descr="TP_tmp.emf">
                <a:extLst>
                  <a:ext uri="{FF2B5EF4-FFF2-40B4-BE49-F238E27FC236}">
                    <a16:creationId xmlns:a16="http://schemas.microsoft.com/office/drawing/2014/main" id="{D6F7F619-814E-C4B4-C842-3C2124BBBB7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84" cstate="print"/>
              <a:stretch>
                <a:fillRect/>
              </a:stretch>
            </p:blipFill>
            <p:spPr bwMode="auto">
              <a:xfrm>
                <a:off x="4543759" y="4638310"/>
                <a:ext cx="263013" cy="202411"/>
              </a:xfrm>
              <a:prstGeom prst="rect">
                <a:avLst/>
              </a:prstGeom>
              <a:solidFill>
                <a:sysClr val="window" lastClr="FFFFFF"/>
              </a:solidFill>
              <a:ln/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  <p:pic>
            <p:nvPicPr>
              <p:cNvPr id="233" name="Picture 3 2">
                <a:extLst>
                  <a:ext uri="{FF2B5EF4-FFF2-40B4-BE49-F238E27FC236}">
                    <a16:creationId xmlns:a16="http://schemas.microsoft.com/office/drawing/2014/main" id="{243DBB41-01AE-6260-EC9C-34D02EF389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0" cstate="print"/>
              <a:srcRect/>
              <a:stretch>
                <a:fillRect/>
              </a:stretch>
            </p:blipFill>
            <p:spPr bwMode="auto">
              <a:xfrm>
                <a:off x="4963808" y="3907641"/>
                <a:ext cx="253281" cy="1656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10" name="Obraz 209">
              <a:extLst>
                <a:ext uri="{FF2B5EF4-FFF2-40B4-BE49-F238E27FC236}">
                  <a16:creationId xmlns:a16="http://schemas.microsoft.com/office/drawing/2014/main" id="{77619146-566D-416F-BFE9-8534F9AAE733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 rotWithShape="1"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874" t="-17210" r="-8923" b="-5852"/>
            <a:stretch/>
          </p:blipFill>
          <p:spPr>
            <a:xfrm>
              <a:off x="1213152" y="2272637"/>
              <a:ext cx="614683" cy="58541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211" name="Obraz 210">
              <a:extLst>
                <a:ext uri="{FF2B5EF4-FFF2-40B4-BE49-F238E27FC236}">
                  <a16:creationId xmlns:a16="http://schemas.microsoft.com/office/drawing/2014/main" id="{5F73EEE7-04E2-25C2-2685-CA702F178993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 rotWithShape="1"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874" t="-17210" r="-8923" b="-5852"/>
            <a:stretch/>
          </p:blipFill>
          <p:spPr>
            <a:xfrm>
              <a:off x="4120757" y="2248136"/>
              <a:ext cx="614683" cy="58541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</p:grpSp>
      <p:grpSp>
        <p:nvGrpSpPr>
          <p:cNvPr id="246" name="Grupa 245">
            <a:extLst>
              <a:ext uri="{FF2B5EF4-FFF2-40B4-BE49-F238E27FC236}">
                <a16:creationId xmlns:a16="http://schemas.microsoft.com/office/drawing/2014/main" id="{3454544F-6058-4FD8-854E-36125FEBFF39}"/>
              </a:ext>
            </a:extLst>
          </p:cNvPr>
          <p:cNvGrpSpPr/>
          <p:nvPr/>
        </p:nvGrpSpPr>
        <p:grpSpPr>
          <a:xfrm>
            <a:off x="87268" y="3905589"/>
            <a:ext cx="6419016" cy="990297"/>
            <a:chOff x="87268" y="3905589"/>
            <a:chExt cx="6419016" cy="990297"/>
          </a:xfrm>
        </p:grpSpPr>
        <p:sp>
          <p:nvSpPr>
            <p:cNvPr id="235" name="pole tekstowe 234">
              <a:extLst>
                <a:ext uri="{FF2B5EF4-FFF2-40B4-BE49-F238E27FC236}">
                  <a16:creationId xmlns:a16="http://schemas.microsoft.com/office/drawing/2014/main" id="{4E0ECAD2-CD83-C9BE-7E9A-7C2139852077}"/>
                </a:ext>
              </a:extLst>
            </p:cNvPr>
            <p:cNvSpPr txBox="1"/>
            <p:nvPr/>
          </p:nvSpPr>
          <p:spPr>
            <a:xfrm>
              <a:off x="87268" y="3905589"/>
              <a:ext cx="30976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dirty="0"/>
                <a:t>New </a:t>
              </a:r>
              <a:r>
                <a:rPr lang="pl-PL" sz="1600" dirty="0" err="1"/>
                <a:t>simple</a:t>
              </a:r>
              <a:r>
                <a:rPr lang="pl-PL" sz="1600" dirty="0"/>
                <a:t> </a:t>
              </a:r>
              <a:r>
                <a:rPr lang="pl-PL" sz="1600" dirty="0" err="1"/>
                <a:t>universaly</a:t>
              </a:r>
              <a:r>
                <a:rPr lang="pl-PL" sz="1600" dirty="0"/>
                <a:t> </a:t>
              </a:r>
              <a:r>
                <a:rPr lang="pl-PL" sz="1600" dirty="0" err="1"/>
                <a:t>valid</a:t>
              </a:r>
              <a:r>
                <a:rPr lang="pl-PL" sz="1600" dirty="0"/>
                <a:t> </a:t>
              </a:r>
              <a:r>
                <a:rPr lang="pl-PL" sz="1600" dirty="0" err="1"/>
                <a:t>closed</a:t>
              </a:r>
              <a:r>
                <a:rPr lang="pl-PL" sz="1600" dirty="0"/>
                <a:t> </a:t>
              </a:r>
              <a:r>
                <a:rPr lang="pl-PL" sz="1600" dirty="0" err="1"/>
                <a:t>formula</a:t>
              </a:r>
              <a:r>
                <a:rPr lang="pl-PL" sz="1600" dirty="0"/>
                <a:t>:</a:t>
              </a:r>
            </a:p>
          </p:txBody>
        </p:sp>
        <p:pic>
          <p:nvPicPr>
            <p:cNvPr id="238" name="Obraz 237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F_Q^{(N)} \leq  4 \min_{\tilde{{K}}_k^\theta} &#10;N \|\alpha\| + N(N-1) \|\beta\| \sqrt{\|\alpha\|}&#10;$$&#10; \end{document}&#10;" title="IguanaTex Bitmap Display">
              <a:extLst>
                <a:ext uri="{FF2B5EF4-FFF2-40B4-BE49-F238E27FC236}">
                  <a16:creationId xmlns:a16="http://schemas.microsoft.com/office/drawing/2014/main" id="{F2C17F31-610B-C033-35E3-92EF89C4F154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2106" y="4422083"/>
              <a:ext cx="4004178" cy="473803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239" name="Obraz 238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F_Q \leq  4 \min_{\tilde{{K}}_k^\varphi} &#10;N \|\alpha\| + N(N-1) \|\beta\|(2\sqrt{\|\alpha\|} + \|\beta\|)&#10;$$&#10; \end{document}&#10;" title="IguanaTex Bitmap Display">
            <a:extLst>
              <a:ext uri="{FF2B5EF4-FFF2-40B4-BE49-F238E27FC236}">
                <a16:creationId xmlns:a16="http://schemas.microsoft.com/office/drawing/2014/main" id="{AE226ABC-03CB-BA13-6433-46C543476F6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58" y="5506320"/>
            <a:ext cx="4884688" cy="469071"/>
          </a:xfrm>
          <a:prstGeom prst="rect">
            <a:avLst/>
          </a:prstGeom>
          <a:noFill/>
          <a:ln/>
          <a:effectLst/>
        </p:spPr>
      </p:pic>
      <p:sp>
        <p:nvSpPr>
          <p:cNvPr id="240" name="pole tekstowe 239">
            <a:extLst>
              <a:ext uri="{FF2B5EF4-FFF2-40B4-BE49-F238E27FC236}">
                <a16:creationId xmlns:a16="http://schemas.microsoft.com/office/drawing/2014/main" id="{A8196F29-40F8-8D73-1781-2251859537A4}"/>
              </a:ext>
            </a:extLst>
          </p:cNvPr>
          <p:cNvSpPr txBox="1"/>
          <p:nvPr/>
        </p:nvSpPr>
        <p:spPr>
          <a:xfrm>
            <a:off x="-184376" y="5111464"/>
            <a:ext cx="3097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The </a:t>
            </a:r>
            <a:r>
              <a:rPr lang="pl-PL" sz="1600" dirty="0" err="1"/>
              <a:t>best</a:t>
            </a:r>
            <a:r>
              <a:rPr lang="pl-PL" sz="1600" dirty="0"/>
              <a:t> </a:t>
            </a:r>
            <a:r>
              <a:rPr lang="pl-PL" sz="1600" dirty="0" err="1"/>
              <a:t>old</a:t>
            </a:r>
            <a:r>
              <a:rPr lang="pl-PL" sz="1600" dirty="0"/>
              <a:t> </a:t>
            </a:r>
            <a:r>
              <a:rPr lang="pl-PL" sz="1600" dirty="0" err="1"/>
              <a:t>formula</a:t>
            </a:r>
            <a:r>
              <a:rPr lang="pl-PL" sz="1600" dirty="0"/>
              <a:t>:</a:t>
            </a:r>
          </a:p>
        </p:txBody>
      </p:sp>
      <p:sp>
        <p:nvSpPr>
          <p:cNvPr id="242" name="Owal 241">
            <a:extLst>
              <a:ext uri="{FF2B5EF4-FFF2-40B4-BE49-F238E27FC236}">
                <a16:creationId xmlns:a16="http://schemas.microsoft.com/office/drawing/2014/main" id="{12D1EFE0-1BC0-30A0-98E8-E90DF0AB90A5}"/>
              </a:ext>
            </a:extLst>
          </p:cNvPr>
          <p:cNvSpPr/>
          <p:nvPr/>
        </p:nvSpPr>
        <p:spPr>
          <a:xfrm>
            <a:off x="5912759" y="4353841"/>
            <a:ext cx="801211" cy="53949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3" name="Owal 242">
            <a:extLst>
              <a:ext uri="{FF2B5EF4-FFF2-40B4-BE49-F238E27FC236}">
                <a16:creationId xmlns:a16="http://schemas.microsoft.com/office/drawing/2014/main" id="{7BCB7B97-145D-C0D4-B3C3-A8D26ECE6954}"/>
              </a:ext>
            </a:extLst>
          </p:cNvPr>
          <p:cNvSpPr/>
          <p:nvPr/>
        </p:nvSpPr>
        <p:spPr>
          <a:xfrm>
            <a:off x="5395970" y="5406616"/>
            <a:ext cx="1732907" cy="53949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835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 animBg="1"/>
      <p:bldP spid="130" grpId="0"/>
      <p:bldP spid="207" grpId="0"/>
      <p:bldP spid="240" grpId="0"/>
      <p:bldP spid="242" grpId="0" animBg="1"/>
      <p:bldP spid="2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444ADF7-AD09-59B1-8314-E41B7F9E127A}"/>
              </a:ext>
            </a:extLst>
          </p:cNvPr>
          <p:cNvGrpSpPr/>
          <p:nvPr/>
        </p:nvGrpSpPr>
        <p:grpSpPr>
          <a:xfrm>
            <a:off x="143340" y="901418"/>
            <a:ext cx="4465981" cy="4248848"/>
            <a:chOff x="143340" y="901418"/>
            <a:chExt cx="4465981" cy="4248848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CF9837F3-3B6C-75BE-5F43-44D0AC1F71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58621" y="1412776"/>
              <a:ext cx="4297191" cy="2945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66D9663D-3B5C-4412-B573-71B37AA592D5}"/>
                </a:ext>
              </a:extLst>
            </p:cNvPr>
            <p:cNvSpPr txBox="1"/>
            <p:nvPr/>
          </p:nvSpPr>
          <p:spPr>
            <a:xfrm>
              <a:off x="143340" y="901418"/>
              <a:ext cx="44659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000" b="1" dirty="0"/>
                <a:t>LIGO - </a:t>
              </a:r>
              <a:r>
                <a:rPr lang="pl-PL" sz="2000" b="1" dirty="0" err="1"/>
                <a:t>gravitational</a:t>
              </a:r>
              <a:r>
                <a:rPr lang="pl-PL" sz="2000" b="1" dirty="0"/>
                <a:t> </a:t>
              </a:r>
              <a:r>
                <a:rPr lang="pl-PL" sz="2000" b="1" dirty="0" err="1"/>
                <a:t>wave</a:t>
              </a:r>
              <a:r>
                <a:rPr lang="pl-PL" sz="2000" b="1" dirty="0"/>
                <a:t> </a:t>
              </a:r>
              <a:r>
                <a:rPr lang="pl-PL" sz="2000" b="1" dirty="0" err="1"/>
                <a:t>detector</a:t>
              </a:r>
              <a:endParaRPr lang="en-US" sz="2000" b="1" dirty="0"/>
            </a:p>
          </p:txBody>
        </p:sp>
        <p:grpSp>
          <p:nvGrpSpPr>
            <p:cNvPr id="39" name="Grupa 38">
              <a:extLst>
                <a:ext uri="{FF2B5EF4-FFF2-40B4-BE49-F238E27FC236}">
                  <a16:creationId xmlns:a16="http://schemas.microsoft.com/office/drawing/2014/main" id="{A81C7ED1-E32D-1CA7-B7E3-FF1A177AA5E4}"/>
                </a:ext>
              </a:extLst>
            </p:cNvPr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>
              <a:off x="1428754" y="4889952"/>
              <a:ext cx="1623048" cy="260314"/>
              <a:chOff x="3340918" y="6196625"/>
              <a:chExt cx="1623048" cy="260314"/>
            </a:xfrm>
          </p:grpSpPr>
          <p:sp>
            <p:nvSpPr>
              <p:cNvPr id="29" name="Dowolny kształt: kształt 28">
                <a:extLst>
                  <a:ext uri="{FF2B5EF4-FFF2-40B4-BE49-F238E27FC236}">
                    <a16:creationId xmlns:a16="http://schemas.microsoft.com/office/drawing/2014/main" id="{CF1E8310-7A1A-EA9A-83F4-65F561C1800F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3340918" y="6223604"/>
                <a:ext cx="188210" cy="172948"/>
              </a:xfrm>
              <a:custGeom>
                <a:avLst/>
                <a:gdLst>
                  <a:gd name="connsiteX0" fmla="*/ 100813 w 188210"/>
                  <a:gd name="connsiteY0" fmla="*/ 4411 h 172948"/>
                  <a:gd name="connsiteX1" fmla="*/ 94182 w 188210"/>
                  <a:gd name="connsiteY1" fmla="*/ 63 h 172948"/>
                  <a:gd name="connsiteX2" fmla="*/ 87551 w 188210"/>
                  <a:gd name="connsiteY2" fmla="*/ 4411 h 172948"/>
                  <a:gd name="connsiteX3" fmla="*/ 1352 w 188210"/>
                  <a:gd name="connsiteY3" fmla="*/ 168181 h 172948"/>
                  <a:gd name="connsiteX4" fmla="*/ 77 w 188210"/>
                  <a:gd name="connsiteY4" fmla="*/ 171079 h 172948"/>
                  <a:gd name="connsiteX5" fmla="*/ 5687 w 188210"/>
                  <a:gd name="connsiteY5" fmla="*/ 173012 h 172948"/>
                  <a:gd name="connsiteX6" fmla="*/ 182677 w 188210"/>
                  <a:gd name="connsiteY6" fmla="*/ 173012 h 172948"/>
                  <a:gd name="connsiteX7" fmla="*/ 188287 w 188210"/>
                  <a:gd name="connsiteY7" fmla="*/ 171079 h 172948"/>
                  <a:gd name="connsiteX8" fmla="*/ 187012 w 188210"/>
                  <a:gd name="connsiteY8" fmla="*/ 168181 h 172948"/>
                  <a:gd name="connsiteX9" fmla="*/ 100813 w 188210"/>
                  <a:gd name="connsiteY9" fmla="*/ 4411 h 172948"/>
                  <a:gd name="connsiteX10" fmla="*/ 86021 w 188210"/>
                  <a:gd name="connsiteY10" fmla="*/ 24218 h 172948"/>
                  <a:gd name="connsiteX11" fmla="*/ 154624 w 188210"/>
                  <a:gd name="connsiteY11" fmla="*/ 154654 h 172948"/>
                  <a:gd name="connsiteX12" fmla="*/ 17164 w 188210"/>
                  <a:gd name="connsiteY12" fmla="*/ 154654 h 172948"/>
                  <a:gd name="connsiteX13" fmla="*/ 86021 w 188210"/>
                  <a:gd name="connsiteY13" fmla="*/ 24218 h 17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8210" h="172948">
                    <a:moveTo>
                      <a:pt x="100813" y="4411"/>
                    </a:moveTo>
                    <a:cubicBezTo>
                      <a:pt x="99028" y="1271"/>
                      <a:pt x="98518" y="63"/>
                      <a:pt x="94182" y="63"/>
                    </a:cubicBezTo>
                    <a:cubicBezTo>
                      <a:pt x="89847" y="63"/>
                      <a:pt x="89337" y="1271"/>
                      <a:pt x="87551" y="4411"/>
                    </a:cubicBezTo>
                    <a:lnTo>
                      <a:pt x="1352" y="168181"/>
                    </a:lnTo>
                    <a:cubicBezTo>
                      <a:pt x="77" y="170355"/>
                      <a:pt x="77" y="170838"/>
                      <a:pt x="77" y="171079"/>
                    </a:cubicBezTo>
                    <a:cubicBezTo>
                      <a:pt x="77" y="173012"/>
                      <a:pt x="1607" y="173012"/>
                      <a:pt x="5687" y="173012"/>
                    </a:cubicBezTo>
                    <a:lnTo>
                      <a:pt x="182677" y="173012"/>
                    </a:lnTo>
                    <a:cubicBezTo>
                      <a:pt x="186757" y="173012"/>
                      <a:pt x="188287" y="173012"/>
                      <a:pt x="188287" y="171079"/>
                    </a:cubicBezTo>
                    <a:cubicBezTo>
                      <a:pt x="188287" y="170838"/>
                      <a:pt x="188287" y="170355"/>
                      <a:pt x="187012" y="168181"/>
                    </a:cubicBezTo>
                    <a:lnTo>
                      <a:pt x="100813" y="4411"/>
                    </a:lnTo>
                    <a:close/>
                    <a:moveTo>
                      <a:pt x="86021" y="24218"/>
                    </a:moveTo>
                    <a:lnTo>
                      <a:pt x="154624" y="154654"/>
                    </a:lnTo>
                    <a:lnTo>
                      <a:pt x="17164" y="154654"/>
                    </a:lnTo>
                    <a:lnTo>
                      <a:pt x="86021" y="24218"/>
                    </a:lnTo>
                    <a:close/>
                  </a:path>
                </a:pathLst>
              </a:custGeom>
              <a:solidFill>
                <a:srgbClr val="000000"/>
              </a:solidFill>
              <a:ln w="255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0" name="Dowolny kształt: kształt 29">
                <a:extLst>
                  <a:ext uri="{FF2B5EF4-FFF2-40B4-BE49-F238E27FC236}">
                    <a16:creationId xmlns:a16="http://schemas.microsoft.com/office/drawing/2014/main" id="{4E2BA84F-CCB0-EE77-59E1-F47F85D28D19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3551401" y="6231575"/>
                <a:ext cx="154036" cy="164977"/>
              </a:xfrm>
              <a:custGeom>
                <a:avLst/>
                <a:gdLst>
                  <a:gd name="connsiteX0" fmla="*/ 85519 w 154036"/>
                  <a:gd name="connsiteY0" fmla="*/ 18904 h 164977"/>
                  <a:gd name="connsiteX1" fmla="*/ 112552 w 154036"/>
                  <a:gd name="connsiteY1" fmla="*/ 7551 h 164977"/>
                  <a:gd name="connsiteX2" fmla="*/ 122243 w 154036"/>
                  <a:gd name="connsiteY2" fmla="*/ 2961 h 164977"/>
                  <a:gd name="connsiteX3" fmla="*/ 118163 w 154036"/>
                  <a:gd name="connsiteY3" fmla="*/ 63 h 164977"/>
                  <a:gd name="connsiteX4" fmla="*/ 80419 w 154036"/>
                  <a:gd name="connsiteY4" fmla="*/ 787 h 164977"/>
                  <a:gd name="connsiteX5" fmla="*/ 46500 w 154036"/>
                  <a:gd name="connsiteY5" fmla="*/ 63 h 164977"/>
                  <a:gd name="connsiteX6" fmla="*/ 41655 w 154036"/>
                  <a:gd name="connsiteY6" fmla="*/ 4894 h 164977"/>
                  <a:gd name="connsiteX7" fmla="*/ 48795 w 154036"/>
                  <a:gd name="connsiteY7" fmla="*/ 7551 h 164977"/>
                  <a:gd name="connsiteX8" fmla="*/ 58486 w 154036"/>
                  <a:gd name="connsiteY8" fmla="*/ 8034 h 164977"/>
                  <a:gd name="connsiteX9" fmla="*/ 65372 w 154036"/>
                  <a:gd name="connsiteY9" fmla="*/ 11899 h 164977"/>
                  <a:gd name="connsiteX10" fmla="*/ 64352 w 154036"/>
                  <a:gd name="connsiteY10" fmla="*/ 16488 h 164977"/>
                  <a:gd name="connsiteX11" fmla="*/ 30178 w 154036"/>
                  <a:gd name="connsiteY11" fmla="*/ 146200 h 164977"/>
                  <a:gd name="connsiteX12" fmla="*/ 6971 w 154036"/>
                  <a:gd name="connsiteY12" fmla="*/ 157553 h 164977"/>
                  <a:gd name="connsiteX13" fmla="*/ 85 w 154036"/>
                  <a:gd name="connsiteY13" fmla="*/ 162384 h 164977"/>
                  <a:gd name="connsiteX14" fmla="*/ 6971 w 154036"/>
                  <a:gd name="connsiteY14" fmla="*/ 165041 h 164977"/>
                  <a:gd name="connsiteX15" fmla="*/ 125049 w 154036"/>
                  <a:gd name="connsiteY15" fmla="*/ 165041 h 164977"/>
                  <a:gd name="connsiteX16" fmla="*/ 132955 w 154036"/>
                  <a:gd name="connsiteY16" fmla="*/ 160934 h 164977"/>
                  <a:gd name="connsiteX17" fmla="*/ 153102 w 154036"/>
                  <a:gd name="connsiteY17" fmla="*/ 108760 h 164977"/>
                  <a:gd name="connsiteX18" fmla="*/ 154122 w 154036"/>
                  <a:gd name="connsiteY18" fmla="*/ 105378 h 164977"/>
                  <a:gd name="connsiteX19" fmla="*/ 151062 w 154036"/>
                  <a:gd name="connsiteY19" fmla="*/ 102721 h 164977"/>
                  <a:gd name="connsiteX20" fmla="*/ 146726 w 154036"/>
                  <a:gd name="connsiteY20" fmla="*/ 107793 h 164977"/>
                  <a:gd name="connsiteX21" fmla="*/ 82714 w 154036"/>
                  <a:gd name="connsiteY21" fmla="*/ 157553 h 164977"/>
                  <a:gd name="connsiteX22" fmla="*/ 58741 w 154036"/>
                  <a:gd name="connsiteY22" fmla="*/ 157553 h 164977"/>
                  <a:gd name="connsiteX23" fmla="*/ 53131 w 154036"/>
                  <a:gd name="connsiteY23" fmla="*/ 157311 h 164977"/>
                  <a:gd name="connsiteX24" fmla="*/ 49815 w 154036"/>
                  <a:gd name="connsiteY24" fmla="*/ 154896 h 164977"/>
                  <a:gd name="connsiteX25" fmla="*/ 51091 w 154036"/>
                  <a:gd name="connsiteY25" fmla="*/ 149340 h 164977"/>
                  <a:gd name="connsiteX26" fmla="*/ 85519 w 154036"/>
                  <a:gd name="connsiteY26" fmla="*/ 18904 h 164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4036" h="164977">
                    <a:moveTo>
                      <a:pt x="85519" y="18904"/>
                    </a:moveTo>
                    <a:cubicBezTo>
                      <a:pt x="87815" y="10208"/>
                      <a:pt x="88580" y="7551"/>
                      <a:pt x="112552" y="7551"/>
                    </a:cubicBezTo>
                    <a:cubicBezTo>
                      <a:pt x="120203" y="7551"/>
                      <a:pt x="122243" y="7551"/>
                      <a:pt x="122243" y="2961"/>
                    </a:cubicBezTo>
                    <a:cubicBezTo>
                      <a:pt x="122243" y="63"/>
                      <a:pt x="119438" y="63"/>
                      <a:pt x="118163" y="63"/>
                    </a:cubicBezTo>
                    <a:cubicBezTo>
                      <a:pt x="109747" y="63"/>
                      <a:pt x="88835" y="787"/>
                      <a:pt x="80419" y="787"/>
                    </a:cubicBezTo>
                    <a:cubicBezTo>
                      <a:pt x="72768" y="787"/>
                      <a:pt x="54151" y="63"/>
                      <a:pt x="46500" y="63"/>
                    </a:cubicBezTo>
                    <a:cubicBezTo>
                      <a:pt x="44715" y="63"/>
                      <a:pt x="41655" y="63"/>
                      <a:pt x="41655" y="4894"/>
                    </a:cubicBezTo>
                    <a:cubicBezTo>
                      <a:pt x="41655" y="7551"/>
                      <a:pt x="43950" y="7551"/>
                      <a:pt x="48795" y="7551"/>
                    </a:cubicBezTo>
                    <a:cubicBezTo>
                      <a:pt x="49305" y="7551"/>
                      <a:pt x="54151" y="7551"/>
                      <a:pt x="58486" y="8034"/>
                    </a:cubicBezTo>
                    <a:cubicBezTo>
                      <a:pt x="63077" y="8517"/>
                      <a:pt x="65372" y="8759"/>
                      <a:pt x="65372" y="11899"/>
                    </a:cubicBezTo>
                    <a:cubicBezTo>
                      <a:pt x="65372" y="12865"/>
                      <a:pt x="65117" y="13589"/>
                      <a:pt x="64352" y="16488"/>
                    </a:cubicBezTo>
                    <a:lnTo>
                      <a:pt x="30178" y="146200"/>
                    </a:lnTo>
                    <a:cubicBezTo>
                      <a:pt x="27628" y="155620"/>
                      <a:pt x="27118" y="157553"/>
                      <a:pt x="6971" y="157553"/>
                    </a:cubicBezTo>
                    <a:cubicBezTo>
                      <a:pt x="2635" y="157553"/>
                      <a:pt x="85" y="157553"/>
                      <a:pt x="85" y="162384"/>
                    </a:cubicBezTo>
                    <a:cubicBezTo>
                      <a:pt x="85" y="165041"/>
                      <a:pt x="2380" y="165041"/>
                      <a:pt x="6971" y="165041"/>
                    </a:cubicBezTo>
                    <a:lnTo>
                      <a:pt x="125049" y="165041"/>
                    </a:lnTo>
                    <a:cubicBezTo>
                      <a:pt x="131169" y="165041"/>
                      <a:pt x="131424" y="165041"/>
                      <a:pt x="132955" y="160934"/>
                    </a:cubicBezTo>
                    <a:lnTo>
                      <a:pt x="153102" y="108760"/>
                    </a:lnTo>
                    <a:cubicBezTo>
                      <a:pt x="154122" y="106103"/>
                      <a:pt x="154122" y="105620"/>
                      <a:pt x="154122" y="105378"/>
                    </a:cubicBezTo>
                    <a:cubicBezTo>
                      <a:pt x="154122" y="104412"/>
                      <a:pt x="153357" y="102721"/>
                      <a:pt x="151062" y="102721"/>
                    </a:cubicBezTo>
                    <a:cubicBezTo>
                      <a:pt x="148766" y="102721"/>
                      <a:pt x="148511" y="103929"/>
                      <a:pt x="146726" y="107793"/>
                    </a:cubicBezTo>
                    <a:cubicBezTo>
                      <a:pt x="138055" y="130016"/>
                      <a:pt x="126834" y="157553"/>
                      <a:pt x="82714" y="157553"/>
                    </a:cubicBezTo>
                    <a:lnTo>
                      <a:pt x="58741" y="157553"/>
                    </a:lnTo>
                    <a:cubicBezTo>
                      <a:pt x="55171" y="157553"/>
                      <a:pt x="54661" y="157553"/>
                      <a:pt x="53131" y="157311"/>
                    </a:cubicBezTo>
                    <a:cubicBezTo>
                      <a:pt x="50581" y="157069"/>
                      <a:pt x="49815" y="156828"/>
                      <a:pt x="49815" y="154896"/>
                    </a:cubicBezTo>
                    <a:cubicBezTo>
                      <a:pt x="49815" y="154171"/>
                      <a:pt x="49815" y="153688"/>
                      <a:pt x="51091" y="149340"/>
                    </a:cubicBezTo>
                    <a:lnTo>
                      <a:pt x="85519" y="18904"/>
                    </a:lnTo>
                    <a:close/>
                  </a:path>
                </a:pathLst>
              </a:custGeom>
              <a:solidFill>
                <a:srgbClr val="000000"/>
              </a:solidFill>
              <a:ln w="255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1" name="Dowolny kształt: kształt 30">
                <a:extLst>
                  <a:ext uri="{FF2B5EF4-FFF2-40B4-BE49-F238E27FC236}">
                    <a16:creationId xmlns:a16="http://schemas.microsoft.com/office/drawing/2014/main" id="{033FD2B1-A27F-F8A7-FE46-8D342F5646F4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3729043" y="6215391"/>
                <a:ext cx="99205" cy="241548"/>
              </a:xfrm>
              <a:custGeom>
                <a:avLst/>
                <a:gdLst>
                  <a:gd name="connsiteX0" fmla="*/ 98023 w 99205"/>
                  <a:gd name="connsiteY0" fmla="*/ 9242 h 241548"/>
                  <a:gd name="connsiteX1" fmla="*/ 99298 w 99205"/>
                  <a:gd name="connsiteY1" fmla="*/ 4894 h 241548"/>
                  <a:gd name="connsiteX2" fmla="*/ 94197 w 99205"/>
                  <a:gd name="connsiteY2" fmla="*/ 63 h 241548"/>
                  <a:gd name="connsiteX3" fmla="*/ 89862 w 99205"/>
                  <a:gd name="connsiteY3" fmla="*/ 2237 h 241548"/>
                  <a:gd name="connsiteX4" fmla="*/ 1367 w 99205"/>
                  <a:gd name="connsiteY4" fmla="*/ 232433 h 241548"/>
                  <a:gd name="connsiteX5" fmla="*/ 92 w 99205"/>
                  <a:gd name="connsiteY5" fmla="*/ 236781 h 241548"/>
                  <a:gd name="connsiteX6" fmla="*/ 5192 w 99205"/>
                  <a:gd name="connsiteY6" fmla="*/ 241612 h 241548"/>
                  <a:gd name="connsiteX7" fmla="*/ 10803 w 99205"/>
                  <a:gd name="connsiteY7" fmla="*/ 235814 h 241548"/>
                  <a:gd name="connsiteX8" fmla="*/ 98023 w 99205"/>
                  <a:gd name="connsiteY8" fmla="*/ 9242 h 241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205" h="241548">
                    <a:moveTo>
                      <a:pt x="98023" y="9242"/>
                    </a:moveTo>
                    <a:cubicBezTo>
                      <a:pt x="99298" y="6101"/>
                      <a:pt x="99298" y="5135"/>
                      <a:pt x="99298" y="4894"/>
                    </a:cubicBezTo>
                    <a:cubicBezTo>
                      <a:pt x="99298" y="2237"/>
                      <a:pt x="97002" y="63"/>
                      <a:pt x="94197" y="63"/>
                    </a:cubicBezTo>
                    <a:cubicBezTo>
                      <a:pt x="92412" y="63"/>
                      <a:pt x="90627" y="787"/>
                      <a:pt x="89862" y="2237"/>
                    </a:cubicBezTo>
                    <a:lnTo>
                      <a:pt x="1367" y="232433"/>
                    </a:lnTo>
                    <a:cubicBezTo>
                      <a:pt x="92" y="235573"/>
                      <a:pt x="92" y="236539"/>
                      <a:pt x="92" y="236781"/>
                    </a:cubicBezTo>
                    <a:cubicBezTo>
                      <a:pt x="92" y="239438"/>
                      <a:pt x="2387" y="241612"/>
                      <a:pt x="5192" y="241612"/>
                    </a:cubicBezTo>
                    <a:cubicBezTo>
                      <a:pt x="8508" y="241612"/>
                      <a:pt x="9273" y="239921"/>
                      <a:pt x="10803" y="235814"/>
                    </a:cubicBezTo>
                    <a:lnTo>
                      <a:pt x="98023" y="9242"/>
                    </a:lnTo>
                    <a:close/>
                  </a:path>
                </a:pathLst>
              </a:custGeom>
              <a:solidFill>
                <a:srgbClr val="000000"/>
              </a:solidFill>
              <a:ln w="255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2" name="Dowolny kształt: kształt 31">
                <a:extLst>
                  <a:ext uri="{FF2B5EF4-FFF2-40B4-BE49-F238E27FC236}">
                    <a16:creationId xmlns:a16="http://schemas.microsoft.com/office/drawing/2014/main" id="{940EEED5-85AC-DBF3-6C82-D0C306C34D77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3852477" y="6231575"/>
                <a:ext cx="154036" cy="164977"/>
              </a:xfrm>
              <a:custGeom>
                <a:avLst/>
                <a:gdLst>
                  <a:gd name="connsiteX0" fmla="*/ 85531 w 154036"/>
                  <a:gd name="connsiteY0" fmla="*/ 18904 h 164977"/>
                  <a:gd name="connsiteX1" fmla="*/ 112564 w 154036"/>
                  <a:gd name="connsiteY1" fmla="*/ 7551 h 164977"/>
                  <a:gd name="connsiteX2" fmla="*/ 122255 w 154036"/>
                  <a:gd name="connsiteY2" fmla="*/ 2961 h 164977"/>
                  <a:gd name="connsiteX3" fmla="*/ 118175 w 154036"/>
                  <a:gd name="connsiteY3" fmla="*/ 63 h 164977"/>
                  <a:gd name="connsiteX4" fmla="*/ 80431 w 154036"/>
                  <a:gd name="connsiteY4" fmla="*/ 787 h 164977"/>
                  <a:gd name="connsiteX5" fmla="*/ 46512 w 154036"/>
                  <a:gd name="connsiteY5" fmla="*/ 63 h 164977"/>
                  <a:gd name="connsiteX6" fmla="*/ 41666 w 154036"/>
                  <a:gd name="connsiteY6" fmla="*/ 4894 h 164977"/>
                  <a:gd name="connsiteX7" fmla="*/ 48807 w 154036"/>
                  <a:gd name="connsiteY7" fmla="*/ 7551 h 164977"/>
                  <a:gd name="connsiteX8" fmla="*/ 58498 w 154036"/>
                  <a:gd name="connsiteY8" fmla="*/ 8034 h 164977"/>
                  <a:gd name="connsiteX9" fmla="*/ 65384 w 154036"/>
                  <a:gd name="connsiteY9" fmla="*/ 11899 h 164977"/>
                  <a:gd name="connsiteX10" fmla="*/ 64364 w 154036"/>
                  <a:gd name="connsiteY10" fmla="*/ 16488 h 164977"/>
                  <a:gd name="connsiteX11" fmla="*/ 30190 w 154036"/>
                  <a:gd name="connsiteY11" fmla="*/ 146200 h 164977"/>
                  <a:gd name="connsiteX12" fmla="*/ 6983 w 154036"/>
                  <a:gd name="connsiteY12" fmla="*/ 157553 h 164977"/>
                  <a:gd name="connsiteX13" fmla="*/ 97 w 154036"/>
                  <a:gd name="connsiteY13" fmla="*/ 162384 h 164977"/>
                  <a:gd name="connsiteX14" fmla="*/ 6983 w 154036"/>
                  <a:gd name="connsiteY14" fmla="*/ 165041 h 164977"/>
                  <a:gd name="connsiteX15" fmla="*/ 125061 w 154036"/>
                  <a:gd name="connsiteY15" fmla="*/ 165041 h 164977"/>
                  <a:gd name="connsiteX16" fmla="*/ 132966 w 154036"/>
                  <a:gd name="connsiteY16" fmla="*/ 160934 h 164977"/>
                  <a:gd name="connsiteX17" fmla="*/ 153114 w 154036"/>
                  <a:gd name="connsiteY17" fmla="*/ 108760 h 164977"/>
                  <a:gd name="connsiteX18" fmla="*/ 154134 w 154036"/>
                  <a:gd name="connsiteY18" fmla="*/ 105378 h 164977"/>
                  <a:gd name="connsiteX19" fmla="*/ 151073 w 154036"/>
                  <a:gd name="connsiteY19" fmla="*/ 102721 h 164977"/>
                  <a:gd name="connsiteX20" fmla="*/ 146738 w 154036"/>
                  <a:gd name="connsiteY20" fmla="*/ 107793 h 164977"/>
                  <a:gd name="connsiteX21" fmla="*/ 82726 w 154036"/>
                  <a:gd name="connsiteY21" fmla="*/ 157553 h 164977"/>
                  <a:gd name="connsiteX22" fmla="*/ 58753 w 154036"/>
                  <a:gd name="connsiteY22" fmla="*/ 157553 h 164977"/>
                  <a:gd name="connsiteX23" fmla="*/ 53143 w 154036"/>
                  <a:gd name="connsiteY23" fmla="*/ 157311 h 164977"/>
                  <a:gd name="connsiteX24" fmla="*/ 49827 w 154036"/>
                  <a:gd name="connsiteY24" fmla="*/ 154896 h 164977"/>
                  <a:gd name="connsiteX25" fmla="*/ 51102 w 154036"/>
                  <a:gd name="connsiteY25" fmla="*/ 149340 h 164977"/>
                  <a:gd name="connsiteX26" fmla="*/ 85531 w 154036"/>
                  <a:gd name="connsiteY26" fmla="*/ 18904 h 164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4036" h="164977">
                    <a:moveTo>
                      <a:pt x="85531" y="18904"/>
                    </a:moveTo>
                    <a:cubicBezTo>
                      <a:pt x="87826" y="10208"/>
                      <a:pt x="88591" y="7551"/>
                      <a:pt x="112564" y="7551"/>
                    </a:cubicBezTo>
                    <a:cubicBezTo>
                      <a:pt x="120215" y="7551"/>
                      <a:pt x="122255" y="7551"/>
                      <a:pt x="122255" y="2961"/>
                    </a:cubicBezTo>
                    <a:cubicBezTo>
                      <a:pt x="122255" y="63"/>
                      <a:pt x="119450" y="63"/>
                      <a:pt x="118175" y="63"/>
                    </a:cubicBezTo>
                    <a:cubicBezTo>
                      <a:pt x="109759" y="63"/>
                      <a:pt x="88847" y="787"/>
                      <a:pt x="80431" y="787"/>
                    </a:cubicBezTo>
                    <a:cubicBezTo>
                      <a:pt x="72780" y="787"/>
                      <a:pt x="54163" y="63"/>
                      <a:pt x="46512" y="63"/>
                    </a:cubicBezTo>
                    <a:cubicBezTo>
                      <a:pt x="44727" y="63"/>
                      <a:pt x="41666" y="63"/>
                      <a:pt x="41666" y="4894"/>
                    </a:cubicBezTo>
                    <a:cubicBezTo>
                      <a:pt x="41666" y="7551"/>
                      <a:pt x="43962" y="7551"/>
                      <a:pt x="48807" y="7551"/>
                    </a:cubicBezTo>
                    <a:cubicBezTo>
                      <a:pt x="49317" y="7551"/>
                      <a:pt x="54163" y="7551"/>
                      <a:pt x="58498" y="8034"/>
                    </a:cubicBezTo>
                    <a:cubicBezTo>
                      <a:pt x="63089" y="8517"/>
                      <a:pt x="65384" y="8759"/>
                      <a:pt x="65384" y="11899"/>
                    </a:cubicBezTo>
                    <a:cubicBezTo>
                      <a:pt x="65384" y="12865"/>
                      <a:pt x="65129" y="13589"/>
                      <a:pt x="64364" y="16488"/>
                    </a:cubicBezTo>
                    <a:lnTo>
                      <a:pt x="30190" y="146200"/>
                    </a:lnTo>
                    <a:cubicBezTo>
                      <a:pt x="27640" y="155620"/>
                      <a:pt x="27130" y="157553"/>
                      <a:pt x="6983" y="157553"/>
                    </a:cubicBezTo>
                    <a:cubicBezTo>
                      <a:pt x="2647" y="157553"/>
                      <a:pt x="97" y="157553"/>
                      <a:pt x="97" y="162384"/>
                    </a:cubicBezTo>
                    <a:cubicBezTo>
                      <a:pt x="97" y="165041"/>
                      <a:pt x="2392" y="165041"/>
                      <a:pt x="6983" y="165041"/>
                    </a:cubicBezTo>
                    <a:lnTo>
                      <a:pt x="125061" y="165041"/>
                    </a:lnTo>
                    <a:cubicBezTo>
                      <a:pt x="131181" y="165041"/>
                      <a:pt x="131436" y="165041"/>
                      <a:pt x="132966" y="160934"/>
                    </a:cubicBezTo>
                    <a:lnTo>
                      <a:pt x="153114" y="108760"/>
                    </a:lnTo>
                    <a:cubicBezTo>
                      <a:pt x="154134" y="106103"/>
                      <a:pt x="154134" y="105620"/>
                      <a:pt x="154134" y="105378"/>
                    </a:cubicBezTo>
                    <a:cubicBezTo>
                      <a:pt x="154134" y="104412"/>
                      <a:pt x="153369" y="102721"/>
                      <a:pt x="151073" y="102721"/>
                    </a:cubicBezTo>
                    <a:cubicBezTo>
                      <a:pt x="148778" y="102721"/>
                      <a:pt x="148523" y="103929"/>
                      <a:pt x="146738" y="107793"/>
                    </a:cubicBezTo>
                    <a:cubicBezTo>
                      <a:pt x="138067" y="130016"/>
                      <a:pt x="126846" y="157553"/>
                      <a:pt x="82726" y="157553"/>
                    </a:cubicBezTo>
                    <a:lnTo>
                      <a:pt x="58753" y="157553"/>
                    </a:lnTo>
                    <a:cubicBezTo>
                      <a:pt x="55183" y="157553"/>
                      <a:pt x="54673" y="157553"/>
                      <a:pt x="53143" y="157311"/>
                    </a:cubicBezTo>
                    <a:cubicBezTo>
                      <a:pt x="50592" y="157069"/>
                      <a:pt x="49827" y="156828"/>
                      <a:pt x="49827" y="154896"/>
                    </a:cubicBezTo>
                    <a:cubicBezTo>
                      <a:pt x="49827" y="154171"/>
                      <a:pt x="49827" y="153688"/>
                      <a:pt x="51102" y="149340"/>
                    </a:cubicBezTo>
                    <a:lnTo>
                      <a:pt x="85531" y="18904"/>
                    </a:lnTo>
                    <a:close/>
                  </a:path>
                </a:pathLst>
              </a:custGeom>
              <a:solidFill>
                <a:srgbClr val="000000"/>
              </a:solidFill>
              <a:ln w="255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3" name="Dowolny kształt: kształt 32">
                <a:extLst>
                  <a:ext uri="{FF2B5EF4-FFF2-40B4-BE49-F238E27FC236}">
                    <a16:creationId xmlns:a16="http://schemas.microsoft.com/office/drawing/2014/main" id="{6E3001B8-A455-82C8-2F1E-2092FE896F7D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4100958" y="6279885"/>
                <a:ext cx="170103" cy="103141"/>
              </a:xfrm>
              <a:custGeom>
                <a:avLst/>
                <a:gdLst>
                  <a:gd name="connsiteX0" fmla="*/ 170210 w 170103"/>
                  <a:gd name="connsiteY0" fmla="*/ 7551 h 103141"/>
                  <a:gd name="connsiteX1" fmla="*/ 166640 w 170103"/>
                  <a:gd name="connsiteY1" fmla="*/ 304 h 103141"/>
                  <a:gd name="connsiteX2" fmla="*/ 163069 w 170103"/>
                  <a:gd name="connsiteY2" fmla="*/ 6826 h 103141"/>
                  <a:gd name="connsiteX3" fmla="*/ 127620 w 170103"/>
                  <a:gd name="connsiteY3" fmla="*/ 33396 h 103141"/>
                  <a:gd name="connsiteX4" fmla="*/ 86816 w 170103"/>
                  <a:gd name="connsiteY4" fmla="*/ 17454 h 103141"/>
                  <a:gd name="connsiteX5" fmla="*/ 42696 w 170103"/>
                  <a:gd name="connsiteY5" fmla="*/ 63 h 103141"/>
                  <a:gd name="connsiteX6" fmla="*/ 106 w 170103"/>
                  <a:gd name="connsiteY6" fmla="*/ 39435 h 103141"/>
                  <a:gd name="connsiteX7" fmla="*/ 3677 w 170103"/>
                  <a:gd name="connsiteY7" fmla="*/ 46682 h 103141"/>
                  <a:gd name="connsiteX8" fmla="*/ 7247 w 170103"/>
                  <a:gd name="connsiteY8" fmla="*/ 41126 h 103141"/>
                  <a:gd name="connsiteX9" fmla="*/ 42696 w 170103"/>
                  <a:gd name="connsiteY9" fmla="*/ 13589 h 103141"/>
                  <a:gd name="connsiteX10" fmla="*/ 83501 w 170103"/>
                  <a:gd name="connsiteY10" fmla="*/ 29532 h 103141"/>
                  <a:gd name="connsiteX11" fmla="*/ 127620 w 170103"/>
                  <a:gd name="connsiteY11" fmla="*/ 46923 h 103141"/>
                  <a:gd name="connsiteX12" fmla="*/ 170210 w 170103"/>
                  <a:gd name="connsiteY12" fmla="*/ 7551 h 103141"/>
                  <a:gd name="connsiteX13" fmla="*/ 170210 w 170103"/>
                  <a:gd name="connsiteY13" fmla="*/ 64073 h 103141"/>
                  <a:gd name="connsiteX14" fmla="*/ 166640 w 170103"/>
                  <a:gd name="connsiteY14" fmla="*/ 56585 h 103141"/>
                  <a:gd name="connsiteX15" fmla="*/ 163069 w 170103"/>
                  <a:gd name="connsiteY15" fmla="*/ 63107 h 103141"/>
                  <a:gd name="connsiteX16" fmla="*/ 127620 w 170103"/>
                  <a:gd name="connsiteY16" fmla="*/ 89677 h 103141"/>
                  <a:gd name="connsiteX17" fmla="*/ 86816 w 170103"/>
                  <a:gd name="connsiteY17" fmla="*/ 73735 h 103141"/>
                  <a:gd name="connsiteX18" fmla="*/ 42696 w 170103"/>
                  <a:gd name="connsiteY18" fmla="*/ 56344 h 103141"/>
                  <a:gd name="connsiteX19" fmla="*/ 106 w 170103"/>
                  <a:gd name="connsiteY19" fmla="*/ 95716 h 103141"/>
                  <a:gd name="connsiteX20" fmla="*/ 3677 w 170103"/>
                  <a:gd name="connsiteY20" fmla="*/ 102963 h 103141"/>
                  <a:gd name="connsiteX21" fmla="*/ 7247 w 170103"/>
                  <a:gd name="connsiteY21" fmla="*/ 97407 h 103141"/>
                  <a:gd name="connsiteX22" fmla="*/ 42696 w 170103"/>
                  <a:gd name="connsiteY22" fmla="*/ 69870 h 103141"/>
                  <a:gd name="connsiteX23" fmla="*/ 83501 w 170103"/>
                  <a:gd name="connsiteY23" fmla="*/ 85813 h 103141"/>
                  <a:gd name="connsiteX24" fmla="*/ 127620 w 170103"/>
                  <a:gd name="connsiteY24" fmla="*/ 103204 h 103141"/>
                  <a:gd name="connsiteX25" fmla="*/ 170210 w 170103"/>
                  <a:gd name="connsiteY25" fmla="*/ 64073 h 103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0103" h="103141">
                    <a:moveTo>
                      <a:pt x="170210" y="7551"/>
                    </a:moveTo>
                    <a:cubicBezTo>
                      <a:pt x="170210" y="2478"/>
                      <a:pt x="168425" y="304"/>
                      <a:pt x="166640" y="304"/>
                    </a:cubicBezTo>
                    <a:cubicBezTo>
                      <a:pt x="165620" y="304"/>
                      <a:pt x="163324" y="1270"/>
                      <a:pt x="163069" y="6826"/>
                    </a:cubicBezTo>
                    <a:cubicBezTo>
                      <a:pt x="162049" y="23493"/>
                      <a:pt x="144197" y="33396"/>
                      <a:pt x="127620" y="33396"/>
                    </a:cubicBezTo>
                    <a:cubicBezTo>
                      <a:pt x="112829" y="33396"/>
                      <a:pt x="100077" y="25908"/>
                      <a:pt x="86816" y="17454"/>
                    </a:cubicBezTo>
                    <a:cubicBezTo>
                      <a:pt x="73044" y="8759"/>
                      <a:pt x="59273" y="63"/>
                      <a:pt x="42696" y="63"/>
                    </a:cubicBezTo>
                    <a:cubicBezTo>
                      <a:pt x="18978" y="63"/>
                      <a:pt x="106" y="17213"/>
                      <a:pt x="106" y="39435"/>
                    </a:cubicBezTo>
                    <a:cubicBezTo>
                      <a:pt x="106" y="44749"/>
                      <a:pt x="2147" y="46682"/>
                      <a:pt x="3677" y="46682"/>
                    </a:cubicBezTo>
                    <a:cubicBezTo>
                      <a:pt x="6227" y="46682"/>
                      <a:pt x="7247" y="42092"/>
                      <a:pt x="7247" y="41126"/>
                    </a:cubicBezTo>
                    <a:cubicBezTo>
                      <a:pt x="8522" y="20836"/>
                      <a:pt x="29435" y="13589"/>
                      <a:pt x="42696" y="13589"/>
                    </a:cubicBezTo>
                    <a:cubicBezTo>
                      <a:pt x="57488" y="13589"/>
                      <a:pt x="70239" y="21078"/>
                      <a:pt x="83501" y="29532"/>
                    </a:cubicBezTo>
                    <a:cubicBezTo>
                      <a:pt x="97272" y="38227"/>
                      <a:pt x="111044" y="46923"/>
                      <a:pt x="127620" y="46923"/>
                    </a:cubicBezTo>
                    <a:cubicBezTo>
                      <a:pt x="151338" y="46923"/>
                      <a:pt x="170210" y="29773"/>
                      <a:pt x="170210" y="7551"/>
                    </a:cubicBezTo>
                    <a:close/>
                    <a:moveTo>
                      <a:pt x="170210" y="64073"/>
                    </a:moveTo>
                    <a:cubicBezTo>
                      <a:pt x="170210" y="57068"/>
                      <a:pt x="167150" y="56585"/>
                      <a:pt x="166640" y="56585"/>
                    </a:cubicBezTo>
                    <a:cubicBezTo>
                      <a:pt x="165620" y="56585"/>
                      <a:pt x="163324" y="57793"/>
                      <a:pt x="163069" y="63107"/>
                    </a:cubicBezTo>
                    <a:cubicBezTo>
                      <a:pt x="162049" y="79774"/>
                      <a:pt x="144197" y="89677"/>
                      <a:pt x="127620" y="89677"/>
                    </a:cubicBezTo>
                    <a:cubicBezTo>
                      <a:pt x="112829" y="89677"/>
                      <a:pt x="100077" y="82189"/>
                      <a:pt x="86816" y="73735"/>
                    </a:cubicBezTo>
                    <a:cubicBezTo>
                      <a:pt x="73044" y="65039"/>
                      <a:pt x="59273" y="56344"/>
                      <a:pt x="42696" y="56344"/>
                    </a:cubicBezTo>
                    <a:cubicBezTo>
                      <a:pt x="18978" y="56344"/>
                      <a:pt x="106" y="73494"/>
                      <a:pt x="106" y="95716"/>
                    </a:cubicBezTo>
                    <a:cubicBezTo>
                      <a:pt x="106" y="101030"/>
                      <a:pt x="2147" y="102963"/>
                      <a:pt x="3677" y="102963"/>
                    </a:cubicBezTo>
                    <a:cubicBezTo>
                      <a:pt x="6227" y="102963"/>
                      <a:pt x="7247" y="98373"/>
                      <a:pt x="7247" y="97407"/>
                    </a:cubicBezTo>
                    <a:cubicBezTo>
                      <a:pt x="8522" y="77117"/>
                      <a:pt x="29435" y="69870"/>
                      <a:pt x="42696" y="69870"/>
                    </a:cubicBezTo>
                    <a:cubicBezTo>
                      <a:pt x="57488" y="69870"/>
                      <a:pt x="70239" y="77358"/>
                      <a:pt x="83501" y="85813"/>
                    </a:cubicBezTo>
                    <a:cubicBezTo>
                      <a:pt x="97272" y="94508"/>
                      <a:pt x="111044" y="103204"/>
                      <a:pt x="127620" y="103204"/>
                    </a:cubicBezTo>
                    <a:cubicBezTo>
                      <a:pt x="151848" y="103204"/>
                      <a:pt x="170210" y="85329"/>
                      <a:pt x="170210" y="64073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5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4" name="Dowolny kształt: kształt 33">
                <a:extLst>
                  <a:ext uri="{FF2B5EF4-FFF2-40B4-BE49-F238E27FC236}">
                    <a16:creationId xmlns:a16="http://schemas.microsoft.com/office/drawing/2014/main" id="{9301D53B-25FC-4BFF-3394-327648A834B7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4378824" y="6235681"/>
                <a:ext cx="84159" cy="160871"/>
              </a:xfrm>
              <a:custGeom>
                <a:avLst/>
                <a:gdLst>
                  <a:gd name="connsiteX0" fmla="*/ 52398 w 84159"/>
                  <a:gd name="connsiteY0" fmla="*/ 6343 h 160871"/>
                  <a:gd name="connsiteX1" fmla="*/ 46532 w 84159"/>
                  <a:gd name="connsiteY1" fmla="*/ 63 h 160871"/>
                  <a:gd name="connsiteX2" fmla="*/ 117 w 84159"/>
                  <a:gd name="connsiteY2" fmla="*/ 15522 h 160871"/>
                  <a:gd name="connsiteX3" fmla="*/ 117 w 84159"/>
                  <a:gd name="connsiteY3" fmla="*/ 23010 h 160871"/>
                  <a:gd name="connsiteX4" fmla="*/ 33526 w 84159"/>
                  <a:gd name="connsiteY4" fmla="*/ 16730 h 160871"/>
                  <a:gd name="connsiteX5" fmla="*/ 33526 w 84159"/>
                  <a:gd name="connsiteY5" fmla="*/ 141852 h 160871"/>
                  <a:gd name="connsiteX6" fmla="*/ 9808 w 84159"/>
                  <a:gd name="connsiteY6" fmla="*/ 153446 h 160871"/>
                  <a:gd name="connsiteX7" fmla="*/ 1647 w 84159"/>
                  <a:gd name="connsiteY7" fmla="*/ 153446 h 160871"/>
                  <a:gd name="connsiteX8" fmla="*/ 1647 w 84159"/>
                  <a:gd name="connsiteY8" fmla="*/ 160934 h 160871"/>
                  <a:gd name="connsiteX9" fmla="*/ 42962 w 84159"/>
                  <a:gd name="connsiteY9" fmla="*/ 160210 h 160871"/>
                  <a:gd name="connsiteX10" fmla="*/ 84276 w 84159"/>
                  <a:gd name="connsiteY10" fmla="*/ 160934 h 160871"/>
                  <a:gd name="connsiteX11" fmla="*/ 84276 w 84159"/>
                  <a:gd name="connsiteY11" fmla="*/ 153446 h 160871"/>
                  <a:gd name="connsiteX12" fmla="*/ 76115 w 84159"/>
                  <a:gd name="connsiteY12" fmla="*/ 153446 h 160871"/>
                  <a:gd name="connsiteX13" fmla="*/ 52398 w 84159"/>
                  <a:gd name="connsiteY13" fmla="*/ 141852 h 160871"/>
                  <a:gd name="connsiteX14" fmla="*/ 52398 w 84159"/>
                  <a:gd name="connsiteY14" fmla="*/ 6343 h 16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4159" h="160871">
                    <a:moveTo>
                      <a:pt x="52398" y="6343"/>
                    </a:moveTo>
                    <a:cubicBezTo>
                      <a:pt x="52398" y="546"/>
                      <a:pt x="52398" y="63"/>
                      <a:pt x="46532" y="63"/>
                    </a:cubicBezTo>
                    <a:cubicBezTo>
                      <a:pt x="30720" y="15522"/>
                      <a:pt x="8278" y="15522"/>
                      <a:pt x="117" y="15522"/>
                    </a:cubicBezTo>
                    <a:lnTo>
                      <a:pt x="117" y="23010"/>
                    </a:lnTo>
                    <a:cubicBezTo>
                      <a:pt x="5217" y="23010"/>
                      <a:pt x="20264" y="23010"/>
                      <a:pt x="33526" y="16730"/>
                    </a:cubicBezTo>
                    <a:lnTo>
                      <a:pt x="33526" y="141852"/>
                    </a:lnTo>
                    <a:cubicBezTo>
                      <a:pt x="33526" y="150548"/>
                      <a:pt x="32760" y="153446"/>
                      <a:pt x="9808" y="153446"/>
                    </a:cubicBezTo>
                    <a:lnTo>
                      <a:pt x="1647" y="153446"/>
                    </a:lnTo>
                    <a:lnTo>
                      <a:pt x="1647" y="160934"/>
                    </a:lnTo>
                    <a:cubicBezTo>
                      <a:pt x="10573" y="160210"/>
                      <a:pt x="32760" y="160210"/>
                      <a:pt x="42962" y="160210"/>
                    </a:cubicBezTo>
                    <a:cubicBezTo>
                      <a:pt x="53163" y="160210"/>
                      <a:pt x="75350" y="160210"/>
                      <a:pt x="84276" y="160934"/>
                    </a:cubicBezTo>
                    <a:lnTo>
                      <a:pt x="84276" y="153446"/>
                    </a:lnTo>
                    <a:lnTo>
                      <a:pt x="76115" y="153446"/>
                    </a:lnTo>
                    <a:cubicBezTo>
                      <a:pt x="53163" y="153446"/>
                      <a:pt x="52398" y="150789"/>
                      <a:pt x="52398" y="141852"/>
                    </a:cubicBezTo>
                    <a:lnTo>
                      <a:pt x="52398" y="6343"/>
                    </a:lnTo>
                    <a:close/>
                  </a:path>
                </a:pathLst>
              </a:custGeom>
              <a:solidFill>
                <a:srgbClr val="000000"/>
              </a:solidFill>
              <a:ln w="255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 dirty="0"/>
              </a:p>
            </p:txBody>
          </p:sp>
          <p:sp>
            <p:nvSpPr>
              <p:cNvPr id="35" name="Dowolny kształt: kształt 34">
                <a:extLst>
                  <a:ext uri="{FF2B5EF4-FFF2-40B4-BE49-F238E27FC236}">
                    <a16:creationId xmlns:a16="http://schemas.microsoft.com/office/drawing/2014/main" id="{A65E0B2C-D089-BF91-854D-3117F1891D31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4493587" y="6235681"/>
                <a:ext cx="107366" cy="166185"/>
              </a:xfrm>
              <a:custGeom>
                <a:avLst/>
                <a:gdLst>
                  <a:gd name="connsiteX0" fmla="*/ 107489 w 107366"/>
                  <a:gd name="connsiteY0" fmla="*/ 83639 h 166185"/>
                  <a:gd name="connsiteX1" fmla="*/ 97288 w 107366"/>
                  <a:gd name="connsiteY1" fmla="*/ 27116 h 166185"/>
                  <a:gd name="connsiteX2" fmla="*/ 53933 w 107366"/>
                  <a:gd name="connsiteY2" fmla="*/ 63 h 166185"/>
                  <a:gd name="connsiteX3" fmla="*/ 9558 w 107366"/>
                  <a:gd name="connsiteY3" fmla="*/ 28807 h 166185"/>
                  <a:gd name="connsiteX4" fmla="*/ 122 w 107366"/>
                  <a:gd name="connsiteY4" fmla="*/ 83639 h 166185"/>
                  <a:gd name="connsiteX5" fmla="*/ 11598 w 107366"/>
                  <a:gd name="connsiteY5" fmla="*/ 141852 h 166185"/>
                  <a:gd name="connsiteX6" fmla="*/ 53678 w 107366"/>
                  <a:gd name="connsiteY6" fmla="*/ 166248 h 166185"/>
                  <a:gd name="connsiteX7" fmla="*/ 98053 w 107366"/>
                  <a:gd name="connsiteY7" fmla="*/ 138229 h 166185"/>
                  <a:gd name="connsiteX8" fmla="*/ 107489 w 107366"/>
                  <a:gd name="connsiteY8" fmla="*/ 83639 h 166185"/>
                  <a:gd name="connsiteX9" fmla="*/ 53678 w 107366"/>
                  <a:gd name="connsiteY9" fmla="*/ 160934 h 166185"/>
                  <a:gd name="connsiteX10" fmla="*/ 24094 w 107366"/>
                  <a:gd name="connsiteY10" fmla="*/ 131707 h 166185"/>
                  <a:gd name="connsiteX11" fmla="*/ 21289 w 107366"/>
                  <a:gd name="connsiteY11" fmla="*/ 80740 h 166185"/>
                  <a:gd name="connsiteX12" fmla="*/ 23329 w 107366"/>
                  <a:gd name="connsiteY12" fmla="*/ 36295 h 166185"/>
                  <a:gd name="connsiteX13" fmla="*/ 53678 w 107366"/>
                  <a:gd name="connsiteY13" fmla="*/ 5377 h 166185"/>
                  <a:gd name="connsiteX14" fmla="*/ 83771 w 107366"/>
                  <a:gd name="connsiteY14" fmla="*/ 33638 h 166185"/>
                  <a:gd name="connsiteX15" fmla="*/ 86321 w 107366"/>
                  <a:gd name="connsiteY15" fmla="*/ 80740 h 166185"/>
                  <a:gd name="connsiteX16" fmla="*/ 83516 w 107366"/>
                  <a:gd name="connsiteY16" fmla="*/ 130741 h 166185"/>
                  <a:gd name="connsiteX17" fmla="*/ 53678 w 107366"/>
                  <a:gd name="connsiteY17" fmla="*/ 160934 h 166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7366" h="166185">
                    <a:moveTo>
                      <a:pt x="107489" y="83639"/>
                    </a:moveTo>
                    <a:cubicBezTo>
                      <a:pt x="107489" y="64315"/>
                      <a:pt x="106213" y="44991"/>
                      <a:pt x="97288" y="27116"/>
                    </a:cubicBezTo>
                    <a:cubicBezTo>
                      <a:pt x="85556" y="3928"/>
                      <a:pt x="64644" y="63"/>
                      <a:pt x="53933" y="63"/>
                    </a:cubicBezTo>
                    <a:cubicBezTo>
                      <a:pt x="38631" y="63"/>
                      <a:pt x="20014" y="6343"/>
                      <a:pt x="9558" y="28807"/>
                    </a:cubicBezTo>
                    <a:cubicBezTo>
                      <a:pt x="1397" y="45474"/>
                      <a:pt x="122" y="64315"/>
                      <a:pt x="122" y="83639"/>
                    </a:cubicBezTo>
                    <a:cubicBezTo>
                      <a:pt x="122" y="101755"/>
                      <a:pt x="1142" y="123494"/>
                      <a:pt x="11598" y="141852"/>
                    </a:cubicBezTo>
                    <a:cubicBezTo>
                      <a:pt x="22564" y="161417"/>
                      <a:pt x="41181" y="166248"/>
                      <a:pt x="53678" y="166248"/>
                    </a:cubicBezTo>
                    <a:cubicBezTo>
                      <a:pt x="67449" y="166248"/>
                      <a:pt x="86831" y="161176"/>
                      <a:pt x="98053" y="138229"/>
                    </a:cubicBezTo>
                    <a:cubicBezTo>
                      <a:pt x="106213" y="121562"/>
                      <a:pt x="107489" y="102721"/>
                      <a:pt x="107489" y="83639"/>
                    </a:cubicBezTo>
                    <a:close/>
                    <a:moveTo>
                      <a:pt x="53678" y="160934"/>
                    </a:moveTo>
                    <a:cubicBezTo>
                      <a:pt x="43732" y="160934"/>
                      <a:pt x="28685" y="154896"/>
                      <a:pt x="24094" y="131707"/>
                    </a:cubicBezTo>
                    <a:cubicBezTo>
                      <a:pt x="21289" y="117214"/>
                      <a:pt x="21289" y="94991"/>
                      <a:pt x="21289" y="80740"/>
                    </a:cubicBezTo>
                    <a:cubicBezTo>
                      <a:pt x="21289" y="65281"/>
                      <a:pt x="21289" y="49339"/>
                      <a:pt x="23329" y="36295"/>
                    </a:cubicBezTo>
                    <a:cubicBezTo>
                      <a:pt x="28175" y="7551"/>
                      <a:pt x="47302" y="5377"/>
                      <a:pt x="53678" y="5377"/>
                    </a:cubicBezTo>
                    <a:cubicBezTo>
                      <a:pt x="62094" y="5377"/>
                      <a:pt x="78925" y="9725"/>
                      <a:pt x="83771" y="33638"/>
                    </a:cubicBezTo>
                    <a:cubicBezTo>
                      <a:pt x="86321" y="47165"/>
                      <a:pt x="86321" y="65522"/>
                      <a:pt x="86321" y="80740"/>
                    </a:cubicBezTo>
                    <a:cubicBezTo>
                      <a:pt x="86321" y="98856"/>
                      <a:pt x="86321" y="115282"/>
                      <a:pt x="83516" y="130741"/>
                    </a:cubicBezTo>
                    <a:cubicBezTo>
                      <a:pt x="79691" y="153688"/>
                      <a:pt x="65154" y="160934"/>
                      <a:pt x="53678" y="1609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5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6" name="Dowolny kształt: kształt 35">
                <a:extLst>
                  <a:ext uri="{FF2B5EF4-FFF2-40B4-BE49-F238E27FC236}">
                    <a16:creationId xmlns:a16="http://schemas.microsoft.com/office/drawing/2014/main" id="{26D37916-4588-6DA0-4DE8-D87DC9FB0FA4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4630436" y="6262398"/>
                <a:ext cx="120679" cy="8285"/>
              </a:xfrm>
              <a:custGeom>
                <a:avLst/>
                <a:gdLst>
                  <a:gd name="connsiteX0" fmla="*/ 113665 w 120679"/>
                  <a:gd name="connsiteY0" fmla="*/ 8344 h 8285"/>
                  <a:gd name="connsiteX1" fmla="*/ 120806 w 120679"/>
                  <a:gd name="connsiteY1" fmla="*/ 4286 h 8285"/>
                  <a:gd name="connsiteX2" fmla="*/ 113665 w 120679"/>
                  <a:gd name="connsiteY2" fmla="*/ 59 h 8285"/>
                  <a:gd name="connsiteX3" fmla="*/ 7268 w 120679"/>
                  <a:gd name="connsiteY3" fmla="*/ 59 h 8285"/>
                  <a:gd name="connsiteX4" fmla="*/ 127 w 120679"/>
                  <a:gd name="connsiteY4" fmla="*/ 4117 h 8285"/>
                  <a:gd name="connsiteX5" fmla="*/ 7268 w 120679"/>
                  <a:gd name="connsiteY5" fmla="*/ 8344 h 8285"/>
                  <a:gd name="connsiteX6" fmla="*/ 113665 w 120679"/>
                  <a:gd name="connsiteY6" fmla="*/ 8344 h 8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679" h="8285">
                    <a:moveTo>
                      <a:pt x="113665" y="8344"/>
                    </a:moveTo>
                    <a:cubicBezTo>
                      <a:pt x="116522" y="8344"/>
                      <a:pt x="120806" y="8344"/>
                      <a:pt x="120806" y="4286"/>
                    </a:cubicBezTo>
                    <a:cubicBezTo>
                      <a:pt x="120806" y="59"/>
                      <a:pt x="116700" y="59"/>
                      <a:pt x="113665" y="59"/>
                    </a:cubicBezTo>
                    <a:lnTo>
                      <a:pt x="7268" y="59"/>
                    </a:lnTo>
                    <a:cubicBezTo>
                      <a:pt x="4411" y="59"/>
                      <a:pt x="127" y="59"/>
                      <a:pt x="127" y="4117"/>
                    </a:cubicBezTo>
                    <a:cubicBezTo>
                      <a:pt x="127" y="8344"/>
                      <a:pt x="4233" y="8344"/>
                      <a:pt x="7268" y="8344"/>
                    </a:cubicBezTo>
                    <a:lnTo>
                      <a:pt x="113665" y="8344"/>
                    </a:lnTo>
                    <a:close/>
                  </a:path>
                </a:pathLst>
              </a:custGeom>
              <a:solidFill>
                <a:srgbClr val="000000"/>
              </a:solidFill>
              <a:ln w="255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" name="Dowolny kształt: kształt 36">
                <a:extLst>
                  <a:ext uri="{FF2B5EF4-FFF2-40B4-BE49-F238E27FC236}">
                    <a16:creationId xmlns:a16="http://schemas.microsoft.com/office/drawing/2014/main" id="{3357DFB8-F059-994C-33DC-5774EFB279E2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4781796" y="6196625"/>
                <a:ext cx="78905" cy="112271"/>
              </a:xfrm>
              <a:custGeom>
                <a:avLst/>
                <a:gdLst>
                  <a:gd name="connsiteX0" fmla="*/ 79039 w 78905"/>
                  <a:gd name="connsiteY0" fmla="*/ 81558 h 112271"/>
                  <a:gd name="connsiteX1" fmla="*/ 72969 w 78905"/>
                  <a:gd name="connsiteY1" fmla="*/ 81558 h 112271"/>
                  <a:gd name="connsiteX2" fmla="*/ 68328 w 78905"/>
                  <a:gd name="connsiteY2" fmla="*/ 96944 h 112271"/>
                  <a:gd name="connsiteX3" fmla="*/ 50654 w 78905"/>
                  <a:gd name="connsiteY3" fmla="*/ 97959 h 112271"/>
                  <a:gd name="connsiteX4" fmla="*/ 17806 w 78905"/>
                  <a:gd name="connsiteY4" fmla="*/ 97959 h 112271"/>
                  <a:gd name="connsiteX5" fmla="*/ 53510 w 78905"/>
                  <a:gd name="connsiteY5" fmla="*/ 69553 h 112271"/>
                  <a:gd name="connsiteX6" fmla="*/ 79039 w 78905"/>
                  <a:gd name="connsiteY6" fmla="*/ 33031 h 112271"/>
                  <a:gd name="connsiteX7" fmla="*/ 37265 w 78905"/>
                  <a:gd name="connsiteY7" fmla="*/ 59 h 112271"/>
                  <a:gd name="connsiteX8" fmla="*/ 133 w 78905"/>
                  <a:gd name="connsiteY8" fmla="*/ 30325 h 112271"/>
                  <a:gd name="connsiteX9" fmla="*/ 9595 w 78905"/>
                  <a:gd name="connsiteY9" fmla="*/ 39794 h 112271"/>
                  <a:gd name="connsiteX10" fmla="*/ 19056 w 78905"/>
                  <a:gd name="connsiteY10" fmla="*/ 30832 h 112271"/>
                  <a:gd name="connsiteX11" fmla="*/ 8523 w 78905"/>
                  <a:gd name="connsiteY11" fmla="*/ 21871 h 112271"/>
                  <a:gd name="connsiteX12" fmla="*/ 34587 w 78905"/>
                  <a:gd name="connsiteY12" fmla="*/ 6146 h 112271"/>
                  <a:gd name="connsiteX13" fmla="*/ 61722 w 78905"/>
                  <a:gd name="connsiteY13" fmla="*/ 33031 h 112271"/>
                  <a:gd name="connsiteX14" fmla="*/ 44941 w 78905"/>
                  <a:gd name="connsiteY14" fmla="*/ 65495 h 112271"/>
                  <a:gd name="connsiteX15" fmla="*/ 1918 w 78905"/>
                  <a:gd name="connsiteY15" fmla="*/ 105737 h 112271"/>
                  <a:gd name="connsiteX16" fmla="*/ 133 w 78905"/>
                  <a:gd name="connsiteY16" fmla="*/ 112331 h 112271"/>
                  <a:gd name="connsiteX17" fmla="*/ 73683 w 78905"/>
                  <a:gd name="connsiteY17" fmla="*/ 112331 h 112271"/>
                  <a:gd name="connsiteX18" fmla="*/ 79039 w 78905"/>
                  <a:gd name="connsiteY18" fmla="*/ 81558 h 11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8905" h="112271">
                    <a:moveTo>
                      <a:pt x="79039" y="81558"/>
                    </a:moveTo>
                    <a:lnTo>
                      <a:pt x="72969" y="81558"/>
                    </a:lnTo>
                    <a:cubicBezTo>
                      <a:pt x="72433" y="85278"/>
                      <a:pt x="70648" y="95253"/>
                      <a:pt x="68328" y="96944"/>
                    </a:cubicBezTo>
                    <a:cubicBezTo>
                      <a:pt x="66899" y="97959"/>
                      <a:pt x="53153" y="97959"/>
                      <a:pt x="50654" y="97959"/>
                    </a:cubicBezTo>
                    <a:lnTo>
                      <a:pt x="17806" y="97959"/>
                    </a:lnTo>
                    <a:cubicBezTo>
                      <a:pt x="36551" y="82234"/>
                      <a:pt x="42799" y="77500"/>
                      <a:pt x="53510" y="69553"/>
                    </a:cubicBezTo>
                    <a:cubicBezTo>
                      <a:pt x="66721" y="59577"/>
                      <a:pt x="79039" y="49094"/>
                      <a:pt x="79039" y="33031"/>
                    </a:cubicBezTo>
                    <a:cubicBezTo>
                      <a:pt x="79039" y="12571"/>
                      <a:pt x="60116" y="59"/>
                      <a:pt x="37265" y="59"/>
                    </a:cubicBezTo>
                    <a:cubicBezTo>
                      <a:pt x="15129" y="59"/>
                      <a:pt x="133" y="14769"/>
                      <a:pt x="133" y="30325"/>
                    </a:cubicBezTo>
                    <a:cubicBezTo>
                      <a:pt x="133" y="38948"/>
                      <a:pt x="7809" y="39794"/>
                      <a:pt x="9595" y="39794"/>
                    </a:cubicBezTo>
                    <a:cubicBezTo>
                      <a:pt x="13879" y="39794"/>
                      <a:pt x="19056" y="36919"/>
                      <a:pt x="19056" y="30832"/>
                    </a:cubicBezTo>
                    <a:cubicBezTo>
                      <a:pt x="19056" y="27789"/>
                      <a:pt x="17806" y="21871"/>
                      <a:pt x="8523" y="21871"/>
                    </a:cubicBezTo>
                    <a:cubicBezTo>
                      <a:pt x="14058" y="9866"/>
                      <a:pt x="26197" y="6146"/>
                      <a:pt x="34587" y="6146"/>
                    </a:cubicBezTo>
                    <a:cubicBezTo>
                      <a:pt x="52439" y="6146"/>
                      <a:pt x="61722" y="19335"/>
                      <a:pt x="61722" y="33031"/>
                    </a:cubicBezTo>
                    <a:cubicBezTo>
                      <a:pt x="61722" y="47741"/>
                      <a:pt x="50654" y="59408"/>
                      <a:pt x="44941" y="65495"/>
                    </a:cubicBezTo>
                    <a:lnTo>
                      <a:pt x="1918" y="105737"/>
                    </a:lnTo>
                    <a:cubicBezTo>
                      <a:pt x="133" y="107258"/>
                      <a:pt x="133" y="107597"/>
                      <a:pt x="133" y="112331"/>
                    </a:cubicBezTo>
                    <a:lnTo>
                      <a:pt x="73683" y="112331"/>
                    </a:lnTo>
                    <a:lnTo>
                      <a:pt x="79039" y="81558"/>
                    </a:lnTo>
                    <a:close/>
                  </a:path>
                </a:pathLst>
              </a:custGeom>
              <a:solidFill>
                <a:srgbClr val="000000"/>
              </a:solidFill>
              <a:ln w="255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8" name="Dowolny kształt: kształt 37">
                <a:extLst>
                  <a:ext uri="{FF2B5EF4-FFF2-40B4-BE49-F238E27FC236}">
                    <a16:creationId xmlns:a16="http://schemas.microsoft.com/office/drawing/2014/main" id="{7A0849A1-657D-9089-FF47-97B67DDF6403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4881847" y="6196625"/>
                <a:ext cx="82119" cy="115653"/>
              </a:xfrm>
              <a:custGeom>
                <a:avLst/>
                <a:gdLst>
                  <a:gd name="connsiteX0" fmla="*/ 39233 w 82119"/>
                  <a:gd name="connsiteY0" fmla="*/ 55857 h 115653"/>
                  <a:gd name="connsiteX1" fmla="*/ 63154 w 82119"/>
                  <a:gd name="connsiteY1" fmla="*/ 83079 h 115653"/>
                  <a:gd name="connsiteX2" fmla="*/ 39947 w 82119"/>
                  <a:gd name="connsiteY2" fmla="*/ 110302 h 115653"/>
                  <a:gd name="connsiteX3" fmla="*/ 9599 w 82119"/>
                  <a:gd name="connsiteY3" fmla="*/ 98466 h 115653"/>
                  <a:gd name="connsiteX4" fmla="*/ 19953 w 82119"/>
                  <a:gd name="connsiteY4" fmla="*/ 88997 h 115653"/>
                  <a:gd name="connsiteX5" fmla="*/ 10134 w 82119"/>
                  <a:gd name="connsiteY5" fmla="*/ 79698 h 115653"/>
                  <a:gd name="connsiteX6" fmla="*/ 137 w 82119"/>
                  <a:gd name="connsiteY6" fmla="*/ 89505 h 115653"/>
                  <a:gd name="connsiteX7" fmla="*/ 40304 w 82119"/>
                  <a:gd name="connsiteY7" fmla="*/ 115713 h 115653"/>
                  <a:gd name="connsiteX8" fmla="*/ 82256 w 82119"/>
                  <a:gd name="connsiteY8" fmla="*/ 83079 h 115653"/>
                  <a:gd name="connsiteX9" fmla="*/ 51194 w 82119"/>
                  <a:gd name="connsiteY9" fmla="*/ 52813 h 115653"/>
                  <a:gd name="connsiteX10" fmla="*/ 76722 w 82119"/>
                  <a:gd name="connsiteY10" fmla="*/ 23393 h 115653"/>
                  <a:gd name="connsiteX11" fmla="*/ 40661 w 82119"/>
                  <a:gd name="connsiteY11" fmla="*/ 59 h 115653"/>
                  <a:gd name="connsiteX12" fmla="*/ 5671 w 82119"/>
                  <a:gd name="connsiteY12" fmla="*/ 22716 h 115653"/>
                  <a:gd name="connsiteX13" fmla="*/ 14954 w 82119"/>
                  <a:gd name="connsiteY13" fmla="*/ 31678 h 115653"/>
                  <a:gd name="connsiteX14" fmla="*/ 24059 w 82119"/>
                  <a:gd name="connsiteY14" fmla="*/ 23055 h 115653"/>
                  <a:gd name="connsiteX15" fmla="*/ 14954 w 82119"/>
                  <a:gd name="connsiteY15" fmla="*/ 14262 h 115653"/>
                  <a:gd name="connsiteX16" fmla="*/ 40125 w 82119"/>
                  <a:gd name="connsiteY16" fmla="*/ 4963 h 115653"/>
                  <a:gd name="connsiteX17" fmla="*/ 59406 w 82119"/>
                  <a:gd name="connsiteY17" fmla="*/ 23393 h 115653"/>
                  <a:gd name="connsiteX18" fmla="*/ 52265 w 82119"/>
                  <a:gd name="connsiteY18" fmla="*/ 43514 h 115653"/>
                  <a:gd name="connsiteX19" fmla="*/ 32449 w 82119"/>
                  <a:gd name="connsiteY19" fmla="*/ 50784 h 115653"/>
                  <a:gd name="connsiteX20" fmla="*/ 26736 w 82119"/>
                  <a:gd name="connsiteY20" fmla="*/ 51292 h 115653"/>
                  <a:gd name="connsiteX21" fmla="*/ 24951 w 82119"/>
                  <a:gd name="connsiteY21" fmla="*/ 53490 h 115653"/>
                  <a:gd name="connsiteX22" fmla="*/ 29593 w 82119"/>
                  <a:gd name="connsiteY22" fmla="*/ 55857 h 115653"/>
                  <a:gd name="connsiteX23" fmla="*/ 39233 w 82119"/>
                  <a:gd name="connsiteY23" fmla="*/ 55857 h 11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2119" h="115653">
                    <a:moveTo>
                      <a:pt x="39233" y="55857"/>
                    </a:moveTo>
                    <a:cubicBezTo>
                      <a:pt x="53157" y="55857"/>
                      <a:pt x="63154" y="64987"/>
                      <a:pt x="63154" y="83079"/>
                    </a:cubicBezTo>
                    <a:cubicBezTo>
                      <a:pt x="63154" y="104046"/>
                      <a:pt x="50301" y="110302"/>
                      <a:pt x="39947" y="110302"/>
                    </a:cubicBezTo>
                    <a:cubicBezTo>
                      <a:pt x="32806" y="110302"/>
                      <a:pt x="17096" y="108442"/>
                      <a:pt x="9599" y="98466"/>
                    </a:cubicBezTo>
                    <a:cubicBezTo>
                      <a:pt x="17989" y="98128"/>
                      <a:pt x="19953" y="92548"/>
                      <a:pt x="19953" y="88997"/>
                    </a:cubicBezTo>
                    <a:cubicBezTo>
                      <a:pt x="19953" y="83587"/>
                      <a:pt x="15668" y="79698"/>
                      <a:pt x="10134" y="79698"/>
                    </a:cubicBezTo>
                    <a:cubicBezTo>
                      <a:pt x="5136" y="79698"/>
                      <a:pt x="137" y="82572"/>
                      <a:pt x="137" y="89505"/>
                    </a:cubicBezTo>
                    <a:cubicBezTo>
                      <a:pt x="137" y="105399"/>
                      <a:pt x="18703" y="115713"/>
                      <a:pt x="40304" y="115713"/>
                    </a:cubicBezTo>
                    <a:cubicBezTo>
                      <a:pt x="65118" y="115713"/>
                      <a:pt x="82256" y="99988"/>
                      <a:pt x="82256" y="83079"/>
                    </a:cubicBezTo>
                    <a:cubicBezTo>
                      <a:pt x="82256" y="69891"/>
                      <a:pt x="70831" y="56702"/>
                      <a:pt x="51194" y="52813"/>
                    </a:cubicBezTo>
                    <a:cubicBezTo>
                      <a:pt x="69938" y="46388"/>
                      <a:pt x="76722" y="33707"/>
                      <a:pt x="76722" y="23393"/>
                    </a:cubicBezTo>
                    <a:cubicBezTo>
                      <a:pt x="76722" y="10035"/>
                      <a:pt x="60477" y="59"/>
                      <a:pt x="40661" y="59"/>
                    </a:cubicBezTo>
                    <a:cubicBezTo>
                      <a:pt x="20845" y="59"/>
                      <a:pt x="5671" y="9190"/>
                      <a:pt x="5671" y="22716"/>
                    </a:cubicBezTo>
                    <a:cubicBezTo>
                      <a:pt x="5671" y="28465"/>
                      <a:pt x="9599" y="31678"/>
                      <a:pt x="14954" y="31678"/>
                    </a:cubicBezTo>
                    <a:cubicBezTo>
                      <a:pt x="20488" y="31678"/>
                      <a:pt x="24059" y="27789"/>
                      <a:pt x="24059" y="23055"/>
                    </a:cubicBezTo>
                    <a:cubicBezTo>
                      <a:pt x="24059" y="18151"/>
                      <a:pt x="20488" y="14600"/>
                      <a:pt x="14954" y="14262"/>
                    </a:cubicBezTo>
                    <a:cubicBezTo>
                      <a:pt x="21202" y="6823"/>
                      <a:pt x="33520" y="4963"/>
                      <a:pt x="40125" y="4963"/>
                    </a:cubicBezTo>
                    <a:cubicBezTo>
                      <a:pt x="48159" y="4963"/>
                      <a:pt x="59406" y="8682"/>
                      <a:pt x="59406" y="23393"/>
                    </a:cubicBezTo>
                    <a:cubicBezTo>
                      <a:pt x="59406" y="30494"/>
                      <a:pt x="56906" y="38272"/>
                      <a:pt x="52265" y="43514"/>
                    </a:cubicBezTo>
                    <a:cubicBezTo>
                      <a:pt x="46374" y="49939"/>
                      <a:pt x="41375" y="50277"/>
                      <a:pt x="32449" y="50784"/>
                    </a:cubicBezTo>
                    <a:cubicBezTo>
                      <a:pt x="27986" y="51123"/>
                      <a:pt x="27629" y="51123"/>
                      <a:pt x="26736" y="51292"/>
                    </a:cubicBezTo>
                    <a:cubicBezTo>
                      <a:pt x="26379" y="51292"/>
                      <a:pt x="24951" y="51630"/>
                      <a:pt x="24951" y="53490"/>
                    </a:cubicBezTo>
                    <a:cubicBezTo>
                      <a:pt x="24951" y="55857"/>
                      <a:pt x="26558" y="55857"/>
                      <a:pt x="29593" y="55857"/>
                    </a:cubicBezTo>
                    <a:lnTo>
                      <a:pt x="39233" y="55857"/>
                    </a:lnTo>
                    <a:close/>
                  </a:path>
                </a:pathLst>
              </a:custGeom>
              <a:solidFill>
                <a:srgbClr val="000000"/>
              </a:solidFill>
              <a:ln w="255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id="{86EC8CC6-7A5F-C48E-C97B-C991B695C9F2}"/>
                </a:ext>
              </a:extLst>
            </p:cNvPr>
            <p:cNvSpPr txBox="1"/>
            <p:nvPr/>
          </p:nvSpPr>
          <p:spPr>
            <a:xfrm>
              <a:off x="871279" y="4449777"/>
              <a:ext cx="3010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Michelson </a:t>
              </a:r>
              <a:r>
                <a:rPr lang="pl-PL" dirty="0" err="1"/>
                <a:t>interferometer</a:t>
              </a:r>
              <a:endParaRPr lang="en-US" dirty="0"/>
            </a:p>
          </p:txBody>
        </p:sp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202412B1-BF90-D0EE-5502-38B65511FFA5}"/>
              </a:ext>
            </a:extLst>
          </p:cNvPr>
          <p:cNvGrpSpPr/>
          <p:nvPr/>
        </p:nvGrpSpPr>
        <p:grpSpPr>
          <a:xfrm>
            <a:off x="4788025" y="908720"/>
            <a:ext cx="4210140" cy="4238327"/>
            <a:chOff x="4716016" y="1340768"/>
            <a:chExt cx="3960440" cy="4238327"/>
          </a:xfrm>
        </p:grpSpPr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FF446CCB-6339-5C26-89FE-C578C340FD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716016" y="1844824"/>
              <a:ext cx="3960440" cy="2952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pole tekstowe 12">
              <a:extLst>
                <a:ext uri="{FF2B5EF4-FFF2-40B4-BE49-F238E27FC236}">
                  <a16:creationId xmlns:a16="http://schemas.microsoft.com/office/drawing/2014/main" id="{74BCFC0B-2F5C-69DE-7BEE-47789EA20BE2}"/>
                </a:ext>
              </a:extLst>
            </p:cNvPr>
            <p:cNvSpPr txBox="1"/>
            <p:nvPr/>
          </p:nvSpPr>
          <p:spPr>
            <a:xfrm>
              <a:off x="4716016" y="1340768"/>
              <a:ext cx="38907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000" b="1" dirty="0"/>
                <a:t>NIST - Cs </a:t>
              </a:r>
              <a:r>
                <a:rPr lang="pl-PL" sz="2000" b="1" dirty="0" err="1"/>
                <a:t>fountain</a:t>
              </a:r>
              <a:r>
                <a:rPr lang="pl-PL" sz="2000" b="1" dirty="0"/>
                <a:t> </a:t>
              </a:r>
              <a:r>
                <a:rPr lang="pl-PL" sz="2000" b="1" dirty="0" err="1"/>
                <a:t>atomic</a:t>
              </a:r>
              <a:r>
                <a:rPr lang="pl-PL" sz="2000" b="1" dirty="0"/>
                <a:t> </a:t>
              </a:r>
              <a:r>
                <a:rPr lang="pl-PL" sz="2000" b="1" dirty="0" err="1"/>
                <a:t>clock</a:t>
              </a:r>
              <a:endParaRPr lang="en-US" sz="2000" b="1" dirty="0"/>
            </a:p>
          </p:txBody>
        </p:sp>
        <p:sp>
          <p:nvSpPr>
            <p:cNvPr id="14" name="pole tekstowe 13">
              <a:extLst>
                <a:ext uri="{FF2B5EF4-FFF2-40B4-BE49-F238E27FC236}">
                  <a16:creationId xmlns:a16="http://schemas.microsoft.com/office/drawing/2014/main" id="{BB830AAD-2049-D913-380A-54FE652B1531}"/>
                </a:ext>
              </a:extLst>
            </p:cNvPr>
            <p:cNvSpPr txBox="1"/>
            <p:nvPr/>
          </p:nvSpPr>
          <p:spPr>
            <a:xfrm>
              <a:off x="5395256" y="4881825"/>
              <a:ext cx="25637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Ramsey interferometry</a:t>
              </a:r>
              <a:endParaRPr lang="en-US" dirty="0"/>
            </a:p>
          </p:txBody>
        </p:sp>
        <p:pic>
          <p:nvPicPr>
            <p:cNvPr id="15" name="Obraz 14" descr="TP_tmp.png">
              <a:extLst>
                <a:ext uri="{FF2B5EF4-FFF2-40B4-BE49-F238E27FC236}">
                  <a16:creationId xmlns:a16="http://schemas.microsoft.com/office/drawing/2014/main" id="{1CF4D3E3-7E8D-92CD-01F6-ECE3429A3FD8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890395" y="5253655"/>
              <a:ext cx="1573506" cy="325440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23" name="Tytuł 1 1">
            <a:extLst>
              <a:ext uri="{FF2B5EF4-FFF2-40B4-BE49-F238E27FC236}">
                <a16:creationId xmlns:a16="http://schemas.microsoft.com/office/drawing/2014/main" id="{D8B80D4D-40E7-57C7-C3B9-FE818958B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50813"/>
            <a:ext cx="8748464" cy="836712"/>
          </a:xfrm>
        </p:spPr>
        <p:txBody>
          <a:bodyPr>
            <a:normAutofit/>
          </a:bodyPr>
          <a:lstStyle/>
          <a:p>
            <a:r>
              <a:rPr lang="pl-PL" sz="4000" b="1" dirty="0"/>
              <a:t>Interferometry </a:t>
            </a:r>
            <a:r>
              <a:rPr lang="pl-PL" sz="4000" b="1" dirty="0" err="1"/>
              <a:t>at</a:t>
            </a:r>
            <a:r>
              <a:rPr lang="pl-PL" sz="4000" b="1" dirty="0"/>
              <a:t> </a:t>
            </a:r>
            <a:r>
              <a:rPr lang="pl-PL" sz="4000" b="1" dirty="0" err="1"/>
              <a:t>its</a:t>
            </a:r>
            <a:r>
              <a:rPr lang="pl-PL" sz="4000" b="1" dirty="0"/>
              <a:t> </a:t>
            </a:r>
            <a:r>
              <a:rPr lang="pl-PL" sz="4000" b="1" dirty="0" err="1"/>
              <a:t>limits</a:t>
            </a:r>
            <a:endParaRPr lang="en-US" sz="4000" b="1" dirty="0"/>
          </a:p>
        </p:txBody>
      </p:sp>
      <p:sp>
        <p:nvSpPr>
          <p:cNvPr id="24" name="Tytuł 1 2">
            <a:extLst>
              <a:ext uri="{FF2B5EF4-FFF2-40B4-BE49-F238E27FC236}">
                <a16:creationId xmlns:a16="http://schemas.microsoft.com/office/drawing/2014/main" id="{5838E326-3100-EF00-E8A4-0F5061BE7A0A}"/>
              </a:ext>
            </a:extLst>
          </p:cNvPr>
          <p:cNvSpPr txBox="1">
            <a:spLocks/>
          </p:cNvSpPr>
          <p:nvPr/>
        </p:nvSpPr>
        <p:spPr>
          <a:xfrm>
            <a:off x="1534989" y="5645859"/>
            <a:ext cx="6223297" cy="60684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rtlCol="0"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sz="2800" dirty="0">
                <a:solidFill>
                  <a:schemeClr val="tx1"/>
                </a:solidFill>
              </a:rPr>
              <a:t>How </a:t>
            </a:r>
            <a:r>
              <a:rPr lang="pl-PL" sz="2800" dirty="0" err="1">
                <a:solidFill>
                  <a:schemeClr val="tx1"/>
                </a:solidFill>
              </a:rPr>
              <a:t>foundamental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are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these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limits</a:t>
            </a:r>
            <a:r>
              <a:rPr lang="pl-PL" sz="2800" dirty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52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C5A03203-E694-FC4F-A019-3F2349390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11" y="210869"/>
            <a:ext cx="8762370" cy="958316"/>
          </a:xfrm>
        </p:spPr>
        <p:txBody>
          <a:bodyPr>
            <a:normAutofit fontScale="90000"/>
          </a:bodyPr>
          <a:lstStyle/>
          <a:p>
            <a:r>
              <a:rPr lang="pl-PL" dirty="0"/>
              <a:t>Do we </a:t>
            </a:r>
            <a:r>
              <a:rPr lang="pl-PL" dirty="0" err="1"/>
              <a:t>have</a:t>
            </a:r>
            <a:r>
              <a:rPr lang="pl-PL" dirty="0"/>
              <a:t> </a:t>
            </a:r>
            <a:r>
              <a:rPr lang="pl-PL" dirty="0" err="1"/>
              <a:t>asymptotic</a:t>
            </a:r>
            <a:r>
              <a:rPr lang="pl-PL" dirty="0"/>
              <a:t> </a:t>
            </a:r>
            <a:r>
              <a:rPr lang="pl-PL" dirty="0" err="1"/>
              <a:t>gain</a:t>
            </a:r>
            <a:r>
              <a:rPr lang="pl-PL" dirty="0"/>
              <a:t> </a:t>
            </a:r>
            <a:r>
              <a:rPr lang="pl-PL" dirty="0" err="1"/>
              <a:t>thanks</a:t>
            </a:r>
            <a:r>
              <a:rPr lang="pl-PL" dirty="0"/>
              <a:t> to </a:t>
            </a:r>
            <a:r>
              <a:rPr lang="pl-PL" dirty="0" err="1"/>
              <a:t>adaptiveness</a:t>
            </a:r>
            <a:r>
              <a:rPr lang="pl-PL" dirty="0"/>
              <a:t>?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332D19A-BB23-E05C-1DD2-E61C210485A9}"/>
              </a:ext>
            </a:extLst>
          </p:cNvPr>
          <p:cNvSpPr txBox="1"/>
          <p:nvPr/>
        </p:nvSpPr>
        <p:spPr>
          <a:xfrm>
            <a:off x="2006528" y="5428856"/>
            <a:ext cx="697351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r"/>
            <a:r>
              <a:rPr lang="pl-PL" sz="1400" dirty="0">
                <a:solidFill>
                  <a:prstClr val="black"/>
                </a:solidFill>
                <a:latin typeface="Times" pitchFamily="18" charset="0"/>
              </a:rPr>
              <a:t>S. </a:t>
            </a:r>
            <a:r>
              <a:rPr lang="pl-PL" sz="1400" dirty="0" err="1">
                <a:solidFill>
                  <a:prstClr val="black"/>
                </a:solidFill>
                <a:latin typeface="Times" pitchFamily="18" charset="0"/>
              </a:rPr>
              <a:t>Kurdzialek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</a:rPr>
              <a:t>, W. </a:t>
            </a:r>
            <a:r>
              <a:rPr lang="pl-PL" sz="1400" dirty="0" err="1">
                <a:solidFill>
                  <a:prstClr val="black"/>
                </a:solidFill>
                <a:latin typeface="Times" pitchFamily="18" charset="0"/>
              </a:rPr>
              <a:t>Gorecki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</a:rPr>
              <a:t>, F. Albarelli, RDD</a:t>
            </a:r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PRL 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131, 090801 (2023)</a:t>
            </a:r>
            <a:endParaRPr lang="pl-PL" sz="1400" dirty="0">
              <a:solidFill>
                <a:prstClr val="black"/>
              </a:solidFill>
              <a:latin typeface="Times" pitchFamily="18" charset="0"/>
            </a:endParaRP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9C348242-EFBD-05F9-404C-B04E4A57E849}"/>
              </a:ext>
            </a:extLst>
          </p:cNvPr>
          <p:cNvGrpSpPr/>
          <p:nvPr/>
        </p:nvGrpSpPr>
        <p:grpSpPr>
          <a:xfrm>
            <a:off x="1397231" y="1369779"/>
            <a:ext cx="7217343" cy="1512000"/>
            <a:chOff x="1397231" y="1369779"/>
            <a:chExt cx="7217343" cy="1512000"/>
          </a:xfrm>
        </p:grpSpPr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4FBBDA60-0961-82EE-005F-65488F594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3248" t="52694" r="-7264" b="-9208"/>
            <a:stretch/>
          </p:blipFill>
          <p:spPr>
            <a:xfrm>
              <a:off x="4654574" y="1369779"/>
              <a:ext cx="3960000" cy="1512000"/>
            </a:xfrm>
            <a:prstGeom prst="rect">
              <a:avLst/>
            </a:prstGeom>
          </p:spPr>
        </p:pic>
        <p:pic>
          <p:nvPicPr>
            <p:cNvPr id="11" name="Obraz 10">
              <a:extLst>
                <a:ext uri="{FF2B5EF4-FFF2-40B4-BE49-F238E27FC236}">
                  <a16:creationId xmlns:a16="http://schemas.microsoft.com/office/drawing/2014/main" id="{A759B262-4159-6DD2-EA6D-1373E6A09D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887" r="6639"/>
            <a:stretch/>
          </p:blipFill>
          <p:spPr>
            <a:xfrm>
              <a:off x="1397231" y="1429144"/>
              <a:ext cx="1224000" cy="1219306"/>
            </a:xfrm>
            <a:prstGeom prst="rect">
              <a:avLst/>
            </a:prstGeom>
          </p:spPr>
        </p:pic>
        <p:sp>
          <p:nvSpPr>
            <p:cNvPr id="12" name="pole tekstowe 11">
              <a:extLst>
                <a:ext uri="{FF2B5EF4-FFF2-40B4-BE49-F238E27FC236}">
                  <a16:creationId xmlns:a16="http://schemas.microsoft.com/office/drawing/2014/main" id="{04D5BCA3-BF98-F706-5828-5CC2A1ED20A5}"/>
                </a:ext>
              </a:extLst>
            </p:cNvPr>
            <p:cNvSpPr txBox="1"/>
            <p:nvPr/>
          </p:nvSpPr>
          <p:spPr>
            <a:xfrm>
              <a:off x="2654052" y="1896713"/>
              <a:ext cx="30243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dirty="0">
                  <a:latin typeface="Times" panose="02020603050405020304" pitchFamily="18" charset="0"/>
                  <a:cs typeface="Times" panose="02020603050405020304" pitchFamily="18" charset="0"/>
                </a:rPr>
                <a:t>vs.</a:t>
              </a:r>
              <a:endParaRPr lang="en-US" sz="2000" i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pic>
        <p:nvPicPr>
          <p:cNvPr id="15" name="Obraz 14" descr="IguanaTex Bitmap Display&#10;&#10;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F_Q \leq  4 \min_{\tilde{{K}}_k^\theta} &#10;N \|\alpha\| + N(N-1) \|\beta\|^2&#10;$$&#10; \end{document}&#10;">
            <a:extLst>
              <a:ext uri="{FF2B5EF4-FFF2-40B4-BE49-F238E27FC236}">
                <a16:creationId xmlns:a16="http://schemas.microsoft.com/office/drawing/2014/main" id="{F393BC80-76DA-2002-B461-0431D7E6FB5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80" y="2807833"/>
            <a:ext cx="3219232" cy="421112"/>
          </a:xfrm>
          <a:prstGeom prst="rect">
            <a:avLst/>
          </a:prstGeom>
          <a:noFill/>
          <a:ln/>
          <a:effectLst/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D9BBB5D5-165A-CC30-1AA1-B62424A6415E}"/>
              </a:ext>
            </a:extLst>
          </p:cNvPr>
          <p:cNvSpPr txBox="1"/>
          <p:nvPr/>
        </p:nvSpPr>
        <p:spPr>
          <a:xfrm>
            <a:off x="3728983" y="4394428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>
                <a:latin typeface="Times" panose="02020603050405020304" pitchFamily="18" charset="0"/>
                <a:cs typeface="Times" panose="02020603050405020304" pitchFamily="18" charset="0"/>
              </a:rPr>
              <a:t>asymptotically</a:t>
            </a:r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>
                <a:latin typeface="Times" panose="02020603050405020304" pitchFamily="18" charset="0"/>
                <a:cs typeface="Times" panose="02020603050405020304" pitchFamily="18" charset="0"/>
              </a:rPr>
              <a:t>tighter</a:t>
            </a:r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>
                <a:latin typeface="Times" panose="02020603050405020304" pitchFamily="18" charset="0"/>
                <a:cs typeface="Times" panose="02020603050405020304" pitchFamily="18" charset="0"/>
              </a:rPr>
              <a:t>bound</a:t>
            </a:r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endParaRPr lang="en-US" sz="2000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918A43B4-57CB-B13D-A449-80EA807A1BAC}"/>
              </a:ext>
            </a:extLst>
          </p:cNvPr>
          <p:cNvSpPr txBox="1"/>
          <p:nvPr/>
        </p:nvSpPr>
        <p:spPr>
          <a:xfrm>
            <a:off x="179512" y="3602737"/>
            <a:ext cx="50196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S. </a:t>
            </a:r>
            <a:r>
              <a:rPr lang="pl-PL" sz="14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Zhou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L. </a:t>
            </a:r>
            <a:r>
              <a:rPr lang="pl-PL" sz="14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Jiang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PRX Quantum 2, 010343 (2021) </a:t>
            </a:r>
            <a:endParaRPr lang="pl-PL" sz="1400" dirty="0"/>
          </a:p>
        </p:txBody>
      </p:sp>
      <p:pic>
        <p:nvPicPr>
          <p:cNvPr id="7" name="Obraz 6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F_Q \leq  4 \min_{\tilde{{K}}_k^\theta} &#10;N \|\alpha\| + N(N-1) \|\beta\| \sqrt{\|\alpha\|}&#10;$$&#10; \end{document}&#10;" title="IguanaTex Bitmap Display">
            <a:extLst>
              <a:ext uri="{FF2B5EF4-FFF2-40B4-BE49-F238E27FC236}">
                <a16:creationId xmlns:a16="http://schemas.microsoft.com/office/drawing/2014/main" id="{51FBA039-D83B-36B1-60F8-70584E44174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775197"/>
            <a:ext cx="3996090" cy="471777"/>
          </a:xfrm>
          <a:prstGeom prst="rect">
            <a:avLst/>
          </a:prstGeom>
          <a:noFill/>
          <a:ln/>
          <a:effectLst/>
        </p:spPr>
      </p:pic>
      <p:sp>
        <p:nvSpPr>
          <p:cNvPr id="25" name="pole tekstowe 24">
            <a:extLst>
              <a:ext uri="{FF2B5EF4-FFF2-40B4-BE49-F238E27FC236}">
                <a16:creationId xmlns:a16="http://schemas.microsoft.com/office/drawing/2014/main" id="{899B202A-CF31-3F84-5C5A-2FE989B5435D}"/>
              </a:ext>
            </a:extLst>
          </p:cNvPr>
          <p:cNvSpPr txBox="1"/>
          <p:nvPr/>
        </p:nvSpPr>
        <p:spPr>
          <a:xfrm>
            <a:off x="3995936" y="3654562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err="1">
                <a:latin typeface="Times" panose="02020603050405020304" pitchFamily="18" charset="0"/>
                <a:cs typeface="Times" panose="02020603050405020304" pitchFamily="18" charset="0"/>
              </a:rPr>
              <a:t>seems</a:t>
            </a:r>
            <a:r>
              <a:rPr lang="pl-PL" sz="1600" dirty="0">
                <a:latin typeface="Times" panose="02020603050405020304" pitchFamily="18" charset="0"/>
                <a:cs typeface="Times" panose="02020603050405020304" pitchFamily="18" charset="0"/>
              </a:rPr>
              <a:t> to </a:t>
            </a:r>
            <a:r>
              <a:rPr lang="pl-PL" sz="1600" dirty="0" err="1">
                <a:latin typeface="Times" panose="02020603050405020304" pitchFamily="18" charset="0"/>
                <a:cs typeface="Times" panose="02020603050405020304" pitchFamily="18" charset="0"/>
              </a:rPr>
              <a:t>allow</a:t>
            </a:r>
            <a:r>
              <a:rPr lang="pl-PL" sz="1600" dirty="0">
                <a:latin typeface="Times" panose="02020603050405020304" pitchFamily="18" charset="0"/>
                <a:cs typeface="Times" panose="02020603050405020304" pitchFamily="18" charset="0"/>
              </a:rPr>
              <a:t> for a </a:t>
            </a:r>
            <a:r>
              <a:rPr lang="pl-PL" sz="1600" dirty="0" err="1">
                <a:latin typeface="Times" panose="02020603050405020304" pitchFamily="18" charset="0"/>
                <a:cs typeface="Times" panose="02020603050405020304" pitchFamily="18" charset="0"/>
              </a:rPr>
              <a:t>gain</a:t>
            </a:r>
            <a:r>
              <a:rPr lang="pl-PL" sz="1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1600" dirty="0" err="1">
                <a:latin typeface="Times" panose="02020603050405020304" pitchFamily="18" charset="0"/>
                <a:cs typeface="Times" panose="02020603050405020304" pitchFamily="18" charset="0"/>
              </a:rPr>
              <a:t>thanks</a:t>
            </a:r>
            <a:r>
              <a:rPr lang="pl-PL" sz="1600" dirty="0">
                <a:latin typeface="Times" panose="02020603050405020304" pitchFamily="18" charset="0"/>
                <a:cs typeface="Times" panose="02020603050405020304" pitchFamily="18" charset="0"/>
              </a:rPr>
              <a:t> to </a:t>
            </a:r>
            <a:r>
              <a:rPr lang="pl-PL" sz="1600" dirty="0" err="1">
                <a:latin typeface="Times" panose="02020603050405020304" pitchFamily="18" charset="0"/>
                <a:cs typeface="Times" panose="02020603050405020304" pitchFamily="18" charset="0"/>
              </a:rPr>
              <a:t>adaptiveness</a:t>
            </a:r>
            <a:r>
              <a:rPr lang="pl-PL" sz="1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1600" dirty="0" err="1">
                <a:latin typeface="Times" panose="02020603050405020304" pitchFamily="18" charset="0"/>
                <a:cs typeface="Times" panose="02020603050405020304" pitchFamily="18" charset="0"/>
              </a:rPr>
              <a:t>if</a:t>
            </a:r>
            <a:r>
              <a:rPr lang="pl-PL" sz="1600" dirty="0">
                <a:latin typeface="Times" panose="02020603050405020304" pitchFamily="18" charset="0"/>
                <a:cs typeface="Times" panose="02020603050405020304" pitchFamily="18" charset="0"/>
              </a:rPr>
              <a:t> Heisenberg </a:t>
            </a:r>
            <a:r>
              <a:rPr lang="pl-PL" sz="1600" dirty="0" err="1">
                <a:latin typeface="Times" panose="02020603050405020304" pitchFamily="18" charset="0"/>
                <a:cs typeface="Times" panose="02020603050405020304" pitchFamily="18" charset="0"/>
              </a:rPr>
              <a:t>scaling</a:t>
            </a:r>
            <a:r>
              <a:rPr lang="pl-PL" sz="1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1600" dirty="0" err="1">
                <a:latin typeface="Times" panose="02020603050405020304" pitchFamily="18" charset="0"/>
                <a:cs typeface="Times" panose="02020603050405020304" pitchFamily="18" charset="0"/>
              </a:rPr>
              <a:t>possible</a:t>
            </a:r>
            <a:endParaRPr lang="en-US" sz="1600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6" name="Owal 25">
            <a:extLst>
              <a:ext uri="{FF2B5EF4-FFF2-40B4-BE49-F238E27FC236}">
                <a16:creationId xmlns:a16="http://schemas.microsoft.com/office/drawing/2014/main" id="{124960FA-29F1-0BC8-33FD-7C0ED7D902EB}"/>
              </a:ext>
            </a:extLst>
          </p:cNvPr>
          <p:cNvSpPr/>
          <p:nvPr/>
        </p:nvSpPr>
        <p:spPr>
          <a:xfrm>
            <a:off x="7020273" y="2566086"/>
            <a:ext cx="1296144" cy="7694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id="{6327F7DD-F870-46D2-530D-400784BB0D94}"/>
              </a:ext>
            </a:extLst>
          </p:cNvPr>
          <p:cNvSpPr/>
          <p:nvPr/>
        </p:nvSpPr>
        <p:spPr>
          <a:xfrm>
            <a:off x="2982899" y="2679261"/>
            <a:ext cx="624596" cy="5398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4" name="Obraz 33" descr="IguanaTex Bitmap Display&#10;&#10;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F_Q \leq  4 \min_{\tilde{{K}}_k^\theta} &#10;N \|\alpha\| + N(N-1) \|\beta\|^2(1 + \frac{c \log N}{N})&#10;$$&#10; \end{document}&#10;">
            <a:extLst>
              <a:ext uri="{FF2B5EF4-FFF2-40B4-BE49-F238E27FC236}">
                <a16:creationId xmlns:a16="http://schemas.microsoft.com/office/drawing/2014/main" id="{191C48AD-8597-A043-229D-6A80F6F9CF0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482" y="4811633"/>
            <a:ext cx="4775546" cy="571350"/>
          </a:xfrm>
          <a:prstGeom prst="rect">
            <a:avLst/>
          </a:prstGeom>
          <a:noFill/>
          <a:ln/>
          <a:effectLst/>
        </p:spPr>
      </p:pic>
      <p:sp>
        <p:nvSpPr>
          <p:cNvPr id="30" name="pole tekstowe 29">
            <a:extLst>
              <a:ext uri="{FF2B5EF4-FFF2-40B4-BE49-F238E27FC236}">
                <a16:creationId xmlns:a16="http://schemas.microsoft.com/office/drawing/2014/main" id="{D19D4F25-4F86-9315-453E-5319A8F84A63}"/>
              </a:ext>
            </a:extLst>
          </p:cNvPr>
          <p:cNvSpPr txBox="1"/>
          <p:nvPr/>
        </p:nvSpPr>
        <p:spPr>
          <a:xfrm>
            <a:off x="3607495" y="5956959"/>
            <a:ext cx="5404168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No </a:t>
            </a:r>
            <a:r>
              <a:rPr lang="pl-PL" sz="2000" dirty="0" err="1">
                <a:latin typeface="Times" panose="02020603050405020304" pitchFamily="18" charset="0"/>
                <a:cs typeface="Times" panose="02020603050405020304" pitchFamily="18" charset="0"/>
              </a:rPr>
              <a:t>asymptotic</a:t>
            </a:r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>
                <a:latin typeface="Times" panose="02020603050405020304" pitchFamily="18" charset="0"/>
                <a:cs typeface="Times" panose="02020603050405020304" pitchFamily="18" charset="0"/>
              </a:rPr>
              <a:t>gain</a:t>
            </a:r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>
                <a:latin typeface="Times" panose="02020603050405020304" pitchFamily="18" charset="0"/>
                <a:cs typeface="Times" panose="02020603050405020304" pitchFamily="18" charset="0"/>
              </a:rPr>
              <a:t>thanks</a:t>
            </a:r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 to </a:t>
            </a:r>
            <a:r>
              <a:rPr lang="pl-PL" sz="2000" dirty="0" err="1">
                <a:latin typeface="Times" panose="02020603050405020304" pitchFamily="18" charset="0"/>
                <a:cs typeface="Times" panose="02020603050405020304" pitchFamily="18" charset="0"/>
              </a:rPr>
              <a:t>adaptiveness</a:t>
            </a:r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 for </a:t>
            </a:r>
            <a:r>
              <a:rPr lang="pl-PL" sz="2000" dirty="0" err="1">
                <a:latin typeface="Times" panose="02020603050405020304" pitchFamily="18" charset="0"/>
                <a:cs typeface="Times" panose="02020603050405020304" pitchFamily="18" charset="0"/>
              </a:rPr>
              <a:t>all</a:t>
            </a:r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>
                <a:latin typeface="Times" panose="02020603050405020304" pitchFamily="18" charset="0"/>
                <a:cs typeface="Times" panose="02020603050405020304" pitchFamily="18" charset="0"/>
              </a:rPr>
              <a:t>models</a:t>
            </a:r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 with </a:t>
            </a:r>
            <a:r>
              <a:rPr lang="pl-PL" sz="2000" dirty="0" err="1">
                <a:latin typeface="Times" panose="02020603050405020304" pitchFamily="18" charset="0"/>
                <a:cs typeface="Times" panose="02020603050405020304" pitchFamily="18" charset="0"/>
              </a:rPr>
              <a:t>uncorrelated</a:t>
            </a:r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>
                <a:latin typeface="Times" panose="02020603050405020304" pitchFamily="18" charset="0"/>
                <a:cs typeface="Times" panose="02020603050405020304" pitchFamily="18" charset="0"/>
              </a:rPr>
              <a:t>noise</a:t>
            </a:r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!</a:t>
            </a:r>
            <a:endParaRPr lang="en-US" sz="2000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55E19951-AE16-9358-8E9B-5FDDB112AD51}"/>
              </a:ext>
            </a:extLst>
          </p:cNvPr>
          <p:cNvSpPr txBox="1"/>
          <p:nvPr/>
        </p:nvSpPr>
        <p:spPr>
          <a:xfrm>
            <a:off x="2636" y="4184066"/>
            <a:ext cx="3490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>
                <a:latin typeface="Times" panose="02020603050405020304" pitchFamily="18" charset="0"/>
                <a:cs typeface="Times" panose="02020603050405020304" pitchFamily="18" charset="0"/>
              </a:rPr>
              <a:t>valid</a:t>
            </a:r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>
                <a:latin typeface="Times" panose="02020603050405020304" pitchFamily="18" charset="0"/>
                <a:cs typeface="Times" panose="02020603050405020304" pitchFamily="18" charset="0"/>
              </a:rPr>
              <a:t>also</a:t>
            </a:r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 for </a:t>
            </a:r>
            <a:r>
              <a:rPr lang="pl-PL" sz="2000" dirty="0" err="1">
                <a:latin typeface="Times" panose="02020603050405020304" pitchFamily="18" charset="0"/>
                <a:cs typeface="Times" panose="02020603050405020304" pitchFamily="18" charset="0"/>
              </a:rPr>
              <a:t>causal</a:t>
            </a:r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>
                <a:latin typeface="Times" panose="02020603050405020304" pitchFamily="18" charset="0"/>
                <a:cs typeface="Times" panose="02020603050405020304" pitchFamily="18" charset="0"/>
              </a:rPr>
              <a:t>superposition</a:t>
            </a:r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>
                <a:latin typeface="Times" panose="02020603050405020304" pitchFamily="18" charset="0"/>
                <a:cs typeface="Times" panose="02020603050405020304" pitchFamily="18" charset="0"/>
              </a:rPr>
              <a:t>strategies</a:t>
            </a:r>
            <a:endParaRPr lang="en-US" sz="2000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37" name="Obraz 36">
            <a:extLst>
              <a:ext uri="{FF2B5EF4-FFF2-40B4-BE49-F238E27FC236}">
                <a16:creationId xmlns:a16="http://schemas.microsoft.com/office/drawing/2014/main" id="{13CBC09A-A904-7969-52A9-7BA4F24C4B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966" y="4995204"/>
            <a:ext cx="3193057" cy="1310754"/>
          </a:xfrm>
          <a:prstGeom prst="rect">
            <a:avLst/>
          </a:prstGeom>
        </p:spPr>
      </p:pic>
      <p:cxnSp>
        <p:nvCxnSpPr>
          <p:cNvPr id="40" name="Łącznik prosty ze strzałką 39">
            <a:extLst>
              <a:ext uri="{FF2B5EF4-FFF2-40B4-BE49-F238E27FC236}">
                <a16:creationId xmlns:a16="http://schemas.microsoft.com/office/drawing/2014/main" id="{D2D2AC5B-E3D5-79CB-9D8D-F080A0A035EB}"/>
              </a:ext>
            </a:extLst>
          </p:cNvPr>
          <p:cNvCxnSpPr/>
          <p:nvPr/>
        </p:nvCxnSpPr>
        <p:spPr>
          <a:xfrm flipV="1">
            <a:off x="8172400" y="4394428"/>
            <a:ext cx="144016" cy="400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3" name="Obraz 42" descr="IguanaTex Bitmap Display&#10;&#10;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0&#10;$$&#10; \end{document}&#10;">
            <a:extLst>
              <a:ext uri="{FF2B5EF4-FFF2-40B4-BE49-F238E27FC236}">
                <a16:creationId xmlns:a16="http://schemas.microsoft.com/office/drawing/2014/main" id="{886A3B04-873A-5C0C-4740-13E9C58636A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33" y="4231490"/>
            <a:ext cx="97757" cy="161736"/>
          </a:xfrm>
          <a:prstGeom prst="rect">
            <a:avLst/>
          </a:prstGeom>
          <a:noFill/>
          <a:ln/>
          <a:effectLst/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046EBD15-18C1-74FD-3D9C-E06A20A9C9CB}"/>
              </a:ext>
            </a:extLst>
          </p:cNvPr>
          <p:cNvSpPr txBox="1"/>
          <p:nvPr/>
        </p:nvSpPr>
        <p:spPr>
          <a:xfrm>
            <a:off x="-383723" y="3176001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>
                <a:latin typeface="Times" panose="02020603050405020304" pitchFamily="18" charset="0"/>
                <a:cs typeface="Times" panose="02020603050405020304" pitchFamily="18" charset="0"/>
              </a:rPr>
              <a:t>asymptotically</a:t>
            </a:r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>
                <a:latin typeface="Times" panose="02020603050405020304" pitchFamily="18" charset="0"/>
                <a:cs typeface="Times" panose="02020603050405020304" pitchFamily="18" charset="0"/>
              </a:rPr>
              <a:t>saturable</a:t>
            </a:r>
            <a:endParaRPr lang="en-US" sz="2000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77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/>
      <p:bldP spid="19" grpId="0"/>
      <p:bldP spid="25" grpId="0"/>
      <p:bldP spid="26" grpId="0" animBg="1"/>
      <p:bldP spid="27" grpId="0" animBg="1"/>
      <p:bldP spid="30" grpId="0" animBg="1"/>
      <p:bldP spid="35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407576" y="1041074"/>
            <a:ext cx="5800902" cy="1486405"/>
            <a:chOff x="35496" y="1928821"/>
            <a:chExt cx="8825238" cy="2088232"/>
          </a:xfrm>
        </p:grpSpPr>
        <p:pic>
          <p:nvPicPr>
            <p:cNvPr id="7" name="Obraz 6" descr="Wycinek ekranu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63"/>
            <a:stretch/>
          </p:blipFill>
          <p:spPr>
            <a:xfrm>
              <a:off x="35496" y="1928821"/>
              <a:ext cx="7740000" cy="2088232"/>
            </a:xfrm>
            <a:prstGeom prst="rect">
              <a:avLst/>
            </a:prstGeom>
          </p:spPr>
        </p:pic>
        <p:pic>
          <p:nvPicPr>
            <p:cNvPr id="8" name="Obraz 7" descr="\documentclass{slides}\pagestyle{empty}&#10;\usepackage{color,amsmath}&#10;\renewcommand{\familydefault}{cmr}&#10;\begin{document}&#10;%\pagecolor{blue}&#10;%\color{blue}&#10;$$&#10;\textcolor{red}{\tilde{\theta}(\omega)}&#10;$$&#10;\end{document}&#10;" title="IguanaTex Bitmap Display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0392" y="2676411"/>
              <a:ext cx="760342" cy="404598"/>
            </a:xfrm>
            <a:prstGeom prst="rect">
              <a:avLst/>
            </a:prstGeom>
          </p:spPr>
        </p:pic>
        <p:grpSp>
          <p:nvGrpSpPr>
            <p:cNvPr id="9" name="Grupa 8"/>
            <p:cNvGrpSpPr/>
            <p:nvPr/>
          </p:nvGrpSpPr>
          <p:grpSpPr>
            <a:xfrm>
              <a:off x="6876256" y="2732141"/>
              <a:ext cx="432048" cy="432048"/>
              <a:chOff x="7720151" y="1337426"/>
              <a:chExt cx="432048" cy="432048"/>
            </a:xfrm>
          </p:grpSpPr>
          <p:sp>
            <p:nvSpPr>
              <p:cNvPr id="10" name="Prostokąt 9"/>
              <p:cNvSpPr/>
              <p:nvPr/>
            </p:nvSpPr>
            <p:spPr>
              <a:xfrm>
                <a:off x="7720151" y="1337426"/>
                <a:ext cx="432048" cy="432048"/>
              </a:xfrm>
              <a:prstGeom prst="rect">
                <a:avLst/>
              </a:prstGeom>
              <a:solidFill>
                <a:srgbClr val="D1D2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11" name="Obraz 10" descr="\documentclass{slides}\pagestyle{empty}&#10;\usepackage{color,amsmath}&#10;\renewcommand{\familydefault}{cmr}&#10;\begin{document}&#10;%\pagecolor{blue}&#10;%\color{blue}&#10;$$&#10;\textcolor{red}{\Pi_\omega}&#10;$$&#10;\end{document}&#10;" title="IguanaTex Bitmap Display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2729" y="1444383"/>
                <a:ext cx="329470" cy="218134"/>
              </a:xfrm>
              <a:prstGeom prst="rect">
                <a:avLst/>
              </a:prstGeom>
            </p:spPr>
          </p:pic>
        </p:grpSp>
        <p:grpSp>
          <p:nvGrpSpPr>
            <p:cNvPr id="12" name="Grupa 11"/>
            <p:cNvGrpSpPr/>
            <p:nvPr/>
          </p:nvGrpSpPr>
          <p:grpSpPr>
            <a:xfrm>
              <a:off x="611560" y="2789464"/>
              <a:ext cx="288306" cy="375317"/>
              <a:chOff x="611286" y="3905556"/>
              <a:chExt cx="288306" cy="375317"/>
            </a:xfrm>
          </p:grpSpPr>
          <p:sp>
            <p:nvSpPr>
              <p:cNvPr id="13" name="Prostokąt 12"/>
              <p:cNvSpPr/>
              <p:nvPr/>
            </p:nvSpPr>
            <p:spPr>
              <a:xfrm>
                <a:off x="611286" y="3905556"/>
                <a:ext cx="288306" cy="375317"/>
              </a:xfrm>
              <a:prstGeom prst="rect">
                <a:avLst/>
              </a:prstGeom>
              <a:solidFill>
                <a:srgbClr val="D1D2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14" name="Obraz 13" descr="\documentclass{slides}\pagestyle{empty}&#10;\usepackage{color,amsmath}&#10;\renewcommand{\familydefault}{cmr}&#10;\begin{document}&#10;%\pagecolor{blue}&#10;%\color{blue}&#10;$$&#10;\textcolor{red}{\rho}&#10;$$&#10;\end{document}&#10;" title="IguanaTex Bitmap Display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9297" y="3996689"/>
                <a:ext cx="132283" cy="173972"/>
              </a:xfrm>
              <a:prstGeom prst="rect">
                <a:avLst/>
              </a:prstGeom>
            </p:spPr>
          </p:pic>
        </p:grpSp>
        <p:grpSp>
          <p:nvGrpSpPr>
            <p:cNvPr id="15" name="Grupa 14"/>
            <p:cNvGrpSpPr/>
            <p:nvPr/>
          </p:nvGrpSpPr>
          <p:grpSpPr>
            <a:xfrm>
              <a:off x="2657647" y="2823586"/>
              <a:ext cx="288306" cy="375317"/>
              <a:chOff x="1619672" y="4033429"/>
              <a:chExt cx="288306" cy="375317"/>
            </a:xfrm>
          </p:grpSpPr>
          <p:sp>
            <p:nvSpPr>
              <p:cNvPr id="16" name="Prostokąt 15"/>
              <p:cNvSpPr/>
              <p:nvPr/>
            </p:nvSpPr>
            <p:spPr>
              <a:xfrm>
                <a:off x="1619672" y="4033429"/>
                <a:ext cx="288306" cy="375317"/>
              </a:xfrm>
              <a:prstGeom prst="rect">
                <a:avLst/>
              </a:prstGeom>
              <a:solidFill>
                <a:srgbClr val="D1D2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17" name="Obraz 16" descr="\documentclass{slides}\pagestyle{empty}&#10;\usepackage{color,amsmath}&#10;\renewcommand{\familydefault}{cmr}&#10;\begin{document}&#10;%\pagecolor{blue}&#10;%\color{blue}&#10;$$&#10;\textcolor{red}{\mathcal{V}_1}&#10;$$&#10;\end{document}&#10;" title="IguanaTex Bitmap Display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9672" y="4126870"/>
                <a:ext cx="219973" cy="185469"/>
              </a:xfrm>
              <a:prstGeom prst="rect">
                <a:avLst/>
              </a:prstGeom>
            </p:spPr>
          </p:pic>
        </p:grpSp>
        <p:grpSp>
          <p:nvGrpSpPr>
            <p:cNvPr id="18" name="Grupa 17"/>
            <p:cNvGrpSpPr/>
            <p:nvPr/>
          </p:nvGrpSpPr>
          <p:grpSpPr>
            <a:xfrm>
              <a:off x="5076056" y="2839098"/>
              <a:ext cx="288306" cy="375317"/>
              <a:chOff x="7524328" y="4061794"/>
              <a:chExt cx="288306" cy="375317"/>
            </a:xfrm>
          </p:grpSpPr>
          <p:sp>
            <p:nvSpPr>
              <p:cNvPr id="19" name="Prostokąt 18"/>
              <p:cNvSpPr/>
              <p:nvPr/>
            </p:nvSpPr>
            <p:spPr>
              <a:xfrm>
                <a:off x="7524328" y="4061794"/>
                <a:ext cx="288306" cy="375317"/>
              </a:xfrm>
              <a:prstGeom prst="rect">
                <a:avLst/>
              </a:prstGeom>
              <a:solidFill>
                <a:srgbClr val="D1D2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20" name="Obraz 19" descr="\documentclass{slides}\pagestyle{empty}&#10;\usepackage{color,amsmath}&#10;\renewcommand{\familydefault}{cmr}&#10;\begin{document}&#10;%\pagecolor{blue}&#10;%\color{blue}&#10;$$&#10;\textcolor{red}{\mathcal{V}_N}&#10;$$&#10;\end{document}&#10;" title="IguanaTex Bitmap Display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24328" y="4128113"/>
                <a:ext cx="288306" cy="188436"/>
              </a:xfrm>
              <a:prstGeom prst="rect">
                <a:avLst/>
              </a:prstGeom>
            </p:spPr>
          </p:pic>
        </p:grpSp>
      </p:grpSp>
      <p:pic>
        <p:nvPicPr>
          <p:cNvPr id="23" name="Obraz 22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{\boldsymbol{\theta}}(\rho) = \sum_i K_{i}^{\boldsymbol{\theta}} &#10;\rho K_{i}^{\boldsymbol{\theta} \dagger}$$&#10; 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014" y="1104700"/>
            <a:ext cx="2256930" cy="548369"/>
          </a:xfrm>
          <a:prstGeom prst="rect">
            <a:avLst/>
          </a:prstGeom>
          <a:noFill/>
          <a:ln/>
          <a:effectLst/>
        </p:spPr>
      </p:pic>
      <p:cxnSp>
        <p:nvCxnSpPr>
          <p:cNvPr id="26" name="Łącznik łamany 25"/>
          <p:cNvCxnSpPr>
            <a:stCxn id="5" idx="1"/>
          </p:cNvCxnSpPr>
          <p:nvPr/>
        </p:nvCxnSpPr>
        <p:spPr>
          <a:xfrm rot="10800000" flipV="1">
            <a:off x="1687423" y="3161253"/>
            <a:ext cx="515072" cy="700428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łamany 26"/>
          <p:cNvCxnSpPr>
            <a:stCxn id="5" idx="3"/>
          </p:cNvCxnSpPr>
          <p:nvPr/>
        </p:nvCxnSpPr>
        <p:spPr>
          <a:xfrm>
            <a:off x="7088023" y="3161253"/>
            <a:ext cx="515072" cy="700428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Obraz 27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$&#10;H = i \sum_i (\partial_{\theta}{K}_i^\dagger) K_i$$ &#10;&#10; \end{document}&#10;" title="IguanaTex Bitmap Display">
            <a:extLst>
              <a:ext uri="{FF2B5EF4-FFF2-40B4-BE49-F238E27FC236}">
                <a16:creationId xmlns:a16="http://schemas.microsoft.com/office/drawing/2014/main" id="{25C540CB-E3A8-07FE-2026-76FE4C81B3A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700" y="1858163"/>
            <a:ext cx="1615025" cy="442196"/>
          </a:xfrm>
          <a:prstGeom prst="rect">
            <a:avLst/>
          </a:prstGeom>
          <a:noFill/>
          <a:ln/>
          <a:effectLst/>
        </p:spPr>
      </p:pic>
      <p:sp>
        <p:nvSpPr>
          <p:cNvPr id="40" name="Prostokąt 39"/>
          <p:cNvSpPr/>
          <p:nvPr/>
        </p:nvSpPr>
        <p:spPr>
          <a:xfrm>
            <a:off x="7138137" y="2803441"/>
            <a:ext cx="5100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 err="1"/>
              <a:t>yes</a:t>
            </a:r>
            <a:endParaRPr lang="pl-PL" sz="1600" dirty="0"/>
          </a:p>
        </p:txBody>
      </p:sp>
      <p:sp>
        <p:nvSpPr>
          <p:cNvPr id="42" name="Schemat blokowy: proces alternatywny 41"/>
          <p:cNvSpPr/>
          <p:nvPr/>
        </p:nvSpPr>
        <p:spPr>
          <a:xfrm>
            <a:off x="280278" y="3856992"/>
            <a:ext cx="2995577" cy="1344865"/>
          </a:xfrm>
          <a:prstGeom prst="flowChartAlternateProcess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ysClr val="windowText" lastClr="000000"/>
                </a:solidFill>
              </a:rPr>
              <a:t>Heisenberg </a:t>
            </a:r>
            <a:r>
              <a:rPr lang="pl-PL" sz="1600" dirty="0" err="1">
                <a:solidFill>
                  <a:sysClr val="windowText" lastClr="000000"/>
                </a:solidFill>
              </a:rPr>
              <a:t>scaling</a:t>
            </a:r>
            <a:r>
              <a:rPr lang="pl-PL" sz="1600" dirty="0">
                <a:solidFill>
                  <a:sysClr val="windowText" lastClr="000000"/>
                </a:solidFill>
              </a:rPr>
              <a:t> </a:t>
            </a:r>
            <a:r>
              <a:rPr lang="pl-PL" sz="1600" b="1" dirty="0">
                <a:solidFill>
                  <a:sysClr val="windowText" lastClr="000000"/>
                </a:solidFill>
              </a:rPr>
              <a:t>not </a:t>
            </a:r>
            <a:r>
              <a:rPr lang="pl-PL" sz="1600" b="1" dirty="0" err="1">
                <a:solidFill>
                  <a:sysClr val="windowText" lastClr="000000"/>
                </a:solidFill>
              </a:rPr>
              <a:t>possible</a:t>
            </a:r>
            <a:r>
              <a:rPr lang="pl-PL" sz="1600" b="1" dirty="0">
                <a:solidFill>
                  <a:sysClr val="windowText" lastClr="000000"/>
                </a:solidFill>
              </a:rPr>
              <a:t>. </a:t>
            </a:r>
            <a:br>
              <a:rPr lang="pl-PL" sz="1600" b="1" dirty="0">
                <a:solidFill>
                  <a:sysClr val="windowText" lastClr="000000"/>
                </a:solidFill>
              </a:rPr>
            </a:br>
            <a:br>
              <a:rPr lang="pl-PL" sz="1600" b="1" dirty="0">
                <a:solidFill>
                  <a:sysClr val="windowText" lastClr="000000"/>
                </a:solidFill>
              </a:rPr>
            </a:br>
            <a:r>
              <a:rPr lang="pl-PL" sz="1600" dirty="0">
                <a:solidFill>
                  <a:sysClr val="windowText" lastClr="000000"/>
                </a:solidFill>
              </a:rPr>
              <a:t>Small-</a:t>
            </a:r>
            <a:r>
              <a:rPr lang="pl-PL" sz="1600" dirty="0" err="1">
                <a:solidFill>
                  <a:sysClr val="windowText" lastClr="000000"/>
                </a:solidFill>
              </a:rPr>
              <a:t>scale</a:t>
            </a:r>
            <a:r>
              <a:rPr lang="pl-PL" sz="1600" dirty="0">
                <a:solidFill>
                  <a:sysClr val="windowText" lastClr="000000"/>
                </a:solidFill>
              </a:rPr>
              <a:t> </a:t>
            </a:r>
            <a:r>
              <a:rPr lang="pl-PL" sz="1600" dirty="0" err="1">
                <a:solidFill>
                  <a:sysClr val="windowText" lastClr="000000"/>
                </a:solidFill>
              </a:rPr>
              <a:t>entangelment</a:t>
            </a:r>
            <a:r>
              <a:rPr lang="pl-PL" sz="1600" dirty="0">
                <a:solidFill>
                  <a:sysClr val="windowText" lastClr="000000"/>
                </a:solidFill>
              </a:rPr>
              <a:t> </a:t>
            </a:r>
            <a:r>
              <a:rPr lang="pl-PL" sz="1600" dirty="0" err="1">
                <a:solidFill>
                  <a:sysClr val="windowText" lastClr="000000"/>
                </a:solidFill>
              </a:rPr>
              <a:t>protocols</a:t>
            </a:r>
            <a:r>
              <a:rPr lang="pl-PL" sz="1600" dirty="0">
                <a:solidFill>
                  <a:sysClr val="windowText" lastClr="000000"/>
                </a:solidFill>
              </a:rPr>
              <a:t> </a:t>
            </a:r>
            <a:r>
              <a:rPr lang="pl-PL" sz="1600" dirty="0" err="1">
                <a:solidFill>
                  <a:sysClr val="windowText" lastClr="000000"/>
                </a:solidFill>
              </a:rPr>
              <a:t>optimal</a:t>
            </a:r>
            <a:endParaRPr lang="pl-PL" sz="1600" dirty="0"/>
          </a:p>
        </p:txBody>
      </p:sp>
      <p:sp>
        <p:nvSpPr>
          <p:cNvPr id="43" name="Schemat blokowy: proces alternatywny 42"/>
          <p:cNvSpPr/>
          <p:nvPr/>
        </p:nvSpPr>
        <p:spPr>
          <a:xfrm>
            <a:off x="5689375" y="3861681"/>
            <a:ext cx="3312367" cy="1294641"/>
          </a:xfrm>
          <a:prstGeom prst="flowChartAlternateProcess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 dirty="0">
              <a:solidFill>
                <a:sysClr val="windowText" lastClr="000000"/>
              </a:solidFill>
            </a:endParaRPr>
          </a:p>
          <a:p>
            <a:pPr algn="ctr"/>
            <a:r>
              <a:rPr lang="pl-PL" sz="1600" dirty="0">
                <a:solidFill>
                  <a:sysClr val="windowText" lastClr="000000"/>
                </a:solidFill>
              </a:rPr>
              <a:t>Heisenberg </a:t>
            </a:r>
            <a:r>
              <a:rPr lang="pl-PL" sz="1600" dirty="0" err="1">
                <a:solidFill>
                  <a:sysClr val="windowText" lastClr="000000"/>
                </a:solidFill>
              </a:rPr>
              <a:t>scaling</a:t>
            </a:r>
            <a:r>
              <a:rPr lang="pl-PL" sz="1600" dirty="0">
                <a:solidFill>
                  <a:sysClr val="windowText" lastClr="000000"/>
                </a:solidFill>
              </a:rPr>
              <a:t> </a:t>
            </a:r>
            <a:r>
              <a:rPr lang="pl-PL" sz="1600" b="1" dirty="0" err="1">
                <a:solidFill>
                  <a:sysClr val="windowText" lastClr="000000"/>
                </a:solidFill>
              </a:rPr>
              <a:t>possible</a:t>
            </a:r>
            <a:r>
              <a:rPr lang="pl-PL" sz="1600" b="1" dirty="0">
                <a:solidFill>
                  <a:sysClr val="windowText" lastClr="000000"/>
                </a:solidFill>
              </a:rPr>
              <a:t>.</a:t>
            </a:r>
            <a:br>
              <a:rPr lang="pl-PL" sz="1600" b="1" dirty="0">
                <a:solidFill>
                  <a:sysClr val="windowText" lastClr="000000"/>
                </a:solidFill>
              </a:rPr>
            </a:br>
            <a:br>
              <a:rPr lang="pl-PL" sz="1600" b="1" dirty="0">
                <a:solidFill>
                  <a:sysClr val="windowText" lastClr="000000"/>
                </a:solidFill>
              </a:rPr>
            </a:br>
            <a:r>
              <a:rPr lang="pl-PL" sz="1600" dirty="0">
                <a:solidFill>
                  <a:sysClr val="windowText" lastClr="000000"/>
                </a:solidFill>
              </a:rPr>
              <a:t>Quantum error-</a:t>
            </a:r>
            <a:r>
              <a:rPr lang="pl-PL" sz="1600" dirty="0" err="1">
                <a:solidFill>
                  <a:sysClr val="windowText" lastClr="000000"/>
                </a:solidFill>
              </a:rPr>
              <a:t>correction</a:t>
            </a:r>
            <a:r>
              <a:rPr lang="pl-PL" sz="1600" dirty="0">
                <a:solidFill>
                  <a:sysClr val="windowText" lastClr="000000"/>
                </a:solidFill>
              </a:rPr>
              <a:t> </a:t>
            </a:r>
            <a:r>
              <a:rPr lang="pl-PL" sz="1600" dirty="0" err="1">
                <a:solidFill>
                  <a:sysClr val="windowText" lastClr="000000"/>
                </a:solidFill>
              </a:rPr>
              <a:t>inspired</a:t>
            </a:r>
            <a:r>
              <a:rPr lang="pl-PL" sz="1600" dirty="0">
                <a:solidFill>
                  <a:sysClr val="windowText" lastClr="000000"/>
                </a:solidFill>
              </a:rPr>
              <a:t> </a:t>
            </a:r>
            <a:r>
              <a:rPr lang="pl-PL" sz="1600" dirty="0" err="1">
                <a:solidFill>
                  <a:sysClr val="windowText" lastClr="000000"/>
                </a:solidFill>
              </a:rPr>
              <a:t>protocols</a:t>
            </a:r>
            <a:r>
              <a:rPr lang="pl-PL" sz="1600" dirty="0">
                <a:solidFill>
                  <a:sysClr val="windowText" lastClr="000000"/>
                </a:solidFill>
              </a:rPr>
              <a:t> </a:t>
            </a:r>
            <a:r>
              <a:rPr lang="pl-PL" sz="1600" dirty="0" err="1">
                <a:solidFill>
                  <a:sysClr val="windowText" lastClr="000000"/>
                </a:solidFill>
              </a:rPr>
              <a:t>optimal</a:t>
            </a:r>
            <a:endParaRPr lang="pl-PL" sz="1600" dirty="0">
              <a:solidFill>
                <a:sysClr val="windowText" lastClr="000000"/>
              </a:solidFill>
            </a:endParaRPr>
          </a:p>
          <a:p>
            <a:pPr algn="ctr"/>
            <a:endParaRPr lang="pl-PL" sz="1600" dirty="0">
              <a:solidFill>
                <a:sysClr val="windowText" lastClr="000000"/>
              </a:solidFill>
            </a:endParaRPr>
          </a:p>
        </p:txBody>
      </p:sp>
      <p:grpSp>
        <p:nvGrpSpPr>
          <p:cNvPr id="49" name="Grupa 48"/>
          <p:cNvGrpSpPr/>
          <p:nvPr/>
        </p:nvGrpSpPr>
        <p:grpSpPr>
          <a:xfrm>
            <a:off x="379232" y="1022071"/>
            <a:ext cx="5087566" cy="1486405"/>
            <a:chOff x="35496" y="1928821"/>
            <a:chExt cx="7740000" cy="2088232"/>
          </a:xfrm>
        </p:grpSpPr>
        <p:pic>
          <p:nvPicPr>
            <p:cNvPr id="50" name="Obraz 49" descr="Wycinek ekranu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63"/>
            <a:stretch/>
          </p:blipFill>
          <p:spPr>
            <a:xfrm>
              <a:off x="35496" y="1928821"/>
              <a:ext cx="7740000" cy="2088232"/>
            </a:xfrm>
            <a:prstGeom prst="rect">
              <a:avLst/>
            </a:prstGeom>
          </p:spPr>
        </p:pic>
        <p:grpSp>
          <p:nvGrpSpPr>
            <p:cNvPr id="52" name="Grupa 51"/>
            <p:cNvGrpSpPr/>
            <p:nvPr/>
          </p:nvGrpSpPr>
          <p:grpSpPr>
            <a:xfrm>
              <a:off x="6876256" y="2732141"/>
              <a:ext cx="432048" cy="432048"/>
              <a:chOff x="7720151" y="1337426"/>
              <a:chExt cx="432048" cy="432048"/>
            </a:xfrm>
          </p:grpSpPr>
          <p:sp>
            <p:nvSpPr>
              <p:cNvPr id="62" name="Prostokąt 61"/>
              <p:cNvSpPr/>
              <p:nvPr/>
            </p:nvSpPr>
            <p:spPr>
              <a:xfrm>
                <a:off x="7720151" y="1337426"/>
                <a:ext cx="432048" cy="432048"/>
              </a:xfrm>
              <a:prstGeom prst="rect">
                <a:avLst/>
              </a:prstGeom>
              <a:solidFill>
                <a:srgbClr val="D1D2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63" name="Obraz 62" descr="\documentclass{slides}\pagestyle{empty}&#10;\usepackage{color,amsmath}&#10;\renewcommand{\familydefault}{cmr}&#10;\begin{document}&#10;%\pagecolor{blue}&#10;%\color{blue}&#10;$$&#10;\textcolor{red}{\Pi_\omega}&#10;$$&#10;\end{document}&#10;" title="IguanaTex Bitmap Display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2729" y="1444383"/>
                <a:ext cx="329470" cy="218134"/>
              </a:xfrm>
              <a:prstGeom prst="rect">
                <a:avLst/>
              </a:prstGeom>
            </p:spPr>
          </p:pic>
        </p:grpSp>
        <p:grpSp>
          <p:nvGrpSpPr>
            <p:cNvPr id="53" name="Grupa 52"/>
            <p:cNvGrpSpPr/>
            <p:nvPr/>
          </p:nvGrpSpPr>
          <p:grpSpPr>
            <a:xfrm>
              <a:off x="611560" y="2789464"/>
              <a:ext cx="288306" cy="375317"/>
              <a:chOff x="611286" y="3905556"/>
              <a:chExt cx="288306" cy="375317"/>
            </a:xfrm>
          </p:grpSpPr>
          <p:sp>
            <p:nvSpPr>
              <p:cNvPr id="60" name="Prostokąt 59"/>
              <p:cNvSpPr/>
              <p:nvPr/>
            </p:nvSpPr>
            <p:spPr>
              <a:xfrm>
                <a:off x="611286" y="3905556"/>
                <a:ext cx="288306" cy="375317"/>
              </a:xfrm>
              <a:prstGeom prst="rect">
                <a:avLst/>
              </a:prstGeom>
              <a:solidFill>
                <a:srgbClr val="D1D2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61" name="Obraz 60" descr="\documentclass{slides}\pagestyle{empty}&#10;\usepackage{color,amsmath}&#10;\renewcommand{\familydefault}{cmr}&#10;\begin{document}&#10;%\pagecolor{blue}&#10;%\color{blue}&#10;$$&#10;\textcolor{red}{\rho}&#10;$$&#10;\end{document}&#10;" title="IguanaTex Bitmap Display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9297" y="3996689"/>
                <a:ext cx="132283" cy="173972"/>
              </a:xfrm>
              <a:prstGeom prst="rect">
                <a:avLst/>
              </a:prstGeom>
            </p:spPr>
          </p:pic>
        </p:grpSp>
        <p:grpSp>
          <p:nvGrpSpPr>
            <p:cNvPr id="54" name="Grupa 53"/>
            <p:cNvGrpSpPr/>
            <p:nvPr/>
          </p:nvGrpSpPr>
          <p:grpSpPr>
            <a:xfrm>
              <a:off x="2657647" y="2823586"/>
              <a:ext cx="288306" cy="375317"/>
              <a:chOff x="1619672" y="4033429"/>
              <a:chExt cx="288306" cy="375317"/>
            </a:xfrm>
          </p:grpSpPr>
          <p:sp>
            <p:nvSpPr>
              <p:cNvPr id="58" name="Prostokąt 57"/>
              <p:cNvSpPr/>
              <p:nvPr/>
            </p:nvSpPr>
            <p:spPr>
              <a:xfrm>
                <a:off x="1619672" y="4033429"/>
                <a:ext cx="288306" cy="375317"/>
              </a:xfrm>
              <a:prstGeom prst="rect">
                <a:avLst/>
              </a:prstGeom>
              <a:solidFill>
                <a:srgbClr val="D1D2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59" name="Obraz 58" descr="\documentclass{slides}\pagestyle{empty}&#10;\usepackage{color,amsmath}&#10;\renewcommand{\familydefault}{cmr}&#10;\begin{document}&#10;%\pagecolor{blue}&#10;%\color{blue}&#10;$$&#10;\textcolor{red}{\mathcal{V}_1}&#10;$$&#10;\end{document}&#10;" title="IguanaTex Bitmap Display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9672" y="4126870"/>
                <a:ext cx="219973" cy="185469"/>
              </a:xfrm>
              <a:prstGeom prst="rect">
                <a:avLst/>
              </a:prstGeom>
            </p:spPr>
          </p:pic>
        </p:grpSp>
        <p:grpSp>
          <p:nvGrpSpPr>
            <p:cNvPr id="55" name="Grupa 54"/>
            <p:cNvGrpSpPr/>
            <p:nvPr/>
          </p:nvGrpSpPr>
          <p:grpSpPr>
            <a:xfrm>
              <a:off x="5076056" y="2839098"/>
              <a:ext cx="288306" cy="375317"/>
              <a:chOff x="7524328" y="4061794"/>
              <a:chExt cx="288306" cy="375317"/>
            </a:xfrm>
          </p:grpSpPr>
          <p:sp>
            <p:nvSpPr>
              <p:cNvPr id="56" name="Prostokąt 55"/>
              <p:cNvSpPr/>
              <p:nvPr/>
            </p:nvSpPr>
            <p:spPr>
              <a:xfrm>
                <a:off x="7524328" y="4061794"/>
                <a:ext cx="288306" cy="375317"/>
              </a:xfrm>
              <a:prstGeom prst="rect">
                <a:avLst/>
              </a:prstGeom>
              <a:solidFill>
                <a:srgbClr val="D1D2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57" name="Obraz 56" descr="\documentclass{slides}\pagestyle{empty}&#10;\usepackage{color,amsmath}&#10;\renewcommand{\familydefault}{cmr}&#10;\begin{document}&#10;%\pagecolor{blue}&#10;%\color{blue}&#10;$$&#10;\textcolor{red}{\mathcal{V}_N}&#10;$$&#10;\end{document}&#10;" title="IguanaTex Bitmap Display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24328" y="4128113"/>
                <a:ext cx="288306" cy="188436"/>
              </a:xfrm>
              <a:prstGeom prst="rect">
                <a:avLst/>
              </a:prstGeom>
            </p:spPr>
          </p:pic>
        </p:grpSp>
      </p:grpSp>
      <p:sp>
        <p:nvSpPr>
          <p:cNvPr id="79" name="Tytuł 2"/>
          <p:cNvSpPr txBox="1">
            <a:spLocks/>
          </p:cNvSpPr>
          <p:nvPr/>
        </p:nvSpPr>
        <p:spPr>
          <a:xfrm>
            <a:off x="535168" y="-8954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dirty="0" err="1"/>
              <a:t>Summary</a:t>
            </a:r>
            <a:endParaRPr lang="en-GB" dirty="0"/>
          </a:p>
        </p:txBody>
      </p:sp>
      <p:sp>
        <p:nvSpPr>
          <p:cNvPr id="83" name="Prostokąt 82"/>
          <p:cNvSpPr/>
          <p:nvPr/>
        </p:nvSpPr>
        <p:spPr>
          <a:xfrm>
            <a:off x="1617026" y="2772476"/>
            <a:ext cx="4379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/>
              <a:t>no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5120A7B-0ADD-ECBA-ECD4-36A88F94A4F6}"/>
              </a:ext>
            </a:extLst>
          </p:cNvPr>
          <p:cNvSpPr txBox="1"/>
          <p:nvPr/>
        </p:nvSpPr>
        <p:spPr>
          <a:xfrm>
            <a:off x="3517711" y="6354738"/>
            <a:ext cx="5605329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r"/>
            <a:r>
              <a:rPr lang="pl-PL" sz="1400" dirty="0">
                <a:solidFill>
                  <a:prstClr val="black"/>
                </a:solidFill>
                <a:latin typeface="Times" pitchFamily="18" charset="0"/>
              </a:rPr>
              <a:t>S. </a:t>
            </a:r>
            <a:r>
              <a:rPr lang="pl-PL" sz="1400" dirty="0" err="1">
                <a:solidFill>
                  <a:prstClr val="black"/>
                </a:solidFill>
                <a:latin typeface="Times" pitchFamily="18" charset="0"/>
              </a:rPr>
              <a:t>Kurdzialek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</a:rPr>
              <a:t>, W. </a:t>
            </a:r>
            <a:r>
              <a:rPr lang="pl-PL" sz="1400" dirty="0" err="1">
                <a:solidFill>
                  <a:prstClr val="black"/>
                </a:solidFill>
                <a:latin typeface="Times" pitchFamily="18" charset="0"/>
              </a:rPr>
              <a:t>Gorecki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</a:rPr>
              <a:t>, F. Albarelli, RDD</a:t>
            </a:r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PRL 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131, 090801 (2023)</a:t>
            </a:r>
          </a:p>
          <a:p>
            <a:pPr lvl="0" algn="r"/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S. </a:t>
            </a:r>
            <a:r>
              <a:rPr lang="pl-PL" sz="14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Kurdzialek</a:t>
            </a:r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P. Dulian, J. </a:t>
            </a:r>
            <a:r>
              <a:rPr lang="pl-PL" sz="14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Majsak</a:t>
            </a:r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S. </a:t>
            </a:r>
            <a:r>
              <a:rPr lang="pl-PL" sz="14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Chakrabotry</a:t>
            </a:r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RDD,  coming </a:t>
            </a:r>
            <a:r>
              <a:rPr lang="pl-PL" sz="14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soon</a:t>
            </a:r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… </a:t>
            </a:r>
            <a:endParaRPr lang="pl-PL" sz="1400" dirty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29" name="Schemat blokowy: proces alternatywny 28">
            <a:extLst>
              <a:ext uri="{FF2B5EF4-FFF2-40B4-BE49-F238E27FC236}">
                <a16:creationId xmlns:a16="http://schemas.microsoft.com/office/drawing/2014/main" id="{EA39E706-93E0-9E48-9B93-2231E35585EC}"/>
              </a:ext>
            </a:extLst>
          </p:cNvPr>
          <p:cNvSpPr/>
          <p:nvPr/>
        </p:nvSpPr>
        <p:spPr>
          <a:xfrm>
            <a:off x="280278" y="5324231"/>
            <a:ext cx="8721464" cy="429070"/>
          </a:xfrm>
          <a:prstGeom prst="flowChartAlternateProcess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err="1">
                <a:solidFill>
                  <a:sysClr val="windowText" lastClr="000000"/>
                </a:solidFill>
              </a:rPr>
              <a:t>Efficient</a:t>
            </a:r>
            <a:r>
              <a:rPr lang="pl-PL" sz="1400" dirty="0">
                <a:solidFill>
                  <a:sysClr val="windowText" lastClr="000000"/>
                </a:solidFill>
              </a:rPr>
              <a:t> </a:t>
            </a:r>
            <a:r>
              <a:rPr lang="pl-PL" sz="1400" dirty="0" err="1">
                <a:solidFill>
                  <a:sysClr val="windowText" lastClr="000000"/>
                </a:solidFill>
              </a:rPr>
              <a:t>numerical</a:t>
            </a:r>
            <a:r>
              <a:rPr lang="pl-PL" sz="1400" dirty="0">
                <a:solidFill>
                  <a:sysClr val="windowText" lastClr="000000"/>
                </a:solidFill>
              </a:rPr>
              <a:t> </a:t>
            </a:r>
            <a:r>
              <a:rPr lang="pl-PL" sz="1400" dirty="0" err="1">
                <a:solidFill>
                  <a:sysClr val="windowText" lastClr="000000"/>
                </a:solidFill>
              </a:rPr>
              <a:t>methods</a:t>
            </a:r>
            <a:r>
              <a:rPr lang="pl-PL" sz="1400" dirty="0">
                <a:solidFill>
                  <a:sysClr val="windowText" lastClr="000000"/>
                </a:solidFill>
              </a:rPr>
              <a:t> to </a:t>
            </a:r>
            <a:r>
              <a:rPr lang="pl-PL" sz="1400" dirty="0" err="1">
                <a:solidFill>
                  <a:sysClr val="windowText" lastClr="000000"/>
                </a:solidFill>
              </a:rPr>
              <a:t>find</a:t>
            </a:r>
            <a:r>
              <a:rPr lang="pl-PL" sz="1400" dirty="0">
                <a:solidFill>
                  <a:sysClr val="windowText" lastClr="000000"/>
                </a:solidFill>
              </a:rPr>
              <a:t> </a:t>
            </a:r>
            <a:r>
              <a:rPr lang="pl-PL" sz="1400" dirty="0" err="1">
                <a:solidFill>
                  <a:sysClr val="windowText" lastClr="000000"/>
                </a:solidFill>
              </a:rPr>
              <a:t>bounds</a:t>
            </a:r>
            <a:r>
              <a:rPr lang="pl-PL" sz="1400" dirty="0">
                <a:solidFill>
                  <a:sysClr val="windowText" lastClr="000000"/>
                </a:solidFill>
              </a:rPr>
              <a:t> and </a:t>
            </a:r>
            <a:r>
              <a:rPr lang="pl-PL" sz="1400" dirty="0" err="1">
                <a:solidFill>
                  <a:sysClr val="windowText" lastClr="000000"/>
                </a:solidFill>
              </a:rPr>
              <a:t>identify</a:t>
            </a:r>
            <a:r>
              <a:rPr lang="pl-PL" sz="1400" dirty="0">
                <a:solidFill>
                  <a:sysClr val="windowText" lastClr="000000"/>
                </a:solidFill>
              </a:rPr>
              <a:t> </a:t>
            </a:r>
            <a:r>
              <a:rPr lang="pl-PL" sz="1400" dirty="0" err="1">
                <a:solidFill>
                  <a:sysClr val="windowText" lastClr="000000"/>
                </a:solidFill>
              </a:rPr>
              <a:t>optimal</a:t>
            </a:r>
            <a:r>
              <a:rPr lang="pl-PL" sz="1400" dirty="0">
                <a:solidFill>
                  <a:sysClr val="windowText" lastClr="000000"/>
                </a:solidFill>
              </a:rPr>
              <a:t> </a:t>
            </a:r>
            <a:r>
              <a:rPr lang="pl-PL" sz="1400" dirty="0" err="1">
                <a:solidFill>
                  <a:sysClr val="windowText" lastClr="000000"/>
                </a:solidFill>
              </a:rPr>
              <a:t>protocols</a:t>
            </a:r>
            <a:r>
              <a:rPr lang="pl-PL" sz="1400" dirty="0">
                <a:solidFill>
                  <a:sysClr val="windowText" lastClr="000000"/>
                </a:solidFill>
              </a:rPr>
              <a:t> (</a:t>
            </a:r>
            <a:r>
              <a:rPr lang="pl-PL" sz="1400" dirty="0" err="1">
                <a:solidFill>
                  <a:sysClr val="windowText" lastClr="000000"/>
                </a:solidFill>
              </a:rPr>
              <a:t>SDP+tensor</a:t>
            </a:r>
            <a:r>
              <a:rPr lang="pl-PL" sz="1400" dirty="0">
                <a:solidFill>
                  <a:sysClr val="windowText" lastClr="000000"/>
                </a:solidFill>
              </a:rPr>
              <a:t> networks)</a:t>
            </a:r>
          </a:p>
        </p:txBody>
      </p:sp>
      <p:grpSp>
        <p:nvGrpSpPr>
          <p:cNvPr id="24" name="Grupa 23">
            <a:extLst>
              <a:ext uri="{FF2B5EF4-FFF2-40B4-BE49-F238E27FC236}">
                <a16:creationId xmlns:a16="http://schemas.microsoft.com/office/drawing/2014/main" id="{CBA777CC-E3FD-DA10-605A-2D8B908420A3}"/>
              </a:ext>
            </a:extLst>
          </p:cNvPr>
          <p:cNvGrpSpPr/>
          <p:nvPr/>
        </p:nvGrpSpPr>
        <p:grpSpPr>
          <a:xfrm>
            <a:off x="2202495" y="2460825"/>
            <a:ext cx="4885528" cy="1400856"/>
            <a:chOff x="2202495" y="2460825"/>
            <a:chExt cx="4885528" cy="1400856"/>
          </a:xfrm>
          <a:solidFill>
            <a:srgbClr val="00B0F0"/>
          </a:solidFill>
        </p:grpSpPr>
        <p:sp>
          <p:nvSpPr>
            <p:cNvPr id="5" name="Schemat blokowy: decyzja 4"/>
            <p:cNvSpPr/>
            <p:nvPr/>
          </p:nvSpPr>
          <p:spPr>
            <a:xfrm>
              <a:off x="2202495" y="2460825"/>
              <a:ext cx="4885528" cy="1400856"/>
            </a:xfrm>
            <a:prstGeom prst="flowChartDecision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22" name="Obraz 21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$&#10;H \notin\mathcal{S} = \t{span}_{\mathbb{H}}\left\{K_i^\dagger K_j, \forall_{ij}  \right\}&#10;$$ &#10;&#10; \end{document}&#10;" title="IguanaTex Bitmap Display">
              <a:extLst>
                <a:ext uri="{FF2B5EF4-FFF2-40B4-BE49-F238E27FC236}">
                  <a16:creationId xmlns:a16="http://schemas.microsoft.com/office/drawing/2014/main" id="{F48D4BB2-455A-1BFD-60A8-C0876519336E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3857" y="2975544"/>
              <a:ext cx="2395160" cy="366747"/>
            </a:xfrm>
            <a:prstGeom prst="rect">
              <a:avLst/>
            </a:prstGeom>
            <a:grpFill/>
            <a:ln/>
            <a:effectLst/>
          </p:spPr>
        </p:pic>
      </p:grpSp>
      <p:grpSp>
        <p:nvGrpSpPr>
          <p:cNvPr id="46" name="Grupa 45">
            <a:extLst>
              <a:ext uri="{FF2B5EF4-FFF2-40B4-BE49-F238E27FC236}">
                <a16:creationId xmlns:a16="http://schemas.microsoft.com/office/drawing/2014/main" id="{A61C75EF-6019-FCC5-4FE0-88AF0CBF9FB1}"/>
              </a:ext>
            </a:extLst>
          </p:cNvPr>
          <p:cNvGrpSpPr/>
          <p:nvPr/>
        </p:nvGrpSpPr>
        <p:grpSpPr>
          <a:xfrm>
            <a:off x="280278" y="70548"/>
            <a:ext cx="2779555" cy="1021134"/>
            <a:chOff x="280278" y="70548"/>
            <a:chExt cx="2779555" cy="1021134"/>
          </a:xfrm>
        </p:grpSpPr>
        <p:sp>
          <p:nvSpPr>
            <p:cNvPr id="31" name="Schemat blokowy: proces alternatywny 30">
              <a:extLst>
                <a:ext uri="{FF2B5EF4-FFF2-40B4-BE49-F238E27FC236}">
                  <a16:creationId xmlns:a16="http://schemas.microsoft.com/office/drawing/2014/main" id="{84ECF96B-8A07-D730-8192-469192A852A0}"/>
                </a:ext>
              </a:extLst>
            </p:cNvPr>
            <p:cNvSpPr/>
            <p:nvPr/>
          </p:nvSpPr>
          <p:spPr>
            <a:xfrm>
              <a:off x="280278" y="70548"/>
              <a:ext cx="2779555" cy="781094"/>
            </a:xfrm>
            <a:prstGeom prst="flowChartAlternate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dirty="0" err="1">
                  <a:solidFill>
                    <a:schemeClr val="tx1"/>
                  </a:solidFill>
                </a:rPr>
                <a:t>Generalize</a:t>
              </a:r>
              <a:r>
                <a:rPr lang="pl-PL" sz="1600" dirty="0">
                  <a:solidFill>
                    <a:schemeClr val="tx1"/>
                  </a:solidFill>
                </a:rPr>
                <a:t> </a:t>
              </a:r>
              <a:r>
                <a:rPr lang="pl-PL" sz="1600" dirty="0" err="1">
                  <a:solidFill>
                    <a:schemeClr val="tx1"/>
                  </a:solidFill>
                </a:rPr>
                <a:t>methods</a:t>
              </a:r>
              <a:r>
                <a:rPr lang="pl-PL" sz="1600" dirty="0">
                  <a:solidFill>
                    <a:schemeClr val="tx1"/>
                  </a:solidFill>
                </a:rPr>
                <a:t> to </a:t>
              </a:r>
              <a:r>
                <a:rPr lang="pl-PL" sz="1600" dirty="0" err="1">
                  <a:solidFill>
                    <a:schemeClr val="tx1"/>
                  </a:solidFill>
                </a:rPr>
                <a:t>correlated</a:t>
              </a:r>
              <a:r>
                <a:rPr lang="pl-PL" sz="1600" dirty="0">
                  <a:solidFill>
                    <a:schemeClr val="tx1"/>
                  </a:solidFill>
                </a:rPr>
                <a:t> </a:t>
              </a:r>
              <a:r>
                <a:rPr lang="pl-PL" sz="1600" dirty="0" err="1">
                  <a:solidFill>
                    <a:schemeClr val="tx1"/>
                  </a:solidFill>
                </a:rPr>
                <a:t>noise</a:t>
              </a:r>
              <a:r>
                <a:rPr lang="pl-PL" sz="1600" dirty="0">
                  <a:solidFill>
                    <a:schemeClr val="tx1"/>
                  </a:solidFill>
                </a:rPr>
                <a:t> </a:t>
              </a:r>
              <a:r>
                <a:rPr lang="pl-PL" sz="1600" dirty="0" err="1">
                  <a:solidFill>
                    <a:schemeClr val="tx1"/>
                  </a:solidFill>
                </a:rPr>
                <a:t>models</a:t>
              </a:r>
              <a:r>
                <a:rPr lang="pl-PL" sz="1600" dirty="0">
                  <a:solidFill>
                    <a:schemeClr val="tx1"/>
                  </a:solidFill>
                </a:rPr>
                <a:t>!</a:t>
              </a:r>
            </a:p>
          </p:txBody>
        </p:sp>
        <p:sp>
          <p:nvSpPr>
            <p:cNvPr id="37" name="Dowolny kształt: kształt 36">
              <a:extLst>
                <a:ext uri="{FF2B5EF4-FFF2-40B4-BE49-F238E27FC236}">
                  <a16:creationId xmlns:a16="http://schemas.microsoft.com/office/drawing/2014/main" id="{CCEBD624-F4CD-2BC4-3F4D-D8C696AFE2B6}"/>
                </a:ext>
              </a:extLst>
            </p:cNvPr>
            <p:cNvSpPr/>
            <p:nvPr/>
          </p:nvSpPr>
          <p:spPr>
            <a:xfrm>
              <a:off x="1474237" y="905069"/>
              <a:ext cx="1576873" cy="186613"/>
            </a:xfrm>
            <a:custGeom>
              <a:avLst/>
              <a:gdLst>
                <a:gd name="connsiteX0" fmla="*/ 0 w 1576873"/>
                <a:gd name="connsiteY0" fmla="*/ 130629 h 186613"/>
                <a:gd name="connsiteX1" fmla="*/ 83975 w 1576873"/>
                <a:gd name="connsiteY1" fmla="*/ 121298 h 186613"/>
                <a:gd name="connsiteX2" fmla="*/ 186612 w 1576873"/>
                <a:gd name="connsiteY2" fmla="*/ 111968 h 186613"/>
                <a:gd name="connsiteX3" fmla="*/ 195943 w 1576873"/>
                <a:gd name="connsiteY3" fmla="*/ 83976 h 186613"/>
                <a:gd name="connsiteX4" fmla="*/ 307910 w 1576873"/>
                <a:gd name="connsiteY4" fmla="*/ 55984 h 186613"/>
                <a:gd name="connsiteX5" fmla="*/ 401216 w 1576873"/>
                <a:gd name="connsiteY5" fmla="*/ 55984 h 186613"/>
                <a:gd name="connsiteX6" fmla="*/ 429208 w 1576873"/>
                <a:gd name="connsiteY6" fmla="*/ 18662 h 186613"/>
                <a:gd name="connsiteX7" fmla="*/ 494522 w 1576873"/>
                <a:gd name="connsiteY7" fmla="*/ 74645 h 186613"/>
                <a:gd name="connsiteX8" fmla="*/ 541175 w 1576873"/>
                <a:gd name="connsiteY8" fmla="*/ 83976 h 186613"/>
                <a:gd name="connsiteX9" fmla="*/ 615820 w 1576873"/>
                <a:gd name="connsiteY9" fmla="*/ 74645 h 186613"/>
                <a:gd name="connsiteX10" fmla="*/ 671804 w 1576873"/>
                <a:gd name="connsiteY10" fmla="*/ 37323 h 186613"/>
                <a:gd name="connsiteX11" fmla="*/ 699796 w 1576873"/>
                <a:gd name="connsiteY11" fmla="*/ 55984 h 186613"/>
                <a:gd name="connsiteX12" fmla="*/ 774441 w 1576873"/>
                <a:gd name="connsiteY12" fmla="*/ 74645 h 186613"/>
                <a:gd name="connsiteX13" fmla="*/ 839755 w 1576873"/>
                <a:gd name="connsiteY13" fmla="*/ 65315 h 186613"/>
                <a:gd name="connsiteX14" fmla="*/ 867747 w 1576873"/>
                <a:gd name="connsiteY14" fmla="*/ 46653 h 186613"/>
                <a:gd name="connsiteX15" fmla="*/ 895739 w 1576873"/>
                <a:gd name="connsiteY15" fmla="*/ 37323 h 186613"/>
                <a:gd name="connsiteX16" fmla="*/ 979714 w 1576873"/>
                <a:gd name="connsiteY16" fmla="*/ 65315 h 186613"/>
                <a:gd name="connsiteX17" fmla="*/ 1054359 w 1576873"/>
                <a:gd name="connsiteY17" fmla="*/ 55984 h 186613"/>
                <a:gd name="connsiteX18" fmla="*/ 1119673 w 1576873"/>
                <a:gd name="connsiteY18" fmla="*/ 9331 h 186613"/>
                <a:gd name="connsiteX19" fmla="*/ 1147665 w 1576873"/>
                <a:gd name="connsiteY19" fmla="*/ 0 h 186613"/>
                <a:gd name="connsiteX20" fmla="*/ 1231641 w 1576873"/>
                <a:gd name="connsiteY20" fmla="*/ 74645 h 186613"/>
                <a:gd name="connsiteX21" fmla="*/ 1250302 w 1576873"/>
                <a:gd name="connsiteY21" fmla="*/ 102637 h 186613"/>
                <a:gd name="connsiteX22" fmla="*/ 1296955 w 1576873"/>
                <a:gd name="connsiteY22" fmla="*/ 83976 h 186613"/>
                <a:gd name="connsiteX23" fmla="*/ 1352939 w 1576873"/>
                <a:gd name="connsiteY23" fmla="*/ 37323 h 186613"/>
                <a:gd name="connsiteX24" fmla="*/ 1380930 w 1576873"/>
                <a:gd name="connsiteY24" fmla="*/ 55984 h 186613"/>
                <a:gd name="connsiteX25" fmla="*/ 1436914 w 1576873"/>
                <a:gd name="connsiteY25" fmla="*/ 65315 h 186613"/>
                <a:gd name="connsiteX26" fmla="*/ 1502228 w 1576873"/>
                <a:gd name="connsiteY26" fmla="*/ 111968 h 186613"/>
                <a:gd name="connsiteX27" fmla="*/ 1530220 w 1576873"/>
                <a:gd name="connsiteY27" fmla="*/ 93307 h 186613"/>
                <a:gd name="connsiteX28" fmla="*/ 1539551 w 1576873"/>
                <a:gd name="connsiteY28" fmla="*/ 130629 h 186613"/>
                <a:gd name="connsiteX29" fmla="*/ 1558212 w 1576873"/>
                <a:gd name="connsiteY29" fmla="*/ 158621 h 186613"/>
                <a:gd name="connsiteX30" fmla="*/ 1576873 w 1576873"/>
                <a:gd name="connsiteY30" fmla="*/ 167951 h 186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76873" h="186613">
                  <a:moveTo>
                    <a:pt x="0" y="130629"/>
                  </a:moveTo>
                  <a:cubicBezTo>
                    <a:pt x="103856" y="47545"/>
                    <a:pt x="-4464" y="109506"/>
                    <a:pt x="83975" y="121298"/>
                  </a:cubicBezTo>
                  <a:cubicBezTo>
                    <a:pt x="118027" y="125838"/>
                    <a:pt x="152400" y="115078"/>
                    <a:pt x="186612" y="111968"/>
                  </a:cubicBezTo>
                  <a:cubicBezTo>
                    <a:pt x="189722" y="102637"/>
                    <a:pt x="193241" y="93433"/>
                    <a:pt x="195943" y="83976"/>
                  </a:cubicBezTo>
                  <a:cubicBezTo>
                    <a:pt x="216065" y="13549"/>
                    <a:pt x="185911" y="44893"/>
                    <a:pt x="307910" y="55984"/>
                  </a:cubicBezTo>
                  <a:cubicBezTo>
                    <a:pt x="342382" y="67475"/>
                    <a:pt x="358329" y="77428"/>
                    <a:pt x="401216" y="55984"/>
                  </a:cubicBezTo>
                  <a:cubicBezTo>
                    <a:pt x="415125" y="49029"/>
                    <a:pt x="419877" y="31103"/>
                    <a:pt x="429208" y="18662"/>
                  </a:cubicBezTo>
                  <a:cubicBezTo>
                    <a:pt x="445850" y="35304"/>
                    <a:pt x="472979" y="65070"/>
                    <a:pt x="494522" y="74645"/>
                  </a:cubicBezTo>
                  <a:cubicBezTo>
                    <a:pt x="509014" y="81086"/>
                    <a:pt x="525624" y="80866"/>
                    <a:pt x="541175" y="83976"/>
                  </a:cubicBezTo>
                  <a:cubicBezTo>
                    <a:pt x="566057" y="80866"/>
                    <a:pt x="592206" y="83079"/>
                    <a:pt x="615820" y="74645"/>
                  </a:cubicBezTo>
                  <a:cubicBezTo>
                    <a:pt x="636941" y="67102"/>
                    <a:pt x="671804" y="37323"/>
                    <a:pt x="671804" y="37323"/>
                  </a:cubicBezTo>
                  <a:cubicBezTo>
                    <a:pt x="681135" y="43543"/>
                    <a:pt x="689257" y="52152"/>
                    <a:pt x="699796" y="55984"/>
                  </a:cubicBezTo>
                  <a:cubicBezTo>
                    <a:pt x="723899" y="64749"/>
                    <a:pt x="774441" y="74645"/>
                    <a:pt x="774441" y="74645"/>
                  </a:cubicBezTo>
                  <a:cubicBezTo>
                    <a:pt x="796212" y="71535"/>
                    <a:pt x="818690" y="71634"/>
                    <a:pt x="839755" y="65315"/>
                  </a:cubicBezTo>
                  <a:cubicBezTo>
                    <a:pt x="850496" y="62093"/>
                    <a:pt x="857717" y="51668"/>
                    <a:pt x="867747" y="46653"/>
                  </a:cubicBezTo>
                  <a:cubicBezTo>
                    <a:pt x="876544" y="42255"/>
                    <a:pt x="886408" y="40433"/>
                    <a:pt x="895739" y="37323"/>
                  </a:cubicBezTo>
                  <a:cubicBezTo>
                    <a:pt x="926093" y="52500"/>
                    <a:pt x="943540" y="65315"/>
                    <a:pt x="979714" y="65315"/>
                  </a:cubicBezTo>
                  <a:cubicBezTo>
                    <a:pt x="1004789" y="65315"/>
                    <a:pt x="1029477" y="59094"/>
                    <a:pt x="1054359" y="55984"/>
                  </a:cubicBezTo>
                  <a:cubicBezTo>
                    <a:pt x="1062816" y="49641"/>
                    <a:pt x="1106026" y="16155"/>
                    <a:pt x="1119673" y="9331"/>
                  </a:cubicBezTo>
                  <a:cubicBezTo>
                    <a:pt x="1128470" y="4932"/>
                    <a:pt x="1138334" y="3110"/>
                    <a:pt x="1147665" y="0"/>
                  </a:cubicBezTo>
                  <a:cubicBezTo>
                    <a:pt x="1175403" y="20804"/>
                    <a:pt x="1212427" y="45824"/>
                    <a:pt x="1231641" y="74645"/>
                  </a:cubicBezTo>
                  <a:lnTo>
                    <a:pt x="1250302" y="102637"/>
                  </a:lnTo>
                  <a:cubicBezTo>
                    <a:pt x="1265853" y="96417"/>
                    <a:pt x="1282314" y="92110"/>
                    <a:pt x="1296955" y="83976"/>
                  </a:cubicBezTo>
                  <a:cubicBezTo>
                    <a:pt x="1321904" y="70116"/>
                    <a:pt x="1334261" y="56000"/>
                    <a:pt x="1352939" y="37323"/>
                  </a:cubicBezTo>
                  <a:cubicBezTo>
                    <a:pt x="1362269" y="43543"/>
                    <a:pt x="1370292" y="52438"/>
                    <a:pt x="1380930" y="55984"/>
                  </a:cubicBezTo>
                  <a:cubicBezTo>
                    <a:pt x="1398878" y="61967"/>
                    <a:pt x="1420376" y="56127"/>
                    <a:pt x="1436914" y="65315"/>
                  </a:cubicBezTo>
                  <a:cubicBezTo>
                    <a:pt x="1563441" y="135607"/>
                    <a:pt x="1374911" y="80137"/>
                    <a:pt x="1502228" y="111968"/>
                  </a:cubicBezTo>
                  <a:cubicBezTo>
                    <a:pt x="1511559" y="105748"/>
                    <a:pt x="1520190" y="88292"/>
                    <a:pt x="1530220" y="93307"/>
                  </a:cubicBezTo>
                  <a:cubicBezTo>
                    <a:pt x="1541690" y="99042"/>
                    <a:pt x="1534499" y="118842"/>
                    <a:pt x="1539551" y="130629"/>
                  </a:cubicBezTo>
                  <a:cubicBezTo>
                    <a:pt x="1543968" y="140936"/>
                    <a:pt x="1553197" y="148591"/>
                    <a:pt x="1558212" y="158621"/>
                  </a:cubicBezTo>
                  <a:cubicBezTo>
                    <a:pt x="1572624" y="187446"/>
                    <a:pt x="1561107" y="199487"/>
                    <a:pt x="1576873" y="167951"/>
                  </a:cubicBezTo>
                </a:path>
              </a:pathLst>
            </a:custGeom>
            <a:ln w="28575"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45" name="Schemat blokowy: proces alternatywny 44">
            <a:extLst>
              <a:ext uri="{FF2B5EF4-FFF2-40B4-BE49-F238E27FC236}">
                <a16:creationId xmlns:a16="http://schemas.microsoft.com/office/drawing/2014/main" id="{4F56FD54-A273-8290-1BDD-22B75D2EF85A}"/>
              </a:ext>
            </a:extLst>
          </p:cNvPr>
          <p:cNvSpPr/>
          <p:nvPr/>
        </p:nvSpPr>
        <p:spPr>
          <a:xfrm>
            <a:off x="280278" y="5897596"/>
            <a:ext cx="8721464" cy="429070"/>
          </a:xfrm>
          <a:prstGeom prst="flowChartAlternateProcess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ysClr val="windowText" lastClr="000000"/>
                </a:solidFill>
              </a:rPr>
              <a:t>In single </a:t>
            </a:r>
            <a:r>
              <a:rPr lang="pl-PL" sz="1400" dirty="0" err="1">
                <a:solidFill>
                  <a:sysClr val="windowText" lastClr="000000"/>
                </a:solidFill>
              </a:rPr>
              <a:t>parameter</a:t>
            </a:r>
            <a:r>
              <a:rPr lang="pl-PL" sz="1400" dirty="0">
                <a:solidFill>
                  <a:sysClr val="windowText" lastClr="000000"/>
                </a:solidFill>
              </a:rPr>
              <a:t> </a:t>
            </a:r>
            <a:r>
              <a:rPr lang="pl-PL" sz="1400" dirty="0" err="1">
                <a:solidFill>
                  <a:sysClr val="windowText" lastClr="000000"/>
                </a:solidFill>
              </a:rPr>
              <a:t>estimation</a:t>
            </a:r>
            <a:r>
              <a:rPr lang="pl-PL" sz="1400" dirty="0">
                <a:solidFill>
                  <a:sysClr val="windowText" lastClr="000000"/>
                </a:solidFill>
              </a:rPr>
              <a:t> </a:t>
            </a:r>
            <a:r>
              <a:rPr lang="pl-PL" sz="1400" dirty="0" err="1">
                <a:solidFill>
                  <a:sysClr val="windowText" lastClr="000000"/>
                </a:solidFill>
              </a:rPr>
              <a:t>adaptiveness</a:t>
            </a:r>
            <a:r>
              <a:rPr lang="pl-PL" sz="1400" dirty="0">
                <a:solidFill>
                  <a:sysClr val="windowText" lastClr="000000"/>
                </a:solidFill>
              </a:rPr>
              <a:t> not </a:t>
            </a:r>
            <a:r>
              <a:rPr lang="pl-PL" sz="1400" dirty="0" err="1">
                <a:solidFill>
                  <a:sysClr val="windowText" lastClr="000000"/>
                </a:solidFill>
              </a:rPr>
              <a:t>useful</a:t>
            </a:r>
            <a:r>
              <a:rPr lang="pl-PL" sz="1400" dirty="0">
                <a:solidFill>
                  <a:sysClr val="windowText" lastClr="000000"/>
                </a:solidFill>
              </a:rPr>
              <a:t> </a:t>
            </a:r>
            <a:r>
              <a:rPr lang="pl-PL" sz="1400" dirty="0" err="1">
                <a:solidFill>
                  <a:sysClr val="windowText" lastClr="000000"/>
                </a:solidFill>
              </a:rPr>
              <a:t>asymptotically</a:t>
            </a:r>
            <a:r>
              <a:rPr lang="pl-PL" sz="1400" dirty="0">
                <a:solidFill>
                  <a:sysClr val="windowText" lastClr="000000"/>
                </a:solidFill>
              </a:rPr>
              <a:t> (QFI </a:t>
            </a:r>
            <a:r>
              <a:rPr lang="pl-PL" sz="1400" dirty="0" err="1">
                <a:solidFill>
                  <a:sysClr val="windowText" lastClr="000000"/>
                </a:solidFill>
              </a:rPr>
              <a:t>approach</a:t>
            </a:r>
            <a:r>
              <a:rPr lang="pl-PL" sz="1400" dirty="0">
                <a:solidFill>
                  <a:sysClr val="windowText" lastClr="000000"/>
                </a:solidFill>
              </a:rPr>
              <a:t>) </a:t>
            </a:r>
          </a:p>
        </p:txBody>
      </p: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8D74EF9E-6D39-F211-4762-730EB866F3C1}"/>
              </a:ext>
            </a:extLst>
          </p:cNvPr>
          <p:cNvSpPr txBox="1"/>
          <p:nvPr/>
        </p:nvSpPr>
        <p:spPr>
          <a:xfrm>
            <a:off x="3243132" y="4287165"/>
            <a:ext cx="2497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err="1"/>
              <a:t>Thank</a:t>
            </a:r>
            <a:r>
              <a:rPr lang="pl-PL" sz="3200" dirty="0"/>
              <a:t> </a:t>
            </a:r>
            <a:r>
              <a:rPr lang="pl-PL" sz="3200" dirty="0" err="1"/>
              <a:t>you</a:t>
            </a:r>
            <a:r>
              <a:rPr lang="pl-PL" sz="32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1015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 animBg="1"/>
      <p:bldP spid="43" grpId="0" animBg="1"/>
      <p:bldP spid="83" grpId="0"/>
      <p:bldP spid="29" grpId="0" animBg="1"/>
      <p:bldP spid="45" grpId="0" animBg="1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ytuł 1">
            <a:extLst>
              <a:ext uri="{FF2B5EF4-FFF2-40B4-BE49-F238E27FC236}">
                <a16:creationId xmlns:a16="http://schemas.microsoft.com/office/drawing/2014/main" id="{D8B80D4D-40E7-57C7-C3B9-FE818958B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50813"/>
            <a:ext cx="8748464" cy="836712"/>
          </a:xfrm>
        </p:spPr>
        <p:txBody>
          <a:bodyPr>
            <a:normAutofit/>
          </a:bodyPr>
          <a:lstStyle/>
          <a:p>
            <a:r>
              <a:rPr lang="pl-PL" sz="4000" b="1" dirty="0" err="1"/>
              <a:t>Experimentalist</a:t>
            </a:r>
            <a:r>
              <a:rPr lang="pl-PL" sz="4000" b="1" dirty="0"/>
              <a:t> </a:t>
            </a:r>
            <a:r>
              <a:rPr lang="pl-PL" sz="4000" b="1" dirty="0" err="1"/>
              <a:t>approach</a:t>
            </a:r>
            <a:endParaRPr lang="en-US" sz="4000" b="1" dirty="0"/>
          </a:p>
        </p:txBody>
      </p:sp>
      <p:pic>
        <p:nvPicPr>
          <p:cNvPr id="5" name="Obraz 4" descr="Obraz zawierający tekst, linia, diagram, zrzut ekranu&#10;&#10;Opis wygenerowany automatycznie">
            <a:extLst>
              <a:ext uri="{FF2B5EF4-FFF2-40B4-BE49-F238E27FC236}">
                <a16:creationId xmlns:a16="http://schemas.microsoft.com/office/drawing/2014/main" id="{1C9834CE-D16B-1170-CC1E-FCB09B4AD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00" y="3599628"/>
            <a:ext cx="3534635" cy="2520280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A6FCC7D9-385E-0C2F-2BDC-F863F985C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313" y="979511"/>
            <a:ext cx="3287615" cy="225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A5D9CF73-623D-2D19-CFA3-0FF951803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4" y="979511"/>
            <a:ext cx="3264896" cy="228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BA784DBE-FB98-AE8D-7D9F-A94E32F477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984" y="3568796"/>
            <a:ext cx="4389500" cy="278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47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E5E34A9-7F21-2E9B-FA27-44045ABF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609"/>
            <a:ext cx="8229600" cy="1143000"/>
          </a:xfrm>
        </p:spPr>
        <p:txBody>
          <a:bodyPr/>
          <a:lstStyle/>
          <a:p>
            <a:r>
              <a:rPr lang="pl-PL" dirty="0"/>
              <a:t>A </a:t>
            </a:r>
            <a:r>
              <a:rPr lang="pl-PL" dirty="0" err="1"/>
              <a:t>very</a:t>
            </a:r>
            <a:r>
              <a:rPr lang="pl-PL" dirty="0"/>
              <a:t> </a:t>
            </a:r>
            <a:r>
              <a:rPr lang="pl-PL" dirty="0" err="1"/>
              <a:t>naive</a:t>
            </a:r>
            <a:r>
              <a:rPr lang="pl-PL" dirty="0"/>
              <a:t> </a:t>
            </a:r>
            <a:r>
              <a:rPr lang="pl-PL" dirty="0" err="1"/>
              <a:t>theorist</a:t>
            </a:r>
            <a:r>
              <a:rPr lang="pl-PL" dirty="0"/>
              <a:t> </a:t>
            </a:r>
            <a:r>
              <a:rPr lang="pl-PL" dirty="0" err="1"/>
              <a:t>approach</a:t>
            </a:r>
            <a:endParaRPr lang="pl-PL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6507116-C596-FDE4-4187-5B45D1D9B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636313" y="979511"/>
            <a:ext cx="3287615" cy="225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36927150-445B-3A7F-0318-6E126551D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5220074" y="979511"/>
            <a:ext cx="3264896" cy="228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az 14" descr="TP_tmp.emf">
            <a:extLst>
              <a:ext uri="{FF2B5EF4-FFF2-40B4-BE49-F238E27FC236}">
                <a16:creationId xmlns:a16="http://schemas.microsoft.com/office/drawing/2014/main" id="{7EDFE772-8BFA-4593-83A6-5F9E46522C4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4" cstate="print"/>
          <a:srcRect l="-47244" t="-51633" r="-47244" b="-51633"/>
          <a:stretch>
            <a:fillRect/>
          </a:stretch>
        </p:blipFill>
        <p:spPr bwMode="auto">
          <a:xfrm>
            <a:off x="4222009" y="4435051"/>
            <a:ext cx="527092" cy="5040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ADC1C65F-8891-139A-C89D-8AB979EF6F98}"/>
              </a:ext>
            </a:extLst>
          </p:cNvPr>
          <p:cNvSpPr txBox="1"/>
          <p:nvPr/>
        </p:nvSpPr>
        <p:spPr>
          <a:xfrm>
            <a:off x="3541650" y="443505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=</a:t>
            </a:r>
            <a:endParaRPr lang="en-US" sz="2800" dirty="0"/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5B64ED0A-FFC1-177B-4554-941E78927BAA}"/>
              </a:ext>
            </a:extLst>
          </p:cNvPr>
          <p:cNvSpPr txBox="1"/>
          <p:nvPr/>
        </p:nvSpPr>
        <p:spPr>
          <a:xfrm flipH="1">
            <a:off x="610226" y="5160305"/>
            <a:ext cx="3287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err="1"/>
              <a:t>each</a:t>
            </a:r>
            <a:r>
              <a:rPr lang="pl-PL" sz="1200" dirty="0"/>
              <a:t> </a:t>
            </a:r>
            <a:r>
              <a:rPr lang="pl-PL" sz="1200" dirty="0" err="1"/>
              <a:t>photon</a:t>
            </a:r>
            <a:r>
              <a:rPr lang="pl-PL" sz="1200" dirty="0"/>
              <a:t> </a:t>
            </a:r>
            <a:r>
              <a:rPr lang="pl-PL" sz="1200" dirty="0" err="1"/>
              <a:t>evolves</a:t>
            </a:r>
            <a:r>
              <a:rPr lang="pl-PL" sz="1200" dirty="0"/>
              <a:t> </a:t>
            </a:r>
            <a:r>
              <a:rPr lang="pl-PL" sz="1200" dirty="0" err="1"/>
              <a:t>through</a:t>
            </a:r>
            <a:r>
              <a:rPr lang="pl-PL" sz="1200" dirty="0"/>
              <a:t> </a:t>
            </a:r>
            <a:r>
              <a:rPr lang="pl-PL" sz="1200" dirty="0" err="1"/>
              <a:t>an</a:t>
            </a:r>
            <a:r>
              <a:rPr lang="pl-PL" sz="1200" dirty="0"/>
              <a:t> </a:t>
            </a:r>
            <a:r>
              <a:rPr lang="pl-PL" sz="1200" dirty="0" err="1"/>
              <a:t>ideal</a:t>
            </a:r>
            <a:r>
              <a:rPr lang="pl-PL" sz="1200" dirty="0"/>
              <a:t> Mach-</a:t>
            </a:r>
            <a:r>
              <a:rPr lang="pl-PL" sz="1200" dirty="0" err="1"/>
              <a:t>Zehnder</a:t>
            </a:r>
            <a:r>
              <a:rPr lang="pl-PL" sz="1200" dirty="0"/>
              <a:t> </a:t>
            </a:r>
            <a:r>
              <a:rPr lang="pl-PL" sz="1200" dirty="0" err="1"/>
              <a:t>interferometer</a:t>
            </a:r>
            <a:endParaRPr lang="pl-PL" sz="1200" dirty="0"/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58D672EC-4BC8-73DC-07B1-2BAB3064B0D4}"/>
              </a:ext>
            </a:extLst>
          </p:cNvPr>
          <p:cNvGrpSpPr/>
          <p:nvPr/>
        </p:nvGrpSpPr>
        <p:grpSpPr>
          <a:xfrm>
            <a:off x="1310192" y="3382110"/>
            <a:ext cx="1924385" cy="2709755"/>
            <a:chOff x="1301579" y="3378088"/>
            <a:chExt cx="1924385" cy="2709755"/>
          </a:xfrm>
        </p:grpSpPr>
        <p:grpSp>
          <p:nvGrpSpPr>
            <p:cNvPr id="17" name="Grupa 16">
              <a:extLst>
                <a:ext uri="{FF2B5EF4-FFF2-40B4-BE49-F238E27FC236}">
                  <a16:creationId xmlns:a16="http://schemas.microsoft.com/office/drawing/2014/main" id="{A8C03F14-D8FE-0335-A214-60CC9B2D2F95}"/>
                </a:ext>
              </a:extLst>
            </p:cNvPr>
            <p:cNvGrpSpPr/>
            <p:nvPr/>
          </p:nvGrpSpPr>
          <p:grpSpPr>
            <a:xfrm>
              <a:off x="1301579" y="4219026"/>
              <a:ext cx="1924385" cy="741272"/>
              <a:chOff x="1279332" y="1236648"/>
              <a:chExt cx="2171930" cy="836626"/>
            </a:xfrm>
          </p:grpSpPr>
          <p:cxnSp>
            <p:nvCxnSpPr>
              <p:cNvPr id="18" name="Łącznik prosty 17">
                <a:extLst>
                  <a:ext uri="{FF2B5EF4-FFF2-40B4-BE49-F238E27FC236}">
                    <a16:creationId xmlns:a16="http://schemas.microsoft.com/office/drawing/2014/main" id="{77B6A941-65FE-F20D-570F-54E45E48B8C0}"/>
                  </a:ext>
                </a:extLst>
              </p:cNvPr>
              <p:cNvCxnSpPr/>
              <p:nvPr/>
            </p:nvCxnSpPr>
            <p:spPr>
              <a:xfrm>
                <a:off x="1280484" y="1427284"/>
                <a:ext cx="324914" cy="2735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Łącznik prosty 18">
                <a:extLst>
                  <a:ext uri="{FF2B5EF4-FFF2-40B4-BE49-F238E27FC236}">
                    <a16:creationId xmlns:a16="http://schemas.microsoft.com/office/drawing/2014/main" id="{687E5A23-D4DE-DC5C-F458-94691DC63935}"/>
                  </a:ext>
                </a:extLst>
              </p:cNvPr>
              <p:cNvCxnSpPr/>
              <p:nvPr/>
            </p:nvCxnSpPr>
            <p:spPr>
              <a:xfrm>
                <a:off x="2125261" y="1427284"/>
                <a:ext cx="595383" cy="25388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0" name="Grupa 19">
                <a:extLst>
                  <a:ext uri="{FF2B5EF4-FFF2-40B4-BE49-F238E27FC236}">
                    <a16:creationId xmlns:a16="http://schemas.microsoft.com/office/drawing/2014/main" id="{711B87B3-1986-D0ED-F9D3-2CA815DCA756}"/>
                  </a:ext>
                </a:extLst>
              </p:cNvPr>
              <p:cNvGrpSpPr/>
              <p:nvPr/>
            </p:nvGrpSpPr>
            <p:grpSpPr>
              <a:xfrm>
                <a:off x="2216588" y="1236648"/>
                <a:ext cx="1234674" cy="820574"/>
                <a:chOff x="6289654" y="2334373"/>
                <a:chExt cx="1234674" cy="820574"/>
              </a:xfrm>
            </p:grpSpPr>
            <p:sp>
              <p:nvSpPr>
                <p:cNvPr id="26" name="Prostokąt 25">
                  <a:extLst>
                    <a:ext uri="{FF2B5EF4-FFF2-40B4-BE49-F238E27FC236}">
                      <a16:creationId xmlns:a16="http://schemas.microsoft.com/office/drawing/2014/main" id="{4B52E437-D9D2-8A7D-B7BE-34DFCFA7E266}"/>
                    </a:ext>
                  </a:extLst>
                </p:cNvPr>
                <p:cNvSpPr/>
                <p:nvPr/>
              </p:nvSpPr>
              <p:spPr>
                <a:xfrm>
                  <a:off x="6289654" y="2334373"/>
                  <a:ext cx="454880" cy="410287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 dirty="0"/>
                </a:p>
              </p:txBody>
            </p:sp>
            <p:pic>
              <p:nvPicPr>
                <p:cNvPr id="27" name="Obraz 53 2" descr="TP_tmp.emf">
                  <a:extLst>
                    <a:ext uri="{FF2B5EF4-FFF2-40B4-BE49-F238E27FC236}">
                      <a16:creationId xmlns:a16="http://schemas.microsoft.com/office/drawing/2014/main" id="{BD6EFA49-3D6F-566A-7A19-AAF20D81B35B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40"/>
                  </p:custDataLst>
                </p:nvPr>
              </p:nvPicPr>
              <p:blipFill>
                <a:blip r:embed="rId45" cstate="print"/>
                <a:srcRect/>
                <a:stretch>
                  <a:fillRect/>
                </a:stretch>
              </p:blipFill>
              <p:spPr bwMode="auto">
                <a:xfrm>
                  <a:off x="6417650" y="2434837"/>
                  <a:ext cx="151285" cy="1862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28" name="Łącznik prosty 27">
                  <a:extLst>
                    <a:ext uri="{FF2B5EF4-FFF2-40B4-BE49-F238E27FC236}">
                      <a16:creationId xmlns:a16="http://schemas.microsoft.com/office/drawing/2014/main" id="{28EC7657-6756-CAFE-E909-7F8444DBA5DB}"/>
                    </a:ext>
                  </a:extLst>
                </p:cNvPr>
                <p:cNvCxnSpPr/>
                <p:nvPr/>
              </p:nvCxnSpPr>
              <p:spPr>
                <a:xfrm flipH="1" flipV="1">
                  <a:off x="7212689" y="2927614"/>
                  <a:ext cx="311639" cy="227333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Łącznik prosty 28">
                  <a:extLst>
                    <a:ext uri="{FF2B5EF4-FFF2-40B4-BE49-F238E27FC236}">
                      <a16:creationId xmlns:a16="http://schemas.microsoft.com/office/drawing/2014/main" id="{78E49813-FA10-9538-BC87-C21EB17B0E15}"/>
                    </a:ext>
                  </a:extLst>
                </p:cNvPr>
                <p:cNvCxnSpPr/>
                <p:nvPr/>
              </p:nvCxnSpPr>
              <p:spPr>
                <a:xfrm flipV="1">
                  <a:off x="7069448" y="2539516"/>
                  <a:ext cx="454880" cy="36362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Łącznik prosty 29">
                  <a:extLst>
                    <a:ext uri="{FF2B5EF4-FFF2-40B4-BE49-F238E27FC236}">
                      <a16:creationId xmlns:a16="http://schemas.microsoft.com/office/drawing/2014/main" id="{3C2A7107-F79E-BB28-4FDB-A7123CE3EDC8}"/>
                    </a:ext>
                  </a:extLst>
                </p:cNvPr>
                <p:cNvCxnSpPr/>
                <p:nvPr/>
              </p:nvCxnSpPr>
              <p:spPr>
                <a:xfrm flipV="1">
                  <a:off x="6744534" y="2895634"/>
                  <a:ext cx="357091" cy="259313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1" name="Prostokąt 30">
                  <a:extLst>
                    <a:ext uri="{FF2B5EF4-FFF2-40B4-BE49-F238E27FC236}">
                      <a16:creationId xmlns:a16="http://schemas.microsoft.com/office/drawing/2014/main" id="{A437CE34-5440-0A59-ECDF-BCF327007ED0}"/>
                    </a:ext>
                  </a:extLst>
                </p:cNvPr>
                <p:cNvSpPr/>
                <p:nvPr/>
              </p:nvSpPr>
              <p:spPr>
                <a:xfrm>
                  <a:off x="6952460" y="2786865"/>
                  <a:ext cx="454880" cy="136762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/>
                </a:p>
              </p:txBody>
            </p:sp>
            <p:cxnSp>
              <p:nvCxnSpPr>
                <p:cNvPr id="32" name="Łącznik prosty 31">
                  <a:extLst>
                    <a:ext uri="{FF2B5EF4-FFF2-40B4-BE49-F238E27FC236}">
                      <a16:creationId xmlns:a16="http://schemas.microsoft.com/office/drawing/2014/main" id="{CDE82134-DD79-3295-2CB9-4CCAB66697A9}"/>
                    </a:ext>
                  </a:extLst>
                </p:cNvPr>
                <p:cNvCxnSpPr/>
                <p:nvPr/>
              </p:nvCxnSpPr>
              <p:spPr>
                <a:xfrm>
                  <a:off x="6809517" y="2539516"/>
                  <a:ext cx="259931" cy="205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" name="Łącznik prosty 20">
                <a:extLst>
                  <a:ext uri="{FF2B5EF4-FFF2-40B4-BE49-F238E27FC236}">
                    <a16:creationId xmlns:a16="http://schemas.microsoft.com/office/drawing/2014/main" id="{AED8EA6A-B5D0-BDE3-0FD0-B8A3151ED96F}"/>
                  </a:ext>
                </a:extLst>
              </p:cNvPr>
              <p:cNvCxnSpPr/>
              <p:nvPr/>
            </p:nvCxnSpPr>
            <p:spPr>
              <a:xfrm flipH="1" flipV="1">
                <a:off x="1683657" y="1815383"/>
                <a:ext cx="368063" cy="24546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Łącznik prosty 21">
                <a:extLst>
                  <a:ext uri="{FF2B5EF4-FFF2-40B4-BE49-F238E27FC236}">
                    <a16:creationId xmlns:a16="http://schemas.microsoft.com/office/drawing/2014/main" id="{4F0CFE7F-44B7-ACD3-EC64-C8975B6669A6}"/>
                  </a:ext>
                </a:extLst>
              </p:cNvPr>
              <p:cNvCxnSpPr/>
              <p:nvPr/>
            </p:nvCxnSpPr>
            <p:spPr>
              <a:xfrm flipV="1">
                <a:off x="1605398" y="1427284"/>
                <a:ext cx="519863" cy="36362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Łącznik prosty 22">
                <a:extLst>
                  <a:ext uri="{FF2B5EF4-FFF2-40B4-BE49-F238E27FC236}">
                    <a16:creationId xmlns:a16="http://schemas.microsoft.com/office/drawing/2014/main" id="{5D1FD3E8-FC42-B4CD-159F-35764F03E63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79332" y="1837571"/>
                <a:ext cx="319776" cy="23570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" name="Prostokąt 23">
                <a:extLst>
                  <a:ext uri="{FF2B5EF4-FFF2-40B4-BE49-F238E27FC236}">
                    <a16:creationId xmlns:a16="http://schemas.microsoft.com/office/drawing/2014/main" id="{B09D58A9-37DB-8BB5-E91C-01F1E59F8442}"/>
                  </a:ext>
                </a:extLst>
              </p:cNvPr>
              <p:cNvSpPr/>
              <p:nvPr/>
            </p:nvSpPr>
            <p:spPr>
              <a:xfrm>
                <a:off x="1410450" y="1700809"/>
                <a:ext cx="454880" cy="136762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  <p:cxnSp>
            <p:nvCxnSpPr>
              <p:cNvPr id="25" name="Łącznik prosty 24">
                <a:extLst>
                  <a:ext uri="{FF2B5EF4-FFF2-40B4-BE49-F238E27FC236}">
                    <a16:creationId xmlns:a16="http://schemas.microsoft.com/office/drawing/2014/main" id="{8E5E805B-2F8F-3EC0-DE10-21965577DD63}"/>
                  </a:ext>
                </a:extLst>
              </p:cNvPr>
              <p:cNvCxnSpPr/>
              <p:nvPr/>
            </p:nvCxnSpPr>
            <p:spPr>
              <a:xfrm>
                <a:off x="2051720" y="2060848"/>
                <a:ext cx="648072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Łącznik prosty ze strzałką 33">
              <a:extLst>
                <a:ext uri="{FF2B5EF4-FFF2-40B4-BE49-F238E27FC236}">
                  <a16:creationId xmlns:a16="http://schemas.microsoft.com/office/drawing/2014/main" id="{062E0DCA-B95B-0849-4A2B-6CECB131CE1B}"/>
                </a:ext>
              </a:extLst>
            </p:cNvPr>
            <p:cNvCxnSpPr>
              <a:cxnSpLocks/>
            </p:cNvCxnSpPr>
            <p:nvPr/>
          </p:nvCxnSpPr>
          <p:spPr>
            <a:xfrm>
              <a:off x="2279761" y="3378088"/>
              <a:ext cx="0" cy="69005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00" name="Grupa 99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varphi = \frac{4\pi \Delta L}{\lambda} $&#10;\end{document}&#10;" title="IguanaTex Vector Display">
              <a:extLst>
                <a:ext uri="{FF2B5EF4-FFF2-40B4-BE49-F238E27FC236}">
                  <a16:creationId xmlns:a16="http://schemas.microsoft.com/office/drawing/2014/main" id="{BD6F5F30-D7EA-133C-7CA8-53A5E3E5DAAC}"/>
                </a:ext>
              </a:extLst>
            </p:cNvPr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>
            <a:xfrm>
              <a:off x="1661719" y="5750384"/>
              <a:ext cx="1077991" cy="337459"/>
              <a:chOff x="3852477" y="7217461"/>
              <a:chExt cx="1077991" cy="337459"/>
            </a:xfrm>
          </p:grpSpPr>
          <p:sp>
            <p:nvSpPr>
              <p:cNvPr id="92" name="Dowolny kształt: kształt 91">
                <a:extLst>
                  <a:ext uri="{FF2B5EF4-FFF2-40B4-BE49-F238E27FC236}">
                    <a16:creationId xmlns:a16="http://schemas.microsoft.com/office/drawing/2014/main" id="{472D71CA-7867-7B41-0EE5-6C8F20802453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3852477" y="7339555"/>
                <a:ext cx="147644" cy="178740"/>
              </a:xfrm>
              <a:custGeom>
                <a:avLst/>
                <a:gdLst>
                  <a:gd name="connsiteX0" fmla="*/ 31214 w 147644"/>
                  <a:gd name="connsiteY0" fmla="*/ 165804 h 178740"/>
                  <a:gd name="connsiteX1" fmla="*/ 29917 w 147644"/>
                  <a:gd name="connsiteY1" fmla="*/ 171220 h 178740"/>
                  <a:gd name="connsiteX2" fmla="*/ 37442 w 147644"/>
                  <a:gd name="connsiteY2" fmla="*/ 178803 h 178740"/>
                  <a:gd name="connsiteX3" fmla="*/ 47043 w 147644"/>
                  <a:gd name="connsiteY3" fmla="*/ 171762 h 178740"/>
                  <a:gd name="connsiteX4" fmla="*/ 56125 w 147644"/>
                  <a:gd name="connsiteY4" fmla="*/ 122202 h 178740"/>
                  <a:gd name="connsiteX5" fmla="*/ 64687 w 147644"/>
                  <a:gd name="connsiteY5" fmla="*/ 122744 h 178740"/>
                  <a:gd name="connsiteX6" fmla="*/ 147721 w 147644"/>
                  <a:gd name="connsiteY6" fmla="*/ 37436 h 178740"/>
                  <a:gd name="connsiteX7" fmla="*/ 118141 w 147644"/>
                  <a:gd name="connsiteY7" fmla="*/ 63 h 178740"/>
                  <a:gd name="connsiteX8" fmla="*/ 49378 w 147644"/>
                  <a:gd name="connsiteY8" fmla="*/ 105411 h 178740"/>
                  <a:gd name="connsiteX9" fmla="*/ 6823 w 147644"/>
                  <a:gd name="connsiteY9" fmla="*/ 65330 h 178740"/>
                  <a:gd name="connsiteX10" fmla="*/ 28360 w 147644"/>
                  <a:gd name="connsiteY10" fmla="*/ 9271 h 178740"/>
                  <a:gd name="connsiteX11" fmla="*/ 30436 w 147644"/>
                  <a:gd name="connsiteY11" fmla="*/ 5750 h 178740"/>
                  <a:gd name="connsiteX12" fmla="*/ 27322 w 147644"/>
                  <a:gd name="connsiteY12" fmla="*/ 3042 h 178740"/>
                  <a:gd name="connsiteX13" fmla="*/ 77 w 147644"/>
                  <a:gd name="connsiteY13" fmla="*/ 68309 h 178740"/>
                  <a:gd name="connsiteX14" fmla="*/ 44967 w 147644"/>
                  <a:gd name="connsiteY14" fmla="*/ 120306 h 178740"/>
                  <a:gd name="connsiteX15" fmla="*/ 31214 w 147644"/>
                  <a:gd name="connsiteY15" fmla="*/ 165804 h 178740"/>
                  <a:gd name="connsiteX16" fmla="*/ 67023 w 147644"/>
                  <a:gd name="connsiteY16" fmla="*/ 107036 h 178740"/>
                  <a:gd name="connsiteX17" fmla="*/ 62352 w 147644"/>
                  <a:gd name="connsiteY17" fmla="*/ 106765 h 178740"/>
                  <a:gd name="connsiteX18" fmla="*/ 58979 w 147644"/>
                  <a:gd name="connsiteY18" fmla="*/ 105682 h 178740"/>
                  <a:gd name="connsiteX19" fmla="*/ 64169 w 147644"/>
                  <a:gd name="connsiteY19" fmla="*/ 76434 h 178740"/>
                  <a:gd name="connsiteX20" fmla="*/ 115546 w 147644"/>
                  <a:gd name="connsiteY20" fmla="*/ 15770 h 178740"/>
                  <a:gd name="connsiteX21" fmla="*/ 140456 w 147644"/>
                  <a:gd name="connsiteY21" fmla="*/ 43394 h 178740"/>
                  <a:gd name="connsiteX22" fmla="*/ 67023 w 147644"/>
                  <a:gd name="connsiteY22" fmla="*/ 107036 h 1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47644" h="178740">
                    <a:moveTo>
                      <a:pt x="31214" y="165804"/>
                    </a:moveTo>
                    <a:cubicBezTo>
                      <a:pt x="30177" y="169324"/>
                      <a:pt x="29917" y="169866"/>
                      <a:pt x="29917" y="171220"/>
                    </a:cubicBezTo>
                    <a:cubicBezTo>
                      <a:pt x="29917" y="177178"/>
                      <a:pt x="34847" y="178803"/>
                      <a:pt x="37442" y="178803"/>
                    </a:cubicBezTo>
                    <a:cubicBezTo>
                      <a:pt x="38739" y="178803"/>
                      <a:pt x="44448" y="177991"/>
                      <a:pt x="47043" y="171762"/>
                    </a:cubicBezTo>
                    <a:cubicBezTo>
                      <a:pt x="47821" y="169595"/>
                      <a:pt x="49119" y="160658"/>
                      <a:pt x="56125" y="122202"/>
                    </a:cubicBezTo>
                    <a:cubicBezTo>
                      <a:pt x="58460" y="122473"/>
                      <a:pt x="60276" y="122744"/>
                      <a:pt x="64687" y="122744"/>
                    </a:cubicBezTo>
                    <a:cubicBezTo>
                      <a:pt x="107761" y="122744"/>
                      <a:pt x="147721" y="80225"/>
                      <a:pt x="147721" y="37436"/>
                    </a:cubicBezTo>
                    <a:cubicBezTo>
                      <a:pt x="147721" y="16312"/>
                      <a:pt x="137602" y="63"/>
                      <a:pt x="118141" y="63"/>
                    </a:cubicBezTo>
                    <a:cubicBezTo>
                      <a:pt x="80516" y="63"/>
                      <a:pt x="64947" y="52602"/>
                      <a:pt x="49378" y="105411"/>
                    </a:cubicBezTo>
                    <a:cubicBezTo>
                      <a:pt x="21354" y="99995"/>
                      <a:pt x="6823" y="84829"/>
                      <a:pt x="6823" y="65330"/>
                    </a:cubicBezTo>
                    <a:cubicBezTo>
                      <a:pt x="6823" y="57747"/>
                      <a:pt x="12791" y="27957"/>
                      <a:pt x="28360" y="9271"/>
                    </a:cubicBezTo>
                    <a:cubicBezTo>
                      <a:pt x="30436" y="6833"/>
                      <a:pt x="30436" y="6292"/>
                      <a:pt x="30436" y="5750"/>
                    </a:cubicBezTo>
                    <a:cubicBezTo>
                      <a:pt x="30436" y="4667"/>
                      <a:pt x="29917" y="3042"/>
                      <a:pt x="27322" y="3042"/>
                    </a:cubicBezTo>
                    <a:cubicBezTo>
                      <a:pt x="20057" y="3042"/>
                      <a:pt x="77" y="42310"/>
                      <a:pt x="77" y="68309"/>
                    </a:cubicBezTo>
                    <a:cubicBezTo>
                      <a:pt x="77" y="93766"/>
                      <a:pt x="17202" y="113536"/>
                      <a:pt x="44967" y="120306"/>
                    </a:cubicBezTo>
                    <a:lnTo>
                      <a:pt x="31214" y="165804"/>
                    </a:lnTo>
                    <a:close/>
                    <a:moveTo>
                      <a:pt x="67023" y="107036"/>
                    </a:moveTo>
                    <a:cubicBezTo>
                      <a:pt x="64947" y="107036"/>
                      <a:pt x="64428" y="107036"/>
                      <a:pt x="62352" y="106765"/>
                    </a:cubicBezTo>
                    <a:cubicBezTo>
                      <a:pt x="59238" y="106765"/>
                      <a:pt x="58979" y="106494"/>
                      <a:pt x="58979" y="105682"/>
                    </a:cubicBezTo>
                    <a:cubicBezTo>
                      <a:pt x="58979" y="105140"/>
                      <a:pt x="63390" y="80496"/>
                      <a:pt x="64169" y="76434"/>
                    </a:cubicBezTo>
                    <a:cubicBezTo>
                      <a:pt x="72212" y="41769"/>
                      <a:pt x="92452" y="15770"/>
                      <a:pt x="115546" y="15770"/>
                    </a:cubicBezTo>
                    <a:cubicBezTo>
                      <a:pt x="133450" y="15770"/>
                      <a:pt x="140456" y="30394"/>
                      <a:pt x="140456" y="43394"/>
                    </a:cubicBezTo>
                    <a:cubicBezTo>
                      <a:pt x="140456" y="73996"/>
                      <a:pt x="106983" y="107036"/>
                      <a:pt x="67023" y="107036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2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93" name="Dowolny kształt: kształt 92">
                <a:extLst>
                  <a:ext uri="{FF2B5EF4-FFF2-40B4-BE49-F238E27FC236}">
                    <a16:creationId xmlns:a16="http://schemas.microsoft.com/office/drawing/2014/main" id="{8C922E7A-3CA5-0456-8117-DCBCD6A5C72F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4095854" y="7359866"/>
                <a:ext cx="172554" cy="63371"/>
              </a:xfrm>
              <a:custGeom>
                <a:avLst/>
                <a:gdLst>
                  <a:gd name="connsiteX0" fmla="*/ 163819 w 172554"/>
                  <a:gd name="connsiteY0" fmla="*/ 10896 h 63371"/>
                  <a:gd name="connsiteX1" fmla="*/ 172641 w 172554"/>
                  <a:gd name="connsiteY1" fmla="*/ 5479 h 63371"/>
                  <a:gd name="connsiteX2" fmla="*/ 164078 w 172554"/>
                  <a:gd name="connsiteY2" fmla="*/ 63 h 63371"/>
                  <a:gd name="connsiteX3" fmla="*/ 8649 w 172554"/>
                  <a:gd name="connsiteY3" fmla="*/ 63 h 63371"/>
                  <a:gd name="connsiteX4" fmla="*/ 86 w 172554"/>
                  <a:gd name="connsiteY4" fmla="*/ 5479 h 63371"/>
                  <a:gd name="connsiteX5" fmla="*/ 8908 w 172554"/>
                  <a:gd name="connsiteY5" fmla="*/ 10896 h 63371"/>
                  <a:gd name="connsiteX6" fmla="*/ 163819 w 172554"/>
                  <a:gd name="connsiteY6" fmla="*/ 10896 h 63371"/>
                  <a:gd name="connsiteX7" fmla="*/ 164078 w 172554"/>
                  <a:gd name="connsiteY7" fmla="*/ 63434 h 63371"/>
                  <a:gd name="connsiteX8" fmla="*/ 172641 w 172554"/>
                  <a:gd name="connsiteY8" fmla="*/ 58018 h 63371"/>
                  <a:gd name="connsiteX9" fmla="*/ 163819 w 172554"/>
                  <a:gd name="connsiteY9" fmla="*/ 52602 h 63371"/>
                  <a:gd name="connsiteX10" fmla="*/ 8908 w 172554"/>
                  <a:gd name="connsiteY10" fmla="*/ 52602 h 63371"/>
                  <a:gd name="connsiteX11" fmla="*/ 86 w 172554"/>
                  <a:gd name="connsiteY11" fmla="*/ 58018 h 63371"/>
                  <a:gd name="connsiteX12" fmla="*/ 8649 w 172554"/>
                  <a:gd name="connsiteY12" fmla="*/ 63434 h 63371"/>
                  <a:gd name="connsiteX13" fmla="*/ 164078 w 172554"/>
                  <a:gd name="connsiteY13" fmla="*/ 63434 h 6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2554" h="63371">
                    <a:moveTo>
                      <a:pt x="163819" y="10896"/>
                    </a:moveTo>
                    <a:cubicBezTo>
                      <a:pt x="167711" y="10896"/>
                      <a:pt x="172641" y="10896"/>
                      <a:pt x="172641" y="5479"/>
                    </a:cubicBezTo>
                    <a:cubicBezTo>
                      <a:pt x="172641" y="63"/>
                      <a:pt x="167711" y="63"/>
                      <a:pt x="164078" y="63"/>
                    </a:cubicBezTo>
                    <a:lnTo>
                      <a:pt x="8649" y="63"/>
                    </a:lnTo>
                    <a:cubicBezTo>
                      <a:pt x="5016" y="63"/>
                      <a:pt x="86" y="63"/>
                      <a:pt x="86" y="5479"/>
                    </a:cubicBezTo>
                    <a:cubicBezTo>
                      <a:pt x="86" y="10896"/>
                      <a:pt x="5016" y="10896"/>
                      <a:pt x="8908" y="10896"/>
                    </a:cubicBezTo>
                    <a:lnTo>
                      <a:pt x="163819" y="10896"/>
                    </a:lnTo>
                    <a:close/>
                    <a:moveTo>
                      <a:pt x="164078" y="63434"/>
                    </a:moveTo>
                    <a:cubicBezTo>
                      <a:pt x="167711" y="63434"/>
                      <a:pt x="172641" y="63434"/>
                      <a:pt x="172641" y="58018"/>
                    </a:cubicBezTo>
                    <a:cubicBezTo>
                      <a:pt x="172641" y="52602"/>
                      <a:pt x="167711" y="52602"/>
                      <a:pt x="163819" y="52602"/>
                    </a:cubicBezTo>
                    <a:lnTo>
                      <a:pt x="8908" y="52602"/>
                    </a:lnTo>
                    <a:cubicBezTo>
                      <a:pt x="5016" y="52602"/>
                      <a:pt x="86" y="52602"/>
                      <a:pt x="86" y="58018"/>
                    </a:cubicBezTo>
                    <a:cubicBezTo>
                      <a:pt x="86" y="63434"/>
                      <a:pt x="5016" y="63434"/>
                      <a:pt x="8649" y="63434"/>
                    </a:cubicBezTo>
                    <a:lnTo>
                      <a:pt x="164078" y="63434"/>
                    </a:lnTo>
                    <a:close/>
                  </a:path>
                </a:pathLst>
              </a:custGeom>
              <a:solidFill>
                <a:srgbClr val="000000"/>
              </a:solidFill>
              <a:ln w="252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94" name="Dowolny kształt: kształt 93">
                <a:extLst>
                  <a:ext uri="{FF2B5EF4-FFF2-40B4-BE49-F238E27FC236}">
                    <a16:creationId xmlns:a16="http://schemas.microsoft.com/office/drawing/2014/main" id="{EA9AF008-716E-77C1-ECE5-F035FC8748D0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4393440" y="7224855"/>
                <a:ext cx="89001" cy="127772"/>
              </a:xfrm>
              <a:custGeom>
                <a:avLst/>
                <a:gdLst>
                  <a:gd name="connsiteX0" fmla="*/ 89100 w 89001"/>
                  <a:gd name="connsiteY0" fmla="*/ 96741 h 127772"/>
                  <a:gd name="connsiteX1" fmla="*/ 89100 w 89001"/>
                  <a:gd name="connsiteY1" fmla="*/ 89916 h 127772"/>
                  <a:gd name="connsiteX2" fmla="*/ 68938 w 89001"/>
                  <a:gd name="connsiteY2" fmla="*/ 89916 h 127772"/>
                  <a:gd name="connsiteX3" fmla="*/ 68938 w 89001"/>
                  <a:gd name="connsiteY3" fmla="*/ 5367 h 127772"/>
                  <a:gd name="connsiteX4" fmla="*/ 64942 w 89001"/>
                  <a:gd name="connsiteY4" fmla="*/ 59 h 127772"/>
                  <a:gd name="connsiteX5" fmla="*/ 60219 w 89001"/>
                  <a:gd name="connsiteY5" fmla="*/ 2713 h 127772"/>
                  <a:gd name="connsiteX6" fmla="*/ 98 w 89001"/>
                  <a:gd name="connsiteY6" fmla="*/ 89916 h 127772"/>
                  <a:gd name="connsiteX7" fmla="*/ 98 w 89001"/>
                  <a:gd name="connsiteY7" fmla="*/ 96741 h 127772"/>
                  <a:gd name="connsiteX8" fmla="*/ 53499 w 89001"/>
                  <a:gd name="connsiteY8" fmla="*/ 96741 h 127772"/>
                  <a:gd name="connsiteX9" fmla="*/ 53499 w 89001"/>
                  <a:gd name="connsiteY9" fmla="*/ 112286 h 127772"/>
                  <a:gd name="connsiteX10" fmla="*/ 38786 w 89001"/>
                  <a:gd name="connsiteY10" fmla="*/ 121006 h 127772"/>
                  <a:gd name="connsiteX11" fmla="*/ 33882 w 89001"/>
                  <a:gd name="connsiteY11" fmla="*/ 121006 h 127772"/>
                  <a:gd name="connsiteX12" fmla="*/ 33882 w 89001"/>
                  <a:gd name="connsiteY12" fmla="*/ 127831 h 127772"/>
                  <a:gd name="connsiteX13" fmla="*/ 61128 w 89001"/>
                  <a:gd name="connsiteY13" fmla="*/ 127073 h 127772"/>
                  <a:gd name="connsiteX14" fmla="*/ 88555 w 89001"/>
                  <a:gd name="connsiteY14" fmla="*/ 127831 h 127772"/>
                  <a:gd name="connsiteX15" fmla="*/ 88555 w 89001"/>
                  <a:gd name="connsiteY15" fmla="*/ 121006 h 127772"/>
                  <a:gd name="connsiteX16" fmla="*/ 83651 w 89001"/>
                  <a:gd name="connsiteY16" fmla="*/ 121006 h 127772"/>
                  <a:gd name="connsiteX17" fmla="*/ 68938 w 89001"/>
                  <a:gd name="connsiteY17" fmla="*/ 112286 h 127772"/>
                  <a:gd name="connsiteX18" fmla="*/ 68938 w 89001"/>
                  <a:gd name="connsiteY18" fmla="*/ 96741 h 127772"/>
                  <a:gd name="connsiteX19" fmla="*/ 89100 w 89001"/>
                  <a:gd name="connsiteY19" fmla="*/ 96741 h 127772"/>
                  <a:gd name="connsiteX20" fmla="*/ 54770 w 89001"/>
                  <a:gd name="connsiteY20" fmla="*/ 20533 h 127772"/>
                  <a:gd name="connsiteX21" fmla="*/ 54770 w 89001"/>
                  <a:gd name="connsiteY21" fmla="*/ 89916 h 127772"/>
                  <a:gd name="connsiteX22" fmla="*/ 6818 w 89001"/>
                  <a:gd name="connsiteY22" fmla="*/ 89916 h 127772"/>
                  <a:gd name="connsiteX23" fmla="*/ 54770 w 89001"/>
                  <a:gd name="connsiteY23" fmla="*/ 20533 h 127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9001" h="127772">
                    <a:moveTo>
                      <a:pt x="89100" y="96741"/>
                    </a:moveTo>
                    <a:lnTo>
                      <a:pt x="89100" y="89916"/>
                    </a:lnTo>
                    <a:lnTo>
                      <a:pt x="68938" y="89916"/>
                    </a:lnTo>
                    <a:lnTo>
                      <a:pt x="68938" y="5367"/>
                    </a:lnTo>
                    <a:cubicBezTo>
                      <a:pt x="68938" y="1386"/>
                      <a:pt x="68938" y="59"/>
                      <a:pt x="64942" y="59"/>
                    </a:cubicBezTo>
                    <a:cubicBezTo>
                      <a:pt x="62762" y="59"/>
                      <a:pt x="62036" y="59"/>
                      <a:pt x="60219" y="2713"/>
                    </a:cubicBezTo>
                    <a:lnTo>
                      <a:pt x="98" y="89916"/>
                    </a:lnTo>
                    <a:lnTo>
                      <a:pt x="98" y="96741"/>
                    </a:lnTo>
                    <a:lnTo>
                      <a:pt x="53499" y="96741"/>
                    </a:lnTo>
                    <a:lnTo>
                      <a:pt x="53499" y="112286"/>
                    </a:lnTo>
                    <a:cubicBezTo>
                      <a:pt x="53499" y="118732"/>
                      <a:pt x="53499" y="121006"/>
                      <a:pt x="38786" y="121006"/>
                    </a:cubicBezTo>
                    <a:lnTo>
                      <a:pt x="33882" y="121006"/>
                    </a:lnTo>
                    <a:lnTo>
                      <a:pt x="33882" y="127831"/>
                    </a:lnTo>
                    <a:cubicBezTo>
                      <a:pt x="42964" y="127452"/>
                      <a:pt x="54589" y="127073"/>
                      <a:pt x="61128" y="127073"/>
                    </a:cubicBezTo>
                    <a:cubicBezTo>
                      <a:pt x="67848" y="127073"/>
                      <a:pt x="79473" y="127452"/>
                      <a:pt x="88555" y="127831"/>
                    </a:cubicBezTo>
                    <a:lnTo>
                      <a:pt x="88555" y="121006"/>
                    </a:lnTo>
                    <a:lnTo>
                      <a:pt x="83651" y="121006"/>
                    </a:lnTo>
                    <a:cubicBezTo>
                      <a:pt x="68938" y="121006"/>
                      <a:pt x="68938" y="118732"/>
                      <a:pt x="68938" y="112286"/>
                    </a:cubicBezTo>
                    <a:lnTo>
                      <a:pt x="68938" y="96741"/>
                    </a:lnTo>
                    <a:lnTo>
                      <a:pt x="89100" y="96741"/>
                    </a:lnTo>
                    <a:close/>
                    <a:moveTo>
                      <a:pt x="54770" y="20533"/>
                    </a:moveTo>
                    <a:lnTo>
                      <a:pt x="54770" y="89916"/>
                    </a:lnTo>
                    <a:lnTo>
                      <a:pt x="6818" y="89916"/>
                    </a:lnTo>
                    <a:lnTo>
                      <a:pt x="54770" y="20533"/>
                    </a:lnTo>
                    <a:close/>
                  </a:path>
                </a:pathLst>
              </a:custGeom>
              <a:solidFill>
                <a:srgbClr val="000000"/>
              </a:solidFill>
              <a:ln w="252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95" name="Dowolny kształt: kształt 94">
                <a:extLst>
                  <a:ext uri="{FF2B5EF4-FFF2-40B4-BE49-F238E27FC236}">
                    <a16:creationId xmlns:a16="http://schemas.microsoft.com/office/drawing/2014/main" id="{D18D07E7-5E2F-8F66-59C4-C5694DE636B8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4497963" y="7270921"/>
                <a:ext cx="108800" cy="83601"/>
              </a:xfrm>
              <a:custGeom>
                <a:avLst/>
                <a:gdLst>
                  <a:gd name="connsiteX0" fmla="*/ 48417 w 108800"/>
                  <a:gd name="connsiteY0" fmla="*/ 12950 h 83601"/>
                  <a:gd name="connsiteX1" fmla="*/ 70032 w 108800"/>
                  <a:gd name="connsiteY1" fmla="*/ 12950 h 83601"/>
                  <a:gd name="connsiteX2" fmla="*/ 63311 w 108800"/>
                  <a:gd name="connsiteY2" fmla="*/ 56552 h 83601"/>
                  <a:gd name="connsiteX3" fmla="*/ 65309 w 108800"/>
                  <a:gd name="connsiteY3" fmla="*/ 73424 h 83601"/>
                  <a:gd name="connsiteX4" fmla="*/ 73483 w 108800"/>
                  <a:gd name="connsiteY4" fmla="*/ 83661 h 83601"/>
                  <a:gd name="connsiteX5" fmla="*/ 82020 w 108800"/>
                  <a:gd name="connsiteY5" fmla="*/ 75130 h 83601"/>
                  <a:gd name="connsiteX6" fmla="*/ 80567 w 108800"/>
                  <a:gd name="connsiteY6" fmla="*/ 70959 h 83601"/>
                  <a:gd name="connsiteX7" fmla="*/ 73846 w 108800"/>
                  <a:gd name="connsiteY7" fmla="*/ 37594 h 83601"/>
                  <a:gd name="connsiteX8" fmla="*/ 76389 w 108800"/>
                  <a:gd name="connsiteY8" fmla="*/ 12950 h 83601"/>
                  <a:gd name="connsiteX9" fmla="*/ 99094 w 108800"/>
                  <a:gd name="connsiteY9" fmla="*/ 12950 h 83601"/>
                  <a:gd name="connsiteX10" fmla="*/ 105814 w 108800"/>
                  <a:gd name="connsiteY10" fmla="*/ 11433 h 83601"/>
                  <a:gd name="connsiteX11" fmla="*/ 108902 w 108800"/>
                  <a:gd name="connsiteY11" fmla="*/ 5556 h 83601"/>
                  <a:gd name="connsiteX12" fmla="*/ 101092 w 108800"/>
                  <a:gd name="connsiteY12" fmla="*/ 59 h 83601"/>
                  <a:gd name="connsiteX13" fmla="*/ 32615 w 108800"/>
                  <a:gd name="connsiteY13" fmla="*/ 59 h 83601"/>
                  <a:gd name="connsiteX14" fmla="*/ 11908 w 108800"/>
                  <a:gd name="connsiteY14" fmla="*/ 9727 h 83601"/>
                  <a:gd name="connsiteX15" fmla="*/ 102 w 108800"/>
                  <a:gd name="connsiteY15" fmla="*/ 26030 h 83601"/>
                  <a:gd name="connsiteX16" fmla="*/ 3190 w 108800"/>
                  <a:gd name="connsiteY16" fmla="*/ 28305 h 83601"/>
                  <a:gd name="connsiteX17" fmla="*/ 6459 w 108800"/>
                  <a:gd name="connsiteY17" fmla="*/ 26220 h 83601"/>
                  <a:gd name="connsiteX18" fmla="*/ 30980 w 108800"/>
                  <a:gd name="connsiteY18" fmla="*/ 12950 h 83601"/>
                  <a:gd name="connsiteX19" fmla="*/ 42060 w 108800"/>
                  <a:gd name="connsiteY19" fmla="*/ 12950 h 83601"/>
                  <a:gd name="connsiteX20" fmla="*/ 21172 w 108800"/>
                  <a:gd name="connsiteY20" fmla="*/ 67547 h 83601"/>
                  <a:gd name="connsiteX21" fmla="*/ 17720 w 108800"/>
                  <a:gd name="connsiteY21" fmla="*/ 74751 h 83601"/>
                  <a:gd name="connsiteX22" fmla="*/ 17176 w 108800"/>
                  <a:gd name="connsiteY22" fmla="*/ 77594 h 83601"/>
                  <a:gd name="connsiteX23" fmla="*/ 23533 w 108800"/>
                  <a:gd name="connsiteY23" fmla="*/ 83661 h 83601"/>
                  <a:gd name="connsiteX24" fmla="*/ 37156 w 108800"/>
                  <a:gd name="connsiteY24" fmla="*/ 58068 h 83601"/>
                  <a:gd name="connsiteX25" fmla="*/ 48417 w 108800"/>
                  <a:gd name="connsiteY25" fmla="*/ 12950 h 83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8800" h="83601">
                    <a:moveTo>
                      <a:pt x="48417" y="12950"/>
                    </a:moveTo>
                    <a:lnTo>
                      <a:pt x="70032" y="12950"/>
                    </a:lnTo>
                    <a:cubicBezTo>
                      <a:pt x="67307" y="24324"/>
                      <a:pt x="63311" y="41575"/>
                      <a:pt x="63311" y="56552"/>
                    </a:cubicBezTo>
                    <a:cubicBezTo>
                      <a:pt x="63311" y="64135"/>
                      <a:pt x="64219" y="69253"/>
                      <a:pt x="65309" y="73424"/>
                    </a:cubicBezTo>
                    <a:cubicBezTo>
                      <a:pt x="68215" y="82902"/>
                      <a:pt x="70577" y="83661"/>
                      <a:pt x="73483" y="83661"/>
                    </a:cubicBezTo>
                    <a:cubicBezTo>
                      <a:pt x="77661" y="83661"/>
                      <a:pt x="82020" y="79680"/>
                      <a:pt x="82020" y="75130"/>
                    </a:cubicBezTo>
                    <a:cubicBezTo>
                      <a:pt x="82020" y="73613"/>
                      <a:pt x="81657" y="72855"/>
                      <a:pt x="80567" y="70959"/>
                    </a:cubicBezTo>
                    <a:cubicBezTo>
                      <a:pt x="77116" y="63945"/>
                      <a:pt x="73846" y="53139"/>
                      <a:pt x="73846" y="37594"/>
                    </a:cubicBezTo>
                    <a:cubicBezTo>
                      <a:pt x="73846" y="33992"/>
                      <a:pt x="73846" y="26409"/>
                      <a:pt x="76389" y="12950"/>
                    </a:cubicBezTo>
                    <a:lnTo>
                      <a:pt x="99094" y="12950"/>
                    </a:lnTo>
                    <a:cubicBezTo>
                      <a:pt x="102363" y="12950"/>
                      <a:pt x="103816" y="12950"/>
                      <a:pt x="105814" y="11433"/>
                    </a:cubicBezTo>
                    <a:cubicBezTo>
                      <a:pt x="108357" y="9538"/>
                      <a:pt x="108902" y="6504"/>
                      <a:pt x="108902" y="5556"/>
                    </a:cubicBezTo>
                    <a:cubicBezTo>
                      <a:pt x="108902" y="59"/>
                      <a:pt x="104180" y="59"/>
                      <a:pt x="101092" y="59"/>
                    </a:cubicBezTo>
                    <a:lnTo>
                      <a:pt x="32615" y="59"/>
                    </a:lnTo>
                    <a:cubicBezTo>
                      <a:pt x="25168" y="59"/>
                      <a:pt x="20082" y="1765"/>
                      <a:pt x="11908" y="9727"/>
                    </a:cubicBezTo>
                    <a:cubicBezTo>
                      <a:pt x="7186" y="14087"/>
                      <a:pt x="102" y="24324"/>
                      <a:pt x="102" y="26030"/>
                    </a:cubicBezTo>
                    <a:cubicBezTo>
                      <a:pt x="102" y="28305"/>
                      <a:pt x="2463" y="28305"/>
                      <a:pt x="3190" y="28305"/>
                    </a:cubicBezTo>
                    <a:cubicBezTo>
                      <a:pt x="5188" y="28305"/>
                      <a:pt x="5369" y="27926"/>
                      <a:pt x="6459" y="26220"/>
                    </a:cubicBezTo>
                    <a:cubicBezTo>
                      <a:pt x="15722" y="12950"/>
                      <a:pt x="26984" y="12950"/>
                      <a:pt x="30980" y="12950"/>
                    </a:cubicBezTo>
                    <a:lnTo>
                      <a:pt x="42060" y="12950"/>
                    </a:lnTo>
                    <a:cubicBezTo>
                      <a:pt x="36429" y="33803"/>
                      <a:pt x="26621" y="56172"/>
                      <a:pt x="21172" y="67547"/>
                    </a:cubicBezTo>
                    <a:cubicBezTo>
                      <a:pt x="20082" y="70011"/>
                      <a:pt x="18265" y="73992"/>
                      <a:pt x="17720" y="74751"/>
                    </a:cubicBezTo>
                    <a:cubicBezTo>
                      <a:pt x="17539" y="75509"/>
                      <a:pt x="17176" y="76267"/>
                      <a:pt x="17176" y="77594"/>
                    </a:cubicBezTo>
                    <a:cubicBezTo>
                      <a:pt x="17176" y="80627"/>
                      <a:pt x="19355" y="83661"/>
                      <a:pt x="23533" y="83661"/>
                    </a:cubicBezTo>
                    <a:cubicBezTo>
                      <a:pt x="30798" y="83661"/>
                      <a:pt x="32796" y="75130"/>
                      <a:pt x="37156" y="58068"/>
                    </a:cubicBezTo>
                    <a:lnTo>
                      <a:pt x="48417" y="12950"/>
                    </a:lnTo>
                    <a:close/>
                  </a:path>
                </a:pathLst>
              </a:custGeom>
              <a:solidFill>
                <a:srgbClr val="000000"/>
              </a:solidFill>
              <a:ln w="252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96" name="Dowolny kształt: kształt 95">
                <a:extLst>
                  <a:ext uri="{FF2B5EF4-FFF2-40B4-BE49-F238E27FC236}">
                    <a16:creationId xmlns:a16="http://schemas.microsoft.com/office/drawing/2014/main" id="{36795BAA-6496-7E2C-7098-1E07C4E2F6A5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4628728" y="7217461"/>
                <a:ext cx="148033" cy="135165"/>
              </a:xfrm>
              <a:custGeom>
                <a:avLst/>
                <a:gdLst>
                  <a:gd name="connsiteX0" fmla="*/ 80027 w 148033"/>
                  <a:gd name="connsiteY0" fmla="*/ 4419 h 135165"/>
                  <a:gd name="connsiteX1" fmla="*/ 74033 w 148033"/>
                  <a:gd name="connsiteY1" fmla="*/ 59 h 135165"/>
                  <a:gd name="connsiteX2" fmla="*/ 68402 w 148033"/>
                  <a:gd name="connsiteY2" fmla="*/ 3661 h 135165"/>
                  <a:gd name="connsiteX3" fmla="*/ 1378 w 148033"/>
                  <a:gd name="connsiteY3" fmla="*/ 130675 h 135165"/>
                  <a:gd name="connsiteX4" fmla="*/ 107 w 148033"/>
                  <a:gd name="connsiteY4" fmla="*/ 133329 h 135165"/>
                  <a:gd name="connsiteX5" fmla="*/ 4466 w 148033"/>
                  <a:gd name="connsiteY5" fmla="*/ 135224 h 135165"/>
                  <a:gd name="connsiteX6" fmla="*/ 143781 w 148033"/>
                  <a:gd name="connsiteY6" fmla="*/ 135224 h 135165"/>
                  <a:gd name="connsiteX7" fmla="*/ 148140 w 148033"/>
                  <a:gd name="connsiteY7" fmla="*/ 133329 h 135165"/>
                  <a:gd name="connsiteX8" fmla="*/ 146869 w 148033"/>
                  <a:gd name="connsiteY8" fmla="*/ 130675 h 135165"/>
                  <a:gd name="connsiteX9" fmla="*/ 80027 w 148033"/>
                  <a:gd name="connsiteY9" fmla="*/ 4419 h 135165"/>
                  <a:gd name="connsiteX10" fmla="*/ 68039 w 148033"/>
                  <a:gd name="connsiteY10" fmla="*/ 18637 h 135165"/>
                  <a:gd name="connsiteX11" fmla="*/ 121440 w 148033"/>
                  <a:gd name="connsiteY11" fmla="*/ 119679 h 135165"/>
                  <a:gd name="connsiteX12" fmla="*/ 14638 w 148033"/>
                  <a:gd name="connsiteY12" fmla="*/ 119679 h 135165"/>
                  <a:gd name="connsiteX13" fmla="*/ 68039 w 148033"/>
                  <a:gd name="connsiteY13" fmla="*/ 18637 h 135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8033" h="135165">
                    <a:moveTo>
                      <a:pt x="80027" y="4419"/>
                    </a:moveTo>
                    <a:cubicBezTo>
                      <a:pt x="78210" y="1007"/>
                      <a:pt x="77665" y="59"/>
                      <a:pt x="74033" y="59"/>
                    </a:cubicBezTo>
                    <a:cubicBezTo>
                      <a:pt x="71853" y="59"/>
                      <a:pt x="70037" y="628"/>
                      <a:pt x="68402" y="3661"/>
                    </a:cubicBezTo>
                    <a:lnTo>
                      <a:pt x="1378" y="130675"/>
                    </a:lnTo>
                    <a:cubicBezTo>
                      <a:pt x="107" y="132760"/>
                      <a:pt x="107" y="133139"/>
                      <a:pt x="107" y="133329"/>
                    </a:cubicBezTo>
                    <a:cubicBezTo>
                      <a:pt x="107" y="135224"/>
                      <a:pt x="1560" y="135224"/>
                      <a:pt x="4466" y="135224"/>
                    </a:cubicBezTo>
                    <a:lnTo>
                      <a:pt x="143781" y="135224"/>
                    </a:lnTo>
                    <a:cubicBezTo>
                      <a:pt x="146687" y="135224"/>
                      <a:pt x="148140" y="135224"/>
                      <a:pt x="148140" y="133329"/>
                    </a:cubicBezTo>
                    <a:cubicBezTo>
                      <a:pt x="148140" y="133139"/>
                      <a:pt x="148140" y="132760"/>
                      <a:pt x="146869" y="130675"/>
                    </a:cubicBezTo>
                    <a:lnTo>
                      <a:pt x="80027" y="4419"/>
                    </a:lnTo>
                    <a:close/>
                    <a:moveTo>
                      <a:pt x="68039" y="18637"/>
                    </a:moveTo>
                    <a:lnTo>
                      <a:pt x="121440" y="119679"/>
                    </a:lnTo>
                    <a:lnTo>
                      <a:pt x="14638" y="119679"/>
                    </a:lnTo>
                    <a:lnTo>
                      <a:pt x="68039" y="18637"/>
                    </a:lnTo>
                    <a:close/>
                  </a:path>
                </a:pathLst>
              </a:custGeom>
              <a:solidFill>
                <a:srgbClr val="000000"/>
              </a:solidFill>
              <a:ln w="252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97" name="Dowolny kształt: kształt 96">
                <a:extLst>
                  <a:ext uri="{FF2B5EF4-FFF2-40B4-BE49-F238E27FC236}">
                    <a16:creationId xmlns:a16="http://schemas.microsoft.com/office/drawing/2014/main" id="{2066789B-7808-6641-145B-FD345FC3AC6F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4800646" y="7223148"/>
                <a:ext cx="118427" cy="129478"/>
              </a:xfrm>
              <a:custGeom>
                <a:avLst/>
                <a:gdLst>
                  <a:gd name="connsiteX0" fmla="*/ 62414 w 118427"/>
                  <a:gd name="connsiteY0" fmla="*/ 15604 h 129478"/>
                  <a:gd name="connsiteX1" fmla="*/ 81305 w 118427"/>
                  <a:gd name="connsiteY1" fmla="*/ 6883 h 129478"/>
                  <a:gd name="connsiteX2" fmla="*/ 88752 w 118427"/>
                  <a:gd name="connsiteY2" fmla="*/ 2713 h 129478"/>
                  <a:gd name="connsiteX3" fmla="*/ 85664 w 118427"/>
                  <a:gd name="connsiteY3" fmla="*/ 59 h 129478"/>
                  <a:gd name="connsiteX4" fmla="*/ 72223 w 118427"/>
                  <a:gd name="connsiteY4" fmla="*/ 628 h 129478"/>
                  <a:gd name="connsiteX5" fmla="*/ 57692 w 118427"/>
                  <a:gd name="connsiteY5" fmla="*/ 817 h 129478"/>
                  <a:gd name="connsiteX6" fmla="*/ 45159 w 118427"/>
                  <a:gd name="connsiteY6" fmla="*/ 628 h 129478"/>
                  <a:gd name="connsiteX7" fmla="*/ 33353 w 118427"/>
                  <a:gd name="connsiteY7" fmla="*/ 59 h 129478"/>
                  <a:gd name="connsiteX8" fmla="*/ 29538 w 118427"/>
                  <a:gd name="connsiteY8" fmla="*/ 4229 h 129478"/>
                  <a:gd name="connsiteX9" fmla="*/ 35351 w 118427"/>
                  <a:gd name="connsiteY9" fmla="*/ 6883 h 129478"/>
                  <a:gd name="connsiteX10" fmla="*/ 42253 w 118427"/>
                  <a:gd name="connsiteY10" fmla="*/ 7263 h 129478"/>
                  <a:gd name="connsiteX11" fmla="*/ 46430 w 118427"/>
                  <a:gd name="connsiteY11" fmla="*/ 9917 h 129478"/>
                  <a:gd name="connsiteX12" fmla="*/ 45704 w 118427"/>
                  <a:gd name="connsiteY12" fmla="*/ 14087 h 129478"/>
                  <a:gd name="connsiteX13" fmla="*/ 21546 w 118427"/>
                  <a:gd name="connsiteY13" fmla="*/ 114751 h 129478"/>
                  <a:gd name="connsiteX14" fmla="*/ 5562 w 118427"/>
                  <a:gd name="connsiteY14" fmla="*/ 122713 h 129478"/>
                  <a:gd name="connsiteX15" fmla="*/ 113 w 118427"/>
                  <a:gd name="connsiteY15" fmla="*/ 126694 h 129478"/>
                  <a:gd name="connsiteX16" fmla="*/ 5562 w 118427"/>
                  <a:gd name="connsiteY16" fmla="*/ 129537 h 129478"/>
                  <a:gd name="connsiteX17" fmla="*/ 96925 w 118427"/>
                  <a:gd name="connsiteY17" fmla="*/ 129537 h 129478"/>
                  <a:gd name="connsiteX18" fmla="*/ 103101 w 118427"/>
                  <a:gd name="connsiteY18" fmla="*/ 125746 h 129478"/>
                  <a:gd name="connsiteX19" fmla="*/ 118540 w 118427"/>
                  <a:gd name="connsiteY19" fmla="*/ 82334 h 129478"/>
                  <a:gd name="connsiteX20" fmla="*/ 115452 w 118427"/>
                  <a:gd name="connsiteY20" fmla="*/ 79680 h 129478"/>
                  <a:gd name="connsiteX21" fmla="*/ 111820 w 118427"/>
                  <a:gd name="connsiteY21" fmla="*/ 83661 h 129478"/>
                  <a:gd name="connsiteX22" fmla="*/ 63686 w 118427"/>
                  <a:gd name="connsiteY22" fmla="*/ 122713 h 129478"/>
                  <a:gd name="connsiteX23" fmla="*/ 43161 w 118427"/>
                  <a:gd name="connsiteY23" fmla="*/ 122713 h 129478"/>
                  <a:gd name="connsiteX24" fmla="*/ 37349 w 118427"/>
                  <a:gd name="connsiteY24" fmla="*/ 120817 h 129478"/>
                  <a:gd name="connsiteX25" fmla="*/ 38075 w 118427"/>
                  <a:gd name="connsiteY25" fmla="*/ 116836 h 129478"/>
                  <a:gd name="connsiteX26" fmla="*/ 62414 w 118427"/>
                  <a:gd name="connsiteY26" fmla="*/ 15604 h 129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18427" h="129478">
                    <a:moveTo>
                      <a:pt x="62414" y="15604"/>
                    </a:moveTo>
                    <a:cubicBezTo>
                      <a:pt x="64049" y="8779"/>
                      <a:pt x="64594" y="6883"/>
                      <a:pt x="81305" y="6883"/>
                    </a:cubicBezTo>
                    <a:cubicBezTo>
                      <a:pt x="86935" y="6883"/>
                      <a:pt x="88752" y="6883"/>
                      <a:pt x="88752" y="2713"/>
                    </a:cubicBezTo>
                    <a:cubicBezTo>
                      <a:pt x="88752" y="2523"/>
                      <a:pt x="88570" y="59"/>
                      <a:pt x="85664" y="59"/>
                    </a:cubicBezTo>
                    <a:cubicBezTo>
                      <a:pt x="81486" y="59"/>
                      <a:pt x="76582" y="438"/>
                      <a:pt x="72223" y="628"/>
                    </a:cubicBezTo>
                    <a:cubicBezTo>
                      <a:pt x="67682" y="817"/>
                      <a:pt x="62233" y="817"/>
                      <a:pt x="57692" y="817"/>
                    </a:cubicBezTo>
                    <a:cubicBezTo>
                      <a:pt x="53878" y="817"/>
                      <a:pt x="48973" y="628"/>
                      <a:pt x="45159" y="628"/>
                    </a:cubicBezTo>
                    <a:cubicBezTo>
                      <a:pt x="41345" y="628"/>
                      <a:pt x="36985" y="59"/>
                      <a:pt x="33353" y="59"/>
                    </a:cubicBezTo>
                    <a:cubicBezTo>
                      <a:pt x="32263" y="59"/>
                      <a:pt x="29538" y="59"/>
                      <a:pt x="29538" y="4229"/>
                    </a:cubicBezTo>
                    <a:cubicBezTo>
                      <a:pt x="29538" y="6883"/>
                      <a:pt x="31718" y="6883"/>
                      <a:pt x="35351" y="6883"/>
                    </a:cubicBezTo>
                    <a:cubicBezTo>
                      <a:pt x="35532" y="6883"/>
                      <a:pt x="38983" y="6883"/>
                      <a:pt x="42253" y="7263"/>
                    </a:cubicBezTo>
                    <a:cubicBezTo>
                      <a:pt x="46067" y="7642"/>
                      <a:pt x="46430" y="8021"/>
                      <a:pt x="46430" y="9917"/>
                    </a:cubicBezTo>
                    <a:cubicBezTo>
                      <a:pt x="46430" y="10296"/>
                      <a:pt x="46430" y="11244"/>
                      <a:pt x="45704" y="14087"/>
                    </a:cubicBezTo>
                    <a:lnTo>
                      <a:pt x="21546" y="114751"/>
                    </a:lnTo>
                    <a:cubicBezTo>
                      <a:pt x="19912" y="121196"/>
                      <a:pt x="19548" y="122713"/>
                      <a:pt x="5562" y="122713"/>
                    </a:cubicBezTo>
                    <a:cubicBezTo>
                      <a:pt x="2474" y="122713"/>
                      <a:pt x="113" y="122713"/>
                      <a:pt x="113" y="126694"/>
                    </a:cubicBezTo>
                    <a:cubicBezTo>
                      <a:pt x="113" y="129537"/>
                      <a:pt x="2293" y="129537"/>
                      <a:pt x="5562" y="129537"/>
                    </a:cubicBezTo>
                    <a:lnTo>
                      <a:pt x="96925" y="129537"/>
                    </a:lnTo>
                    <a:cubicBezTo>
                      <a:pt x="101466" y="129537"/>
                      <a:pt x="101648" y="129348"/>
                      <a:pt x="103101" y="125746"/>
                    </a:cubicBezTo>
                    <a:cubicBezTo>
                      <a:pt x="104918" y="120627"/>
                      <a:pt x="118540" y="83850"/>
                      <a:pt x="118540" y="82334"/>
                    </a:cubicBezTo>
                    <a:cubicBezTo>
                      <a:pt x="118540" y="81765"/>
                      <a:pt x="118177" y="79680"/>
                      <a:pt x="115452" y="79680"/>
                    </a:cubicBezTo>
                    <a:cubicBezTo>
                      <a:pt x="113273" y="79680"/>
                      <a:pt x="112910" y="80627"/>
                      <a:pt x="111820" y="83661"/>
                    </a:cubicBezTo>
                    <a:cubicBezTo>
                      <a:pt x="104918" y="101670"/>
                      <a:pt x="96925" y="122713"/>
                      <a:pt x="63686" y="122713"/>
                    </a:cubicBezTo>
                    <a:lnTo>
                      <a:pt x="43161" y="122713"/>
                    </a:lnTo>
                    <a:cubicBezTo>
                      <a:pt x="37530" y="122713"/>
                      <a:pt x="37349" y="122523"/>
                      <a:pt x="37349" y="120817"/>
                    </a:cubicBezTo>
                    <a:cubicBezTo>
                      <a:pt x="37349" y="120627"/>
                      <a:pt x="37349" y="119679"/>
                      <a:pt x="38075" y="116836"/>
                    </a:cubicBezTo>
                    <a:lnTo>
                      <a:pt x="62414" y="15604"/>
                    </a:lnTo>
                    <a:close/>
                  </a:path>
                </a:pathLst>
              </a:custGeom>
              <a:solidFill>
                <a:srgbClr val="000000"/>
              </a:solidFill>
              <a:ln w="252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98" name="Dowolny kształt: kształt 97">
                <a:extLst>
                  <a:ext uri="{FF2B5EF4-FFF2-40B4-BE49-F238E27FC236}">
                    <a16:creationId xmlns:a16="http://schemas.microsoft.com/office/drawing/2014/main" id="{522B0840-1761-6238-5DA6-7F47517227DC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4386357" y="7386136"/>
                <a:ext cx="544111" cy="10832"/>
              </a:xfrm>
              <a:custGeom>
                <a:avLst/>
                <a:gdLst>
                  <a:gd name="connsiteX0" fmla="*/ 0 w 544111"/>
                  <a:gd name="connsiteY0" fmla="*/ 0 h 10832"/>
                  <a:gd name="connsiteX1" fmla="*/ 544112 w 544111"/>
                  <a:gd name="connsiteY1" fmla="*/ 0 h 10832"/>
                  <a:gd name="connsiteX2" fmla="*/ 544112 w 544111"/>
                  <a:gd name="connsiteY2" fmla="*/ 10832 h 10832"/>
                  <a:gd name="connsiteX3" fmla="*/ 0 w 544111"/>
                  <a:gd name="connsiteY3" fmla="*/ 10832 h 10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111" h="10832">
                    <a:moveTo>
                      <a:pt x="0" y="0"/>
                    </a:moveTo>
                    <a:lnTo>
                      <a:pt x="544112" y="0"/>
                    </a:lnTo>
                    <a:lnTo>
                      <a:pt x="544112" y="10832"/>
                    </a:lnTo>
                    <a:lnTo>
                      <a:pt x="0" y="10832"/>
                    </a:lnTo>
                    <a:close/>
                  </a:path>
                </a:pathLst>
              </a:custGeom>
              <a:solidFill>
                <a:srgbClr val="000000"/>
              </a:solidFill>
              <a:ln w="252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99" name="Dowolny kształt: kształt 98">
                <a:extLst>
                  <a:ext uri="{FF2B5EF4-FFF2-40B4-BE49-F238E27FC236}">
                    <a16:creationId xmlns:a16="http://schemas.microsoft.com/office/drawing/2014/main" id="{3189C30C-2695-B04A-BAE1-DFFB6712A8C8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4610317" y="7421082"/>
                <a:ext cx="99900" cy="133838"/>
              </a:xfrm>
              <a:custGeom>
                <a:avLst/>
                <a:gdLst>
                  <a:gd name="connsiteX0" fmla="*/ 60046 w 99900"/>
                  <a:gd name="connsiteY0" fmla="*/ 77412 h 133838"/>
                  <a:gd name="connsiteX1" fmla="*/ 81479 w 99900"/>
                  <a:gd name="connsiteY1" fmla="*/ 128976 h 133838"/>
                  <a:gd name="connsiteX2" fmla="*/ 91106 w 99900"/>
                  <a:gd name="connsiteY2" fmla="*/ 133526 h 133838"/>
                  <a:gd name="connsiteX3" fmla="*/ 94739 w 99900"/>
                  <a:gd name="connsiteY3" fmla="*/ 133526 h 133838"/>
                  <a:gd name="connsiteX4" fmla="*/ 100006 w 99900"/>
                  <a:gd name="connsiteY4" fmla="*/ 131251 h 133838"/>
                  <a:gd name="connsiteX5" fmla="*/ 99098 w 99900"/>
                  <a:gd name="connsiteY5" fmla="*/ 129355 h 133838"/>
                  <a:gd name="connsiteX6" fmla="*/ 94375 w 99900"/>
                  <a:gd name="connsiteY6" fmla="*/ 121203 h 133838"/>
                  <a:gd name="connsiteX7" fmla="*/ 50056 w 99900"/>
                  <a:gd name="connsiteY7" fmla="*/ 12009 h 133838"/>
                  <a:gd name="connsiteX8" fmla="*/ 25898 w 99900"/>
                  <a:gd name="connsiteY8" fmla="*/ 66 h 133838"/>
                  <a:gd name="connsiteX9" fmla="*/ 21176 w 99900"/>
                  <a:gd name="connsiteY9" fmla="*/ 2720 h 133838"/>
                  <a:gd name="connsiteX10" fmla="*/ 23900 w 99900"/>
                  <a:gd name="connsiteY10" fmla="*/ 5374 h 133838"/>
                  <a:gd name="connsiteX11" fmla="*/ 35707 w 99900"/>
                  <a:gd name="connsiteY11" fmla="*/ 17317 h 133838"/>
                  <a:gd name="connsiteX12" fmla="*/ 57321 w 99900"/>
                  <a:gd name="connsiteY12" fmla="*/ 70398 h 133838"/>
                  <a:gd name="connsiteX13" fmla="*/ 3739 w 99900"/>
                  <a:gd name="connsiteY13" fmla="*/ 120824 h 133838"/>
                  <a:gd name="connsiteX14" fmla="*/ 106 w 99900"/>
                  <a:gd name="connsiteY14" fmla="*/ 127459 h 133838"/>
                  <a:gd name="connsiteX15" fmla="*/ 6281 w 99900"/>
                  <a:gd name="connsiteY15" fmla="*/ 133905 h 133838"/>
                  <a:gd name="connsiteX16" fmla="*/ 12457 w 99900"/>
                  <a:gd name="connsiteY16" fmla="*/ 130872 h 133838"/>
                  <a:gd name="connsiteX17" fmla="*/ 60046 w 99900"/>
                  <a:gd name="connsiteY17" fmla="*/ 77412 h 133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9900" h="133838">
                    <a:moveTo>
                      <a:pt x="60046" y="77412"/>
                    </a:moveTo>
                    <a:cubicBezTo>
                      <a:pt x="69128" y="99023"/>
                      <a:pt x="79481" y="126511"/>
                      <a:pt x="81479" y="128976"/>
                    </a:cubicBezTo>
                    <a:cubicBezTo>
                      <a:pt x="84930" y="133526"/>
                      <a:pt x="88200" y="133526"/>
                      <a:pt x="91106" y="133526"/>
                    </a:cubicBezTo>
                    <a:lnTo>
                      <a:pt x="94739" y="133526"/>
                    </a:lnTo>
                    <a:cubicBezTo>
                      <a:pt x="98190" y="133526"/>
                      <a:pt x="100006" y="133526"/>
                      <a:pt x="100006" y="131251"/>
                    </a:cubicBezTo>
                    <a:cubicBezTo>
                      <a:pt x="100006" y="130303"/>
                      <a:pt x="99461" y="129734"/>
                      <a:pt x="99098" y="129355"/>
                    </a:cubicBezTo>
                    <a:cubicBezTo>
                      <a:pt x="96918" y="127270"/>
                      <a:pt x="95102" y="122910"/>
                      <a:pt x="94375" y="121203"/>
                    </a:cubicBezTo>
                    <a:lnTo>
                      <a:pt x="50056" y="12009"/>
                    </a:lnTo>
                    <a:cubicBezTo>
                      <a:pt x="48784" y="8597"/>
                      <a:pt x="45152" y="66"/>
                      <a:pt x="25898" y="66"/>
                    </a:cubicBezTo>
                    <a:cubicBezTo>
                      <a:pt x="23719" y="66"/>
                      <a:pt x="21176" y="66"/>
                      <a:pt x="21176" y="2720"/>
                    </a:cubicBezTo>
                    <a:cubicBezTo>
                      <a:pt x="21176" y="4995"/>
                      <a:pt x="22992" y="5185"/>
                      <a:pt x="23900" y="5374"/>
                    </a:cubicBezTo>
                    <a:cubicBezTo>
                      <a:pt x="27715" y="5943"/>
                      <a:pt x="31166" y="6512"/>
                      <a:pt x="35707" y="17317"/>
                    </a:cubicBezTo>
                    <a:lnTo>
                      <a:pt x="57321" y="70398"/>
                    </a:lnTo>
                    <a:lnTo>
                      <a:pt x="3739" y="120824"/>
                    </a:lnTo>
                    <a:cubicBezTo>
                      <a:pt x="1559" y="122720"/>
                      <a:pt x="106" y="124237"/>
                      <a:pt x="106" y="127459"/>
                    </a:cubicBezTo>
                    <a:cubicBezTo>
                      <a:pt x="106" y="132009"/>
                      <a:pt x="3739" y="133905"/>
                      <a:pt x="6281" y="133905"/>
                    </a:cubicBezTo>
                    <a:cubicBezTo>
                      <a:pt x="9733" y="133905"/>
                      <a:pt x="11912" y="131440"/>
                      <a:pt x="12457" y="130872"/>
                    </a:cubicBezTo>
                    <a:lnTo>
                      <a:pt x="60046" y="77412"/>
                    </a:lnTo>
                    <a:close/>
                  </a:path>
                </a:pathLst>
              </a:custGeom>
              <a:solidFill>
                <a:srgbClr val="000000"/>
              </a:solidFill>
              <a:ln w="252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</p:grpSp>
      </p:grpSp>
      <p:sp>
        <p:nvSpPr>
          <p:cNvPr id="131" name="pole tekstowe 130">
            <a:extLst>
              <a:ext uri="{FF2B5EF4-FFF2-40B4-BE49-F238E27FC236}">
                <a16:creationId xmlns:a16="http://schemas.microsoft.com/office/drawing/2014/main" id="{B54FAD59-9734-BD00-6E45-5FE076298097}"/>
              </a:ext>
            </a:extLst>
          </p:cNvPr>
          <p:cNvSpPr txBox="1"/>
          <p:nvPr/>
        </p:nvSpPr>
        <p:spPr>
          <a:xfrm>
            <a:off x="3541885" y="443505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=</a:t>
            </a:r>
            <a:endParaRPr lang="en-US" sz="2800" dirty="0"/>
          </a:p>
        </p:txBody>
      </p:sp>
      <p:sp>
        <p:nvSpPr>
          <p:cNvPr id="132" name="pole tekstowe 131">
            <a:extLst>
              <a:ext uri="{FF2B5EF4-FFF2-40B4-BE49-F238E27FC236}">
                <a16:creationId xmlns:a16="http://schemas.microsoft.com/office/drawing/2014/main" id="{737F21C3-9250-D109-1450-45A15D3BBB5B}"/>
              </a:ext>
            </a:extLst>
          </p:cNvPr>
          <p:cNvSpPr txBox="1"/>
          <p:nvPr/>
        </p:nvSpPr>
        <p:spPr>
          <a:xfrm>
            <a:off x="4850278" y="442968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=</a:t>
            </a:r>
            <a:endParaRPr lang="en-US" sz="2800" dirty="0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4ED2E2A3-9D9E-3422-DC3D-5197795E2B64}"/>
              </a:ext>
            </a:extLst>
          </p:cNvPr>
          <p:cNvGrpSpPr/>
          <p:nvPr/>
        </p:nvGrpSpPr>
        <p:grpSpPr>
          <a:xfrm>
            <a:off x="5399186" y="3378088"/>
            <a:ext cx="3287614" cy="2696991"/>
            <a:chOff x="5399186" y="3378088"/>
            <a:chExt cx="3287614" cy="2696991"/>
          </a:xfrm>
        </p:grpSpPr>
        <p:grpSp>
          <p:nvGrpSpPr>
            <p:cNvPr id="10" name="Grupa 41">
              <a:extLst>
                <a:ext uri="{FF2B5EF4-FFF2-40B4-BE49-F238E27FC236}">
                  <a16:creationId xmlns:a16="http://schemas.microsoft.com/office/drawing/2014/main" id="{F557C502-D3E5-B2E7-2F88-0B582032D515}"/>
                </a:ext>
              </a:extLst>
            </p:cNvPr>
            <p:cNvGrpSpPr/>
            <p:nvPr/>
          </p:nvGrpSpPr>
          <p:grpSpPr bwMode="auto">
            <a:xfrm>
              <a:off x="6589384" y="4230656"/>
              <a:ext cx="676889" cy="763104"/>
              <a:chOff x="6703423" y="2276830"/>
              <a:chExt cx="1469070" cy="1656184"/>
            </a:xfrm>
          </p:grpSpPr>
          <p:sp>
            <p:nvSpPr>
              <p:cNvPr id="12" name="Elipsa 6">
                <a:extLst>
                  <a:ext uri="{FF2B5EF4-FFF2-40B4-BE49-F238E27FC236}">
                    <a16:creationId xmlns:a16="http://schemas.microsoft.com/office/drawing/2014/main" id="{D34B680B-4691-436D-1E11-F739BFC1B616}"/>
                  </a:ext>
                </a:extLst>
              </p:cNvPr>
              <p:cNvSpPr/>
              <p:nvPr/>
            </p:nvSpPr>
            <p:spPr bwMode="auto">
              <a:xfrm>
                <a:off x="6876256" y="2852936"/>
                <a:ext cx="1080078" cy="108007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468000" h="468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Łuk 12">
                <a:extLst>
                  <a:ext uri="{FF2B5EF4-FFF2-40B4-BE49-F238E27FC236}">
                    <a16:creationId xmlns:a16="http://schemas.microsoft.com/office/drawing/2014/main" id="{54824E2C-9412-5736-AA57-CD98B6F694A1}"/>
                  </a:ext>
                </a:extLst>
              </p:cNvPr>
              <p:cNvSpPr/>
              <p:nvPr/>
            </p:nvSpPr>
            <p:spPr bwMode="auto">
              <a:xfrm>
                <a:off x="6703423" y="2766519"/>
                <a:ext cx="1469070" cy="432079"/>
              </a:xfrm>
              <a:prstGeom prst="arc">
                <a:avLst>
                  <a:gd name="adj1" fmla="val 8176016"/>
                  <a:gd name="adj2" fmla="val 2201711"/>
                </a:avLst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Obraz 53 1" descr="TP_tmp.emf">
                <a:extLst>
                  <a:ext uri="{FF2B5EF4-FFF2-40B4-BE49-F238E27FC236}">
                    <a16:creationId xmlns:a16="http://schemas.microsoft.com/office/drawing/2014/main" id="{F7395A48-EF50-4FE0-FA66-D166D5CFC73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0"/>
                </p:custDataLst>
              </p:nvPr>
            </p:nvPicPr>
            <p:blipFill>
              <a:blip r:embed="rId45" cstate="print"/>
              <a:srcRect/>
              <a:stretch>
                <a:fillRect/>
              </a:stretch>
            </p:blipFill>
            <p:spPr bwMode="auto">
              <a:xfrm>
                <a:off x="7308335" y="2276830"/>
                <a:ext cx="335304" cy="392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0" name="Grupa 129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e^{i \frac{\sigma_z}{2} \varphi} $&#10;\end{document}&#10;" title="IguanaTex Vector Display">
              <a:extLst>
                <a:ext uri="{FF2B5EF4-FFF2-40B4-BE49-F238E27FC236}">
                  <a16:creationId xmlns:a16="http://schemas.microsoft.com/office/drawing/2014/main" id="{E9E96D5E-37C5-65D0-E9B5-46BC46496ED5}"/>
                </a:ext>
              </a:extLst>
            </p:cNvPr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>
              <a:off x="5663157" y="4549024"/>
              <a:ext cx="575422" cy="231640"/>
              <a:chOff x="7057494" y="5884053"/>
              <a:chExt cx="575422" cy="231640"/>
            </a:xfrm>
          </p:grpSpPr>
          <p:sp>
            <p:nvSpPr>
              <p:cNvPr id="123" name="Dowolny kształt: kształt 122">
                <a:extLst>
                  <a:ext uri="{FF2B5EF4-FFF2-40B4-BE49-F238E27FC236}">
                    <a16:creationId xmlns:a16="http://schemas.microsoft.com/office/drawing/2014/main" id="{11034759-72EF-A3EB-89E9-087B45DC85A2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7057494" y="6001061"/>
                <a:ext cx="98227" cy="114632"/>
              </a:xfrm>
              <a:custGeom>
                <a:avLst/>
                <a:gdLst>
                  <a:gd name="connsiteX0" fmla="*/ 36145 w 98227"/>
                  <a:gd name="connsiteY0" fmla="*/ 53457 h 114632"/>
                  <a:gd name="connsiteX1" fmla="*/ 75282 w 98227"/>
                  <a:gd name="connsiteY1" fmla="*/ 47636 h 114632"/>
                  <a:gd name="connsiteX2" fmla="*/ 94468 w 98227"/>
                  <a:gd name="connsiteY2" fmla="*/ 21572 h 114632"/>
                  <a:gd name="connsiteX3" fmla="*/ 67097 w 98227"/>
                  <a:gd name="connsiteY3" fmla="*/ 63 h 114632"/>
                  <a:gd name="connsiteX4" fmla="*/ 77 w 98227"/>
                  <a:gd name="connsiteY4" fmla="*/ 68893 h 114632"/>
                  <a:gd name="connsiteX5" fmla="*/ 40238 w 98227"/>
                  <a:gd name="connsiteY5" fmla="*/ 114695 h 114632"/>
                  <a:gd name="connsiteX6" fmla="*/ 98305 w 98227"/>
                  <a:gd name="connsiteY6" fmla="*/ 84835 h 114632"/>
                  <a:gd name="connsiteX7" fmla="*/ 95235 w 98227"/>
                  <a:gd name="connsiteY7" fmla="*/ 81545 h 114632"/>
                  <a:gd name="connsiteX8" fmla="*/ 91910 w 98227"/>
                  <a:gd name="connsiteY8" fmla="*/ 84076 h 114632"/>
                  <a:gd name="connsiteX9" fmla="*/ 40749 w 98227"/>
                  <a:gd name="connsiteY9" fmla="*/ 109128 h 114632"/>
                  <a:gd name="connsiteX10" fmla="*/ 18494 w 98227"/>
                  <a:gd name="connsiteY10" fmla="*/ 79774 h 114632"/>
                  <a:gd name="connsiteX11" fmla="*/ 22587 w 98227"/>
                  <a:gd name="connsiteY11" fmla="*/ 53457 h 114632"/>
                  <a:gd name="connsiteX12" fmla="*/ 36145 w 98227"/>
                  <a:gd name="connsiteY12" fmla="*/ 53457 h 114632"/>
                  <a:gd name="connsiteX13" fmla="*/ 24122 w 98227"/>
                  <a:gd name="connsiteY13" fmla="*/ 47889 h 114632"/>
                  <a:gd name="connsiteX14" fmla="*/ 67097 w 98227"/>
                  <a:gd name="connsiteY14" fmla="*/ 5630 h 114632"/>
                  <a:gd name="connsiteX15" fmla="*/ 86026 w 98227"/>
                  <a:gd name="connsiteY15" fmla="*/ 21572 h 114632"/>
                  <a:gd name="connsiteX16" fmla="*/ 34610 w 98227"/>
                  <a:gd name="connsiteY16" fmla="*/ 47889 h 114632"/>
                  <a:gd name="connsiteX17" fmla="*/ 24122 w 98227"/>
                  <a:gd name="connsiteY17" fmla="*/ 47889 h 114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8227" h="114632">
                    <a:moveTo>
                      <a:pt x="36145" y="53457"/>
                    </a:moveTo>
                    <a:cubicBezTo>
                      <a:pt x="43563" y="53457"/>
                      <a:pt x="62492" y="52950"/>
                      <a:pt x="75282" y="47636"/>
                    </a:cubicBezTo>
                    <a:cubicBezTo>
                      <a:pt x="93189" y="40045"/>
                      <a:pt x="94468" y="25115"/>
                      <a:pt x="94468" y="21572"/>
                    </a:cubicBezTo>
                    <a:cubicBezTo>
                      <a:pt x="94468" y="10438"/>
                      <a:pt x="84747" y="63"/>
                      <a:pt x="67097" y="63"/>
                    </a:cubicBezTo>
                    <a:cubicBezTo>
                      <a:pt x="38703" y="63"/>
                      <a:pt x="77" y="24609"/>
                      <a:pt x="77" y="68893"/>
                    </a:cubicBezTo>
                    <a:cubicBezTo>
                      <a:pt x="77" y="94704"/>
                      <a:pt x="15169" y="114695"/>
                      <a:pt x="40238" y="114695"/>
                    </a:cubicBezTo>
                    <a:cubicBezTo>
                      <a:pt x="76817" y="114695"/>
                      <a:pt x="98305" y="87871"/>
                      <a:pt x="98305" y="84835"/>
                    </a:cubicBezTo>
                    <a:cubicBezTo>
                      <a:pt x="98305" y="83317"/>
                      <a:pt x="96770" y="81545"/>
                      <a:pt x="95235" y="81545"/>
                    </a:cubicBezTo>
                    <a:cubicBezTo>
                      <a:pt x="93956" y="81545"/>
                      <a:pt x="93444" y="82051"/>
                      <a:pt x="91910" y="84076"/>
                    </a:cubicBezTo>
                    <a:cubicBezTo>
                      <a:pt x="71701" y="109128"/>
                      <a:pt x="43819" y="109128"/>
                      <a:pt x="40749" y="109128"/>
                    </a:cubicBezTo>
                    <a:cubicBezTo>
                      <a:pt x="20797" y="109128"/>
                      <a:pt x="18494" y="87871"/>
                      <a:pt x="18494" y="79774"/>
                    </a:cubicBezTo>
                    <a:cubicBezTo>
                      <a:pt x="18494" y="76737"/>
                      <a:pt x="18750" y="68893"/>
                      <a:pt x="22587" y="53457"/>
                    </a:cubicBezTo>
                    <a:lnTo>
                      <a:pt x="36145" y="53457"/>
                    </a:lnTo>
                    <a:close/>
                    <a:moveTo>
                      <a:pt x="24122" y="47889"/>
                    </a:moveTo>
                    <a:cubicBezTo>
                      <a:pt x="34098" y="9426"/>
                      <a:pt x="60446" y="5630"/>
                      <a:pt x="67097" y="5630"/>
                    </a:cubicBezTo>
                    <a:cubicBezTo>
                      <a:pt x="79119" y="5630"/>
                      <a:pt x="86026" y="12968"/>
                      <a:pt x="86026" y="21572"/>
                    </a:cubicBezTo>
                    <a:cubicBezTo>
                      <a:pt x="86026" y="47889"/>
                      <a:pt x="45098" y="47889"/>
                      <a:pt x="34610" y="47889"/>
                    </a:cubicBezTo>
                    <a:lnTo>
                      <a:pt x="24122" y="47889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24" name="Dowolny kształt: kształt 123">
                <a:extLst>
                  <a:ext uri="{FF2B5EF4-FFF2-40B4-BE49-F238E27FC236}">
                    <a16:creationId xmlns:a16="http://schemas.microsoft.com/office/drawing/2014/main" id="{04110133-4F9F-E0A9-D7D3-A7E7FC224781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7173251" y="5903638"/>
                <a:ext cx="54255" cy="119212"/>
              </a:xfrm>
              <a:custGeom>
                <a:avLst/>
                <a:gdLst>
                  <a:gd name="connsiteX0" fmla="*/ 49681 w 54255"/>
                  <a:gd name="connsiteY0" fmla="*/ 6790 h 119212"/>
                  <a:gd name="connsiteX1" fmla="*/ 42519 w 54255"/>
                  <a:gd name="connsiteY1" fmla="*/ 59 h 119212"/>
                  <a:gd name="connsiteX2" fmla="*/ 32491 w 54255"/>
                  <a:gd name="connsiteY2" fmla="*/ 9802 h 119212"/>
                  <a:gd name="connsiteX3" fmla="*/ 39654 w 54255"/>
                  <a:gd name="connsiteY3" fmla="*/ 16533 h 119212"/>
                  <a:gd name="connsiteX4" fmla="*/ 49681 w 54255"/>
                  <a:gd name="connsiteY4" fmla="*/ 6790 h 119212"/>
                  <a:gd name="connsiteX5" fmla="*/ 13153 w 54255"/>
                  <a:gd name="connsiteY5" fmla="*/ 96775 h 119212"/>
                  <a:gd name="connsiteX6" fmla="*/ 11541 w 54255"/>
                  <a:gd name="connsiteY6" fmla="*/ 104215 h 119212"/>
                  <a:gd name="connsiteX7" fmla="*/ 28552 w 54255"/>
                  <a:gd name="connsiteY7" fmla="*/ 119271 h 119212"/>
                  <a:gd name="connsiteX8" fmla="*/ 54337 w 54255"/>
                  <a:gd name="connsiteY8" fmla="*/ 92170 h 119212"/>
                  <a:gd name="connsiteX9" fmla="*/ 51472 w 54255"/>
                  <a:gd name="connsiteY9" fmla="*/ 89867 h 119212"/>
                  <a:gd name="connsiteX10" fmla="*/ 48070 w 54255"/>
                  <a:gd name="connsiteY10" fmla="*/ 92878 h 119212"/>
                  <a:gd name="connsiteX11" fmla="*/ 29089 w 54255"/>
                  <a:gd name="connsiteY11" fmla="*/ 114312 h 119212"/>
                  <a:gd name="connsiteX12" fmla="*/ 24613 w 54255"/>
                  <a:gd name="connsiteY12" fmla="*/ 108112 h 119212"/>
                  <a:gd name="connsiteX13" fmla="*/ 27478 w 54255"/>
                  <a:gd name="connsiteY13" fmla="*/ 96775 h 119212"/>
                  <a:gd name="connsiteX14" fmla="*/ 33208 w 54255"/>
                  <a:gd name="connsiteY14" fmla="*/ 82604 h 119212"/>
                  <a:gd name="connsiteX15" fmla="*/ 41982 w 54255"/>
                  <a:gd name="connsiteY15" fmla="*/ 60108 h 119212"/>
                  <a:gd name="connsiteX16" fmla="*/ 43056 w 54255"/>
                  <a:gd name="connsiteY16" fmla="*/ 54440 h 119212"/>
                  <a:gd name="connsiteX17" fmla="*/ 26045 w 54255"/>
                  <a:gd name="connsiteY17" fmla="*/ 39383 h 119212"/>
                  <a:gd name="connsiteX18" fmla="*/ 81 w 54255"/>
                  <a:gd name="connsiteY18" fmla="*/ 66485 h 119212"/>
                  <a:gd name="connsiteX19" fmla="*/ 3125 w 54255"/>
                  <a:gd name="connsiteY19" fmla="*/ 68788 h 119212"/>
                  <a:gd name="connsiteX20" fmla="*/ 6348 w 54255"/>
                  <a:gd name="connsiteY20" fmla="*/ 65954 h 119212"/>
                  <a:gd name="connsiteX21" fmla="*/ 25508 w 54255"/>
                  <a:gd name="connsiteY21" fmla="*/ 44343 h 119212"/>
                  <a:gd name="connsiteX22" fmla="*/ 29985 w 54255"/>
                  <a:gd name="connsiteY22" fmla="*/ 50543 h 119212"/>
                  <a:gd name="connsiteX23" fmla="*/ 24434 w 54255"/>
                  <a:gd name="connsiteY23" fmla="*/ 68256 h 119212"/>
                  <a:gd name="connsiteX24" fmla="*/ 13153 w 54255"/>
                  <a:gd name="connsiteY24" fmla="*/ 96775 h 119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4255" h="119212">
                    <a:moveTo>
                      <a:pt x="49681" y="6790"/>
                    </a:moveTo>
                    <a:cubicBezTo>
                      <a:pt x="49681" y="3956"/>
                      <a:pt x="47533" y="59"/>
                      <a:pt x="42519" y="59"/>
                    </a:cubicBezTo>
                    <a:cubicBezTo>
                      <a:pt x="37684" y="59"/>
                      <a:pt x="32491" y="4665"/>
                      <a:pt x="32491" y="9802"/>
                    </a:cubicBezTo>
                    <a:cubicBezTo>
                      <a:pt x="32491" y="12813"/>
                      <a:pt x="34819" y="16533"/>
                      <a:pt x="39654" y="16533"/>
                    </a:cubicBezTo>
                    <a:cubicBezTo>
                      <a:pt x="44847" y="16533"/>
                      <a:pt x="49681" y="11573"/>
                      <a:pt x="49681" y="6790"/>
                    </a:cubicBezTo>
                    <a:close/>
                    <a:moveTo>
                      <a:pt x="13153" y="96775"/>
                    </a:moveTo>
                    <a:cubicBezTo>
                      <a:pt x="12437" y="99078"/>
                      <a:pt x="11541" y="101204"/>
                      <a:pt x="11541" y="104215"/>
                    </a:cubicBezTo>
                    <a:cubicBezTo>
                      <a:pt x="11541" y="112540"/>
                      <a:pt x="18704" y="119271"/>
                      <a:pt x="28552" y="119271"/>
                    </a:cubicBezTo>
                    <a:cubicBezTo>
                      <a:pt x="46458" y="119271"/>
                      <a:pt x="54337" y="94827"/>
                      <a:pt x="54337" y="92170"/>
                    </a:cubicBezTo>
                    <a:cubicBezTo>
                      <a:pt x="54337" y="89867"/>
                      <a:pt x="52009" y="89867"/>
                      <a:pt x="51472" y="89867"/>
                    </a:cubicBezTo>
                    <a:cubicBezTo>
                      <a:pt x="48965" y="89867"/>
                      <a:pt x="48786" y="90930"/>
                      <a:pt x="48070" y="92878"/>
                    </a:cubicBezTo>
                    <a:cubicBezTo>
                      <a:pt x="43951" y="107049"/>
                      <a:pt x="36073" y="114312"/>
                      <a:pt x="29089" y="114312"/>
                    </a:cubicBezTo>
                    <a:cubicBezTo>
                      <a:pt x="25508" y="114312"/>
                      <a:pt x="24613" y="112009"/>
                      <a:pt x="24613" y="108112"/>
                    </a:cubicBezTo>
                    <a:cubicBezTo>
                      <a:pt x="24613" y="104038"/>
                      <a:pt x="25866" y="100672"/>
                      <a:pt x="27478" y="96775"/>
                    </a:cubicBezTo>
                    <a:cubicBezTo>
                      <a:pt x="29268" y="91993"/>
                      <a:pt x="31238" y="87210"/>
                      <a:pt x="33208" y="82604"/>
                    </a:cubicBezTo>
                    <a:cubicBezTo>
                      <a:pt x="34819" y="78353"/>
                      <a:pt x="41265" y="62234"/>
                      <a:pt x="41982" y="60108"/>
                    </a:cubicBezTo>
                    <a:cubicBezTo>
                      <a:pt x="42519" y="58337"/>
                      <a:pt x="43056" y="56211"/>
                      <a:pt x="43056" y="54440"/>
                    </a:cubicBezTo>
                    <a:cubicBezTo>
                      <a:pt x="43056" y="46114"/>
                      <a:pt x="35894" y="39383"/>
                      <a:pt x="26045" y="39383"/>
                    </a:cubicBezTo>
                    <a:cubicBezTo>
                      <a:pt x="8318" y="39383"/>
                      <a:pt x="81" y="63474"/>
                      <a:pt x="81" y="66485"/>
                    </a:cubicBezTo>
                    <a:cubicBezTo>
                      <a:pt x="81" y="68788"/>
                      <a:pt x="2588" y="68788"/>
                      <a:pt x="3125" y="68788"/>
                    </a:cubicBezTo>
                    <a:cubicBezTo>
                      <a:pt x="5632" y="68788"/>
                      <a:pt x="5811" y="67902"/>
                      <a:pt x="6348" y="65954"/>
                    </a:cubicBezTo>
                    <a:cubicBezTo>
                      <a:pt x="11004" y="50720"/>
                      <a:pt x="18883" y="44343"/>
                      <a:pt x="25508" y="44343"/>
                    </a:cubicBezTo>
                    <a:cubicBezTo>
                      <a:pt x="28373" y="44343"/>
                      <a:pt x="29985" y="45760"/>
                      <a:pt x="29985" y="50543"/>
                    </a:cubicBezTo>
                    <a:cubicBezTo>
                      <a:pt x="29985" y="54617"/>
                      <a:pt x="28910" y="57274"/>
                      <a:pt x="24434" y="68256"/>
                    </a:cubicBezTo>
                    <a:lnTo>
                      <a:pt x="13153" y="96775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25" name="Dowolny kształt: kształt 124">
                <a:extLst>
                  <a:ext uri="{FF2B5EF4-FFF2-40B4-BE49-F238E27FC236}">
                    <a16:creationId xmlns:a16="http://schemas.microsoft.com/office/drawing/2014/main" id="{CC31801C-AC47-CE63-D612-2AE39370676A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7281207" y="5884053"/>
                <a:ext cx="82240" cy="55924"/>
              </a:xfrm>
              <a:custGeom>
                <a:avLst/>
                <a:gdLst>
                  <a:gd name="connsiteX0" fmla="*/ 74907 w 82240"/>
                  <a:gd name="connsiteY0" fmla="*/ 9672 h 55924"/>
                  <a:gd name="connsiteX1" fmla="*/ 80279 w 82240"/>
                  <a:gd name="connsiteY1" fmla="*/ 8407 h 55924"/>
                  <a:gd name="connsiteX2" fmla="*/ 82326 w 82240"/>
                  <a:gd name="connsiteY2" fmla="*/ 4105 h 55924"/>
                  <a:gd name="connsiteX3" fmla="*/ 76442 w 82240"/>
                  <a:gd name="connsiteY3" fmla="*/ 56 h 55924"/>
                  <a:gd name="connsiteX4" fmla="*/ 38967 w 82240"/>
                  <a:gd name="connsiteY4" fmla="*/ 56 h 55924"/>
                  <a:gd name="connsiteX5" fmla="*/ 85 w 82240"/>
                  <a:gd name="connsiteY5" fmla="*/ 34471 h 55924"/>
                  <a:gd name="connsiteX6" fmla="*/ 25282 w 82240"/>
                  <a:gd name="connsiteY6" fmla="*/ 55980 h 55924"/>
                  <a:gd name="connsiteX7" fmla="*/ 63140 w 82240"/>
                  <a:gd name="connsiteY7" fmla="*/ 22957 h 55924"/>
                  <a:gd name="connsiteX8" fmla="*/ 59048 w 82240"/>
                  <a:gd name="connsiteY8" fmla="*/ 9672 h 55924"/>
                  <a:gd name="connsiteX9" fmla="*/ 74907 w 82240"/>
                  <a:gd name="connsiteY9" fmla="*/ 9672 h 55924"/>
                  <a:gd name="connsiteX10" fmla="*/ 25538 w 82240"/>
                  <a:gd name="connsiteY10" fmla="*/ 51678 h 55924"/>
                  <a:gd name="connsiteX11" fmla="*/ 10573 w 82240"/>
                  <a:gd name="connsiteY11" fmla="*/ 37634 h 55924"/>
                  <a:gd name="connsiteX12" fmla="*/ 36921 w 82240"/>
                  <a:gd name="connsiteY12" fmla="*/ 9672 h 55924"/>
                  <a:gd name="connsiteX13" fmla="*/ 52397 w 82240"/>
                  <a:gd name="connsiteY13" fmla="*/ 21945 h 55924"/>
                  <a:gd name="connsiteX14" fmla="*/ 25538 w 82240"/>
                  <a:gd name="connsiteY14" fmla="*/ 51678 h 55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2240" h="55924">
                    <a:moveTo>
                      <a:pt x="74907" y="9672"/>
                    </a:moveTo>
                    <a:cubicBezTo>
                      <a:pt x="77210" y="9672"/>
                      <a:pt x="78489" y="9672"/>
                      <a:pt x="80279" y="8407"/>
                    </a:cubicBezTo>
                    <a:cubicBezTo>
                      <a:pt x="81047" y="7774"/>
                      <a:pt x="82326" y="6003"/>
                      <a:pt x="82326" y="4105"/>
                    </a:cubicBezTo>
                    <a:cubicBezTo>
                      <a:pt x="82326" y="56"/>
                      <a:pt x="78489" y="56"/>
                      <a:pt x="76442" y="56"/>
                    </a:cubicBezTo>
                    <a:lnTo>
                      <a:pt x="38967" y="56"/>
                    </a:lnTo>
                    <a:cubicBezTo>
                      <a:pt x="17096" y="56"/>
                      <a:pt x="85" y="19161"/>
                      <a:pt x="85" y="34471"/>
                    </a:cubicBezTo>
                    <a:cubicBezTo>
                      <a:pt x="85" y="47629"/>
                      <a:pt x="11213" y="55980"/>
                      <a:pt x="25282" y="55980"/>
                    </a:cubicBezTo>
                    <a:cubicBezTo>
                      <a:pt x="43572" y="55980"/>
                      <a:pt x="63140" y="41809"/>
                      <a:pt x="63140" y="22957"/>
                    </a:cubicBezTo>
                    <a:cubicBezTo>
                      <a:pt x="63140" y="17896"/>
                      <a:pt x="61734" y="13468"/>
                      <a:pt x="59048" y="9672"/>
                    </a:cubicBezTo>
                    <a:lnTo>
                      <a:pt x="74907" y="9672"/>
                    </a:lnTo>
                    <a:close/>
                    <a:moveTo>
                      <a:pt x="25538" y="51678"/>
                    </a:moveTo>
                    <a:cubicBezTo>
                      <a:pt x="19782" y="51678"/>
                      <a:pt x="10573" y="49274"/>
                      <a:pt x="10573" y="37634"/>
                    </a:cubicBezTo>
                    <a:cubicBezTo>
                      <a:pt x="10573" y="33712"/>
                      <a:pt x="12236" y="9672"/>
                      <a:pt x="36921" y="9672"/>
                    </a:cubicBezTo>
                    <a:cubicBezTo>
                      <a:pt x="46513" y="9672"/>
                      <a:pt x="52397" y="13215"/>
                      <a:pt x="52397" y="21945"/>
                    </a:cubicBezTo>
                    <a:cubicBezTo>
                      <a:pt x="52397" y="34850"/>
                      <a:pt x="42676" y="51678"/>
                      <a:pt x="25538" y="5167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26" name="Dowolny kształt: kształt 125">
                <a:extLst>
                  <a:ext uri="{FF2B5EF4-FFF2-40B4-BE49-F238E27FC236}">
                    <a16:creationId xmlns:a16="http://schemas.microsoft.com/office/drawing/2014/main" id="{6D8697B7-1B3B-C004-663D-B2CF88DAF56C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>
                <a:off x="7385596" y="5907966"/>
                <a:ext cx="64973" cy="57316"/>
              </a:xfrm>
              <a:custGeom>
                <a:avLst/>
                <a:gdLst>
                  <a:gd name="connsiteX0" fmla="*/ 15949 w 64973"/>
                  <a:gd name="connsiteY0" fmla="*/ 44467 h 57316"/>
                  <a:gd name="connsiteX1" fmla="*/ 34878 w 64973"/>
                  <a:gd name="connsiteY1" fmla="*/ 29917 h 57316"/>
                  <a:gd name="connsiteX2" fmla="*/ 54319 w 64973"/>
                  <a:gd name="connsiteY2" fmla="*/ 14607 h 57316"/>
                  <a:gd name="connsiteX3" fmla="*/ 65063 w 64973"/>
                  <a:gd name="connsiteY3" fmla="*/ 1828 h 57316"/>
                  <a:gd name="connsiteX4" fmla="*/ 62377 w 64973"/>
                  <a:gd name="connsiteY4" fmla="*/ 57 h 57316"/>
                  <a:gd name="connsiteX5" fmla="*/ 59435 w 64973"/>
                  <a:gd name="connsiteY5" fmla="*/ 1575 h 57316"/>
                  <a:gd name="connsiteX6" fmla="*/ 49459 w 64973"/>
                  <a:gd name="connsiteY6" fmla="*/ 8787 h 57316"/>
                  <a:gd name="connsiteX7" fmla="*/ 41529 w 64973"/>
                  <a:gd name="connsiteY7" fmla="*/ 5497 h 57316"/>
                  <a:gd name="connsiteX8" fmla="*/ 29507 w 64973"/>
                  <a:gd name="connsiteY8" fmla="*/ 57 h 57316"/>
                  <a:gd name="connsiteX9" fmla="*/ 10321 w 64973"/>
                  <a:gd name="connsiteY9" fmla="*/ 15113 h 57316"/>
                  <a:gd name="connsiteX10" fmla="*/ 13007 w 64973"/>
                  <a:gd name="connsiteY10" fmla="*/ 17011 h 57316"/>
                  <a:gd name="connsiteX11" fmla="*/ 15693 w 64973"/>
                  <a:gd name="connsiteY11" fmla="*/ 15493 h 57316"/>
                  <a:gd name="connsiteX12" fmla="*/ 27716 w 64973"/>
                  <a:gd name="connsiteY12" fmla="*/ 10938 h 57316"/>
                  <a:gd name="connsiteX13" fmla="*/ 40634 w 64973"/>
                  <a:gd name="connsiteY13" fmla="*/ 12330 h 57316"/>
                  <a:gd name="connsiteX14" fmla="*/ 49075 w 64973"/>
                  <a:gd name="connsiteY14" fmla="*/ 13089 h 57316"/>
                  <a:gd name="connsiteX15" fmla="*/ 31809 w 64973"/>
                  <a:gd name="connsiteY15" fmla="*/ 26501 h 57316"/>
                  <a:gd name="connsiteX16" fmla="*/ 11217 w 64973"/>
                  <a:gd name="connsiteY16" fmla="*/ 42443 h 57316"/>
                  <a:gd name="connsiteX17" fmla="*/ 89 w 64973"/>
                  <a:gd name="connsiteY17" fmla="*/ 55602 h 57316"/>
                  <a:gd name="connsiteX18" fmla="*/ 2775 w 64973"/>
                  <a:gd name="connsiteY18" fmla="*/ 57373 h 57316"/>
                  <a:gd name="connsiteX19" fmla="*/ 5461 w 64973"/>
                  <a:gd name="connsiteY19" fmla="*/ 56234 h 57316"/>
                  <a:gd name="connsiteX20" fmla="*/ 18251 w 64973"/>
                  <a:gd name="connsiteY20" fmla="*/ 48643 h 57316"/>
                  <a:gd name="connsiteX21" fmla="*/ 28228 w 64973"/>
                  <a:gd name="connsiteY21" fmla="*/ 53451 h 57316"/>
                  <a:gd name="connsiteX22" fmla="*/ 38460 w 64973"/>
                  <a:gd name="connsiteY22" fmla="*/ 57373 h 57316"/>
                  <a:gd name="connsiteX23" fmla="*/ 63272 w 64973"/>
                  <a:gd name="connsiteY23" fmla="*/ 37255 h 57316"/>
                  <a:gd name="connsiteX24" fmla="*/ 60587 w 64973"/>
                  <a:gd name="connsiteY24" fmla="*/ 35484 h 57316"/>
                  <a:gd name="connsiteX25" fmla="*/ 57773 w 64973"/>
                  <a:gd name="connsiteY25" fmla="*/ 37508 h 57316"/>
                  <a:gd name="connsiteX26" fmla="*/ 39867 w 64973"/>
                  <a:gd name="connsiteY26" fmla="*/ 46492 h 57316"/>
                  <a:gd name="connsiteX27" fmla="*/ 30146 w 64973"/>
                  <a:gd name="connsiteY27" fmla="*/ 45480 h 57316"/>
                  <a:gd name="connsiteX28" fmla="*/ 19147 w 64973"/>
                  <a:gd name="connsiteY28" fmla="*/ 44341 h 57316"/>
                  <a:gd name="connsiteX29" fmla="*/ 15949 w 64973"/>
                  <a:gd name="connsiteY29" fmla="*/ 44467 h 57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4973" h="57316">
                    <a:moveTo>
                      <a:pt x="15949" y="44467"/>
                    </a:moveTo>
                    <a:cubicBezTo>
                      <a:pt x="21321" y="39533"/>
                      <a:pt x="27716" y="34978"/>
                      <a:pt x="34878" y="29917"/>
                    </a:cubicBezTo>
                    <a:cubicBezTo>
                      <a:pt x="43448" y="23844"/>
                      <a:pt x="48948" y="19668"/>
                      <a:pt x="54319" y="14607"/>
                    </a:cubicBezTo>
                    <a:cubicBezTo>
                      <a:pt x="60714" y="8661"/>
                      <a:pt x="65063" y="3093"/>
                      <a:pt x="65063" y="1828"/>
                    </a:cubicBezTo>
                    <a:cubicBezTo>
                      <a:pt x="65063" y="57"/>
                      <a:pt x="63145" y="57"/>
                      <a:pt x="62377" y="57"/>
                    </a:cubicBezTo>
                    <a:cubicBezTo>
                      <a:pt x="60587" y="57"/>
                      <a:pt x="60459" y="183"/>
                      <a:pt x="59435" y="1575"/>
                    </a:cubicBezTo>
                    <a:cubicBezTo>
                      <a:pt x="54575" y="8281"/>
                      <a:pt x="51633" y="8787"/>
                      <a:pt x="49459" y="8787"/>
                    </a:cubicBezTo>
                    <a:cubicBezTo>
                      <a:pt x="47413" y="8787"/>
                      <a:pt x="45494" y="8408"/>
                      <a:pt x="41529" y="5497"/>
                    </a:cubicBezTo>
                    <a:cubicBezTo>
                      <a:pt x="37181" y="2208"/>
                      <a:pt x="34367" y="57"/>
                      <a:pt x="29507" y="57"/>
                    </a:cubicBezTo>
                    <a:cubicBezTo>
                      <a:pt x="17868" y="57"/>
                      <a:pt x="10321" y="11191"/>
                      <a:pt x="10321" y="15113"/>
                    </a:cubicBezTo>
                    <a:cubicBezTo>
                      <a:pt x="10321" y="17011"/>
                      <a:pt x="12112" y="17011"/>
                      <a:pt x="13007" y="17011"/>
                    </a:cubicBezTo>
                    <a:cubicBezTo>
                      <a:pt x="14414" y="17011"/>
                      <a:pt x="15054" y="16758"/>
                      <a:pt x="15693" y="15493"/>
                    </a:cubicBezTo>
                    <a:cubicBezTo>
                      <a:pt x="16205" y="13975"/>
                      <a:pt x="17484" y="10938"/>
                      <a:pt x="27716" y="10938"/>
                    </a:cubicBezTo>
                    <a:cubicBezTo>
                      <a:pt x="31297" y="10938"/>
                      <a:pt x="33983" y="11318"/>
                      <a:pt x="40634" y="12330"/>
                    </a:cubicBezTo>
                    <a:cubicBezTo>
                      <a:pt x="45366" y="13089"/>
                      <a:pt x="46901" y="13089"/>
                      <a:pt x="49075" y="13089"/>
                    </a:cubicBezTo>
                    <a:cubicBezTo>
                      <a:pt x="45366" y="16379"/>
                      <a:pt x="41401" y="19668"/>
                      <a:pt x="31809" y="26501"/>
                    </a:cubicBezTo>
                    <a:cubicBezTo>
                      <a:pt x="22600" y="32954"/>
                      <a:pt x="17100" y="36876"/>
                      <a:pt x="11217" y="42443"/>
                    </a:cubicBezTo>
                    <a:cubicBezTo>
                      <a:pt x="6101" y="46998"/>
                      <a:pt x="89" y="53830"/>
                      <a:pt x="89" y="55602"/>
                    </a:cubicBezTo>
                    <a:cubicBezTo>
                      <a:pt x="89" y="57373"/>
                      <a:pt x="2008" y="57373"/>
                      <a:pt x="2775" y="57373"/>
                    </a:cubicBezTo>
                    <a:cubicBezTo>
                      <a:pt x="4310" y="57373"/>
                      <a:pt x="4694" y="57246"/>
                      <a:pt x="5461" y="56234"/>
                    </a:cubicBezTo>
                    <a:cubicBezTo>
                      <a:pt x="9170" y="51173"/>
                      <a:pt x="13775" y="48643"/>
                      <a:pt x="18251" y="48643"/>
                    </a:cubicBezTo>
                    <a:cubicBezTo>
                      <a:pt x="21833" y="48643"/>
                      <a:pt x="23623" y="49908"/>
                      <a:pt x="28228" y="53451"/>
                    </a:cubicBezTo>
                    <a:cubicBezTo>
                      <a:pt x="31809" y="56108"/>
                      <a:pt x="34751" y="57373"/>
                      <a:pt x="38460" y="57373"/>
                    </a:cubicBezTo>
                    <a:cubicBezTo>
                      <a:pt x="53424" y="57373"/>
                      <a:pt x="63272" y="42316"/>
                      <a:pt x="63272" y="37255"/>
                    </a:cubicBezTo>
                    <a:cubicBezTo>
                      <a:pt x="63272" y="35484"/>
                      <a:pt x="61098" y="35484"/>
                      <a:pt x="60587" y="35484"/>
                    </a:cubicBezTo>
                    <a:cubicBezTo>
                      <a:pt x="58540" y="35484"/>
                      <a:pt x="58284" y="35990"/>
                      <a:pt x="57773" y="37508"/>
                    </a:cubicBezTo>
                    <a:cubicBezTo>
                      <a:pt x="54831" y="45100"/>
                      <a:pt x="44727" y="46492"/>
                      <a:pt x="39867" y="46492"/>
                    </a:cubicBezTo>
                    <a:cubicBezTo>
                      <a:pt x="37181" y="46492"/>
                      <a:pt x="33855" y="46112"/>
                      <a:pt x="30146" y="45480"/>
                    </a:cubicBezTo>
                    <a:cubicBezTo>
                      <a:pt x="22984" y="44341"/>
                      <a:pt x="20937" y="44341"/>
                      <a:pt x="19147" y="44341"/>
                    </a:cubicBezTo>
                    <a:cubicBezTo>
                      <a:pt x="17100" y="44341"/>
                      <a:pt x="16844" y="44341"/>
                      <a:pt x="15949" y="4446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27" name="Dowolny kształt: kształt 126">
                <a:extLst>
                  <a:ext uri="{FF2B5EF4-FFF2-40B4-BE49-F238E27FC236}">
                    <a16:creationId xmlns:a16="http://schemas.microsoft.com/office/drawing/2014/main" id="{63FFEA96-2DF6-B71D-C86E-47F40768B3CD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267905" y="5972493"/>
                <a:ext cx="209868" cy="8603"/>
              </a:xfrm>
              <a:custGeom>
                <a:avLst/>
                <a:gdLst>
                  <a:gd name="connsiteX0" fmla="*/ 0 w 209868"/>
                  <a:gd name="connsiteY0" fmla="*/ 0 h 8603"/>
                  <a:gd name="connsiteX1" fmla="*/ 209868 w 209868"/>
                  <a:gd name="connsiteY1" fmla="*/ 0 h 8603"/>
                  <a:gd name="connsiteX2" fmla="*/ 209868 w 209868"/>
                  <a:gd name="connsiteY2" fmla="*/ 8603 h 8603"/>
                  <a:gd name="connsiteX3" fmla="*/ 0 w 209868"/>
                  <a:gd name="connsiteY3" fmla="*/ 8603 h 8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868" h="8603">
                    <a:moveTo>
                      <a:pt x="0" y="0"/>
                    </a:moveTo>
                    <a:lnTo>
                      <a:pt x="209868" y="0"/>
                    </a:lnTo>
                    <a:lnTo>
                      <a:pt x="209868" y="8603"/>
                    </a:lnTo>
                    <a:lnTo>
                      <a:pt x="0" y="8603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28" name="Dowolny kształt: kształt 127">
                <a:extLst>
                  <a:ext uri="{FF2B5EF4-FFF2-40B4-BE49-F238E27FC236}">
                    <a16:creationId xmlns:a16="http://schemas.microsoft.com/office/drawing/2014/main" id="{99F6268E-EF5C-4735-7CF8-70CF2643757F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340956" y="5997785"/>
                <a:ext cx="63694" cy="84265"/>
              </a:xfrm>
              <a:custGeom>
                <a:avLst/>
                <a:gdLst>
                  <a:gd name="connsiteX0" fmla="*/ 63782 w 63694"/>
                  <a:gd name="connsiteY0" fmla="*/ 59908 h 84265"/>
                  <a:gd name="connsiteX1" fmla="*/ 58411 w 63694"/>
                  <a:gd name="connsiteY1" fmla="*/ 59908 h 84265"/>
                  <a:gd name="connsiteX2" fmla="*/ 54701 w 63694"/>
                  <a:gd name="connsiteY2" fmla="*/ 71422 h 84265"/>
                  <a:gd name="connsiteX3" fmla="*/ 41016 w 63694"/>
                  <a:gd name="connsiteY3" fmla="*/ 72181 h 84265"/>
                  <a:gd name="connsiteX4" fmla="*/ 15947 w 63694"/>
                  <a:gd name="connsiteY4" fmla="*/ 72181 h 84265"/>
                  <a:gd name="connsiteX5" fmla="*/ 41528 w 63694"/>
                  <a:gd name="connsiteY5" fmla="*/ 53835 h 84265"/>
                  <a:gd name="connsiteX6" fmla="*/ 63782 w 63694"/>
                  <a:gd name="connsiteY6" fmla="*/ 25240 h 84265"/>
                  <a:gd name="connsiteX7" fmla="*/ 30017 w 63694"/>
                  <a:gd name="connsiteY7" fmla="*/ 62 h 84265"/>
                  <a:gd name="connsiteX8" fmla="*/ 88 w 63694"/>
                  <a:gd name="connsiteY8" fmla="*/ 22330 h 84265"/>
                  <a:gd name="connsiteX9" fmla="*/ 7506 w 63694"/>
                  <a:gd name="connsiteY9" fmla="*/ 30048 h 84265"/>
                  <a:gd name="connsiteX10" fmla="*/ 15052 w 63694"/>
                  <a:gd name="connsiteY10" fmla="*/ 22583 h 84265"/>
                  <a:gd name="connsiteX11" fmla="*/ 7762 w 63694"/>
                  <a:gd name="connsiteY11" fmla="*/ 15118 h 84265"/>
                  <a:gd name="connsiteX12" fmla="*/ 27331 w 63694"/>
                  <a:gd name="connsiteY12" fmla="*/ 5629 h 84265"/>
                  <a:gd name="connsiteX13" fmla="*/ 50097 w 63694"/>
                  <a:gd name="connsiteY13" fmla="*/ 25367 h 84265"/>
                  <a:gd name="connsiteX14" fmla="*/ 32830 w 63694"/>
                  <a:gd name="connsiteY14" fmla="*/ 52317 h 84265"/>
                  <a:gd name="connsiteX15" fmla="*/ 1623 w 63694"/>
                  <a:gd name="connsiteY15" fmla="*/ 78507 h 84265"/>
                  <a:gd name="connsiteX16" fmla="*/ 88 w 63694"/>
                  <a:gd name="connsiteY16" fmla="*/ 80532 h 84265"/>
                  <a:gd name="connsiteX17" fmla="*/ 88 w 63694"/>
                  <a:gd name="connsiteY17" fmla="*/ 84328 h 84265"/>
                  <a:gd name="connsiteX18" fmla="*/ 59562 w 63694"/>
                  <a:gd name="connsiteY18" fmla="*/ 84328 h 84265"/>
                  <a:gd name="connsiteX19" fmla="*/ 63782 w 63694"/>
                  <a:gd name="connsiteY19" fmla="*/ 59908 h 84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3694" h="84265">
                    <a:moveTo>
                      <a:pt x="63782" y="59908"/>
                    </a:moveTo>
                    <a:lnTo>
                      <a:pt x="58411" y="59908"/>
                    </a:lnTo>
                    <a:cubicBezTo>
                      <a:pt x="58027" y="62312"/>
                      <a:pt x="56748" y="70157"/>
                      <a:pt x="54701" y="71422"/>
                    </a:cubicBezTo>
                    <a:cubicBezTo>
                      <a:pt x="53678" y="72181"/>
                      <a:pt x="42935" y="72181"/>
                      <a:pt x="41016" y="72181"/>
                    </a:cubicBezTo>
                    <a:lnTo>
                      <a:pt x="15947" y="72181"/>
                    </a:lnTo>
                    <a:cubicBezTo>
                      <a:pt x="24389" y="65981"/>
                      <a:pt x="33854" y="58896"/>
                      <a:pt x="41528" y="53835"/>
                    </a:cubicBezTo>
                    <a:cubicBezTo>
                      <a:pt x="53039" y="45990"/>
                      <a:pt x="63782" y="38652"/>
                      <a:pt x="63782" y="25240"/>
                    </a:cubicBezTo>
                    <a:cubicBezTo>
                      <a:pt x="63782" y="9045"/>
                      <a:pt x="48306" y="62"/>
                      <a:pt x="30017" y="62"/>
                    </a:cubicBezTo>
                    <a:cubicBezTo>
                      <a:pt x="12750" y="62"/>
                      <a:pt x="88" y="9931"/>
                      <a:pt x="88" y="22330"/>
                    </a:cubicBezTo>
                    <a:cubicBezTo>
                      <a:pt x="88" y="28909"/>
                      <a:pt x="5715" y="30048"/>
                      <a:pt x="7506" y="30048"/>
                    </a:cubicBezTo>
                    <a:cubicBezTo>
                      <a:pt x="10959" y="30048"/>
                      <a:pt x="15052" y="27771"/>
                      <a:pt x="15052" y="22583"/>
                    </a:cubicBezTo>
                    <a:cubicBezTo>
                      <a:pt x="15052" y="18028"/>
                      <a:pt x="11727" y="15498"/>
                      <a:pt x="7762" y="15118"/>
                    </a:cubicBezTo>
                    <a:cubicBezTo>
                      <a:pt x="11343" y="9424"/>
                      <a:pt x="18761" y="5629"/>
                      <a:pt x="27331" y="5629"/>
                    </a:cubicBezTo>
                    <a:cubicBezTo>
                      <a:pt x="39737" y="5629"/>
                      <a:pt x="50097" y="12967"/>
                      <a:pt x="50097" y="25367"/>
                    </a:cubicBezTo>
                    <a:cubicBezTo>
                      <a:pt x="50097" y="35995"/>
                      <a:pt x="42679" y="44092"/>
                      <a:pt x="32830" y="52317"/>
                    </a:cubicBezTo>
                    <a:lnTo>
                      <a:pt x="1623" y="78507"/>
                    </a:lnTo>
                    <a:cubicBezTo>
                      <a:pt x="344" y="79646"/>
                      <a:pt x="216" y="79646"/>
                      <a:pt x="88" y="80532"/>
                    </a:cubicBezTo>
                    <a:lnTo>
                      <a:pt x="88" y="84328"/>
                    </a:lnTo>
                    <a:lnTo>
                      <a:pt x="59562" y="84328"/>
                    </a:lnTo>
                    <a:lnTo>
                      <a:pt x="63782" y="59908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29" name="Dowolny kształt: kształt 128">
                <a:extLst>
                  <a:ext uri="{FF2B5EF4-FFF2-40B4-BE49-F238E27FC236}">
                    <a16:creationId xmlns:a16="http://schemas.microsoft.com/office/drawing/2014/main" id="{359AD340-0C2E-B981-BF24-AB2A4D83C545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520824" y="5942962"/>
                <a:ext cx="112092" cy="116378"/>
              </a:xfrm>
              <a:custGeom>
                <a:avLst/>
                <a:gdLst>
                  <a:gd name="connsiteX0" fmla="*/ 44323 w 112092"/>
                  <a:gd name="connsiteY0" fmla="*/ 79770 h 116378"/>
                  <a:gd name="connsiteX1" fmla="*/ 50411 w 112092"/>
                  <a:gd name="connsiteY1" fmla="*/ 79947 h 116378"/>
                  <a:gd name="connsiteX2" fmla="*/ 112187 w 112092"/>
                  <a:gd name="connsiteY2" fmla="*/ 25921 h 116378"/>
                  <a:gd name="connsiteX3" fmla="*/ 88730 w 112092"/>
                  <a:gd name="connsiteY3" fmla="*/ 59 h 116378"/>
                  <a:gd name="connsiteX4" fmla="*/ 45934 w 112092"/>
                  <a:gd name="connsiteY4" fmla="*/ 44520 h 116378"/>
                  <a:gd name="connsiteX5" fmla="*/ 38593 w 112092"/>
                  <a:gd name="connsiteY5" fmla="*/ 66839 h 116378"/>
                  <a:gd name="connsiteX6" fmla="*/ 6362 w 112092"/>
                  <a:gd name="connsiteY6" fmla="*/ 42217 h 116378"/>
                  <a:gd name="connsiteX7" fmla="*/ 21940 w 112092"/>
                  <a:gd name="connsiteY7" fmla="*/ 6259 h 116378"/>
                  <a:gd name="connsiteX8" fmla="*/ 23373 w 112092"/>
                  <a:gd name="connsiteY8" fmla="*/ 3956 h 116378"/>
                  <a:gd name="connsiteX9" fmla="*/ 20508 w 112092"/>
                  <a:gd name="connsiteY9" fmla="*/ 1830 h 116378"/>
                  <a:gd name="connsiteX10" fmla="*/ 14778 w 112092"/>
                  <a:gd name="connsiteY10" fmla="*/ 5727 h 116378"/>
                  <a:gd name="connsiteX11" fmla="*/ 95 w 112092"/>
                  <a:gd name="connsiteY11" fmla="*/ 43989 h 116378"/>
                  <a:gd name="connsiteX12" fmla="*/ 34833 w 112092"/>
                  <a:gd name="connsiteY12" fmla="*/ 78353 h 116378"/>
                  <a:gd name="connsiteX13" fmla="*/ 24805 w 112092"/>
                  <a:gd name="connsiteY13" fmla="*/ 110769 h 116378"/>
                  <a:gd name="connsiteX14" fmla="*/ 30893 w 112092"/>
                  <a:gd name="connsiteY14" fmla="*/ 116437 h 116378"/>
                  <a:gd name="connsiteX15" fmla="*/ 37877 w 112092"/>
                  <a:gd name="connsiteY15" fmla="*/ 112540 h 116378"/>
                  <a:gd name="connsiteX16" fmla="*/ 44323 w 112092"/>
                  <a:gd name="connsiteY16" fmla="*/ 79770 h 116378"/>
                  <a:gd name="connsiteX17" fmla="*/ 46651 w 112092"/>
                  <a:gd name="connsiteY17" fmla="*/ 67725 h 116378"/>
                  <a:gd name="connsiteX18" fmla="*/ 60259 w 112092"/>
                  <a:gd name="connsiteY18" fmla="*/ 27869 h 116378"/>
                  <a:gd name="connsiteX19" fmla="*/ 86760 w 112092"/>
                  <a:gd name="connsiteY19" fmla="*/ 12104 h 116378"/>
                  <a:gd name="connsiteX20" fmla="*/ 105741 w 112092"/>
                  <a:gd name="connsiteY20" fmla="*/ 29464 h 116378"/>
                  <a:gd name="connsiteX21" fmla="*/ 52381 w 112092"/>
                  <a:gd name="connsiteY21" fmla="*/ 67902 h 116378"/>
                  <a:gd name="connsiteX22" fmla="*/ 46651 w 112092"/>
                  <a:gd name="connsiteY22" fmla="*/ 67725 h 116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2092" h="116378">
                    <a:moveTo>
                      <a:pt x="44323" y="79770"/>
                    </a:moveTo>
                    <a:cubicBezTo>
                      <a:pt x="46292" y="79947"/>
                      <a:pt x="48441" y="79947"/>
                      <a:pt x="50411" y="79947"/>
                    </a:cubicBezTo>
                    <a:cubicBezTo>
                      <a:pt x="82642" y="79947"/>
                      <a:pt x="112187" y="53908"/>
                      <a:pt x="112187" y="25921"/>
                    </a:cubicBezTo>
                    <a:cubicBezTo>
                      <a:pt x="112187" y="10156"/>
                      <a:pt x="102697" y="59"/>
                      <a:pt x="88730" y="59"/>
                    </a:cubicBezTo>
                    <a:cubicBezTo>
                      <a:pt x="64020" y="59"/>
                      <a:pt x="50948" y="31235"/>
                      <a:pt x="45934" y="44520"/>
                    </a:cubicBezTo>
                    <a:cubicBezTo>
                      <a:pt x="43607" y="51074"/>
                      <a:pt x="39667" y="63474"/>
                      <a:pt x="38593" y="66839"/>
                    </a:cubicBezTo>
                    <a:cubicBezTo>
                      <a:pt x="18896" y="64182"/>
                      <a:pt x="6362" y="55326"/>
                      <a:pt x="6362" y="42217"/>
                    </a:cubicBezTo>
                    <a:cubicBezTo>
                      <a:pt x="6362" y="42040"/>
                      <a:pt x="7436" y="22201"/>
                      <a:pt x="21940" y="6259"/>
                    </a:cubicBezTo>
                    <a:cubicBezTo>
                      <a:pt x="23194" y="5019"/>
                      <a:pt x="23373" y="4665"/>
                      <a:pt x="23373" y="3956"/>
                    </a:cubicBezTo>
                    <a:cubicBezTo>
                      <a:pt x="23373" y="1830"/>
                      <a:pt x="21045" y="1830"/>
                      <a:pt x="20508" y="1830"/>
                    </a:cubicBezTo>
                    <a:cubicBezTo>
                      <a:pt x="18896" y="1830"/>
                      <a:pt x="18180" y="1830"/>
                      <a:pt x="14778" y="5727"/>
                    </a:cubicBezTo>
                    <a:cubicBezTo>
                      <a:pt x="4750" y="17950"/>
                      <a:pt x="95" y="36372"/>
                      <a:pt x="95" y="43989"/>
                    </a:cubicBezTo>
                    <a:cubicBezTo>
                      <a:pt x="95" y="59754"/>
                      <a:pt x="11734" y="73393"/>
                      <a:pt x="34833" y="78353"/>
                    </a:cubicBezTo>
                    <a:cubicBezTo>
                      <a:pt x="25880" y="105809"/>
                      <a:pt x="24805" y="109175"/>
                      <a:pt x="24805" y="110769"/>
                    </a:cubicBezTo>
                    <a:cubicBezTo>
                      <a:pt x="24805" y="115552"/>
                      <a:pt x="28924" y="116437"/>
                      <a:pt x="30893" y="116437"/>
                    </a:cubicBezTo>
                    <a:cubicBezTo>
                      <a:pt x="32863" y="116437"/>
                      <a:pt x="36444" y="115197"/>
                      <a:pt x="37877" y="112540"/>
                    </a:cubicBezTo>
                    <a:cubicBezTo>
                      <a:pt x="39130" y="109883"/>
                      <a:pt x="40742" y="100849"/>
                      <a:pt x="44323" y="79770"/>
                    </a:cubicBezTo>
                    <a:close/>
                    <a:moveTo>
                      <a:pt x="46651" y="67725"/>
                    </a:moveTo>
                    <a:cubicBezTo>
                      <a:pt x="50232" y="47354"/>
                      <a:pt x="51664" y="39383"/>
                      <a:pt x="60259" y="27869"/>
                    </a:cubicBezTo>
                    <a:cubicBezTo>
                      <a:pt x="68317" y="17064"/>
                      <a:pt x="77807" y="12104"/>
                      <a:pt x="86760" y="12104"/>
                    </a:cubicBezTo>
                    <a:cubicBezTo>
                      <a:pt x="99116" y="12104"/>
                      <a:pt x="105741" y="20253"/>
                      <a:pt x="105741" y="29464"/>
                    </a:cubicBezTo>
                    <a:cubicBezTo>
                      <a:pt x="105741" y="47354"/>
                      <a:pt x="83179" y="67902"/>
                      <a:pt x="52381" y="67902"/>
                    </a:cubicBezTo>
                    <a:cubicBezTo>
                      <a:pt x="50769" y="67902"/>
                      <a:pt x="48262" y="67902"/>
                      <a:pt x="46651" y="677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cxnSp>
          <p:nvCxnSpPr>
            <p:cNvPr id="36" name="Łącznik prosty ze strzałką 35">
              <a:extLst>
                <a:ext uri="{FF2B5EF4-FFF2-40B4-BE49-F238E27FC236}">
                  <a16:creationId xmlns:a16="http://schemas.microsoft.com/office/drawing/2014/main" id="{00CB5682-7F9B-1D0E-A8BD-D2C35A91AA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13984" y="3378088"/>
              <a:ext cx="1793" cy="69005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pole tekstowe 41">
              <a:extLst>
                <a:ext uri="{FF2B5EF4-FFF2-40B4-BE49-F238E27FC236}">
                  <a16:creationId xmlns:a16="http://schemas.microsoft.com/office/drawing/2014/main" id="{402FAB23-7A1B-504B-7C30-EA5EBA2DFB69}"/>
                </a:ext>
              </a:extLst>
            </p:cNvPr>
            <p:cNvSpPr txBox="1"/>
            <p:nvPr/>
          </p:nvSpPr>
          <p:spPr>
            <a:xfrm flipH="1">
              <a:off x="5399186" y="5152023"/>
              <a:ext cx="32876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dirty="0" err="1"/>
                <a:t>each</a:t>
              </a:r>
              <a:r>
                <a:rPr lang="pl-PL" sz="1200" dirty="0"/>
                <a:t> atom </a:t>
              </a:r>
              <a:r>
                <a:rPr lang="pl-PL" sz="1200" dirty="0" err="1"/>
                <a:t>treated</a:t>
              </a:r>
              <a:r>
                <a:rPr lang="pl-PL" sz="1200" dirty="0"/>
                <a:t> as a </a:t>
              </a:r>
              <a:r>
                <a:rPr lang="pl-PL" sz="1200" dirty="0" err="1"/>
                <a:t>two</a:t>
              </a:r>
              <a:r>
                <a:rPr lang="pl-PL" sz="1200" dirty="0"/>
                <a:t> </a:t>
              </a:r>
              <a:r>
                <a:rPr lang="pl-PL" sz="1200" dirty="0" err="1"/>
                <a:t>level</a:t>
              </a:r>
              <a:r>
                <a:rPr lang="pl-PL" sz="1200" dirty="0"/>
                <a:t> system (</a:t>
              </a:r>
              <a:r>
                <a:rPr lang="pl-PL" sz="1200" dirty="0" err="1"/>
                <a:t>qubit</a:t>
              </a:r>
              <a:r>
                <a:rPr lang="pl-PL" sz="1200" dirty="0"/>
                <a:t>) </a:t>
              </a:r>
              <a:r>
                <a:rPr lang="pl-PL" sz="1200" dirty="0" err="1"/>
                <a:t>is</a:t>
              </a:r>
              <a:r>
                <a:rPr lang="pl-PL" sz="1200" dirty="0"/>
                <a:t> </a:t>
              </a:r>
              <a:r>
                <a:rPr lang="pl-PL" sz="1200" dirty="0" err="1"/>
                <a:t>rotated</a:t>
              </a:r>
              <a:r>
                <a:rPr lang="pl-PL" sz="1200" dirty="0"/>
                <a:t> in the Bloch </a:t>
              </a:r>
              <a:r>
                <a:rPr lang="pl-PL" sz="1200" dirty="0" err="1"/>
                <a:t>sphere</a:t>
              </a:r>
              <a:r>
                <a:rPr lang="pl-PL" sz="1200" dirty="0"/>
                <a:t> </a:t>
              </a:r>
              <a:r>
                <a:rPr lang="pl-PL" sz="1200" dirty="0" err="1"/>
                <a:t>picture</a:t>
              </a:r>
              <a:r>
                <a:rPr lang="pl-PL" sz="1200" dirty="0"/>
                <a:t> by </a:t>
              </a:r>
              <a:r>
                <a:rPr lang="pl-PL" sz="1200" dirty="0" err="1"/>
                <a:t>an</a:t>
              </a:r>
              <a:r>
                <a:rPr lang="pl-PL" sz="1200" dirty="0"/>
                <a:t> </a:t>
              </a:r>
              <a:r>
                <a:rPr lang="pl-PL" sz="1200" dirty="0" err="1"/>
                <a:t>angle</a:t>
              </a:r>
              <a:r>
                <a:rPr lang="pl-PL" sz="1200" dirty="0"/>
                <a:t> </a:t>
              </a:r>
              <a:r>
                <a:rPr lang="pl-PL" sz="1200" dirty="0">
                  <a:sym typeface="Symbol" panose="05050102010706020507" pitchFamily="18" charset="2"/>
                </a:rPr>
                <a:t></a:t>
              </a:r>
              <a:r>
                <a:rPr lang="pl-PL" sz="1200" dirty="0"/>
                <a:t> </a:t>
              </a:r>
            </a:p>
          </p:txBody>
        </p:sp>
        <p:grpSp>
          <p:nvGrpSpPr>
            <p:cNvPr id="146" name="Grupa 145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varphi = (\omega-\omega_{\textrm{LO}})t $&#10;\end{document}&#10;" title="IguanaTex Vector Display">
              <a:extLst>
                <a:ext uri="{FF2B5EF4-FFF2-40B4-BE49-F238E27FC236}">
                  <a16:creationId xmlns:a16="http://schemas.microsoft.com/office/drawing/2014/main" id="{80300B1F-479C-9088-213E-581FBD1B356F}"/>
                </a:ext>
              </a:extLst>
            </p:cNvPr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>
            <a:xfrm>
              <a:off x="6185471" y="5840490"/>
              <a:ext cx="1497592" cy="234589"/>
              <a:chOff x="8571839" y="7314395"/>
              <a:chExt cx="1743826" cy="273160"/>
            </a:xfrm>
          </p:grpSpPr>
          <p:sp>
            <p:nvSpPr>
              <p:cNvPr id="136" name="Dowolny kształt: kształt 135">
                <a:extLst>
                  <a:ext uri="{FF2B5EF4-FFF2-40B4-BE49-F238E27FC236}">
                    <a16:creationId xmlns:a16="http://schemas.microsoft.com/office/drawing/2014/main" id="{4304B715-F4A8-F998-F5FA-274F34A33AEE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8571839" y="7398529"/>
                <a:ext cx="147949" cy="180286"/>
              </a:xfrm>
              <a:custGeom>
                <a:avLst/>
                <a:gdLst>
                  <a:gd name="connsiteX0" fmla="*/ 31279 w 147949"/>
                  <a:gd name="connsiteY0" fmla="*/ 167237 h 180286"/>
                  <a:gd name="connsiteX1" fmla="*/ 29979 w 147949"/>
                  <a:gd name="connsiteY1" fmla="*/ 172700 h 180286"/>
                  <a:gd name="connsiteX2" fmla="*/ 37519 w 147949"/>
                  <a:gd name="connsiteY2" fmla="*/ 180349 h 180286"/>
                  <a:gd name="connsiteX3" fmla="*/ 47140 w 147949"/>
                  <a:gd name="connsiteY3" fmla="*/ 173247 h 180286"/>
                  <a:gd name="connsiteX4" fmla="*/ 56240 w 147949"/>
                  <a:gd name="connsiteY4" fmla="*/ 123258 h 180286"/>
                  <a:gd name="connsiteX5" fmla="*/ 64821 w 147949"/>
                  <a:gd name="connsiteY5" fmla="*/ 123805 h 180286"/>
                  <a:gd name="connsiteX6" fmla="*/ 148026 w 147949"/>
                  <a:gd name="connsiteY6" fmla="*/ 37759 h 180286"/>
                  <a:gd name="connsiteX7" fmla="*/ 118384 w 147949"/>
                  <a:gd name="connsiteY7" fmla="*/ 63 h 180286"/>
                  <a:gd name="connsiteX8" fmla="*/ 49480 w 147949"/>
                  <a:gd name="connsiteY8" fmla="*/ 106322 h 180286"/>
                  <a:gd name="connsiteX9" fmla="*/ 6837 w 147949"/>
                  <a:gd name="connsiteY9" fmla="*/ 65894 h 180286"/>
                  <a:gd name="connsiteX10" fmla="*/ 28418 w 147949"/>
                  <a:gd name="connsiteY10" fmla="*/ 9350 h 180286"/>
                  <a:gd name="connsiteX11" fmla="*/ 30499 w 147949"/>
                  <a:gd name="connsiteY11" fmla="*/ 5799 h 180286"/>
                  <a:gd name="connsiteX12" fmla="*/ 27378 w 147949"/>
                  <a:gd name="connsiteY12" fmla="*/ 3068 h 180286"/>
                  <a:gd name="connsiteX13" fmla="*/ 77 w 147949"/>
                  <a:gd name="connsiteY13" fmla="*/ 68899 h 180286"/>
                  <a:gd name="connsiteX14" fmla="*/ 45060 w 147949"/>
                  <a:gd name="connsiteY14" fmla="*/ 121346 h 180286"/>
                  <a:gd name="connsiteX15" fmla="*/ 31279 w 147949"/>
                  <a:gd name="connsiteY15" fmla="*/ 167237 h 180286"/>
                  <a:gd name="connsiteX16" fmla="*/ 67161 w 147949"/>
                  <a:gd name="connsiteY16" fmla="*/ 107961 h 180286"/>
                  <a:gd name="connsiteX17" fmla="*/ 62481 w 147949"/>
                  <a:gd name="connsiteY17" fmla="*/ 107688 h 180286"/>
                  <a:gd name="connsiteX18" fmla="*/ 59100 w 147949"/>
                  <a:gd name="connsiteY18" fmla="*/ 106595 h 180286"/>
                  <a:gd name="connsiteX19" fmla="*/ 64301 w 147949"/>
                  <a:gd name="connsiteY19" fmla="*/ 77094 h 180286"/>
                  <a:gd name="connsiteX20" fmla="*/ 115784 w 147949"/>
                  <a:gd name="connsiteY20" fmla="*/ 15906 h 180286"/>
                  <a:gd name="connsiteX21" fmla="*/ 140746 w 147949"/>
                  <a:gd name="connsiteY21" fmla="*/ 43768 h 180286"/>
                  <a:gd name="connsiteX22" fmla="*/ 67161 w 147949"/>
                  <a:gd name="connsiteY22" fmla="*/ 107961 h 180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47949" h="180286">
                    <a:moveTo>
                      <a:pt x="31279" y="167237"/>
                    </a:moveTo>
                    <a:cubicBezTo>
                      <a:pt x="30239" y="170788"/>
                      <a:pt x="29979" y="171334"/>
                      <a:pt x="29979" y="172700"/>
                    </a:cubicBezTo>
                    <a:cubicBezTo>
                      <a:pt x="29979" y="178710"/>
                      <a:pt x="34919" y="180349"/>
                      <a:pt x="37519" y="180349"/>
                    </a:cubicBezTo>
                    <a:cubicBezTo>
                      <a:pt x="38819" y="180349"/>
                      <a:pt x="44539" y="179529"/>
                      <a:pt x="47140" y="173247"/>
                    </a:cubicBezTo>
                    <a:cubicBezTo>
                      <a:pt x="47920" y="171061"/>
                      <a:pt x="49220" y="162047"/>
                      <a:pt x="56240" y="123258"/>
                    </a:cubicBezTo>
                    <a:cubicBezTo>
                      <a:pt x="58580" y="123531"/>
                      <a:pt x="60400" y="123805"/>
                      <a:pt x="64821" y="123805"/>
                    </a:cubicBezTo>
                    <a:cubicBezTo>
                      <a:pt x="107983" y="123805"/>
                      <a:pt x="148026" y="80918"/>
                      <a:pt x="148026" y="37759"/>
                    </a:cubicBezTo>
                    <a:cubicBezTo>
                      <a:pt x="148026" y="16452"/>
                      <a:pt x="137885" y="63"/>
                      <a:pt x="118384" y="63"/>
                    </a:cubicBezTo>
                    <a:cubicBezTo>
                      <a:pt x="80682" y="63"/>
                      <a:pt x="65081" y="53056"/>
                      <a:pt x="49480" y="106322"/>
                    </a:cubicBezTo>
                    <a:cubicBezTo>
                      <a:pt x="21398" y="100859"/>
                      <a:pt x="6837" y="85562"/>
                      <a:pt x="6837" y="65894"/>
                    </a:cubicBezTo>
                    <a:cubicBezTo>
                      <a:pt x="6837" y="58246"/>
                      <a:pt x="12818" y="28198"/>
                      <a:pt x="28418" y="9350"/>
                    </a:cubicBezTo>
                    <a:cubicBezTo>
                      <a:pt x="30499" y="6892"/>
                      <a:pt x="30499" y="6345"/>
                      <a:pt x="30499" y="5799"/>
                    </a:cubicBezTo>
                    <a:cubicBezTo>
                      <a:pt x="30499" y="4707"/>
                      <a:pt x="29979" y="3068"/>
                      <a:pt x="27378" y="3068"/>
                    </a:cubicBezTo>
                    <a:cubicBezTo>
                      <a:pt x="20098" y="3068"/>
                      <a:pt x="77" y="42676"/>
                      <a:pt x="77" y="68899"/>
                    </a:cubicBezTo>
                    <a:cubicBezTo>
                      <a:pt x="77" y="94576"/>
                      <a:pt x="17238" y="114517"/>
                      <a:pt x="45060" y="121346"/>
                    </a:cubicBezTo>
                    <a:lnTo>
                      <a:pt x="31279" y="167237"/>
                    </a:lnTo>
                    <a:close/>
                    <a:moveTo>
                      <a:pt x="67161" y="107961"/>
                    </a:moveTo>
                    <a:cubicBezTo>
                      <a:pt x="65081" y="107961"/>
                      <a:pt x="64561" y="107961"/>
                      <a:pt x="62481" y="107688"/>
                    </a:cubicBezTo>
                    <a:cubicBezTo>
                      <a:pt x="59360" y="107688"/>
                      <a:pt x="59100" y="107415"/>
                      <a:pt x="59100" y="106595"/>
                    </a:cubicBezTo>
                    <a:cubicBezTo>
                      <a:pt x="59100" y="106049"/>
                      <a:pt x="63521" y="81191"/>
                      <a:pt x="64301" y="77094"/>
                    </a:cubicBezTo>
                    <a:cubicBezTo>
                      <a:pt x="72361" y="42130"/>
                      <a:pt x="92643" y="15906"/>
                      <a:pt x="115784" y="15906"/>
                    </a:cubicBezTo>
                    <a:cubicBezTo>
                      <a:pt x="133725" y="15906"/>
                      <a:pt x="140746" y="30657"/>
                      <a:pt x="140746" y="43768"/>
                    </a:cubicBezTo>
                    <a:cubicBezTo>
                      <a:pt x="140746" y="74636"/>
                      <a:pt x="107203" y="107961"/>
                      <a:pt x="67161" y="10796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2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37" name="Dowolny kształt: kształt 136">
                <a:extLst>
                  <a:ext uri="{FF2B5EF4-FFF2-40B4-BE49-F238E27FC236}">
                    <a16:creationId xmlns:a16="http://schemas.microsoft.com/office/drawing/2014/main" id="{0184FCB3-AA13-E995-3E7B-5305DE26110E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8815718" y="7419016"/>
                <a:ext cx="172910" cy="63919"/>
              </a:xfrm>
              <a:custGeom>
                <a:avLst/>
                <a:gdLst>
                  <a:gd name="connsiteX0" fmla="*/ 164156 w 172910"/>
                  <a:gd name="connsiteY0" fmla="*/ 10989 h 63919"/>
                  <a:gd name="connsiteX1" fmla="*/ 172997 w 172910"/>
                  <a:gd name="connsiteY1" fmla="*/ 5526 h 63919"/>
                  <a:gd name="connsiteX2" fmla="*/ 164416 w 172910"/>
                  <a:gd name="connsiteY2" fmla="*/ 63 h 63919"/>
                  <a:gd name="connsiteX3" fmla="*/ 8667 w 172910"/>
                  <a:gd name="connsiteY3" fmla="*/ 63 h 63919"/>
                  <a:gd name="connsiteX4" fmla="*/ 86 w 172910"/>
                  <a:gd name="connsiteY4" fmla="*/ 5526 h 63919"/>
                  <a:gd name="connsiteX5" fmla="*/ 8927 w 172910"/>
                  <a:gd name="connsiteY5" fmla="*/ 10989 h 63919"/>
                  <a:gd name="connsiteX6" fmla="*/ 164156 w 172910"/>
                  <a:gd name="connsiteY6" fmla="*/ 10989 h 63919"/>
                  <a:gd name="connsiteX7" fmla="*/ 164416 w 172910"/>
                  <a:gd name="connsiteY7" fmla="*/ 63982 h 63919"/>
                  <a:gd name="connsiteX8" fmla="*/ 172997 w 172910"/>
                  <a:gd name="connsiteY8" fmla="*/ 58519 h 63919"/>
                  <a:gd name="connsiteX9" fmla="*/ 164156 w 172910"/>
                  <a:gd name="connsiteY9" fmla="*/ 53056 h 63919"/>
                  <a:gd name="connsiteX10" fmla="*/ 8927 w 172910"/>
                  <a:gd name="connsiteY10" fmla="*/ 53056 h 63919"/>
                  <a:gd name="connsiteX11" fmla="*/ 86 w 172910"/>
                  <a:gd name="connsiteY11" fmla="*/ 58519 h 63919"/>
                  <a:gd name="connsiteX12" fmla="*/ 8667 w 172910"/>
                  <a:gd name="connsiteY12" fmla="*/ 63982 h 63919"/>
                  <a:gd name="connsiteX13" fmla="*/ 164416 w 172910"/>
                  <a:gd name="connsiteY13" fmla="*/ 63982 h 63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2910" h="63919">
                    <a:moveTo>
                      <a:pt x="164156" y="10989"/>
                    </a:moveTo>
                    <a:cubicBezTo>
                      <a:pt x="168056" y="10989"/>
                      <a:pt x="172997" y="10989"/>
                      <a:pt x="172997" y="5526"/>
                    </a:cubicBezTo>
                    <a:cubicBezTo>
                      <a:pt x="172997" y="63"/>
                      <a:pt x="168056" y="63"/>
                      <a:pt x="164416" y="63"/>
                    </a:cubicBezTo>
                    <a:lnTo>
                      <a:pt x="8667" y="63"/>
                    </a:lnTo>
                    <a:cubicBezTo>
                      <a:pt x="5026" y="63"/>
                      <a:pt x="86" y="63"/>
                      <a:pt x="86" y="5526"/>
                    </a:cubicBezTo>
                    <a:cubicBezTo>
                      <a:pt x="86" y="10989"/>
                      <a:pt x="5026" y="10989"/>
                      <a:pt x="8927" y="10989"/>
                    </a:cubicBezTo>
                    <a:lnTo>
                      <a:pt x="164156" y="10989"/>
                    </a:lnTo>
                    <a:close/>
                    <a:moveTo>
                      <a:pt x="164416" y="63982"/>
                    </a:moveTo>
                    <a:cubicBezTo>
                      <a:pt x="168056" y="63982"/>
                      <a:pt x="172997" y="63982"/>
                      <a:pt x="172997" y="58519"/>
                    </a:cubicBezTo>
                    <a:cubicBezTo>
                      <a:pt x="172997" y="53056"/>
                      <a:pt x="168056" y="53056"/>
                      <a:pt x="164156" y="53056"/>
                    </a:cubicBezTo>
                    <a:lnTo>
                      <a:pt x="8927" y="53056"/>
                    </a:lnTo>
                    <a:cubicBezTo>
                      <a:pt x="5026" y="53056"/>
                      <a:pt x="86" y="53056"/>
                      <a:pt x="86" y="58519"/>
                    </a:cubicBezTo>
                    <a:cubicBezTo>
                      <a:pt x="86" y="63982"/>
                      <a:pt x="5026" y="63982"/>
                      <a:pt x="8667" y="63982"/>
                    </a:cubicBezTo>
                    <a:lnTo>
                      <a:pt x="164416" y="63982"/>
                    </a:lnTo>
                    <a:close/>
                  </a:path>
                </a:pathLst>
              </a:custGeom>
              <a:solidFill>
                <a:srgbClr val="000000"/>
              </a:solidFill>
              <a:ln w="252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38" name="Dowolny kształt: kształt 137">
                <a:extLst>
                  <a:ext uri="{FF2B5EF4-FFF2-40B4-BE49-F238E27FC236}">
                    <a16:creationId xmlns:a16="http://schemas.microsoft.com/office/drawing/2014/main" id="{148ECECE-61C3-654B-44B1-63AB219174D7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9101359" y="7314395"/>
                <a:ext cx="60323" cy="273160"/>
              </a:xfrm>
              <a:custGeom>
                <a:avLst/>
                <a:gdLst>
                  <a:gd name="connsiteX0" fmla="*/ 60420 w 60323"/>
                  <a:gd name="connsiteY0" fmla="*/ 270492 h 273160"/>
                  <a:gd name="connsiteX1" fmla="*/ 56000 w 60323"/>
                  <a:gd name="connsiteY1" fmla="*/ 264482 h 273160"/>
                  <a:gd name="connsiteX2" fmla="*/ 15177 w 60323"/>
                  <a:gd name="connsiteY2" fmla="*/ 136643 h 273160"/>
                  <a:gd name="connsiteX3" fmla="*/ 57040 w 60323"/>
                  <a:gd name="connsiteY3" fmla="*/ 7438 h 273160"/>
                  <a:gd name="connsiteX4" fmla="*/ 60420 w 60323"/>
                  <a:gd name="connsiteY4" fmla="*/ 2794 h 273160"/>
                  <a:gd name="connsiteX5" fmla="*/ 57820 w 60323"/>
                  <a:gd name="connsiteY5" fmla="*/ 63 h 273160"/>
                  <a:gd name="connsiteX6" fmla="*/ 16478 w 60323"/>
                  <a:gd name="connsiteY6" fmla="*/ 53329 h 273160"/>
                  <a:gd name="connsiteX7" fmla="*/ 97 w 60323"/>
                  <a:gd name="connsiteY7" fmla="*/ 136643 h 273160"/>
                  <a:gd name="connsiteX8" fmla="*/ 17258 w 60323"/>
                  <a:gd name="connsiteY8" fmla="*/ 221869 h 273160"/>
                  <a:gd name="connsiteX9" fmla="*/ 57820 w 60323"/>
                  <a:gd name="connsiteY9" fmla="*/ 273223 h 273160"/>
                  <a:gd name="connsiteX10" fmla="*/ 60420 w 60323"/>
                  <a:gd name="connsiteY10" fmla="*/ 270492 h 273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323" h="273160">
                    <a:moveTo>
                      <a:pt x="60420" y="270492"/>
                    </a:moveTo>
                    <a:cubicBezTo>
                      <a:pt x="60420" y="269672"/>
                      <a:pt x="60420" y="269126"/>
                      <a:pt x="56000" y="264482"/>
                    </a:cubicBezTo>
                    <a:cubicBezTo>
                      <a:pt x="23498" y="230064"/>
                      <a:pt x="15177" y="178437"/>
                      <a:pt x="15177" y="136643"/>
                    </a:cubicBezTo>
                    <a:cubicBezTo>
                      <a:pt x="15177" y="89113"/>
                      <a:pt x="25058" y="41583"/>
                      <a:pt x="57040" y="7438"/>
                    </a:cubicBezTo>
                    <a:cubicBezTo>
                      <a:pt x="60420" y="4160"/>
                      <a:pt x="60420" y="3614"/>
                      <a:pt x="60420" y="2794"/>
                    </a:cubicBezTo>
                    <a:cubicBezTo>
                      <a:pt x="60420" y="882"/>
                      <a:pt x="59380" y="63"/>
                      <a:pt x="57820" y="63"/>
                    </a:cubicBezTo>
                    <a:cubicBezTo>
                      <a:pt x="55220" y="63"/>
                      <a:pt x="31818" y="18638"/>
                      <a:pt x="16478" y="53329"/>
                    </a:cubicBezTo>
                    <a:cubicBezTo>
                      <a:pt x="3217" y="83377"/>
                      <a:pt x="97" y="113698"/>
                      <a:pt x="97" y="136643"/>
                    </a:cubicBezTo>
                    <a:cubicBezTo>
                      <a:pt x="97" y="157950"/>
                      <a:pt x="2957" y="191002"/>
                      <a:pt x="17258" y="221869"/>
                    </a:cubicBezTo>
                    <a:cubicBezTo>
                      <a:pt x="32859" y="255468"/>
                      <a:pt x="55220" y="273223"/>
                      <a:pt x="57820" y="273223"/>
                    </a:cubicBezTo>
                    <a:cubicBezTo>
                      <a:pt x="59380" y="273223"/>
                      <a:pt x="60420" y="272404"/>
                      <a:pt x="60420" y="2704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2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39" name="Dowolny kształt: kształt 138">
                <a:extLst>
                  <a:ext uri="{FF2B5EF4-FFF2-40B4-BE49-F238E27FC236}">
                    <a16:creationId xmlns:a16="http://schemas.microsoft.com/office/drawing/2014/main" id="{7E593145-F18F-F7EA-BB0A-E0FB6D066EF5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9179855" y="7398529"/>
                <a:ext cx="154189" cy="123741"/>
              </a:xfrm>
              <a:custGeom>
                <a:avLst/>
                <a:gdLst>
                  <a:gd name="connsiteX0" fmla="*/ 154290 w 154189"/>
                  <a:gd name="connsiteY0" fmla="*/ 19184 h 123741"/>
                  <a:gd name="connsiteX1" fmla="*/ 143889 w 154189"/>
                  <a:gd name="connsiteY1" fmla="*/ 63 h 123741"/>
                  <a:gd name="connsiteX2" fmla="*/ 130109 w 154189"/>
                  <a:gd name="connsiteY2" fmla="*/ 12901 h 123741"/>
                  <a:gd name="connsiteX3" fmla="*/ 134009 w 154189"/>
                  <a:gd name="connsiteY3" fmla="*/ 21096 h 123741"/>
                  <a:gd name="connsiteX4" fmla="*/ 143109 w 154189"/>
                  <a:gd name="connsiteY4" fmla="*/ 44042 h 123741"/>
                  <a:gd name="connsiteX5" fmla="*/ 130109 w 154189"/>
                  <a:gd name="connsiteY5" fmla="*/ 83104 h 123741"/>
                  <a:gd name="connsiteX6" fmla="*/ 100467 w 154189"/>
                  <a:gd name="connsiteY6" fmla="*/ 104137 h 123741"/>
                  <a:gd name="connsiteX7" fmla="*/ 75245 w 154189"/>
                  <a:gd name="connsiteY7" fmla="*/ 79553 h 123741"/>
                  <a:gd name="connsiteX8" fmla="*/ 84086 w 154189"/>
                  <a:gd name="connsiteY8" fmla="*/ 47320 h 123741"/>
                  <a:gd name="connsiteX9" fmla="*/ 79405 w 154189"/>
                  <a:gd name="connsiteY9" fmla="*/ 41310 h 123741"/>
                  <a:gd name="connsiteX10" fmla="*/ 72385 w 154189"/>
                  <a:gd name="connsiteY10" fmla="*/ 45954 h 123741"/>
                  <a:gd name="connsiteX11" fmla="*/ 66405 w 154189"/>
                  <a:gd name="connsiteY11" fmla="*/ 79006 h 123741"/>
                  <a:gd name="connsiteX12" fmla="*/ 31042 w 154189"/>
                  <a:gd name="connsiteY12" fmla="*/ 104137 h 123741"/>
                  <a:gd name="connsiteX13" fmla="*/ 8421 w 154189"/>
                  <a:gd name="connsiteY13" fmla="*/ 72723 h 123741"/>
                  <a:gd name="connsiteX14" fmla="*/ 34943 w 154189"/>
                  <a:gd name="connsiteY14" fmla="*/ 6345 h 123741"/>
                  <a:gd name="connsiteX15" fmla="*/ 30002 w 154189"/>
                  <a:gd name="connsiteY15" fmla="*/ 1155 h 123741"/>
                  <a:gd name="connsiteX16" fmla="*/ 23242 w 154189"/>
                  <a:gd name="connsiteY16" fmla="*/ 7165 h 123741"/>
                  <a:gd name="connsiteX17" fmla="*/ 100 w 154189"/>
                  <a:gd name="connsiteY17" fmla="*/ 84743 h 123741"/>
                  <a:gd name="connsiteX18" fmla="*/ 27402 w 154189"/>
                  <a:gd name="connsiteY18" fmla="*/ 123805 h 123741"/>
                  <a:gd name="connsiteX19" fmla="*/ 67445 w 154189"/>
                  <a:gd name="connsiteY19" fmla="*/ 95123 h 123741"/>
                  <a:gd name="connsiteX20" fmla="*/ 96046 w 154189"/>
                  <a:gd name="connsiteY20" fmla="*/ 123805 h 123741"/>
                  <a:gd name="connsiteX21" fmla="*/ 138169 w 154189"/>
                  <a:gd name="connsiteY21" fmla="*/ 86655 h 123741"/>
                  <a:gd name="connsiteX22" fmla="*/ 154290 w 154189"/>
                  <a:gd name="connsiteY22" fmla="*/ 19184 h 123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189" h="123741">
                    <a:moveTo>
                      <a:pt x="154290" y="19184"/>
                    </a:moveTo>
                    <a:cubicBezTo>
                      <a:pt x="154290" y="6892"/>
                      <a:pt x="149610" y="63"/>
                      <a:pt x="143889" y="63"/>
                    </a:cubicBezTo>
                    <a:cubicBezTo>
                      <a:pt x="137129" y="63"/>
                      <a:pt x="130109" y="6619"/>
                      <a:pt x="130109" y="12901"/>
                    </a:cubicBezTo>
                    <a:cubicBezTo>
                      <a:pt x="130109" y="15633"/>
                      <a:pt x="131409" y="18638"/>
                      <a:pt x="134009" y="21096"/>
                    </a:cubicBezTo>
                    <a:cubicBezTo>
                      <a:pt x="138429" y="25194"/>
                      <a:pt x="143109" y="32569"/>
                      <a:pt x="143109" y="44042"/>
                    </a:cubicBezTo>
                    <a:cubicBezTo>
                      <a:pt x="143109" y="54968"/>
                      <a:pt x="138169" y="70538"/>
                      <a:pt x="130109" y="83104"/>
                    </a:cubicBezTo>
                    <a:cubicBezTo>
                      <a:pt x="122308" y="94850"/>
                      <a:pt x="112687" y="104137"/>
                      <a:pt x="100467" y="104137"/>
                    </a:cubicBezTo>
                    <a:cubicBezTo>
                      <a:pt x="85646" y="104137"/>
                      <a:pt x="77585" y="94303"/>
                      <a:pt x="75245" y="79553"/>
                    </a:cubicBezTo>
                    <a:cubicBezTo>
                      <a:pt x="78105" y="72450"/>
                      <a:pt x="84086" y="54968"/>
                      <a:pt x="84086" y="47320"/>
                    </a:cubicBezTo>
                    <a:cubicBezTo>
                      <a:pt x="84086" y="44042"/>
                      <a:pt x="82786" y="41310"/>
                      <a:pt x="79405" y="41310"/>
                    </a:cubicBezTo>
                    <a:cubicBezTo>
                      <a:pt x="77325" y="41310"/>
                      <a:pt x="74465" y="41856"/>
                      <a:pt x="72385" y="45954"/>
                    </a:cubicBezTo>
                    <a:cubicBezTo>
                      <a:pt x="69525" y="51417"/>
                      <a:pt x="66405" y="69172"/>
                      <a:pt x="66405" y="79006"/>
                    </a:cubicBezTo>
                    <a:cubicBezTo>
                      <a:pt x="57824" y="91845"/>
                      <a:pt x="47423" y="104137"/>
                      <a:pt x="31042" y="104137"/>
                    </a:cubicBezTo>
                    <a:cubicBezTo>
                      <a:pt x="13881" y="104137"/>
                      <a:pt x="8421" y="88021"/>
                      <a:pt x="8421" y="72723"/>
                    </a:cubicBezTo>
                    <a:cubicBezTo>
                      <a:pt x="8421" y="38578"/>
                      <a:pt x="34943" y="9897"/>
                      <a:pt x="34943" y="6345"/>
                    </a:cubicBezTo>
                    <a:cubicBezTo>
                      <a:pt x="34943" y="3341"/>
                      <a:pt x="32862" y="1155"/>
                      <a:pt x="30002" y="1155"/>
                    </a:cubicBezTo>
                    <a:cubicBezTo>
                      <a:pt x="26622" y="1155"/>
                      <a:pt x="24802" y="4707"/>
                      <a:pt x="23242" y="7165"/>
                    </a:cubicBezTo>
                    <a:cubicBezTo>
                      <a:pt x="9981" y="27379"/>
                      <a:pt x="100" y="59885"/>
                      <a:pt x="100" y="84743"/>
                    </a:cubicBezTo>
                    <a:cubicBezTo>
                      <a:pt x="100" y="103591"/>
                      <a:pt x="6081" y="123805"/>
                      <a:pt x="27402" y="123805"/>
                    </a:cubicBezTo>
                    <a:cubicBezTo>
                      <a:pt x="45863" y="123805"/>
                      <a:pt x="58084" y="110147"/>
                      <a:pt x="67445" y="95123"/>
                    </a:cubicBezTo>
                    <a:cubicBezTo>
                      <a:pt x="69785" y="110966"/>
                      <a:pt x="79925" y="123805"/>
                      <a:pt x="96046" y="123805"/>
                    </a:cubicBezTo>
                    <a:cubicBezTo>
                      <a:pt x="116328" y="123805"/>
                      <a:pt x="128808" y="107142"/>
                      <a:pt x="138169" y="86655"/>
                    </a:cubicBezTo>
                    <a:cubicBezTo>
                      <a:pt x="144409" y="73270"/>
                      <a:pt x="154290" y="36120"/>
                      <a:pt x="154290" y="191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2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40" name="Dowolny kształt: kształt 139">
                <a:extLst>
                  <a:ext uri="{FF2B5EF4-FFF2-40B4-BE49-F238E27FC236}">
                    <a16:creationId xmlns:a16="http://schemas.microsoft.com/office/drawing/2014/main" id="{C8D4B297-92BC-EE48-D8DA-B855AD409D1A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9427274" y="7445512"/>
                <a:ext cx="158869" cy="10926"/>
              </a:xfrm>
              <a:custGeom>
                <a:avLst/>
                <a:gdLst>
                  <a:gd name="connsiteX0" fmla="*/ 149879 w 158869"/>
                  <a:gd name="connsiteY0" fmla="*/ 10989 h 10926"/>
                  <a:gd name="connsiteX1" fmla="*/ 158979 w 158869"/>
                  <a:gd name="connsiteY1" fmla="*/ 5526 h 10926"/>
                  <a:gd name="connsiteX2" fmla="*/ 149879 w 158869"/>
                  <a:gd name="connsiteY2" fmla="*/ 63 h 10926"/>
                  <a:gd name="connsiteX3" fmla="*/ 9210 w 158869"/>
                  <a:gd name="connsiteY3" fmla="*/ 63 h 10926"/>
                  <a:gd name="connsiteX4" fmla="*/ 109 w 158869"/>
                  <a:gd name="connsiteY4" fmla="*/ 5526 h 10926"/>
                  <a:gd name="connsiteX5" fmla="*/ 9210 w 158869"/>
                  <a:gd name="connsiteY5" fmla="*/ 10989 h 10926"/>
                  <a:gd name="connsiteX6" fmla="*/ 149879 w 158869"/>
                  <a:gd name="connsiteY6" fmla="*/ 10989 h 10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869" h="10926">
                    <a:moveTo>
                      <a:pt x="149879" y="10989"/>
                    </a:moveTo>
                    <a:cubicBezTo>
                      <a:pt x="154299" y="10989"/>
                      <a:pt x="158979" y="10989"/>
                      <a:pt x="158979" y="5526"/>
                    </a:cubicBezTo>
                    <a:cubicBezTo>
                      <a:pt x="158979" y="63"/>
                      <a:pt x="154299" y="63"/>
                      <a:pt x="149879" y="63"/>
                    </a:cubicBezTo>
                    <a:lnTo>
                      <a:pt x="9210" y="63"/>
                    </a:lnTo>
                    <a:cubicBezTo>
                      <a:pt x="4789" y="63"/>
                      <a:pt x="109" y="63"/>
                      <a:pt x="109" y="5526"/>
                    </a:cubicBezTo>
                    <a:cubicBezTo>
                      <a:pt x="109" y="10989"/>
                      <a:pt x="4789" y="10989"/>
                      <a:pt x="9210" y="10989"/>
                    </a:cubicBezTo>
                    <a:lnTo>
                      <a:pt x="149879" y="10989"/>
                    </a:lnTo>
                    <a:close/>
                  </a:path>
                </a:pathLst>
              </a:custGeom>
              <a:solidFill>
                <a:srgbClr val="000000"/>
              </a:solidFill>
              <a:ln w="252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41" name="Dowolny kształt: kształt 140">
                <a:extLst>
                  <a:ext uri="{FF2B5EF4-FFF2-40B4-BE49-F238E27FC236}">
                    <a16:creationId xmlns:a16="http://schemas.microsoft.com/office/drawing/2014/main" id="{7A738362-E3FD-6C90-ACB0-930330F061DA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9668828" y="7398529"/>
                <a:ext cx="154189" cy="123741"/>
              </a:xfrm>
              <a:custGeom>
                <a:avLst/>
                <a:gdLst>
                  <a:gd name="connsiteX0" fmla="*/ 154309 w 154189"/>
                  <a:gd name="connsiteY0" fmla="*/ 19184 h 123741"/>
                  <a:gd name="connsiteX1" fmla="*/ 143908 w 154189"/>
                  <a:gd name="connsiteY1" fmla="*/ 63 h 123741"/>
                  <a:gd name="connsiteX2" fmla="*/ 130127 w 154189"/>
                  <a:gd name="connsiteY2" fmla="*/ 12901 h 123741"/>
                  <a:gd name="connsiteX3" fmla="*/ 134027 w 154189"/>
                  <a:gd name="connsiteY3" fmla="*/ 21096 h 123741"/>
                  <a:gd name="connsiteX4" fmla="*/ 143128 w 154189"/>
                  <a:gd name="connsiteY4" fmla="*/ 44042 h 123741"/>
                  <a:gd name="connsiteX5" fmla="*/ 130127 w 154189"/>
                  <a:gd name="connsiteY5" fmla="*/ 83104 h 123741"/>
                  <a:gd name="connsiteX6" fmla="*/ 100485 w 154189"/>
                  <a:gd name="connsiteY6" fmla="*/ 104137 h 123741"/>
                  <a:gd name="connsiteX7" fmla="*/ 75264 w 154189"/>
                  <a:gd name="connsiteY7" fmla="*/ 79553 h 123741"/>
                  <a:gd name="connsiteX8" fmla="*/ 84104 w 154189"/>
                  <a:gd name="connsiteY8" fmla="*/ 47320 h 123741"/>
                  <a:gd name="connsiteX9" fmla="*/ 79424 w 154189"/>
                  <a:gd name="connsiteY9" fmla="*/ 41310 h 123741"/>
                  <a:gd name="connsiteX10" fmla="*/ 72404 w 154189"/>
                  <a:gd name="connsiteY10" fmla="*/ 45954 h 123741"/>
                  <a:gd name="connsiteX11" fmla="*/ 66423 w 154189"/>
                  <a:gd name="connsiteY11" fmla="*/ 79006 h 123741"/>
                  <a:gd name="connsiteX12" fmla="*/ 31061 w 154189"/>
                  <a:gd name="connsiteY12" fmla="*/ 104137 h 123741"/>
                  <a:gd name="connsiteX13" fmla="*/ 8440 w 154189"/>
                  <a:gd name="connsiteY13" fmla="*/ 72723 h 123741"/>
                  <a:gd name="connsiteX14" fmla="*/ 34961 w 154189"/>
                  <a:gd name="connsiteY14" fmla="*/ 6345 h 123741"/>
                  <a:gd name="connsiteX15" fmla="*/ 30021 w 154189"/>
                  <a:gd name="connsiteY15" fmla="*/ 1155 h 123741"/>
                  <a:gd name="connsiteX16" fmla="*/ 23261 w 154189"/>
                  <a:gd name="connsiteY16" fmla="*/ 7165 h 123741"/>
                  <a:gd name="connsiteX17" fmla="*/ 119 w 154189"/>
                  <a:gd name="connsiteY17" fmla="*/ 84743 h 123741"/>
                  <a:gd name="connsiteX18" fmla="*/ 27421 w 154189"/>
                  <a:gd name="connsiteY18" fmla="*/ 123805 h 123741"/>
                  <a:gd name="connsiteX19" fmla="*/ 67463 w 154189"/>
                  <a:gd name="connsiteY19" fmla="*/ 95123 h 123741"/>
                  <a:gd name="connsiteX20" fmla="*/ 96065 w 154189"/>
                  <a:gd name="connsiteY20" fmla="*/ 123805 h 123741"/>
                  <a:gd name="connsiteX21" fmla="*/ 138188 w 154189"/>
                  <a:gd name="connsiteY21" fmla="*/ 86655 h 123741"/>
                  <a:gd name="connsiteX22" fmla="*/ 154309 w 154189"/>
                  <a:gd name="connsiteY22" fmla="*/ 19184 h 123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189" h="123741">
                    <a:moveTo>
                      <a:pt x="154309" y="19184"/>
                    </a:moveTo>
                    <a:cubicBezTo>
                      <a:pt x="154309" y="6892"/>
                      <a:pt x="149628" y="63"/>
                      <a:pt x="143908" y="63"/>
                    </a:cubicBezTo>
                    <a:cubicBezTo>
                      <a:pt x="137148" y="63"/>
                      <a:pt x="130127" y="6619"/>
                      <a:pt x="130127" y="12901"/>
                    </a:cubicBezTo>
                    <a:cubicBezTo>
                      <a:pt x="130127" y="15633"/>
                      <a:pt x="131427" y="18638"/>
                      <a:pt x="134027" y="21096"/>
                    </a:cubicBezTo>
                    <a:cubicBezTo>
                      <a:pt x="138448" y="25194"/>
                      <a:pt x="143128" y="32569"/>
                      <a:pt x="143128" y="44042"/>
                    </a:cubicBezTo>
                    <a:cubicBezTo>
                      <a:pt x="143128" y="54968"/>
                      <a:pt x="138188" y="70538"/>
                      <a:pt x="130127" y="83104"/>
                    </a:cubicBezTo>
                    <a:cubicBezTo>
                      <a:pt x="122327" y="94850"/>
                      <a:pt x="112706" y="104137"/>
                      <a:pt x="100485" y="104137"/>
                    </a:cubicBezTo>
                    <a:cubicBezTo>
                      <a:pt x="85664" y="104137"/>
                      <a:pt x="77604" y="94303"/>
                      <a:pt x="75264" y="79553"/>
                    </a:cubicBezTo>
                    <a:cubicBezTo>
                      <a:pt x="78124" y="72450"/>
                      <a:pt x="84104" y="54968"/>
                      <a:pt x="84104" y="47320"/>
                    </a:cubicBezTo>
                    <a:cubicBezTo>
                      <a:pt x="84104" y="44042"/>
                      <a:pt x="82804" y="41310"/>
                      <a:pt x="79424" y="41310"/>
                    </a:cubicBezTo>
                    <a:cubicBezTo>
                      <a:pt x="77344" y="41310"/>
                      <a:pt x="74484" y="41856"/>
                      <a:pt x="72404" y="45954"/>
                    </a:cubicBezTo>
                    <a:cubicBezTo>
                      <a:pt x="69543" y="51417"/>
                      <a:pt x="66423" y="69172"/>
                      <a:pt x="66423" y="79006"/>
                    </a:cubicBezTo>
                    <a:cubicBezTo>
                      <a:pt x="57843" y="91845"/>
                      <a:pt x="47442" y="104137"/>
                      <a:pt x="31061" y="104137"/>
                    </a:cubicBezTo>
                    <a:cubicBezTo>
                      <a:pt x="13900" y="104137"/>
                      <a:pt x="8440" y="88021"/>
                      <a:pt x="8440" y="72723"/>
                    </a:cubicBezTo>
                    <a:cubicBezTo>
                      <a:pt x="8440" y="38578"/>
                      <a:pt x="34961" y="9897"/>
                      <a:pt x="34961" y="6345"/>
                    </a:cubicBezTo>
                    <a:cubicBezTo>
                      <a:pt x="34961" y="3341"/>
                      <a:pt x="32881" y="1155"/>
                      <a:pt x="30021" y="1155"/>
                    </a:cubicBezTo>
                    <a:cubicBezTo>
                      <a:pt x="26641" y="1155"/>
                      <a:pt x="24821" y="4707"/>
                      <a:pt x="23261" y="7165"/>
                    </a:cubicBezTo>
                    <a:cubicBezTo>
                      <a:pt x="10000" y="27379"/>
                      <a:pt x="119" y="59885"/>
                      <a:pt x="119" y="84743"/>
                    </a:cubicBezTo>
                    <a:cubicBezTo>
                      <a:pt x="119" y="103591"/>
                      <a:pt x="6099" y="123805"/>
                      <a:pt x="27421" y="123805"/>
                    </a:cubicBezTo>
                    <a:cubicBezTo>
                      <a:pt x="45882" y="123805"/>
                      <a:pt x="58103" y="110147"/>
                      <a:pt x="67463" y="95123"/>
                    </a:cubicBezTo>
                    <a:cubicBezTo>
                      <a:pt x="69803" y="110966"/>
                      <a:pt x="79944" y="123805"/>
                      <a:pt x="96065" y="123805"/>
                    </a:cubicBezTo>
                    <a:cubicBezTo>
                      <a:pt x="116346" y="123805"/>
                      <a:pt x="128827" y="107142"/>
                      <a:pt x="138188" y="86655"/>
                    </a:cubicBezTo>
                    <a:cubicBezTo>
                      <a:pt x="144428" y="73270"/>
                      <a:pt x="154309" y="36120"/>
                      <a:pt x="154309" y="191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2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42" name="Dowolny kształt: kształt 141">
                <a:extLst>
                  <a:ext uri="{FF2B5EF4-FFF2-40B4-BE49-F238E27FC236}">
                    <a16:creationId xmlns:a16="http://schemas.microsoft.com/office/drawing/2014/main" id="{F8B731B0-9B06-6A66-C03B-BFDD4E3BA1D2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9837749" y="7429641"/>
                <a:ext cx="108296" cy="130598"/>
              </a:xfrm>
              <a:custGeom>
                <a:avLst/>
                <a:gdLst>
                  <a:gd name="connsiteX0" fmla="*/ 108422 w 108296"/>
                  <a:gd name="connsiteY0" fmla="*/ 80373 h 130598"/>
                  <a:gd name="connsiteX1" fmla="*/ 102234 w 108296"/>
                  <a:gd name="connsiteY1" fmla="*/ 80373 h 130598"/>
                  <a:gd name="connsiteX2" fmla="*/ 63101 w 108296"/>
                  <a:gd name="connsiteY2" fmla="*/ 123779 h 130598"/>
                  <a:gd name="connsiteX3" fmla="*/ 44900 w 108296"/>
                  <a:gd name="connsiteY3" fmla="*/ 123779 h 130598"/>
                  <a:gd name="connsiteX4" fmla="*/ 36164 w 108296"/>
                  <a:gd name="connsiteY4" fmla="*/ 116321 h 130598"/>
                  <a:gd name="connsiteX5" fmla="*/ 36164 w 108296"/>
                  <a:gd name="connsiteY5" fmla="*/ 15744 h 130598"/>
                  <a:gd name="connsiteX6" fmla="*/ 53273 w 108296"/>
                  <a:gd name="connsiteY6" fmla="*/ 6948 h 130598"/>
                  <a:gd name="connsiteX7" fmla="*/ 59643 w 108296"/>
                  <a:gd name="connsiteY7" fmla="*/ 6948 h 130598"/>
                  <a:gd name="connsiteX8" fmla="*/ 59643 w 108296"/>
                  <a:gd name="connsiteY8" fmla="*/ 64 h 130598"/>
                  <a:gd name="connsiteX9" fmla="*/ 27791 w 108296"/>
                  <a:gd name="connsiteY9" fmla="*/ 829 h 130598"/>
                  <a:gd name="connsiteX10" fmla="*/ 125 w 108296"/>
                  <a:gd name="connsiteY10" fmla="*/ 64 h 130598"/>
                  <a:gd name="connsiteX11" fmla="*/ 125 w 108296"/>
                  <a:gd name="connsiteY11" fmla="*/ 6948 h 130598"/>
                  <a:gd name="connsiteX12" fmla="*/ 4494 w 108296"/>
                  <a:gd name="connsiteY12" fmla="*/ 6948 h 130598"/>
                  <a:gd name="connsiteX13" fmla="*/ 18873 w 108296"/>
                  <a:gd name="connsiteY13" fmla="*/ 15552 h 130598"/>
                  <a:gd name="connsiteX14" fmla="*/ 18873 w 108296"/>
                  <a:gd name="connsiteY14" fmla="*/ 115174 h 130598"/>
                  <a:gd name="connsiteX15" fmla="*/ 4494 w 108296"/>
                  <a:gd name="connsiteY15" fmla="*/ 123779 h 130598"/>
                  <a:gd name="connsiteX16" fmla="*/ 125 w 108296"/>
                  <a:gd name="connsiteY16" fmla="*/ 123779 h 130598"/>
                  <a:gd name="connsiteX17" fmla="*/ 125 w 108296"/>
                  <a:gd name="connsiteY17" fmla="*/ 130662 h 130598"/>
                  <a:gd name="connsiteX18" fmla="*/ 102962 w 108296"/>
                  <a:gd name="connsiteY18" fmla="*/ 130662 h 130598"/>
                  <a:gd name="connsiteX19" fmla="*/ 108422 w 108296"/>
                  <a:gd name="connsiteY19" fmla="*/ 80373 h 130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8296" h="130598">
                    <a:moveTo>
                      <a:pt x="108422" y="80373"/>
                    </a:moveTo>
                    <a:lnTo>
                      <a:pt x="102234" y="80373"/>
                    </a:lnTo>
                    <a:cubicBezTo>
                      <a:pt x="100232" y="99112"/>
                      <a:pt x="97501" y="123779"/>
                      <a:pt x="63101" y="123779"/>
                    </a:cubicBezTo>
                    <a:lnTo>
                      <a:pt x="44900" y="123779"/>
                    </a:lnTo>
                    <a:cubicBezTo>
                      <a:pt x="36346" y="123779"/>
                      <a:pt x="36164" y="122249"/>
                      <a:pt x="36164" y="116321"/>
                    </a:cubicBezTo>
                    <a:lnTo>
                      <a:pt x="36164" y="15744"/>
                    </a:lnTo>
                    <a:cubicBezTo>
                      <a:pt x="36164" y="9434"/>
                      <a:pt x="36164" y="6948"/>
                      <a:pt x="53273" y="6948"/>
                    </a:cubicBezTo>
                    <a:lnTo>
                      <a:pt x="59643" y="6948"/>
                    </a:lnTo>
                    <a:lnTo>
                      <a:pt x="59643" y="64"/>
                    </a:lnTo>
                    <a:cubicBezTo>
                      <a:pt x="55821" y="255"/>
                      <a:pt x="32523" y="829"/>
                      <a:pt x="27791" y="829"/>
                    </a:cubicBezTo>
                    <a:cubicBezTo>
                      <a:pt x="20875" y="829"/>
                      <a:pt x="307" y="64"/>
                      <a:pt x="125" y="64"/>
                    </a:cubicBezTo>
                    <a:lnTo>
                      <a:pt x="125" y="6948"/>
                    </a:lnTo>
                    <a:lnTo>
                      <a:pt x="4494" y="6948"/>
                    </a:lnTo>
                    <a:cubicBezTo>
                      <a:pt x="18508" y="6948"/>
                      <a:pt x="18873" y="8860"/>
                      <a:pt x="18873" y="15552"/>
                    </a:cubicBezTo>
                    <a:lnTo>
                      <a:pt x="18873" y="115174"/>
                    </a:lnTo>
                    <a:cubicBezTo>
                      <a:pt x="18873" y="121675"/>
                      <a:pt x="18508" y="123779"/>
                      <a:pt x="4494" y="123779"/>
                    </a:cubicBezTo>
                    <a:lnTo>
                      <a:pt x="125" y="123779"/>
                    </a:lnTo>
                    <a:lnTo>
                      <a:pt x="125" y="130662"/>
                    </a:lnTo>
                    <a:lnTo>
                      <a:pt x="102962" y="130662"/>
                    </a:lnTo>
                    <a:lnTo>
                      <a:pt x="108422" y="80373"/>
                    </a:lnTo>
                    <a:close/>
                  </a:path>
                </a:pathLst>
              </a:custGeom>
              <a:solidFill>
                <a:srgbClr val="000000"/>
              </a:solidFill>
              <a:ln w="252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43" name="Dowolny kształt: kształt 142">
                <a:extLst>
                  <a:ext uri="{FF2B5EF4-FFF2-40B4-BE49-F238E27FC236}">
                    <a16:creationId xmlns:a16="http://schemas.microsoft.com/office/drawing/2014/main" id="{42C3A037-E62D-6247-1B67-146C54D8BD57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9968861" y="7425817"/>
                <a:ext cx="133960" cy="138246"/>
              </a:xfrm>
              <a:custGeom>
                <a:avLst/>
                <a:gdLst>
                  <a:gd name="connsiteX0" fmla="*/ 134091 w 133960"/>
                  <a:gd name="connsiteY0" fmla="*/ 69857 h 138246"/>
                  <a:gd name="connsiteX1" fmla="*/ 67110 w 133960"/>
                  <a:gd name="connsiteY1" fmla="*/ 64 h 138246"/>
                  <a:gd name="connsiteX2" fmla="*/ 130 w 133960"/>
                  <a:gd name="connsiteY2" fmla="*/ 69857 h 138246"/>
                  <a:gd name="connsiteX3" fmla="*/ 67110 w 133960"/>
                  <a:gd name="connsiteY3" fmla="*/ 138311 h 138246"/>
                  <a:gd name="connsiteX4" fmla="*/ 134091 w 133960"/>
                  <a:gd name="connsiteY4" fmla="*/ 69857 h 138246"/>
                  <a:gd name="connsiteX5" fmla="*/ 67110 w 133960"/>
                  <a:gd name="connsiteY5" fmla="*/ 132001 h 138246"/>
                  <a:gd name="connsiteX6" fmla="*/ 19605 w 133960"/>
                  <a:gd name="connsiteY6" fmla="*/ 66797 h 138246"/>
                  <a:gd name="connsiteX7" fmla="*/ 67110 w 133960"/>
                  <a:gd name="connsiteY7" fmla="*/ 6183 h 138246"/>
                  <a:gd name="connsiteX8" fmla="*/ 114615 w 133960"/>
                  <a:gd name="connsiteY8" fmla="*/ 66797 h 138246"/>
                  <a:gd name="connsiteX9" fmla="*/ 67110 w 133960"/>
                  <a:gd name="connsiteY9" fmla="*/ 132001 h 138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960" h="138246">
                    <a:moveTo>
                      <a:pt x="134091" y="69857"/>
                    </a:moveTo>
                    <a:cubicBezTo>
                      <a:pt x="134091" y="31614"/>
                      <a:pt x="104241" y="64"/>
                      <a:pt x="67110" y="64"/>
                    </a:cubicBezTo>
                    <a:cubicBezTo>
                      <a:pt x="29798" y="64"/>
                      <a:pt x="130" y="31614"/>
                      <a:pt x="130" y="69857"/>
                    </a:cubicBezTo>
                    <a:cubicBezTo>
                      <a:pt x="130" y="107334"/>
                      <a:pt x="29798" y="138311"/>
                      <a:pt x="67110" y="138311"/>
                    </a:cubicBezTo>
                    <a:cubicBezTo>
                      <a:pt x="104423" y="138311"/>
                      <a:pt x="134091" y="107334"/>
                      <a:pt x="134091" y="69857"/>
                    </a:cubicBezTo>
                    <a:close/>
                    <a:moveTo>
                      <a:pt x="67110" y="132001"/>
                    </a:moveTo>
                    <a:cubicBezTo>
                      <a:pt x="45815" y="132001"/>
                      <a:pt x="19605" y="113836"/>
                      <a:pt x="19605" y="66797"/>
                    </a:cubicBezTo>
                    <a:cubicBezTo>
                      <a:pt x="19605" y="22436"/>
                      <a:pt x="46361" y="6183"/>
                      <a:pt x="67110" y="6183"/>
                    </a:cubicBezTo>
                    <a:cubicBezTo>
                      <a:pt x="87860" y="6183"/>
                      <a:pt x="114615" y="22436"/>
                      <a:pt x="114615" y="66797"/>
                    </a:cubicBezTo>
                    <a:cubicBezTo>
                      <a:pt x="114615" y="113836"/>
                      <a:pt x="88406" y="132001"/>
                      <a:pt x="67110" y="13200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2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44" name="Dowolny kształt: kształt 143">
                <a:extLst>
                  <a:ext uri="{FF2B5EF4-FFF2-40B4-BE49-F238E27FC236}">
                    <a16:creationId xmlns:a16="http://schemas.microsoft.com/office/drawing/2014/main" id="{9369D4D8-72D9-2D95-FEDB-B649778F7B5E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10143564" y="7314395"/>
                <a:ext cx="60323" cy="273160"/>
              </a:xfrm>
              <a:custGeom>
                <a:avLst/>
                <a:gdLst>
                  <a:gd name="connsiteX0" fmla="*/ 60461 w 60323"/>
                  <a:gd name="connsiteY0" fmla="*/ 136643 h 273160"/>
                  <a:gd name="connsiteX1" fmla="*/ 43300 w 60323"/>
                  <a:gd name="connsiteY1" fmla="*/ 51417 h 273160"/>
                  <a:gd name="connsiteX2" fmla="*/ 2737 w 60323"/>
                  <a:gd name="connsiteY2" fmla="*/ 63 h 273160"/>
                  <a:gd name="connsiteX3" fmla="*/ 137 w 60323"/>
                  <a:gd name="connsiteY3" fmla="*/ 2794 h 273160"/>
                  <a:gd name="connsiteX4" fmla="*/ 5077 w 60323"/>
                  <a:gd name="connsiteY4" fmla="*/ 9077 h 273160"/>
                  <a:gd name="connsiteX5" fmla="*/ 45380 w 60323"/>
                  <a:gd name="connsiteY5" fmla="*/ 136643 h 273160"/>
                  <a:gd name="connsiteX6" fmla="*/ 3517 w 60323"/>
                  <a:gd name="connsiteY6" fmla="*/ 265848 h 273160"/>
                  <a:gd name="connsiteX7" fmla="*/ 137 w 60323"/>
                  <a:gd name="connsiteY7" fmla="*/ 270492 h 273160"/>
                  <a:gd name="connsiteX8" fmla="*/ 2737 w 60323"/>
                  <a:gd name="connsiteY8" fmla="*/ 273223 h 273160"/>
                  <a:gd name="connsiteX9" fmla="*/ 44080 w 60323"/>
                  <a:gd name="connsiteY9" fmla="*/ 219957 h 273160"/>
                  <a:gd name="connsiteX10" fmla="*/ 60461 w 60323"/>
                  <a:gd name="connsiteY10" fmla="*/ 136643 h 273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323" h="273160">
                    <a:moveTo>
                      <a:pt x="60461" y="136643"/>
                    </a:moveTo>
                    <a:cubicBezTo>
                      <a:pt x="60461" y="115337"/>
                      <a:pt x="57600" y="82284"/>
                      <a:pt x="43300" y="51417"/>
                    </a:cubicBezTo>
                    <a:cubicBezTo>
                      <a:pt x="27699" y="17818"/>
                      <a:pt x="5337" y="63"/>
                      <a:pt x="2737" y="63"/>
                    </a:cubicBezTo>
                    <a:cubicBezTo>
                      <a:pt x="1177" y="63"/>
                      <a:pt x="137" y="1155"/>
                      <a:pt x="137" y="2794"/>
                    </a:cubicBezTo>
                    <a:cubicBezTo>
                      <a:pt x="137" y="3614"/>
                      <a:pt x="137" y="4160"/>
                      <a:pt x="5077" y="9077"/>
                    </a:cubicBezTo>
                    <a:cubicBezTo>
                      <a:pt x="30559" y="36120"/>
                      <a:pt x="45380" y="79553"/>
                      <a:pt x="45380" y="136643"/>
                    </a:cubicBezTo>
                    <a:cubicBezTo>
                      <a:pt x="45380" y="183354"/>
                      <a:pt x="35759" y="231430"/>
                      <a:pt x="3517" y="265848"/>
                    </a:cubicBezTo>
                    <a:cubicBezTo>
                      <a:pt x="137" y="269126"/>
                      <a:pt x="137" y="269672"/>
                      <a:pt x="137" y="270492"/>
                    </a:cubicBezTo>
                    <a:cubicBezTo>
                      <a:pt x="137" y="272131"/>
                      <a:pt x="1177" y="273223"/>
                      <a:pt x="2737" y="273223"/>
                    </a:cubicBezTo>
                    <a:cubicBezTo>
                      <a:pt x="5337" y="273223"/>
                      <a:pt x="28739" y="254648"/>
                      <a:pt x="44080" y="219957"/>
                    </a:cubicBezTo>
                    <a:cubicBezTo>
                      <a:pt x="57340" y="189909"/>
                      <a:pt x="60461" y="159589"/>
                      <a:pt x="60461" y="1366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2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45" name="Dowolny kształt: kształt 144">
                <a:extLst>
                  <a:ext uri="{FF2B5EF4-FFF2-40B4-BE49-F238E27FC236}">
                    <a16:creationId xmlns:a16="http://schemas.microsoft.com/office/drawing/2014/main" id="{0643D7FF-EA06-1E78-3AEA-D601BC52C980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10235841" y="7348267"/>
                <a:ext cx="79824" cy="174003"/>
              </a:xfrm>
              <a:custGeom>
                <a:avLst/>
                <a:gdLst>
                  <a:gd name="connsiteX0" fmla="*/ 47724 w 79824"/>
                  <a:gd name="connsiteY0" fmla="*/ 61797 h 174003"/>
                  <a:gd name="connsiteX1" fmla="*/ 72165 w 79824"/>
                  <a:gd name="connsiteY1" fmla="*/ 61797 h 174003"/>
                  <a:gd name="connsiteX2" fmla="*/ 79966 w 79824"/>
                  <a:gd name="connsiteY2" fmla="*/ 56334 h 174003"/>
                  <a:gd name="connsiteX3" fmla="*/ 72685 w 79824"/>
                  <a:gd name="connsiteY3" fmla="*/ 53329 h 174003"/>
                  <a:gd name="connsiteX4" fmla="*/ 49804 w 79824"/>
                  <a:gd name="connsiteY4" fmla="*/ 53329 h 174003"/>
                  <a:gd name="connsiteX5" fmla="*/ 60464 w 79824"/>
                  <a:gd name="connsiteY5" fmla="*/ 7438 h 174003"/>
                  <a:gd name="connsiteX6" fmla="*/ 52924 w 79824"/>
                  <a:gd name="connsiteY6" fmla="*/ 63 h 174003"/>
                  <a:gd name="connsiteX7" fmla="*/ 42523 w 79824"/>
                  <a:gd name="connsiteY7" fmla="*/ 9897 h 174003"/>
                  <a:gd name="connsiteX8" fmla="*/ 32383 w 79824"/>
                  <a:gd name="connsiteY8" fmla="*/ 53329 h 174003"/>
                  <a:gd name="connsiteX9" fmla="*/ 7941 w 79824"/>
                  <a:gd name="connsiteY9" fmla="*/ 53329 h 174003"/>
                  <a:gd name="connsiteX10" fmla="*/ 141 w 79824"/>
                  <a:gd name="connsiteY10" fmla="*/ 58519 h 174003"/>
                  <a:gd name="connsiteX11" fmla="*/ 7421 w 79824"/>
                  <a:gd name="connsiteY11" fmla="*/ 61797 h 174003"/>
                  <a:gd name="connsiteX12" fmla="*/ 30303 w 79824"/>
                  <a:gd name="connsiteY12" fmla="*/ 61797 h 174003"/>
                  <a:gd name="connsiteX13" fmla="*/ 10541 w 79824"/>
                  <a:gd name="connsiteY13" fmla="*/ 148935 h 174003"/>
                  <a:gd name="connsiteX14" fmla="*/ 34463 w 79824"/>
                  <a:gd name="connsiteY14" fmla="*/ 174066 h 174003"/>
                  <a:gd name="connsiteX15" fmla="*/ 75805 w 79824"/>
                  <a:gd name="connsiteY15" fmla="*/ 131999 h 174003"/>
                  <a:gd name="connsiteX16" fmla="*/ 72685 w 79824"/>
                  <a:gd name="connsiteY16" fmla="*/ 129268 h 174003"/>
                  <a:gd name="connsiteX17" fmla="*/ 68785 w 79824"/>
                  <a:gd name="connsiteY17" fmla="*/ 133092 h 174003"/>
                  <a:gd name="connsiteX18" fmla="*/ 34983 w 79824"/>
                  <a:gd name="connsiteY18" fmla="*/ 168057 h 174003"/>
                  <a:gd name="connsiteX19" fmla="*/ 26922 w 79824"/>
                  <a:gd name="connsiteY19" fmla="*/ 155491 h 174003"/>
                  <a:gd name="connsiteX20" fmla="*/ 28482 w 79824"/>
                  <a:gd name="connsiteY20" fmla="*/ 142379 h 174003"/>
                  <a:gd name="connsiteX21" fmla="*/ 47724 w 79824"/>
                  <a:gd name="connsiteY21" fmla="*/ 61797 h 174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9824" h="174003">
                    <a:moveTo>
                      <a:pt x="47724" y="61797"/>
                    </a:moveTo>
                    <a:lnTo>
                      <a:pt x="72165" y="61797"/>
                    </a:lnTo>
                    <a:cubicBezTo>
                      <a:pt x="77366" y="61797"/>
                      <a:pt x="79966" y="61797"/>
                      <a:pt x="79966" y="56334"/>
                    </a:cubicBezTo>
                    <a:cubicBezTo>
                      <a:pt x="79966" y="53329"/>
                      <a:pt x="77366" y="53329"/>
                      <a:pt x="72685" y="53329"/>
                    </a:cubicBezTo>
                    <a:lnTo>
                      <a:pt x="49804" y="53329"/>
                    </a:lnTo>
                    <a:cubicBezTo>
                      <a:pt x="59164" y="14540"/>
                      <a:pt x="60464" y="9077"/>
                      <a:pt x="60464" y="7438"/>
                    </a:cubicBezTo>
                    <a:cubicBezTo>
                      <a:pt x="60464" y="2794"/>
                      <a:pt x="57344" y="63"/>
                      <a:pt x="52924" y="63"/>
                    </a:cubicBezTo>
                    <a:cubicBezTo>
                      <a:pt x="52144" y="63"/>
                      <a:pt x="44864" y="336"/>
                      <a:pt x="42523" y="9897"/>
                    </a:cubicBezTo>
                    <a:lnTo>
                      <a:pt x="32383" y="53329"/>
                    </a:lnTo>
                    <a:lnTo>
                      <a:pt x="7941" y="53329"/>
                    </a:lnTo>
                    <a:cubicBezTo>
                      <a:pt x="2741" y="53329"/>
                      <a:pt x="141" y="53329"/>
                      <a:pt x="141" y="58519"/>
                    </a:cubicBezTo>
                    <a:cubicBezTo>
                      <a:pt x="141" y="61797"/>
                      <a:pt x="2221" y="61797"/>
                      <a:pt x="7421" y="61797"/>
                    </a:cubicBezTo>
                    <a:lnTo>
                      <a:pt x="30303" y="61797"/>
                    </a:lnTo>
                    <a:cubicBezTo>
                      <a:pt x="11581" y="139375"/>
                      <a:pt x="10541" y="144018"/>
                      <a:pt x="10541" y="148935"/>
                    </a:cubicBezTo>
                    <a:cubicBezTo>
                      <a:pt x="10541" y="163686"/>
                      <a:pt x="20422" y="174066"/>
                      <a:pt x="34463" y="174066"/>
                    </a:cubicBezTo>
                    <a:cubicBezTo>
                      <a:pt x="60985" y="174066"/>
                      <a:pt x="75805" y="134185"/>
                      <a:pt x="75805" y="131999"/>
                    </a:cubicBezTo>
                    <a:cubicBezTo>
                      <a:pt x="75805" y="129268"/>
                      <a:pt x="73725" y="129268"/>
                      <a:pt x="72685" y="129268"/>
                    </a:cubicBezTo>
                    <a:cubicBezTo>
                      <a:pt x="70345" y="129268"/>
                      <a:pt x="70085" y="130087"/>
                      <a:pt x="68785" y="133092"/>
                    </a:cubicBezTo>
                    <a:cubicBezTo>
                      <a:pt x="57604" y="161501"/>
                      <a:pt x="43823" y="168057"/>
                      <a:pt x="34983" y="168057"/>
                    </a:cubicBezTo>
                    <a:cubicBezTo>
                      <a:pt x="29523" y="168057"/>
                      <a:pt x="26922" y="164505"/>
                      <a:pt x="26922" y="155491"/>
                    </a:cubicBezTo>
                    <a:cubicBezTo>
                      <a:pt x="26922" y="148935"/>
                      <a:pt x="27442" y="147023"/>
                      <a:pt x="28482" y="142379"/>
                    </a:cubicBezTo>
                    <a:lnTo>
                      <a:pt x="47724" y="61797"/>
                    </a:lnTo>
                    <a:close/>
                  </a:path>
                </a:pathLst>
              </a:custGeom>
              <a:solidFill>
                <a:srgbClr val="000000"/>
              </a:solidFill>
              <a:ln w="252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</p:grpSp>
        <p:cxnSp>
          <p:nvCxnSpPr>
            <p:cNvPr id="157" name="Łącznik prosty 156">
              <a:extLst>
                <a:ext uri="{FF2B5EF4-FFF2-40B4-BE49-F238E27FC236}">
                  <a16:creationId xmlns:a16="http://schemas.microsoft.com/office/drawing/2014/main" id="{56CBA390-BD0F-F63E-1E41-9B31F77E7744}"/>
                </a:ext>
              </a:extLst>
            </p:cNvPr>
            <p:cNvCxnSpPr>
              <a:cxnSpLocks/>
            </p:cNvCxnSpPr>
            <p:nvPr/>
          </p:nvCxnSpPr>
          <p:spPr>
            <a:xfrm>
              <a:off x="7648785" y="4441485"/>
              <a:ext cx="489337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Łącznik prosty 158">
              <a:extLst>
                <a:ext uri="{FF2B5EF4-FFF2-40B4-BE49-F238E27FC236}">
                  <a16:creationId xmlns:a16="http://schemas.microsoft.com/office/drawing/2014/main" id="{7DF74085-5FDF-CF57-FB90-E73EC11BBE6B}"/>
                </a:ext>
              </a:extLst>
            </p:cNvPr>
            <p:cNvCxnSpPr>
              <a:cxnSpLocks/>
            </p:cNvCxnSpPr>
            <p:nvPr/>
          </p:nvCxnSpPr>
          <p:spPr>
            <a:xfrm>
              <a:off x="7648785" y="4871909"/>
              <a:ext cx="489337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77" name="Grupa 176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|1 \rangle $&#10;\end{document}&#10;" title="IguanaTex Vector Display">
              <a:extLst>
                <a:ext uri="{FF2B5EF4-FFF2-40B4-BE49-F238E27FC236}">
                  <a16:creationId xmlns:a16="http://schemas.microsoft.com/office/drawing/2014/main" id="{E38FB73E-2EEA-2092-762B-6ADA09F25C74}"/>
                </a:ext>
              </a:extLst>
            </p:cNvPr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>
            <a:xfrm>
              <a:off x="8304149" y="4318083"/>
              <a:ext cx="198532" cy="253188"/>
              <a:chOff x="9946879" y="5726433"/>
              <a:chExt cx="198532" cy="253188"/>
            </a:xfrm>
          </p:grpSpPr>
          <p:sp>
            <p:nvSpPr>
              <p:cNvPr id="174" name="Dowolny kształt: kształt 173">
                <a:extLst>
                  <a:ext uri="{FF2B5EF4-FFF2-40B4-BE49-F238E27FC236}">
                    <a16:creationId xmlns:a16="http://schemas.microsoft.com/office/drawing/2014/main" id="{1A64B346-6A8B-F557-D1DB-9C6BBCA6E263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9946879" y="5726433"/>
                <a:ext cx="8477" cy="253188"/>
              </a:xfrm>
              <a:custGeom>
                <a:avLst/>
                <a:gdLst>
                  <a:gd name="connsiteX0" fmla="*/ 8554 w 8477"/>
                  <a:gd name="connsiteY0" fmla="*/ 9178 h 253188"/>
                  <a:gd name="connsiteX1" fmla="*/ 4315 w 8477"/>
                  <a:gd name="connsiteY1" fmla="*/ 63 h 253188"/>
                  <a:gd name="connsiteX2" fmla="*/ 77 w 8477"/>
                  <a:gd name="connsiteY2" fmla="*/ 9178 h 253188"/>
                  <a:gd name="connsiteX3" fmla="*/ 77 w 8477"/>
                  <a:gd name="connsiteY3" fmla="*/ 244137 h 253188"/>
                  <a:gd name="connsiteX4" fmla="*/ 4315 w 8477"/>
                  <a:gd name="connsiteY4" fmla="*/ 253251 h 253188"/>
                  <a:gd name="connsiteX5" fmla="*/ 8554 w 8477"/>
                  <a:gd name="connsiteY5" fmla="*/ 244137 h 253188"/>
                  <a:gd name="connsiteX6" fmla="*/ 8554 w 8477"/>
                  <a:gd name="connsiteY6" fmla="*/ 9178 h 253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77" h="253188">
                    <a:moveTo>
                      <a:pt x="8554" y="9178"/>
                    </a:moveTo>
                    <a:cubicBezTo>
                      <a:pt x="8554" y="4620"/>
                      <a:pt x="8554" y="63"/>
                      <a:pt x="4315" y="63"/>
                    </a:cubicBezTo>
                    <a:cubicBezTo>
                      <a:pt x="77" y="63"/>
                      <a:pt x="77" y="4620"/>
                      <a:pt x="77" y="9178"/>
                    </a:cubicBezTo>
                    <a:lnTo>
                      <a:pt x="77" y="244137"/>
                    </a:lnTo>
                    <a:cubicBezTo>
                      <a:pt x="77" y="248694"/>
                      <a:pt x="77" y="253251"/>
                      <a:pt x="4315" y="253251"/>
                    </a:cubicBezTo>
                    <a:cubicBezTo>
                      <a:pt x="8554" y="253251"/>
                      <a:pt x="8554" y="248694"/>
                      <a:pt x="8554" y="244137"/>
                    </a:cubicBezTo>
                    <a:lnTo>
                      <a:pt x="8554" y="9178"/>
                    </a:lnTo>
                    <a:close/>
                  </a:path>
                </a:pathLst>
              </a:custGeom>
              <a:solidFill>
                <a:srgbClr val="000000"/>
              </a:solidFill>
              <a:ln w="252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75" name="Dowolny kształt: kształt 174">
                <a:extLst>
                  <a:ext uri="{FF2B5EF4-FFF2-40B4-BE49-F238E27FC236}">
                    <a16:creationId xmlns:a16="http://schemas.microsoft.com/office/drawing/2014/main" id="{9EBBFB60-0E7E-0DE1-21C9-C90AB0269B13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9999391" y="5747701"/>
                <a:ext cx="69937" cy="168623"/>
              </a:xfrm>
              <a:custGeom>
                <a:avLst/>
                <a:gdLst>
                  <a:gd name="connsiteX0" fmla="*/ 43525 w 69937"/>
                  <a:gd name="connsiteY0" fmla="*/ 6646 h 168623"/>
                  <a:gd name="connsiteX1" fmla="*/ 38651 w 69937"/>
                  <a:gd name="connsiteY1" fmla="*/ 63 h 168623"/>
                  <a:gd name="connsiteX2" fmla="*/ 79 w 69937"/>
                  <a:gd name="connsiteY2" fmla="*/ 16267 h 168623"/>
                  <a:gd name="connsiteX3" fmla="*/ 79 w 69937"/>
                  <a:gd name="connsiteY3" fmla="*/ 24116 h 168623"/>
                  <a:gd name="connsiteX4" fmla="*/ 27842 w 69937"/>
                  <a:gd name="connsiteY4" fmla="*/ 17533 h 168623"/>
                  <a:gd name="connsiteX5" fmla="*/ 27842 w 69937"/>
                  <a:gd name="connsiteY5" fmla="*/ 148684 h 168623"/>
                  <a:gd name="connsiteX6" fmla="*/ 8133 w 69937"/>
                  <a:gd name="connsiteY6" fmla="*/ 160837 h 168623"/>
                  <a:gd name="connsiteX7" fmla="*/ 1351 w 69937"/>
                  <a:gd name="connsiteY7" fmla="*/ 160837 h 168623"/>
                  <a:gd name="connsiteX8" fmla="*/ 1351 w 69937"/>
                  <a:gd name="connsiteY8" fmla="*/ 168686 h 168623"/>
                  <a:gd name="connsiteX9" fmla="*/ 35684 w 69937"/>
                  <a:gd name="connsiteY9" fmla="*/ 167927 h 168623"/>
                  <a:gd name="connsiteX10" fmla="*/ 70017 w 69937"/>
                  <a:gd name="connsiteY10" fmla="*/ 168686 h 168623"/>
                  <a:gd name="connsiteX11" fmla="*/ 70017 w 69937"/>
                  <a:gd name="connsiteY11" fmla="*/ 160837 h 168623"/>
                  <a:gd name="connsiteX12" fmla="*/ 63235 w 69937"/>
                  <a:gd name="connsiteY12" fmla="*/ 160837 h 168623"/>
                  <a:gd name="connsiteX13" fmla="*/ 43525 w 69937"/>
                  <a:gd name="connsiteY13" fmla="*/ 148684 h 168623"/>
                  <a:gd name="connsiteX14" fmla="*/ 43525 w 69937"/>
                  <a:gd name="connsiteY14" fmla="*/ 6646 h 16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937" h="168623">
                    <a:moveTo>
                      <a:pt x="43525" y="6646"/>
                    </a:moveTo>
                    <a:cubicBezTo>
                      <a:pt x="43525" y="569"/>
                      <a:pt x="43525" y="63"/>
                      <a:pt x="38651" y="63"/>
                    </a:cubicBezTo>
                    <a:cubicBezTo>
                      <a:pt x="25511" y="16267"/>
                      <a:pt x="6861" y="16267"/>
                      <a:pt x="79" y="16267"/>
                    </a:cubicBezTo>
                    <a:lnTo>
                      <a:pt x="79" y="24116"/>
                    </a:lnTo>
                    <a:cubicBezTo>
                      <a:pt x="4318" y="24116"/>
                      <a:pt x="16822" y="24116"/>
                      <a:pt x="27842" y="17533"/>
                    </a:cubicBezTo>
                    <a:lnTo>
                      <a:pt x="27842" y="148684"/>
                    </a:lnTo>
                    <a:cubicBezTo>
                      <a:pt x="27842" y="157799"/>
                      <a:pt x="27207" y="160837"/>
                      <a:pt x="8133" y="160837"/>
                    </a:cubicBezTo>
                    <a:lnTo>
                      <a:pt x="1351" y="160837"/>
                    </a:lnTo>
                    <a:lnTo>
                      <a:pt x="1351" y="168686"/>
                    </a:lnTo>
                    <a:cubicBezTo>
                      <a:pt x="8769" y="167927"/>
                      <a:pt x="27207" y="167927"/>
                      <a:pt x="35684" y="167927"/>
                    </a:cubicBezTo>
                    <a:cubicBezTo>
                      <a:pt x="44161" y="167927"/>
                      <a:pt x="62599" y="167927"/>
                      <a:pt x="70017" y="168686"/>
                    </a:cubicBezTo>
                    <a:lnTo>
                      <a:pt x="70017" y="160837"/>
                    </a:lnTo>
                    <a:lnTo>
                      <a:pt x="63235" y="160837"/>
                    </a:lnTo>
                    <a:cubicBezTo>
                      <a:pt x="44161" y="160837"/>
                      <a:pt x="43525" y="158052"/>
                      <a:pt x="43525" y="148684"/>
                    </a:cubicBezTo>
                    <a:lnTo>
                      <a:pt x="43525" y="6646"/>
                    </a:lnTo>
                    <a:close/>
                  </a:path>
                </a:pathLst>
              </a:custGeom>
              <a:solidFill>
                <a:srgbClr val="000000"/>
              </a:solidFill>
              <a:ln w="252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76" name="Dowolny kształt: kształt 175">
                <a:extLst>
                  <a:ext uri="{FF2B5EF4-FFF2-40B4-BE49-F238E27FC236}">
                    <a16:creationId xmlns:a16="http://schemas.microsoft.com/office/drawing/2014/main" id="{FD519C76-A1A6-51CA-72C9-1A77C72EF6B1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10098151" y="5726433"/>
                <a:ext cx="47260" cy="253188"/>
              </a:xfrm>
              <a:custGeom>
                <a:avLst/>
                <a:gdLst>
                  <a:gd name="connsiteX0" fmla="*/ 46285 w 47260"/>
                  <a:gd name="connsiteY0" fmla="*/ 130961 h 253188"/>
                  <a:gd name="connsiteX1" fmla="*/ 47345 w 47260"/>
                  <a:gd name="connsiteY1" fmla="*/ 126657 h 253188"/>
                  <a:gd name="connsiteX2" fmla="*/ 46285 w 47260"/>
                  <a:gd name="connsiteY2" fmla="*/ 122353 h 253188"/>
                  <a:gd name="connsiteX3" fmla="*/ 9198 w 47260"/>
                  <a:gd name="connsiteY3" fmla="*/ 5886 h 253188"/>
                  <a:gd name="connsiteX4" fmla="*/ 4323 w 47260"/>
                  <a:gd name="connsiteY4" fmla="*/ 63 h 253188"/>
                  <a:gd name="connsiteX5" fmla="*/ 84 w 47260"/>
                  <a:gd name="connsiteY5" fmla="*/ 5127 h 253188"/>
                  <a:gd name="connsiteX6" fmla="*/ 1144 w 47260"/>
                  <a:gd name="connsiteY6" fmla="*/ 9178 h 253188"/>
                  <a:gd name="connsiteX7" fmla="*/ 38656 w 47260"/>
                  <a:gd name="connsiteY7" fmla="*/ 126657 h 253188"/>
                  <a:gd name="connsiteX8" fmla="*/ 1144 w 47260"/>
                  <a:gd name="connsiteY8" fmla="*/ 243630 h 253188"/>
                  <a:gd name="connsiteX9" fmla="*/ 84 w 47260"/>
                  <a:gd name="connsiteY9" fmla="*/ 248188 h 253188"/>
                  <a:gd name="connsiteX10" fmla="*/ 4323 w 47260"/>
                  <a:gd name="connsiteY10" fmla="*/ 253251 h 253188"/>
                  <a:gd name="connsiteX11" fmla="*/ 8774 w 47260"/>
                  <a:gd name="connsiteY11" fmla="*/ 248188 h 253188"/>
                  <a:gd name="connsiteX12" fmla="*/ 46285 w 47260"/>
                  <a:gd name="connsiteY12" fmla="*/ 130961 h 253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260" h="253188">
                    <a:moveTo>
                      <a:pt x="46285" y="130961"/>
                    </a:moveTo>
                    <a:cubicBezTo>
                      <a:pt x="47345" y="127923"/>
                      <a:pt x="47345" y="127417"/>
                      <a:pt x="47345" y="126657"/>
                    </a:cubicBezTo>
                    <a:cubicBezTo>
                      <a:pt x="47345" y="125897"/>
                      <a:pt x="47345" y="125391"/>
                      <a:pt x="46285" y="122353"/>
                    </a:cubicBezTo>
                    <a:lnTo>
                      <a:pt x="9198" y="5886"/>
                    </a:lnTo>
                    <a:cubicBezTo>
                      <a:pt x="7926" y="1582"/>
                      <a:pt x="6654" y="63"/>
                      <a:pt x="4323" y="63"/>
                    </a:cubicBezTo>
                    <a:cubicBezTo>
                      <a:pt x="1992" y="63"/>
                      <a:pt x="84" y="2341"/>
                      <a:pt x="84" y="5127"/>
                    </a:cubicBezTo>
                    <a:cubicBezTo>
                      <a:pt x="84" y="5886"/>
                      <a:pt x="84" y="6392"/>
                      <a:pt x="1144" y="9178"/>
                    </a:cubicBezTo>
                    <a:lnTo>
                      <a:pt x="38656" y="126657"/>
                    </a:lnTo>
                    <a:lnTo>
                      <a:pt x="1144" y="243630"/>
                    </a:lnTo>
                    <a:cubicBezTo>
                      <a:pt x="84" y="246415"/>
                      <a:pt x="84" y="246922"/>
                      <a:pt x="84" y="248188"/>
                    </a:cubicBezTo>
                    <a:cubicBezTo>
                      <a:pt x="84" y="250973"/>
                      <a:pt x="1992" y="253251"/>
                      <a:pt x="4323" y="253251"/>
                    </a:cubicBezTo>
                    <a:cubicBezTo>
                      <a:pt x="7078" y="253251"/>
                      <a:pt x="7926" y="250719"/>
                      <a:pt x="8774" y="248188"/>
                    </a:cubicBezTo>
                    <a:lnTo>
                      <a:pt x="46285" y="130961"/>
                    </a:lnTo>
                    <a:close/>
                  </a:path>
                </a:pathLst>
              </a:custGeom>
              <a:solidFill>
                <a:srgbClr val="000000"/>
              </a:solidFill>
              <a:ln w="252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99" name="Grupa 198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|0 \rangle $&#10;\end{document}&#10;" title="IguanaTex Vector Display">
              <a:extLst>
                <a:ext uri="{FF2B5EF4-FFF2-40B4-BE49-F238E27FC236}">
                  <a16:creationId xmlns:a16="http://schemas.microsoft.com/office/drawing/2014/main" id="{03DB39EA-DCB2-9DC2-12C8-D4FE7421C2FB}"/>
                </a:ext>
              </a:extLst>
            </p:cNvPr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>
            <a:xfrm>
              <a:off x="8305800" y="4699000"/>
              <a:ext cx="217132" cy="273262"/>
              <a:chOff x="10118121" y="6220009"/>
              <a:chExt cx="217132" cy="273262"/>
            </a:xfrm>
          </p:grpSpPr>
          <p:sp>
            <p:nvSpPr>
              <p:cNvPr id="196" name="Dowolny kształt: kształt 195">
                <a:extLst>
                  <a:ext uri="{FF2B5EF4-FFF2-40B4-BE49-F238E27FC236}">
                    <a16:creationId xmlns:a16="http://schemas.microsoft.com/office/drawing/2014/main" id="{17225BAB-B2D7-E650-F698-D85A163AC396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10118121" y="6220009"/>
                <a:ext cx="9271" cy="273262"/>
              </a:xfrm>
              <a:custGeom>
                <a:avLst/>
                <a:gdLst>
                  <a:gd name="connsiteX0" fmla="*/ 9348 w 9271"/>
                  <a:gd name="connsiteY0" fmla="*/ 9900 h 273262"/>
                  <a:gd name="connsiteX1" fmla="*/ 4712 w 9271"/>
                  <a:gd name="connsiteY1" fmla="*/ 63 h 273262"/>
                  <a:gd name="connsiteX2" fmla="*/ 77 w 9271"/>
                  <a:gd name="connsiteY2" fmla="*/ 9900 h 273262"/>
                  <a:gd name="connsiteX3" fmla="*/ 77 w 9271"/>
                  <a:gd name="connsiteY3" fmla="*/ 263488 h 273262"/>
                  <a:gd name="connsiteX4" fmla="*/ 4712 w 9271"/>
                  <a:gd name="connsiteY4" fmla="*/ 273325 h 273262"/>
                  <a:gd name="connsiteX5" fmla="*/ 9348 w 9271"/>
                  <a:gd name="connsiteY5" fmla="*/ 263488 h 273262"/>
                  <a:gd name="connsiteX6" fmla="*/ 9348 w 9271"/>
                  <a:gd name="connsiteY6" fmla="*/ 9900 h 273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71" h="273262">
                    <a:moveTo>
                      <a:pt x="9348" y="9900"/>
                    </a:moveTo>
                    <a:cubicBezTo>
                      <a:pt x="9348" y="4981"/>
                      <a:pt x="9348" y="63"/>
                      <a:pt x="4712" y="63"/>
                    </a:cubicBezTo>
                    <a:cubicBezTo>
                      <a:pt x="77" y="63"/>
                      <a:pt x="77" y="4981"/>
                      <a:pt x="77" y="9900"/>
                    </a:cubicBezTo>
                    <a:lnTo>
                      <a:pt x="77" y="263488"/>
                    </a:lnTo>
                    <a:cubicBezTo>
                      <a:pt x="77" y="268406"/>
                      <a:pt x="77" y="273325"/>
                      <a:pt x="4712" y="273325"/>
                    </a:cubicBezTo>
                    <a:cubicBezTo>
                      <a:pt x="9348" y="273325"/>
                      <a:pt x="9348" y="268406"/>
                      <a:pt x="9348" y="263488"/>
                    </a:cubicBezTo>
                    <a:lnTo>
                      <a:pt x="9348" y="9900"/>
                    </a:lnTo>
                    <a:close/>
                  </a:path>
                </a:pathLst>
              </a:custGeom>
              <a:solidFill>
                <a:srgbClr val="000000"/>
              </a:solidFill>
              <a:ln w="252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97" name="Dowolny kształt: kształt 196">
                <a:extLst>
                  <a:ext uri="{FF2B5EF4-FFF2-40B4-BE49-F238E27FC236}">
                    <a16:creationId xmlns:a16="http://schemas.microsoft.com/office/drawing/2014/main" id="{4C2972A4-F332-CF79-5FF8-5AAFBAC525A6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10163963" y="6242963"/>
                <a:ext cx="97581" cy="188004"/>
              </a:xfrm>
              <a:custGeom>
                <a:avLst/>
                <a:gdLst>
                  <a:gd name="connsiteX0" fmla="*/ 97661 w 97581"/>
                  <a:gd name="connsiteY0" fmla="*/ 94611 h 188004"/>
                  <a:gd name="connsiteX1" fmla="*/ 88390 w 97581"/>
                  <a:gd name="connsiteY1" fmla="*/ 30668 h 188004"/>
                  <a:gd name="connsiteX2" fmla="*/ 48986 w 97581"/>
                  <a:gd name="connsiteY2" fmla="*/ 63 h 188004"/>
                  <a:gd name="connsiteX3" fmla="*/ 8656 w 97581"/>
                  <a:gd name="connsiteY3" fmla="*/ 32581 h 188004"/>
                  <a:gd name="connsiteX4" fmla="*/ 79 w 97581"/>
                  <a:gd name="connsiteY4" fmla="*/ 94611 h 188004"/>
                  <a:gd name="connsiteX5" fmla="*/ 10510 w 97581"/>
                  <a:gd name="connsiteY5" fmla="*/ 160468 h 188004"/>
                  <a:gd name="connsiteX6" fmla="*/ 48754 w 97581"/>
                  <a:gd name="connsiteY6" fmla="*/ 188067 h 188004"/>
                  <a:gd name="connsiteX7" fmla="*/ 89085 w 97581"/>
                  <a:gd name="connsiteY7" fmla="*/ 156369 h 188004"/>
                  <a:gd name="connsiteX8" fmla="*/ 97661 w 97581"/>
                  <a:gd name="connsiteY8" fmla="*/ 94611 h 188004"/>
                  <a:gd name="connsiteX9" fmla="*/ 48754 w 97581"/>
                  <a:gd name="connsiteY9" fmla="*/ 182055 h 188004"/>
                  <a:gd name="connsiteX10" fmla="*/ 21867 w 97581"/>
                  <a:gd name="connsiteY10" fmla="*/ 148991 h 188004"/>
                  <a:gd name="connsiteX11" fmla="*/ 19318 w 97581"/>
                  <a:gd name="connsiteY11" fmla="*/ 91332 h 188004"/>
                  <a:gd name="connsiteX12" fmla="*/ 21172 w 97581"/>
                  <a:gd name="connsiteY12" fmla="*/ 41052 h 188004"/>
                  <a:gd name="connsiteX13" fmla="*/ 48754 w 97581"/>
                  <a:gd name="connsiteY13" fmla="*/ 6075 h 188004"/>
                  <a:gd name="connsiteX14" fmla="*/ 76105 w 97581"/>
                  <a:gd name="connsiteY14" fmla="*/ 38046 h 188004"/>
                  <a:gd name="connsiteX15" fmla="*/ 78423 w 97581"/>
                  <a:gd name="connsiteY15" fmla="*/ 91332 h 188004"/>
                  <a:gd name="connsiteX16" fmla="*/ 75873 w 97581"/>
                  <a:gd name="connsiteY16" fmla="*/ 147898 h 188004"/>
                  <a:gd name="connsiteX17" fmla="*/ 48754 w 97581"/>
                  <a:gd name="connsiteY17" fmla="*/ 182055 h 188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7581" h="188004">
                    <a:moveTo>
                      <a:pt x="97661" y="94611"/>
                    </a:moveTo>
                    <a:cubicBezTo>
                      <a:pt x="97661" y="72751"/>
                      <a:pt x="96502" y="50890"/>
                      <a:pt x="88390" y="30668"/>
                    </a:cubicBezTo>
                    <a:cubicBezTo>
                      <a:pt x="77728" y="4435"/>
                      <a:pt x="58721" y="63"/>
                      <a:pt x="48986" y="63"/>
                    </a:cubicBezTo>
                    <a:cubicBezTo>
                      <a:pt x="35079" y="63"/>
                      <a:pt x="18159" y="7168"/>
                      <a:pt x="8656" y="32581"/>
                    </a:cubicBezTo>
                    <a:cubicBezTo>
                      <a:pt x="1238" y="51436"/>
                      <a:pt x="79" y="72751"/>
                      <a:pt x="79" y="94611"/>
                    </a:cubicBezTo>
                    <a:cubicBezTo>
                      <a:pt x="79" y="115106"/>
                      <a:pt x="1007" y="139700"/>
                      <a:pt x="10510" y="160468"/>
                    </a:cubicBezTo>
                    <a:cubicBezTo>
                      <a:pt x="20477" y="182602"/>
                      <a:pt x="37397" y="188067"/>
                      <a:pt x="48754" y="188067"/>
                    </a:cubicBezTo>
                    <a:cubicBezTo>
                      <a:pt x="61271" y="188067"/>
                      <a:pt x="78887" y="182329"/>
                      <a:pt x="89085" y="156369"/>
                    </a:cubicBezTo>
                    <a:cubicBezTo>
                      <a:pt x="96502" y="137514"/>
                      <a:pt x="97661" y="116199"/>
                      <a:pt x="97661" y="94611"/>
                    </a:cubicBezTo>
                    <a:close/>
                    <a:moveTo>
                      <a:pt x="48754" y="182055"/>
                    </a:moveTo>
                    <a:cubicBezTo>
                      <a:pt x="39715" y="182055"/>
                      <a:pt x="26039" y="175224"/>
                      <a:pt x="21867" y="148991"/>
                    </a:cubicBezTo>
                    <a:cubicBezTo>
                      <a:pt x="19318" y="132595"/>
                      <a:pt x="19318" y="107455"/>
                      <a:pt x="19318" y="91332"/>
                    </a:cubicBezTo>
                    <a:cubicBezTo>
                      <a:pt x="19318" y="73844"/>
                      <a:pt x="19318" y="55808"/>
                      <a:pt x="21172" y="41052"/>
                    </a:cubicBezTo>
                    <a:cubicBezTo>
                      <a:pt x="25576" y="8534"/>
                      <a:pt x="42960" y="6075"/>
                      <a:pt x="48754" y="6075"/>
                    </a:cubicBezTo>
                    <a:cubicBezTo>
                      <a:pt x="56403" y="6075"/>
                      <a:pt x="71701" y="10993"/>
                      <a:pt x="76105" y="38046"/>
                    </a:cubicBezTo>
                    <a:cubicBezTo>
                      <a:pt x="78423" y="53349"/>
                      <a:pt x="78423" y="74117"/>
                      <a:pt x="78423" y="91332"/>
                    </a:cubicBezTo>
                    <a:cubicBezTo>
                      <a:pt x="78423" y="111827"/>
                      <a:pt x="78423" y="130409"/>
                      <a:pt x="75873" y="147898"/>
                    </a:cubicBezTo>
                    <a:cubicBezTo>
                      <a:pt x="72397" y="173858"/>
                      <a:pt x="59185" y="182055"/>
                      <a:pt x="48754" y="182055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2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98" name="Dowolny kształt: kształt 197">
                <a:extLst>
                  <a:ext uri="{FF2B5EF4-FFF2-40B4-BE49-F238E27FC236}">
                    <a16:creationId xmlns:a16="http://schemas.microsoft.com/office/drawing/2014/main" id="{F262BEB2-0B31-1874-2B80-C09D83977788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10283565" y="6220009"/>
                <a:ext cx="51688" cy="273262"/>
              </a:xfrm>
              <a:custGeom>
                <a:avLst/>
                <a:gdLst>
                  <a:gd name="connsiteX0" fmla="*/ 50614 w 51688"/>
                  <a:gd name="connsiteY0" fmla="*/ 141339 h 273262"/>
                  <a:gd name="connsiteX1" fmla="*/ 51773 w 51688"/>
                  <a:gd name="connsiteY1" fmla="*/ 136694 h 273262"/>
                  <a:gd name="connsiteX2" fmla="*/ 50614 w 51688"/>
                  <a:gd name="connsiteY2" fmla="*/ 132048 h 273262"/>
                  <a:gd name="connsiteX3" fmla="*/ 10051 w 51688"/>
                  <a:gd name="connsiteY3" fmla="*/ 6348 h 273262"/>
                  <a:gd name="connsiteX4" fmla="*/ 4720 w 51688"/>
                  <a:gd name="connsiteY4" fmla="*/ 63 h 273262"/>
                  <a:gd name="connsiteX5" fmla="*/ 84 w 51688"/>
                  <a:gd name="connsiteY5" fmla="*/ 5528 h 273262"/>
                  <a:gd name="connsiteX6" fmla="*/ 1243 w 51688"/>
                  <a:gd name="connsiteY6" fmla="*/ 9900 h 273262"/>
                  <a:gd name="connsiteX7" fmla="*/ 42269 w 51688"/>
                  <a:gd name="connsiteY7" fmla="*/ 136694 h 273262"/>
                  <a:gd name="connsiteX8" fmla="*/ 1243 w 51688"/>
                  <a:gd name="connsiteY8" fmla="*/ 262941 h 273262"/>
                  <a:gd name="connsiteX9" fmla="*/ 84 w 51688"/>
                  <a:gd name="connsiteY9" fmla="*/ 267860 h 273262"/>
                  <a:gd name="connsiteX10" fmla="*/ 4720 w 51688"/>
                  <a:gd name="connsiteY10" fmla="*/ 273325 h 273262"/>
                  <a:gd name="connsiteX11" fmla="*/ 9588 w 51688"/>
                  <a:gd name="connsiteY11" fmla="*/ 267860 h 273262"/>
                  <a:gd name="connsiteX12" fmla="*/ 50614 w 51688"/>
                  <a:gd name="connsiteY12" fmla="*/ 141339 h 273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688" h="273262">
                    <a:moveTo>
                      <a:pt x="50614" y="141339"/>
                    </a:moveTo>
                    <a:cubicBezTo>
                      <a:pt x="51773" y="138060"/>
                      <a:pt x="51773" y="137514"/>
                      <a:pt x="51773" y="136694"/>
                    </a:cubicBezTo>
                    <a:cubicBezTo>
                      <a:pt x="51773" y="135874"/>
                      <a:pt x="51773" y="135328"/>
                      <a:pt x="50614" y="132048"/>
                    </a:cubicBezTo>
                    <a:lnTo>
                      <a:pt x="10051" y="6348"/>
                    </a:lnTo>
                    <a:cubicBezTo>
                      <a:pt x="8661" y="1702"/>
                      <a:pt x="7270" y="63"/>
                      <a:pt x="4720" y="63"/>
                    </a:cubicBezTo>
                    <a:cubicBezTo>
                      <a:pt x="2171" y="63"/>
                      <a:pt x="84" y="2522"/>
                      <a:pt x="84" y="5528"/>
                    </a:cubicBezTo>
                    <a:cubicBezTo>
                      <a:pt x="84" y="6348"/>
                      <a:pt x="84" y="6894"/>
                      <a:pt x="1243" y="9900"/>
                    </a:cubicBezTo>
                    <a:lnTo>
                      <a:pt x="42269" y="136694"/>
                    </a:lnTo>
                    <a:lnTo>
                      <a:pt x="1243" y="262941"/>
                    </a:lnTo>
                    <a:cubicBezTo>
                      <a:pt x="84" y="265947"/>
                      <a:pt x="84" y="266493"/>
                      <a:pt x="84" y="267860"/>
                    </a:cubicBezTo>
                    <a:cubicBezTo>
                      <a:pt x="84" y="270866"/>
                      <a:pt x="2171" y="273325"/>
                      <a:pt x="4720" y="273325"/>
                    </a:cubicBezTo>
                    <a:cubicBezTo>
                      <a:pt x="7733" y="273325"/>
                      <a:pt x="8661" y="270592"/>
                      <a:pt x="9588" y="267860"/>
                    </a:cubicBezTo>
                    <a:lnTo>
                      <a:pt x="50614" y="141339"/>
                    </a:lnTo>
                    <a:close/>
                  </a:path>
                </a:pathLst>
              </a:custGeom>
              <a:solidFill>
                <a:srgbClr val="000000"/>
              </a:solidFill>
              <a:ln w="252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</p:grpSp>
        <p:cxnSp>
          <p:nvCxnSpPr>
            <p:cNvPr id="205" name="Łącznik prosty ze strzałką 204">
              <a:extLst>
                <a:ext uri="{FF2B5EF4-FFF2-40B4-BE49-F238E27FC236}">
                  <a16:creationId xmlns:a16="http://schemas.microsoft.com/office/drawing/2014/main" id="{5803DB6D-4A15-6D26-88B4-6C7AEA9C7D3D}"/>
                </a:ext>
              </a:extLst>
            </p:cNvPr>
            <p:cNvCxnSpPr>
              <a:cxnSpLocks/>
            </p:cNvCxnSpPr>
            <p:nvPr/>
          </p:nvCxnSpPr>
          <p:spPr>
            <a:xfrm>
              <a:off x="7893453" y="4441485"/>
              <a:ext cx="0" cy="399059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4" name="Grafika 212">
              <a:extLst>
                <a:ext uri="{FF2B5EF4-FFF2-40B4-BE49-F238E27FC236}">
                  <a16:creationId xmlns:a16="http://schemas.microsoft.com/office/drawing/2014/main" id="{175DC17F-367C-B7C2-4D46-4B2BC7465B7A}"/>
                </a:ext>
              </a:extLst>
            </p:cNvPr>
            <p:cNvSpPr>
              <a:spLocks noChangeAspect="1"/>
            </p:cNvSpPr>
            <p:nvPr>
              <p:custDataLst>
                <p:tags r:id="rId6"/>
              </p:custDataLst>
            </p:nvPr>
          </p:nvSpPr>
          <p:spPr>
            <a:xfrm>
              <a:off x="7945100" y="4573485"/>
              <a:ext cx="141375" cy="142832"/>
            </a:xfrm>
            <a:custGeom>
              <a:avLst/>
              <a:gdLst>
                <a:gd name="connsiteX0" fmla="*/ 141452 w 141375"/>
                <a:gd name="connsiteY0" fmla="*/ 22134 h 142832"/>
                <a:gd name="connsiteX1" fmla="*/ 131916 w 141375"/>
                <a:gd name="connsiteY1" fmla="*/ 63 h 142832"/>
                <a:gd name="connsiteX2" fmla="*/ 119280 w 141375"/>
                <a:gd name="connsiteY2" fmla="*/ 14882 h 142832"/>
                <a:gd name="connsiteX3" fmla="*/ 122857 w 141375"/>
                <a:gd name="connsiteY3" fmla="*/ 24341 h 142832"/>
                <a:gd name="connsiteX4" fmla="*/ 131201 w 141375"/>
                <a:gd name="connsiteY4" fmla="*/ 50826 h 142832"/>
                <a:gd name="connsiteX5" fmla="*/ 119280 w 141375"/>
                <a:gd name="connsiteY5" fmla="*/ 95915 h 142832"/>
                <a:gd name="connsiteX6" fmla="*/ 92102 w 141375"/>
                <a:gd name="connsiteY6" fmla="*/ 120193 h 142832"/>
                <a:gd name="connsiteX7" fmla="*/ 68976 w 141375"/>
                <a:gd name="connsiteY7" fmla="*/ 91816 h 142832"/>
                <a:gd name="connsiteX8" fmla="*/ 77082 w 141375"/>
                <a:gd name="connsiteY8" fmla="*/ 54610 h 142832"/>
                <a:gd name="connsiteX9" fmla="*/ 72791 w 141375"/>
                <a:gd name="connsiteY9" fmla="*/ 47673 h 142832"/>
                <a:gd name="connsiteX10" fmla="*/ 66354 w 141375"/>
                <a:gd name="connsiteY10" fmla="*/ 53034 h 142832"/>
                <a:gd name="connsiteX11" fmla="*/ 60871 w 141375"/>
                <a:gd name="connsiteY11" fmla="*/ 91185 h 142832"/>
                <a:gd name="connsiteX12" fmla="*/ 28447 w 141375"/>
                <a:gd name="connsiteY12" fmla="*/ 120193 h 142832"/>
                <a:gd name="connsiteX13" fmla="*/ 7706 w 141375"/>
                <a:gd name="connsiteY13" fmla="*/ 83933 h 142832"/>
                <a:gd name="connsiteX14" fmla="*/ 32023 w 141375"/>
                <a:gd name="connsiteY14" fmla="*/ 7315 h 142832"/>
                <a:gd name="connsiteX15" fmla="*/ 27494 w 141375"/>
                <a:gd name="connsiteY15" fmla="*/ 1324 h 142832"/>
                <a:gd name="connsiteX16" fmla="*/ 21295 w 141375"/>
                <a:gd name="connsiteY16" fmla="*/ 8261 h 142832"/>
                <a:gd name="connsiteX17" fmla="*/ 77 w 141375"/>
                <a:gd name="connsiteY17" fmla="*/ 97807 h 142832"/>
                <a:gd name="connsiteX18" fmla="*/ 25109 w 141375"/>
                <a:gd name="connsiteY18" fmla="*/ 142895 h 142832"/>
                <a:gd name="connsiteX19" fmla="*/ 61824 w 141375"/>
                <a:gd name="connsiteY19" fmla="*/ 109788 h 142832"/>
                <a:gd name="connsiteX20" fmla="*/ 88049 w 141375"/>
                <a:gd name="connsiteY20" fmla="*/ 142895 h 142832"/>
                <a:gd name="connsiteX21" fmla="*/ 126671 w 141375"/>
                <a:gd name="connsiteY21" fmla="*/ 100014 h 142832"/>
                <a:gd name="connsiteX22" fmla="*/ 141452 w 141375"/>
                <a:gd name="connsiteY22" fmla="*/ 22134 h 14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1375" h="142832">
                  <a:moveTo>
                    <a:pt x="141452" y="22134"/>
                  </a:moveTo>
                  <a:cubicBezTo>
                    <a:pt x="141452" y="7945"/>
                    <a:pt x="137161" y="63"/>
                    <a:pt x="131916" y="63"/>
                  </a:cubicBezTo>
                  <a:cubicBezTo>
                    <a:pt x="125717" y="63"/>
                    <a:pt x="119280" y="7630"/>
                    <a:pt x="119280" y="14882"/>
                  </a:cubicBezTo>
                  <a:cubicBezTo>
                    <a:pt x="119280" y="18035"/>
                    <a:pt x="120472" y="21503"/>
                    <a:pt x="122857" y="24341"/>
                  </a:cubicBezTo>
                  <a:cubicBezTo>
                    <a:pt x="126909" y="29071"/>
                    <a:pt x="131201" y="37584"/>
                    <a:pt x="131201" y="50826"/>
                  </a:cubicBezTo>
                  <a:cubicBezTo>
                    <a:pt x="131201" y="63439"/>
                    <a:pt x="126671" y="81411"/>
                    <a:pt x="119280" y="95915"/>
                  </a:cubicBezTo>
                  <a:cubicBezTo>
                    <a:pt x="112128" y="109473"/>
                    <a:pt x="103307" y="120193"/>
                    <a:pt x="92102" y="120193"/>
                  </a:cubicBezTo>
                  <a:cubicBezTo>
                    <a:pt x="78513" y="120193"/>
                    <a:pt x="71122" y="108842"/>
                    <a:pt x="68976" y="91816"/>
                  </a:cubicBezTo>
                  <a:cubicBezTo>
                    <a:pt x="71599" y="83618"/>
                    <a:pt x="77082" y="63439"/>
                    <a:pt x="77082" y="54610"/>
                  </a:cubicBezTo>
                  <a:cubicBezTo>
                    <a:pt x="77082" y="50826"/>
                    <a:pt x="75890" y="47673"/>
                    <a:pt x="72791" y="47673"/>
                  </a:cubicBezTo>
                  <a:cubicBezTo>
                    <a:pt x="70884" y="47673"/>
                    <a:pt x="68261" y="48304"/>
                    <a:pt x="66354" y="53034"/>
                  </a:cubicBezTo>
                  <a:cubicBezTo>
                    <a:pt x="63731" y="59340"/>
                    <a:pt x="60871" y="79834"/>
                    <a:pt x="60871" y="91185"/>
                  </a:cubicBezTo>
                  <a:cubicBezTo>
                    <a:pt x="53003" y="106004"/>
                    <a:pt x="43467" y="120193"/>
                    <a:pt x="28447" y="120193"/>
                  </a:cubicBezTo>
                  <a:cubicBezTo>
                    <a:pt x="12712" y="120193"/>
                    <a:pt x="7706" y="101590"/>
                    <a:pt x="7706" y="83933"/>
                  </a:cubicBezTo>
                  <a:cubicBezTo>
                    <a:pt x="7706" y="44520"/>
                    <a:pt x="32023" y="11414"/>
                    <a:pt x="32023" y="7315"/>
                  </a:cubicBezTo>
                  <a:cubicBezTo>
                    <a:pt x="32023" y="3846"/>
                    <a:pt x="30116" y="1324"/>
                    <a:pt x="27494" y="1324"/>
                  </a:cubicBezTo>
                  <a:cubicBezTo>
                    <a:pt x="24394" y="1324"/>
                    <a:pt x="22725" y="5423"/>
                    <a:pt x="21295" y="8261"/>
                  </a:cubicBezTo>
                  <a:cubicBezTo>
                    <a:pt x="9136" y="31593"/>
                    <a:pt x="77" y="69114"/>
                    <a:pt x="77" y="97807"/>
                  </a:cubicBezTo>
                  <a:cubicBezTo>
                    <a:pt x="77" y="119562"/>
                    <a:pt x="5560" y="142895"/>
                    <a:pt x="25109" y="142895"/>
                  </a:cubicBezTo>
                  <a:cubicBezTo>
                    <a:pt x="42036" y="142895"/>
                    <a:pt x="53242" y="127130"/>
                    <a:pt x="61824" y="109788"/>
                  </a:cubicBezTo>
                  <a:cubicBezTo>
                    <a:pt x="63970" y="128076"/>
                    <a:pt x="73268" y="142895"/>
                    <a:pt x="88049" y="142895"/>
                  </a:cubicBezTo>
                  <a:cubicBezTo>
                    <a:pt x="106645" y="142895"/>
                    <a:pt x="118088" y="123661"/>
                    <a:pt x="126671" y="100014"/>
                  </a:cubicBezTo>
                  <a:cubicBezTo>
                    <a:pt x="132393" y="84564"/>
                    <a:pt x="141452" y="41683"/>
                    <a:pt x="141452" y="22134"/>
                  </a:cubicBezTo>
                  <a:close/>
                </a:path>
              </a:pathLst>
            </a:custGeom>
            <a:solidFill>
              <a:srgbClr val="000000"/>
            </a:solidFill>
            <a:ln w="23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47805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1" grpId="0"/>
      <p:bldP spid="131" grpId="0"/>
      <p:bldP spid="1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AF6DC-0E85-D66F-2ADB-F213BFAF1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79AFE17E-5C86-6647-B71F-D72555AF3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36313" y="979511"/>
            <a:ext cx="3287615" cy="225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215A3B3C-E1C3-08EB-0A56-522A4BB0B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220074" y="979511"/>
            <a:ext cx="3264896" cy="228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CD8FE84C-C8EE-C060-D66C-846A8B686756}"/>
              </a:ext>
            </a:extLst>
          </p:cNvPr>
          <p:cNvSpPr txBox="1"/>
          <p:nvPr/>
        </p:nvSpPr>
        <p:spPr>
          <a:xfrm>
            <a:off x="3541650" y="443505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=</a:t>
            </a:r>
            <a:endParaRPr lang="en-US" sz="2800" dirty="0"/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B6FA70AD-D456-937B-C8C7-CB70D1FAC267}"/>
              </a:ext>
            </a:extLst>
          </p:cNvPr>
          <p:cNvSpPr txBox="1"/>
          <p:nvPr/>
        </p:nvSpPr>
        <p:spPr>
          <a:xfrm flipH="1">
            <a:off x="618238" y="5310581"/>
            <a:ext cx="3287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Take </a:t>
            </a:r>
            <a:r>
              <a:rPr lang="pl-PL" sz="1200" dirty="0" err="1"/>
              <a:t>into</a:t>
            </a:r>
            <a:r>
              <a:rPr lang="pl-PL" sz="1200" dirty="0"/>
              <a:t> </a:t>
            </a:r>
            <a:r>
              <a:rPr lang="pl-PL" sz="1200" dirty="0" err="1"/>
              <a:t>account</a:t>
            </a:r>
            <a:r>
              <a:rPr lang="pl-PL" sz="1200" dirty="0"/>
              <a:t> </a:t>
            </a:r>
            <a:r>
              <a:rPr lang="pl-PL" sz="1200" dirty="0" err="1"/>
              <a:t>optical</a:t>
            </a:r>
            <a:r>
              <a:rPr lang="pl-PL" sz="1200" dirty="0"/>
              <a:t> </a:t>
            </a:r>
            <a:r>
              <a:rPr lang="pl-PL" sz="1200" dirty="0" err="1"/>
              <a:t>losses</a:t>
            </a:r>
            <a:r>
              <a:rPr lang="pl-PL" sz="1200" dirty="0"/>
              <a:t>,</a:t>
            </a:r>
            <a:br>
              <a:rPr lang="pl-PL" sz="1200" dirty="0"/>
            </a:br>
            <a:r>
              <a:rPr lang="pl-PL" sz="1200" dirty="0" err="1"/>
              <a:t>detector</a:t>
            </a:r>
            <a:r>
              <a:rPr lang="pl-PL" sz="1200" dirty="0"/>
              <a:t> </a:t>
            </a:r>
            <a:r>
              <a:rPr lang="pl-PL" sz="1200" dirty="0" err="1"/>
              <a:t>inefficiencies</a:t>
            </a:r>
            <a:r>
              <a:rPr lang="pl-PL" sz="1200" dirty="0"/>
              <a:t>,…</a:t>
            </a:r>
          </a:p>
        </p:txBody>
      </p:sp>
      <p:cxnSp>
        <p:nvCxnSpPr>
          <p:cNvPr id="34" name="Łącznik prosty ze strzałką 33">
            <a:extLst>
              <a:ext uri="{FF2B5EF4-FFF2-40B4-BE49-F238E27FC236}">
                <a16:creationId xmlns:a16="http://schemas.microsoft.com/office/drawing/2014/main" id="{6D31C9C8-04B6-44A0-E2B2-736B36E7BBC2}"/>
              </a:ext>
            </a:extLst>
          </p:cNvPr>
          <p:cNvCxnSpPr>
            <a:cxnSpLocks/>
          </p:cNvCxnSpPr>
          <p:nvPr/>
        </p:nvCxnSpPr>
        <p:spPr>
          <a:xfrm>
            <a:off x="2288374" y="3382110"/>
            <a:ext cx="0" cy="6900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pole tekstowe 130">
            <a:extLst>
              <a:ext uri="{FF2B5EF4-FFF2-40B4-BE49-F238E27FC236}">
                <a16:creationId xmlns:a16="http://schemas.microsoft.com/office/drawing/2014/main" id="{28AC7C57-9FAF-D49E-CA71-DBEFC66C03AE}"/>
              </a:ext>
            </a:extLst>
          </p:cNvPr>
          <p:cNvSpPr txBox="1"/>
          <p:nvPr/>
        </p:nvSpPr>
        <p:spPr>
          <a:xfrm>
            <a:off x="3541885" y="443505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=</a:t>
            </a:r>
            <a:endParaRPr lang="en-US" sz="2800" dirty="0"/>
          </a:p>
        </p:txBody>
      </p:sp>
      <p:sp>
        <p:nvSpPr>
          <p:cNvPr id="132" name="pole tekstowe 131">
            <a:extLst>
              <a:ext uri="{FF2B5EF4-FFF2-40B4-BE49-F238E27FC236}">
                <a16:creationId xmlns:a16="http://schemas.microsoft.com/office/drawing/2014/main" id="{4EEF0664-B0FB-3689-6EE7-FBE1ECEB591C}"/>
              </a:ext>
            </a:extLst>
          </p:cNvPr>
          <p:cNvSpPr txBox="1"/>
          <p:nvPr/>
        </p:nvSpPr>
        <p:spPr>
          <a:xfrm>
            <a:off x="4850278" y="442968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=</a:t>
            </a:r>
            <a:endParaRPr lang="en-US" sz="2800" dirty="0"/>
          </a:p>
        </p:txBody>
      </p:sp>
      <p:cxnSp>
        <p:nvCxnSpPr>
          <p:cNvPr id="36" name="Łącznik prosty ze strzałką 35">
            <a:extLst>
              <a:ext uri="{FF2B5EF4-FFF2-40B4-BE49-F238E27FC236}">
                <a16:creationId xmlns:a16="http://schemas.microsoft.com/office/drawing/2014/main" id="{A40439DE-B680-BD93-73A0-5E98F9AAE932}"/>
              </a:ext>
            </a:extLst>
          </p:cNvPr>
          <p:cNvCxnSpPr>
            <a:cxnSpLocks/>
          </p:cNvCxnSpPr>
          <p:nvPr/>
        </p:nvCxnSpPr>
        <p:spPr>
          <a:xfrm flipH="1">
            <a:off x="6913984" y="3378088"/>
            <a:ext cx="1793" cy="6900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E6E5D54F-BBF1-9F3C-93E8-EB246AB14EB1}"/>
              </a:ext>
            </a:extLst>
          </p:cNvPr>
          <p:cNvSpPr txBox="1"/>
          <p:nvPr/>
        </p:nvSpPr>
        <p:spPr>
          <a:xfrm flipH="1">
            <a:off x="5444002" y="5361127"/>
            <a:ext cx="3287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Take </a:t>
            </a:r>
            <a:r>
              <a:rPr lang="pl-PL" sz="1200" dirty="0" err="1"/>
              <a:t>into</a:t>
            </a:r>
            <a:r>
              <a:rPr lang="pl-PL" sz="1200" dirty="0"/>
              <a:t> </a:t>
            </a:r>
            <a:r>
              <a:rPr lang="pl-PL" sz="1200" dirty="0" err="1"/>
              <a:t>account</a:t>
            </a:r>
            <a:r>
              <a:rPr lang="pl-PL" sz="1200" dirty="0"/>
              <a:t> </a:t>
            </a:r>
            <a:r>
              <a:rPr lang="pl-PL" sz="1200" dirty="0" err="1"/>
              <a:t>atomic</a:t>
            </a:r>
            <a:r>
              <a:rPr lang="pl-PL" sz="1200" dirty="0"/>
              <a:t> </a:t>
            </a:r>
            <a:r>
              <a:rPr lang="pl-PL" sz="1200" dirty="0" err="1"/>
              <a:t>dephasing</a:t>
            </a:r>
            <a:r>
              <a:rPr lang="pl-PL" sz="1200" dirty="0"/>
              <a:t>, </a:t>
            </a:r>
          </a:p>
          <a:p>
            <a:pPr algn="ctr"/>
            <a:r>
              <a:rPr lang="pl-PL" sz="1200" dirty="0"/>
              <a:t>LO </a:t>
            </a:r>
            <a:r>
              <a:rPr lang="pl-PL" sz="1200" dirty="0" err="1"/>
              <a:t>fluctuations</a:t>
            </a:r>
            <a:r>
              <a:rPr lang="pl-PL" sz="1200" dirty="0"/>
              <a:t>…</a:t>
            </a:r>
          </a:p>
        </p:txBody>
      </p:sp>
      <p:cxnSp>
        <p:nvCxnSpPr>
          <p:cNvPr id="157" name="Łącznik prosty 156">
            <a:extLst>
              <a:ext uri="{FF2B5EF4-FFF2-40B4-BE49-F238E27FC236}">
                <a16:creationId xmlns:a16="http://schemas.microsoft.com/office/drawing/2014/main" id="{3EE85701-1362-D82F-C710-F1B99EB89306}"/>
              </a:ext>
            </a:extLst>
          </p:cNvPr>
          <p:cNvCxnSpPr>
            <a:cxnSpLocks/>
          </p:cNvCxnSpPr>
          <p:nvPr/>
        </p:nvCxnSpPr>
        <p:spPr>
          <a:xfrm>
            <a:off x="7648785" y="4441485"/>
            <a:ext cx="48933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Łącznik prosty 158">
            <a:extLst>
              <a:ext uri="{FF2B5EF4-FFF2-40B4-BE49-F238E27FC236}">
                <a16:creationId xmlns:a16="http://schemas.microsoft.com/office/drawing/2014/main" id="{1C18C34D-B77C-EADC-A03C-73AB795F1A20}"/>
              </a:ext>
            </a:extLst>
          </p:cNvPr>
          <p:cNvCxnSpPr>
            <a:cxnSpLocks/>
          </p:cNvCxnSpPr>
          <p:nvPr/>
        </p:nvCxnSpPr>
        <p:spPr>
          <a:xfrm>
            <a:off x="7648785" y="4871909"/>
            <a:ext cx="48933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77" name="Grupa 176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|1 \rangle $&#10;\end{document}&#10;" title="IguanaTex Vector Display">
            <a:extLst>
              <a:ext uri="{FF2B5EF4-FFF2-40B4-BE49-F238E27FC236}">
                <a16:creationId xmlns:a16="http://schemas.microsoft.com/office/drawing/2014/main" id="{AA766045-EEE6-F2F0-6B8C-28B8752F29F4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8304149" y="4318083"/>
            <a:ext cx="198532" cy="253188"/>
            <a:chOff x="9946879" y="5726433"/>
            <a:chExt cx="198532" cy="253188"/>
          </a:xfrm>
        </p:grpSpPr>
        <p:sp>
          <p:nvSpPr>
            <p:cNvPr id="174" name="Dowolny kształt: kształt 173">
              <a:extLst>
                <a:ext uri="{FF2B5EF4-FFF2-40B4-BE49-F238E27FC236}">
                  <a16:creationId xmlns:a16="http://schemas.microsoft.com/office/drawing/2014/main" id="{B9C90E47-C7B2-2940-1C4F-B3B155652C47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9946879" y="5726433"/>
              <a:ext cx="8477" cy="253188"/>
            </a:xfrm>
            <a:custGeom>
              <a:avLst/>
              <a:gdLst>
                <a:gd name="connsiteX0" fmla="*/ 8554 w 8477"/>
                <a:gd name="connsiteY0" fmla="*/ 9178 h 253188"/>
                <a:gd name="connsiteX1" fmla="*/ 4315 w 8477"/>
                <a:gd name="connsiteY1" fmla="*/ 63 h 253188"/>
                <a:gd name="connsiteX2" fmla="*/ 77 w 8477"/>
                <a:gd name="connsiteY2" fmla="*/ 9178 h 253188"/>
                <a:gd name="connsiteX3" fmla="*/ 77 w 8477"/>
                <a:gd name="connsiteY3" fmla="*/ 244137 h 253188"/>
                <a:gd name="connsiteX4" fmla="*/ 4315 w 8477"/>
                <a:gd name="connsiteY4" fmla="*/ 253251 h 253188"/>
                <a:gd name="connsiteX5" fmla="*/ 8554 w 8477"/>
                <a:gd name="connsiteY5" fmla="*/ 244137 h 253188"/>
                <a:gd name="connsiteX6" fmla="*/ 8554 w 8477"/>
                <a:gd name="connsiteY6" fmla="*/ 9178 h 25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77" h="253188">
                  <a:moveTo>
                    <a:pt x="8554" y="9178"/>
                  </a:moveTo>
                  <a:cubicBezTo>
                    <a:pt x="8554" y="4620"/>
                    <a:pt x="8554" y="63"/>
                    <a:pt x="4315" y="63"/>
                  </a:cubicBezTo>
                  <a:cubicBezTo>
                    <a:pt x="77" y="63"/>
                    <a:pt x="77" y="4620"/>
                    <a:pt x="77" y="9178"/>
                  </a:cubicBezTo>
                  <a:lnTo>
                    <a:pt x="77" y="244137"/>
                  </a:lnTo>
                  <a:cubicBezTo>
                    <a:pt x="77" y="248694"/>
                    <a:pt x="77" y="253251"/>
                    <a:pt x="4315" y="253251"/>
                  </a:cubicBezTo>
                  <a:cubicBezTo>
                    <a:pt x="8554" y="253251"/>
                    <a:pt x="8554" y="248694"/>
                    <a:pt x="8554" y="244137"/>
                  </a:cubicBezTo>
                  <a:lnTo>
                    <a:pt x="8554" y="9178"/>
                  </a:lnTo>
                  <a:close/>
                </a:path>
              </a:pathLst>
            </a:custGeom>
            <a:solidFill>
              <a:srgbClr val="000000"/>
            </a:solidFill>
            <a:ln w="252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75" name="Dowolny kształt: kształt 174">
              <a:extLst>
                <a:ext uri="{FF2B5EF4-FFF2-40B4-BE49-F238E27FC236}">
                  <a16:creationId xmlns:a16="http://schemas.microsoft.com/office/drawing/2014/main" id="{56795428-8AA4-3BA8-B1C3-5BE2D6DA8E1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9999391" y="5747701"/>
              <a:ext cx="69937" cy="168623"/>
            </a:xfrm>
            <a:custGeom>
              <a:avLst/>
              <a:gdLst>
                <a:gd name="connsiteX0" fmla="*/ 43525 w 69937"/>
                <a:gd name="connsiteY0" fmla="*/ 6646 h 168623"/>
                <a:gd name="connsiteX1" fmla="*/ 38651 w 69937"/>
                <a:gd name="connsiteY1" fmla="*/ 63 h 168623"/>
                <a:gd name="connsiteX2" fmla="*/ 79 w 69937"/>
                <a:gd name="connsiteY2" fmla="*/ 16267 h 168623"/>
                <a:gd name="connsiteX3" fmla="*/ 79 w 69937"/>
                <a:gd name="connsiteY3" fmla="*/ 24116 h 168623"/>
                <a:gd name="connsiteX4" fmla="*/ 27842 w 69937"/>
                <a:gd name="connsiteY4" fmla="*/ 17533 h 168623"/>
                <a:gd name="connsiteX5" fmla="*/ 27842 w 69937"/>
                <a:gd name="connsiteY5" fmla="*/ 148684 h 168623"/>
                <a:gd name="connsiteX6" fmla="*/ 8133 w 69937"/>
                <a:gd name="connsiteY6" fmla="*/ 160837 h 168623"/>
                <a:gd name="connsiteX7" fmla="*/ 1351 w 69937"/>
                <a:gd name="connsiteY7" fmla="*/ 160837 h 168623"/>
                <a:gd name="connsiteX8" fmla="*/ 1351 w 69937"/>
                <a:gd name="connsiteY8" fmla="*/ 168686 h 168623"/>
                <a:gd name="connsiteX9" fmla="*/ 35684 w 69937"/>
                <a:gd name="connsiteY9" fmla="*/ 167927 h 168623"/>
                <a:gd name="connsiteX10" fmla="*/ 70017 w 69937"/>
                <a:gd name="connsiteY10" fmla="*/ 168686 h 168623"/>
                <a:gd name="connsiteX11" fmla="*/ 70017 w 69937"/>
                <a:gd name="connsiteY11" fmla="*/ 160837 h 168623"/>
                <a:gd name="connsiteX12" fmla="*/ 63235 w 69937"/>
                <a:gd name="connsiteY12" fmla="*/ 160837 h 168623"/>
                <a:gd name="connsiteX13" fmla="*/ 43525 w 69937"/>
                <a:gd name="connsiteY13" fmla="*/ 148684 h 168623"/>
                <a:gd name="connsiteX14" fmla="*/ 43525 w 69937"/>
                <a:gd name="connsiteY14" fmla="*/ 6646 h 168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937" h="168623">
                  <a:moveTo>
                    <a:pt x="43525" y="6646"/>
                  </a:moveTo>
                  <a:cubicBezTo>
                    <a:pt x="43525" y="569"/>
                    <a:pt x="43525" y="63"/>
                    <a:pt x="38651" y="63"/>
                  </a:cubicBezTo>
                  <a:cubicBezTo>
                    <a:pt x="25511" y="16267"/>
                    <a:pt x="6861" y="16267"/>
                    <a:pt x="79" y="16267"/>
                  </a:cubicBezTo>
                  <a:lnTo>
                    <a:pt x="79" y="24116"/>
                  </a:lnTo>
                  <a:cubicBezTo>
                    <a:pt x="4318" y="24116"/>
                    <a:pt x="16822" y="24116"/>
                    <a:pt x="27842" y="17533"/>
                  </a:cubicBezTo>
                  <a:lnTo>
                    <a:pt x="27842" y="148684"/>
                  </a:lnTo>
                  <a:cubicBezTo>
                    <a:pt x="27842" y="157799"/>
                    <a:pt x="27207" y="160837"/>
                    <a:pt x="8133" y="160837"/>
                  </a:cubicBezTo>
                  <a:lnTo>
                    <a:pt x="1351" y="160837"/>
                  </a:lnTo>
                  <a:lnTo>
                    <a:pt x="1351" y="168686"/>
                  </a:lnTo>
                  <a:cubicBezTo>
                    <a:pt x="8769" y="167927"/>
                    <a:pt x="27207" y="167927"/>
                    <a:pt x="35684" y="167927"/>
                  </a:cubicBezTo>
                  <a:cubicBezTo>
                    <a:pt x="44161" y="167927"/>
                    <a:pt x="62599" y="167927"/>
                    <a:pt x="70017" y="168686"/>
                  </a:cubicBezTo>
                  <a:lnTo>
                    <a:pt x="70017" y="160837"/>
                  </a:lnTo>
                  <a:lnTo>
                    <a:pt x="63235" y="160837"/>
                  </a:lnTo>
                  <a:cubicBezTo>
                    <a:pt x="44161" y="160837"/>
                    <a:pt x="43525" y="158052"/>
                    <a:pt x="43525" y="148684"/>
                  </a:cubicBezTo>
                  <a:lnTo>
                    <a:pt x="43525" y="6646"/>
                  </a:lnTo>
                  <a:close/>
                </a:path>
              </a:pathLst>
            </a:custGeom>
            <a:solidFill>
              <a:srgbClr val="000000"/>
            </a:solidFill>
            <a:ln w="252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76" name="Dowolny kształt: kształt 175">
              <a:extLst>
                <a:ext uri="{FF2B5EF4-FFF2-40B4-BE49-F238E27FC236}">
                  <a16:creationId xmlns:a16="http://schemas.microsoft.com/office/drawing/2014/main" id="{A2943CC0-B7ED-987B-97C9-DFAB13C2C35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0098151" y="5726433"/>
              <a:ext cx="47260" cy="253188"/>
            </a:xfrm>
            <a:custGeom>
              <a:avLst/>
              <a:gdLst>
                <a:gd name="connsiteX0" fmla="*/ 46285 w 47260"/>
                <a:gd name="connsiteY0" fmla="*/ 130961 h 253188"/>
                <a:gd name="connsiteX1" fmla="*/ 47345 w 47260"/>
                <a:gd name="connsiteY1" fmla="*/ 126657 h 253188"/>
                <a:gd name="connsiteX2" fmla="*/ 46285 w 47260"/>
                <a:gd name="connsiteY2" fmla="*/ 122353 h 253188"/>
                <a:gd name="connsiteX3" fmla="*/ 9198 w 47260"/>
                <a:gd name="connsiteY3" fmla="*/ 5886 h 253188"/>
                <a:gd name="connsiteX4" fmla="*/ 4323 w 47260"/>
                <a:gd name="connsiteY4" fmla="*/ 63 h 253188"/>
                <a:gd name="connsiteX5" fmla="*/ 84 w 47260"/>
                <a:gd name="connsiteY5" fmla="*/ 5127 h 253188"/>
                <a:gd name="connsiteX6" fmla="*/ 1144 w 47260"/>
                <a:gd name="connsiteY6" fmla="*/ 9178 h 253188"/>
                <a:gd name="connsiteX7" fmla="*/ 38656 w 47260"/>
                <a:gd name="connsiteY7" fmla="*/ 126657 h 253188"/>
                <a:gd name="connsiteX8" fmla="*/ 1144 w 47260"/>
                <a:gd name="connsiteY8" fmla="*/ 243630 h 253188"/>
                <a:gd name="connsiteX9" fmla="*/ 84 w 47260"/>
                <a:gd name="connsiteY9" fmla="*/ 248188 h 253188"/>
                <a:gd name="connsiteX10" fmla="*/ 4323 w 47260"/>
                <a:gd name="connsiteY10" fmla="*/ 253251 h 253188"/>
                <a:gd name="connsiteX11" fmla="*/ 8774 w 47260"/>
                <a:gd name="connsiteY11" fmla="*/ 248188 h 253188"/>
                <a:gd name="connsiteX12" fmla="*/ 46285 w 47260"/>
                <a:gd name="connsiteY12" fmla="*/ 130961 h 25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60" h="253188">
                  <a:moveTo>
                    <a:pt x="46285" y="130961"/>
                  </a:moveTo>
                  <a:cubicBezTo>
                    <a:pt x="47345" y="127923"/>
                    <a:pt x="47345" y="127417"/>
                    <a:pt x="47345" y="126657"/>
                  </a:cubicBezTo>
                  <a:cubicBezTo>
                    <a:pt x="47345" y="125897"/>
                    <a:pt x="47345" y="125391"/>
                    <a:pt x="46285" y="122353"/>
                  </a:cubicBezTo>
                  <a:lnTo>
                    <a:pt x="9198" y="5886"/>
                  </a:lnTo>
                  <a:cubicBezTo>
                    <a:pt x="7926" y="1582"/>
                    <a:pt x="6654" y="63"/>
                    <a:pt x="4323" y="63"/>
                  </a:cubicBezTo>
                  <a:cubicBezTo>
                    <a:pt x="1992" y="63"/>
                    <a:pt x="84" y="2341"/>
                    <a:pt x="84" y="5127"/>
                  </a:cubicBezTo>
                  <a:cubicBezTo>
                    <a:pt x="84" y="5886"/>
                    <a:pt x="84" y="6392"/>
                    <a:pt x="1144" y="9178"/>
                  </a:cubicBezTo>
                  <a:lnTo>
                    <a:pt x="38656" y="126657"/>
                  </a:lnTo>
                  <a:lnTo>
                    <a:pt x="1144" y="243630"/>
                  </a:lnTo>
                  <a:cubicBezTo>
                    <a:pt x="84" y="246415"/>
                    <a:pt x="84" y="246922"/>
                    <a:pt x="84" y="248188"/>
                  </a:cubicBezTo>
                  <a:cubicBezTo>
                    <a:pt x="84" y="250973"/>
                    <a:pt x="1992" y="253251"/>
                    <a:pt x="4323" y="253251"/>
                  </a:cubicBezTo>
                  <a:cubicBezTo>
                    <a:pt x="7078" y="253251"/>
                    <a:pt x="7926" y="250719"/>
                    <a:pt x="8774" y="248188"/>
                  </a:cubicBezTo>
                  <a:lnTo>
                    <a:pt x="46285" y="130961"/>
                  </a:lnTo>
                  <a:close/>
                </a:path>
              </a:pathLst>
            </a:custGeom>
            <a:solidFill>
              <a:srgbClr val="000000"/>
            </a:solidFill>
            <a:ln w="252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grpSp>
        <p:nvGrpSpPr>
          <p:cNvPr id="199" name="Grupa 198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|0 \rangle $&#10;\end{document}&#10;" title="IguanaTex Vector Display">
            <a:extLst>
              <a:ext uri="{FF2B5EF4-FFF2-40B4-BE49-F238E27FC236}">
                <a16:creationId xmlns:a16="http://schemas.microsoft.com/office/drawing/2014/main" id="{757AEAB2-0F7F-50F7-164E-654DEB463F87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8305800" y="4699000"/>
            <a:ext cx="217132" cy="273262"/>
            <a:chOff x="10118121" y="6220009"/>
            <a:chExt cx="217132" cy="273262"/>
          </a:xfrm>
        </p:grpSpPr>
        <p:sp>
          <p:nvSpPr>
            <p:cNvPr id="196" name="Dowolny kształt: kształt 195">
              <a:extLst>
                <a:ext uri="{FF2B5EF4-FFF2-40B4-BE49-F238E27FC236}">
                  <a16:creationId xmlns:a16="http://schemas.microsoft.com/office/drawing/2014/main" id="{661A7937-AE0E-5E26-4EF1-B34E9A6550DA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0118121" y="6220009"/>
              <a:ext cx="9271" cy="273262"/>
            </a:xfrm>
            <a:custGeom>
              <a:avLst/>
              <a:gdLst>
                <a:gd name="connsiteX0" fmla="*/ 9348 w 9271"/>
                <a:gd name="connsiteY0" fmla="*/ 9900 h 273262"/>
                <a:gd name="connsiteX1" fmla="*/ 4712 w 9271"/>
                <a:gd name="connsiteY1" fmla="*/ 63 h 273262"/>
                <a:gd name="connsiteX2" fmla="*/ 77 w 9271"/>
                <a:gd name="connsiteY2" fmla="*/ 9900 h 273262"/>
                <a:gd name="connsiteX3" fmla="*/ 77 w 9271"/>
                <a:gd name="connsiteY3" fmla="*/ 263488 h 273262"/>
                <a:gd name="connsiteX4" fmla="*/ 4712 w 9271"/>
                <a:gd name="connsiteY4" fmla="*/ 273325 h 273262"/>
                <a:gd name="connsiteX5" fmla="*/ 9348 w 9271"/>
                <a:gd name="connsiteY5" fmla="*/ 263488 h 273262"/>
                <a:gd name="connsiteX6" fmla="*/ 9348 w 9271"/>
                <a:gd name="connsiteY6" fmla="*/ 9900 h 273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71" h="273262">
                  <a:moveTo>
                    <a:pt x="9348" y="9900"/>
                  </a:moveTo>
                  <a:cubicBezTo>
                    <a:pt x="9348" y="4981"/>
                    <a:pt x="9348" y="63"/>
                    <a:pt x="4712" y="63"/>
                  </a:cubicBezTo>
                  <a:cubicBezTo>
                    <a:pt x="77" y="63"/>
                    <a:pt x="77" y="4981"/>
                    <a:pt x="77" y="9900"/>
                  </a:cubicBezTo>
                  <a:lnTo>
                    <a:pt x="77" y="263488"/>
                  </a:lnTo>
                  <a:cubicBezTo>
                    <a:pt x="77" y="268406"/>
                    <a:pt x="77" y="273325"/>
                    <a:pt x="4712" y="273325"/>
                  </a:cubicBezTo>
                  <a:cubicBezTo>
                    <a:pt x="9348" y="273325"/>
                    <a:pt x="9348" y="268406"/>
                    <a:pt x="9348" y="263488"/>
                  </a:cubicBezTo>
                  <a:lnTo>
                    <a:pt x="9348" y="9900"/>
                  </a:lnTo>
                  <a:close/>
                </a:path>
              </a:pathLst>
            </a:custGeom>
            <a:solidFill>
              <a:srgbClr val="000000"/>
            </a:solidFill>
            <a:ln w="252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97" name="Dowolny kształt: kształt 196">
              <a:extLst>
                <a:ext uri="{FF2B5EF4-FFF2-40B4-BE49-F238E27FC236}">
                  <a16:creationId xmlns:a16="http://schemas.microsoft.com/office/drawing/2014/main" id="{2D2238F9-D2C3-F571-F5EC-1C6D65FDCC40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0163963" y="6242963"/>
              <a:ext cx="97581" cy="188004"/>
            </a:xfrm>
            <a:custGeom>
              <a:avLst/>
              <a:gdLst>
                <a:gd name="connsiteX0" fmla="*/ 97661 w 97581"/>
                <a:gd name="connsiteY0" fmla="*/ 94611 h 188004"/>
                <a:gd name="connsiteX1" fmla="*/ 88390 w 97581"/>
                <a:gd name="connsiteY1" fmla="*/ 30668 h 188004"/>
                <a:gd name="connsiteX2" fmla="*/ 48986 w 97581"/>
                <a:gd name="connsiteY2" fmla="*/ 63 h 188004"/>
                <a:gd name="connsiteX3" fmla="*/ 8656 w 97581"/>
                <a:gd name="connsiteY3" fmla="*/ 32581 h 188004"/>
                <a:gd name="connsiteX4" fmla="*/ 79 w 97581"/>
                <a:gd name="connsiteY4" fmla="*/ 94611 h 188004"/>
                <a:gd name="connsiteX5" fmla="*/ 10510 w 97581"/>
                <a:gd name="connsiteY5" fmla="*/ 160468 h 188004"/>
                <a:gd name="connsiteX6" fmla="*/ 48754 w 97581"/>
                <a:gd name="connsiteY6" fmla="*/ 188067 h 188004"/>
                <a:gd name="connsiteX7" fmla="*/ 89085 w 97581"/>
                <a:gd name="connsiteY7" fmla="*/ 156369 h 188004"/>
                <a:gd name="connsiteX8" fmla="*/ 97661 w 97581"/>
                <a:gd name="connsiteY8" fmla="*/ 94611 h 188004"/>
                <a:gd name="connsiteX9" fmla="*/ 48754 w 97581"/>
                <a:gd name="connsiteY9" fmla="*/ 182055 h 188004"/>
                <a:gd name="connsiteX10" fmla="*/ 21867 w 97581"/>
                <a:gd name="connsiteY10" fmla="*/ 148991 h 188004"/>
                <a:gd name="connsiteX11" fmla="*/ 19318 w 97581"/>
                <a:gd name="connsiteY11" fmla="*/ 91332 h 188004"/>
                <a:gd name="connsiteX12" fmla="*/ 21172 w 97581"/>
                <a:gd name="connsiteY12" fmla="*/ 41052 h 188004"/>
                <a:gd name="connsiteX13" fmla="*/ 48754 w 97581"/>
                <a:gd name="connsiteY13" fmla="*/ 6075 h 188004"/>
                <a:gd name="connsiteX14" fmla="*/ 76105 w 97581"/>
                <a:gd name="connsiteY14" fmla="*/ 38046 h 188004"/>
                <a:gd name="connsiteX15" fmla="*/ 78423 w 97581"/>
                <a:gd name="connsiteY15" fmla="*/ 91332 h 188004"/>
                <a:gd name="connsiteX16" fmla="*/ 75873 w 97581"/>
                <a:gd name="connsiteY16" fmla="*/ 147898 h 188004"/>
                <a:gd name="connsiteX17" fmla="*/ 48754 w 97581"/>
                <a:gd name="connsiteY17" fmla="*/ 182055 h 18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581" h="188004">
                  <a:moveTo>
                    <a:pt x="97661" y="94611"/>
                  </a:moveTo>
                  <a:cubicBezTo>
                    <a:pt x="97661" y="72751"/>
                    <a:pt x="96502" y="50890"/>
                    <a:pt x="88390" y="30668"/>
                  </a:cubicBezTo>
                  <a:cubicBezTo>
                    <a:pt x="77728" y="4435"/>
                    <a:pt x="58721" y="63"/>
                    <a:pt x="48986" y="63"/>
                  </a:cubicBezTo>
                  <a:cubicBezTo>
                    <a:pt x="35079" y="63"/>
                    <a:pt x="18159" y="7168"/>
                    <a:pt x="8656" y="32581"/>
                  </a:cubicBezTo>
                  <a:cubicBezTo>
                    <a:pt x="1238" y="51436"/>
                    <a:pt x="79" y="72751"/>
                    <a:pt x="79" y="94611"/>
                  </a:cubicBezTo>
                  <a:cubicBezTo>
                    <a:pt x="79" y="115106"/>
                    <a:pt x="1007" y="139700"/>
                    <a:pt x="10510" y="160468"/>
                  </a:cubicBezTo>
                  <a:cubicBezTo>
                    <a:pt x="20477" y="182602"/>
                    <a:pt x="37397" y="188067"/>
                    <a:pt x="48754" y="188067"/>
                  </a:cubicBezTo>
                  <a:cubicBezTo>
                    <a:pt x="61271" y="188067"/>
                    <a:pt x="78887" y="182329"/>
                    <a:pt x="89085" y="156369"/>
                  </a:cubicBezTo>
                  <a:cubicBezTo>
                    <a:pt x="96502" y="137514"/>
                    <a:pt x="97661" y="116199"/>
                    <a:pt x="97661" y="94611"/>
                  </a:cubicBezTo>
                  <a:close/>
                  <a:moveTo>
                    <a:pt x="48754" y="182055"/>
                  </a:moveTo>
                  <a:cubicBezTo>
                    <a:pt x="39715" y="182055"/>
                    <a:pt x="26039" y="175224"/>
                    <a:pt x="21867" y="148991"/>
                  </a:cubicBezTo>
                  <a:cubicBezTo>
                    <a:pt x="19318" y="132595"/>
                    <a:pt x="19318" y="107455"/>
                    <a:pt x="19318" y="91332"/>
                  </a:cubicBezTo>
                  <a:cubicBezTo>
                    <a:pt x="19318" y="73844"/>
                    <a:pt x="19318" y="55808"/>
                    <a:pt x="21172" y="41052"/>
                  </a:cubicBezTo>
                  <a:cubicBezTo>
                    <a:pt x="25576" y="8534"/>
                    <a:pt x="42960" y="6075"/>
                    <a:pt x="48754" y="6075"/>
                  </a:cubicBezTo>
                  <a:cubicBezTo>
                    <a:pt x="56403" y="6075"/>
                    <a:pt x="71701" y="10993"/>
                    <a:pt x="76105" y="38046"/>
                  </a:cubicBezTo>
                  <a:cubicBezTo>
                    <a:pt x="78423" y="53349"/>
                    <a:pt x="78423" y="74117"/>
                    <a:pt x="78423" y="91332"/>
                  </a:cubicBezTo>
                  <a:cubicBezTo>
                    <a:pt x="78423" y="111827"/>
                    <a:pt x="78423" y="130409"/>
                    <a:pt x="75873" y="147898"/>
                  </a:cubicBezTo>
                  <a:cubicBezTo>
                    <a:pt x="72397" y="173858"/>
                    <a:pt x="59185" y="182055"/>
                    <a:pt x="48754" y="182055"/>
                  </a:cubicBezTo>
                  <a:close/>
                </a:path>
              </a:pathLst>
            </a:custGeom>
            <a:solidFill>
              <a:srgbClr val="000000"/>
            </a:solidFill>
            <a:ln w="252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98" name="Dowolny kształt: kształt 197">
              <a:extLst>
                <a:ext uri="{FF2B5EF4-FFF2-40B4-BE49-F238E27FC236}">
                  <a16:creationId xmlns:a16="http://schemas.microsoft.com/office/drawing/2014/main" id="{74DD4813-D010-BCF9-501C-105894C0529E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0283565" y="6220009"/>
              <a:ext cx="51688" cy="273262"/>
            </a:xfrm>
            <a:custGeom>
              <a:avLst/>
              <a:gdLst>
                <a:gd name="connsiteX0" fmla="*/ 50614 w 51688"/>
                <a:gd name="connsiteY0" fmla="*/ 141339 h 273262"/>
                <a:gd name="connsiteX1" fmla="*/ 51773 w 51688"/>
                <a:gd name="connsiteY1" fmla="*/ 136694 h 273262"/>
                <a:gd name="connsiteX2" fmla="*/ 50614 w 51688"/>
                <a:gd name="connsiteY2" fmla="*/ 132048 h 273262"/>
                <a:gd name="connsiteX3" fmla="*/ 10051 w 51688"/>
                <a:gd name="connsiteY3" fmla="*/ 6348 h 273262"/>
                <a:gd name="connsiteX4" fmla="*/ 4720 w 51688"/>
                <a:gd name="connsiteY4" fmla="*/ 63 h 273262"/>
                <a:gd name="connsiteX5" fmla="*/ 84 w 51688"/>
                <a:gd name="connsiteY5" fmla="*/ 5528 h 273262"/>
                <a:gd name="connsiteX6" fmla="*/ 1243 w 51688"/>
                <a:gd name="connsiteY6" fmla="*/ 9900 h 273262"/>
                <a:gd name="connsiteX7" fmla="*/ 42269 w 51688"/>
                <a:gd name="connsiteY7" fmla="*/ 136694 h 273262"/>
                <a:gd name="connsiteX8" fmla="*/ 1243 w 51688"/>
                <a:gd name="connsiteY8" fmla="*/ 262941 h 273262"/>
                <a:gd name="connsiteX9" fmla="*/ 84 w 51688"/>
                <a:gd name="connsiteY9" fmla="*/ 267860 h 273262"/>
                <a:gd name="connsiteX10" fmla="*/ 4720 w 51688"/>
                <a:gd name="connsiteY10" fmla="*/ 273325 h 273262"/>
                <a:gd name="connsiteX11" fmla="*/ 9588 w 51688"/>
                <a:gd name="connsiteY11" fmla="*/ 267860 h 273262"/>
                <a:gd name="connsiteX12" fmla="*/ 50614 w 51688"/>
                <a:gd name="connsiteY12" fmla="*/ 141339 h 273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688" h="273262">
                  <a:moveTo>
                    <a:pt x="50614" y="141339"/>
                  </a:moveTo>
                  <a:cubicBezTo>
                    <a:pt x="51773" y="138060"/>
                    <a:pt x="51773" y="137514"/>
                    <a:pt x="51773" y="136694"/>
                  </a:cubicBezTo>
                  <a:cubicBezTo>
                    <a:pt x="51773" y="135874"/>
                    <a:pt x="51773" y="135328"/>
                    <a:pt x="50614" y="132048"/>
                  </a:cubicBezTo>
                  <a:lnTo>
                    <a:pt x="10051" y="6348"/>
                  </a:lnTo>
                  <a:cubicBezTo>
                    <a:pt x="8661" y="1702"/>
                    <a:pt x="7270" y="63"/>
                    <a:pt x="4720" y="63"/>
                  </a:cubicBezTo>
                  <a:cubicBezTo>
                    <a:pt x="2171" y="63"/>
                    <a:pt x="84" y="2522"/>
                    <a:pt x="84" y="5528"/>
                  </a:cubicBezTo>
                  <a:cubicBezTo>
                    <a:pt x="84" y="6348"/>
                    <a:pt x="84" y="6894"/>
                    <a:pt x="1243" y="9900"/>
                  </a:cubicBezTo>
                  <a:lnTo>
                    <a:pt x="42269" y="136694"/>
                  </a:lnTo>
                  <a:lnTo>
                    <a:pt x="1243" y="262941"/>
                  </a:lnTo>
                  <a:cubicBezTo>
                    <a:pt x="84" y="265947"/>
                    <a:pt x="84" y="266493"/>
                    <a:pt x="84" y="267860"/>
                  </a:cubicBezTo>
                  <a:cubicBezTo>
                    <a:pt x="84" y="270866"/>
                    <a:pt x="2171" y="273325"/>
                    <a:pt x="4720" y="273325"/>
                  </a:cubicBezTo>
                  <a:cubicBezTo>
                    <a:pt x="7733" y="273325"/>
                    <a:pt x="8661" y="270592"/>
                    <a:pt x="9588" y="267860"/>
                  </a:cubicBezTo>
                  <a:lnTo>
                    <a:pt x="50614" y="141339"/>
                  </a:lnTo>
                  <a:close/>
                </a:path>
              </a:pathLst>
            </a:custGeom>
            <a:solidFill>
              <a:srgbClr val="000000"/>
            </a:solidFill>
            <a:ln w="252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cxnSp>
        <p:nvCxnSpPr>
          <p:cNvPr id="205" name="Łącznik prosty ze strzałką 204">
            <a:extLst>
              <a:ext uri="{FF2B5EF4-FFF2-40B4-BE49-F238E27FC236}">
                <a16:creationId xmlns:a16="http://schemas.microsoft.com/office/drawing/2014/main" id="{CC66756F-0577-B81E-31BE-02EC97308876}"/>
              </a:ext>
            </a:extLst>
          </p:cNvPr>
          <p:cNvCxnSpPr>
            <a:cxnSpLocks/>
          </p:cNvCxnSpPr>
          <p:nvPr/>
        </p:nvCxnSpPr>
        <p:spPr>
          <a:xfrm>
            <a:off x="7893453" y="4441485"/>
            <a:ext cx="0" cy="399059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4" name="Grafika 212">
            <a:extLst>
              <a:ext uri="{FF2B5EF4-FFF2-40B4-BE49-F238E27FC236}">
                <a16:creationId xmlns:a16="http://schemas.microsoft.com/office/drawing/2014/main" id="{B85C5D00-1F66-42FF-67F4-882D66A7F93A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7945100" y="4573485"/>
            <a:ext cx="141375" cy="142832"/>
          </a:xfrm>
          <a:custGeom>
            <a:avLst/>
            <a:gdLst>
              <a:gd name="connsiteX0" fmla="*/ 141452 w 141375"/>
              <a:gd name="connsiteY0" fmla="*/ 22134 h 142832"/>
              <a:gd name="connsiteX1" fmla="*/ 131916 w 141375"/>
              <a:gd name="connsiteY1" fmla="*/ 63 h 142832"/>
              <a:gd name="connsiteX2" fmla="*/ 119280 w 141375"/>
              <a:gd name="connsiteY2" fmla="*/ 14882 h 142832"/>
              <a:gd name="connsiteX3" fmla="*/ 122857 w 141375"/>
              <a:gd name="connsiteY3" fmla="*/ 24341 h 142832"/>
              <a:gd name="connsiteX4" fmla="*/ 131201 w 141375"/>
              <a:gd name="connsiteY4" fmla="*/ 50826 h 142832"/>
              <a:gd name="connsiteX5" fmla="*/ 119280 w 141375"/>
              <a:gd name="connsiteY5" fmla="*/ 95915 h 142832"/>
              <a:gd name="connsiteX6" fmla="*/ 92102 w 141375"/>
              <a:gd name="connsiteY6" fmla="*/ 120193 h 142832"/>
              <a:gd name="connsiteX7" fmla="*/ 68976 w 141375"/>
              <a:gd name="connsiteY7" fmla="*/ 91816 h 142832"/>
              <a:gd name="connsiteX8" fmla="*/ 77082 w 141375"/>
              <a:gd name="connsiteY8" fmla="*/ 54610 h 142832"/>
              <a:gd name="connsiteX9" fmla="*/ 72791 w 141375"/>
              <a:gd name="connsiteY9" fmla="*/ 47673 h 142832"/>
              <a:gd name="connsiteX10" fmla="*/ 66354 w 141375"/>
              <a:gd name="connsiteY10" fmla="*/ 53034 h 142832"/>
              <a:gd name="connsiteX11" fmla="*/ 60871 w 141375"/>
              <a:gd name="connsiteY11" fmla="*/ 91185 h 142832"/>
              <a:gd name="connsiteX12" fmla="*/ 28447 w 141375"/>
              <a:gd name="connsiteY12" fmla="*/ 120193 h 142832"/>
              <a:gd name="connsiteX13" fmla="*/ 7706 w 141375"/>
              <a:gd name="connsiteY13" fmla="*/ 83933 h 142832"/>
              <a:gd name="connsiteX14" fmla="*/ 32023 w 141375"/>
              <a:gd name="connsiteY14" fmla="*/ 7315 h 142832"/>
              <a:gd name="connsiteX15" fmla="*/ 27494 w 141375"/>
              <a:gd name="connsiteY15" fmla="*/ 1324 h 142832"/>
              <a:gd name="connsiteX16" fmla="*/ 21295 w 141375"/>
              <a:gd name="connsiteY16" fmla="*/ 8261 h 142832"/>
              <a:gd name="connsiteX17" fmla="*/ 77 w 141375"/>
              <a:gd name="connsiteY17" fmla="*/ 97807 h 142832"/>
              <a:gd name="connsiteX18" fmla="*/ 25109 w 141375"/>
              <a:gd name="connsiteY18" fmla="*/ 142895 h 142832"/>
              <a:gd name="connsiteX19" fmla="*/ 61824 w 141375"/>
              <a:gd name="connsiteY19" fmla="*/ 109788 h 142832"/>
              <a:gd name="connsiteX20" fmla="*/ 88049 w 141375"/>
              <a:gd name="connsiteY20" fmla="*/ 142895 h 142832"/>
              <a:gd name="connsiteX21" fmla="*/ 126671 w 141375"/>
              <a:gd name="connsiteY21" fmla="*/ 100014 h 142832"/>
              <a:gd name="connsiteX22" fmla="*/ 141452 w 141375"/>
              <a:gd name="connsiteY22" fmla="*/ 22134 h 142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41375" h="142832">
                <a:moveTo>
                  <a:pt x="141452" y="22134"/>
                </a:moveTo>
                <a:cubicBezTo>
                  <a:pt x="141452" y="7945"/>
                  <a:pt x="137161" y="63"/>
                  <a:pt x="131916" y="63"/>
                </a:cubicBezTo>
                <a:cubicBezTo>
                  <a:pt x="125717" y="63"/>
                  <a:pt x="119280" y="7630"/>
                  <a:pt x="119280" y="14882"/>
                </a:cubicBezTo>
                <a:cubicBezTo>
                  <a:pt x="119280" y="18035"/>
                  <a:pt x="120472" y="21503"/>
                  <a:pt x="122857" y="24341"/>
                </a:cubicBezTo>
                <a:cubicBezTo>
                  <a:pt x="126909" y="29071"/>
                  <a:pt x="131201" y="37584"/>
                  <a:pt x="131201" y="50826"/>
                </a:cubicBezTo>
                <a:cubicBezTo>
                  <a:pt x="131201" y="63439"/>
                  <a:pt x="126671" y="81411"/>
                  <a:pt x="119280" y="95915"/>
                </a:cubicBezTo>
                <a:cubicBezTo>
                  <a:pt x="112128" y="109473"/>
                  <a:pt x="103307" y="120193"/>
                  <a:pt x="92102" y="120193"/>
                </a:cubicBezTo>
                <a:cubicBezTo>
                  <a:pt x="78513" y="120193"/>
                  <a:pt x="71122" y="108842"/>
                  <a:pt x="68976" y="91816"/>
                </a:cubicBezTo>
                <a:cubicBezTo>
                  <a:pt x="71599" y="83618"/>
                  <a:pt x="77082" y="63439"/>
                  <a:pt x="77082" y="54610"/>
                </a:cubicBezTo>
                <a:cubicBezTo>
                  <a:pt x="77082" y="50826"/>
                  <a:pt x="75890" y="47673"/>
                  <a:pt x="72791" y="47673"/>
                </a:cubicBezTo>
                <a:cubicBezTo>
                  <a:pt x="70884" y="47673"/>
                  <a:pt x="68261" y="48304"/>
                  <a:pt x="66354" y="53034"/>
                </a:cubicBezTo>
                <a:cubicBezTo>
                  <a:pt x="63731" y="59340"/>
                  <a:pt x="60871" y="79834"/>
                  <a:pt x="60871" y="91185"/>
                </a:cubicBezTo>
                <a:cubicBezTo>
                  <a:pt x="53003" y="106004"/>
                  <a:pt x="43467" y="120193"/>
                  <a:pt x="28447" y="120193"/>
                </a:cubicBezTo>
                <a:cubicBezTo>
                  <a:pt x="12712" y="120193"/>
                  <a:pt x="7706" y="101590"/>
                  <a:pt x="7706" y="83933"/>
                </a:cubicBezTo>
                <a:cubicBezTo>
                  <a:pt x="7706" y="44520"/>
                  <a:pt x="32023" y="11414"/>
                  <a:pt x="32023" y="7315"/>
                </a:cubicBezTo>
                <a:cubicBezTo>
                  <a:pt x="32023" y="3846"/>
                  <a:pt x="30116" y="1324"/>
                  <a:pt x="27494" y="1324"/>
                </a:cubicBezTo>
                <a:cubicBezTo>
                  <a:pt x="24394" y="1324"/>
                  <a:pt x="22725" y="5423"/>
                  <a:pt x="21295" y="8261"/>
                </a:cubicBezTo>
                <a:cubicBezTo>
                  <a:pt x="9136" y="31593"/>
                  <a:pt x="77" y="69114"/>
                  <a:pt x="77" y="97807"/>
                </a:cubicBezTo>
                <a:cubicBezTo>
                  <a:pt x="77" y="119562"/>
                  <a:pt x="5560" y="142895"/>
                  <a:pt x="25109" y="142895"/>
                </a:cubicBezTo>
                <a:cubicBezTo>
                  <a:pt x="42036" y="142895"/>
                  <a:pt x="53242" y="127130"/>
                  <a:pt x="61824" y="109788"/>
                </a:cubicBezTo>
                <a:cubicBezTo>
                  <a:pt x="63970" y="128076"/>
                  <a:pt x="73268" y="142895"/>
                  <a:pt x="88049" y="142895"/>
                </a:cubicBezTo>
                <a:cubicBezTo>
                  <a:pt x="106645" y="142895"/>
                  <a:pt x="118088" y="123661"/>
                  <a:pt x="126671" y="100014"/>
                </a:cubicBezTo>
                <a:cubicBezTo>
                  <a:pt x="132393" y="84564"/>
                  <a:pt x="141452" y="41683"/>
                  <a:pt x="141452" y="22134"/>
                </a:cubicBezTo>
                <a:close/>
              </a:path>
            </a:pathLst>
          </a:custGeom>
          <a:solidFill>
            <a:srgbClr val="000000"/>
          </a:solidFill>
          <a:ln w="23132" cap="flat">
            <a:noFill/>
            <a:prstDash val="solid"/>
            <a:miter/>
          </a:ln>
        </p:spPr>
        <p:txBody>
          <a:bodyPr rtlCol="0" anchor="ctr"/>
          <a:lstStyle/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6703C70D-B51C-0F57-9775-11F48FF30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-56191"/>
            <a:ext cx="903649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A </a:t>
            </a:r>
            <a:r>
              <a:rPr lang="pl-PL" dirty="0" err="1"/>
              <a:t>slighlty</a:t>
            </a:r>
            <a:r>
              <a:rPr lang="pl-PL" dirty="0"/>
              <a:t> less </a:t>
            </a:r>
            <a:r>
              <a:rPr lang="pl-PL" dirty="0" err="1"/>
              <a:t>naive</a:t>
            </a:r>
            <a:r>
              <a:rPr lang="pl-PL" dirty="0"/>
              <a:t> </a:t>
            </a:r>
            <a:r>
              <a:rPr lang="pl-PL" dirty="0" err="1"/>
              <a:t>theorist</a:t>
            </a:r>
            <a:r>
              <a:rPr lang="pl-PL" dirty="0"/>
              <a:t> </a:t>
            </a:r>
            <a:r>
              <a:rPr lang="pl-PL" dirty="0" err="1"/>
              <a:t>approach</a:t>
            </a:r>
            <a:endParaRPr lang="pl-PL" dirty="0"/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CC4A24CC-5B7A-9777-DE63-5A9174CFF821}"/>
              </a:ext>
            </a:extLst>
          </p:cNvPr>
          <p:cNvGrpSpPr/>
          <p:nvPr/>
        </p:nvGrpSpPr>
        <p:grpSpPr>
          <a:xfrm>
            <a:off x="1114859" y="3967623"/>
            <a:ext cx="2393539" cy="1099734"/>
            <a:chOff x="2339752" y="4365104"/>
            <a:chExt cx="2952328" cy="1289062"/>
          </a:xfrm>
        </p:grpSpPr>
        <p:grpSp>
          <p:nvGrpSpPr>
            <p:cNvPr id="8" name="Grupa 27">
              <a:extLst>
                <a:ext uri="{FF2B5EF4-FFF2-40B4-BE49-F238E27FC236}">
                  <a16:creationId xmlns:a16="http://schemas.microsoft.com/office/drawing/2014/main" id="{20FB15B7-54BD-1F0F-271A-8DA96798D65E}"/>
                </a:ext>
              </a:extLst>
            </p:cNvPr>
            <p:cNvGrpSpPr/>
            <p:nvPr/>
          </p:nvGrpSpPr>
          <p:grpSpPr>
            <a:xfrm>
              <a:off x="2339752" y="4653136"/>
              <a:ext cx="2952328" cy="1001030"/>
              <a:chOff x="3275856" y="1268760"/>
              <a:chExt cx="2952328" cy="1001030"/>
            </a:xfrm>
          </p:grpSpPr>
          <p:cxnSp>
            <p:nvCxnSpPr>
              <p:cNvPr id="11" name="Łącznik prosty 10">
                <a:extLst>
                  <a:ext uri="{FF2B5EF4-FFF2-40B4-BE49-F238E27FC236}">
                    <a16:creationId xmlns:a16="http://schemas.microsoft.com/office/drawing/2014/main" id="{71A96E07-D8DA-279F-3734-89A2C1A34529}"/>
                  </a:ext>
                </a:extLst>
              </p:cNvPr>
              <p:cNvCxnSpPr/>
              <p:nvPr/>
            </p:nvCxnSpPr>
            <p:spPr>
              <a:xfrm>
                <a:off x="3275856" y="1484784"/>
                <a:ext cx="36004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Łącznik prosty 32">
                <a:extLst>
                  <a:ext uri="{FF2B5EF4-FFF2-40B4-BE49-F238E27FC236}">
                    <a16:creationId xmlns:a16="http://schemas.microsoft.com/office/drawing/2014/main" id="{B357AE3D-668D-3CB5-9BCA-043077511611}"/>
                  </a:ext>
                </a:extLst>
              </p:cNvPr>
              <p:cNvCxnSpPr/>
              <p:nvPr/>
            </p:nvCxnSpPr>
            <p:spPr>
              <a:xfrm>
                <a:off x="4067944" y="2132856"/>
                <a:ext cx="1296144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Łącznik prosty 34">
                <a:extLst>
                  <a:ext uri="{FF2B5EF4-FFF2-40B4-BE49-F238E27FC236}">
                    <a16:creationId xmlns:a16="http://schemas.microsoft.com/office/drawing/2014/main" id="{ABB06684-6DBA-9474-2C9F-E2D328F4F7A9}"/>
                  </a:ext>
                </a:extLst>
              </p:cNvPr>
              <p:cNvCxnSpPr/>
              <p:nvPr/>
            </p:nvCxnSpPr>
            <p:spPr>
              <a:xfrm>
                <a:off x="4211960" y="1484784"/>
                <a:ext cx="1224136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7" name="Prostokąt 36">
                <a:extLst>
                  <a:ext uri="{FF2B5EF4-FFF2-40B4-BE49-F238E27FC236}">
                    <a16:creationId xmlns:a16="http://schemas.microsoft.com/office/drawing/2014/main" id="{0745E51A-7BFE-9330-9B7F-9CE0ED34ADB3}"/>
                  </a:ext>
                </a:extLst>
              </p:cNvPr>
              <p:cNvSpPr/>
              <p:nvPr/>
            </p:nvSpPr>
            <p:spPr>
              <a:xfrm>
                <a:off x="4860032" y="1268760"/>
                <a:ext cx="504056" cy="432048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 dirty="0"/>
              </a:p>
            </p:txBody>
          </p:sp>
          <p:pic>
            <p:nvPicPr>
              <p:cNvPr id="38" name="Obraz 53 2" descr="TP_tmp.emf">
                <a:extLst>
                  <a:ext uri="{FF2B5EF4-FFF2-40B4-BE49-F238E27FC236}">
                    <a16:creationId xmlns:a16="http://schemas.microsoft.com/office/drawing/2014/main" id="{9FCDDCB6-9F5B-E667-6C5C-C6C8F49DC17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5001865" y="1374552"/>
                <a:ext cx="167640" cy="196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39" name="Łącznik prosty 38">
                <a:extLst>
                  <a:ext uri="{FF2B5EF4-FFF2-40B4-BE49-F238E27FC236}">
                    <a16:creationId xmlns:a16="http://schemas.microsoft.com/office/drawing/2014/main" id="{B694AF88-5F29-326E-02BA-2B51D9C43F52}"/>
                  </a:ext>
                </a:extLst>
              </p:cNvPr>
              <p:cNvCxnSpPr/>
              <p:nvPr/>
            </p:nvCxnSpPr>
            <p:spPr>
              <a:xfrm rot="5400000" flipH="1" flipV="1">
                <a:off x="4138475" y="1980281"/>
                <a:ext cx="568980" cy="10037"/>
              </a:xfrm>
              <a:prstGeom prst="line">
                <a:avLst/>
              </a:prstGeom>
              <a:ln>
                <a:prstDash val="dash"/>
                <a:headEnd type="non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Łącznik prosty 39">
                <a:extLst>
                  <a:ext uri="{FF2B5EF4-FFF2-40B4-BE49-F238E27FC236}">
                    <a16:creationId xmlns:a16="http://schemas.microsoft.com/office/drawing/2014/main" id="{A0A3128B-AB1B-42DD-C51B-F62AEFDF8B8B}"/>
                  </a:ext>
                </a:extLst>
              </p:cNvPr>
              <p:cNvCxnSpPr/>
              <p:nvPr/>
            </p:nvCxnSpPr>
            <p:spPr>
              <a:xfrm flipH="1" flipV="1">
                <a:off x="5882854" y="1893466"/>
                <a:ext cx="345330" cy="23939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Łącznik prosty 42">
                <a:extLst>
                  <a:ext uri="{FF2B5EF4-FFF2-40B4-BE49-F238E27FC236}">
                    <a16:creationId xmlns:a16="http://schemas.microsoft.com/office/drawing/2014/main" id="{B24E659C-197D-1431-5937-E7984E1CE711}"/>
                  </a:ext>
                </a:extLst>
              </p:cNvPr>
              <p:cNvCxnSpPr/>
              <p:nvPr/>
            </p:nvCxnSpPr>
            <p:spPr>
              <a:xfrm flipV="1">
                <a:off x="5724128" y="1484784"/>
                <a:ext cx="504056" cy="38291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Łącznik prosty 43">
                <a:extLst>
                  <a:ext uri="{FF2B5EF4-FFF2-40B4-BE49-F238E27FC236}">
                    <a16:creationId xmlns:a16="http://schemas.microsoft.com/office/drawing/2014/main" id="{D37926C6-0B8B-0067-B609-3EB0F86FDF16}"/>
                  </a:ext>
                </a:extLst>
              </p:cNvPr>
              <p:cNvCxnSpPr/>
              <p:nvPr/>
            </p:nvCxnSpPr>
            <p:spPr>
              <a:xfrm flipV="1">
                <a:off x="5364088" y="1859789"/>
                <a:ext cx="395695" cy="27306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5" name="Prostokąt 44">
                <a:extLst>
                  <a:ext uri="{FF2B5EF4-FFF2-40B4-BE49-F238E27FC236}">
                    <a16:creationId xmlns:a16="http://schemas.microsoft.com/office/drawing/2014/main" id="{30F9B089-7299-89B8-B938-2598A48F154A}"/>
                  </a:ext>
                </a:extLst>
              </p:cNvPr>
              <p:cNvSpPr/>
              <p:nvPr/>
            </p:nvSpPr>
            <p:spPr>
              <a:xfrm>
                <a:off x="5594492" y="1745252"/>
                <a:ext cx="504056" cy="14401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  <p:cxnSp>
            <p:nvCxnSpPr>
              <p:cNvPr id="46" name="Łącznik prosty 45">
                <a:extLst>
                  <a:ext uri="{FF2B5EF4-FFF2-40B4-BE49-F238E27FC236}">
                    <a16:creationId xmlns:a16="http://schemas.microsoft.com/office/drawing/2014/main" id="{9823053A-CDA0-1779-021E-74E48AE12F02}"/>
                  </a:ext>
                </a:extLst>
              </p:cNvPr>
              <p:cNvCxnSpPr/>
              <p:nvPr/>
            </p:nvCxnSpPr>
            <p:spPr>
              <a:xfrm>
                <a:off x="5436096" y="1484784"/>
                <a:ext cx="288032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Prostokąt 46">
                <a:extLst>
                  <a:ext uri="{FF2B5EF4-FFF2-40B4-BE49-F238E27FC236}">
                    <a16:creationId xmlns:a16="http://schemas.microsoft.com/office/drawing/2014/main" id="{F06366B8-B0F1-DA30-E86D-0B836A58B720}"/>
                  </a:ext>
                </a:extLst>
              </p:cNvPr>
              <p:cNvSpPr/>
              <p:nvPr/>
            </p:nvSpPr>
            <p:spPr>
              <a:xfrm rot="18900000">
                <a:off x="4189060" y="1425880"/>
                <a:ext cx="504056" cy="14401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  <p:pic>
            <p:nvPicPr>
              <p:cNvPr id="48" name="Obraz 47" descr="TP_tmp.emf">
                <a:extLst>
                  <a:ext uri="{FF2B5EF4-FFF2-40B4-BE49-F238E27FC236}">
                    <a16:creationId xmlns:a16="http://schemas.microsoft.com/office/drawing/2014/main" id="{C62E8432-BB70-0D59-0037-E3928579FE16}"/>
                  </a:ext>
                </a:extLst>
              </p:cNvPr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2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4384550" y="1412776"/>
                <a:ext cx="114300" cy="133731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49" name="Prostokąt 48">
                <a:extLst>
                  <a:ext uri="{FF2B5EF4-FFF2-40B4-BE49-F238E27FC236}">
                    <a16:creationId xmlns:a16="http://schemas.microsoft.com/office/drawing/2014/main" id="{257CF4B3-5BC1-2B16-E46B-E87C30CF7550}"/>
                  </a:ext>
                </a:extLst>
              </p:cNvPr>
              <p:cNvSpPr/>
              <p:nvPr/>
            </p:nvSpPr>
            <p:spPr>
              <a:xfrm rot="18900000">
                <a:off x="4189060" y="2073952"/>
                <a:ext cx="504056" cy="14401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  <p:pic>
            <p:nvPicPr>
              <p:cNvPr id="50" name="Obraz 49" descr="TP_tmp.emf">
                <a:extLst>
                  <a:ext uri="{FF2B5EF4-FFF2-40B4-BE49-F238E27FC236}">
                    <a16:creationId xmlns:a16="http://schemas.microsoft.com/office/drawing/2014/main" id="{4D35BBE2-A36C-4E49-0053-AC9AE5CDBAA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2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4384550" y="2060848"/>
                <a:ext cx="114300" cy="133731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51" name="Łącznik prosty 50">
                <a:extLst>
                  <a:ext uri="{FF2B5EF4-FFF2-40B4-BE49-F238E27FC236}">
                    <a16:creationId xmlns:a16="http://schemas.microsoft.com/office/drawing/2014/main" id="{AC52D811-7A64-5DAB-3EDC-2140194E03EE}"/>
                  </a:ext>
                </a:extLst>
              </p:cNvPr>
              <p:cNvCxnSpPr/>
              <p:nvPr/>
            </p:nvCxnSpPr>
            <p:spPr>
              <a:xfrm flipH="1" flipV="1">
                <a:off x="3722614" y="1893466"/>
                <a:ext cx="345330" cy="23939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Łącznik prosty 51">
                <a:extLst>
                  <a:ext uri="{FF2B5EF4-FFF2-40B4-BE49-F238E27FC236}">
                    <a16:creationId xmlns:a16="http://schemas.microsoft.com/office/drawing/2014/main" id="{E72F62FF-352D-86B9-6225-8A8B56CFC5E6}"/>
                  </a:ext>
                </a:extLst>
              </p:cNvPr>
              <p:cNvCxnSpPr/>
              <p:nvPr/>
            </p:nvCxnSpPr>
            <p:spPr>
              <a:xfrm flipV="1">
                <a:off x="3635896" y="1484784"/>
                <a:ext cx="576064" cy="38291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Łącznik prosty 52">
                <a:extLst>
                  <a:ext uri="{FF2B5EF4-FFF2-40B4-BE49-F238E27FC236}">
                    <a16:creationId xmlns:a16="http://schemas.microsoft.com/office/drawing/2014/main" id="{FB16406E-EF19-3D10-8886-6D13F829A745}"/>
                  </a:ext>
                </a:extLst>
              </p:cNvPr>
              <p:cNvCxnSpPr/>
              <p:nvPr/>
            </p:nvCxnSpPr>
            <p:spPr>
              <a:xfrm flipV="1">
                <a:off x="3347864" y="1916832"/>
                <a:ext cx="281062" cy="21602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4" name="Prostokąt 53">
                <a:extLst>
                  <a:ext uri="{FF2B5EF4-FFF2-40B4-BE49-F238E27FC236}">
                    <a16:creationId xmlns:a16="http://schemas.microsoft.com/office/drawing/2014/main" id="{BA8F4F82-0952-8F5B-4190-72A4C306372C}"/>
                  </a:ext>
                </a:extLst>
              </p:cNvPr>
              <p:cNvSpPr/>
              <p:nvPr/>
            </p:nvSpPr>
            <p:spPr>
              <a:xfrm>
                <a:off x="3419872" y="1772816"/>
                <a:ext cx="504056" cy="14401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</p:grpSp>
        <p:cxnSp>
          <p:nvCxnSpPr>
            <p:cNvPr id="9" name="Łącznik prosty 8">
              <a:extLst>
                <a:ext uri="{FF2B5EF4-FFF2-40B4-BE49-F238E27FC236}">
                  <a16:creationId xmlns:a16="http://schemas.microsoft.com/office/drawing/2014/main" id="{03290671-5CD4-E998-9269-3F6B97663A40}"/>
                </a:ext>
              </a:extLst>
            </p:cNvPr>
            <p:cNvCxnSpPr/>
            <p:nvPr/>
          </p:nvCxnSpPr>
          <p:spPr>
            <a:xfrm rot="5400000" flipH="1">
              <a:off x="3223433" y="4633551"/>
              <a:ext cx="545451" cy="8557"/>
            </a:xfrm>
            <a:prstGeom prst="line">
              <a:avLst/>
            </a:prstGeom>
            <a:ln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5" name="Obraz 54">
            <a:extLst>
              <a:ext uri="{FF2B5EF4-FFF2-40B4-BE49-F238E27FC236}">
                <a16:creationId xmlns:a16="http://schemas.microsoft.com/office/drawing/2014/main" id="{4AD2936E-FFBE-20FB-2932-38A4852A2E2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74" t="-17210" r="-8923" b="-5852"/>
          <a:stretch/>
        </p:blipFill>
        <p:spPr>
          <a:xfrm>
            <a:off x="4215813" y="4369659"/>
            <a:ext cx="562389" cy="53560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9" dir="2700007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grpSp>
        <p:nvGrpSpPr>
          <p:cNvPr id="56" name="Grupa 55">
            <a:extLst>
              <a:ext uri="{FF2B5EF4-FFF2-40B4-BE49-F238E27FC236}">
                <a16:creationId xmlns:a16="http://schemas.microsoft.com/office/drawing/2014/main" id="{4AA2696F-E070-E54D-4147-DE05CA29DC40}"/>
              </a:ext>
            </a:extLst>
          </p:cNvPr>
          <p:cNvGrpSpPr/>
          <p:nvPr/>
        </p:nvGrpSpPr>
        <p:grpSpPr>
          <a:xfrm>
            <a:off x="5405769" y="4253536"/>
            <a:ext cx="2017673" cy="656813"/>
            <a:chOff x="4557598" y="3212976"/>
            <a:chExt cx="2543640" cy="828032"/>
          </a:xfrm>
        </p:grpSpPr>
        <p:pic>
          <p:nvPicPr>
            <p:cNvPr id="57" name="Obraz 56" descr="TP_tmp.emf">
              <a:extLst>
                <a:ext uri="{FF2B5EF4-FFF2-40B4-BE49-F238E27FC236}">
                  <a16:creationId xmlns:a16="http://schemas.microsoft.com/office/drawing/2014/main" id="{8A50AAA7-CDA4-9377-ECB8-FDEF40A38918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484936" y="3601818"/>
              <a:ext cx="178298" cy="20268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58" name="Elipsa 49">
              <a:extLst>
                <a:ext uri="{FF2B5EF4-FFF2-40B4-BE49-F238E27FC236}">
                  <a16:creationId xmlns:a16="http://schemas.microsoft.com/office/drawing/2014/main" id="{9D298FA4-3440-632A-F44D-757A30C045F6}"/>
                </a:ext>
              </a:extLst>
            </p:cNvPr>
            <p:cNvSpPr/>
            <p:nvPr/>
          </p:nvSpPr>
          <p:spPr>
            <a:xfrm>
              <a:off x="5925750" y="3457803"/>
              <a:ext cx="540000" cy="540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000" h="468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Łącznik prosty ze strzałką 58">
              <a:extLst>
                <a:ext uri="{FF2B5EF4-FFF2-40B4-BE49-F238E27FC236}">
                  <a16:creationId xmlns:a16="http://schemas.microsoft.com/office/drawing/2014/main" id="{63F9E843-AB77-0A5A-8917-D55C8A2EDFC1}"/>
                </a:ext>
              </a:extLst>
            </p:cNvPr>
            <p:cNvCxnSpPr/>
            <p:nvPr/>
          </p:nvCxnSpPr>
          <p:spPr>
            <a:xfrm>
              <a:off x="6501814" y="3673827"/>
              <a:ext cx="172819" cy="95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Elipsa 51">
              <a:extLst>
                <a:ext uri="{FF2B5EF4-FFF2-40B4-BE49-F238E27FC236}">
                  <a16:creationId xmlns:a16="http://schemas.microsoft.com/office/drawing/2014/main" id="{2B801BF6-3092-AA46-9FCE-44D9FCC64813}"/>
                </a:ext>
              </a:extLst>
            </p:cNvPr>
            <p:cNvSpPr/>
            <p:nvPr/>
          </p:nvSpPr>
          <p:spPr>
            <a:xfrm>
              <a:off x="6717838" y="3457803"/>
              <a:ext cx="383400" cy="54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630" h="46863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Elipsa 52">
              <a:extLst>
                <a:ext uri="{FF2B5EF4-FFF2-40B4-BE49-F238E27FC236}">
                  <a16:creationId xmlns:a16="http://schemas.microsoft.com/office/drawing/2014/main" id="{95102157-6B55-EAA9-C2BE-96B2E7F76E52}"/>
                </a:ext>
              </a:extLst>
            </p:cNvPr>
            <p:cNvSpPr/>
            <p:nvPr/>
          </p:nvSpPr>
          <p:spPr>
            <a:xfrm>
              <a:off x="4644008" y="3501008"/>
              <a:ext cx="540000" cy="540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000" h="468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Łuk 61">
              <a:extLst>
                <a:ext uri="{FF2B5EF4-FFF2-40B4-BE49-F238E27FC236}">
                  <a16:creationId xmlns:a16="http://schemas.microsoft.com/office/drawing/2014/main" id="{BBDDDEEF-37FD-70E8-E77E-2C899B9CF64F}"/>
                </a:ext>
              </a:extLst>
            </p:cNvPr>
            <p:cNvSpPr/>
            <p:nvPr/>
          </p:nvSpPr>
          <p:spPr>
            <a:xfrm>
              <a:off x="4557598" y="3457803"/>
              <a:ext cx="734482" cy="216024"/>
            </a:xfrm>
            <a:prstGeom prst="arc">
              <a:avLst>
                <a:gd name="adj1" fmla="val 8176016"/>
                <a:gd name="adj2" fmla="val 2201711"/>
              </a:avLst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Obraz 62" descr="TP_tmp.emf">
              <a:extLst>
                <a:ext uri="{FF2B5EF4-FFF2-40B4-BE49-F238E27FC236}">
                  <a16:creationId xmlns:a16="http://schemas.microsoft.com/office/drawing/2014/main" id="{4D6D9F7C-2C1C-308E-EDBB-D84BAE9DE8C5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516216" y="3429000"/>
              <a:ext cx="144016" cy="16849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4" name="Obraz 53 3" descr="TP_tmp.emf">
              <a:extLst>
                <a:ext uri="{FF2B5EF4-FFF2-40B4-BE49-F238E27FC236}">
                  <a16:creationId xmlns:a16="http://schemas.microsoft.com/office/drawing/2014/main" id="{92BE2BB8-5ECB-FED7-8D78-FDBE77475746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4860032" y="3212976"/>
              <a:ext cx="167640" cy="196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287502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chemat blokowy: opóźnienie 13">
            <a:extLst>
              <a:ext uri="{FF2B5EF4-FFF2-40B4-BE49-F238E27FC236}">
                <a16:creationId xmlns:a16="http://schemas.microsoft.com/office/drawing/2014/main" id="{7790B336-3F98-D998-5BE1-8A521A503725}"/>
              </a:ext>
            </a:extLst>
          </p:cNvPr>
          <p:cNvSpPr/>
          <p:nvPr/>
        </p:nvSpPr>
        <p:spPr>
          <a:xfrm>
            <a:off x="6187998" y="1939360"/>
            <a:ext cx="846003" cy="715848"/>
          </a:xfrm>
          <a:prstGeom prst="flowChartDelay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5" name="Owal 24">
            <a:extLst>
              <a:ext uri="{FF2B5EF4-FFF2-40B4-BE49-F238E27FC236}">
                <a16:creationId xmlns:a16="http://schemas.microsoft.com/office/drawing/2014/main" id="{7C41053E-8EA3-61DF-7008-0779026E22FD}"/>
              </a:ext>
            </a:extLst>
          </p:cNvPr>
          <p:cNvSpPr/>
          <p:nvPr/>
        </p:nvSpPr>
        <p:spPr>
          <a:xfrm>
            <a:off x="7384616" y="1939357"/>
            <a:ext cx="787785" cy="715847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Owal 3">
            <a:extLst>
              <a:ext uri="{FF2B5EF4-FFF2-40B4-BE49-F238E27FC236}">
                <a16:creationId xmlns:a16="http://schemas.microsoft.com/office/drawing/2014/main" id="{9BFDB2DD-5DD1-BBBD-2E15-BDA82A971478}"/>
              </a:ext>
            </a:extLst>
          </p:cNvPr>
          <p:cNvSpPr/>
          <p:nvPr/>
        </p:nvSpPr>
        <p:spPr>
          <a:xfrm>
            <a:off x="6232163" y="2023190"/>
            <a:ext cx="711225" cy="526876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Owal 1">
            <a:extLst>
              <a:ext uri="{FF2B5EF4-FFF2-40B4-BE49-F238E27FC236}">
                <a16:creationId xmlns:a16="http://schemas.microsoft.com/office/drawing/2014/main" id="{AE0C30B9-22FF-9153-77A8-C635B5A1F73D}"/>
              </a:ext>
            </a:extLst>
          </p:cNvPr>
          <p:cNvSpPr/>
          <p:nvPr/>
        </p:nvSpPr>
        <p:spPr>
          <a:xfrm>
            <a:off x="683568" y="2139654"/>
            <a:ext cx="544689" cy="515551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6E5E34A9-7F21-2E9B-FA27-44045ABF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397" y="21542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From interferometry to a quantum channel </a:t>
            </a:r>
            <a:r>
              <a:rPr lang="pl-PL" dirty="0" err="1"/>
              <a:t>estimation</a:t>
            </a:r>
            <a:r>
              <a:rPr lang="pl-PL" dirty="0"/>
              <a:t> problem…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93015C5-B00A-6932-5F78-C2D0F7441ABB}"/>
              </a:ext>
            </a:extLst>
          </p:cNvPr>
          <p:cNvSpPr/>
          <p:nvPr/>
        </p:nvSpPr>
        <p:spPr>
          <a:xfrm>
            <a:off x="2200612" y="1826369"/>
            <a:ext cx="1018080" cy="9545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Obraz 6" descr="TP_tmp.emf">
            <a:extLst>
              <a:ext uri="{FF2B5EF4-FFF2-40B4-BE49-F238E27FC236}">
                <a16:creationId xmlns:a16="http://schemas.microsoft.com/office/drawing/2014/main" id="{F6DE9593-F778-45F2-51C5-7E3926AD9F7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27584" y="2265697"/>
            <a:ext cx="236789" cy="277043"/>
          </a:xfrm>
          <a:prstGeom prst="rect">
            <a:avLst/>
          </a:prstGeom>
          <a:noFill/>
          <a:ln/>
          <a:effectLst/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74DD3FCF-BFC9-E235-4A40-C452622E998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156089"/>
            <a:ext cx="377143" cy="381714"/>
          </a:xfrm>
          <a:prstGeom prst="rect">
            <a:avLst/>
          </a:prstGeom>
          <a:noFill/>
          <a:ln/>
          <a:effectLst/>
        </p:spPr>
      </p:pic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3F56C0A3-E55D-4AB8-DF08-EDE3DDA49DD6}"/>
              </a:ext>
            </a:extLst>
          </p:cNvPr>
          <p:cNvCxnSpPr>
            <a:cxnSpLocks/>
          </p:cNvCxnSpPr>
          <p:nvPr/>
        </p:nvCxnSpPr>
        <p:spPr>
          <a:xfrm>
            <a:off x="1378842" y="2360145"/>
            <a:ext cx="67287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4E046CB4-E262-C8E5-AD78-1C03D24C39C4}"/>
              </a:ext>
            </a:extLst>
          </p:cNvPr>
          <p:cNvCxnSpPr>
            <a:cxnSpLocks/>
          </p:cNvCxnSpPr>
          <p:nvPr/>
        </p:nvCxnSpPr>
        <p:spPr>
          <a:xfrm>
            <a:off x="3369277" y="2360145"/>
            <a:ext cx="62665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>
            <a:extLst>
              <a:ext uri="{FF2B5EF4-FFF2-40B4-BE49-F238E27FC236}">
                <a16:creationId xmlns:a16="http://schemas.microsoft.com/office/drawing/2014/main" id="{B820BB1C-CCB2-1840-CCE8-F80DFB1CAFE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167" y="2104792"/>
            <a:ext cx="1785143" cy="397714"/>
          </a:xfrm>
          <a:prstGeom prst="rect">
            <a:avLst/>
          </a:prstGeom>
          <a:noFill/>
          <a:ln/>
          <a:effectLst/>
        </p:spPr>
      </p:pic>
      <p:grpSp>
        <p:nvGrpSpPr>
          <p:cNvPr id="23" name="Grupa 22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}$&#10;\end{document}&#10;" title="IguanaTex Vector Display">
            <a:extLst>
              <a:ext uri="{FF2B5EF4-FFF2-40B4-BE49-F238E27FC236}">
                <a16:creationId xmlns:a16="http://schemas.microsoft.com/office/drawing/2014/main" id="{8DDF9F6F-7FA8-FA75-6132-C9B1DD69195A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6362700" y="2133600"/>
            <a:ext cx="440323" cy="376719"/>
            <a:chOff x="9899821" y="4669122"/>
            <a:chExt cx="440323" cy="376719"/>
          </a:xfrm>
        </p:grpSpPr>
        <p:sp>
          <p:nvSpPr>
            <p:cNvPr id="15" name="Dowolny kształt: kształt 14">
              <a:extLst>
                <a:ext uri="{FF2B5EF4-FFF2-40B4-BE49-F238E27FC236}">
                  <a16:creationId xmlns:a16="http://schemas.microsoft.com/office/drawing/2014/main" id="{E5BBB3F5-6FDD-C5B6-8FB9-6B8AAFBFFBC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9899821" y="4669122"/>
              <a:ext cx="312620" cy="306056"/>
            </a:xfrm>
            <a:custGeom>
              <a:avLst/>
              <a:gdLst>
                <a:gd name="connsiteX0" fmla="*/ 265552 w 312620"/>
                <a:gd name="connsiteY0" fmla="*/ 35169 h 306056"/>
                <a:gd name="connsiteX1" fmla="*/ 301712 w 312620"/>
                <a:gd name="connsiteY1" fmla="*/ 14015 h 306056"/>
                <a:gd name="connsiteX2" fmla="*/ 312697 w 312620"/>
                <a:gd name="connsiteY2" fmla="*/ 14015 h 306056"/>
                <a:gd name="connsiteX3" fmla="*/ 312697 w 312620"/>
                <a:gd name="connsiteY3" fmla="*/ 63 h 306056"/>
                <a:gd name="connsiteX4" fmla="*/ 77 w 312620"/>
                <a:gd name="connsiteY4" fmla="*/ 63 h 306056"/>
                <a:gd name="connsiteX5" fmla="*/ 77 w 312620"/>
                <a:gd name="connsiteY5" fmla="*/ 14015 h 306056"/>
                <a:gd name="connsiteX6" fmla="*/ 11062 w 312620"/>
                <a:gd name="connsiteY6" fmla="*/ 14015 h 306056"/>
                <a:gd name="connsiteX7" fmla="*/ 47222 w 312620"/>
                <a:gd name="connsiteY7" fmla="*/ 35169 h 306056"/>
                <a:gd name="connsiteX8" fmla="*/ 47222 w 312620"/>
                <a:gd name="connsiteY8" fmla="*/ 271013 h 306056"/>
                <a:gd name="connsiteX9" fmla="*/ 11062 w 312620"/>
                <a:gd name="connsiteY9" fmla="*/ 292167 h 306056"/>
                <a:gd name="connsiteX10" fmla="*/ 77 w 312620"/>
                <a:gd name="connsiteY10" fmla="*/ 292167 h 306056"/>
                <a:gd name="connsiteX11" fmla="*/ 77 w 312620"/>
                <a:gd name="connsiteY11" fmla="*/ 306119 h 306056"/>
                <a:gd name="connsiteX12" fmla="*/ 67361 w 312620"/>
                <a:gd name="connsiteY12" fmla="*/ 304769 h 306056"/>
                <a:gd name="connsiteX13" fmla="*/ 135103 w 312620"/>
                <a:gd name="connsiteY13" fmla="*/ 306119 h 306056"/>
                <a:gd name="connsiteX14" fmla="*/ 135103 w 312620"/>
                <a:gd name="connsiteY14" fmla="*/ 292167 h 306056"/>
                <a:gd name="connsiteX15" fmla="*/ 124118 w 312620"/>
                <a:gd name="connsiteY15" fmla="*/ 292167 h 306056"/>
                <a:gd name="connsiteX16" fmla="*/ 87958 w 312620"/>
                <a:gd name="connsiteY16" fmla="*/ 271013 h 306056"/>
                <a:gd name="connsiteX17" fmla="*/ 87958 w 312620"/>
                <a:gd name="connsiteY17" fmla="*/ 14015 h 306056"/>
                <a:gd name="connsiteX18" fmla="*/ 224816 w 312620"/>
                <a:gd name="connsiteY18" fmla="*/ 14015 h 306056"/>
                <a:gd name="connsiteX19" fmla="*/ 224816 w 312620"/>
                <a:gd name="connsiteY19" fmla="*/ 271013 h 306056"/>
                <a:gd name="connsiteX20" fmla="*/ 188656 w 312620"/>
                <a:gd name="connsiteY20" fmla="*/ 292167 h 306056"/>
                <a:gd name="connsiteX21" fmla="*/ 177671 w 312620"/>
                <a:gd name="connsiteY21" fmla="*/ 292167 h 306056"/>
                <a:gd name="connsiteX22" fmla="*/ 177671 w 312620"/>
                <a:gd name="connsiteY22" fmla="*/ 306119 h 306056"/>
                <a:gd name="connsiteX23" fmla="*/ 244955 w 312620"/>
                <a:gd name="connsiteY23" fmla="*/ 304769 h 306056"/>
                <a:gd name="connsiteX24" fmla="*/ 312697 w 312620"/>
                <a:gd name="connsiteY24" fmla="*/ 306119 h 306056"/>
                <a:gd name="connsiteX25" fmla="*/ 312697 w 312620"/>
                <a:gd name="connsiteY25" fmla="*/ 292167 h 306056"/>
                <a:gd name="connsiteX26" fmla="*/ 301712 w 312620"/>
                <a:gd name="connsiteY26" fmla="*/ 292167 h 306056"/>
                <a:gd name="connsiteX27" fmla="*/ 265552 w 312620"/>
                <a:gd name="connsiteY27" fmla="*/ 271013 h 306056"/>
                <a:gd name="connsiteX28" fmla="*/ 265552 w 312620"/>
                <a:gd name="connsiteY28" fmla="*/ 35169 h 306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12620" h="306056">
                  <a:moveTo>
                    <a:pt x="265552" y="35169"/>
                  </a:moveTo>
                  <a:cubicBezTo>
                    <a:pt x="265552" y="18966"/>
                    <a:pt x="266468" y="14015"/>
                    <a:pt x="301712" y="14015"/>
                  </a:cubicBezTo>
                  <a:lnTo>
                    <a:pt x="312697" y="14015"/>
                  </a:lnTo>
                  <a:lnTo>
                    <a:pt x="312697" y="63"/>
                  </a:lnTo>
                  <a:lnTo>
                    <a:pt x="77" y="63"/>
                  </a:lnTo>
                  <a:lnTo>
                    <a:pt x="77" y="14015"/>
                  </a:lnTo>
                  <a:lnTo>
                    <a:pt x="11062" y="14015"/>
                  </a:lnTo>
                  <a:cubicBezTo>
                    <a:pt x="46306" y="14015"/>
                    <a:pt x="47222" y="18966"/>
                    <a:pt x="47222" y="35169"/>
                  </a:cubicBezTo>
                  <a:lnTo>
                    <a:pt x="47222" y="271013"/>
                  </a:lnTo>
                  <a:cubicBezTo>
                    <a:pt x="47222" y="287216"/>
                    <a:pt x="46306" y="292167"/>
                    <a:pt x="11062" y="292167"/>
                  </a:cubicBezTo>
                  <a:lnTo>
                    <a:pt x="77" y="292167"/>
                  </a:lnTo>
                  <a:lnTo>
                    <a:pt x="77" y="306119"/>
                  </a:lnTo>
                  <a:cubicBezTo>
                    <a:pt x="16097" y="304769"/>
                    <a:pt x="49968" y="304769"/>
                    <a:pt x="67361" y="304769"/>
                  </a:cubicBezTo>
                  <a:cubicBezTo>
                    <a:pt x="84754" y="304769"/>
                    <a:pt x="119083" y="304769"/>
                    <a:pt x="135103" y="306119"/>
                  </a:cubicBezTo>
                  <a:lnTo>
                    <a:pt x="135103" y="292167"/>
                  </a:lnTo>
                  <a:lnTo>
                    <a:pt x="124118" y="292167"/>
                  </a:lnTo>
                  <a:cubicBezTo>
                    <a:pt x="88874" y="292167"/>
                    <a:pt x="87958" y="287216"/>
                    <a:pt x="87958" y="271013"/>
                  </a:cubicBezTo>
                  <a:lnTo>
                    <a:pt x="87958" y="14015"/>
                  </a:lnTo>
                  <a:lnTo>
                    <a:pt x="224816" y="14015"/>
                  </a:lnTo>
                  <a:lnTo>
                    <a:pt x="224816" y="271013"/>
                  </a:lnTo>
                  <a:cubicBezTo>
                    <a:pt x="224816" y="287216"/>
                    <a:pt x="223900" y="292167"/>
                    <a:pt x="188656" y="292167"/>
                  </a:cubicBezTo>
                  <a:lnTo>
                    <a:pt x="177671" y="292167"/>
                  </a:lnTo>
                  <a:lnTo>
                    <a:pt x="177671" y="306119"/>
                  </a:lnTo>
                  <a:cubicBezTo>
                    <a:pt x="193691" y="304769"/>
                    <a:pt x="227562" y="304769"/>
                    <a:pt x="244955" y="304769"/>
                  </a:cubicBezTo>
                  <a:cubicBezTo>
                    <a:pt x="262348" y="304769"/>
                    <a:pt x="296677" y="304769"/>
                    <a:pt x="312697" y="306119"/>
                  </a:cubicBezTo>
                  <a:lnTo>
                    <a:pt x="312697" y="292167"/>
                  </a:lnTo>
                  <a:lnTo>
                    <a:pt x="301712" y="292167"/>
                  </a:lnTo>
                  <a:cubicBezTo>
                    <a:pt x="266468" y="292167"/>
                    <a:pt x="265552" y="287216"/>
                    <a:pt x="265552" y="271013"/>
                  </a:cubicBezTo>
                  <a:lnTo>
                    <a:pt x="265552" y="35169"/>
                  </a:lnTo>
                  <a:close/>
                </a:path>
              </a:pathLst>
            </a:custGeom>
            <a:solidFill>
              <a:srgbClr val="000000"/>
            </a:solidFill>
            <a:ln w="45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9" name="Dowolny kształt: kształt 18">
              <a:extLst>
                <a:ext uri="{FF2B5EF4-FFF2-40B4-BE49-F238E27FC236}">
                  <a16:creationId xmlns:a16="http://schemas.microsoft.com/office/drawing/2014/main" id="{BB2DE6EA-D149-0BAA-EF78-BDC297E160D1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0243063" y="4833807"/>
              <a:ext cx="97081" cy="212034"/>
            </a:xfrm>
            <a:custGeom>
              <a:avLst/>
              <a:gdLst>
                <a:gd name="connsiteX0" fmla="*/ 88835 w 97081"/>
                <a:gd name="connsiteY0" fmla="*/ 12036 h 212034"/>
                <a:gd name="connsiteX1" fmla="*/ 76019 w 97081"/>
                <a:gd name="connsiteY1" fmla="*/ 64 h 212034"/>
                <a:gd name="connsiteX2" fmla="*/ 58077 w 97081"/>
                <a:gd name="connsiteY2" fmla="*/ 17392 h 212034"/>
                <a:gd name="connsiteX3" fmla="*/ 70893 w 97081"/>
                <a:gd name="connsiteY3" fmla="*/ 29365 h 212034"/>
                <a:gd name="connsiteX4" fmla="*/ 88835 w 97081"/>
                <a:gd name="connsiteY4" fmla="*/ 12036 h 212034"/>
                <a:gd name="connsiteX5" fmla="*/ 23474 w 97081"/>
                <a:gd name="connsiteY5" fmla="*/ 172086 h 212034"/>
                <a:gd name="connsiteX6" fmla="*/ 20590 w 97081"/>
                <a:gd name="connsiteY6" fmla="*/ 185319 h 212034"/>
                <a:gd name="connsiteX7" fmla="*/ 51028 w 97081"/>
                <a:gd name="connsiteY7" fmla="*/ 212099 h 212034"/>
                <a:gd name="connsiteX8" fmla="*/ 97166 w 97081"/>
                <a:gd name="connsiteY8" fmla="*/ 163895 h 212034"/>
                <a:gd name="connsiteX9" fmla="*/ 92039 w 97081"/>
                <a:gd name="connsiteY9" fmla="*/ 159799 h 212034"/>
                <a:gd name="connsiteX10" fmla="*/ 85952 w 97081"/>
                <a:gd name="connsiteY10" fmla="*/ 165155 h 212034"/>
                <a:gd name="connsiteX11" fmla="*/ 51989 w 97081"/>
                <a:gd name="connsiteY11" fmla="*/ 203277 h 212034"/>
                <a:gd name="connsiteX12" fmla="*/ 43979 w 97081"/>
                <a:gd name="connsiteY12" fmla="*/ 192250 h 212034"/>
                <a:gd name="connsiteX13" fmla="*/ 49106 w 97081"/>
                <a:gd name="connsiteY13" fmla="*/ 172086 h 212034"/>
                <a:gd name="connsiteX14" fmla="*/ 59358 w 97081"/>
                <a:gd name="connsiteY14" fmla="*/ 146881 h 212034"/>
                <a:gd name="connsiteX15" fmla="*/ 75058 w 97081"/>
                <a:gd name="connsiteY15" fmla="*/ 106869 h 212034"/>
                <a:gd name="connsiteX16" fmla="*/ 76981 w 97081"/>
                <a:gd name="connsiteY16" fmla="*/ 96787 h 212034"/>
                <a:gd name="connsiteX17" fmla="*/ 46542 w 97081"/>
                <a:gd name="connsiteY17" fmla="*/ 70007 h 212034"/>
                <a:gd name="connsiteX18" fmla="*/ 84 w 97081"/>
                <a:gd name="connsiteY18" fmla="*/ 118211 h 212034"/>
                <a:gd name="connsiteX19" fmla="*/ 5531 w 97081"/>
                <a:gd name="connsiteY19" fmla="*/ 122307 h 212034"/>
                <a:gd name="connsiteX20" fmla="*/ 11298 w 97081"/>
                <a:gd name="connsiteY20" fmla="*/ 117266 h 212034"/>
                <a:gd name="connsiteX21" fmla="*/ 45581 w 97081"/>
                <a:gd name="connsiteY21" fmla="*/ 78829 h 212034"/>
                <a:gd name="connsiteX22" fmla="*/ 53591 w 97081"/>
                <a:gd name="connsiteY22" fmla="*/ 89856 h 212034"/>
                <a:gd name="connsiteX23" fmla="*/ 43659 w 97081"/>
                <a:gd name="connsiteY23" fmla="*/ 121362 h 212034"/>
                <a:gd name="connsiteX24" fmla="*/ 23474 w 97081"/>
                <a:gd name="connsiteY24" fmla="*/ 172086 h 21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7081" h="212034">
                  <a:moveTo>
                    <a:pt x="88835" y="12036"/>
                  </a:moveTo>
                  <a:cubicBezTo>
                    <a:pt x="88835" y="6996"/>
                    <a:pt x="84991" y="64"/>
                    <a:pt x="76019" y="64"/>
                  </a:cubicBezTo>
                  <a:cubicBezTo>
                    <a:pt x="67369" y="64"/>
                    <a:pt x="58077" y="8256"/>
                    <a:pt x="58077" y="17392"/>
                  </a:cubicBezTo>
                  <a:cubicBezTo>
                    <a:pt x="58077" y="22748"/>
                    <a:pt x="62242" y="29365"/>
                    <a:pt x="70893" y="29365"/>
                  </a:cubicBezTo>
                  <a:cubicBezTo>
                    <a:pt x="80185" y="29365"/>
                    <a:pt x="88835" y="20543"/>
                    <a:pt x="88835" y="12036"/>
                  </a:cubicBezTo>
                  <a:close/>
                  <a:moveTo>
                    <a:pt x="23474" y="172086"/>
                  </a:moveTo>
                  <a:cubicBezTo>
                    <a:pt x="22192" y="176182"/>
                    <a:pt x="20590" y="179963"/>
                    <a:pt x="20590" y="185319"/>
                  </a:cubicBezTo>
                  <a:cubicBezTo>
                    <a:pt x="20590" y="200126"/>
                    <a:pt x="33406" y="212099"/>
                    <a:pt x="51028" y="212099"/>
                  </a:cubicBezTo>
                  <a:cubicBezTo>
                    <a:pt x="83068" y="212099"/>
                    <a:pt x="97166" y="168620"/>
                    <a:pt x="97166" y="163895"/>
                  </a:cubicBezTo>
                  <a:cubicBezTo>
                    <a:pt x="97166" y="159799"/>
                    <a:pt x="93001" y="159799"/>
                    <a:pt x="92039" y="159799"/>
                  </a:cubicBezTo>
                  <a:cubicBezTo>
                    <a:pt x="87554" y="159799"/>
                    <a:pt x="87233" y="161689"/>
                    <a:pt x="85952" y="165155"/>
                  </a:cubicBezTo>
                  <a:cubicBezTo>
                    <a:pt x="78583" y="190360"/>
                    <a:pt x="64485" y="203277"/>
                    <a:pt x="51989" y="203277"/>
                  </a:cubicBezTo>
                  <a:cubicBezTo>
                    <a:pt x="45581" y="203277"/>
                    <a:pt x="43979" y="199181"/>
                    <a:pt x="43979" y="192250"/>
                  </a:cubicBezTo>
                  <a:cubicBezTo>
                    <a:pt x="43979" y="185004"/>
                    <a:pt x="46222" y="179017"/>
                    <a:pt x="49106" y="172086"/>
                  </a:cubicBezTo>
                  <a:cubicBezTo>
                    <a:pt x="52310" y="163580"/>
                    <a:pt x="55834" y="155073"/>
                    <a:pt x="59358" y="146881"/>
                  </a:cubicBezTo>
                  <a:cubicBezTo>
                    <a:pt x="62242" y="139320"/>
                    <a:pt x="73777" y="110650"/>
                    <a:pt x="75058" y="106869"/>
                  </a:cubicBezTo>
                  <a:cubicBezTo>
                    <a:pt x="76019" y="103718"/>
                    <a:pt x="76981" y="99938"/>
                    <a:pt x="76981" y="96787"/>
                  </a:cubicBezTo>
                  <a:cubicBezTo>
                    <a:pt x="76981" y="81979"/>
                    <a:pt x="64164" y="70007"/>
                    <a:pt x="46542" y="70007"/>
                  </a:cubicBezTo>
                  <a:cubicBezTo>
                    <a:pt x="14823" y="70007"/>
                    <a:pt x="84" y="112855"/>
                    <a:pt x="84" y="118211"/>
                  </a:cubicBezTo>
                  <a:cubicBezTo>
                    <a:pt x="84" y="122307"/>
                    <a:pt x="4570" y="122307"/>
                    <a:pt x="5531" y="122307"/>
                  </a:cubicBezTo>
                  <a:cubicBezTo>
                    <a:pt x="10017" y="122307"/>
                    <a:pt x="10337" y="120732"/>
                    <a:pt x="11298" y="117266"/>
                  </a:cubicBezTo>
                  <a:cubicBezTo>
                    <a:pt x="19629" y="90171"/>
                    <a:pt x="33726" y="78829"/>
                    <a:pt x="45581" y="78829"/>
                  </a:cubicBezTo>
                  <a:cubicBezTo>
                    <a:pt x="50708" y="78829"/>
                    <a:pt x="53591" y="81349"/>
                    <a:pt x="53591" y="89856"/>
                  </a:cubicBezTo>
                  <a:cubicBezTo>
                    <a:pt x="53591" y="97102"/>
                    <a:pt x="51669" y="101828"/>
                    <a:pt x="43659" y="121362"/>
                  </a:cubicBezTo>
                  <a:lnTo>
                    <a:pt x="23474" y="172086"/>
                  </a:lnTo>
                  <a:close/>
                </a:path>
              </a:pathLst>
            </a:custGeom>
            <a:solidFill>
              <a:srgbClr val="000000"/>
            </a:solidFill>
            <a:ln w="45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36" name="Grupa 35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tilde{\varphi}(i)$&#10;\end{document}&#10;" title="IguanaTex Vector Display">
            <a:extLst>
              <a:ext uri="{FF2B5EF4-FFF2-40B4-BE49-F238E27FC236}">
                <a16:creationId xmlns:a16="http://schemas.microsoft.com/office/drawing/2014/main" id="{C15FF2C7-BB06-948E-54F6-FDDB255BD20F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7429500" y="2070100"/>
            <a:ext cx="666910" cy="401703"/>
            <a:chOff x="10608560" y="4296422"/>
            <a:chExt cx="666910" cy="401703"/>
          </a:xfrm>
        </p:grpSpPr>
        <p:sp>
          <p:nvSpPr>
            <p:cNvPr id="31" name="Dowolny kształt: kształt 30">
              <a:extLst>
                <a:ext uri="{FF2B5EF4-FFF2-40B4-BE49-F238E27FC236}">
                  <a16:creationId xmlns:a16="http://schemas.microsoft.com/office/drawing/2014/main" id="{B8E40EEC-FE0A-917D-DA58-AA450ACADC72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0687864" y="4329361"/>
              <a:ext cx="136533" cy="37358"/>
            </a:xfrm>
            <a:custGeom>
              <a:avLst/>
              <a:gdLst>
                <a:gd name="connsiteX0" fmla="*/ 136612 w 136533"/>
                <a:gd name="connsiteY0" fmla="*/ 6088 h 37358"/>
                <a:gd name="connsiteX1" fmla="*/ 130052 w 136533"/>
                <a:gd name="connsiteY1" fmla="*/ 63 h 37358"/>
                <a:gd name="connsiteX2" fmla="*/ 96431 w 136533"/>
                <a:gd name="connsiteY2" fmla="*/ 19345 h 37358"/>
                <a:gd name="connsiteX3" fmla="*/ 69780 w 136533"/>
                <a:gd name="connsiteY3" fmla="*/ 9302 h 37358"/>
                <a:gd name="connsiteX4" fmla="*/ 44359 w 136533"/>
                <a:gd name="connsiteY4" fmla="*/ 63 h 37358"/>
                <a:gd name="connsiteX5" fmla="*/ 78 w 136533"/>
                <a:gd name="connsiteY5" fmla="*/ 31396 h 37358"/>
                <a:gd name="connsiteX6" fmla="*/ 6638 w 136533"/>
                <a:gd name="connsiteY6" fmla="*/ 37421 h 37358"/>
                <a:gd name="connsiteX7" fmla="*/ 40259 w 136533"/>
                <a:gd name="connsiteY7" fmla="*/ 18139 h 37358"/>
                <a:gd name="connsiteX8" fmla="*/ 66910 w 136533"/>
                <a:gd name="connsiteY8" fmla="*/ 28182 h 37358"/>
                <a:gd name="connsiteX9" fmla="*/ 92331 w 136533"/>
                <a:gd name="connsiteY9" fmla="*/ 37421 h 37358"/>
                <a:gd name="connsiteX10" fmla="*/ 136612 w 136533"/>
                <a:gd name="connsiteY10" fmla="*/ 6088 h 37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6533" h="37358">
                  <a:moveTo>
                    <a:pt x="136612" y="6088"/>
                  </a:moveTo>
                  <a:lnTo>
                    <a:pt x="130052" y="63"/>
                  </a:lnTo>
                  <a:cubicBezTo>
                    <a:pt x="130052" y="464"/>
                    <a:pt x="114471" y="19345"/>
                    <a:pt x="96431" y="19345"/>
                  </a:cubicBezTo>
                  <a:cubicBezTo>
                    <a:pt x="87000" y="19345"/>
                    <a:pt x="76750" y="13319"/>
                    <a:pt x="69780" y="9302"/>
                  </a:cubicBezTo>
                  <a:cubicBezTo>
                    <a:pt x="58710" y="2875"/>
                    <a:pt x="51330" y="63"/>
                    <a:pt x="44359" y="63"/>
                  </a:cubicBezTo>
                  <a:cubicBezTo>
                    <a:pt x="28779" y="63"/>
                    <a:pt x="20989" y="8900"/>
                    <a:pt x="78" y="31396"/>
                  </a:cubicBezTo>
                  <a:lnTo>
                    <a:pt x="6638" y="37421"/>
                  </a:lnTo>
                  <a:cubicBezTo>
                    <a:pt x="6638" y="37020"/>
                    <a:pt x="22219" y="18139"/>
                    <a:pt x="40259" y="18139"/>
                  </a:cubicBezTo>
                  <a:cubicBezTo>
                    <a:pt x="49690" y="18139"/>
                    <a:pt x="59940" y="24165"/>
                    <a:pt x="66910" y="28182"/>
                  </a:cubicBezTo>
                  <a:cubicBezTo>
                    <a:pt x="77980" y="34609"/>
                    <a:pt x="85360" y="37421"/>
                    <a:pt x="92331" y="37421"/>
                  </a:cubicBezTo>
                  <a:cubicBezTo>
                    <a:pt x="107911" y="37421"/>
                    <a:pt x="115701" y="28584"/>
                    <a:pt x="136612" y="6088"/>
                  </a:cubicBezTo>
                  <a:close/>
                </a:path>
              </a:pathLst>
            </a:custGeom>
            <a:solidFill>
              <a:srgbClr val="000000"/>
            </a:solidFill>
            <a:ln w="40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" name="Dowolny kształt: kształt 31">
              <a:extLst>
                <a:ext uri="{FF2B5EF4-FFF2-40B4-BE49-F238E27FC236}">
                  <a16:creationId xmlns:a16="http://schemas.microsoft.com/office/drawing/2014/main" id="{0B901B96-9197-EE4C-7376-E59506F2F99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0608560" y="4420146"/>
              <a:ext cx="233295" cy="265124"/>
            </a:xfrm>
            <a:custGeom>
              <a:avLst/>
              <a:gdLst>
                <a:gd name="connsiteX0" fmla="*/ 49278 w 233295"/>
                <a:gd name="connsiteY0" fmla="*/ 245905 h 265124"/>
                <a:gd name="connsiteX1" fmla="*/ 47228 w 233295"/>
                <a:gd name="connsiteY1" fmla="*/ 253939 h 265124"/>
                <a:gd name="connsiteX2" fmla="*/ 59118 w 233295"/>
                <a:gd name="connsiteY2" fmla="*/ 265187 h 265124"/>
                <a:gd name="connsiteX3" fmla="*/ 74289 w 233295"/>
                <a:gd name="connsiteY3" fmla="*/ 254743 h 265124"/>
                <a:gd name="connsiteX4" fmla="*/ 88639 w 233295"/>
                <a:gd name="connsiteY4" fmla="*/ 181231 h 265124"/>
                <a:gd name="connsiteX5" fmla="*/ 102169 w 233295"/>
                <a:gd name="connsiteY5" fmla="*/ 182035 h 265124"/>
                <a:gd name="connsiteX6" fmla="*/ 233373 w 233295"/>
                <a:gd name="connsiteY6" fmla="*/ 55498 h 265124"/>
                <a:gd name="connsiteX7" fmla="*/ 186631 w 233295"/>
                <a:gd name="connsiteY7" fmla="*/ 63 h 265124"/>
                <a:gd name="connsiteX8" fmla="*/ 77979 w 233295"/>
                <a:gd name="connsiteY8" fmla="*/ 156325 h 265124"/>
                <a:gd name="connsiteX9" fmla="*/ 10737 w 233295"/>
                <a:gd name="connsiteY9" fmla="*/ 96873 h 265124"/>
                <a:gd name="connsiteX10" fmla="*/ 44768 w 233295"/>
                <a:gd name="connsiteY10" fmla="*/ 13721 h 265124"/>
                <a:gd name="connsiteX11" fmla="*/ 48048 w 233295"/>
                <a:gd name="connsiteY11" fmla="*/ 8499 h 265124"/>
                <a:gd name="connsiteX12" fmla="*/ 43128 w 233295"/>
                <a:gd name="connsiteY12" fmla="*/ 4482 h 265124"/>
                <a:gd name="connsiteX13" fmla="*/ 77 w 233295"/>
                <a:gd name="connsiteY13" fmla="*/ 101292 h 265124"/>
                <a:gd name="connsiteX14" fmla="*/ 71008 w 233295"/>
                <a:gd name="connsiteY14" fmla="*/ 178419 h 265124"/>
                <a:gd name="connsiteX15" fmla="*/ 49278 w 233295"/>
                <a:gd name="connsiteY15" fmla="*/ 245905 h 265124"/>
                <a:gd name="connsiteX16" fmla="*/ 105859 w 233295"/>
                <a:gd name="connsiteY16" fmla="*/ 158736 h 265124"/>
                <a:gd name="connsiteX17" fmla="*/ 98479 w 233295"/>
                <a:gd name="connsiteY17" fmla="*/ 158334 h 265124"/>
                <a:gd name="connsiteX18" fmla="*/ 93149 w 233295"/>
                <a:gd name="connsiteY18" fmla="*/ 156727 h 265124"/>
                <a:gd name="connsiteX19" fmla="*/ 101349 w 233295"/>
                <a:gd name="connsiteY19" fmla="*/ 113343 h 265124"/>
                <a:gd name="connsiteX20" fmla="*/ 182531 w 233295"/>
                <a:gd name="connsiteY20" fmla="*/ 23362 h 265124"/>
                <a:gd name="connsiteX21" fmla="*/ 221892 w 233295"/>
                <a:gd name="connsiteY21" fmla="*/ 64335 h 265124"/>
                <a:gd name="connsiteX22" fmla="*/ 105859 w 233295"/>
                <a:gd name="connsiteY22" fmla="*/ 158736 h 26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3295" h="265124">
                  <a:moveTo>
                    <a:pt x="49278" y="245905"/>
                  </a:moveTo>
                  <a:cubicBezTo>
                    <a:pt x="47638" y="251128"/>
                    <a:pt x="47228" y="251931"/>
                    <a:pt x="47228" y="253939"/>
                  </a:cubicBezTo>
                  <a:cubicBezTo>
                    <a:pt x="47228" y="262777"/>
                    <a:pt x="55018" y="265187"/>
                    <a:pt x="59118" y="265187"/>
                  </a:cubicBezTo>
                  <a:cubicBezTo>
                    <a:pt x="61168" y="265187"/>
                    <a:pt x="70188" y="263982"/>
                    <a:pt x="74289" y="254743"/>
                  </a:cubicBezTo>
                  <a:cubicBezTo>
                    <a:pt x="75519" y="251529"/>
                    <a:pt x="77569" y="238273"/>
                    <a:pt x="88639" y="181231"/>
                  </a:cubicBezTo>
                  <a:cubicBezTo>
                    <a:pt x="92329" y="181633"/>
                    <a:pt x="95199" y="182035"/>
                    <a:pt x="102169" y="182035"/>
                  </a:cubicBezTo>
                  <a:cubicBezTo>
                    <a:pt x="170231" y="182035"/>
                    <a:pt x="233373" y="118967"/>
                    <a:pt x="233373" y="55498"/>
                  </a:cubicBezTo>
                  <a:cubicBezTo>
                    <a:pt x="233373" y="24165"/>
                    <a:pt x="217382" y="63"/>
                    <a:pt x="186631" y="63"/>
                  </a:cubicBezTo>
                  <a:cubicBezTo>
                    <a:pt x="127180" y="63"/>
                    <a:pt x="102579" y="77993"/>
                    <a:pt x="77979" y="156325"/>
                  </a:cubicBezTo>
                  <a:cubicBezTo>
                    <a:pt x="33698" y="148291"/>
                    <a:pt x="10737" y="125796"/>
                    <a:pt x="10737" y="96873"/>
                  </a:cubicBezTo>
                  <a:cubicBezTo>
                    <a:pt x="10737" y="85626"/>
                    <a:pt x="20167" y="41438"/>
                    <a:pt x="44768" y="13721"/>
                  </a:cubicBezTo>
                  <a:cubicBezTo>
                    <a:pt x="48048" y="10105"/>
                    <a:pt x="48048" y="9302"/>
                    <a:pt x="48048" y="8499"/>
                  </a:cubicBezTo>
                  <a:cubicBezTo>
                    <a:pt x="48048" y="6892"/>
                    <a:pt x="47228" y="4482"/>
                    <a:pt x="43128" y="4482"/>
                  </a:cubicBezTo>
                  <a:cubicBezTo>
                    <a:pt x="31647" y="4482"/>
                    <a:pt x="77" y="62729"/>
                    <a:pt x="77" y="101292"/>
                  </a:cubicBezTo>
                  <a:cubicBezTo>
                    <a:pt x="77" y="139052"/>
                    <a:pt x="27137" y="168377"/>
                    <a:pt x="71008" y="178419"/>
                  </a:cubicBezTo>
                  <a:lnTo>
                    <a:pt x="49278" y="245905"/>
                  </a:lnTo>
                  <a:close/>
                  <a:moveTo>
                    <a:pt x="105859" y="158736"/>
                  </a:moveTo>
                  <a:cubicBezTo>
                    <a:pt x="102579" y="158736"/>
                    <a:pt x="101759" y="158736"/>
                    <a:pt x="98479" y="158334"/>
                  </a:cubicBezTo>
                  <a:cubicBezTo>
                    <a:pt x="93559" y="158334"/>
                    <a:pt x="93149" y="157932"/>
                    <a:pt x="93149" y="156727"/>
                  </a:cubicBezTo>
                  <a:cubicBezTo>
                    <a:pt x="93149" y="155924"/>
                    <a:pt x="100119" y="119369"/>
                    <a:pt x="101349" y="113343"/>
                  </a:cubicBezTo>
                  <a:cubicBezTo>
                    <a:pt x="114060" y="61925"/>
                    <a:pt x="146040" y="23362"/>
                    <a:pt x="182531" y="23362"/>
                  </a:cubicBezTo>
                  <a:cubicBezTo>
                    <a:pt x="210822" y="23362"/>
                    <a:pt x="221892" y="45054"/>
                    <a:pt x="221892" y="64335"/>
                  </a:cubicBezTo>
                  <a:cubicBezTo>
                    <a:pt x="221892" y="109728"/>
                    <a:pt x="169001" y="158736"/>
                    <a:pt x="105859" y="158736"/>
                  </a:cubicBezTo>
                  <a:close/>
                </a:path>
              </a:pathLst>
            </a:custGeom>
            <a:solidFill>
              <a:srgbClr val="000000"/>
            </a:solidFill>
            <a:ln w="40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6F2D766F-B032-4093-A9C7-B417C0FB123A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0896866" y="4296422"/>
              <a:ext cx="95122" cy="401703"/>
            </a:xfrm>
            <a:custGeom>
              <a:avLst/>
              <a:gdLst>
                <a:gd name="connsiteX0" fmla="*/ 95206 w 95122"/>
                <a:gd name="connsiteY0" fmla="*/ 397749 h 401703"/>
                <a:gd name="connsiteX1" fmla="*/ 88235 w 95122"/>
                <a:gd name="connsiteY1" fmla="*/ 388912 h 401703"/>
                <a:gd name="connsiteX2" fmla="*/ 23864 w 95122"/>
                <a:gd name="connsiteY2" fmla="*/ 200915 h 401703"/>
                <a:gd name="connsiteX3" fmla="*/ 89876 w 95122"/>
                <a:gd name="connsiteY3" fmla="*/ 10909 h 401703"/>
                <a:gd name="connsiteX4" fmla="*/ 95206 w 95122"/>
                <a:gd name="connsiteY4" fmla="*/ 4080 h 401703"/>
                <a:gd name="connsiteX5" fmla="*/ 91106 w 95122"/>
                <a:gd name="connsiteY5" fmla="*/ 63 h 401703"/>
                <a:gd name="connsiteX6" fmla="*/ 25914 w 95122"/>
                <a:gd name="connsiteY6" fmla="*/ 78395 h 401703"/>
                <a:gd name="connsiteX7" fmla="*/ 83 w 95122"/>
                <a:gd name="connsiteY7" fmla="*/ 200915 h 401703"/>
                <a:gd name="connsiteX8" fmla="*/ 27144 w 95122"/>
                <a:gd name="connsiteY8" fmla="*/ 326246 h 401703"/>
                <a:gd name="connsiteX9" fmla="*/ 91106 w 95122"/>
                <a:gd name="connsiteY9" fmla="*/ 401766 h 401703"/>
                <a:gd name="connsiteX10" fmla="*/ 95206 w 95122"/>
                <a:gd name="connsiteY10" fmla="*/ 397749 h 40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122" h="401703">
                  <a:moveTo>
                    <a:pt x="95206" y="397749"/>
                  </a:moveTo>
                  <a:cubicBezTo>
                    <a:pt x="95206" y="396544"/>
                    <a:pt x="95206" y="395741"/>
                    <a:pt x="88235" y="388912"/>
                  </a:cubicBezTo>
                  <a:cubicBezTo>
                    <a:pt x="36984" y="338297"/>
                    <a:pt x="23864" y="262375"/>
                    <a:pt x="23864" y="200915"/>
                  </a:cubicBezTo>
                  <a:cubicBezTo>
                    <a:pt x="23864" y="131018"/>
                    <a:pt x="39444" y="61122"/>
                    <a:pt x="89876" y="10909"/>
                  </a:cubicBezTo>
                  <a:cubicBezTo>
                    <a:pt x="95206" y="6088"/>
                    <a:pt x="95206" y="5285"/>
                    <a:pt x="95206" y="4080"/>
                  </a:cubicBezTo>
                  <a:cubicBezTo>
                    <a:pt x="95206" y="1268"/>
                    <a:pt x="93566" y="63"/>
                    <a:pt x="91106" y="63"/>
                  </a:cubicBezTo>
                  <a:cubicBezTo>
                    <a:pt x="87005" y="63"/>
                    <a:pt x="50104" y="27379"/>
                    <a:pt x="25914" y="78395"/>
                  </a:cubicBezTo>
                  <a:cubicBezTo>
                    <a:pt x="5003" y="122582"/>
                    <a:pt x="83" y="167171"/>
                    <a:pt x="83" y="200915"/>
                  </a:cubicBezTo>
                  <a:cubicBezTo>
                    <a:pt x="83" y="232247"/>
                    <a:pt x="4593" y="280854"/>
                    <a:pt x="27144" y="326246"/>
                  </a:cubicBezTo>
                  <a:cubicBezTo>
                    <a:pt x="51745" y="375656"/>
                    <a:pt x="87005" y="401766"/>
                    <a:pt x="91106" y="401766"/>
                  </a:cubicBezTo>
                  <a:cubicBezTo>
                    <a:pt x="93566" y="401766"/>
                    <a:pt x="95206" y="400561"/>
                    <a:pt x="95206" y="397749"/>
                  </a:cubicBezTo>
                  <a:close/>
                </a:path>
              </a:pathLst>
            </a:custGeom>
            <a:solidFill>
              <a:srgbClr val="000000"/>
            </a:solidFill>
            <a:ln w="40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" name="Dowolny kształt: kształt 33">
              <a:extLst>
                <a:ext uri="{FF2B5EF4-FFF2-40B4-BE49-F238E27FC236}">
                  <a16:creationId xmlns:a16="http://schemas.microsoft.com/office/drawing/2014/main" id="{3AB665B9-BE18-E51C-AEC9-C22F27B0340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1027614" y="4332173"/>
              <a:ext cx="108242" cy="269944"/>
            </a:xfrm>
            <a:custGeom>
              <a:avLst/>
              <a:gdLst>
                <a:gd name="connsiteX0" fmla="*/ 104640 w 108242"/>
                <a:gd name="connsiteY0" fmla="*/ 14524 h 269944"/>
                <a:gd name="connsiteX1" fmla="*/ 89469 w 108242"/>
                <a:gd name="connsiteY1" fmla="*/ 63 h 269944"/>
                <a:gd name="connsiteX2" fmla="*/ 67329 w 108242"/>
                <a:gd name="connsiteY2" fmla="*/ 21353 h 269944"/>
                <a:gd name="connsiteX3" fmla="*/ 82909 w 108242"/>
                <a:gd name="connsiteY3" fmla="*/ 35814 h 269944"/>
                <a:gd name="connsiteX4" fmla="*/ 104640 w 108242"/>
                <a:gd name="connsiteY4" fmla="*/ 14524 h 269944"/>
                <a:gd name="connsiteX5" fmla="*/ 73479 w 108242"/>
                <a:gd name="connsiteY5" fmla="*/ 165565 h 269944"/>
                <a:gd name="connsiteX6" fmla="*/ 82499 w 108242"/>
                <a:gd name="connsiteY6" fmla="*/ 142266 h 269944"/>
                <a:gd name="connsiteX7" fmla="*/ 87829 w 108242"/>
                <a:gd name="connsiteY7" fmla="*/ 120976 h 269944"/>
                <a:gd name="connsiteX8" fmla="*/ 54208 w 108242"/>
                <a:gd name="connsiteY8" fmla="*/ 88036 h 269944"/>
                <a:gd name="connsiteX9" fmla="*/ 87 w 108242"/>
                <a:gd name="connsiteY9" fmla="*/ 149898 h 269944"/>
                <a:gd name="connsiteX10" fmla="*/ 5007 w 108242"/>
                <a:gd name="connsiteY10" fmla="*/ 153915 h 269944"/>
                <a:gd name="connsiteX11" fmla="*/ 11567 w 108242"/>
                <a:gd name="connsiteY11" fmla="*/ 146685 h 269944"/>
                <a:gd name="connsiteX12" fmla="*/ 52978 w 108242"/>
                <a:gd name="connsiteY12" fmla="*/ 96873 h 269944"/>
                <a:gd name="connsiteX13" fmla="*/ 63229 w 108242"/>
                <a:gd name="connsiteY13" fmla="*/ 109728 h 269944"/>
                <a:gd name="connsiteX14" fmla="*/ 58719 w 108242"/>
                <a:gd name="connsiteY14" fmla="*/ 130616 h 269944"/>
                <a:gd name="connsiteX15" fmla="*/ 30428 w 108242"/>
                <a:gd name="connsiteY15" fmla="*/ 204932 h 269944"/>
                <a:gd name="connsiteX16" fmla="*/ 20998 w 108242"/>
                <a:gd name="connsiteY16" fmla="*/ 237068 h 269944"/>
                <a:gd name="connsiteX17" fmla="*/ 54618 w 108242"/>
                <a:gd name="connsiteY17" fmla="*/ 270008 h 269944"/>
                <a:gd name="connsiteX18" fmla="*/ 108330 w 108242"/>
                <a:gd name="connsiteY18" fmla="*/ 208145 h 269944"/>
                <a:gd name="connsiteX19" fmla="*/ 103410 w 108242"/>
                <a:gd name="connsiteY19" fmla="*/ 204128 h 269944"/>
                <a:gd name="connsiteX20" fmla="*/ 97260 w 108242"/>
                <a:gd name="connsiteY20" fmla="*/ 211359 h 269944"/>
                <a:gd name="connsiteX21" fmla="*/ 55438 w 108242"/>
                <a:gd name="connsiteY21" fmla="*/ 261170 h 269944"/>
                <a:gd name="connsiteX22" fmla="*/ 45598 w 108242"/>
                <a:gd name="connsiteY22" fmla="*/ 247914 h 269944"/>
                <a:gd name="connsiteX23" fmla="*/ 57489 w 108242"/>
                <a:gd name="connsiteY23" fmla="*/ 207744 h 269944"/>
                <a:gd name="connsiteX24" fmla="*/ 73479 w 108242"/>
                <a:gd name="connsiteY24" fmla="*/ 165565 h 26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242" h="269944">
                  <a:moveTo>
                    <a:pt x="104640" y="14524"/>
                  </a:moveTo>
                  <a:cubicBezTo>
                    <a:pt x="104640" y="6490"/>
                    <a:pt x="98900" y="63"/>
                    <a:pt x="89469" y="63"/>
                  </a:cubicBezTo>
                  <a:cubicBezTo>
                    <a:pt x="78399" y="63"/>
                    <a:pt x="67329" y="10507"/>
                    <a:pt x="67329" y="21353"/>
                  </a:cubicBezTo>
                  <a:cubicBezTo>
                    <a:pt x="67329" y="28985"/>
                    <a:pt x="73069" y="35814"/>
                    <a:pt x="82909" y="35814"/>
                  </a:cubicBezTo>
                  <a:cubicBezTo>
                    <a:pt x="92339" y="35814"/>
                    <a:pt x="104640" y="26575"/>
                    <a:pt x="104640" y="14524"/>
                  </a:cubicBezTo>
                  <a:close/>
                  <a:moveTo>
                    <a:pt x="73479" y="165565"/>
                  </a:moveTo>
                  <a:cubicBezTo>
                    <a:pt x="78399" y="153915"/>
                    <a:pt x="78399" y="153112"/>
                    <a:pt x="82499" y="142266"/>
                  </a:cubicBezTo>
                  <a:cubicBezTo>
                    <a:pt x="85779" y="134232"/>
                    <a:pt x="87829" y="128608"/>
                    <a:pt x="87829" y="120976"/>
                  </a:cubicBezTo>
                  <a:cubicBezTo>
                    <a:pt x="87829" y="102899"/>
                    <a:pt x="74709" y="88036"/>
                    <a:pt x="54208" y="88036"/>
                  </a:cubicBezTo>
                  <a:cubicBezTo>
                    <a:pt x="15667" y="88036"/>
                    <a:pt x="87" y="146283"/>
                    <a:pt x="87" y="149898"/>
                  </a:cubicBezTo>
                  <a:cubicBezTo>
                    <a:pt x="87" y="153915"/>
                    <a:pt x="4187" y="153915"/>
                    <a:pt x="5007" y="153915"/>
                  </a:cubicBezTo>
                  <a:cubicBezTo>
                    <a:pt x="9107" y="153915"/>
                    <a:pt x="9517" y="153112"/>
                    <a:pt x="11567" y="146685"/>
                  </a:cubicBezTo>
                  <a:cubicBezTo>
                    <a:pt x="22638" y="108924"/>
                    <a:pt x="39038" y="96873"/>
                    <a:pt x="52978" y="96873"/>
                  </a:cubicBezTo>
                  <a:cubicBezTo>
                    <a:pt x="56258" y="96873"/>
                    <a:pt x="63229" y="96873"/>
                    <a:pt x="63229" y="109728"/>
                  </a:cubicBezTo>
                  <a:cubicBezTo>
                    <a:pt x="63229" y="118164"/>
                    <a:pt x="60359" y="126599"/>
                    <a:pt x="58719" y="130616"/>
                  </a:cubicBezTo>
                  <a:cubicBezTo>
                    <a:pt x="55438" y="141061"/>
                    <a:pt x="36988" y="187658"/>
                    <a:pt x="30428" y="204932"/>
                  </a:cubicBezTo>
                  <a:cubicBezTo>
                    <a:pt x="26328" y="215376"/>
                    <a:pt x="20998" y="228632"/>
                    <a:pt x="20998" y="237068"/>
                  </a:cubicBezTo>
                  <a:cubicBezTo>
                    <a:pt x="20998" y="255948"/>
                    <a:pt x="34938" y="270008"/>
                    <a:pt x="54618" y="270008"/>
                  </a:cubicBezTo>
                  <a:cubicBezTo>
                    <a:pt x="93159" y="270008"/>
                    <a:pt x="108330" y="211761"/>
                    <a:pt x="108330" y="208145"/>
                  </a:cubicBezTo>
                  <a:cubicBezTo>
                    <a:pt x="108330" y="204128"/>
                    <a:pt x="104640" y="204128"/>
                    <a:pt x="103410" y="204128"/>
                  </a:cubicBezTo>
                  <a:cubicBezTo>
                    <a:pt x="99310" y="204128"/>
                    <a:pt x="99310" y="205333"/>
                    <a:pt x="97260" y="211359"/>
                  </a:cubicBezTo>
                  <a:cubicBezTo>
                    <a:pt x="89879" y="236666"/>
                    <a:pt x="76349" y="261170"/>
                    <a:pt x="55438" y="261170"/>
                  </a:cubicBezTo>
                  <a:cubicBezTo>
                    <a:pt x="48468" y="261170"/>
                    <a:pt x="45598" y="257153"/>
                    <a:pt x="45598" y="247914"/>
                  </a:cubicBezTo>
                  <a:cubicBezTo>
                    <a:pt x="45598" y="237871"/>
                    <a:pt x="48058" y="232247"/>
                    <a:pt x="57489" y="207744"/>
                  </a:cubicBezTo>
                  <a:lnTo>
                    <a:pt x="73479" y="165565"/>
                  </a:lnTo>
                  <a:close/>
                </a:path>
              </a:pathLst>
            </a:custGeom>
            <a:solidFill>
              <a:srgbClr val="000000"/>
            </a:solidFill>
            <a:ln w="40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5" name="Dowolny kształt: kształt 34">
              <a:extLst>
                <a:ext uri="{FF2B5EF4-FFF2-40B4-BE49-F238E27FC236}">
                  <a16:creationId xmlns:a16="http://schemas.microsoft.com/office/drawing/2014/main" id="{63A9D62A-6990-817E-D5E9-AF6723779738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1180348" y="4296422"/>
              <a:ext cx="95122" cy="401703"/>
            </a:xfrm>
            <a:custGeom>
              <a:avLst/>
              <a:gdLst>
                <a:gd name="connsiteX0" fmla="*/ 95213 w 95122"/>
                <a:gd name="connsiteY0" fmla="*/ 200915 h 401703"/>
                <a:gd name="connsiteX1" fmla="*/ 68152 w 95122"/>
                <a:gd name="connsiteY1" fmla="*/ 75583 h 401703"/>
                <a:gd name="connsiteX2" fmla="*/ 4191 w 95122"/>
                <a:gd name="connsiteY2" fmla="*/ 63 h 401703"/>
                <a:gd name="connsiteX3" fmla="*/ 91 w 95122"/>
                <a:gd name="connsiteY3" fmla="*/ 4080 h 401703"/>
                <a:gd name="connsiteX4" fmla="*/ 7881 w 95122"/>
                <a:gd name="connsiteY4" fmla="*/ 13319 h 401703"/>
                <a:gd name="connsiteX5" fmla="*/ 71432 w 95122"/>
                <a:gd name="connsiteY5" fmla="*/ 200915 h 401703"/>
                <a:gd name="connsiteX6" fmla="*/ 5421 w 95122"/>
                <a:gd name="connsiteY6" fmla="*/ 390920 h 401703"/>
                <a:gd name="connsiteX7" fmla="*/ 91 w 95122"/>
                <a:gd name="connsiteY7" fmla="*/ 397749 h 401703"/>
                <a:gd name="connsiteX8" fmla="*/ 4191 w 95122"/>
                <a:gd name="connsiteY8" fmla="*/ 401766 h 401703"/>
                <a:gd name="connsiteX9" fmla="*/ 69382 w 95122"/>
                <a:gd name="connsiteY9" fmla="*/ 323434 h 401703"/>
                <a:gd name="connsiteX10" fmla="*/ 95213 w 95122"/>
                <a:gd name="connsiteY10" fmla="*/ 200915 h 40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122" h="401703">
                  <a:moveTo>
                    <a:pt x="95213" y="200915"/>
                  </a:moveTo>
                  <a:cubicBezTo>
                    <a:pt x="95213" y="169582"/>
                    <a:pt x="90703" y="120976"/>
                    <a:pt x="68152" y="75583"/>
                  </a:cubicBezTo>
                  <a:cubicBezTo>
                    <a:pt x="43552" y="26174"/>
                    <a:pt x="8291" y="63"/>
                    <a:pt x="4191" y="63"/>
                  </a:cubicBezTo>
                  <a:cubicBezTo>
                    <a:pt x="1731" y="63"/>
                    <a:pt x="91" y="1670"/>
                    <a:pt x="91" y="4080"/>
                  </a:cubicBezTo>
                  <a:cubicBezTo>
                    <a:pt x="91" y="5285"/>
                    <a:pt x="91" y="6088"/>
                    <a:pt x="7881" y="13319"/>
                  </a:cubicBezTo>
                  <a:cubicBezTo>
                    <a:pt x="48062" y="53088"/>
                    <a:pt x="71432" y="116959"/>
                    <a:pt x="71432" y="200915"/>
                  </a:cubicBezTo>
                  <a:cubicBezTo>
                    <a:pt x="71432" y="269606"/>
                    <a:pt x="56262" y="340306"/>
                    <a:pt x="5421" y="390920"/>
                  </a:cubicBezTo>
                  <a:cubicBezTo>
                    <a:pt x="91" y="395741"/>
                    <a:pt x="91" y="396544"/>
                    <a:pt x="91" y="397749"/>
                  </a:cubicBezTo>
                  <a:cubicBezTo>
                    <a:pt x="91" y="400160"/>
                    <a:pt x="1731" y="401766"/>
                    <a:pt x="4191" y="401766"/>
                  </a:cubicBezTo>
                  <a:cubicBezTo>
                    <a:pt x="8291" y="401766"/>
                    <a:pt x="45192" y="374451"/>
                    <a:pt x="69382" y="323434"/>
                  </a:cubicBezTo>
                  <a:cubicBezTo>
                    <a:pt x="90293" y="279247"/>
                    <a:pt x="95213" y="234658"/>
                    <a:pt x="95213" y="200915"/>
                  </a:cubicBezTo>
                  <a:close/>
                </a:path>
              </a:pathLst>
            </a:custGeom>
            <a:solidFill>
              <a:srgbClr val="000000"/>
            </a:solidFill>
            <a:ln w="40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18" name="Prostokąt 17">
            <a:extLst>
              <a:ext uri="{FF2B5EF4-FFF2-40B4-BE49-F238E27FC236}">
                <a16:creationId xmlns:a16="http://schemas.microsoft.com/office/drawing/2014/main" id="{11F91A5C-CD10-B81A-5082-19E8D65E4F66}"/>
              </a:ext>
            </a:extLst>
          </p:cNvPr>
          <p:cNvSpPr/>
          <p:nvPr/>
        </p:nvSpPr>
        <p:spPr>
          <a:xfrm>
            <a:off x="3412403" y="2977369"/>
            <a:ext cx="2097210" cy="866284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Obraz 29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in_{\Pi_i, \tilde{\varphi}, \rho} \Delta^2 \tilde{\varphi}$$&#10;\end{document}&#10;" title="IguanaTex Bitmap Display">
            <a:extLst>
              <a:ext uri="{FF2B5EF4-FFF2-40B4-BE49-F238E27FC236}">
                <a16:creationId xmlns:a16="http://schemas.microsoft.com/office/drawing/2014/main" id="{8A93B72D-1DCE-364B-F37C-C07AF43EB1D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904" y="3078629"/>
            <a:ext cx="1613796" cy="636551"/>
          </a:xfrm>
          <a:prstGeom prst="rect">
            <a:avLst/>
          </a:prstGeom>
          <a:noFill/>
          <a:ln/>
          <a:effectLst/>
        </p:spPr>
      </p:pic>
      <p:grpSp>
        <p:nvGrpSpPr>
          <p:cNvPr id="48" name="Grupa 47">
            <a:extLst>
              <a:ext uri="{FF2B5EF4-FFF2-40B4-BE49-F238E27FC236}">
                <a16:creationId xmlns:a16="http://schemas.microsoft.com/office/drawing/2014/main" id="{2E4CD1EB-2C8F-4038-C557-AB006B032319}"/>
              </a:ext>
            </a:extLst>
          </p:cNvPr>
          <p:cNvGrpSpPr/>
          <p:nvPr/>
        </p:nvGrpSpPr>
        <p:grpSpPr>
          <a:xfrm>
            <a:off x="-4136391" y="4117352"/>
            <a:ext cx="8745904" cy="1567098"/>
            <a:chOff x="-4136391" y="4117352"/>
            <a:chExt cx="8745904" cy="1567098"/>
          </a:xfrm>
        </p:grpSpPr>
        <p:pic>
          <p:nvPicPr>
            <p:cNvPr id="47" name="Obraz 46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Delta^2 \tilde{\varphi} \geq \frac{1}{F_Q(\rho_\varphi)}$$&#10;\end{document}&#10;" title="IguanaTex Bitmap Display">
              <a:extLst>
                <a:ext uri="{FF2B5EF4-FFF2-40B4-BE49-F238E27FC236}">
                  <a16:creationId xmlns:a16="http://schemas.microsoft.com/office/drawing/2014/main" id="{C0569FD0-F893-414B-D881-10B8BDCC5C84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6585" y="4775267"/>
              <a:ext cx="2475902" cy="909183"/>
            </a:xfrm>
            <a:prstGeom prst="rect">
              <a:avLst/>
            </a:prstGeom>
            <a:noFill/>
            <a:ln w="19050">
              <a:noFill/>
            </a:ln>
          </p:spPr>
        </p:pic>
        <p:sp>
          <p:nvSpPr>
            <p:cNvPr id="22" name="Prostokąt 21">
              <a:extLst>
                <a:ext uri="{FF2B5EF4-FFF2-40B4-BE49-F238E27FC236}">
                  <a16:creationId xmlns:a16="http://schemas.microsoft.com/office/drawing/2014/main" id="{B98E34A7-1BB9-7B28-F17B-6247D3A18835}"/>
                </a:ext>
              </a:extLst>
            </p:cNvPr>
            <p:cNvSpPr/>
            <p:nvPr/>
          </p:nvSpPr>
          <p:spPr>
            <a:xfrm>
              <a:off x="-4136391" y="4117352"/>
              <a:ext cx="87459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pl-PL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Quantum </a:t>
              </a:r>
              <a:r>
                <a:rPr lang="pl-PL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Cramer-Rao</a:t>
              </a:r>
              <a:r>
                <a:rPr lang="pl-PL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l-PL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bound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upa 37">
            <a:extLst>
              <a:ext uri="{FF2B5EF4-FFF2-40B4-BE49-F238E27FC236}">
                <a16:creationId xmlns:a16="http://schemas.microsoft.com/office/drawing/2014/main" id="{C32E7767-E068-2BA8-B0FB-4CE09378565E}"/>
              </a:ext>
            </a:extLst>
          </p:cNvPr>
          <p:cNvGrpSpPr/>
          <p:nvPr/>
        </p:nvGrpSpPr>
        <p:grpSpPr>
          <a:xfrm>
            <a:off x="5509613" y="3410511"/>
            <a:ext cx="3382867" cy="2323096"/>
            <a:chOff x="5509613" y="3410511"/>
            <a:chExt cx="3382867" cy="2323096"/>
          </a:xfrm>
        </p:grpSpPr>
        <p:sp>
          <p:nvSpPr>
            <p:cNvPr id="24" name="Prostokąt 23">
              <a:extLst>
                <a:ext uri="{FF2B5EF4-FFF2-40B4-BE49-F238E27FC236}">
                  <a16:creationId xmlns:a16="http://schemas.microsoft.com/office/drawing/2014/main" id="{BE59A0E1-73B3-8043-6A41-DB5060E5E13E}"/>
                </a:ext>
              </a:extLst>
            </p:cNvPr>
            <p:cNvSpPr/>
            <p:nvPr/>
          </p:nvSpPr>
          <p:spPr>
            <a:xfrm>
              <a:off x="5876751" y="4783171"/>
              <a:ext cx="3015729" cy="950436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7" name="Obraz 36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ax_{\rho} F_Q[\mathcal{E}_\varphi(\rho)] $$&#10;\end{document}&#10;" title="IguanaTex Bitmap Display">
              <a:extLst>
                <a:ext uri="{FF2B5EF4-FFF2-40B4-BE49-F238E27FC236}">
                  <a16:creationId xmlns:a16="http://schemas.microsoft.com/office/drawing/2014/main" id="{2341FA50-30AD-2C10-6560-837795378C52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1637" y="4971897"/>
              <a:ext cx="2698924" cy="680029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26" name="Łącznik łamany 11">
              <a:extLst>
                <a:ext uri="{FF2B5EF4-FFF2-40B4-BE49-F238E27FC236}">
                  <a16:creationId xmlns:a16="http://schemas.microsoft.com/office/drawing/2014/main" id="{15AF366C-59BC-9507-A015-F762EB63BB97}"/>
                </a:ext>
              </a:extLst>
            </p:cNvPr>
            <p:cNvCxnSpPr>
              <a:cxnSpLocks/>
              <a:stCxn id="18" idx="3"/>
              <a:endCxn id="24" idx="0"/>
            </p:cNvCxnSpPr>
            <p:nvPr/>
          </p:nvCxnSpPr>
          <p:spPr>
            <a:xfrm>
              <a:off x="5509613" y="3410511"/>
              <a:ext cx="1875003" cy="1372660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772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" grpId="0" animBg="1"/>
      <p:bldP spid="25" grpId="1" animBg="1"/>
      <p:bldP spid="25" grpId="2" animBg="1"/>
      <p:bldP spid="4" grpId="0" animBg="1"/>
      <p:bldP spid="4" grpId="1" animBg="1"/>
      <p:bldP spid="2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F4C86-EA3D-7E6B-4A98-84BB48940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rostokąt 122">
            <a:extLst>
              <a:ext uri="{FF2B5EF4-FFF2-40B4-BE49-F238E27FC236}">
                <a16:creationId xmlns:a16="http://schemas.microsoft.com/office/drawing/2014/main" id="{BF1DD42D-195A-A34D-958B-798A61422B24}"/>
              </a:ext>
            </a:extLst>
          </p:cNvPr>
          <p:cNvSpPr/>
          <p:nvPr/>
        </p:nvSpPr>
        <p:spPr>
          <a:xfrm>
            <a:off x="4850911" y="3341737"/>
            <a:ext cx="4200107" cy="3421641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8" name="Prostokąt 87">
            <a:extLst>
              <a:ext uri="{FF2B5EF4-FFF2-40B4-BE49-F238E27FC236}">
                <a16:creationId xmlns:a16="http://schemas.microsoft.com/office/drawing/2014/main" id="{262CB17C-AA94-C3F2-8B42-A440B8A81B6C}"/>
              </a:ext>
            </a:extLst>
          </p:cNvPr>
          <p:cNvSpPr/>
          <p:nvPr/>
        </p:nvSpPr>
        <p:spPr>
          <a:xfrm>
            <a:off x="5005792" y="2296343"/>
            <a:ext cx="2706945" cy="61999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A6C06AB6-A2C8-BF74-7F77-B995EAA39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6300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From interferometry to a quantum channel </a:t>
            </a:r>
            <a:r>
              <a:rPr lang="pl-PL" dirty="0" err="1"/>
              <a:t>estimation</a:t>
            </a:r>
            <a:r>
              <a:rPr lang="pl-PL" dirty="0"/>
              <a:t> problem…</a:t>
            </a:r>
          </a:p>
        </p:txBody>
      </p:sp>
      <p:grpSp>
        <p:nvGrpSpPr>
          <p:cNvPr id="124" name="Grupa 123">
            <a:extLst>
              <a:ext uri="{FF2B5EF4-FFF2-40B4-BE49-F238E27FC236}">
                <a16:creationId xmlns:a16="http://schemas.microsoft.com/office/drawing/2014/main" id="{A858AA49-862F-C186-A76C-933996D6DF17}"/>
              </a:ext>
            </a:extLst>
          </p:cNvPr>
          <p:cNvGrpSpPr/>
          <p:nvPr/>
        </p:nvGrpSpPr>
        <p:grpSpPr>
          <a:xfrm>
            <a:off x="1244161" y="1253601"/>
            <a:ext cx="6024524" cy="934075"/>
            <a:chOff x="1139764" y="1423160"/>
            <a:chExt cx="6531187" cy="1012631"/>
          </a:xfrm>
        </p:grpSpPr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303B7454-F7B2-D3C9-D413-BDB580014486}"/>
                </a:ext>
              </a:extLst>
            </p:cNvPr>
            <p:cNvSpPr/>
            <p:nvPr/>
          </p:nvSpPr>
          <p:spPr>
            <a:xfrm>
              <a:off x="2512792" y="1423160"/>
              <a:ext cx="1018079" cy="95456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Obraz 6" descr="TP_tmp.emf">
              <a:extLst>
                <a:ext uri="{FF2B5EF4-FFF2-40B4-BE49-F238E27FC236}">
                  <a16:creationId xmlns:a16="http://schemas.microsoft.com/office/drawing/2014/main" id="{A2462A94-94F6-E655-0EF4-643C433B5039}"/>
                </a:ext>
              </a:extLst>
            </p:cNvPr>
            <p:cNvPicPr>
              <a:picLocks noChangeAspect="1"/>
            </p:cNvPicPr>
            <p:nvPr>
              <p:custDataLst>
                <p:tags r:id="rId84"/>
              </p:custDataLst>
            </p:nvPr>
          </p:nvPicPr>
          <p:blipFill>
            <a:blip r:embed="rId10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139764" y="1862488"/>
              <a:ext cx="236789" cy="27704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2210544D-893F-CE83-EF6F-DD1B731931EB}"/>
                </a:ext>
              </a:extLst>
            </p:cNvPr>
            <p:cNvPicPr>
              <a:picLocks noChangeAspect="1"/>
            </p:cNvPicPr>
            <p:nvPr>
              <p:custDataLst>
                <p:tags r:id="rId85"/>
              </p:custDataLst>
            </p:nvPr>
          </p:nvPicPr>
          <p:blipFill>
            <a:blip r:embed="rId10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5948" y="1752880"/>
              <a:ext cx="377143" cy="381714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9" name="Łącznik prosty ze strzałką 8">
              <a:extLst>
                <a:ext uri="{FF2B5EF4-FFF2-40B4-BE49-F238E27FC236}">
                  <a16:creationId xmlns:a16="http://schemas.microsoft.com/office/drawing/2014/main" id="{78B73C97-1408-D1C4-B88A-4A5DC6EACA60}"/>
                </a:ext>
              </a:extLst>
            </p:cNvPr>
            <p:cNvCxnSpPr>
              <a:cxnSpLocks/>
            </p:cNvCxnSpPr>
            <p:nvPr/>
          </p:nvCxnSpPr>
          <p:spPr>
            <a:xfrm>
              <a:off x="1691022" y="1956936"/>
              <a:ext cx="67287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y ze strzałką 9">
              <a:extLst>
                <a:ext uri="{FF2B5EF4-FFF2-40B4-BE49-F238E27FC236}">
                  <a16:creationId xmlns:a16="http://schemas.microsoft.com/office/drawing/2014/main" id="{472E0756-E65C-67EE-BF4B-1057EAFA0196}"/>
                </a:ext>
              </a:extLst>
            </p:cNvPr>
            <p:cNvCxnSpPr>
              <a:cxnSpLocks/>
            </p:cNvCxnSpPr>
            <p:nvPr/>
          </p:nvCxnSpPr>
          <p:spPr>
            <a:xfrm>
              <a:off x="3681456" y="1956936"/>
              <a:ext cx="62665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5" name="Grupa 104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= \sum_{k} K_{k}^{\varphi}\rho K_{k}^{\varphi \dagger}$$&#10; \end{document}&#10;" title="IguanaTex Vector Display">
              <a:extLst>
                <a:ext uri="{FF2B5EF4-FFF2-40B4-BE49-F238E27FC236}">
                  <a16:creationId xmlns:a16="http://schemas.microsoft.com/office/drawing/2014/main" id="{5B5DF8C3-5D33-4846-6E2A-1CD7B5302BD7}"/>
                </a:ext>
              </a:extLst>
            </p:cNvPr>
            <p:cNvGrpSpPr>
              <a:grpSpLocks noChangeAspect="1"/>
            </p:cNvGrpSpPr>
            <p:nvPr>
              <p:custDataLst>
                <p:tags r:id="rId86"/>
              </p:custDataLst>
            </p:nvPr>
          </p:nvGrpSpPr>
          <p:grpSpPr>
            <a:xfrm>
              <a:off x="4689612" y="1566158"/>
              <a:ext cx="2981339" cy="869633"/>
              <a:chOff x="11999461" y="4382640"/>
              <a:chExt cx="2981339" cy="869633"/>
            </a:xfrm>
          </p:grpSpPr>
          <p:sp>
            <p:nvSpPr>
              <p:cNvPr id="92" name="Dowolny kształt: kształt 91">
                <a:extLst>
                  <a:ext uri="{FF2B5EF4-FFF2-40B4-BE49-F238E27FC236}">
                    <a16:creationId xmlns:a16="http://schemas.microsoft.com/office/drawing/2014/main" id="{506E3848-F2B3-0881-AC88-F9B32AADCADF}"/>
                  </a:ext>
                </a:extLst>
              </p:cNvPr>
              <p:cNvSpPr/>
              <p:nvPr>
                <p:custDataLst>
                  <p:tags r:id="rId87"/>
                </p:custDataLst>
              </p:nvPr>
            </p:nvSpPr>
            <p:spPr>
              <a:xfrm>
                <a:off x="11999461" y="4594300"/>
                <a:ext cx="180850" cy="262108"/>
              </a:xfrm>
              <a:custGeom>
                <a:avLst/>
                <a:gdLst>
                  <a:gd name="connsiteX0" fmla="*/ 1344 w 180850"/>
                  <a:gd name="connsiteY0" fmla="*/ 245055 h 262108"/>
                  <a:gd name="connsiteX1" fmla="*/ 194 w 180850"/>
                  <a:gd name="connsiteY1" fmla="*/ 251428 h 262108"/>
                  <a:gd name="connsiteX2" fmla="*/ 10923 w 180850"/>
                  <a:gd name="connsiteY2" fmla="*/ 262184 h 262108"/>
                  <a:gd name="connsiteX3" fmla="*/ 24333 w 180850"/>
                  <a:gd name="connsiteY3" fmla="*/ 253818 h 262108"/>
                  <a:gd name="connsiteX4" fmla="*/ 48855 w 180850"/>
                  <a:gd name="connsiteY4" fmla="*/ 153835 h 262108"/>
                  <a:gd name="connsiteX5" fmla="*/ 86788 w 180850"/>
                  <a:gd name="connsiteY5" fmla="*/ 180524 h 262108"/>
                  <a:gd name="connsiteX6" fmla="*/ 181045 w 180850"/>
                  <a:gd name="connsiteY6" fmla="*/ 65004 h 262108"/>
                  <a:gd name="connsiteX7" fmla="*/ 127786 w 180850"/>
                  <a:gd name="connsiteY7" fmla="*/ 75 h 262108"/>
                  <a:gd name="connsiteX8" fmla="*/ 38893 w 180850"/>
                  <a:gd name="connsiteY8" fmla="*/ 88507 h 262108"/>
                  <a:gd name="connsiteX9" fmla="*/ 1344 w 180850"/>
                  <a:gd name="connsiteY9" fmla="*/ 245055 h 262108"/>
                  <a:gd name="connsiteX10" fmla="*/ 86405 w 180850"/>
                  <a:gd name="connsiteY10" fmla="*/ 171760 h 262108"/>
                  <a:gd name="connsiteX11" fmla="*/ 53453 w 180850"/>
                  <a:gd name="connsiteY11" fmla="*/ 136308 h 262108"/>
                  <a:gd name="connsiteX12" fmla="*/ 56518 w 180850"/>
                  <a:gd name="connsiteY12" fmla="*/ 121569 h 262108"/>
                  <a:gd name="connsiteX13" fmla="*/ 79508 w 180850"/>
                  <a:gd name="connsiteY13" fmla="*/ 46681 h 262108"/>
                  <a:gd name="connsiteX14" fmla="*/ 127020 w 180850"/>
                  <a:gd name="connsiteY14" fmla="*/ 8838 h 262108"/>
                  <a:gd name="connsiteX15" fmla="*/ 153458 w 180850"/>
                  <a:gd name="connsiteY15" fmla="*/ 47876 h 262108"/>
                  <a:gd name="connsiteX16" fmla="*/ 132001 w 180850"/>
                  <a:gd name="connsiteY16" fmla="*/ 133918 h 262108"/>
                  <a:gd name="connsiteX17" fmla="*/ 86405 w 180850"/>
                  <a:gd name="connsiteY17" fmla="*/ 171760 h 262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0850" h="262108">
                    <a:moveTo>
                      <a:pt x="1344" y="245055"/>
                    </a:moveTo>
                    <a:cubicBezTo>
                      <a:pt x="194" y="249835"/>
                      <a:pt x="194" y="250632"/>
                      <a:pt x="194" y="251428"/>
                    </a:cubicBezTo>
                    <a:cubicBezTo>
                      <a:pt x="194" y="257403"/>
                      <a:pt x="4409" y="262184"/>
                      <a:pt x="10923" y="262184"/>
                    </a:cubicBezTo>
                    <a:cubicBezTo>
                      <a:pt x="18969" y="262184"/>
                      <a:pt x="23567" y="255013"/>
                      <a:pt x="24333" y="253818"/>
                    </a:cubicBezTo>
                    <a:cubicBezTo>
                      <a:pt x="26249" y="250233"/>
                      <a:pt x="38510" y="196856"/>
                      <a:pt x="48855" y="153835"/>
                    </a:cubicBezTo>
                    <a:cubicBezTo>
                      <a:pt x="56518" y="169768"/>
                      <a:pt x="68780" y="180524"/>
                      <a:pt x="86788" y="180524"/>
                    </a:cubicBezTo>
                    <a:cubicBezTo>
                      <a:pt x="131618" y="180524"/>
                      <a:pt x="181045" y="124357"/>
                      <a:pt x="181045" y="65004"/>
                    </a:cubicBezTo>
                    <a:cubicBezTo>
                      <a:pt x="181045" y="22780"/>
                      <a:pt x="155757" y="75"/>
                      <a:pt x="127786" y="75"/>
                    </a:cubicBezTo>
                    <a:cubicBezTo>
                      <a:pt x="90620" y="75"/>
                      <a:pt x="50388" y="39909"/>
                      <a:pt x="38893" y="88507"/>
                    </a:cubicBezTo>
                    <a:lnTo>
                      <a:pt x="1344" y="245055"/>
                    </a:lnTo>
                    <a:close/>
                    <a:moveTo>
                      <a:pt x="86405" y="171760"/>
                    </a:moveTo>
                    <a:cubicBezTo>
                      <a:pt x="59584" y="171760"/>
                      <a:pt x="53453" y="139893"/>
                      <a:pt x="53453" y="136308"/>
                    </a:cubicBezTo>
                    <a:cubicBezTo>
                      <a:pt x="53453" y="134714"/>
                      <a:pt x="55369" y="126747"/>
                      <a:pt x="56518" y="121569"/>
                    </a:cubicBezTo>
                    <a:cubicBezTo>
                      <a:pt x="67247" y="76955"/>
                      <a:pt x="71079" y="62614"/>
                      <a:pt x="79508" y="46681"/>
                    </a:cubicBezTo>
                    <a:cubicBezTo>
                      <a:pt x="95984" y="17602"/>
                      <a:pt x="115142" y="8838"/>
                      <a:pt x="127020" y="8838"/>
                    </a:cubicBezTo>
                    <a:cubicBezTo>
                      <a:pt x="141197" y="8838"/>
                      <a:pt x="153458" y="20390"/>
                      <a:pt x="153458" y="47876"/>
                    </a:cubicBezTo>
                    <a:cubicBezTo>
                      <a:pt x="153458" y="69785"/>
                      <a:pt x="142346" y="114399"/>
                      <a:pt x="132001" y="133918"/>
                    </a:cubicBezTo>
                    <a:cubicBezTo>
                      <a:pt x="119356" y="159013"/>
                      <a:pt x="100965" y="171760"/>
                      <a:pt x="86405" y="171760"/>
                    </a:cubicBezTo>
                    <a:close/>
                  </a:path>
                </a:pathLst>
              </a:custGeom>
              <a:solidFill>
                <a:srgbClr val="000000"/>
              </a:solidFill>
              <a:ln w="3801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93" name="Dowolny kształt: kształt 92">
                <a:extLst>
                  <a:ext uri="{FF2B5EF4-FFF2-40B4-BE49-F238E27FC236}">
                    <a16:creationId xmlns:a16="http://schemas.microsoft.com/office/drawing/2014/main" id="{2AC41DD0-7C90-357B-3A30-873580789EF4}"/>
                  </a:ext>
                </a:extLst>
              </p:cNvPr>
              <p:cNvSpPr/>
              <p:nvPr>
                <p:custDataLst>
                  <p:tags r:id="rId88"/>
                </p:custDataLst>
              </p:nvPr>
            </p:nvSpPr>
            <p:spPr>
              <a:xfrm>
                <a:off x="12204571" y="4707150"/>
                <a:ext cx="167899" cy="183197"/>
              </a:xfrm>
              <a:custGeom>
                <a:avLst/>
                <a:gdLst>
                  <a:gd name="connsiteX0" fmla="*/ 66447 w 167899"/>
                  <a:gd name="connsiteY0" fmla="*/ 125554 h 183197"/>
                  <a:gd name="connsiteX1" fmla="*/ 75567 w 167899"/>
                  <a:gd name="connsiteY1" fmla="*/ 125833 h 183197"/>
                  <a:gd name="connsiteX2" fmla="*/ 168099 w 167899"/>
                  <a:gd name="connsiteY2" fmla="*/ 40787 h 183197"/>
                  <a:gd name="connsiteX3" fmla="*/ 132964 w 167899"/>
                  <a:gd name="connsiteY3" fmla="*/ 76 h 183197"/>
                  <a:gd name="connsiteX4" fmla="*/ 68861 w 167899"/>
                  <a:gd name="connsiteY4" fmla="*/ 70065 h 183197"/>
                  <a:gd name="connsiteX5" fmla="*/ 57865 w 167899"/>
                  <a:gd name="connsiteY5" fmla="*/ 105199 h 183197"/>
                  <a:gd name="connsiteX6" fmla="*/ 9587 w 167899"/>
                  <a:gd name="connsiteY6" fmla="*/ 66440 h 183197"/>
                  <a:gd name="connsiteX7" fmla="*/ 32921 w 167899"/>
                  <a:gd name="connsiteY7" fmla="*/ 9836 h 183197"/>
                  <a:gd name="connsiteX8" fmla="*/ 35067 w 167899"/>
                  <a:gd name="connsiteY8" fmla="*/ 6211 h 183197"/>
                  <a:gd name="connsiteX9" fmla="*/ 30775 w 167899"/>
                  <a:gd name="connsiteY9" fmla="*/ 2865 h 183197"/>
                  <a:gd name="connsiteX10" fmla="*/ 22193 w 167899"/>
                  <a:gd name="connsiteY10" fmla="*/ 8999 h 183197"/>
                  <a:gd name="connsiteX11" fmla="*/ 199 w 167899"/>
                  <a:gd name="connsiteY11" fmla="*/ 69228 h 183197"/>
                  <a:gd name="connsiteX12" fmla="*/ 52232 w 167899"/>
                  <a:gd name="connsiteY12" fmla="*/ 123323 h 183197"/>
                  <a:gd name="connsiteX13" fmla="*/ 37212 w 167899"/>
                  <a:gd name="connsiteY13" fmla="*/ 174351 h 183197"/>
                  <a:gd name="connsiteX14" fmla="*/ 46332 w 167899"/>
                  <a:gd name="connsiteY14" fmla="*/ 183274 h 183197"/>
                  <a:gd name="connsiteX15" fmla="*/ 56792 w 167899"/>
                  <a:gd name="connsiteY15" fmla="*/ 177139 h 183197"/>
                  <a:gd name="connsiteX16" fmla="*/ 66447 w 167899"/>
                  <a:gd name="connsiteY16" fmla="*/ 125554 h 183197"/>
                  <a:gd name="connsiteX17" fmla="*/ 69934 w 167899"/>
                  <a:gd name="connsiteY17" fmla="*/ 106593 h 183197"/>
                  <a:gd name="connsiteX18" fmla="*/ 90318 w 167899"/>
                  <a:gd name="connsiteY18" fmla="*/ 43854 h 183197"/>
                  <a:gd name="connsiteX19" fmla="*/ 130013 w 167899"/>
                  <a:gd name="connsiteY19" fmla="*/ 19037 h 183197"/>
                  <a:gd name="connsiteX20" fmla="*/ 158444 w 167899"/>
                  <a:gd name="connsiteY20" fmla="*/ 46364 h 183197"/>
                  <a:gd name="connsiteX21" fmla="*/ 78517 w 167899"/>
                  <a:gd name="connsiteY21" fmla="*/ 106872 h 183197"/>
                  <a:gd name="connsiteX22" fmla="*/ 69934 w 167899"/>
                  <a:gd name="connsiteY22" fmla="*/ 106593 h 183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7899" h="183197">
                    <a:moveTo>
                      <a:pt x="66447" y="125554"/>
                    </a:moveTo>
                    <a:cubicBezTo>
                      <a:pt x="69398" y="125833"/>
                      <a:pt x="72616" y="125833"/>
                      <a:pt x="75567" y="125833"/>
                    </a:cubicBezTo>
                    <a:cubicBezTo>
                      <a:pt x="123845" y="125833"/>
                      <a:pt x="168099" y="84843"/>
                      <a:pt x="168099" y="40787"/>
                    </a:cubicBezTo>
                    <a:cubicBezTo>
                      <a:pt x="168099" y="15970"/>
                      <a:pt x="153884" y="76"/>
                      <a:pt x="132964" y="76"/>
                    </a:cubicBezTo>
                    <a:cubicBezTo>
                      <a:pt x="95951" y="76"/>
                      <a:pt x="76371" y="49152"/>
                      <a:pt x="68861" y="70065"/>
                    </a:cubicBezTo>
                    <a:cubicBezTo>
                      <a:pt x="65375" y="80382"/>
                      <a:pt x="59474" y="99901"/>
                      <a:pt x="57865" y="105199"/>
                    </a:cubicBezTo>
                    <a:cubicBezTo>
                      <a:pt x="28361" y="101016"/>
                      <a:pt x="9587" y="87074"/>
                      <a:pt x="9587" y="66440"/>
                    </a:cubicBezTo>
                    <a:cubicBezTo>
                      <a:pt x="9587" y="66161"/>
                      <a:pt x="11196" y="34931"/>
                      <a:pt x="32921" y="9836"/>
                    </a:cubicBezTo>
                    <a:cubicBezTo>
                      <a:pt x="34799" y="7884"/>
                      <a:pt x="35067" y="7326"/>
                      <a:pt x="35067" y="6211"/>
                    </a:cubicBezTo>
                    <a:cubicBezTo>
                      <a:pt x="35067" y="2865"/>
                      <a:pt x="31580" y="2865"/>
                      <a:pt x="30775" y="2865"/>
                    </a:cubicBezTo>
                    <a:cubicBezTo>
                      <a:pt x="28361" y="2865"/>
                      <a:pt x="27289" y="2865"/>
                      <a:pt x="22193" y="8999"/>
                    </a:cubicBezTo>
                    <a:cubicBezTo>
                      <a:pt x="7173" y="28239"/>
                      <a:pt x="199" y="57238"/>
                      <a:pt x="199" y="69228"/>
                    </a:cubicBezTo>
                    <a:cubicBezTo>
                      <a:pt x="199" y="94045"/>
                      <a:pt x="17633" y="115516"/>
                      <a:pt x="52232" y="123323"/>
                    </a:cubicBezTo>
                    <a:cubicBezTo>
                      <a:pt x="38822" y="166543"/>
                      <a:pt x="37212" y="171841"/>
                      <a:pt x="37212" y="174351"/>
                    </a:cubicBezTo>
                    <a:cubicBezTo>
                      <a:pt x="37212" y="181879"/>
                      <a:pt x="43381" y="183274"/>
                      <a:pt x="46332" y="183274"/>
                    </a:cubicBezTo>
                    <a:cubicBezTo>
                      <a:pt x="49282" y="183274"/>
                      <a:pt x="54646" y="181322"/>
                      <a:pt x="56792" y="177139"/>
                    </a:cubicBezTo>
                    <a:cubicBezTo>
                      <a:pt x="58669" y="172957"/>
                      <a:pt x="61083" y="158736"/>
                      <a:pt x="66447" y="125554"/>
                    </a:cubicBezTo>
                    <a:close/>
                    <a:moveTo>
                      <a:pt x="69934" y="106593"/>
                    </a:moveTo>
                    <a:cubicBezTo>
                      <a:pt x="75298" y="74526"/>
                      <a:pt x="77444" y="61979"/>
                      <a:pt x="90318" y="43854"/>
                    </a:cubicBezTo>
                    <a:cubicBezTo>
                      <a:pt x="102388" y="26845"/>
                      <a:pt x="116603" y="19037"/>
                      <a:pt x="130013" y="19037"/>
                    </a:cubicBezTo>
                    <a:cubicBezTo>
                      <a:pt x="148520" y="19037"/>
                      <a:pt x="158444" y="31864"/>
                      <a:pt x="158444" y="46364"/>
                    </a:cubicBezTo>
                    <a:cubicBezTo>
                      <a:pt x="158444" y="74526"/>
                      <a:pt x="124649" y="106872"/>
                      <a:pt x="78517" y="106872"/>
                    </a:cubicBezTo>
                    <a:cubicBezTo>
                      <a:pt x="76103" y="106872"/>
                      <a:pt x="72348" y="106872"/>
                      <a:pt x="69934" y="106593"/>
                    </a:cubicBezTo>
                    <a:close/>
                  </a:path>
                </a:pathLst>
              </a:custGeom>
              <a:solidFill>
                <a:srgbClr val="000000"/>
              </a:solidFill>
              <a:ln w="3801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94" name="Dowolny kształt: kształt 93">
                <a:extLst>
                  <a:ext uri="{FF2B5EF4-FFF2-40B4-BE49-F238E27FC236}">
                    <a16:creationId xmlns:a16="http://schemas.microsoft.com/office/drawing/2014/main" id="{99B73F40-952E-5761-8D36-D8D046227D93}"/>
                  </a:ext>
                </a:extLst>
              </p:cNvPr>
              <p:cNvSpPr/>
              <p:nvPr>
                <p:custDataLst>
                  <p:tags r:id="rId89"/>
                </p:custDataLst>
              </p:nvPr>
            </p:nvSpPr>
            <p:spPr>
              <a:xfrm>
                <a:off x="12534641" y="4624176"/>
                <a:ext cx="254800" cy="93211"/>
              </a:xfrm>
              <a:custGeom>
                <a:avLst/>
                <a:gdLst>
                  <a:gd name="connsiteX0" fmla="*/ 241981 w 254800"/>
                  <a:gd name="connsiteY0" fmla="*/ 16008 h 93211"/>
                  <a:gd name="connsiteX1" fmla="*/ 255008 w 254800"/>
                  <a:gd name="connsiteY1" fmla="*/ 8042 h 93211"/>
                  <a:gd name="connsiteX2" fmla="*/ 242364 w 254800"/>
                  <a:gd name="connsiteY2" fmla="*/ 75 h 93211"/>
                  <a:gd name="connsiteX3" fmla="*/ 12852 w 254800"/>
                  <a:gd name="connsiteY3" fmla="*/ 75 h 93211"/>
                  <a:gd name="connsiteX4" fmla="*/ 208 w 254800"/>
                  <a:gd name="connsiteY4" fmla="*/ 8042 h 93211"/>
                  <a:gd name="connsiteX5" fmla="*/ 13235 w 254800"/>
                  <a:gd name="connsiteY5" fmla="*/ 16008 h 93211"/>
                  <a:gd name="connsiteX6" fmla="*/ 241981 w 254800"/>
                  <a:gd name="connsiteY6" fmla="*/ 16008 h 93211"/>
                  <a:gd name="connsiteX7" fmla="*/ 242364 w 254800"/>
                  <a:gd name="connsiteY7" fmla="*/ 93287 h 93211"/>
                  <a:gd name="connsiteX8" fmla="*/ 255008 w 254800"/>
                  <a:gd name="connsiteY8" fmla="*/ 85320 h 93211"/>
                  <a:gd name="connsiteX9" fmla="*/ 241981 w 254800"/>
                  <a:gd name="connsiteY9" fmla="*/ 77353 h 93211"/>
                  <a:gd name="connsiteX10" fmla="*/ 13235 w 254800"/>
                  <a:gd name="connsiteY10" fmla="*/ 77353 h 93211"/>
                  <a:gd name="connsiteX11" fmla="*/ 208 w 254800"/>
                  <a:gd name="connsiteY11" fmla="*/ 85320 h 93211"/>
                  <a:gd name="connsiteX12" fmla="*/ 12852 w 254800"/>
                  <a:gd name="connsiteY12" fmla="*/ 93287 h 93211"/>
                  <a:gd name="connsiteX13" fmla="*/ 242364 w 254800"/>
                  <a:gd name="connsiteY13" fmla="*/ 93287 h 93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4800" h="93211">
                    <a:moveTo>
                      <a:pt x="241981" y="16008"/>
                    </a:moveTo>
                    <a:cubicBezTo>
                      <a:pt x="247728" y="16008"/>
                      <a:pt x="255008" y="16008"/>
                      <a:pt x="255008" y="8042"/>
                    </a:cubicBezTo>
                    <a:cubicBezTo>
                      <a:pt x="255008" y="75"/>
                      <a:pt x="247728" y="75"/>
                      <a:pt x="242364" y="75"/>
                    </a:cubicBezTo>
                    <a:lnTo>
                      <a:pt x="12852" y="75"/>
                    </a:lnTo>
                    <a:cubicBezTo>
                      <a:pt x="7488" y="75"/>
                      <a:pt x="208" y="75"/>
                      <a:pt x="208" y="8042"/>
                    </a:cubicBezTo>
                    <a:cubicBezTo>
                      <a:pt x="208" y="16008"/>
                      <a:pt x="7488" y="16008"/>
                      <a:pt x="13235" y="16008"/>
                    </a:cubicBezTo>
                    <a:lnTo>
                      <a:pt x="241981" y="16008"/>
                    </a:lnTo>
                    <a:close/>
                    <a:moveTo>
                      <a:pt x="242364" y="93287"/>
                    </a:moveTo>
                    <a:cubicBezTo>
                      <a:pt x="247728" y="93287"/>
                      <a:pt x="255008" y="93287"/>
                      <a:pt x="255008" y="85320"/>
                    </a:cubicBezTo>
                    <a:cubicBezTo>
                      <a:pt x="255008" y="77353"/>
                      <a:pt x="247728" y="77353"/>
                      <a:pt x="241981" y="77353"/>
                    </a:cubicBezTo>
                    <a:lnTo>
                      <a:pt x="13235" y="77353"/>
                    </a:lnTo>
                    <a:cubicBezTo>
                      <a:pt x="7488" y="77353"/>
                      <a:pt x="208" y="77353"/>
                      <a:pt x="208" y="85320"/>
                    </a:cubicBezTo>
                    <a:cubicBezTo>
                      <a:pt x="208" y="93287"/>
                      <a:pt x="7488" y="93287"/>
                      <a:pt x="12852" y="93287"/>
                    </a:cubicBezTo>
                    <a:lnTo>
                      <a:pt x="242364" y="93287"/>
                    </a:lnTo>
                    <a:close/>
                  </a:path>
                </a:pathLst>
              </a:custGeom>
              <a:solidFill>
                <a:srgbClr val="000000"/>
              </a:solidFill>
              <a:ln w="3801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95" name="Dowolny kształt: kształt 94">
                <a:extLst>
                  <a:ext uri="{FF2B5EF4-FFF2-40B4-BE49-F238E27FC236}">
                    <a16:creationId xmlns:a16="http://schemas.microsoft.com/office/drawing/2014/main" id="{183A5990-FDDE-5C27-C22B-CBCA1AAECE81}"/>
                  </a:ext>
                </a:extLst>
              </p:cNvPr>
              <p:cNvSpPr/>
              <p:nvPr>
                <p:custDataLst>
                  <p:tags r:id="rId90"/>
                </p:custDataLst>
              </p:nvPr>
            </p:nvSpPr>
            <p:spPr>
              <a:xfrm>
                <a:off x="12939085" y="4391940"/>
                <a:ext cx="509983" cy="557678"/>
              </a:xfrm>
              <a:custGeom>
                <a:avLst/>
                <a:gdLst>
                  <a:gd name="connsiteX0" fmla="*/ 463840 w 509983"/>
                  <a:gd name="connsiteY0" fmla="*/ 557744 h 557678"/>
                  <a:gd name="connsiteX1" fmla="*/ 510202 w 509983"/>
                  <a:gd name="connsiteY1" fmla="*/ 430274 h 557678"/>
                  <a:gd name="connsiteX2" fmla="*/ 500623 w 509983"/>
                  <a:gd name="connsiteY2" fmla="*/ 430274 h 557678"/>
                  <a:gd name="connsiteX3" fmla="*/ 401002 w 509983"/>
                  <a:gd name="connsiteY3" fmla="*/ 510739 h 557678"/>
                  <a:gd name="connsiteX4" fmla="*/ 281840 w 509983"/>
                  <a:gd name="connsiteY4" fmla="*/ 523088 h 557678"/>
                  <a:gd name="connsiteX5" fmla="*/ 50795 w 509983"/>
                  <a:gd name="connsiteY5" fmla="*/ 523088 h 557678"/>
                  <a:gd name="connsiteX6" fmla="*/ 245823 w 509983"/>
                  <a:gd name="connsiteY6" fmla="*/ 285278 h 557678"/>
                  <a:gd name="connsiteX7" fmla="*/ 249271 w 509983"/>
                  <a:gd name="connsiteY7" fmla="*/ 278904 h 557678"/>
                  <a:gd name="connsiteX8" fmla="*/ 246589 w 509983"/>
                  <a:gd name="connsiteY8" fmla="*/ 272929 h 557678"/>
                  <a:gd name="connsiteX9" fmla="*/ 68037 w 509983"/>
                  <a:gd name="connsiteY9" fmla="*/ 19186 h 557678"/>
                  <a:gd name="connsiteX10" fmla="*/ 278008 w 509983"/>
                  <a:gd name="connsiteY10" fmla="*/ 19186 h 557678"/>
                  <a:gd name="connsiteX11" fmla="*/ 367667 w 509983"/>
                  <a:gd name="connsiteY11" fmla="*/ 25559 h 557678"/>
                  <a:gd name="connsiteX12" fmla="*/ 451962 w 509983"/>
                  <a:gd name="connsiteY12" fmla="*/ 55435 h 557678"/>
                  <a:gd name="connsiteX13" fmla="*/ 500623 w 509983"/>
                  <a:gd name="connsiteY13" fmla="*/ 111999 h 557678"/>
                  <a:gd name="connsiteX14" fmla="*/ 510202 w 509983"/>
                  <a:gd name="connsiteY14" fmla="*/ 111999 h 557678"/>
                  <a:gd name="connsiteX15" fmla="*/ 463840 w 509983"/>
                  <a:gd name="connsiteY15" fmla="*/ 65 h 557678"/>
                  <a:gd name="connsiteX16" fmla="*/ 10947 w 509983"/>
                  <a:gd name="connsiteY16" fmla="*/ 65 h 557678"/>
                  <a:gd name="connsiteX17" fmla="*/ 602 w 509983"/>
                  <a:gd name="connsiteY17" fmla="*/ 2854 h 557678"/>
                  <a:gd name="connsiteX18" fmla="*/ 218 w 509983"/>
                  <a:gd name="connsiteY18" fmla="*/ 15999 h 557678"/>
                  <a:gd name="connsiteX19" fmla="*/ 202909 w 509983"/>
                  <a:gd name="connsiteY19" fmla="*/ 304398 h 557678"/>
                  <a:gd name="connsiteX20" fmla="*/ 4433 w 509983"/>
                  <a:gd name="connsiteY20" fmla="*/ 546192 h 557678"/>
                  <a:gd name="connsiteX21" fmla="*/ 602 w 509983"/>
                  <a:gd name="connsiteY21" fmla="*/ 553362 h 557678"/>
                  <a:gd name="connsiteX22" fmla="*/ 10947 w 509983"/>
                  <a:gd name="connsiteY22" fmla="*/ 557744 h 557678"/>
                  <a:gd name="connsiteX23" fmla="*/ 463840 w 509983"/>
                  <a:gd name="connsiteY23" fmla="*/ 557744 h 557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09983" h="557678">
                    <a:moveTo>
                      <a:pt x="463840" y="557744"/>
                    </a:moveTo>
                    <a:lnTo>
                      <a:pt x="510202" y="430274"/>
                    </a:lnTo>
                    <a:lnTo>
                      <a:pt x="500623" y="430274"/>
                    </a:lnTo>
                    <a:cubicBezTo>
                      <a:pt x="485680" y="471702"/>
                      <a:pt x="445065" y="498789"/>
                      <a:pt x="401002" y="510739"/>
                    </a:cubicBezTo>
                    <a:cubicBezTo>
                      <a:pt x="392956" y="512731"/>
                      <a:pt x="355406" y="523088"/>
                      <a:pt x="281840" y="523088"/>
                    </a:cubicBezTo>
                    <a:lnTo>
                      <a:pt x="50795" y="523088"/>
                    </a:lnTo>
                    <a:lnTo>
                      <a:pt x="245823" y="285278"/>
                    </a:lnTo>
                    <a:cubicBezTo>
                      <a:pt x="248505" y="282091"/>
                      <a:pt x="249271" y="280896"/>
                      <a:pt x="249271" y="278904"/>
                    </a:cubicBezTo>
                    <a:cubicBezTo>
                      <a:pt x="249271" y="278108"/>
                      <a:pt x="249271" y="276913"/>
                      <a:pt x="246589" y="272929"/>
                    </a:cubicBezTo>
                    <a:lnTo>
                      <a:pt x="68037" y="19186"/>
                    </a:lnTo>
                    <a:lnTo>
                      <a:pt x="278008" y="19186"/>
                    </a:lnTo>
                    <a:cubicBezTo>
                      <a:pt x="329351" y="19186"/>
                      <a:pt x="364219" y="24762"/>
                      <a:pt x="367667" y="25559"/>
                    </a:cubicBezTo>
                    <a:cubicBezTo>
                      <a:pt x="388358" y="28746"/>
                      <a:pt x="421693" y="35518"/>
                      <a:pt x="451962" y="55435"/>
                    </a:cubicBezTo>
                    <a:cubicBezTo>
                      <a:pt x="461541" y="61808"/>
                      <a:pt x="487596" y="79734"/>
                      <a:pt x="500623" y="111999"/>
                    </a:cubicBezTo>
                    <a:lnTo>
                      <a:pt x="510202" y="111999"/>
                    </a:lnTo>
                    <a:lnTo>
                      <a:pt x="463840" y="65"/>
                    </a:lnTo>
                    <a:lnTo>
                      <a:pt x="10947" y="65"/>
                    </a:lnTo>
                    <a:cubicBezTo>
                      <a:pt x="2134" y="65"/>
                      <a:pt x="1751" y="464"/>
                      <a:pt x="602" y="2854"/>
                    </a:cubicBezTo>
                    <a:cubicBezTo>
                      <a:pt x="218" y="4049"/>
                      <a:pt x="218" y="11617"/>
                      <a:pt x="218" y="15999"/>
                    </a:cubicBezTo>
                    <a:lnTo>
                      <a:pt x="202909" y="304398"/>
                    </a:lnTo>
                    <a:lnTo>
                      <a:pt x="4433" y="546192"/>
                    </a:lnTo>
                    <a:cubicBezTo>
                      <a:pt x="602" y="550972"/>
                      <a:pt x="602" y="552964"/>
                      <a:pt x="602" y="553362"/>
                    </a:cubicBezTo>
                    <a:cubicBezTo>
                      <a:pt x="602" y="557744"/>
                      <a:pt x="4050" y="557744"/>
                      <a:pt x="10947" y="557744"/>
                    </a:cubicBezTo>
                    <a:lnTo>
                      <a:pt x="463840" y="557744"/>
                    </a:lnTo>
                    <a:close/>
                  </a:path>
                </a:pathLst>
              </a:custGeom>
              <a:solidFill>
                <a:srgbClr val="000000"/>
              </a:solidFill>
              <a:ln w="3801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/>
              </a:p>
            </p:txBody>
          </p:sp>
          <p:sp>
            <p:nvSpPr>
              <p:cNvPr id="96" name="Dowolny kształt: kształt 95">
                <a:extLst>
                  <a:ext uri="{FF2B5EF4-FFF2-40B4-BE49-F238E27FC236}">
                    <a16:creationId xmlns:a16="http://schemas.microsoft.com/office/drawing/2014/main" id="{6C7CEF1F-30F7-13C9-3741-C0F08D0A30CA}"/>
                  </a:ext>
                </a:extLst>
              </p:cNvPr>
              <p:cNvSpPr/>
              <p:nvPr>
                <p:custDataLst>
                  <p:tags r:id="rId91"/>
                </p:custDataLst>
              </p:nvPr>
            </p:nvSpPr>
            <p:spPr>
              <a:xfrm>
                <a:off x="13129789" y="5055971"/>
                <a:ext cx="131959" cy="196302"/>
              </a:xfrm>
              <a:custGeom>
                <a:avLst/>
                <a:gdLst>
                  <a:gd name="connsiteX0" fmla="*/ 64058 w 131959"/>
                  <a:gd name="connsiteY0" fmla="*/ 8452 h 196302"/>
                  <a:gd name="connsiteX1" fmla="*/ 65130 w 131959"/>
                  <a:gd name="connsiteY1" fmla="*/ 3990 h 196302"/>
                  <a:gd name="connsiteX2" fmla="*/ 60839 w 131959"/>
                  <a:gd name="connsiteY2" fmla="*/ 87 h 196302"/>
                  <a:gd name="connsiteX3" fmla="*/ 26508 w 131959"/>
                  <a:gd name="connsiteY3" fmla="*/ 2875 h 196302"/>
                  <a:gd name="connsiteX4" fmla="*/ 20607 w 131959"/>
                  <a:gd name="connsiteY4" fmla="*/ 9288 h 196302"/>
                  <a:gd name="connsiteX5" fmla="*/ 27581 w 131959"/>
                  <a:gd name="connsiteY5" fmla="*/ 13192 h 196302"/>
                  <a:gd name="connsiteX6" fmla="*/ 40455 w 131959"/>
                  <a:gd name="connsiteY6" fmla="*/ 17375 h 196302"/>
                  <a:gd name="connsiteX7" fmla="*/ 39382 w 131959"/>
                  <a:gd name="connsiteY7" fmla="*/ 23509 h 196302"/>
                  <a:gd name="connsiteX8" fmla="*/ 1564 w 131959"/>
                  <a:gd name="connsiteY8" fmla="*/ 181332 h 196302"/>
                  <a:gd name="connsiteX9" fmla="*/ 223 w 131959"/>
                  <a:gd name="connsiteY9" fmla="*/ 187467 h 196302"/>
                  <a:gd name="connsiteX10" fmla="*/ 9343 w 131959"/>
                  <a:gd name="connsiteY10" fmla="*/ 196389 h 196302"/>
                  <a:gd name="connsiteX11" fmla="*/ 21680 w 131959"/>
                  <a:gd name="connsiteY11" fmla="*/ 184678 h 196302"/>
                  <a:gd name="connsiteX12" fmla="*/ 34823 w 131959"/>
                  <a:gd name="connsiteY12" fmla="*/ 130583 h 196302"/>
                  <a:gd name="connsiteX13" fmla="*/ 69154 w 131959"/>
                  <a:gd name="connsiteY13" fmla="*/ 153448 h 196302"/>
                  <a:gd name="connsiteX14" fmla="*/ 68617 w 131959"/>
                  <a:gd name="connsiteY14" fmla="*/ 159025 h 196302"/>
                  <a:gd name="connsiteX15" fmla="*/ 67544 w 131959"/>
                  <a:gd name="connsiteY15" fmla="*/ 167669 h 196302"/>
                  <a:gd name="connsiteX16" fmla="*/ 95975 w 131959"/>
                  <a:gd name="connsiteY16" fmla="*/ 196389 h 196302"/>
                  <a:gd name="connsiteX17" fmla="*/ 130037 w 131959"/>
                  <a:gd name="connsiteY17" fmla="*/ 153727 h 196302"/>
                  <a:gd name="connsiteX18" fmla="*/ 125746 w 131959"/>
                  <a:gd name="connsiteY18" fmla="*/ 150102 h 196302"/>
                  <a:gd name="connsiteX19" fmla="*/ 120382 w 131959"/>
                  <a:gd name="connsiteY19" fmla="*/ 156794 h 196302"/>
                  <a:gd name="connsiteX20" fmla="*/ 96779 w 131959"/>
                  <a:gd name="connsiteY20" fmla="*/ 188582 h 196302"/>
                  <a:gd name="connsiteX21" fmla="*/ 87392 w 131959"/>
                  <a:gd name="connsiteY21" fmla="*/ 174082 h 196302"/>
                  <a:gd name="connsiteX22" fmla="*/ 89001 w 131959"/>
                  <a:gd name="connsiteY22" fmla="*/ 161535 h 196302"/>
                  <a:gd name="connsiteX23" fmla="*/ 90342 w 131959"/>
                  <a:gd name="connsiteY23" fmla="*/ 152891 h 196302"/>
                  <a:gd name="connsiteX24" fmla="*/ 46892 w 131959"/>
                  <a:gd name="connsiteY24" fmla="*/ 123334 h 196302"/>
                  <a:gd name="connsiteX25" fmla="*/ 69154 w 131959"/>
                  <a:gd name="connsiteY25" fmla="*/ 104930 h 196302"/>
                  <a:gd name="connsiteX26" fmla="*/ 111263 w 131959"/>
                  <a:gd name="connsiteY26" fmla="*/ 78441 h 196302"/>
                  <a:gd name="connsiteX27" fmla="*/ 120114 w 131959"/>
                  <a:gd name="connsiteY27" fmla="*/ 82065 h 196302"/>
                  <a:gd name="connsiteX28" fmla="*/ 106167 w 131959"/>
                  <a:gd name="connsiteY28" fmla="*/ 97680 h 196302"/>
                  <a:gd name="connsiteX29" fmla="*/ 116895 w 131959"/>
                  <a:gd name="connsiteY29" fmla="*/ 107997 h 196302"/>
                  <a:gd name="connsiteX30" fmla="*/ 132183 w 131959"/>
                  <a:gd name="connsiteY30" fmla="*/ 90152 h 196302"/>
                  <a:gd name="connsiteX31" fmla="*/ 111531 w 131959"/>
                  <a:gd name="connsiteY31" fmla="*/ 70633 h 196302"/>
                  <a:gd name="connsiteX32" fmla="*/ 68617 w 131959"/>
                  <a:gd name="connsiteY32" fmla="*/ 95171 h 196302"/>
                  <a:gd name="connsiteX33" fmla="*/ 37505 w 131959"/>
                  <a:gd name="connsiteY33" fmla="*/ 119709 h 196302"/>
                  <a:gd name="connsiteX34" fmla="*/ 64058 w 131959"/>
                  <a:gd name="connsiteY34" fmla="*/ 8452 h 196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31959" h="196302">
                    <a:moveTo>
                      <a:pt x="64058" y="8452"/>
                    </a:moveTo>
                    <a:cubicBezTo>
                      <a:pt x="64326" y="7894"/>
                      <a:pt x="65130" y="4269"/>
                      <a:pt x="65130" y="3990"/>
                    </a:cubicBezTo>
                    <a:cubicBezTo>
                      <a:pt x="65130" y="2596"/>
                      <a:pt x="64058" y="87"/>
                      <a:pt x="60839" y="87"/>
                    </a:cubicBezTo>
                    <a:cubicBezTo>
                      <a:pt x="55475" y="87"/>
                      <a:pt x="33213" y="2317"/>
                      <a:pt x="26508" y="2875"/>
                    </a:cubicBezTo>
                    <a:cubicBezTo>
                      <a:pt x="24362" y="3154"/>
                      <a:pt x="20607" y="3433"/>
                      <a:pt x="20607" y="9288"/>
                    </a:cubicBezTo>
                    <a:cubicBezTo>
                      <a:pt x="20607" y="13192"/>
                      <a:pt x="24362" y="13192"/>
                      <a:pt x="27581" y="13192"/>
                    </a:cubicBezTo>
                    <a:cubicBezTo>
                      <a:pt x="40455" y="13192"/>
                      <a:pt x="40455" y="15144"/>
                      <a:pt x="40455" y="17375"/>
                    </a:cubicBezTo>
                    <a:cubicBezTo>
                      <a:pt x="40455" y="19327"/>
                      <a:pt x="39919" y="21000"/>
                      <a:pt x="39382" y="23509"/>
                    </a:cubicBezTo>
                    <a:lnTo>
                      <a:pt x="1564" y="181332"/>
                    </a:lnTo>
                    <a:cubicBezTo>
                      <a:pt x="223" y="186351"/>
                      <a:pt x="223" y="186909"/>
                      <a:pt x="223" y="187467"/>
                    </a:cubicBezTo>
                    <a:cubicBezTo>
                      <a:pt x="223" y="191649"/>
                      <a:pt x="3442" y="196389"/>
                      <a:pt x="9343" y="196389"/>
                    </a:cubicBezTo>
                    <a:cubicBezTo>
                      <a:pt x="16584" y="196389"/>
                      <a:pt x="20071" y="190813"/>
                      <a:pt x="21680" y="184678"/>
                    </a:cubicBezTo>
                    <a:cubicBezTo>
                      <a:pt x="22217" y="183563"/>
                      <a:pt x="33750" y="134487"/>
                      <a:pt x="34823" y="130583"/>
                    </a:cubicBezTo>
                    <a:cubicBezTo>
                      <a:pt x="53866" y="132535"/>
                      <a:pt x="69154" y="138949"/>
                      <a:pt x="69154" y="153448"/>
                    </a:cubicBezTo>
                    <a:cubicBezTo>
                      <a:pt x="69154" y="154842"/>
                      <a:pt x="69154" y="156237"/>
                      <a:pt x="68617" y="159025"/>
                    </a:cubicBezTo>
                    <a:cubicBezTo>
                      <a:pt x="67544" y="163208"/>
                      <a:pt x="67544" y="164602"/>
                      <a:pt x="67544" y="167669"/>
                    </a:cubicBezTo>
                    <a:cubicBezTo>
                      <a:pt x="67544" y="187467"/>
                      <a:pt x="83101" y="196389"/>
                      <a:pt x="95975" y="196389"/>
                    </a:cubicBezTo>
                    <a:cubicBezTo>
                      <a:pt x="121991" y="196389"/>
                      <a:pt x="130037" y="154006"/>
                      <a:pt x="130037" y="153727"/>
                    </a:cubicBezTo>
                    <a:cubicBezTo>
                      <a:pt x="130037" y="150102"/>
                      <a:pt x="126551" y="150102"/>
                      <a:pt x="125746" y="150102"/>
                    </a:cubicBezTo>
                    <a:cubicBezTo>
                      <a:pt x="121991" y="150102"/>
                      <a:pt x="121723" y="151496"/>
                      <a:pt x="120382" y="156794"/>
                    </a:cubicBezTo>
                    <a:cubicBezTo>
                      <a:pt x="117163" y="168784"/>
                      <a:pt x="109922" y="188582"/>
                      <a:pt x="96779" y="188582"/>
                    </a:cubicBezTo>
                    <a:cubicBezTo>
                      <a:pt x="89538" y="188582"/>
                      <a:pt x="87392" y="181611"/>
                      <a:pt x="87392" y="174082"/>
                    </a:cubicBezTo>
                    <a:cubicBezTo>
                      <a:pt x="87392" y="169342"/>
                      <a:pt x="87392" y="168784"/>
                      <a:pt x="89001" y="161535"/>
                    </a:cubicBezTo>
                    <a:cubicBezTo>
                      <a:pt x="89269" y="160698"/>
                      <a:pt x="90342" y="155958"/>
                      <a:pt x="90342" y="152891"/>
                    </a:cubicBezTo>
                    <a:cubicBezTo>
                      <a:pt x="90342" y="128074"/>
                      <a:pt x="58157" y="124170"/>
                      <a:pt x="46892" y="123334"/>
                    </a:cubicBezTo>
                    <a:cubicBezTo>
                      <a:pt x="54670" y="118315"/>
                      <a:pt x="64594" y="109113"/>
                      <a:pt x="69154" y="104930"/>
                    </a:cubicBezTo>
                    <a:cubicBezTo>
                      <a:pt x="82832" y="91546"/>
                      <a:pt x="96243" y="78441"/>
                      <a:pt x="111263" y="78441"/>
                    </a:cubicBezTo>
                    <a:cubicBezTo>
                      <a:pt x="114481" y="78441"/>
                      <a:pt x="117968" y="79277"/>
                      <a:pt x="120114" y="82065"/>
                    </a:cubicBezTo>
                    <a:cubicBezTo>
                      <a:pt x="108581" y="84017"/>
                      <a:pt x="106167" y="93498"/>
                      <a:pt x="106167" y="97680"/>
                    </a:cubicBezTo>
                    <a:cubicBezTo>
                      <a:pt x="106167" y="103815"/>
                      <a:pt x="110726" y="107997"/>
                      <a:pt x="116895" y="107997"/>
                    </a:cubicBezTo>
                    <a:cubicBezTo>
                      <a:pt x="124137" y="107997"/>
                      <a:pt x="132183" y="101863"/>
                      <a:pt x="132183" y="90152"/>
                    </a:cubicBezTo>
                    <a:cubicBezTo>
                      <a:pt x="132183" y="80950"/>
                      <a:pt x="125746" y="70633"/>
                      <a:pt x="111531" y="70633"/>
                    </a:cubicBezTo>
                    <a:cubicBezTo>
                      <a:pt x="96243" y="70633"/>
                      <a:pt x="82296" y="82065"/>
                      <a:pt x="68617" y="95171"/>
                    </a:cubicBezTo>
                    <a:cubicBezTo>
                      <a:pt x="57352" y="106324"/>
                      <a:pt x="48501" y="114968"/>
                      <a:pt x="37505" y="119709"/>
                    </a:cubicBezTo>
                    <a:lnTo>
                      <a:pt x="64058" y="8452"/>
                    </a:lnTo>
                    <a:close/>
                  </a:path>
                </a:pathLst>
              </a:custGeom>
              <a:solidFill>
                <a:srgbClr val="000000"/>
              </a:solidFill>
              <a:ln w="3801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97" name="Dowolny kształt: kształt 96">
                <a:extLst>
                  <a:ext uri="{FF2B5EF4-FFF2-40B4-BE49-F238E27FC236}">
                    <a16:creationId xmlns:a16="http://schemas.microsoft.com/office/drawing/2014/main" id="{7DEB7954-7B82-7710-4F08-F34FB0481E32}"/>
                  </a:ext>
                </a:extLst>
              </p:cNvPr>
              <p:cNvSpPr/>
              <p:nvPr>
                <p:custDataLst>
                  <p:tags r:id="rId92"/>
                </p:custDataLst>
              </p:nvPr>
            </p:nvSpPr>
            <p:spPr>
              <a:xfrm>
                <a:off x="13549498" y="4498300"/>
                <a:ext cx="326067" cy="272067"/>
              </a:xfrm>
              <a:custGeom>
                <a:avLst/>
                <a:gdLst>
                  <a:gd name="connsiteX0" fmla="*/ 180702 w 326067"/>
                  <a:gd name="connsiteY0" fmla="*/ 111212 h 272067"/>
                  <a:gd name="connsiteX1" fmla="*/ 178786 w 326067"/>
                  <a:gd name="connsiteY1" fmla="*/ 105635 h 272067"/>
                  <a:gd name="connsiteX2" fmla="*/ 189898 w 326067"/>
                  <a:gd name="connsiteY2" fmla="*/ 96473 h 272067"/>
                  <a:gd name="connsiteX3" fmla="*/ 256951 w 326067"/>
                  <a:gd name="connsiteY3" fmla="*/ 42697 h 272067"/>
                  <a:gd name="connsiteX4" fmla="*/ 319405 w 326067"/>
                  <a:gd name="connsiteY4" fmla="*/ 12423 h 272067"/>
                  <a:gd name="connsiteX5" fmla="*/ 326302 w 326067"/>
                  <a:gd name="connsiteY5" fmla="*/ 4456 h 272067"/>
                  <a:gd name="connsiteX6" fmla="*/ 322088 w 326067"/>
                  <a:gd name="connsiteY6" fmla="*/ 75 h 272067"/>
                  <a:gd name="connsiteX7" fmla="*/ 294883 w 326067"/>
                  <a:gd name="connsiteY7" fmla="*/ 1270 h 272067"/>
                  <a:gd name="connsiteX8" fmla="*/ 252353 w 326067"/>
                  <a:gd name="connsiteY8" fmla="*/ 75 h 272067"/>
                  <a:gd name="connsiteX9" fmla="*/ 245073 w 326067"/>
                  <a:gd name="connsiteY9" fmla="*/ 8042 h 272067"/>
                  <a:gd name="connsiteX10" fmla="*/ 249671 w 326067"/>
                  <a:gd name="connsiteY10" fmla="*/ 12423 h 272067"/>
                  <a:gd name="connsiteX11" fmla="*/ 261548 w 326067"/>
                  <a:gd name="connsiteY11" fmla="*/ 20788 h 272067"/>
                  <a:gd name="connsiteX12" fmla="*/ 247755 w 326067"/>
                  <a:gd name="connsiteY12" fmla="*/ 39112 h 272067"/>
                  <a:gd name="connsiteX13" fmla="*/ 98323 w 326067"/>
                  <a:gd name="connsiteY13" fmla="*/ 158615 h 272067"/>
                  <a:gd name="connsiteX14" fmla="*/ 128976 w 326067"/>
                  <a:gd name="connsiteY14" fmla="*/ 30747 h 272067"/>
                  <a:gd name="connsiteX15" fmla="*/ 161161 w 326067"/>
                  <a:gd name="connsiteY15" fmla="*/ 12423 h 272067"/>
                  <a:gd name="connsiteX16" fmla="*/ 174188 w 326067"/>
                  <a:gd name="connsiteY16" fmla="*/ 4456 h 272067"/>
                  <a:gd name="connsiteX17" fmla="*/ 168824 w 326067"/>
                  <a:gd name="connsiteY17" fmla="*/ 75 h 272067"/>
                  <a:gd name="connsiteX18" fmla="*/ 119780 w 326067"/>
                  <a:gd name="connsiteY18" fmla="*/ 1270 h 272067"/>
                  <a:gd name="connsiteX19" fmla="*/ 70352 w 326067"/>
                  <a:gd name="connsiteY19" fmla="*/ 75 h 272067"/>
                  <a:gd name="connsiteX20" fmla="*/ 62689 w 326067"/>
                  <a:gd name="connsiteY20" fmla="*/ 7643 h 272067"/>
                  <a:gd name="connsiteX21" fmla="*/ 73801 w 326067"/>
                  <a:gd name="connsiteY21" fmla="*/ 12423 h 272067"/>
                  <a:gd name="connsiteX22" fmla="*/ 90277 w 326067"/>
                  <a:gd name="connsiteY22" fmla="*/ 13220 h 272067"/>
                  <a:gd name="connsiteX23" fmla="*/ 98706 w 326067"/>
                  <a:gd name="connsiteY23" fmla="*/ 19593 h 272067"/>
                  <a:gd name="connsiteX24" fmla="*/ 97174 w 326067"/>
                  <a:gd name="connsiteY24" fmla="*/ 27162 h 272067"/>
                  <a:gd name="connsiteX25" fmla="*/ 45830 w 326067"/>
                  <a:gd name="connsiteY25" fmla="*/ 241071 h 272067"/>
                  <a:gd name="connsiteX26" fmla="*/ 10963 w 326067"/>
                  <a:gd name="connsiteY26" fmla="*/ 259793 h 272067"/>
                  <a:gd name="connsiteX27" fmla="*/ 234 w 326067"/>
                  <a:gd name="connsiteY27" fmla="*/ 267362 h 272067"/>
                  <a:gd name="connsiteX28" fmla="*/ 5982 w 326067"/>
                  <a:gd name="connsiteY28" fmla="*/ 272142 h 272067"/>
                  <a:gd name="connsiteX29" fmla="*/ 54643 w 326067"/>
                  <a:gd name="connsiteY29" fmla="*/ 270947 h 272067"/>
                  <a:gd name="connsiteX30" fmla="*/ 79165 w 326067"/>
                  <a:gd name="connsiteY30" fmla="*/ 271345 h 272067"/>
                  <a:gd name="connsiteX31" fmla="*/ 104070 w 326067"/>
                  <a:gd name="connsiteY31" fmla="*/ 272142 h 272067"/>
                  <a:gd name="connsiteX32" fmla="*/ 111734 w 326067"/>
                  <a:gd name="connsiteY32" fmla="*/ 264175 h 272067"/>
                  <a:gd name="connsiteX33" fmla="*/ 101005 w 326067"/>
                  <a:gd name="connsiteY33" fmla="*/ 259793 h 272067"/>
                  <a:gd name="connsiteX34" fmla="*/ 76100 w 326067"/>
                  <a:gd name="connsiteY34" fmla="*/ 252623 h 272067"/>
                  <a:gd name="connsiteX35" fmla="*/ 79548 w 326067"/>
                  <a:gd name="connsiteY35" fmla="*/ 235096 h 272067"/>
                  <a:gd name="connsiteX36" fmla="*/ 94875 w 326067"/>
                  <a:gd name="connsiteY36" fmla="*/ 172557 h 272067"/>
                  <a:gd name="connsiteX37" fmla="*/ 151965 w 326067"/>
                  <a:gd name="connsiteY37" fmla="*/ 126349 h 272067"/>
                  <a:gd name="connsiteX38" fmla="*/ 196412 w 326067"/>
                  <a:gd name="connsiteY38" fmla="*/ 233503 h 272067"/>
                  <a:gd name="connsiteX39" fmla="*/ 201009 w 326067"/>
                  <a:gd name="connsiteY39" fmla="*/ 247445 h 272067"/>
                  <a:gd name="connsiteX40" fmla="*/ 181085 w 326067"/>
                  <a:gd name="connsiteY40" fmla="*/ 259793 h 272067"/>
                  <a:gd name="connsiteX41" fmla="*/ 172656 w 326067"/>
                  <a:gd name="connsiteY41" fmla="*/ 267760 h 272067"/>
                  <a:gd name="connsiteX42" fmla="*/ 178020 w 326067"/>
                  <a:gd name="connsiteY42" fmla="*/ 272142 h 272067"/>
                  <a:gd name="connsiteX43" fmla="*/ 224765 w 326067"/>
                  <a:gd name="connsiteY43" fmla="*/ 270947 h 272067"/>
                  <a:gd name="connsiteX44" fmla="*/ 262315 w 326067"/>
                  <a:gd name="connsiteY44" fmla="*/ 272142 h 272067"/>
                  <a:gd name="connsiteX45" fmla="*/ 269212 w 326067"/>
                  <a:gd name="connsiteY45" fmla="*/ 264175 h 272067"/>
                  <a:gd name="connsiteX46" fmla="*/ 261548 w 326067"/>
                  <a:gd name="connsiteY46" fmla="*/ 259793 h 272067"/>
                  <a:gd name="connsiteX47" fmla="*/ 235111 w 326067"/>
                  <a:gd name="connsiteY47" fmla="*/ 241868 h 272067"/>
                  <a:gd name="connsiteX48" fmla="*/ 180702 w 326067"/>
                  <a:gd name="connsiteY48" fmla="*/ 111212 h 272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26067" h="272067">
                    <a:moveTo>
                      <a:pt x="180702" y="111212"/>
                    </a:moveTo>
                    <a:cubicBezTo>
                      <a:pt x="180319" y="110017"/>
                      <a:pt x="178786" y="106830"/>
                      <a:pt x="178786" y="105635"/>
                    </a:cubicBezTo>
                    <a:cubicBezTo>
                      <a:pt x="178786" y="105237"/>
                      <a:pt x="185683" y="99660"/>
                      <a:pt x="189898" y="96473"/>
                    </a:cubicBezTo>
                    <a:lnTo>
                      <a:pt x="256951" y="42697"/>
                    </a:lnTo>
                    <a:cubicBezTo>
                      <a:pt x="292967" y="15212"/>
                      <a:pt x="307911" y="13618"/>
                      <a:pt x="319405" y="12423"/>
                    </a:cubicBezTo>
                    <a:cubicBezTo>
                      <a:pt x="322471" y="12025"/>
                      <a:pt x="326302" y="11627"/>
                      <a:pt x="326302" y="4456"/>
                    </a:cubicBezTo>
                    <a:cubicBezTo>
                      <a:pt x="326302" y="2863"/>
                      <a:pt x="325153" y="75"/>
                      <a:pt x="322088" y="75"/>
                    </a:cubicBezTo>
                    <a:cubicBezTo>
                      <a:pt x="313658" y="75"/>
                      <a:pt x="304079" y="1270"/>
                      <a:pt x="294883" y="1270"/>
                    </a:cubicBezTo>
                    <a:cubicBezTo>
                      <a:pt x="281090" y="1270"/>
                      <a:pt x="266146" y="75"/>
                      <a:pt x="252353" y="75"/>
                    </a:cubicBezTo>
                    <a:cubicBezTo>
                      <a:pt x="249671" y="75"/>
                      <a:pt x="245073" y="75"/>
                      <a:pt x="245073" y="8042"/>
                    </a:cubicBezTo>
                    <a:cubicBezTo>
                      <a:pt x="245073" y="10830"/>
                      <a:pt x="246988" y="12025"/>
                      <a:pt x="249671" y="12423"/>
                    </a:cubicBezTo>
                    <a:cubicBezTo>
                      <a:pt x="258100" y="13220"/>
                      <a:pt x="261548" y="15212"/>
                      <a:pt x="261548" y="20788"/>
                    </a:cubicBezTo>
                    <a:cubicBezTo>
                      <a:pt x="261548" y="27959"/>
                      <a:pt x="250054" y="37120"/>
                      <a:pt x="247755" y="39112"/>
                    </a:cubicBezTo>
                    <a:lnTo>
                      <a:pt x="98323" y="158615"/>
                    </a:lnTo>
                    <a:lnTo>
                      <a:pt x="128976" y="30747"/>
                    </a:lnTo>
                    <a:cubicBezTo>
                      <a:pt x="132424" y="16407"/>
                      <a:pt x="133190" y="12423"/>
                      <a:pt x="161161" y="12423"/>
                    </a:cubicBezTo>
                    <a:cubicBezTo>
                      <a:pt x="170740" y="12423"/>
                      <a:pt x="174188" y="12423"/>
                      <a:pt x="174188" y="4456"/>
                    </a:cubicBezTo>
                    <a:cubicBezTo>
                      <a:pt x="174188" y="871"/>
                      <a:pt x="171123" y="75"/>
                      <a:pt x="168824" y="75"/>
                    </a:cubicBezTo>
                    <a:cubicBezTo>
                      <a:pt x="158096" y="75"/>
                      <a:pt x="130508" y="1270"/>
                      <a:pt x="119780" y="1270"/>
                    </a:cubicBezTo>
                    <a:cubicBezTo>
                      <a:pt x="108668" y="1270"/>
                      <a:pt x="81464" y="75"/>
                      <a:pt x="70352" y="75"/>
                    </a:cubicBezTo>
                    <a:cubicBezTo>
                      <a:pt x="67670" y="75"/>
                      <a:pt x="62689" y="75"/>
                      <a:pt x="62689" y="7643"/>
                    </a:cubicBezTo>
                    <a:cubicBezTo>
                      <a:pt x="62689" y="12423"/>
                      <a:pt x="66138" y="12423"/>
                      <a:pt x="73801" y="12423"/>
                    </a:cubicBezTo>
                    <a:cubicBezTo>
                      <a:pt x="78782" y="12423"/>
                      <a:pt x="85679" y="12822"/>
                      <a:pt x="90277" y="13220"/>
                    </a:cubicBezTo>
                    <a:cubicBezTo>
                      <a:pt x="96407" y="14017"/>
                      <a:pt x="98706" y="15212"/>
                      <a:pt x="98706" y="19593"/>
                    </a:cubicBezTo>
                    <a:cubicBezTo>
                      <a:pt x="98706" y="21187"/>
                      <a:pt x="98323" y="22382"/>
                      <a:pt x="97174" y="27162"/>
                    </a:cubicBezTo>
                    <a:lnTo>
                      <a:pt x="45830" y="241071"/>
                    </a:lnTo>
                    <a:cubicBezTo>
                      <a:pt x="41999" y="256607"/>
                      <a:pt x="41232" y="259793"/>
                      <a:pt x="10963" y="259793"/>
                    </a:cubicBezTo>
                    <a:cubicBezTo>
                      <a:pt x="4449" y="259793"/>
                      <a:pt x="234" y="259793"/>
                      <a:pt x="234" y="267362"/>
                    </a:cubicBezTo>
                    <a:cubicBezTo>
                      <a:pt x="234" y="272142"/>
                      <a:pt x="4832" y="272142"/>
                      <a:pt x="5982" y="272142"/>
                    </a:cubicBezTo>
                    <a:cubicBezTo>
                      <a:pt x="16710" y="272142"/>
                      <a:pt x="43914" y="270947"/>
                      <a:pt x="54643" y="270947"/>
                    </a:cubicBezTo>
                    <a:cubicBezTo>
                      <a:pt x="62689" y="270947"/>
                      <a:pt x="71119" y="271345"/>
                      <a:pt x="79165" y="271345"/>
                    </a:cubicBezTo>
                    <a:cubicBezTo>
                      <a:pt x="87595" y="271345"/>
                      <a:pt x="96024" y="272142"/>
                      <a:pt x="104070" y="272142"/>
                    </a:cubicBezTo>
                    <a:cubicBezTo>
                      <a:pt x="106752" y="272142"/>
                      <a:pt x="111734" y="272142"/>
                      <a:pt x="111734" y="264175"/>
                    </a:cubicBezTo>
                    <a:cubicBezTo>
                      <a:pt x="111734" y="259793"/>
                      <a:pt x="108285" y="259793"/>
                      <a:pt x="101005" y="259793"/>
                    </a:cubicBezTo>
                    <a:cubicBezTo>
                      <a:pt x="86828" y="259793"/>
                      <a:pt x="76100" y="259793"/>
                      <a:pt x="76100" y="252623"/>
                    </a:cubicBezTo>
                    <a:cubicBezTo>
                      <a:pt x="76100" y="249835"/>
                      <a:pt x="78399" y="241071"/>
                      <a:pt x="79548" y="235096"/>
                    </a:cubicBezTo>
                    <a:cubicBezTo>
                      <a:pt x="84912" y="214383"/>
                      <a:pt x="89893" y="193270"/>
                      <a:pt x="94875" y="172557"/>
                    </a:cubicBezTo>
                    <a:lnTo>
                      <a:pt x="151965" y="126349"/>
                    </a:lnTo>
                    <a:lnTo>
                      <a:pt x="196412" y="233503"/>
                    </a:lnTo>
                    <a:cubicBezTo>
                      <a:pt x="201009" y="244258"/>
                      <a:pt x="201009" y="245055"/>
                      <a:pt x="201009" y="247445"/>
                    </a:cubicBezTo>
                    <a:cubicBezTo>
                      <a:pt x="201009" y="259395"/>
                      <a:pt x="184534" y="259793"/>
                      <a:pt x="181085" y="259793"/>
                    </a:cubicBezTo>
                    <a:cubicBezTo>
                      <a:pt x="176870" y="259793"/>
                      <a:pt x="172656" y="259793"/>
                      <a:pt x="172656" y="267760"/>
                    </a:cubicBezTo>
                    <a:cubicBezTo>
                      <a:pt x="172656" y="272142"/>
                      <a:pt x="177254" y="272142"/>
                      <a:pt x="178020" y="272142"/>
                    </a:cubicBezTo>
                    <a:cubicBezTo>
                      <a:pt x="193346" y="272142"/>
                      <a:pt x="209439" y="270947"/>
                      <a:pt x="224765" y="270947"/>
                    </a:cubicBezTo>
                    <a:cubicBezTo>
                      <a:pt x="233195" y="270947"/>
                      <a:pt x="253885" y="272142"/>
                      <a:pt x="262315" y="272142"/>
                    </a:cubicBezTo>
                    <a:cubicBezTo>
                      <a:pt x="264231" y="272142"/>
                      <a:pt x="269212" y="272142"/>
                      <a:pt x="269212" y="264175"/>
                    </a:cubicBezTo>
                    <a:cubicBezTo>
                      <a:pt x="269212" y="259793"/>
                      <a:pt x="264997" y="259793"/>
                      <a:pt x="261548" y="259793"/>
                    </a:cubicBezTo>
                    <a:cubicBezTo>
                      <a:pt x="245839" y="259395"/>
                      <a:pt x="240858" y="255810"/>
                      <a:pt x="235111" y="241868"/>
                    </a:cubicBezTo>
                    <a:lnTo>
                      <a:pt x="180702" y="111212"/>
                    </a:lnTo>
                    <a:close/>
                  </a:path>
                </a:pathLst>
              </a:custGeom>
              <a:solidFill>
                <a:srgbClr val="000000"/>
              </a:solidFill>
              <a:ln w="3801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98" name="Dowolny kształt: kształt 97">
                <a:extLst>
                  <a:ext uri="{FF2B5EF4-FFF2-40B4-BE49-F238E27FC236}">
                    <a16:creationId xmlns:a16="http://schemas.microsoft.com/office/drawing/2014/main" id="{C667FA84-8148-B7AC-6E5F-DE3B625CC90B}"/>
                  </a:ext>
                </a:extLst>
              </p:cNvPr>
              <p:cNvSpPr/>
              <p:nvPr>
                <p:custDataLst>
                  <p:tags r:id="rId93"/>
                </p:custDataLst>
              </p:nvPr>
            </p:nvSpPr>
            <p:spPr>
              <a:xfrm>
                <a:off x="13906270" y="4455975"/>
                <a:ext cx="167899" cy="183197"/>
              </a:xfrm>
              <a:custGeom>
                <a:avLst/>
                <a:gdLst>
                  <a:gd name="connsiteX0" fmla="*/ 66492 w 167899"/>
                  <a:gd name="connsiteY0" fmla="*/ 125548 h 183197"/>
                  <a:gd name="connsiteX1" fmla="*/ 75611 w 167899"/>
                  <a:gd name="connsiteY1" fmla="*/ 125826 h 183197"/>
                  <a:gd name="connsiteX2" fmla="*/ 168144 w 167899"/>
                  <a:gd name="connsiteY2" fmla="*/ 40780 h 183197"/>
                  <a:gd name="connsiteX3" fmla="*/ 133008 w 167899"/>
                  <a:gd name="connsiteY3" fmla="*/ 70 h 183197"/>
                  <a:gd name="connsiteX4" fmla="*/ 68906 w 167899"/>
                  <a:gd name="connsiteY4" fmla="*/ 70059 h 183197"/>
                  <a:gd name="connsiteX5" fmla="*/ 57909 w 167899"/>
                  <a:gd name="connsiteY5" fmla="*/ 105192 h 183197"/>
                  <a:gd name="connsiteX6" fmla="*/ 9631 w 167899"/>
                  <a:gd name="connsiteY6" fmla="*/ 66434 h 183197"/>
                  <a:gd name="connsiteX7" fmla="*/ 32965 w 167899"/>
                  <a:gd name="connsiteY7" fmla="*/ 9829 h 183197"/>
                  <a:gd name="connsiteX8" fmla="*/ 35111 w 167899"/>
                  <a:gd name="connsiteY8" fmla="*/ 6204 h 183197"/>
                  <a:gd name="connsiteX9" fmla="*/ 30820 w 167899"/>
                  <a:gd name="connsiteY9" fmla="*/ 2858 h 183197"/>
                  <a:gd name="connsiteX10" fmla="*/ 22237 w 167899"/>
                  <a:gd name="connsiteY10" fmla="*/ 8993 h 183197"/>
                  <a:gd name="connsiteX11" fmla="*/ 244 w 167899"/>
                  <a:gd name="connsiteY11" fmla="*/ 69222 h 183197"/>
                  <a:gd name="connsiteX12" fmla="*/ 52276 w 167899"/>
                  <a:gd name="connsiteY12" fmla="*/ 123317 h 183197"/>
                  <a:gd name="connsiteX13" fmla="*/ 37257 w 167899"/>
                  <a:gd name="connsiteY13" fmla="*/ 174344 h 183197"/>
                  <a:gd name="connsiteX14" fmla="*/ 46376 w 167899"/>
                  <a:gd name="connsiteY14" fmla="*/ 183267 h 183197"/>
                  <a:gd name="connsiteX15" fmla="*/ 56836 w 167899"/>
                  <a:gd name="connsiteY15" fmla="*/ 177133 h 183197"/>
                  <a:gd name="connsiteX16" fmla="*/ 66492 w 167899"/>
                  <a:gd name="connsiteY16" fmla="*/ 125548 h 183197"/>
                  <a:gd name="connsiteX17" fmla="*/ 69978 w 167899"/>
                  <a:gd name="connsiteY17" fmla="*/ 106587 h 183197"/>
                  <a:gd name="connsiteX18" fmla="*/ 90362 w 167899"/>
                  <a:gd name="connsiteY18" fmla="*/ 43848 h 183197"/>
                  <a:gd name="connsiteX19" fmla="*/ 130058 w 167899"/>
                  <a:gd name="connsiteY19" fmla="*/ 19031 h 183197"/>
                  <a:gd name="connsiteX20" fmla="*/ 158488 w 167899"/>
                  <a:gd name="connsiteY20" fmla="*/ 46357 h 183197"/>
                  <a:gd name="connsiteX21" fmla="*/ 78561 w 167899"/>
                  <a:gd name="connsiteY21" fmla="*/ 106865 h 183197"/>
                  <a:gd name="connsiteX22" fmla="*/ 69978 w 167899"/>
                  <a:gd name="connsiteY22" fmla="*/ 106587 h 183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7899" h="183197">
                    <a:moveTo>
                      <a:pt x="66492" y="125548"/>
                    </a:moveTo>
                    <a:cubicBezTo>
                      <a:pt x="69442" y="125826"/>
                      <a:pt x="72661" y="125826"/>
                      <a:pt x="75611" y="125826"/>
                    </a:cubicBezTo>
                    <a:cubicBezTo>
                      <a:pt x="123889" y="125826"/>
                      <a:pt x="168144" y="84837"/>
                      <a:pt x="168144" y="40780"/>
                    </a:cubicBezTo>
                    <a:cubicBezTo>
                      <a:pt x="168144" y="15964"/>
                      <a:pt x="153928" y="70"/>
                      <a:pt x="133008" y="70"/>
                    </a:cubicBezTo>
                    <a:cubicBezTo>
                      <a:pt x="95995" y="70"/>
                      <a:pt x="76415" y="49146"/>
                      <a:pt x="68906" y="70059"/>
                    </a:cubicBezTo>
                    <a:cubicBezTo>
                      <a:pt x="65419" y="80376"/>
                      <a:pt x="59518" y="99894"/>
                      <a:pt x="57909" y="105192"/>
                    </a:cubicBezTo>
                    <a:cubicBezTo>
                      <a:pt x="28406" y="101010"/>
                      <a:pt x="9631" y="87068"/>
                      <a:pt x="9631" y="66434"/>
                    </a:cubicBezTo>
                    <a:cubicBezTo>
                      <a:pt x="9631" y="66155"/>
                      <a:pt x="11240" y="34925"/>
                      <a:pt x="32965" y="9829"/>
                    </a:cubicBezTo>
                    <a:cubicBezTo>
                      <a:pt x="34843" y="7877"/>
                      <a:pt x="35111" y="7320"/>
                      <a:pt x="35111" y="6204"/>
                    </a:cubicBezTo>
                    <a:cubicBezTo>
                      <a:pt x="35111" y="2858"/>
                      <a:pt x="31624" y="2858"/>
                      <a:pt x="30820" y="2858"/>
                    </a:cubicBezTo>
                    <a:cubicBezTo>
                      <a:pt x="28406" y="2858"/>
                      <a:pt x="27333" y="2858"/>
                      <a:pt x="22237" y="8993"/>
                    </a:cubicBezTo>
                    <a:cubicBezTo>
                      <a:pt x="7217" y="28233"/>
                      <a:pt x="244" y="57232"/>
                      <a:pt x="244" y="69222"/>
                    </a:cubicBezTo>
                    <a:cubicBezTo>
                      <a:pt x="244" y="94039"/>
                      <a:pt x="17677" y="115509"/>
                      <a:pt x="52276" y="123317"/>
                    </a:cubicBezTo>
                    <a:cubicBezTo>
                      <a:pt x="38866" y="166537"/>
                      <a:pt x="37257" y="171835"/>
                      <a:pt x="37257" y="174344"/>
                    </a:cubicBezTo>
                    <a:cubicBezTo>
                      <a:pt x="37257" y="181873"/>
                      <a:pt x="43426" y="183267"/>
                      <a:pt x="46376" y="183267"/>
                    </a:cubicBezTo>
                    <a:cubicBezTo>
                      <a:pt x="49326" y="183267"/>
                      <a:pt x="54690" y="181315"/>
                      <a:pt x="56836" y="177133"/>
                    </a:cubicBezTo>
                    <a:cubicBezTo>
                      <a:pt x="58714" y="172950"/>
                      <a:pt x="61127" y="158729"/>
                      <a:pt x="66492" y="125548"/>
                    </a:cubicBezTo>
                    <a:close/>
                    <a:moveTo>
                      <a:pt x="69978" y="106587"/>
                    </a:moveTo>
                    <a:cubicBezTo>
                      <a:pt x="75343" y="74520"/>
                      <a:pt x="77488" y="61972"/>
                      <a:pt x="90362" y="43848"/>
                    </a:cubicBezTo>
                    <a:cubicBezTo>
                      <a:pt x="102432" y="26838"/>
                      <a:pt x="116647" y="19031"/>
                      <a:pt x="130058" y="19031"/>
                    </a:cubicBezTo>
                    <a:cubicBezTo>
                      <a:pt x="148564" y="19031"/>
                      <a:pt x="158488" y="31858"/>
                      <a:pt x="158488" y="46357"/>
                    </a:cubicBezTo>
                    <a:cubicBezTo>
                      <a:pt x="158488" y="74520"/>
                      <a:pt x="124693" y="106865"/>
                      <a:pt x="78561" y="106865"/>
                    </a:cubicBezTo>
                    <a:cubicBezTo>
                      <a:pt x="76147" y="106865"/>
                      <a:pt x="72392" y="106865"/>
                      <a:pt x="69978" y="1065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801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99" name="Dowolny kształt: kształt 98">
                <a:extLst>
                  <a:ext uri="{FF2B5EF4-FFF2-40B4-BE49-F238E27FC236}">
                    <a16:creationId xmlns:a16="http://schemas.microsoft.com/office/drawing/2014/main" id="{81ACE393-77AB-831E-2E2F-08A7B8692C34}"/>
                  </a:ext>
                </a:extLst>
              </p:cNvPr>
              <p:cNvSpPr/>
              <p:nvPr>
                <p:custDataLst>
                  <p:tags r:id="rId94"/>
                </p:custDataLst>
              </p:nvPr>
            </p:nvSpPr>
            <p:spPr>
              <a:xfrm>
                <a:off x="13880473" y="4697016"/>
                <a:ext cx="131959" cy="196302"/>
              </a:xfrm>
              <a:custGeom>
                <a:avLst/>
                <a:gdLst>
                  <a:gd name="connsiteX0" fmla="*/ 64077 w 131959"/>
                  <a:gd name="connsiteY0" fmla="*/ 8443 h 196302"/>
                  <a:gd name="connsiteX1" fmla="*/ 65150 w 131959"/>
                  <a:gd name="connsiteY1" fmla="*/ 3981 h 196302"/>
                  <a:gd name="connsiteX2" fmla="*/ 60859 w 131959"/>
                  <a:gd name="connsiteY2" fmla="*/ 78 h 196302"/>
                  <a:gd name="connsiteX3" fmla="*/ 26528 w 131959"/>
                  <a:gd name="connsiteY3" fmla="*/ 2866 h 196302"/>
                  <a:gd name="connsiteX4" fmla="*/ 20627 w 131959"/>
                  <a:gd name="connsiteY4" fmla="*/ 9279 h 196302"/>
                  <a:gd name="connsiteX5" fmla="*/ 27600 w 131959"/>
                  <a:gd name="connsiteY5" fmla="*/ 13183 h 196302"/>
                  <a:gd name="connsiteX6" fmla="*/ 40475 w 131959"/>
                  <a:gd name="connsiteY6" fmla="*/ 17366 h 196302"/>
                  <a:gd name="connsiteX7" fmla="*/ 39402 w 131959"/>
                  <a:gd name="connsiteY7" fmla="*/ 23500 h 196302"/>
                  <a:gd name="connsiteX8" fmla="*/ 1584 w 131959"/>
                  <a:gd name="connsiteY8" fmla="*/ 181323 h 196302"/>
                  <a:gd name="connsiteX9" fmla="*/ 243 w 131959"/>
                  <a:gd name="connsiteY9" fmla="*/ 187458 h 196302"/>
                  <a:gd name="connsiteX10" fmla="*/ 9362 w 131959"/>
                  <a:gd name="connsiteY10" fmla="*/ 196381 h 196302"/>
                  <a:gd name="connsiteX11" fmla="*/ 21700 w 131959"/>
                  <a:gd name="connsiteY11" fmla="*/ 184669 h 196302"/>
                  <a:gd name="connsiteX12" fmla="*/ 34842 w 131959"/>
                  <a:gd name="connsiteY12" fmla="*/ 130574 h 196302"/>
                  <a:gd name="connsiteX13" fmla="*/ 69173 w 131959"/>
                  <a:gd name="connsiteY13" fmla="*/ 153439 h 196302"/>
                  <a:gd name="connsiteX14" fmla="*/ 68637 w 131959"/>
                  <a:gd name="connsiteY14" fmla="*/ 159016 h 196302"/>
                  <a:gd name="connsiteX15" fmla="*/ 67564 w 131959"/>
                  <a:gd name="connsiteY15" fmla="*/ 167660 h 196302"/>
                  <a:gd name="connsiteX16" fmla="*/ 95994 w 131959"/>
                  <a:gd name="connsiteY16" fmla="*/ 196381 h 196302"/>
                  <a:gd name="connsiteX17" fmla="*/ 130057 w 131959"/>
                  <a:gd name="connsiteY17" fmla="*/ 153718 h 196302"/>
                  <a:gd name="connsiteX18" fmla="*/ 125766 w 131959"/>
                  <a:gd name="connsiteY18" fmla="*/ 150093 h 196302"/>
                  <a:gd name="connsiteX19" fmla="*/ 120401 w 131959"/>
                  <a:gd name="connsiteY19" fmla="*/ 156785 h 196302"/>
                  <a:gd name="connsiteX20" fmla="*/ 96799 w 131959"/>
                  <a:gd name="connsiteY20" fmla="*/ 188573 h 196302"/>
                  <a:gd name="connsiteX21" fmla="*/ 87411 w 131959"/>
                  <a:gd name="connsiteY21" fmla="*/ 174073 h 196302"/>
                  <a:gd name="connsiteX22" fmla="*/ 89021 w 131959"/>
                  <a:gd name="connsiteY22" fmla="*/ 161526 h 196302"/>
                  <a:gd name="connsiteX23" fmla="*/ 90362 w 131959"/>
                  <a:gd name="connsiteY23" fmla="*/ 152882 h 196302"/>
                  <a:gd name="connsiteX24" fmla="*/ 46912 w 131959"/>
                  <a:gd name="connsiteY24" fmla="*/ 123325 h 196302"/>
                  <a:gd name="connsiteX25" fmla="*/ 69173 w 131959"/>
                  <a:gd name="connsiteY25" fmla="*/ 104921 h 196302"/>
                  <a:gd name="connsiteX26" fmla="*/ 111282 w 131959"/>
                  <a:gd name="connsiteY26" fmla="*/ 78432 h 196302"/>
                  <a:gd name="connsiteX27" fmla="*/ 120133 w 131959"/>
                  <a:gd name="connsiteY27" fmla="*/ 82056 h 196302"/>
                  <a:gd name="connsiteX28" fmla="*/ 106186 w 131959"/>
                  <a:gd name="connsiteY28" fmla="*/ 97671 h 196302"/>
                  <a:gd name="connsiteX29" fmla="*/ 116915 w 131959"/>
                  <a:gd name="connsiteY29" fmla="*/ 107989 h 196302"/>
                  <a:gd name="connsiteX30" fmla="*/ 132203 w 131959"/>
                  <a:gd name="connsiteY30" fmla="*/ 90143 h 196302"/>
                  <a:gd name="connsiteX31" fmla="*/ 111550 w 131959"/>
                  <a:gd name="connsiteY31" fmla="*/ 70624 h 196302"/>
                  <a:gd name="connsiteX32" fmla="*/ 68637 w 131959"/>
                  <a:gd name="connsiteY32" fmla="*/ 95162 h 196302"/>
                  <a:gd name="connsiteX33" fmla="*/ 37524 w 131959"/>
                  <a:gd name="connsiteY33" fmla="*/ 119700 h 196302"/>
                  <a:gd name="connsiteX34" fmla="*/ 64077 w 131959"/>
                  <a:gd name="connsiteY34" fmla="*/ 8443 h 196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31959" h="196302">
                    <a:moveTo>
                      <a:pt x="64077" y="8443"/>
                    </a:moveTo>
                    <a:cubicBezTo>
                      <a:pt x="64345" y="7885"/>
                      <a:pt x="65150" y="4260"/>
                      <a:pt x="65150" y="3981"/>
                    </a:cubicBezTo>
                    <a:cubicBezTo>
                      <a:pt x="65150" y="2587"/>
                      <a:pt x="64077" y="78"/>
                      <a:pt x="60859" y="78"/>
                    </a:cubicBezTo>
                    <a:cubicBezTo>
                      <a:pt x="55494" y="78"/>
                      <a:pt x="33233" y="2308"/>
                      <a:pt x="26528" y="2866"/>
                    </a:cubicBezTo>
                    <a:cubicBezTo>
                      <a:pt x="24382" y="3145"/>
                      <a:pt x="20627" y="3424"/>
                      <a:pt x="20627" y="9279"/>
                    </a:cubicBezTo>
                    <a:cubicBezTo>
                      <a:pt x="20627" y="13183"/>
                      <a:pt x="24382" y="13183"/>
                      <a:pt x="27600" y="13183"/>
                    </a:cubicBezTo>
                    <a:cubicBezTo>
                      <a:pt x="40475" y="13183"/>
                      <a:pt x="40475" y="15135"/>
                      <a:pt x="40475" y="17366"/>
                    </a:cubicBezTo>
                    <a:cubicBezTo>
                      <a:pt x="40475" y="19318"/>
                      <a:pt x="39938" y="20991"/>
                      <a:pt x="39402" y="23500"/>
                    </a:cubicBezTo>
                    <a:lnTo>
                      <a:pt x="1584" y="181323"/>
                    </a:lnTo>
                    <a:cubicBezTo>
                      <a:pt x="243" y="186342"/>
                      <a:pt x="243" y="186900"/>
                      <a:pt x="243" y="187458"/>
                    </a:cubicBezTo>
                    <a:cubicBezTo>
                      <a:pt x="243" y="191640"/>
                      <a:pt x="3461" y="196381"/>
                      <a:pt x="9362" y="196381"/>
                    </a:cubicBezTo>
                    <a:cubicBezTo>
                      <a:pt x="16604" y="196381"/>
                      <a:pt x="20090" y="190804"/>
                      <a:pt x="21700" y="184669"/>
                    </a:cubicBezTo>
                    <a:cubicBezTo>
                      <a:pt x="22236" y="183554"/>
                      <a:pt x="33769" y="134478"/>
                      <a:pt x="34842" y="130574"/>
                    </a:cubicBezTo>
                    <a:cubicBezTo>
                      <a:pt x="53885" y="132526"/>
                      <a:pt x="69173" y="138940"/>
                      <a:pt x="69173" y="153439"/>
                    </a:cubicBezTo>
                    <a:cubicBezTo>
                      <a:pt x="69173" y="154833"/>
                      <a:pt x="69173" y="156228"/>
                      <a:pt x="68637" y="159016"/>
                    </a:cubicBezTo>
                    <a:cubicBezTo>
                      <a:pt x="67564" y="163199"/>
                      <a:pt x="67564" y="164593"/>
                      <a:pt x="67564" y="167660"/>
                    </a:cubicBezTo>
                    <a:cubicBezTo>
                      <a:pt x="67564" y="187458"/>
                      <a:pt x="83120" y="196381"/>
                      <a:pt x="95994" y="196381"/>
                    </a:cubicBezTo>
                    <a:cubicBezTo>
                      <a:pt x="122011" y="196381"/>
                      <a:pt x="130057" y="153997"/>
                      <a:pt x="130057" y="153718"/>
                    </a:cubicBezTo>
                    <a:cubicBezTo>
                      <a:pt x="130057" y="150093"/>
                      <a:pt x="126570" y="150093"/>
                      <a:pt x="125766" y="150093"/>
                    </a:cubicBezTo>
                    <a:cubicBezTo>
                      <a:pt x="122011" y="150093"/>
                      <a:pt x="121742" y="151487"/>
                      <a:pt x="120401" y="156785"/>
                    </a:cubicBezTo>
                    <a:cubicBezTo>
                      <a:pt x="117183" y="168775"/>
                      <a:pt x="109941" y="188573"/>
                      <a:pt x="96799" y="188573"/>
                    </a:cubicBezTo>
                    <a:cubicBezTo>
                      <a:pt x="89557" y="188573"/>
                      <a:pt x="87411" y="181602"/>
                      <a:pt x="87411" y="174073"/>
                    </a:cubicBezTo>
                    <a:cubicBezTo>
                      <a:pt x="87411" y="169333"/>
                      <a:pt x="87411" y="168775"/>
                      <a:pt x="89021" y="161526"/>
                    </a:cubicBezTo>
                    <a:cubicBezTo>
                      <a:pt x="89289" y="160689"/>
                      <a:pt x="90362" y="155949"/>
                      <a:pt x="90362" y="152882"/>
                    </a:cubicBezTo>
                    <a:cubicBezTo>
                      <a:pt x="90362" y="128065"/>
                      <a:pt x="58176" y="124161"/>
                      <a:pt x="46912" y="123325"/>
                    </a:cubicBezTo>
                    <a:cubicBezTo>
                      <a:pt x="54690" y="118306"/>
                      <a:pt x="64613" y="109104"/>
                      <a:pt x="69173" y="104921"/>
                    </a:cubicBezTo>
                    <a:cubicBezTo>
                      <a:pt x="82852" y="91537"/>
                      <a:pt x="96262" y="78432"/>
                      <a:pt x="111282" y="78432"/>
                    </a:cubicBezTo>
                    <a:cubicBezTo>
                      <a:pt x="114501" y="78432"/>
                      <a:pt x="117987" y="79268"/>
                      <a:pt x="120133" y="82056"/>
                    </a:cubicBezTo>
                    <a:cubicBezTo>
                      <a:pt x="108600" y="84008"/>
                      <a:pt x="106186" y="93489"/>
                      <a:pt x="106186" y="97671"/>
                    </a:cubicBezTo>
                    <a:cubicBezTo>
                      <a:pt x="106186" y="103806"/>
                      <a:pt x="110746" y="107989"/>
                      <a:pt x="116915" y="107989"/>
                    </a:cubicBezTo>
                    <a:cubicBezTo>
                      <a:pt x="124156" y="107989"/>
                      <a:pt x="132203" y="101854"/>
                      <a:pt x="132203" y="90143"/>
                    </a:cubicBezTo>
                    <a:cubicBezTo>
                      <a:pt x="132203" y="80941"/>
                      <a:pt x="125766" y="70624"/>
                      <a:pt x="111550" y="70624"/>
                    </a:cubicBezTo>
                    <a:cubicBezTo>
                      <a:pt x="96262" y="70624"/>
                      <a:pt x="82315" y="82056"/>
                      <a:pt x="68637" y="95162"/>
                    </a:cubicBezTo>
                    <a:cubicBezTo>
                      <a:pt x="57372" y="106315"/>
                      <a:pt x="48521" y="114959"/>
                      <a:pt x="37524" y="119700"/>
                    </a:cubicBezTo>
                    <a:lnTo>
                      <a:pt x="64077" y="8443"/>
                    </a:lnTo>
                    <a:close/>
                  </a:path>
                </a:pathLst>
              </a:custGeom>
              <a:solidFill>
                <a:srgbClr val="000000"/>
              </a:solidFill>
              <a:ln w="3801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00" name="Dowolny kształt: kształt 99">
                <a:extLst>
                  <a:ext uri="{FF2B5EF4-FFF2-40B4-BE49-F238E27FC236}">
                    <a16:creationId xmlns:a16="http://schemas.microsoft.com/office/drawing/2014/main" id="{49D0B0F2-74B4-5721-6705-BA8ACCC8DABB}"/>
                  </a:ext>
                </a:extLst>
              </p:cNvPr>
              <p:cNvSpPr/>
              <p:nvPr>
                <p:custDataLst>
                  <p:tags r:id="rId95"/>
                </p:custDataLst>
              </p:nvPr>
            </p:nvSpPr>
            <p:spPr>
              <a:xfrm>
                <a:off x="14119948" y="4594300"/>
                <a:ext cx="180850" cy="262108"/>
              </a:xfrm>
              <a:custGeom>
                <a:avLst/>
                <a:gdLst>
                  <a:gd name="connsiteX0" fmla="*/ 1399 w 180850"/>
                  <a:gd name="connsiteY0" fmla="*/ 245055 h 262108"/>
                  <a:gd name="connsiteX1" fmla="*/ 249 w 180850"/>
                  <a:gd name="connsiteY1" fmla="*/ 251428 h 262108"/>
                  <a:gd name="connsiteX2" fmla="*/ 10978 w 180850"/>
                  <a:gd name="connsiteY2" fmla="*/ 262184 h 262108"/>
                  <a:gd name="connsiteX3" fmla="*/ 24388 w 180850"/>
                  <a:gd name="connsiteY3" fmla="*/ 253818 h 262108"/>
                  <a:gd name="connsiteX4" fmla="*/ 48910 w 180850"/>
                  <a:gd name="connsiteY4" fmla="*/ 153835 h 262108"/>
                  <a:gd name="connsiteX5" fmla="*/ 86843 w 180850"/>
                  <a:gd name="connsiteY5" fmla="*/ 180524 h 262108"/>
                  <a:gd name="connsiteX6" fmla="*/ 181100 w 180850"/>
                  <a:gd name="connsiteY6" fmla="*/ 65004 h 262108"/>
                  <a:gd name="connsiteX7" fmla="*/ 127841 w 180850"/>
                  <a:gd name="connsiteY7" fmla="*/ 75 h 262108"/>
                  <a:gd name="connsiteX8" fmla="*/ 38948 w 180850"/>
                  <a:gd name="connsiteY8" fmla="*/ 88507 h 262108"/>
                  <a:gd name="connsiteX9" fmla="*/ 1399 w 180850"/>
                  <a:gd name="connsiteY9" fmla="*/ 245055 h 262108"/>
                  <a:gd name="connsiteX10" fmla="*/ 86460 w 180850"/>
                  <a:gd name="connsiteY10" fmla="*/ 171760 h 262108"/>
                  <a:gd name="connsiteX11" fmla="*/ 53508 w 180850"/>
                  <a:gd name="connsiteY11" fmla="*/ 136308 h 262108"/>
                  <a:gd name="connsiteX12" fmla="*/ 56574 w 180850"/>
                  <a:gd name="connsiteY12" fmla="*/ 121569 h 262108"/>
                  <a:gd name="connsiteX13" fmla="*/ 79563 w 180850"/>
                  <a:gd name="connsiteY13" fmla="*/ 46681 h 262108"/>
                  <a:gd name="connsiteX14" fmla="*/ 127075 w 180850"/>
                  <a:gd name="connsiteY14" fmla="*/ 8838 h 262108"/>
                  <a:gd name="connsiteX15" fmla="*/ 153513 w 180850"/>
                  <a:gd name="connsiteY15" fmla="*/ 47876 h 262108"/>
                  <a:gd name="connsiteX16" fmla="*/ 132056 w 180850"/>
                  <a:gd name="connsiteY16" fmla="*/ 133918 h 262108"/>
                  <a:gd name="connsiteX17" fmla="*/ 86460 w 180850"/>
                  <a:gd name="connsiteY17" fmla="*/ 171760 h 262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0850" h="262108">
                    <a:moveTo>
                      <a:pt x="1399" y="245055"/>
                    </a:moveTo>
                    <a:cubicBezTo>
                      <a:pt x="249" y="249835"/>
                      <a:pt x="249" y="250632"/>
                      <a:pt x="249" y="251428"/>
                    </a:cubicBezTo>
                    <a:cubicBezTo>
                      <a:pt x="249" y="257403"/>
                      <a:pt x="4464" y="262184"/>
                      <a:pt x="10978" y="262184"/>
                    </a:cubicBezTo>
                    <a:cubicBezTo>
                      <a:pt x="19024" y="262184"/>
                      <a:pt x="23622" y="255013"/>
                      <a:pt x="24388" y="253818"/>
                    </a:cubicBezTo>
                    <a:cubicBezTo>
                      <a:pt x="26304" y="250233"/>
                      <a:pt x="38565" y="196856"/>
                      <a:pt x="48910" y="153835"/>
                    </a:cubicBezTo>
                    <a:cubicBezTo>
                      <a:pt x="56574" y="169768"/>
                      <a:pt x="68835" y="180524"/>
                      <a:pt x="86843" y="180524"/>
                    </a:cubicBezTo>
                    <a:cubicBezTo>
                      <a:pt x="131673" y="180524"/>
                      <a:pt x="181100" y="124357"/>
                      <a:pt x="181100" y="65004"/>
                    </a:cubicBezTo>
                    <a:cubicBezTo>
                      <a:pt x="181100" y="22780"/>
                      <a:pt x="155812" y="75"/>
                      <a:pt x="127841" y="75"/>
                    </a:cubicBezTo>
                    <a:cubicBezTo>
                      <a:pt x="90675" y="75"/>
                      <a:pt x="50443" y="39909"/>
                      <a:pt x="38948" y="88507"/>
                    </a:cubicBezTo>
                    <a:lnTo>
                      <a:pt x="1399" y="245055"/>
                    </a:lnTo>
                    <a:close/>
                    <a:moveTo>
                      <a:pt x="86460" y="171760"/>
                    </a:moveTo>
                    <a:cubicBezTo>
                      <a:pt x="59639" y="171760"/>
                      <a:pt x="53508" y="139893"/>
                      <a:pt x="53508" y="136308"/>
                    </a:cubicBezTo>
                    <a:cubicBezTo>
                      <a:pt x="53508" y="134714"/>
                      <a:pt x="55424" y="126747"/>
                      <a:pt x="56574" y="121569"/>
                    </a:cubicBezTo>
                    <a:cubicBezTo>
                      <a:pt x="67302" y="76955"/>
                      <a:pt x="71134" y="62614"/>
                      <a:pt x="79563" y="46681"/>
                    </a:cubicBezTo>
                    <a:cubicBezTo>
                      <a:pt x="96039" y="17602"/>
                      <a:pt x="115197" y="8838"/>
                      <a:pt x="127075" y="8838"/>
                    </a:cubicBezTo>
                    <a:cubicBezTo>
                      <a:pt x="141252" y="8838"/>
                      <a:pt x="153513" y="20390"/>
                      <a:pt x="153513" y="47876"/>
                    </a:cubicBezTo>
                    <a:cubicBezTo>
                      <a:pt x="153513" y="69785"/>
                      <a:pt x="142401" y="114399"/>
                      <a:pt x="132056" y="133918"/>
                    </a:cubicBezTo>
                    <a:cubicBezTo>
                      <a:pt x="119412" y="159013"/>
                      <a:pt x="101020" y="171760"/>
                      <a:pt x="86460" y="171760"/>
                    </a:cubicBezTo>
                    <a:close/>
                  </a:path>
                </a:pathLst>
              </a:custGeom>
              <a:solidFill>
                <a:srgbClr val="000000"/>
              </a:solidFill>
              <a:ln w="3801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01" name="Dowolny kształt: kształt 100">
                <a:extLst>
                  <a:ext uri="{FF2B5EF4-FFF2-40B4-BE49-F238E27FC236}">
                    <a16:creationId xmlns:a16="http://schemas.microsoft.com/office/drawing/2014/main" id="{6D1233B7-06EE-0100-C3B5-E18CF1577043}"/>
                  </a:ext>
                </a:extLst>
              </p:cNvPr>
              <p:cNvSpPr/>
              <p:nvPr>
                <p:custDataLst>
                  <p:tags r:id="rId96"/>
                </p:custDataLst>
              </p:nvPr>
            </p:nvSpPr>
            <p:spPr>
              <a:xfrm>
                <a:off x="14321112" y="4498300"/>
                <a:ext cx="326067" cy="272067"/>
              </a:xfrm>
              <a:custGeom>
                <a:avLst/>
                <a:gdLst>
                  <a:gd name="connsiteX0" fmla="*/ 180722 w 326067"/>
                  <a:gd name="connsiteY0" fmla="*/ 111212 h 272067"/>
                  <a:gd name="connsiteX1" fmla="*/ 178806 w 326067"/>
                  <a:gd name="connsiteY1" fmla="*/ 105635 h 272067"/>
                  <a:gd name="connsiteX2" fmla="*/ 189918 w 326067"/>
                  <a:gd name="connsiteY2" fmla="*/ 96473 h 272067"/>
                  <a:gd name="connsiteX3" fmla="*/ 256971 w 326067"/>
                  <a:gd name="connsiteY3" fmla="*/ 42697 h 272067"/>
                  <a:gd name="connsiteX4" fmla="*/ 319425 w 326067"/>
                  <a:gd name="connsiteY4" fmla="*/ 12423 h 272067"/>
                  <a:gd name="connsiteX5" fmla="*/ 326322 w 326067"/>
                  <a:gd name="connsiteY5" fmla="*/ 4456 h 272067"/>
                  <a:gd name="connsiteX6" fmla="*/ 322108 w 326067"/>
                  <a:gd name="connsiteY6" fmla="*/ 75 h 272067"/>
                  <a:gd name="connsiteX7" fmla="*/ 294903 w 326067"/>
                  <a:gd name="connsiteY7" fmla="*/ 1270 h 272067"/>
                  <a:gd name="connsiteX8" fmla="*/ 252373 w 326067"/>
                  <a:gd name="connsiteY8" fmla="*/ 75 h 272067"/>
                  <a:gd name="connsiteX9" fmla="*/ 245093 w 326067"/>
                  <a:gd name="connsiteY9" fmla="*/ 8042 h 272067"/>
                  <a:gd name="connsiteX10" fmla="*/ 249691 w 326067"/>
                  <a:gd name="connsiteY10" fmla="*/ 12423 h 272067"/>
                  <a:gd name="connsiteX11" fmla="*/ 261569 w 326067"/>
                  <a:gd name="connsiteY11" fmla="*/ 20788 h 272067"/>
                  <a:gd name="connsiteX12" fmla="*/ 247775 w 326067"/>
                  <a:gd name="connsiteY12" fmla="*/ 39112 h 272067"/>
                  <a:gd name="connsiteX13" fmla="*/ 98343 w 326067"/>
                  <a:gd name="connsiteY13" fmla="*/ 158615 h 272067"/>
                  <a:gd name="connsiteX14" fmla="*/ 128996 w 326067"/>
                  <a:gd name="connsiteY14" fmla="*/ 30747 h 272067"/>
                  <a:gd name="connsiteX15" fmla="*/ 161181 w 326067"/>
                  <a:gd name="connsiteY15" fmla="*/ 12423 h 272067"/>
                  <a:gd name="connsiteX16" fmla="*/ 174208 w 326067"/>
                  <a:gd name="connsiteY16" fmla="*/ 4456 h 272067"/>
                  <a:gd name="connsiteX17" fmla="*/ 168844 w 326067"/>
                  <a:gd name="connsiteY17" fmla="*/ 75 h 272067"/>
                  <a:gd name="connsiteX18" fmla="*/ 119800 w 326067"/>
                  <a:gd name="connsiteY18" fmla="*/ 1270 h 272067"/>
                  <a:gd name="connsiteX19" fmla="*/ 70372 w 326067"/>
                  <a:gd name="connsiteY19" fmla="*/ 75 h 272067"/>
                  <a:gd name="connsiteX20" fmla="*/ 62709 w 326067"/>
                  <a:gd name="connsiteY20" fmla="*/ 7643 h 272067"/>
                  <a:gd name="connsiteX21" fmla="*/ 73821 w 326067"/>
                  <a:gd name="connsiteY21" fmla="*/ 12423 h 272067"/>
                  <a:gd name="connsiteX22" fmla="*/ 90297 w 326067"/>
                  <a:gd name="connsiteY22" fmla="*/ 13220 h 272067"/>
                  <a:gd name="connsiteX23" fmla="*/ 98726 w 326067"/>
                  <a:gd name="connsiteY23" fmla="*/ 19593 h 272067"/>
                  <a:gd name="connsiteX24" fmla="*/ 97194 w 326067"/>
                  <a:gd name="connsiteY24" fmla="*/ 27162 h 272067"/>
                  <a:gd name="connsiteX25" fmla="*/ 45850 w 326067"/>
                  <a:gd name="connsiteY25" fmla="*/ 241071 h 272067"/>
                  <a:gd name="connsiteX26" fmla="*/ 10983 w 326067"/>
                  <a:gd name="connsiteY26" fmla="*/ 259793 h 272067"/>
                  <a:gd name="connsiteX27" fmla="*/ 254 w 326067"/>
                  <a:gd name="connsiteY27" fmla="*/ 267362 h 272067"/>
                  <a:gd name="connsiteX28" fmla="*/ 6002 w 326067"/>
                  <a:gd name="connsiteY28" fmla="*/ 272142 h 272067"/>
                  <a:gd name="connsiteX29" fmla="*/ 54663 w 326067"/>
                  <a:gd name="connsiteY29" fmla="*/ 270947 h 272067"/>
                  <a:gd name="connsiteX30" fmla="*/ 79185 w 326067"/>
                  <a:gd name="connsiteY30" fmla="*/ 271345 h 272067"/>
                  <a:gd name="connsiteX31" fmla="*/ 104090 w 326067"/>
                  <a:gd name="connsiteY31" fmla="*/ 272142 h 272067"/>
                  <a:gd name="connsiteX32" fmla="*/ 111754 w 326067"/>
                  <a:gd name="connsiteY32" fmla="*/ 264175 h 272067"/>
                  <a:gd name="connsiteX33" fmla="*/ 101025 w 326067"/>
                  <a:gd name="connsiteY33" fmla="*/ 259793 h 272067"/>
                  <a:gd name="connsiteX34" fmla="*/ 76120 w 326067"/>
                  <a:gd name="connsiteY34" fmla="*/ 252623 h 272067"/>
                  <a:gd name="connsiteX35" fmla="*/ 79568 w 326067"/>
                  <a:gd name="connsiteY35" fmla="*/ 235096 h 272067"/>
                  <a:gd name="connsiteX36" fmla="*/ 94895 w 326067"/>
                  <a:gd name="connsiteY36" fmla="*/ 172557 h 272067"/>
                  <a:gd name="connsiteX37" fmla="*/ 151985 w 326067"/>
                  <a:gd name="connsiteY37" fmla="*/ 126349 h 272067"/>
                  <a:gd name="connsiteX38" fmla="*/ 196432 w 326067"/>
                  <a:gd name="connsiteY38" fmla="*/ 233503 h 272067"/>
                  <a:gd name="connsiteX39" fmla="*/ 201030 w 326067"/>
                  <a:gd name="connsiteY39" fmla="*/ 247445 h 272067"/>
                  <a:gd name="connsiteX40" fmla="*/ 181105 w 326067"/>
                  <a:gd name="connsiteY40" fmla="*/ 259793 h 272067"/>
                  <a:gd name="connsiteX41" fmla="*/ 172676 w 326067"/>
                  <a:gd name="connsiteY41" fmla="*/ 267760 h 272067"/>
                  <a:gd name="connsiteX42" fmla="*/ 178040 w 326067"/>
                  <a:gd name="connsiteY42" fmla="*/ 272142 h 272067"/>
                  <a:gd name="connsiteX43" fmla="*/ 224785 w 326067"/>
                  <a:gd name="connsiteY43" fmla="*/ 270947 h 272067"/>
                  <a:gd name="connsiteX44" fmla="*/ 262335 w 326067"/>
                  <a:gd name="connsiteY44" fmla="*/ 272142 h 272067"/>
                  <a:gd name="connsiteX45" fmla="*/ 269232 w 326067"/>
                  <a:gd name="connsiteY45" fmla="*/ 264175 h 272067"/>
                  <a:gd name="connsiteX46" fmla="*/ 261569 w 326067"/>
                  <a:gd name="connsiteY46" fmla="*/ 259793 h 272067"/>
                  <a:gd name="connsiteX47" fmla="*/ 235131 w 326067"/>
                  <a:gd name="connsiteY47" fmla="*/ 241868 h 272067"/>
                  <a:gd name="connsiteX48" fmla="*/ 180722 w 326067"/>
                  <a:gd name="connsiteY48" fmla="*/ 111212 h 272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26067" h="272067">
                    <a:moveTo>
                      <a:pt x="180722" y="111212"/>
                    </a:moveTo>
                    <a:cubicBezTo>
                      <a:pt x="180339" y="110017"/>
                      <a:pt x="178806" y="106830"/>
                      <a:pt x="178806" y="105635"/>
                    </a:cubicBezTo>
                    <a:cubicBezTo>
                      <a:pt x="178806" y="105237"/>
                      <a:pt x="185703" y="99660"/>
                      <a:pt x="189918" y="96473"/>
                    </a:cubicBezTo>
                    <a:lnTo>
                      <a:pt x="256971" y="42697"/>
                    </a:lnTo>
                    <a:cubicBezTo>
                      <a:pt x="292988" y="15212"/>
                      <a:pt x="307931" y="13618"/>
                      <a:pt x="319425" y="12423"/>
                    </a:cubicBezTo>
                    <a:cubicBezTo>
                      <a:pt x="322491" y="12025"/>
                      <a:pt x="326322" y="11627"/>
                      <a:pt x="326322" y="4456"/>
                    </a:cubicBezTo>
                    <a:cubicBezTo>
                      <a:pt x="326322" y="2863"/>
                      <a:pt x="325173" y="75"/>
                      <a:pt x="322108" y="75"/>
                    </a:cubicBezTo>
                    <a:cubicBezTo>
                      <a:pt x="313678" y="75"/>
                      <a:pt x="304099" y="1270"/>
                      <a:pt x="294903" y="1270"/>
                    </a:cubicBezTo>
                    <a:cubicBezTo>
                      <a:pt x="281110" y="1270"/>
                      <a:pt x="266166" y="75"/>
                      <a:pt x="252373" y="75"/>
                    </a:cubicBezTo>
                    <a:cubicBezTo>
                      <a:pt x="249691" y="75"/>
                      <a:pt x="245093" y="75"/>
                      <a:pt x="245093" y="8042"/>
                    </a:cubicBezTo>
                    <a:cubicBezTo>
                      <a:pt x="245093" y="10830"/>
                      <a:pt x="247009" y="12025"/>
                      <a:pt x="249691" y="12423"/>
                    </a:cubicBezTo>
                    <a:cubicBezTo>
                      <a:pt x="258120" y="13220"/>
                      <a:pt x="261569" y="15212"/>
                      <a:pt x="261569" y="20788"/>
                    </a:cubicBezTo>
                    <a:cubicBezTo>
                      <a:pt x="261569" y="27959"/>
                      <a:pt x="250074" y="37120"/>
                      <a:pt x="247775" y="39112"/>
                    </a:cubicBezTo>
                    <a:lnTo>
                      <a:pt x="98343" y="158615"/>
                    </a:lnTo>
                    <a:lnTo>
                      <a:pt x="128996" y="30747"/>
                    </a:lnTo>
                    <a:cubicBezTo>
                      <a:pt x="132444" y="16407"/>
                      <a:pt x="133210" y="12423"/>
                      <a:pt x="161181" y="12423"/>
                    </a:cubicBezTo>
                    <a:cubicBezTo>
                      <a:pt x="170760" y="12423"/>
                      <a:pt x="174208" y="12423"/>
                      <a:pt x="174208" y="4456"/>
                    </a:cubicBezTo>
                    <a:cubicBezTo>
                      <a:pt x="174208" y="871"/>
                      <a:pt x="171143" y="75"/>
                      <a:pt x="168844" y="75"/>
                    </a:cubicBezTo>
                    <a:cubicBezTo>
                      <a:pt x="158116" y="75"/>
                      <a:pt x="130528" y="1270"/>
                      <a:pt x="119800" y="1270"/>
                    </a:cubicBezTo>
                    <a:cubicBezTo>
                      <a:pt x="108688" y="1270"/>
                      <a:pt x="81484" y="75"/>
                      <a:pt x="70372" y="75"/>
                    </a:cubicBezTo>
                    <a:cubicBezTo>
                      <a:pt x="67690" y="75"/>
                      <a:pt x="62709" y="75"/>
                      <a:pt x="62709" y="7643"/>
                    </a:cubicBezTo>
                    <a:cubicBezTo>
                      <a:pt x="62709" y="12423"/>
                      <a:pt x="66158" y="12423"/>
                      <a:pt x="73821" y="12423"/>
                    </a:cubicBezTo>
                    <a:cubicBezTo>
                      <a:pt x="78802" y="12423"/>
                      <a:pt x="85699" y="12822"/>
                      <a:pt x="90297" y="13220"/>
                    </a:cubicBezTo>
                    <a:cubicBezTo>
                      <a:pt x="96427" y="14017"/>
                      <a:pt x="98726" y="15212"/>
                      <a:pt x="98726" y="19593"/>
                    </a:cubicBezTo>
                    <a:cubicBezTo>
                      <a:pt x="98726" y="21187"/>
                      <a:pt x="98343" y="22382"/>
                      <a:pt x="97194" y="27162"/>
                    </a:cubicBezTo>
                    <a:lnTo>
                      <a:pt x="45850" y="241071"/>
                    </a:lnTo>
                    <a:cubicBezTo>
                      <a:pt x="42019" y="256607"/>
                      <a:pt x="41252" y="259793"/>
                      <a:pt x="10983" y="259793"/>
                    </a:cubicBezTo>
                    <a:cubicBezTo>
                      <a:pt x="4469" y="259793"/>
                      <a:pt x="254" y="259793"/>
                      <a:pt x="254" y="267362"/>
                    </a:cubicBezTo>
                    <a:cubicBezTo>
                      <a:pt x="254" y="272142"/>
                      <a:pt x="4852" y="272142"/>
                      <a:pt x="6002" y="272142"/>
                    </a:cubicBezTo>
                    <a:cubicBezTo>
                      <a:pt x="16730" y="272142"/>
                      <a:pt x="43935" y="270947"/>
                      <a:pt x="54663" y="270947"/>
                    </a:cubicBezTo>
                    <a:cubicBezTo>
                      <a:pt x="62709" y="270947"/>
                      <a:pt x="71139" y="271345"/>
                      <a:pt x="79185" y="271345"/>
                    </a:cubicBezTo>
                    <a:cubicBezTo>
                      <a:pt x="87615" y="271345"/>
                      <a:pt x="96044" y="272142"/>
                      <a:pt x="104090" y="272142"/>
                    </a:cubicBezTo>
                    <a:cubicBezTo>
                      <a:pt x="106773" y="272142"/>
                      <a:pt x="111754" y="272142"/>
                      <a:pt x="111754" y="264175"/>
                    </a:cubicBezTo>
                    <a:cubicBezTo>
                      <a:pt x="111754" y="259793"/>
                      <a:pt x="108305" y="259793"/>
                      <a:pt x="101025" y="259793"/>
                    </a:cubicBezTo>
                    <a:cubicBezTo>
                      <a:pt x="86848" y="259793"/>
                      <a:pt x="76120" y="259793"/>
                      <a:pt x="76120" y="252623"/>
                    </a:cubicBezTo>
                    <a:cubicBezTo>
                      <a:pt x="76120" y="249835"/>
                      <a:pt x="78419" y="241071"/>
                      <a:pt x="79568" y="235096"/>
                    </a:cubicBezTo>
                    <a:cubicBezTo>
                      <a:pt x="84933" y="214383"/>
                      <a:pt x="89914" y="193270"/>
                      <a:pt x="94895" y="172557"/>
                    </a:cubicBezTo>
                    <a:lnTo>
                      <a:pt x="151985" y="126349"/>
                    </a:lnTo>
                    <a:lnTo>
                      <a:pt x="196432" y="233503"/>
                    </a:lnTo>
                    <a:cubicBezTo>
                      <a:pt x="201030" y="244258"/>
                      <a:pt x="201030" y="245055"/>
                      <a:pt x="201030" y="247445"/>
                    </a:cubicBezTo>
                    <a:cubicBezTo>
                      <a:pt x="201030" y="259395"/>
                      <a:pt x="184554" y="259793"/>
                      <a:pt x="181105" y="259793"/>
                    </a:cubicBezTo>
                    <a:cubicBezTo>
                      <a:pt x="176891" y="259793"/>
                      <a:pt x="172676" y="259793"/>
                      <a:pt x="172676" y="267760"/>
                    </a:cubicBezTo>
                    <a:cubicBezTo>
                      <a:pt x="172676" y="272142"/>
                      <a:pt x="177274" y="272142"/>
                      <a:pt x="178040" y="272142"/>
                    </a:cubicBezTo>
                    <a:cubicBezTo>
                      <a:pt x="193366" y="272142"/>
                      <a:pt x="209459" y="270947"/>
                      <a:pt x="224785" y="270947"/>
                    </a:cubicBezTo>
                    <a:cubicBezTo>
                      <a:pt x="233215" y="270947"/>
                      <a:pt x="253905" y="272142"/>
                      <a:pt x="262335" y="272142"/>
                    </a:cubicBezTo>
                    <a:cubicBezTo>
                      <a:pt x="264251" y="272142"/>
                      <a:pt x="269232" y="272142"/>
                      <a:pt x="269232" y="264175"/>
                    </a:cubicBezTo>
                    <a:cubicBezTo>
                      <a:pt x="269232" y="259793"/>
                      <a:pt x="265017" y="259793"/>
                      <a:pt x="261569" y="259793"/>
                    </a:cubicBezTo>
                    <a:cubicBezTo>
                      <a:pt x="245859" y="259395"/>
                      <a:pt x="240878" y="255810"/>
                      <a:pt x="235131" y="241868"/>
                    </a:cubicBezTo>
                    <a:lnTo>
                      <a:pt x="180722" y="111212"/>
                    </a:lnTo>
                    <a:close/>
                  </a:path>
                </a:pathLst>
              </a:custGeom>
              <a:solidFill>
                <a:srgbClr val="000000"/>
              </a:solidFill>
              <a:ln w="3801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02" name="Dowolny kształt: kształt 101">
                <a:extLst>
                  <a:ext uri="{FF2B5EF4-FFF2-40B4-BE49-F238E27FC236}">
                    <a16:creationId xmlns:a16="http://schemas.microsoft.com/office/drawing/2014/main" id="{251CBD1F-3E66-3605-C4F1-94E2E0BA957A}"/>
                  </a:ext>
                </a:extLst>
              </p:cNvPr>
              <p:cNvSpPr/>
              <p:nvPr>
                <p:custDataLst>
                  <p:tags r:id="rId97"/>
                </p:custDataLst>
              </p:nvPr>
            </p:nvSpPr>
            <p:spPr>
              <a:xfrm>
                <a:off x="14677884" y="4455975"/>
                <a:ext cx="167899" cy="183197"/>
              </a:xfrm>
              <a:custGeom>
                <a:avLst/>
                <a:gdLst>
                  <a:gd name="connsiteX0" fmla="*/ 66512 w 167899"/>
                  <a:gd name="connsiteY0" fmla="*/ 125548 h 183197"/>
                  <a:gd name="connsiteX1" fmla="*/ 75631 w 167899"/>
                  <a:gd name="connsiteY1" fmla="*/ 125826 h 183197"/>
                  <a:gd name="connsiteX2" fmla="*/ 168164 w 167899"/>
                  <a:gd name="connsiteY2" fmla="*/ 40780 h 183197"/>
                  <a:gd name="connsiteX3" fmla="*/ 133028 w 167899"/>
                  <a:gd name="connsiteY3" fmla="*/ 70 h 183197"/>
                  <a:gd name="connsiteX4" fmla="*/ 68926 w 167899"/>
                  <a:gd name="connsiteY4" fmla="*/ 70059 h 183197"/>
                  <a:gd name="connsiteX5" fmla="*/ 57929 w 167899"/>
                  <a:gd name="connsiteY5" fmla="*/ 105192 h 183197"/>
                  <a:gd name="connsiteX6" fmla="*/ 9651 w 167899"/>
                  <a:gd name="connsiteY6" fmla="*/ 66434 h 183197"/>
                  <a:gd name="connsiteX7" fmla="*/ 32985 w 167899"/>
                  <a:gd name="connsiteY7" fmla="*/ 9829 h 183197"/>
                  <a:gd name="connsiteX8" fmla="*/ 35131 w 167899"/>
                  <a:gd name="connsiteY8" fmla="*/ 6204 h 183197"/>
                  <a:gd name="connsiteX9" fmla="*/ 30840 w 167899"/>
                  <a:gd name="connsiteY9" fmla="*/ 2858 h 183197"/>
                  <a:gd name="connsiteX10" fmla="*/ 22257 w 167899"/>
                  <a:gd name="connsiteY10" fmla="*/ 8993 h 183197"/>
                  <a:gd name="connsiteX11" fmla="*/ 264 w 167899"/>
                  <a:gd name="connsiteY11" fmla="*/ 69222 h 183197"/>
                  <a:gd name="connsiteX12" fmla="*/ 52297 w 167899"/>
                  <a:gd name="connsiteY12" fmla="*/ 123317 h 183197"/>
                  <a:gd name="connsiteX13" fmla="*/ 37277 w 167899"/>
                  <a:gd name="connsiteY13" fmla="*/ 174344 h 183197"/>
                  <a:gd name="connsiteX14" fmla="*/ 46396 w 167899"/>
                  <a:gd name="connsiteY14" fmla="*/ 183267 h 183197"/>
                  <a:gd name="connsiteX15" fmla="*/ 56856 w 167899"/>
                  <a:gd name="connsiteY15" fmla="*/ 177133 h 183197"/>
                  <a:gd name="connsiteX16" fmla="*/ 66512 w 167899"/>
                  <a:gd name="connsiteY16" fmla="*/ 125548 h 183197"/>
                  <a:gd name="connsiteX17" fmla="*/ 69998 w 167899"/>
                  <a:gd name="connsiteY17" fmla="*/ 106587 h 183197"/>
                  <a:gd name="connsiteX18" fmla="*/ 90382 w 167899"/>
                  <a:gd name="connsiteY18" fmla="*/ 43848 h 183197"/>
                  <a:gd name="connsiteX19" fmla="*/ 130078 w 167899"/>
                  <a:gd name="connsiteY19" fmla="*/ 19031 h 183197"/>
                  <a:gd name="connsiteX20" fmla="*/ 158508 w 167899"/>
                  <a:gd name="connsiteY20" fmla="*/ 46357 h 183197"/>
                  <a:gd name="connsiteX21" fmla="*/ 78581 w 167899"/>
                  <a:gd name="connsiteY21" fmla="*/ 106865 h 183197"/>
                  <a:gd name="connsiteX22" fmla="*/ 69998 w 167899"/>
                  <a:gd name="connsiteY22" fmla="*/ 106587 h 183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7899" h="183197">
                    <a:moveTo>
                      <a:pt x="66512" y="125548"/>
                    </a:moveTo>
                    <a:cubicBezTo>
                      <a:pt x="69462" y="125826"/>
                      <a:pt x="72681" y="125826"/>
                      <a:pt x="75631" y="125826"/>
                    </a:cubicBezTo>
                    <a:cubicBezTo>
                      <a:pt x="123909" y="125826"/>
                      <a:pt x="168164" y="84837"/>
                      <a:pt x="168164" y="40780"/>
                    </a:cubicBezTo>
                    <a:cubicBezTo>
                      <a:pt x="168164" y="15964"/>
                      <a:pt x="153948" y="70"/>
                      <a:pt x="133028" y="70"/>
                    </a:cubicBezTo>
                    <a:cubicBezTo>
                      <a:pt x="96015" y="70"/>
                      <a:pt x="76436" y="49146"/>
                      <a:pt x="68926" y="70059"/>
                    </a:cubicBezTo>
                    <a:cubicBezTo>
                      <a:pt x="65439" y="80376"/>
                      <a:pt x="59538" y="99894"/>
                      <a:pt x="57929" y="105192"/>
                    </a:cubicBezTo>
                    <a:cubicBezTo>
                      <a:pt x="28426" y="101010"/>
                      <a:pt x="9651" y="87068"/>
                      <a:pt x="9651" y="66434"/>
                    </a:cubicBezTo>
                    <a:cubicBezTo>
                      <a:pt x="9651" y="66155"/>
                      <a:pt x="11260" y="34925"/>
                      <a:pt x="32985" y="9829"/>
                    </a:cubicBezTo>
                    <a:cubicBezTo>
                      <a:pt x="34863" y="7877"/>
                      <a:pt x="35131" y="7320"/>
                      <a:pt x="35131" y="6204"/>
                    </a:cubicBezTo>
                    <a:cubicBezTo>
                      <a:pt x="35131" y="2858"/>
                      <a:pt x="31644" y="2858"/>
                      <a:pt x="30840" y="2858"/>
                    </a:cubicBezTo>
                    <a:cubicBezTo>
                      <a:pt x="28426" y="2858"/>
                      <a:pt x="27353" y="2858"/>
                      <a:pt x="22257" y="8993"/>
                    </a:cubicBezTo>
                    <a:cubicBezTo>
                      <a:pt x="7237" y="28233"/>
                      <a:pt x="264" y="57232"/>
                      <a:pt x="264" y="69222"/>
                    </a:cubicBezTo>
                    <a:cubicBezTo>
                      <a:pt x="264" y="94039"/>
                      <a:pt x="17697" y="115509"/>
                      <a:pt x="52297" y="123317"/>
                    </a:cubicBezTo>
                    <a:cubicBezTo>
                      <a:pt x="38886" y="166537"/>
                      <a:pt x="37277" y="171835"/>
                      <a:pt x="37277" y="174344"/>
                    </a:cubicBezTo>
                    <a:cubicBezTo>
                      <a:pt x="37277" y="181873"/>
                      <a:pt x="43446" y="183267"/>
                      <a:pt x="46396" y="183267"/>
                    </a:cubicBezTo>
                    <a:cubicBezTo>
                      <a:pt x="49346" y="183267"/>
                      <a:pt x="54710" y="181315"/>
                      <a:pt x="56856" y="177133"/>
                    </a:cubicBezTo>
                    <a:cubicBezTo>
                      <a:pt x="58734" y="172950"/>
                      <a:pt x="61148" y="158729"/>
                      <a:pt x="66512" y="125548"/>
                    </a:cubicBezTo>
                    <a:close/>
                    <a:moveTo>
                      <a:pt x="69998" y="106587"/>
                    </a:moveTo>
                    <a:cubicBezTo>
                      <a:pt x="75363" y="74520"/>
                      <a:pt x="77508" y="61972"/>
                      <a:pt x="90382" y="43848"/>
                    </a:cubicBezTo>
                    <a:cubicBezTo>
                      <a:pt x="102452" y="26838"/>
                      <a:pt x="116667" y="19031"/>
                      <a:pt x="130078" y="19031"/>
                    </a:cubicBezTo>
                    <a:cubicBezTo>
                      <a:pt x="148584" y="19031"/>
                      <a:pt x="158508" y="31858"/>
                      <a:pt x="158508" y="46357"/>
                    </a:cubicBezTo>
                    <a:cubicBezTo>
                      <a:pt x="158508" y="74520"/>
                      <a:pt x="124713" y="106865"/>
                      <a:pt x="78581" y="106865"/>
                    </a:cubicBezTo>
                    <a:cubicBezTo>
                      <a:pt x="76167" y="106865"/>
                      <a:pt x="72412" y="106865"/>
                      <a:pt x="69998" y="1065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801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03" name="Dowolny kształt: kształt 102">
                <a:extLst>
                  <a:ext uri="{FF2B5EF4-FFF2-40B4-BE49-F238E27FC236}">
                    <a16:creationId xmlns:a16="http://schemas.microsoft.com/office/drawing/2014/main" id="{6B22ED7A-06FD-9856-8E27-2D88B0F9FC28}"/>
                  </a:ext>
                </a:extLst>
              </p:cNvPr>
              <p:cNvSpPr/>
              <p:nvPr>
                <p:custDataLst>
                  <p:tags r:id="rId98"/>
                </p:custDataLst>
              </p:nvPr>
            </p:nvSpPr>
            <p:spPr>
              <a:xfrm>
                <a:off x="14881562" y="4382640"/>
                <a:ext cx="99238" cy="255974"/>
              </a:xfrm>
              <a:custGeom>
                <a:avLst/>
                <a:gdLst>
                  <a:gd name="connsiteX0" fmla="*/ 53106 w 99238"/>
                  <a:gd name="connsiteY0" fmla="*/ 79818 h 255974"/>
                  <a:gd name="connsiteX1" fmla="*/ 67858 w 99238"/>
                  <a:gd name="connsiteY1" fmla="*/ 82885 h 255974"/>
                  <a:gd name="connsiteX2" fmla="*/ 87974 w 99238"/>
                  <a:gd name="connsiteY2" fmla="*/ 87068 h 255974"/>
                  <a:gd name="connsiteX3" fmla="*/ 99507 w 99238"/>
                  <a:gd name="connsiteY3" fmla="*/ 76193 h 255974"/>
                  <a:gd name="connsiteX4" fmla="*/ 87974 w 99238"/>
                  <a:gd name="connsiteY4" fmla="*/ 65318 h 255974"/>
                  <a:gd name="connsiteX5" fmla="*/ 67858 w 99238"/>
                  <a:gd name="connsiteY5" fmla="*/ 69501 h 255974"/>
                  <a:gd name="connsiteX6" fmla="*/ 53106 w 99238"/>
                  <a:gd name="connsiteY6" fmla="*/ 72568 h 255974"/>
                  <a:gd name="connsiteX7" fmla="*/ 56861 w 99238"/>
                  <a:gd name="connsiteY7" fmla="*/ 42453 h 255974"/>
                  <a:gd name="connsiteX8" fmla="*/ 60348 w 99238"/>
                  <a:gd name="connsiteY8" fmla="*/ 12897 h 255974"/>
                  <a:gd name="connsiteX9" fmla="*/ 49888 w 99238"/>
                  <a:gd name="connsiteY9" fmla="*/ 70 h 255974"/>
                  <a:gd name="connsiteX10" fmla="*/ 39428 w 99238"/>
                  <a:gd name="connsiteY10" fmla="*/ 12897 h 255974"/>
                  <a:gd name="connsiteX11" fmla="*/ 43183 w 99238"/>
                  <a:gd name="connsiteY11" fmla="*/ 45521 h 255974"/>
                  <a:gd name="connsiteX12" fmla="*/ 46669 w 99238"/>
                  <a:gd name="connsiteY12" fmla="*/ 72568 h 255974"/>
                  <a:gd name="connsiteX13" fmla="*/ 31918 w 99238"/>
                  <a:gd name="connsiteY13" fmla="*/ 69501 h 255974"/>
                  <a:gd name="connsiteX14" fmla="*/ 11802 w 99238"/>
                  <a:gd name="connsiteY14" fmla="*/ 65318 h 255974"/>
                  <a:gd name="connsiteX15" fmla="*/ 269 w 99238"/>
                  <a:gd name="connsiteY15" fmla="*/ 76193 h 255974"/>
                  <a:gd name="connsiteX16" fmla="*/ 11802 w 99238"/>
                  <a:gd name="connsiteY16" fmla="*/ 87068 h 255974"/>
                  <a:gd name="connsiteX17" fmla="*/ 31918 w 99238"/>
                  <a:gd name="connsiteY17" fmla="*/ 82885 h 255974"/>
                  <a:gd name="connsiteX18" fmla="*/ 46669 w 99238"/>
                  <a:gd name="connsiteY18" fmla="*/ 79818 h 255974"/>
                  <a:gd name="connsiteX19" fmla="*/ 42914 w 99238"/>
                  <a:gd name="connsiteY19" fmla="*/ 101567 h 255974"/>
                  <a:gd name="connsiteX20" fmla="*/ 39428 w 99238"/>
                  <a:gd name="connsiteY20" fmla="*/ 135307 h 255974"/>
                  <a:gd name="connsiteX21" fmla="*/ 45328 w 99238"/>
                  <a:gd name="connsiteY21" fmla="*/ 251862 h 255974"/>
                  <a:gd name="connsiteX22" fmla="*/ 49888 w 99238"/>
                  <a:gd name="connsiteY22" fmla="*/ 256044 h 255974"/>
                  <a:gd name="connsiteX23" fmla="*/ 54716 w 99238"/>
                  <a:gd name="connsiteY23" fmla="*/ 250468 h 255974"/>
                  <a:gd name="connsiteX24" fmla="*/ 57934 w 99238"/>
                  <a:gd name="connsiteY24" fmla="*/ 208920 h 255974"/>
                  <a:gd name="connsiteX25" fmla="*/ 60348 w 99238"/>
                  <a:gd name="connsiteY25" fmla="*/ 135307 h 255974"/>
                  <a:gd name="connsiteX26" fmla="*/ 56593 w 99238"/>
                  <a:gd name="connsiteY26" fmla="*/ 101010 h 255974"/>
                  <a:gd name="connsiteX27" fmla="*/ 53106 w 99238"/>
                  <a:gd name="connsiteY27" fmla="*/ 79818 h 255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9238" h="255974">
                    <a:moveTo>
                      <a:pt x="53106" y="79818"/>
                    </a:moveTo>
                    <a:cubicBezTo>
                      <a:pt x="57130" y="80376"/>
                      <a:pt x="59812" y="80654"/>
                      <a:pt x="67858" y="82885"/>
                    </a:cubicBezTo>
                    <a:cubicBezTo>
                      <a:pt x="76441" y="85395"/>
                      <a:pt x="82878" y="87068"/>
                      <a:pt x="87974" y="87068"/>
                    </a:cubicBezTo>
                    <a:cubicBezTo>
                      <a:pt x="98434" y="87068"/>
                      <a:pt x="99507" y="78703"/>
                      <a:pt x="99507" y="76193"/>
                    </a:cubicBezTo>
                    <a:cubicBezTo>
                      <a:pt x="99507" y="73962"/>
                      <a:pt x="98434" y="65318"/>
                      <a:pt x="87974" y="65318"/>
                    </a:cubicBezTo>
                    <a:cubicBezTo>
                      <a:pt x="82878" y="65318"/>
                      <a:pt x="76441" y="66991"/>
                      <a:pt x="67858" y="69501"/>
                    </a:cubicBezTo>
                    <a:cubicBezTo>
                      <a:pt x="59812" y="71732"/>
                      <a:pt x="57130" y="72010"/>
                      <a:pt x="53106" y="72568"/>
                    </a:cubicBezTo>
                    <a:cubicBezTo>
                      <a:pt x="53643" y="62809"/>
                      <a:pt x="55520" y="51097"/>
                      <a:pt x="56861" y="42453"/>
                    </a:cubicBezTo>
                    <a:cubicBezTo>
                      <a:pt x="57934" y="36877"/>
                      <a:pt x="60348" y="22656"/>
                      <a:pt x="60348" y="12897"/>
                    </a:cubicBezTo>
                    <a:cubicBezTo>
                      <a:pt x="60348" y="4531"/>
                      <a:pt x="56593" y="70"/>
                      <a:pt x="49888" y="70"/>
                    </a:cubicBezTo>
                    <a:cubicBezTo>
                      <a:pt x="44255" y="70"/>
                      <a:pt x="39428" y="3137"/>
                      <a:pt x="39428" y="12897"/>
                    </a:cubicBezTo>
                    <a:cubicBezTo>
                      <a:pt x="39428" y="22098"/>
                      <a:pt x="41573" y="36040"/>
                      <a:pt x="43183" y="45521"/>
                    </a:cubicBezTo>
                    <a:cubicBezTo>
                      <a:pt x="43719" y="48588"/>
                      <a:pt x="46133" y="62251"/>
                      <a:pt x="46669" y="72568"/>
                    </a:cubicBezTo>
                    <a:cubicBezTo>
                      <a:pt x="42646" y="72010"/>
                      <a:pt x="39964" y="71732"/>
                      <a:pt x="31918" y="69501"/>
                    </a:cubicBezTo>
                    <a:cubicBezTo>
                      <a:pt x="23335" y="66991"/>
                      <a:pt x="16898" y="65318"/>
                      <a:pt x="11802" y="65318"/>
                    </a:cubicBezTo>
                    <a:cubicBezTo>
                      <a:pt x="1342" y="65318"/>
                      <a:pt x="269" y="73683"/>
                      <a:pt x="269" y="76193"/>
                    </a:cubicBezTo>
                    <a:cubicBezTo>
                      <a:pt x="269" y="78424"/>
                      <a:pt x="1342" y="87068"/>
                      <a:pt x="11802" y="87068"/>
                    </a:cubicBezTo>
                    <a:cubicBezTo>
                      <a:pt x="16898" y="87068"/>
                      <a:pt x="23335" y="85395"/>
                      <a:pt x="31918" y="82885"/>
                    </a:cubicBezTo>
                    <a:cubicBezTo>
                      <a:pt x="39964" y="80654"/>
                      <a:pt x="42646" y="80376"/>
                      <a:pt x="46669" y="79818"/>
                    </a:cubicBezTo>
                    <a:cubicBezTo>
                      <a:pt x="46133" y="86789"/>
                      <a:pt x="44255" y="95712"/>
                      <a:pt x="42914" y="101567"/>
                    </a:cubicBezTo>
                    <a:cubicBezTo>
                      <a:pt x="39428" y="118855"/>
                      <a:pt x="39428" y="120807"/>
                      <a:pt x="39428" y="135307"/>
                    </a:cubicBezTo>
                    <a:cubicBezTo>
                      <a:pt x="39428" y="189123"/>
                      <a:pt x="44524" y="246285"/>
                      <a:pt x="45328" y="251862"/>
                    </a:cubicBezTo>
                    <a:cubicBezTo>
                      <a:pt x="45597" y="254371"/>
                      <a:pt x="46133" y="256044"/>
                      <a:pt x="49888" y="256044"/>
                    </a:cubicBezTo>
                    <a:cubicBezTo>
                      <a:pt x="53911" y="256044"/>
                      <a:pt x="54179" y="254371"/>
                      <a:pt x="54716" y="250468"/>
                    </a:cubicBezTo>
                    <a:cubicBezTo>
                      <a:pt x="54716" y="250189"/>
                      <a:pt x="56861" y="225930"/>
                      <a:pt x="57934" y="208920"/>
                    </a:cubicBezTo>
                    <a:cubicBezTo>
                      <a:pt x="59275" y="184383"/>
                      <a:pt x="60348" y="159845"/>
                      <a:pt x="60348" y="135307"/>
                    </a:cubicBezTo>
                    <a:cubicBezTo>
                      <a:pt x="60348" y="120807"/>
                      <a:pt x="60348" y="118855"/>
                      <a:pt x="56593" y="101010"/>
                    </a:cubicBezTo>
                    <a:cubicBezTo>
                      <a:pt x="56057" y="97942"/>
                      <a:pt x="53643" y="86789"/>
                      <a:pt x="53106" y="79818"/>
                    </a:cubicBezTo>
                    <a:close/>
                  </a:path>
                </a:pathLst>
              </a:custGeom>
              <a:solidFill>
                <a:srgbClr val="000000"/>
              </a:solidFill>
              <a:ln w="3801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04" name="Dowolny kształt: kształt 103">
                <a:extLst>
                  <a:ext uri="{FF2B5EF4-FFF2-40B4-BE49-F238E27FC236}">
                    <a16:creationId xmlns:a16="http://schemas.microsoft.com/office/drawing/2014/main" id="{7137DF97-E3AC-EAFB-4AE7-47B236D46950}"/>
                  </a:ext>
                </a:extLst>
              </p:cNvPr>
              <p:cNvSpPr/>
              <p:nvPr>
                <p:custDataLst>
                  <p:tags r:id="rId99"/>
                </p:custDataLst>
              </p:nvPr>
            </p:nvSpPr>
            <p:spPr>
              <a:xfrm>
                <a:off x="14652087" y="4697016"/>
                <a:ext cx="131959" cy="196302"/>
              </a:xfrm>
              <a:custGeom>
                <a:avLst/>
                <a:gdLst>
                  <a:gd name="connsiteX0" fmla="*/ 64097 w 131959"/>
                  <a:gd name="connsiteY0" fmla="*/ 8443 h 196302"/>
                  <a:gd name="connsiteX1" fmla="*/ 65170 w 131959"/>
                  <a:gd name="connsiteY1" fmla="*/ 3981 h 196302"/>
                  <a:gd name="connsiteX2" fmla="*/ 60879 w 131959"/>
                  <a:gd name="connsiteY2" fmla="*/ 78 h 196302"/>
                  <a:gd name="connsiteX3" fmla="*/ 26548 w 131959"/>
                  <a:gd name="connsiteY3" fmla="*/ 2866 h 196302"/>
                  <a:gd name="connsiteX4" fmla="*/ 20647 w 131959"/>
                  <a:gd name="connsiteY4" fmla="*/ 9279 h 196302"/>
                  <a:gd name="connsiteX5" fmla="*/ 27620 w 131959"/>
                  <a:gd name="connsiteY5" fmla="*/ 13183 h 196302"/>
                  <a:gd name="connsiteX6" fmla="*/ 40495 w 131959"/>
                  <a:gd name="connsiteY6" fmla="*/ 17366 h 196302"/>
                  <a:gd name="connsiteX7" fmla="*/ 39422 w 131959"/>
                  <a:gd name="connsiteY7" fmla="*/ 23500 h 196302"/>
                  <a:gd name="connsiteX8" fmla="*/ 1604 w 131959"/>
                  <a:gd name="connsiteY8" fmla="*/ 181323 h 196302"/>
                  <a:gd name="connsiteX9" fmla="*/ 263 w 131959"/>
                  <a:gd name="connsiteY9" fmla="*/ 187458 h 196302"/>
                  <a:gd name="connsiteX10" fmla="*/ 9382 w 131959"/>
                  <a:gd name="connsiteY10" fmla="*/ 196381 h 196302"/>
                  <a:gd name="connsiteX11" fmla="*/ 21720 w 131959"/>
                  <a:gd name="connsiteY11" fmla="*/ 184669 h 196302"/>
                  <a:gd name="connsiteX12" fmla="*/ 34862 w 131959"/>
                  <a:gd name="connsiteY12" fmla="*/ 130574 h 196302"/>
                  <a:gd name="connsiteX13" fmla="*/ 69193 w 131959"/>
                  <a:gd name="connsiteY13" fmla="*/ 153439 h 196302"/>
                  <a:gd name="connsiteX14" fmla="*/ 68657 w 131959"/>
                  <a:gd name="connsiteY14" fmla="*/ 159016 h 196302"/>
                  <a:gd name="connsiteX15" fmla="*/ 67584 w 131959"/>
                  <a:gd name="connsiteY15" fmla="*/ 167660 h 196302"/>
                  <a:gd name="connsiteX16" fmla="*/ 96014 w 131959"/>
                  <a:gd name="connsiteY16" fmla="*/ 196381 h 196302"/>
                  <a:gd name="connsiteX17" fmla="*/ 130077 w 131959"/>
                  <a:gd name="connsiteY17" fmla="*/ 153718 h 196302"/>
                  <a:gd name="connsiteX18" fmla="*/ 125786 w 131959"/>
                  <a:gd name="connsiteY18" fmla="*/ 150093 h 196302"/>
                  <a:gd name="connsiteX19" fmla="*/ 120421 w 131959"/>
                  <a:gd name="connsiteY19" fmla="*/ 156785 h 196302"/>
                  <a:gd name="connsiteX20" fmla="*/ 96819 w 131959"/>
                  <a:gd name="connsiteY20" fmla="*/ 188573 h 196302"/>
                  <a:gd name="connsiteX21" fmla="*/ 87431 w 131959"/>
                  <a:gd name="connsiteY21" fmla="*/ 174073 h 196302"/>
                  <a:gd name="connsiteX22" fmla="*/ 89041 w 131959"/>
                  <a:gd name="connsiteY22" fmla="*/ 161526 h 196302"/>
                  <a:gd name="connsiteX23" fmla="*/ 90382 w 131959"/>
                  <a:gd name="connsiteY23" fmla="*/ 152882 h 196302"/>
                  <a:gd name="connsiteX24" fmla="*/ 46932 w 131959"/>
                  <a:gd name="connsiteY24" fmla="*/ 123325 h 196302"/>
                  <a:gd name="connsiteX25" fmla="*/ 69193 w 131959"/>
                  <a:gd name="connsiteY25" fmla="*/ 104921 h 196302"/>
                  <a:gd name="connsiteX26" fmla="*/ 111302 w 131959"/>
                  <a:gd name="connsiteY26" fmla="*/ 78432 h 196302"/>
                  <a:gd name="connsiteX27" fmla="*/ 120153 w 131959"/>
                  <a:gd name="connsiteY27" fmla="*/ 82056 h 196302"/>
                  <a:gd name="connsiteX28" fmla="*/ 106206 w 131959"/>
                  <a:gd name="connsiteY28" fmla="*/ 97671 h 196302"/>
                  <a:gd name="connsiteX29" fmla="*/ 116935 w 131959"/>
                  <a:gd name="connsiteY29" fmla="*/ 107989 h 196302"/>
                  <a:gd name="connsiteX30" fmla="*/ 132223 w 131959"/>
                  <a:gd name="connsiteY30" fmla="*/ 90143 h 196302"/>
                  <a:gd name="connsiteX31" fmla="*/ 111570 w 131959"/>
                  <a:gd name="connsiteY31" fmla="*/ 70624 h 196302"/>
                  <a:gd name="connsiteX32" fmla="*/ 68657 w 131959"/>
                  <a:gd name="connsiteY32" fmla="*/ 95162 h 196302"/>
                  <a:gd name="connsiteX33" fmla="*/ 37544 w 131959"/>
                  <a:gd name="connsiteY33" fmla="*/ 119700 h 196302"/>
                  <a:gd name="connsiteX34" fmla="*/ 64097 w 131959"/>
                  <a:gd name="connsiteY34" fmla="*/ 8443 h 196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31959" h="196302">
                    <a:moveTo>
                      <a:pt x="64097" y="8443"/>
                    </a:moveTo>
                    <a:cubicBezTo>
                      <a:pt x="64365" y="7885"/>
                      <a:pt x="65170" y="4260"/>
                      <a:pt x="65170" y="3981"/>
                    </a:cubicBezTo>
                    <a:cubicBezTo>
                      <a:pt x="65170" y="2587"/>
                      <a:pt x="64097" y="78"/>
                      <a:pt x="60879" y="78"/>
                    </a:cubicBezTo>
                    <a:cubicBezTo>
                      <a:pt x="55514" y="78"/>
                      <a:pt x="33253" y="2308"/>
                      <a:pt x="26548" y="2866"/>
                    </a:cubicBezTo>
                    <a:cubicBezTo>
                      <a:pt x="24402" y="3145"/>
                      <a:pt x="20647" y="3424"/>
                      <a:pt x="20647" y="9279"/>
                    </a:cubicBezTo>
                    <a:cubicBezTo>
                      <a:pt x="20647" y="13183"/>
                      <a:pt x="24402" y="13183"/>
                      <a:pt x="27620" y="13183"/>
                    </a:cubicBezTo>
                    <a:cubicBezTo>
                      <a:pt x="40495" y="13183"/>
                      <a:pt x="40495" y="15135"/>
                      <a:pt x="40495" y="17366"/>
                    </a:cubicBezTo>
                    <a:cubicBezTo>
                      <a:pt x="40495" y="19318"/>
                      <a:pt x="39958" y="20991"/>
                      <a:pt x="39422" y="23500"/>
                    </a:cubicBezTo>
                    <a:lnTo>
                      <a:pt x="1604" y="181323"/>
                    </a:lnTo>
                    <a:cubicBezTo>
                      <a:pt x="263" y="186342"/>
                      <a:pt x="263" y="186900"/>
                      <a:pt x="263" y="187458"/>
                    </a:cubicBezTo>
                    <a:cubicBezTo>
                      <a:pt x="263" y="191640"/>
                      <a:pt x="3481" y="196381"/>
                      <a:pt x="9382" y="196381"/>
                    </a:cubicBezTo>
                    <a:cubicBezTo>
                      <a:pt x="16624" y="196381"/>
                      <a:pt x="20111" y="190804"/>
                      <a:pt x="21720" y="184669"/>
                    </a:cubicBezTo>
                    <a:cubicBezTo>
                      <a:pt x="22256" y="183554"/>
                      <a:pt x="33789" y="134478"/>
                      <a:pt x="34862" y="130574"/>
                    </a:cubicBezTo>
                    <a:cubicBezTo>
                      <a:pt x="53905" y="132526"/>
                      <a:pt x="69193" y="138940"/>
                      <a:pt x="69193" y="153439"/>
                    </a:cubicBezTo>
                    <a:cubicBezTo>
                      <a:pt x="69193" y="154833"/>
                      <a:pt x="69193" y="156228"/>
                      <a:pt x="68657" y="159016"/>
                    </a:cubicBezTo>
                    <a:cubicBezTo>
                      <a:pt x="67584" y="163199"/>
                      <a:pt x="67584" y="164593"/>
                      <a:pt x="67584" y="167660"/>
                    </a:cubicBezTo>
                    <a:cubicBezTo>
                      <a:pt x="67584" y="187458"/>
                      <a:pt x="83140" y="196381"/>
                      <a:pt x="96014" y="196381"/>
                    </a:cubicBezTo>
                    <a:cubicBezTo>
                      <a:pt x="122031" y="196381"/>
                      <a:pt x="130077" y="153997"/>
                      <a:pt x="130077" y="153718"/>
                    </a:cubicBezTo>
                    <a:cubicBezTo>
                      <a:pt x="130077" y="150093"/>
                      <a:pt x="126590" y="150093"/>
                      <a:pt x="125786" y="150093"/>
                    </a:cubicBezTo>
                    <a:cubicBezTo>
                      <a:pt x="122031" y="150093"/>
                      <a:pt x="121762" y="151487"/>
                      <a:pt x="120421" y="156785"/>
                    </a:cubicBezTo>
                    <a:cubicBezTo>
                      <a:pt x="117203" y="168775"/>
                      <a:pt x="109961" y="188573"/>
                      <a:pt x="96819" y="188573"/>
                    </a:cubicBezTo>
                    <a:cubicBezTo>
                      <a:pt x="89577" y="188573"/>
                      <a:pt x="87431" y="181602"/>
                      <a:pt x="87431" y="174073"/>
                    </a:cubicBezTo>
                    <a:cubicBezTo>
                      <a:pt x="87431" y="169333"/>
                      <a:pt x="87431" y="168775"/>
                      <a:pt x="89041" y="161526"/>
                    </a:cubicBezTo>
                    <a:cubicBezTo>
                      <a:pt x="89309" y="160689"/>
                      <a:pt x="90382" y="155949"/>
                      <a:pt x="90382" y="152882"/>
                    </a:cubicBezTo>
                    <a:cubicBezTo>
                      <a:pt x="90382" y="128065"/>
                      <a:pt x="58196" y="124161"/>
                      <a:pt x="46932" y="123325"/>
                    </a:cubicBezTo>
                    <a:cubicBezTo>
                      <a:pt x="54710" y="118306"/>
                      <a:pt x="64634" y="109104"/>
                      <a:pt x="69193" y="104921"/>
                    </a:cubicBezTo>
                    <a:cubicBezTo>
                      <a:pt x="82872" y="91537"/>
                      <a:pt x="96282" y="78432"/>
                      <a:pt x="111302" y="78432"/>
                    </a:cubicBezTo>
                    <a:cubicBezTo>
                      <a:pt x="114521" y="78432"/>
                      <a:pt x="118008" y="79268"/>
                      <a:pt x="120153" y="82056"/>
                    </a:cubicBezTo>
                    <a:cubicBezTo>
                      <a:pt x="108620" y="84008"/>
                      <a:pt x="106206" y="93489"/>
                      <a:pt x="106206" y="97671"/>
                    </a:cubicBezTo>
                    <a:cubicBezTo>
                      <a:pt x="106206" y="103806"/>
                      <a:pt x="110766" y="107989"/>
                      <a:pt x="116935" y="107989"/>
                    </a:cubicBezTo>
                    <a:cubicBezTo>
                      <a:pt x="124176" y="107989"/>
                      <a:pt x="132223" y="101854"/>
                      <a:pt x="132223" y="90143"/>
                    </a:cubicBezTo>
                    <a:cubicBezTo>
                      <a:pt x="132223" y="80941"/>
                      <a:pt x="125786" y="70624"/>
                      <a:pt x="111570" y="70624"/>
                    </a:cubicBezTo>
                    <a:cubicBezTo>
                      <a:pt x="96282" y="70624"/>
                      <a:pt x="82335" y="82056"/>
                      <a:pt x="68657" y="95162"/>
                    </a:cubicBezTo>
                    <a:cubicBezTo>
                      <a:pt x="57392" y="106315"/>
                      <a:pt x="48541" y="114959"/>
                      <a:pt x="37544" y="119700"/>
                    </a:cubicBezTo>
                    <a:lnTo>
                      <a:pt x="64097" y="8443"/>
                    </a:lnTo>
                    <a:close/>
                  </a:path>
                </a:pathLst>
              </a:custGeom>
              <a:solidFill>
                <a:srgbClr val="000000"/>
              </a:solidFill>
              <a:ln w="3801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</p:grpSp>
      </p:grpSp>
      <p:pic>
        <p:nvPicPr>
          <p:cNvPr id="87" name="Obraz 86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ax_{\rho} F_Q[\mathcal{E}_\varphi(\rho)] = ? $$&#10;\end{document}&#10;" title="IguanaTex Bitmap Display">
            <a:extLst>
              <a:ext uri="{FF2B5EF4-FFF2-40B4-BE49-F238E27FC236}">
                <a16:creationId xmlns:a16="http://schemas.microsoft.com/office/drawing/2014/main" id="{2D07F5FA-9ED6-3B65-3BAC-36FB0C2083A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77" y="2387334"/>
            <a:ext cx="2406122" cy="483777"/>
          </a:xfrm>
          <a:prstGeom prst="rect">
            <a:avLst/>
          </a:prstGeom>
          <a:noFill/>
          <a:ln/>
          <a:effectLst/>
        </p:spPr>
      </p:pic>
      <p:sp>
        <p:nvSpPr>
          <p:cNvPr id="122" name="Prostokąt 121">
            <a:extLst>
              <a:ext uri="{FF2B5EF4-FFF2-40B4-BE49-F238E27FC236}">
                <a16:creationId xmlns:a16="http://schemas.microsoft.com/office/drawing/2014/main" id="{AD5622F4-E9A0-62BE-E72F-3BCD50106431}"/>
              </a:ext>
            </a:extLst>
          </p:cNvPr>
          <p:cNvSpPr/>
          <p:nvPr/>
        </p:nvSpPr>
        <p:spPr>
          <a:xfrm>
            <a:off x="196796" y="3341737"/>
            <a:ext cx="4406338" cy="3453259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25" name="Łącznik łamany 11 1">
            <a:extLst>
              <a:ext uri="{FF2B5EF4-FFF2-40B4-BE49-F238E27FC236}">
                <a16:creationId xmlns:a16="http://schemas.microsoft.com/office/drawing/2014/main" id="{DF73841C-2AC1-1567-9C24-C9348E27C0AD}"/>
              </a:ext>
            </a:extLst>
          </p:cNvPr>
          <p:cNvCxnSpPr>
            <a:cxnSpLocks/>
            <a:stCxn id="88" idx="2"/>
            <a:endCxn id="123" idx="0"/>
          </p:cNvCxnSpPr>
          <p:nvPr/>
        </p:nvCxnSpPr>
        <p:spPr>
          <a:xfrm rot="16200000" flipH="1">
            <a:off x="6442417" y="2833189"/>
            <a:ext cx="425396" cy="59170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Łącznik łamany 11 2">
            <a:extLst>
              <a:ext uri="{FF2B5EF4-FFF2-40B4-BE49-F238E27FC236}">
                <a16:creationId xmlns:a16="http://schemas.microsoft.com/office/drawing/2014/main" id="{FC74F9B2-B76E-17DD-B3C9-A4DB806EAB6B}"/>
              </a:ext>
            </a:extLst>
          </p:cNvPr>
          <p:cNvCxnSpPr>
            <a:cxnSpLocks/>
            <a:stCxn id="88" idx="2"/>
            <a:endCxn id="122" idx="0"/>
          </p:cNvCxnSpPr>
          <p:nvPr/>
        </p:nvCxnSpPr>
        <p:spPr>
          <a:xfrm rot="5400000">
            <a:off x="4166917" y="1149389"/>
            <a:ext cx="425396" cy="395930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pole tekstowe 141">
            <a:extLst>
              <a:ext uri="{FF2B5EF4-FFF2-40B4-BE49-F238E27FC236}">
                <a16:creationId xmlns:a16="http://schemas.microsoft.com/office/drawing/2014/main" id="{5B37ACA9-C4F4-2E6F-D94E-2373FA38C499}"/>
              </a:ext>
            </a:extLst>
          </p:cNvPr>
          <p:cNvSpPr txBox="1"/>
          <p:nvPr/>
        </p:nvSpPr>
        <p:spPr>
          <a:xfrm>
            <a:off x="204833" y="3454546"/>
            <a:ext cx="4408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Minimization</a:t>
            </a:r>
            <a:r>
              <a:rPr lang="pl-PL" dirty="0"/>
              <a:t> </a:t>
            </a:r>
            <a:r>
              <a:rPr lang="pl-PL" dirty="0" err="1"/>
              <a:t>over</a:t>
            </a:r>
            <a:r>
              <a:rPr lang="pl-PL" dirty="0"/>
              <a:t> </a:t>
            </a:r>
            <a:r>
              <a:rPr lang="pl-PL" dirty="0" err="1"/>
              <a:t>purifications</a:t>
            </a:r>
            <a:r>
              <a:rPr lang="pl-PL" dirty="0"/>
              <a:t> (MOP)</a:t>
            </a:r>
          </a:p>
        </p:txBody>
      </p:sp>
      <p:sp>
        <p:nvSpPr>
          <p:cNvPr id="143" name="pole tekstowe 142">
            <a:extLst>
              <a:ext uri="{FF2B5EF4-FFF2-40B4-BE49-F238E27FC236}">
                <a16:creationId xmlns:a16="http://schemas.microsoft.com/office/drawing/2014/main" id="{B6CD90F3-885E-034D-4712-11A8750D4B98}"/>
              </a:ext>
            </a:extLst>
          </p:cNvPr>
          <p:cNvSpPr txBox="1"/>
          <p:nvPr/>
        </p:nvSpPr>
        <p:spPr>
          <a:xfrm>
            <a:off x="5648859" y="3373832"/>
            <a:ext cx="2650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Iterative</a:t>
            </a:r>
            <a:r>
              <a:rPr lang="pl-PL" dirty="0"/>
              <a:t> </a:t>
            </a:r>
            <a:r>
              <a:rPr lang="pl-PL" dirty="0" err="1"/>
              <a:t>See</a:t>
            </a:r>
            <a:r>
              <a:rPr lang="pl-PL" dirty="0"/>
              <a:t>-Saw (ISS)</a:t>
            </a:r>
          </a:p>
        </p:txBody>
      </p:sp>
      <p:pic>
        <p:nvPicPr>
          <p:cNvPr id="156" name="Obraz 155">
            <a:extLst>
              <a:ext uri="{FF2B5EF4-FFF2-40B4-BE49-F238E27FC236}">
                <a16:creationId xmlns:a16="http://schemas.microsoft.com/office/drawing/2014/main" id="{12E6E6C5-812E-F895-958B-B3E3F7A6B7B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99" y="4044031"/>
            <a:ext cx="2272279" cy="401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59" name="pole tekstowe 158">
            <a:extLst>
              <a:ext uri="{FF2B5EF4-FFF2-40B4-BE49-F238E27FC236}">
                <a16:creationId xmlns:a16="http://schemas.microsoft.com/office/drawing/2014/main" id="{A6E895C3-0199-EEB3-08AA-7FDF4F4E4090}"/>
              </a:ext>
            </a:extLst>
          </p:cNvPr>
          <p:cNvSpPr txBox="1"/>
          <p:nvPr/>
        </p:nvSpPr>
        <p:spPr>
          <a:xfrm>
            <a:off x="244393" y="6278513"/>
            <a:ext cx="457666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lphaUcPeriod"/>
            </a:pPr>
            <a:r>
              <a:rPr kumimoji="0" lang="pl-P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Fujiwara</a:t>
            </a: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, H. </a:t>
            </a:r>
            <a:r>
              <a:rPr kumimoji="0" lang="pl-P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Imai</a:t>
            </a: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, J. </a:t>
            </a:r>
            <a:r>
              <a:rPr kumimoji="0" lang="pl-P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Phys</a:t>
            </a: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. A 41, 255304 (2008)</a:t>
            </a:r>
          </a:p>
        </p:txBody>
      </p:sp>
      <p:sp>
        <p:nvSpPr>
          <p:cNvPr id="162" name="pole tekstowe 161">
            <a:extLst>
              <a:ext uri="{FF2B5EF4-FFF2-40B4-BE49-F238E27FC236}">
                <a16:creationId xmlns:a16="http://schemas.microsoft.com/office/drawing/2014/main" id="{E8E12394-0EE2-6960-89DF-5E1C44154571}"/>
              </a:ext>
            </a:extLst>
          </p:cNvPr>
          <p:cNvSpPr txBox="1"/>
          <p:nvPr/>
        </p:nvSpPr>
        <p:spPr>
          <a:xfrm>
            <a:off x="4887692" y="6360055"/>
            <a:ext cx="45766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K. </a:t>
            </a:r>
            <a:r>
              <a:rPr lang="pl-PL" sz="105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Macieszczak</a:t>
            </a:r>
            <a:r>
              <a:rPr lang="pl-PL" sz="105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arxiv:1312.1356 </a:t>
            </a: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(2013) </a:t>
            </a:r>
            <a:endParaRPr lang="pl-PL" sz="1050" dirty="0"/>
          </a:p>
        </p:txBody>
      </p:sp>
      <p:grpSp>
        <p:nvGrpSpPr>
          <p:cNvPr id="228" name="Grupa 227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(\rho)]  = 4 \min_{\{\tilde{K}_k^\varphi\}} \| \alpha \| $$&#10; \end{document}&#10;" title="IguanaTex Vector Display">
            <a:extLst>
              <a:ext uri="{FF2B5EF4-FFF2-40B4-BE49-F238E27FC236}">
                <a16:creationId xmlns:a16="http://schemas.microsoft.com/office/drawing/2014/main" id="{F8AF03F8-FDBA-4A31-3DB3-88519AAE1AE9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819648" y="4993273"/>
            <a:ext cx="2938916" cy="441492"/>
            <a:chOff x="5239572" y="6838886"/>
            <a:chExt cx="2938916" cy="441492"/>
          </a:xfrm>
        </p:grpSpPr>
        <p:sp>
          <p:nvSpPr>
            <p:cNvPr id="201" name="Dowolny kształt: kształt 200">
              <a:extLst>
                <a:ext uri="{FF2B5EF4-FFF2-40B4-BE49-F238E27FC236}">
                  <a16:creationId xmlns:a16="http://schemas.microsoft.com/office/drawing/2014/main" id="{56F29C25-28D6-A22C-CC9D-9D6BCA13C991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239572" y="6913928"/>
              <a:ext cx="191286" cy="107689"/>
            </a:xfrm>
            <a:custGeom>
              <a:avLst/>
              <a:gdLst>
                <a:gd name="connsiteX0" fmla="*/ 19277 w 191286"/>
                <a:gd name="connsiteY0" fmla="*/ 23952 h 107689"/>
                <a:gd name="connsiteX1" fmla="*/ 19277 w 191286"/>
                <a:gd name="connsiteY1" fmla="*/ 89248 h 107689"/>
                <a:gd name="connsiteX2" fmla="*/ 173 w 191286"/>
                <a:gd name="connsiteY2" fmla="*/ 100212 h 107689"/>
                <a:gd name="connsiteX3" fmla="*/ 173 w 191286"/>
                <a:gd name="connsiteY3" fmla="*/ 107765 h 107689"/>
                <a:gd name="connsiteX4" fmla="*/ 27850 w 191286"/>
                <a:gd name="connsiteY4" fmla="*/ 107034 h 107689"/>
                <a:gd name="connsiteX5" fmla="*/ 55281 w 191286"/>
                <a:gd name="connsiteY5" fmla="*/ 107765 h 107689"/>
                <a:gd name="connsiteX6" fmla="*/ 55281 w 191286"/>
                <a:gd name="connsiteY6" fmla="*/ 100212 h 107689"/>
                <a:gd name="connsiteX7" fmla="*/ 36177 w 191286"/>
                <a:gd name="connsiteY7" fmla="*/ 89248 h 107689"/>
                <a:gd name="connsiteX8" fmla="*/ 36177 w 191286"/>
                <a:gd name="connsiteY8" fmla="*/ 44418 h 107689"/>
                <a:gd name="connsiteX9" fmla="*/ 69242 w 191286"/>
                <a:gd name="connsiteY9" fmla="*/ 5435 h 107689"/>
                <a:gd name="connsiteX10" fmla="*/ 87366 w 191286"/>
                <a:gd name="connsiteY10" fmla="*/ 32479 h 107689"/>
                <a:gd name="connsiteX11" fmla="*/ 87366 w 191286"/>
                <a:gd name="connsiteY11" fmla="*/ 89248 h 107689"/>
                <a:gd name="connsiteX12" fmla="*/ 68262 w 191286"/>
                <a:gd name="connsiteY12" fmla="*/ 100212 h 107689"/>
                <a:gd name="connsiteX13" fmla="*/ 68262 w 191286"/>
                <a:gd name="connsiteY13" fmla="*/ 107765 h 107689"/>
                <a:gd name="connsiteX14" fmla="*/ 95939 w 191286"/>
                <a:gd name="connsiteY14" fmla="*/ 107034 h 107689"/>
                <a:gd name="connsiteX15" fmla="*/ 123370 w 191286"/>
                <a:gd name="connsiteY15" fmla="*/ 107765 h 107689"/>
                <a:gd name="connsiteX16" fmla="*/ 123370 w 191286"/>
                <a:gd name="connsiteY16" fmla="*/ 100212 h 107689"/>
                <a:gd name="connsiteX17" fmla="*/ 104266 w 191286"/>
                <a:gd name="connsiteY17" fmla="*/ 89248 h 107689"/>
                <a:gd name="connsiteX18" fmla="*/ 104266 w 191286"/>
                <a:gd name="connsiteY18" fmla="*/ 44418 h 107689"/>
                <a:gd name="connsiteX19" fmla="*/ 137331 w 191286"/>
                <a:gd name="connsiteY19" fmla="*/ 5435 h 107689"/>
                <a:gd name="connsiteX20" fmla="*/ 155456 w 191286"/>
                <a:gd name="connsiteY20" fmla="*/ 32479 h 107689"/>
                <a:gd name="connsiteX21" fmla="*/ 155456 w 191286"/>
                <a:gd name="connsiteY21" fmla="*/ 89248 h 107689"/>
                <a:gd name="connsiteX22" fmla="*/ 136352 w 191286"/>
                <a:gd name="connsiteY22" fmla="*/ 100212 h 107689"/>
                <a:gd name="connsiteX23" fmla="*/ 136352 w 191286"/>
                <a:gd name="connsiteY23" fmla="*/ 107765 h 107689"/>
                <a:gd name="connsiteX24" fmla="*/ 164028 w 191286"/>
                <a:gd name="connsiteY24" fmla="*/ 107034 h 107689"/>
                <a:gd name="connsiteX25" fmla="*/ 191460 w 191286"/>
                <a:gd name="connsiteY25" fmla="*/ 107765 h 107689"/>
                <a:gd name="connsiteX26" fmla="*/ 191460 w 191286"/>
                <a:gd name="connsiteY26" fmla="*/ 100212 h 107689"/>
                <a:gd name="connsiteX27" fmla="*/ 172356 w 191286"/>
                <a:gd name="connsiteY27" fmla="*/ 92903 h 107689"/>
                <a:gd name="connsiteX28" fmla="*/ 172356 w 191286"/>
                <a:gd name="connsiteY28" fmla="*/ 46367 h 107689"/>
                <a:gd name="connsiteX29" fmla="*/ 164763 w 191286"/>
                <a:gd name="connsiteY29" fmla="*/ 9089 h 107689"/>
                <a:gd name="connsiteX30" fmla="*/ 139046 w 191286"/>
                <a:gd name="connsiteY30" fmla="*/ 75 h 107689"/>
                <a:gd name="connsiteX31" fmla="*/ 103532 w 191286"/>
                <a:gd name="connsiteY31" fmla="*/ 23952 h 107689"/>
                <a:gd name="connsiteX32" fmla="*/ 70956 w 191286"/>
                <a:gd name="connsiteY32" fmla="*/ 75 h 107689"/>
                <a:gd name="connsiteX33" fmla="*/ 34708 w 191286"/>
                <a:gd name="connsiteY33" fmla="*/ 25657 h 107689"/>
                <a:gd name="connsiteX34" fmla="*/ 34708 w 191286"/>
                <a:gd name="connsiteY34" fmla="*/ 75 h 107689"/>
                <a:gd name="connsiteX35" fmla="*/ 173 w 191286"/>
                <a:gd name="connsiteY35" fmla="*/ 2755 h 107689"/>
                <a:gd name="connsiteX36" fmla="*/ 173 w 191286"/>
                <a:gd name="connsiteY36" fmla="*/ 10308 h 107689"/>
                <a:gd name="connsiteX37" fmla="*/ 19277 w 191286"/>
                <a:gd name="connsiteY37" fmla="*/ 23952 h 1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1286" h="107689">
                  <a:moveTo>
                    <a:pt x="19277" y="23952"/>
                  </a:moveTo>
                  <a:lnTo>
                    <a:pt x="19277" y="89248"/>
                  </a:lnTo>
                  <a:cubicBezTo>
                    <a:pt x="19277" y="100212"/>
                    <a:pt x="16583" y="100212"/>
                    <a:pt x="173" y="100212"/>
                  </a:cubicBezTo>
                  <a:lnTo>
                    <a:pt x="173" y="107765"/>
                  </a:lnTo>
                  <a:cubicBezTo>
                    <a:pt x="8745" y="107521"/>
                    <a:pt x="21237" y="107034"/>
                    <a:pt x="27850" y="107034"/>
                  </a:cubicBezTo>
                  <a:cubicBezTo>
                    <a:pt x="34218" y="107034"/>
                    <a:pt x="46954" y="107521"/>
                    <a:pt x="55281" y="107765"/>
                  </a:cubicBezTo>
                  <a:lnTo>
                    <a:pt x="55281" y="100212"/>
                  </a:lnTo>
                  <a:cubicBezTo>
                    <a:pt x="38871" y="100212"/>
                    <a:pt x="36177" y="100212"/>
                    <a:pt x="36177" y="89248"/>
                  </a:cubicBezTo>
                  <a:lnTo>
                    <a:pt x="36177" y="44418"/>
                  </a:lnTo>
                  <a:cubicBezTo>
                    <a:pt x="36177" y="19079"/>
                    <a:pt x="53567" y="5435"/>
                    <a:pt x="69242" y="5435"/>
                  </a:cubicBezTo>
                  <a:cubicBezTo>
                    <a:pt x="84672" y="5435"/>
                    <a:pt x="87366" y="18592"/>
                    <a:pt x="87366" y="32479"/>
                  </a:cubicBezTo>
                  <a:lnTo>
                    <a:pt x="87366" y="89248"/>
                  </a:lnTo>
                  <a:cubicBezTo>
                    <a:pt x="87366" y="100212"/>
                    <a:pt x="84672" y="100212"/>
                    <a:pt x="68262" y="100212"/>
                  </a:cubicBezTo>
                  <a:lnTo>
                    <a:pt x="68262" y="107765"/>
                  </a:lnTo>
                  <a:cubicBezTo>
                    <a:pt x="76835" y="107521"/>
                    <a:pt x="89326" y="107034"/>
                    <a:pt x="95939" y="107034"/>
                  </a:cubicBezTo>
                  <a:cubicBezTo>
                    <a:pt x="102307" y="107034"/>
                    <a:pt x="115043" y="107521"/>
                    <a:pt x="123370" y="107765"/>
                  </a:cubicBezTo>
                  <a:lnTo>
                    <a:pt x="123370" y="100212"/>
                  </a:lnTo>
                  <a:cubicBezTo>
                    <a:pt x="106961" y="100212"/>
                    <a:pt x="104266" y="100212"/>
                    <a:pt x="104266" y="89248"/>
                  </a:cubicBezTo>
                  <a:lnTo>
                    <a:pt x="104266" y="44418"/>
                  </a:lnTo>
                  <a:cubicBezTo>
                    <a:pt x="104266" y="19079"/>
                    <a:pt x="121656" y="5435"/>
                    <a:pt x="137331" y="5435"/>
                  </a:cubicBezTo>
                  <a:cubicBezTo>
                    <a:pt x="152762" y="5435"/>
                    <a:pt x="155456" y="18592"/>
                    <a:pt x="155456" y="32479"/>
                  </a:cubicBezTo>
                  <a:lnTo>
                    <a:pt x="155456" y="89248"/>
                  </a:lnTo>
                  <a:cubicBezTo>
                    <a:pt x="155456" y="100212"/>
                    <a:pt x="152762" y="100212"/>
                    <a:pt x="136352" y="100212"/>
                  </a:cubicBezTo>
                  <a:lnTo>
                    <a:pt x="136352" y="107765"/>
                  </a:lnTo>
                  <a:cubicBezTo>
                    <a:pt x="144924" y="107521"/>
                    <a:pt x="157415" y="107034"/>
                    <a:pt x="164028" y="107034"/>
                  </a:cubicBezTo>
                  <a:cubicBezTo>
                    <a:pt x="170396" y="107034"/>
                    <a:pt x="183132" y="107521"/>
                    <a:pt x="191460" y="107765"/>
                  </a:cubicBezTo>
                  <a:lnTo>
                    <a:pt x="191460" y="100212"/>
                  </a:lnTo>
                  <a:cubicBezTo>
                    <a:pt x="178724" y="100212"/>
                    <a:pt x="172600" y="100212"/>
                    <a:pt x="172356" y="92903"/>
                  </a:cubicBezTo>
                  <a:lnTo>
                    <a:pt x="172356" y="46367"/>
                  </a:lnTo>
                  <a:cubicBezTo>
                    <a:pt x="172356" y="25414"/>
                    <a:pt x="172356" y="17861"/>
                    <a:pt x="164763" y="9089"/>
                  </a:cubicBezTo>
                  <a:cubicBezTo>
                    <a:pt x="161334" y="4948"/>
                    <a:pt x="153251" y="75"/>
                    <a:pt x="139046" y="75"/>
                  </a:cubicBezTo>
                  <a:cubicBezTo>
                    <a:pt x="118472" y="75"/>
                    <a:pt x="107695" y="14693"/>
                    <a:pt x="103532" y="23952"/>
                  </a:cubicBezTo>
                  <a:cubicBezTo>
                    <a:pt x="100103" y="2755"/>
                    <a:pt x="81978" y="75"/>
                    <a:pt x="70956" y="75"/>
                  </a:cubicBezTo>
                  <a:cubicBezTo>
                    <a:pt x="53077" y="75"/>
                    <a:pt x="41565" y="10551"/>
                    <a:pt x="34708" y="25657"/>
                  </a:cubicBezTo>
                  <a:lnTo>
                    <a:pt x="34708" y="75"/>
                  </a:lnTo>
                  <a:lnTo>
                    <a:pt x="173" y="2755"/>
                  </a:lnTo>
                  <a:lnTo>
                    <a:pt x="173" y="10308"/>
                  </a:lnTo>
                  <a:cubicBezTo>
                    <a:pt x="17318" y="10308"/>
                    <a:pt x="19277" y="12013"/>
                    <a:pt x="19277" y="2395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2" name="Dowolny kształt: kształt 201">
              <a:extLst>
                <a:ext uri="{FF2B5EF4-FFF2-40B4-BE49-F238E27FC236}">
                  <a16:creationId xmlns:a16="http://schemas.microsoft.com/office/drawing/2014/main" id="{4FEA585E-6039-268A-E91E-70A938FF3650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5446126" y="6912466"/>
              <a:ext cx="110461" cy="111831"/>
            </a:xfrm>
            <a:custGeom>
              <a:avLst/>
              <a:gdLst>
                <a:gd name="connsiteX0" fmla="*/ 71455 w 110461"/>
                <a:gd name="connsiteY0" fmla="*/ 90710 h 111831"/>
                <a:gd name="connsiteX1" fmla="*/ 90559 w 110461"/>
                <a:gd name="connsiteY1" fmla="*/ 110688 h 111831"/>
                <a:gd name="connsiteX2" fmla="*/ 110643 w 110461"/>
                <a:gd name="connsiteY2" fmla="*/ 87542 h 111831"/>
                <a:gd name="connsiteX3" fmla="*/ 110643 w 110461"/>
                <a:gd name="connsiteY3" fmla="*/ 73898 h 111831"/>
                <a:gd name="connsiteX4" fmla="*/ 104520 w 110461"/>
                <a:gd name="connsiteY4" fmla="*/ 73898 h 111831"/>
                <a:gd name="connsiteX5" fmla="*/ 104520 w 110461"/>
                <a:gd name="connsiteY5" fmla="*/ 87542 h 111831"/>
                <a:gd name="connsiteX6" fmla="*/ 95702 w 110461"/>
                <a:gd name="connsiteY6" fmla="*/ 103135 h 111831"/>
                <a:gd name="connsiteX7" fmla="*/ 86640 w 110461"/>
                <a:gd name="connsiteY7" fmla="*/ 90953 h 111831"/>
                <a:gd name="connsiteX8" fmla="*/ 86640 w 110461"/>
                <a:gd name="connsiteY8" fmla="*/ 42225 h 111831"/>
                <a:gd name="connsiteX9" fmla="*/ 77823 w 110461"/>
                <a:gd name="connsiteY9" fmla="*/ 13475 h 111831"/>
                <a:gd name="connsiteX10" fmla="*/ 44268 w 110461"/>
                <a:gd name="connsiteY10" fmla="*/ 75 h 111831"/>
                <a:gd name="connsiteX11" fmla="*/ 7284 w 110461"/>
                <a:gd name="connsiteY11" fmla="*/ 27606 h 111831"/>
                <a:gd name="connsiteX12" fmla="*/ 18551 w 110461"/>
                <a:gd name="connsiteY12" fmla="*/ 39058 h 111831"/>
                <a:gd name="connsiteX13" fmla="*/ 29817 w 110461"/>
                <a:gd name="connsiteY13" fmla="*/ 27850 h 111831"/>
                <a:gd name="connsiteX14" fmla="*/ 17326 w 110461"/>
                <a:gd name="connsiteY14" fmla="*/ 16642 h 111831"/>
                <a:gd name="connsiteX15" fmla="*/ 43778 w 110461"/>
                <a:gd name="connsiteY15" fmla="*/ 5435 h 111831"/>
                <a:gd name="connsiteX16" fmla="*/ 69740 w 110461"/>
                <a:gd name="connsiteY16" fmla="*/ 36621 h 111831"/>
                <a:gd name="connsiteX17" fmla="*/ 69740 w 110461"/>
                <a:gd name="connsiteY17" fmla="*/ 45636 h 111831"/>
                <a:gd name="connsiteX18" fmla="*/ 24674 w 110461"/>
                <a:gd name="connsiteY18" fmla="*/ 54407 h 111831"/>
                <a:gd name="connsiteX19" fmla="*/ 181 w 110461"/>
                <a:gd name="connsiteY19" fmla="*/ 86081 h 111831"/>
                <a:gd name="connsiteX20" fmla="*/ 39369 w 110461"/>
                <a:gd name="connsiteY20" fmla="*/ 111907 h 111831"/>
                <a:gd name="connsiteX21" fmla="*/ 71455 w 110461"/>
                <a:gd name="connsiteY21" fmla="*/ 90710 h 111831"/>
                <a:gd name="connsiteX22" fmla="*/ 69740 w 110461"/>
                <a:gd name="connsiteY22" fmla="*/ 50752 h 111831"/>
                <a:gd name="connsiteX23" fmla="*/ 69740 w 110461"/>
                <a:gd name="connsiteY23" fmla="*/ 75117 h 111831"/>
                <a:gd name="connsiteX24" fmla="*/ 41084 w 110461"/>
                <a:gd name="connsiteY24" fmla="*/ 106546 h 111831"/>
                <a:gd name="connsiteX25" fmla="*/ 19041 w 110461"/>
                <a:gd name="connsiteY25" fmla="*/ 85837 h 111831"/>
                <a:gd name="connsiteX26" fmla="*/ 69740 w 110461"/>
                <a:gd name="connsiteY26" fmla="*/ 50752 h 11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0461" h="111831">
                  <a:moveTo>
                    <a:pt x="71455" y="90710"/>
                  </a:moveTo>
                  <a:cubicBezTo>
                    <a:pt x="72434" y="100455"/>
                    <a:pt x="79047" y="110688"/>
                    <a:pt x="90559" y="110688"/>
                  </a:cubicBezTo>
                  <a:cubicBezTo>
                    <a:pt x="95702" y="110688"/>
                    <a:pt x="110643" y="107277"/>
                    <a:pt x="110643" y="87542"/>
                  </a:cubicBezTo>
                  <a:lnTo>
                    <a:pt x="110643" y="73898"/>
                  </a:lnTo>
                  <a:lnTo>
                    <a:pt x="104520" y="73898"/>
                  </a:lnTo>
                  <a:lnTo>
                    <a:pt x="104520" y="87542"/>
                  </a:lnTo>
                  <a:cubicBezTo>
                    <a:pt x="104520" y="101674"/>
                    <a:pt x="98396" y="103135"/>
                    <a:pt x="95702" y="103135"/>
                  </a:cubicBezTo>
                  <a:cubicBezTo>
                    <a:pt x="87620" y="103135"/>
                    <a:pt x="86640" y="92172"/>
                    <a:pt x="86640" y="90953"/>
                  </a:cubicBezTo>
                  <a:lnTo>
                    <a:pt x="86640" y="42225"/>
                  </a:lnTo>
                  <a:cubicBezTo>
                    <a:pt x="86640" y="31992"/>
                    <a:pt x="86640" y="22490"/>
                    <a:pt x="77823" y="13475"/>
                  </a:cubicBezTo>
                  <a:cubicBezTo>
                    <a:pt x="68271" y="3973"/>
                    <a:pt x="56024" y="75"/>
                    <a:pt x="44268" y="75"/>
                  </a:cubicBezTo>
                  <a:cubicBezTo>
                    <a:pt x="24184" y="75"/>
                    <a:pt x="7284" y="11526"/>
                    <a:pt x="7284" y="27606"/>
                  </a:cubicBezTo>
                  <a:cubicBezTo>
                    <a:pt x="7284" y="34916"/>
                    <a:pt x="12183" y="39058"/>
                    <a:pt x="18551" y="39058"/>
                  </a:cubicBezTo>
                  <a:cubicBezTo>
                    <a:pt x="25409" y="39058"/>
                    <a:pt x="29817" y="34185"/>
                    <a:pt x="29817" y="27850"/>
                  </a:cubicBezTo>
                  <a:cubicBezTo>
                    <a:pt x="29817" y="24926"/>
                    <a:pt x="28593" y="16886"/>
                    <a:pt x="17326" y="16642"/>
                  </a:cubicBezTo>
                  <a:cubicBezTo>
                    <a:pt x="23939" y="8115"/>
                    <a:pt x="35940" y="5435"/>
                    <a:pt x="43778" y="5435"/>
                  </a:cubicBezTo>
                  <a:cubicBezTo>
                    <a:pt x="55779" y="5435"/>
                    <a:pt x="69740" y="14937"/>
                    <a:pt x="69740" y="36621"/>
                  </a:cubicBezTo>
                  <a:lnTo>
                    <a:pt x="69740" y="45636"/>
                  </a:lnTo>
                  <a:cubicBezTo>
                    <a:pt x="57249" y="46367"/>
                    <a:pt x="40104" y="47098"/>
                    <a:pt x="24674" y="54407"/>
                  </a:cubicBezTo>
                  <a:cubicBezTo>
                    <a:pt x="6304" y="62691"/>
                    <a:pt x="181" y="75360"/>
                    <a:pt x="181" y="86081"/>
                  </a:cubicBezTo>
                  <a:cubicBezTo>
                    <a:pt x="181" y="105816"/>
                    <a:pt x="23939" y="111907"/>
                    <a:pt x="39369" y="111907"/>
                  </a:cubicBezTo>
                  <a:cubicBezTo>
                    <a:pt x="55534" y="111907"/>
                    <a:pt x="66801" y="102161"/>
                    <a:pt x="71455" y="90710"/>
                  </a:cubicBezTo>
                  <a:close/>
                  <a:moveTo>
                    <a:pt x="69740" y="50752"/>
                  </a:moveTo>
                  <a:lnTo>
                    <a:pt x="69740" y="75117"/>
                  </a:lnTo>
                  <a:cubicBezTo>
                    <a:pt x="69740" y="98263"/>
                    <a:pt x="52106" y="106546"/>
                    <a:pt x="41084" y="106546"/>
                  </a:cubicBezTo>
                  <a:cubicBezTo>
                    <a:pt x="29083" y="106546"/>
                    <a:pt x="19041" y="98019"/>
                    <a:pt x="19041" y="85837"/>
                  </a:cubicBezTo>
                  <a:cubicBezTo>
                    <a:pt x="19041" y="72437"/>
                    <a:pt x="29327" y="52214"/>
                    <a:pt x="69740" y="5075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3" name="Dowolny kształt: kształt 202">
              <a:extLst>
                <a:ext uri="{FF2B5EF4-FFF2-40B4-BE49-F238E27FC236}">
                  <a16:creationId xmlns:a16="http://schemas.microsoft.com/office/drawing/2014/main" id="{6512515F-E57F-9AD8-1C54-3F190992CB50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561242" y="6916608"/>
              <a:ext cx="123442" cy="105009"/>
            </a:xfrm>
            <a:custGeom>
              <a:avLst/>
              <a:gdLst>
                <a:gd name="connsiteX0" fmla="*/ 67541 w 123442"/>
                <a:gd name="connsiteY0" fmla="*/ 47829 h 105009"/>
                <a:gd name="connsiteX1" fmla="*/ 90074 w 123442"/>
                <a:gd name="connsiteY1" fmla="*/ 20297 h 105009"/>
                <a:gd name="connsiteX2" fmla="*/ 119220 w 123442"/>
                <a:gd name="connsiteY2" fmla="*/ 7628 h 105009"/>
                <a:gd name="connsiteX3" fmla="*/ 119220 w 123442"/>
                <a:gd name="connsiteY3" fmla="*/ 75 h 105009"/>
                <a:gd name="connsiteX4" fmla="*/ 99136 w 123442"/>
                <a:gd name="connsiteY4" fmla="*/ 806 h 105009"/>
                <a:gd name="connsiteX5" fmla="*/ 75623 w 123442"/>
                <a:gd name="connsiteY5" fmla="*/ 75 h 105009"/>
                <a:gd name="connsiteX6" fmla="*/ 75623 w 123442"/>
                <a:gd name="connsiteY6" fmla="*/ 7628 h 105009"/>
                <a:gd name="connsiteX7" fmla="*/ 82726 w 123442"/>
                <a:gd name="connsiteY7" fmla="*/ 15181 h 105009"/>
                <a:gd name="connsiteX8" fmla="*/ 79052 w 123442"/>
                <a:gd name="connsiteY8" fmla="*/ 23708 h 105009"/>
                <a:gd name="connsiteX9" fmla="*/ 63867 w 123442"/>
                <a:gd name="connsiteY9" fmla="*/ 42712 h 105009"/>
                <a:gd name="connsiteX10" fmla="*/ 44763 w 123442"/>
                <a:gd name="connsiteY10" fmla="*/ 18104 h 105009"/>
                <a:gd name="connsiteX11" fmla="*/ 42558 w 123442"/>
                <a:gd name="connsiteY11" fmla="*/ 13719 h 105009"/>
                <a:gd name="connsiteX12" fmla="*/ 51131 w 123442"/>
                <a:gd name="connsiteY12" fmla="*/ 7628 h 105009"/>
                <a:gd name="connsiteX13" fmla="*/ 51131 w 123442"/>
                <a:gd name="connsiteY13" fmla="*/ 75 h 105009"/>
                <a:gd name="connsiteX14" fmla="*/ 24679 w 123442"/>
                <a:gd name="connsiteY14" fmla="*/ 806 h 105009"/>
                <a:gd name="connsiteX15" fmla="*/ 1411 w 123442"/>
                <a:gd name="connsiteY15" fmla="*/ 75 h 105009"/>
                <a:gd name="connsiteX16" fmla="*/ 1411 w 123442"/>
                <a:gd name="connsiteY16" fmla="*/ 7628 h 105009"/>
                <a:gd name="connsiteX17" fmla="*/ 30312 w 123442"/>
                <a:gd name="connsiteY17" fmla="*/ 22490 h 105009"/>
                <a:gd name="connsiteX18" fmla="*/ 54560 w 123442"/>
                <a:gd name="connsiteY18" fmla="*/ 53920 h 105009"/>
                <a:gd name="connsiteX19" fmla="*/ 31537 w 123442"/>
                <a:gd name="connsiteY19" fmla="*/ 82913 h 105009"/>
                <a:gd name="connsiteX20" fmla="*/ 186 w 123442"/>
                <a:gd name="connsiteY20" fmla="*/ 97532 h 105009"/>
                <a:gd name="connsiteX21" fmla="*/ 186 w 123442"/>
                <a:gd name="connsiteY21" fmla="*/ 105085 h 105009"/>
                <a:gd name="connsiteX22" fmla="*/ 20515 w 123442"/>
                <a:gd name="connsiteY22" fmla="*/ 104354 h 105009"/>
                <a:gd name="connsiteX23" fmla="*/ 43783 w 123442"/>
                <a:gd name="connsiteY23" fmla="*/ 105085 h 105009"/>
                <a:gd name="connsiteX24" fmla="*/ 43783 w 123442"/>
                <a:gd name="connsiteY24" fmla="*/ 97532 h 105009"/>
                <a:gd name="connsiteX25" fmla="*/ 36680 w 123442"/>
                <a:gd name="connsiteY25" fmla="*/ 89979 h 105009"/>
                <a:gd name="connsiteX26" fmla="*/ 58723 w 123442"/>
                <a:gd name="connsiteY26" fmla="*/ 59036 h 105009"/>
                <a:gd name="connsiteX27" fmla="*/ 77338 w 123442"/>
                <a:gd name="connsiteY27" fmla="*/ 83400 h 105009"/>
                <a:gd name="connsiteX28" fmla="*/ 82481 w 123442"/>
                <a:gd name="connsiteY28" fmla="*/ 91441 h 105009"/>
                <a:gd name="connsiteX29" fmla="*/ 73664 w 123442"/>
                <a:gd name="connsiteY29" fmla="*/ 97532 h 105009"/>
                <a:gd name="connsiteX30" fmla="*/ 73664 w 123442"/>
                <a:gd name="connsiteY30" fmla="*/ 105085 h 105009"/>
                <a:gd name="connsiteX31" fmla="*/ 100116 w 123442"/>
                <a:gd name="connsiteY31" fmla="*/ 104354 h 105009"/>
                <a:gd name="connsiteX32" fmla="*/ 123629 w 123442"/>
                <a:gd name="connsiteY32" fmla="*/ 105085 h 105009"/>
                <a:gd name="connsiteX33" fmla="*/ 123629 w 123442"/>
                <a:gd name="connsiteY33" fmla="*/ 97532 h 105009"/>
                <a:gd name="connsiteX34" fmla="*/ 100361 w 123442"/>
                <a:gd name="connsiteY34" fmla="*/ 89979 h 105009"/>
                <a:gd name="connsiteX35" fmla="*/ 67541 w 123442"/>
                <a:gd name="connsiteY35" fmla="*/ 47829 h 10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442" h="105009">
                  <a:moveTo>
                    <a:pt x="67541" y="47829"/>
                  </a:moveTo>
                  <a:cubicBezTo>
                    <a:pt x="74889" y="38570"/>
                    <a:pt x="84196" y="26632"/>
                    <a:pt x="90074" y="20297"/>
                  </a:cubicBezTo>
                  <a:cubicBezTo>
                    <a:pt x="97667" y="11526"/>
                    <a:pt x="107709" y="7871"/>
                    <a:pt x="119220" y="7628"/>
                  </a:cubicBezTo>
                  <a:lnTo>
                    <a:pt x="119220" y="75"/>
                  </a:lnTo>
                  <a:cubicBezTo>
                    <a:pt x="112852" y="562"/>
                    <a:pt x="105504" y="806"/>
                    <a:pt x="99136" y="806"/>
                  </a:cubicBezTo>
                  <a:cubicBezTo>
                    <a:pt x="91788" y="806"/>
                    <a:pt x="78807" y="318"/>
                    <a:pt x="75623" y="75"/>
                  </a:cubicBezTo>
                  <a:lnTo>
                    <a:pt x="75623" y="7628"/>
                  </a:lnTo>
                  <a:cubicBezTo>
                    <a:pt x="80767" y="8115"/>
                    <a:pt x="82726" y="11282"/>
                    <a:pt x="82726" y="15181"/>
                  </a:cubicBezTo>
                  <a:cubicBezTo>
                    <a:pt x="82726" y="19079"/>
                    <a:pt x="80277" y="22246"/>
                    <a:pt x="79052" y="23708"/>
                  </a:cubicBezTo>
                  <a:lnTo>
                    <a:pt x="63867" y="42712"/>
                  </a:lnTo>
                  <a:lnTo>
                    <a:pt x="44763" y="18104"/>
                  </a:lnTo>
                  <a:cubicBezTo>
                    <a:pt x="42558" y="15668"/>
                    <a:pt x="42558" y="15181"/>
                    <a:pt x="42558" y="13719"/>
                  </a:cubicBezTo>
                  <a:cubicBezTo>
                    <a:pt x="42558" y="10064"/>
                    <a:pt x="46232" y="7871"/>
                    <a:pt x="51131" y="7628"/>
                  </a:cubicBezTo>
                  <a:lnTo>
                    <a:pt x="51131" y="75"/>
                  </a:lnTo>
                  <a:cubicBezTo>
                    <a:pt x="44763" y="318"/>
                    <a:pt x="28598" y="806"/>
                    <a:pt x="24679" y="806"/>
                  </a:cubicBezTo>
                  <a:cubicBezTo>
                    <a:pt x="19535" y="806"/>
                    <a:pt x="8024" y="562"/>
                    <a:pt x="1411" y="75"/>
                  </a:cubicBezTo>
                  <a:lnTo>
                    <a:pt x="1411" y="7628"/>
                  </a:lnTo>
                  <a:cubicBezTo>
                    <a:pt x="18556" y="7628"/>
                    <a:pt x="18801" y="7871"/>
                    <a:pt x="30312" y="22490"/>
                  </a:cubicBezTo>
                  <a:lnTo>
                    <a:pt x="54560" y="53920"/>
                  </a:lnTo>
                  <a:lnTo>
                    <a:pt x="31537" y="82913"/>
                  </a:lnTo>
                  <a:cubicBezTo>
                    <a:pt x="19780" y="97044"/>
                    <a:pt x="5330" y="97532"/>
                    <a:pt x="186" y="97532"/>
                  </a:cubicBezTo>
                  <a:lnTo>
                    <a:pt x="186" y="105085"/>
                  </a:lnTo>
                  <a:cubicBezTo>
                    <a:pt x="6554" y="104597"/>
                    <a:pt x="14147" y="104354"/>
                    <a:pt x="20515" y="104354"/>
                  </a:cubicBezTo>
                  <a:cubicBezTo>
                    <a:pt x="27618" y="104354"/>
                    <a:pt x="37905" y="104841"/>
                    <a:pt x="43783" y="105085"/>
                  </a:cubicBezTo>
                  <a:lnTo>
                    <a:pt x="43783" y="97532"/>
                  </a:lnTo>
                  <a:cubicBezTo>
                    <a:pt x="38395" y="96801"/>
                    <a:pt x="36680" y="93633"/>
                    <a:pt x="36680" y="89979"/>
                  </a:cubicBezTo>
                  <a:cubicBezTo>
                    <a:pt x="36680" y="84619"/>
                    <a:pt x="43783" y="76578"/>
                    <a:pt x="58723" y="59036"/>
                  </a:cubicBezTo>
                  <a:lnTo>
                    <a:pt x="77338" y="83400"/>
                  </a:lnTo>
                  <a:cubicBezTo>
                    <a:pt x="79297" y="86081"/>
                    <a:pt x="82481" y="89979"/>
                    <a:pt x="82481" y="91441"/>
                  </a:cubicBezTo>
                  <a:cubicBezTo>
                    <a:pt x="82481" y="93633"/>
                    <a:pt x="80277" y="97288"/>
                    <a:pt x="73664" y="97532"/>
                  </a:cubicBezTo>
                  <a:lnTo>
                    <a:pt x="73664" y="105085"/>
                  </a:lnTo>
                  <a:cubicBezTo>
                    <a:pt x="81012" y="104841"/>
                    <a:pt x="94727" y="104354"/>
                    <a:pt x="100116" y="104354"/>
                  </a:cubicBezTo>
                  <a:cubicBezTo>
                    <a:pt x="106729" y="104354"/>
                    <a:pt x="116281" y="104597"/>
                    <a:pt x="123629" y="105085"/>
                  </a:cubicBezTo>
                  <a:lnTo>
                    <a:pt x="123629" y="97532"/>
                  </a:lnTo>
                  <a:cubicBezTo>
                    <a:pt x="110403" y="97532"/>
                    <a:pt x="105994" y="97044"/>
                    <a:pt x="100361" y="89979"/>
                  </a:cubicBezTo>
                  <a:lnTo>
                    <a:pt x="67541" y="4782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4" name="Dowolny kształt: kształt 203">
              <a:extLst>
                <a:ext uri="{FF2B5EF4-FFF2-40B4-BE49-F238E27FC236}">
                  <a16:creationId xmlns:a16="http://schemas.microsoft.com/office/drawing/2014/main" id="{FB832344-0E6F-6B6C-5F53-E115F138DC3E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417415" y="7092591"/>
              <a:ext cx="87609" cy="111710"/>
            </a:xfrm>
            <a:custGeom>
              <a:avLst/>
              <a:gdLst>
                <a:gd name="connsiteX0" fmla="*/ 866 w 87609"/>
                <a:gd name="connsiteY0" fmla="*/ 102752 h 111710"/>
                <a:gd name="connsiteX1" fmla="*/ 180 w 87609"/>
                <a:gd name="connsiteY1" fmla="*/ 106333 h 111710"/>
                <a:gd name="connsiteX2" fmla="*/ 6009 w 87609"/>
                <a:gd name="connsiteY2" fmla="*/ 111791 h 111710"/>
                <a:gd name="connsiteX3" fmla="*/ 14753 w 87609"/>
                <a:gd name="connsiteY3" fmla="*/ 101217 h 111710"/>
                <a:gd name="connsiteX4" fmla="*/ 23669 w 87609"/>
                <a:gd name="connsiteY4" fmla="*/ 66425 h 111710"/>
                <a:gd name="connsiteX5" fmla="*/ 42528 w 87609"/>
                <a:gd name="connsiteY5" fmla="*/ 76999 h 111710"/>
                <a:gd name="connsiteX6" fmla="*/ 87790 w 87609"/>
                <a:gd name="connsiteY6" fmla="*/ 28904 h 111710"/>
                <a:gd name="connsiteX7" fmla="*/ 60530 w 87609"/>
                <a:gd name="connsiteY7" fmla="*/ 81 h 111710"/>
                <a:gd name="connsiteX8" fmla="*/ 16982 w 87609"/>
                <a:gd name="connsiteY8" fmla="*/ 38795 h 111710"/>
                <a:gd name="connsiteX9" fmla="*/ 866 w 87609"/>
                <a:gd name="connsiteY9" fmla="*/ 102752 h 111710"/>
                <a:gd name="connsiteX10" fmla="*/ 42356 w 87609"/>
                <a:gd name="connsiteY10" fmla="*/ 72223 h 111710"/>
                <a:gd name="connsiteX11" fmla="*/ 25897 w 87609"/>
                <a:gd name="connsiteY11" fmla="*/ 57385 h 111710"/>
                <a:gd name="connsiteX12" fmla="*/ 27440 w 87609"/>
                <a:gd name="connsiteY12" fmla="*/ 51246 h 111710"/>
                <a:gd name="connsiteX13" fmla="*/ 38585 w 87609"/>
                <a:gd name="connsiteY13" fmla="*/ 18841 h 111710"/>
                <a:gd name="connsiteX14" fmla="*/ 60187 w 87609"/>
                <a:gd name="connsiteY14" fmla="*/ 4856 h 111710"/>
                <a:gd name="connsiteX15" fmla="*/ 73903 w 87609"/>
                <a:gd name="connsiteY15" fmla="*/ 22082 h 111710"/>
                <a:gd name="connsiteX16" fmla="*/ 64130 w 87609"/>
                <a:gd name="connsiteY16" fmla="*/ 57385 h 111710"/>
                <a:gd name="connsiteX17" fmla="*/ 42356 w 87609"/>
                <a:gd name="connsiteY17" fmla="*/ 72223 h 11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609" h="111710">
                  <a:moveTo>
                    <a:pt x="866" y="102752"/>
                  </a:moveTo>
                  <a:cubicBezTo>
                    <a:pt x="180" y="105310"/>
                    <a:pt x="180" y="106163"/>
                    <a:pt x="180" y="106333"/>
                  </a:cubicBezTo>
                  <a:cubicBezTo>
                    <a:pt x="180" y="110085"/>
                    <a:pt x="3266" y="111791"/>
                    <a:pt x="6009" y="111791"/>
                  </a:cubicBezTo>
                  <a:cubicBezTo>
                    <a:pt x="12182" y="111791"/>
                    <a:pt x="13553" y="106674"/>
                    <a:pt x="14753" y="101217"/>
                  </a:cubicBezTo>
                  <a:cubicBezTo>
                    <a:pt x="17154" y="92348"/>
                    <a:pt x="21954" y="72905"/>
                    <a:pt x="23669" y="66425"/>
                  </a:cubicBezTo>
                  <a:cubicBezTo>
                    <a:pt x="25212" y="68983"/>
                    <a:pt x="30698" y="76999"/>
                    <a:pt x="42528" y="76999"/>
                  </a:cubicBezTo>
                  <a:cubicBezTo>
                    <a:pt x="64473" y="76999"/>
                    <a:pt x="87790" y="53804"/>
                    <a:pt x="87790" y="28904"/>
                  </a:cubicBezTo>
                  <a:cubicBezTo>
                    <a:pt x="87790" y="10825"/>
                    <a:pt x="75617" y="81"/>
                    <a:pt x="60530" y="81"/>
                  </a:cubicBezTo>
                  <a:cubicBezTo>
                    <a:pt x="43728" y="81"/>
                    <a:pt x="22983" y="14748"/>
                    <a:pt x="16982" y="38795"/>
                  </a:cubicBezTo>
                  <a:lnTo>
                    <a:pt x="866" y="102752"/>
                  </a:lnTo>
                  <a:close/>
                  <a:moveTo>
                    <a:pt x="42356" y="72223"/>
                  </a:moveTo>
                  <a:cubicBezTo>
                    <a:pt x="29669" y="72223"/>
                    <a:pt x="25897" y="59603"/>
                    <a:pt x="25897" y="57385"/>
                  </a:cubicBezTo>
                  <a:cubicBezTo>
                    <a:pt x="25897" y="57044"/>
                    <a:pt x="26926" y="53292"/>
                    <a:pt x="27440" y="51246"/>
                  </a:cubicBezTo>
                  <a:cubicBezTo>
                    <a:pt x="32584" y="30268"/>
                    <a:pt x="33613" y="26345"/>
                    <a:pt x="38585" y="18841"/>
                  </a:cubicBezTo>
                  <a:cubicBezTo>
                    <a:pt x="44757" y="9802"/>
                    <a:pt x="53329" y="4856"/>
                    <a:pt x="60187" y="4856"/>
                  </a:cubicBezTo>
                  <a:cubicBezTo>
                    <a:pt x="67216" y="4856"/>
                    <a:pt x="73903" y="9802"/>
                    <a:pt x="73903" y="22082"/>
                  </a:cubicBezTo>
                  <a:cubicBezTo>
                    <a:pt x="73903" y="29927"/>
                    <a:pt x="69445" y="48858"/>
                    <a:pt x="64130" y="57385"/>
                  </a:cubicBezTo>
                  <a:cubicBezTo>
                    <a:pt x="56244" y="69494"/>
                    <a:pt x="47671" y="72223"/>
                    <a:pt x="42356" y="7222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5" name="Dowolny kształt: kształt 204">
              <a:extLst>
                <a:ext uri="{FF2B5EF4-FFF2-40B4-BE49-F238E27FC236}">
                  <a16:creationId xmlns:a16="http://schemas.microsoft.com/office/drawing/2014/main" id="{1420F1DA-BE65-73E4-823E-2868DB07E3E8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737696" y="6855941"/>
              <a:ext cx="174087" cy="165676"/>
            </a:xfrm>
            <a:custGeom>
              <a:avLst/>
              <a:gdLst>
                <a:gd name="connsiteX0" fmla="*/ 65098 w 174087"/>
                <a:gd name="connsiteY0" fmla="*/ 86568 h 165676"/>
                <a:gd name="connsiteX1" fmla="*/ 88856 w 174087"/>
                <a:gd name="connsiteY1" fmla="*/ 86568 h 165676"/>
                <a:gd name="connsiteX2" fmla="*/ 109185 w 174087"/>
                <a:gd name="connsiteY2" fmla="*/ 97532 h 165676"/>
                <a:gd name="connsiteX3" fmla="*/ 107471 w 174087"/>
                <a:gd name="connsiteY3" fmla="*/ 109470 h 165676"/>
                <a:gd name="connsiteX4" fmla="*/ 106736 w 174087"/>
                <a:gd name="connsiteY4" fmla="*/ 112150 h 165676"/>
                <a:gd name="connsiteX5" fmla="*/ 109675 w 174087"/>
                <a:gd name="connsiteY5" fmla="*/ 115074 h 165676"/>
                <a:gd name="connsiteX6" fmla="*/ 113349 w 174087"/>
                <a:gd name="connsiteY6" fmla="*/ 109957 h 165676"/>
                <a:gd name="connsiteX7" fmla="*/ 126820 w 174087"/>
                <a:gd name="connsiteY7" fmla="*/ 57087 h 165676"/>
                <a:gd name="connsiteX8" fmla="*/ 127554 w 174087"/>
                <a:gd name="connsiteY8" fmla="*/ 53189 h 165676"/>
                <a:gd name="connsiteX9" fmla="*/ 124615 w 174087"/>
                <a:gd name="connsiteY9" fmla="*/ 50509 h 165676"/>
                <a:gd name="connsiteX10" fmla="*/ 120941 w 174087"/>
                <a:gd name="connsiteY10" fmla="*/ 55625 h 165676"/>
                <a:gd name="connsiteX11" fmla="*/ 89346 w 174087"/>
                <a:gd name="connsiteY11" fmla="*/ 79015 h 165676"/>
                <a:gd name="connsiteX12" fmla="*/ 67058 w 174087"/>
                <a:gd name="connsiteY12" fmla="*/ 79015 h 165676"/>
                <a:gd name="connsiteX13" fmla="*/ 82733 w 174087"/>
                <a:gd name="connsiteY13" fmla="*/ 17130 h 165676"/>
                <a:gd name="connsiteX14" fmla="*/ 95959 w 174087"/>
                <a:gd name="connsiteY14" fmla="*/ 7628 h 165676"/>
                <a:gd name="connsiteX15" fmla="*/ 128289 w 174087"/>
                <a:gd name="connsiteY15" fmla="*/ 7628 h 165676"/>
                <a:gd name="connsiteX16" fmla="*/ 164048 w 174087"/>
                <a:gd name="connsiteY16" fmla="*/ 34428 h 165676"/>
                <a:gd name="connsiteX17" fmla="*/ 163314 w 174087"/>
                <a:gd name="connsiteY17" fmla="*/ 47585 h 165676"/>
                <a:gd name="connsiteX18" fmla="*/ 162824 w 174087"/>
                <a:gd name="connsiteY18" fmla="*/ 51971 h 165676"/>
                <a:gd name="connsiteX19" fmla="*/ 165763 w 174087"/>
                <a:gd name="connsiteY19" fmla="*/ 54894 h 165676"/>
                <a:gd name="connsiteX20" fmla="*/ 169192 w 174087"/>
                <a:gd name="connsiteY20" fmla="*/ 48803 h 165676"/>
                <a:gd name="connsiteX21" fmla="*/ 174090 w 174087"/>
                <a:gd name="connsiteY21" fmla="*/ 6653 h 165676"/>
                <a:gd name="connsiteX22" fmla="*/ 167477 w 174087"/>
                <a:gd name="connsiteY22" fmla="*/ 75 h 165676"/>
                <a:gd name="connsiteX23" fmla="*/ 47464 w 174087"/>
                <a:gd name="connsiteY23" fmla="*/ 75 h 165676"/>
                <a:gd name="connsiteX24" fmla="*/ 40116 w 174087"/>
                <a:gd name="connsiteY24" fmla="*/ 4948 h 165676"/>
                <a:gd name="connsiteX25" fmla="*/ 46974 w 174087"/>
                <a:gd name="connsiteY25" fmla="*/ 7628 h 165676"/>
                <a:gd name="connsiteX26" fmla="*/ 62894 w 174087"/>
                <a:gd name="connsiteY26" fmla="*/ 12013 h 165676"/>
                <a:gd name="connsiteX27" fmla="*/ 61670 w 174087"/>
                <a:gd name="connsiteY27" fmla="*/ 17861 h 165676"/>
                <a:gd name="connsiteX28" fmla="*/ 29339 w 174087"/>
                <a:gd name="connsiteY28" fmla="*/ 146747 h 165676"/>
                <a:gd name="connsiteX29" fmla="*/ 7051 w 174087"/>
                <a:gd name="connsiteY29" fmla="*/ 158199 h 165676"/>
                <a:gd name="connsiteX30" fmla="*/ 193 w 174087"/>
                <a:gd name="connsiteY30" fmla="*/ 162828 h 165676"/>
                <a:gd name="connsiteX31" fmla="*/ 3867 w 174087"/>
                <a:gd name="connsiteY31" fmla="*/ 165752 h 165676"/>
                <a:gd name="connsiteX32" fmla="*/ 36197 w 174087"/>
                <a:gd name="connsiteY32" fmla="*/ 165021 h 165676"/>
                <a:gd name="connsiteX33" fmla="*/ 72691 w 174087"/>
                <a:gd name="connsiteY33" fmla="*/ 165752 h 165676"/>
                <a:gd name="connsiteX34" fmla="*/ 77835 w 174087"/>
                <a:gd name="connsiteY34" fmla="*/ 161122 h 165676"/>
                <a:gd name="connsiteX35" fmla="*/ 76365 w 174087"/>
                <a:gd name="connsiteY35" fmla="*/ 158442 h 165676"/>
                <a:gd name="connsiteX36" fmla="*/ 69507 w 174087"/>
                <a:gd name="connsiteY36" fmla="*/ 158199 h 165676"/>
                <a:gd name="connsiteX37" fmla="*/ 56771 w 174087"/>
                <a:gd name="connsiteY37" fmla="*/ 157711 h 165676"/>
                <a:gd name="connsiteX38" fmla="*/ 48933 w 174087"/>
                <a:gd name="connsiteY38" fmla="*/ 152839 h 165676"/>
                <a:gd name="connsiteX39" fmla="*/ 49913 w 174087"/>
                <a:gd name="connsiteY39" fmla="*/ 147235 h 165676"/>
                <a:gd name="connsiteX40" fmla="*/ 65098 w 174087"/>
                <a:gd name="connsiteY40" fmla="*/ 86568 h 16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4087" h="165676">
                  <a:moveTo>
                    <a:pt x="65098" y="86568"/>
                  </a:moveTo>
                  <a:lnTo>
                    <a:pt x="88856" y="86568"/>
                  </a:lnTo>
                  <a:cubicBezTo>
                    <a:pt x="107226" y="86568"/>
                    <a:pt x="109185" y="90466"/>
                    <a:pt x="109185" y="97532"/>
                  </a:cubicBezTo>
                  <a:cubicBezTo>
                    <a:pt x="109185" y="99237"/>
                    <a:pt x="109185" y="102161"/>
                    <a:pt x="107471" y="109470"/>
                  </a:cubicBezTo>
                  <a:cubicBezTo>
                    <a:pt x="106981" y="110688"/>
                    <a:pt x="106736" y="111663"/>
                    <a:pt x="106736" y="112150"/>
                  </a:cubicBezTo>
                  <a:cubicBezTo>
                    <a:pt x="106736" y="114099"/>
                    <a:pt x="108205" y="115074"/>
                    <a:pt x="109675" y="115074"/>
                  </a:cubicBezTo>
                  <a:cubicBezTo>
                    <a:pt x="112124" y="115074"/>
                    <a:pt x="112124" y="114343"/>
                    <a:pt x="113349" y="109957"/>
                  </a:cubicBezTo>
                  <a:lnTo>
                    <a:pt x="126820" y="57087"/>
                  </a:lnTo>
                  <a:cubicBezTo>
                    <a:pt x="127554" y="54407"/>
                    <a:pt x="127554" y="53920"/>
                    <a:pt x="127554" y="53189"/>
                  </a:cubicBezTo>
                  <a:cubicBezTo>
                    <a:pt x="127554" y="52701"/>
                    <a:pt x="127065" y="50509"/>
                    <a:pt x="124615" y="50509"/>
                  </a:cubicBezTo>
                  <a:cubicBezTo>
                    <a:pt x="122166" y="50509"/>
                    <a:pt x="121921" y="51727"/>
                    <a:pt x="120941" y="55625"/>
                  </a:cubicBezTo>
                  <a:cubicBezTo>
                    <a:pt x="115798" y="74629"/>
                    <a:pt x="110165" y="79015"/>
                    <a:pt x="89346" y="79015"/>
                  </a:cubicBezTo>
                  <a:lnTo>
                    <a:pt x="67058" y="79015"/>
                  </a:lnTo>
                  <a:lnTo>
                    <a:pt x="82733" y="17130"/>
                  </a:lnTo>
                  <a:cubicBezTo>
                    <a:pt x="84937" y="8602"/>
                    <a:pt x="85182" y="7628"/>
                    <a:pt x="95959" y="7628"/>
                  </a:cubicBezTo>
                  <a:lnTo>
                    <a:pt x="128289" y="7628"/>
                  </a:lnTo>
                  <a:cubicBezTo>
                    <a:pt x="158415" y="7628"/>
                    <a:pt x="164048" y="15668"/>
                    <a:pt x="164048" y="34428"/>
                  </a:cubicBezTo>
                  <a:cubicBezTo>
                    <a:pt x="164048" y="40032"/>
                    <a:pt x="164048" y="41007"/>
                    <a:pt x="163314" y="47585"/>
                  </a:cubicBezTo>
                  <a:cubicBezTo>
                    <a:pt x="162824" y="50752"/>
                    <a:pt x="162824" y="51240"/>
                    <a:pt x="162824" y="51971"/>
                  </a:cubicBezTo>
                  <a:cubicBezTo>
                    <a:pt x="162824" y="53189"/>
                    <a:pt x="163558" y="54894"/>
                    <a:pt x="165763" y="54894"/>
                  </a:cubicBezTo>
                  <a:cubicBezTo>
                    <a:pt x="168457" y="54894"/>
                    <a:pt x="168702" y="53432"/>
                    <a:pt x="169192" y="48803"/>
                  </a:cubicBezTo>
                  <a:lnTo>
                    <a:pt x="174090" y="6653"/>
                  </a:lnTo>
                  <a:cubicBezTo>
                    <a:pt x="174825" y="75"/>
                    <a:pt x="173600" y="75"/>
                    <a:pt x="167477" y="75"/>
                  </a:cubicBezTo>
                  <a:lnTo>
                    <a:pt x="47464" y="75"/>
                  </a:lnTo>
                  <a:cubicBezTo>
                    <a:pt x="42565" y="75"/>
                    <a:pt x="40116" y="75"/>
                    <a:pt x="40116" y="4948"/>
                  </a:cubicBezTo>
                  <a:cubicBezTo>
                    <a:pt x="40116" y="7628"/>
                    <a:pt x="42320" y="7628"/>
                    <a:pt x="46974" y="7628"/>
                  </a:cubicBezTo>
                  <a:cubicBezTo>
                    <a:pt x="56036" y="7628"/>
                    <a:pt x="62894" y="7628"/>
                    <a:pt x="62894" y="12013"/>
                  </a:cubicBezTo>
                  <a:cubicBezTo>
                    <a:pt x="62894" y="12988"/>
                    <a:pt x="62894" y="13475"/>
                    <a:pt x="61670" y="17861"/>
                  </a:cubicBezTo>
                  <a:lnTo>
                    <a:pt x="29339" y="146747"/>
                  </a:lnTo>
                  <a:cubicBezTo>
                    <a:pt x="26890" y="156250"/>
                    <a:pt x="26400" y="158199"/>
                    <a:pt x="7051" y="158199"/>
                  </a:cubicBezTo>
                  <a:cubicBezTo>
                    <a:pt x="2887" y="158199"/>
                    <a:pt x="193" y="158199"/>
                    <a:pt x="193" y="162828"/>
                  </a:cubicBezTo>
                  <a:cubicBezTo>
                    <a:pt x="193" y="165752"/>
                    <a:pt x="3132" y="165752"/>
                    <a:pt x="3867" y="165752"/>
                  </a:cubicBezTo>
                  <a:cubicBezTo>
                    <a:pt x="10970" y="165752"/>
                    <a:pt x="29094" y="165021"/>
                    <a:pt x="36197" y="165021"/>
                  </a:cubicBezTo>
                  <a:cubicBezTo>
                    <a:pt x="44280" y="165021"/>
                    <a:pt x="64609" y="165752"/>
                    <a:pt x="72691" y="165752"/>
                  </a:cubicBezTo>
                  <a:cubicBezTo>
                    <a:pt x="74895" y="165752"/>
                    <a:pt x="77835" y="165752"/>
                    <a:pt x="77835" y="161122"/>
                  </a:cubicBezTo>
                  <a:cubicBezTo>
                    <a:pt x="77835" y="159173"/>
                    <a:pt x="76365" y="158686"/>
                    <a:pt x="76365" y="158442"/>
                  </a:cubicBezTo>
                  <a:cubicBezTo>
                    <a:pt x="75630" y="158199"/>
                    <a:pt x="75140" y="158199"/>
                    <a:pt x="69507" y="158199"/>
                  </a:cubicBezTo>
                  <a:cubicBezTo>
                    <a:pt x="64119" y="158199"/>
                    <a:pt x="62894" y="158199"/>
                    <a:pt x="56771" y="157711"/>
                  </a:cubicBezTo>
                  <a:cubicBezTo>
                    <a:pt x="49668" y="156980"/>
                    <a:pt x="48933" y="156006"/>
                    <a:pt x="48933" y="152839"/>
                  </a:cubicBezTo>
                  <a:cubicBezTo>
                    <a:pt x="48933" y="152351"/>
                    <a:pt x="48933" y="150889"/>
                    <a:pt x="49913" y="147235"/>
                  </a:cubicBezTo>
                  <a:lnTo>
                    <a:pt x="65098" y="86568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6" name="Dowolny kształt: kształt 205">
              <a:extLst>
                <a:ext uri="{FF2B5EF4-FFF2-40B4-BE49-F238E27FC236}">
                  <a16:creationId xmlns:a16="http://schemas.microsoft.com/office/drawing/2014/main" id="{6E68C90D-32F2-7C55-74DD-5F9EB65B7C99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897720" y="6938267"/>
              <a:ext cx="130300" cy="152983"/>
            </a:xfrm>
            <a:custGeom>
              <a:avLst/>
              <a:gdLst>
                <a:gd name="connsiteX0" fmla="*/ 68093 w 130300"/>
                <a:gd name="connsiteY0" fmla="*/ 130206 h 152983"/>
                <a:gd name="connsiteX1" fmla="*/ 84380 w 130300"/>
                <a:gd name="connsiteY1" fmla="*/ 153059 h 152983"/>
                <a:gd name="connsiteX2" fmla="*/ 115070 w 130300"/>
                <a:gd name="connsiteY2" fmla="*/ 119973 h 152983"/>
                <a:gd name="connsiteX3" fmla="*/ 112669 w 130300"/>
                <a:gd name="connsiteY3" fmla="*/ 117585 h 152983"/>
                <a:gd name="connsiteX4" fmla="*/ 110269 w 130300"/>
                <a:gd name="connsiteY4" fmla="*/ 119802 h 152983"/>
                <a:gd name="connsiteX5" fmla="*/ 89010 w 130300"/>
                <a:gd name="connsiteY5" fmla="*/ 135152 h 152983"/>
                <a:gd name="connsiteX6" fmla="*/ 75465 w 130300"/>
                <a:gd name="connsiteY6" fmla="*/ 118608 h 152983"/>
                <a:gd name="connsiteX7" fmla="*/ 130500 w 130300"/>
                <a:gd name="connsiteY7" fmla="*/ 47489 h 152983"/>
                <a:gd name="connsiteX8" fmla="*/ 80780 w 130300"/>
                <a:gd name="connsiteY8" fmla="*/ 76 h 152983"/>
                <a:gd name="connsiteX9" fmla="*/ 200 w 130300"/>
                <a:gd name="connsiteY9" fmla="*/ 76653 h 152983"/>
                <a:gd name="connsiteX10" fmla="*/ 50091 w 130300"/>
                <a:gd name="connsiteY10" fmla="*/ 123384 h 152983"/>
                <a:gd name="connsiteX11" fmla="*/ 68093 w 130300"/>
                <a:gd name="connsiteY11" fmla="*/ 120996 h 152983"/>
                <a:gd name="connsiteX12" fmla="*/ 68093 w 130300"/>
                <a:gd name="connsiteY12" fmla="*/ 130206 h 152983"/>
                <a:gd name="connsiteX13" fmla="*/ 38432 w 130300"/>
                <a:gd name="connsiteY13" fmla="*/ 115709 h 152983"/>
                <a:gd name="connsiteX14" fmla="*/ 16830 w 130300"/>
                <a:gd name="connsiteY14" fmla="*/ 80917 h 152983"/>
                <a:gd name="connsiteX15" fmla="*/ 36032 w 130300"/>
                <a:gd name="connsiteY15" fmla="*/ 28046 h 152983"/>
                <a:gd name="connsiteX16" fmla="*/ 79408 w 130300"/>
                <a:gd name="connsiteY16" fmla="*/ 5534 h 152983"/>
                <a:gd name="connsiteX17" fmla="*/ 113869 w 130300"/>
                <a:gd name="connsiteY17" fmla="*/ 42884 h 152983"/>
                <a:gd name="connsiteX18" fmla="*/ 74094 w 130300"/>
                <a:gd name="connsiteY18" fmla="*/ 112127 h 152983"/>
                <a:gd name="connsiteX19" fmla="*/ 56777 w 130300"/>
                <a:gd name="connsiteY19" fmla="*/ 94220 h 152983"/>
                <a:gd name="connsiteX20" fmla="*/ 37747 w 130300"/>
                <a:gd name="connsiteY20" fmla="*/ 111275 h 152983"/>
                <a:gd name="connsiteX21" fmla="*/ 38432 w 130300"/>
                <a:gd name="connsiteY21" fmla="*/ 115709 h 152983"/>
                <a:gd name="connsiteX22" fmla="*/ 68093 w 130300"/>
                <a:gd name="connsiteY22" fmla="*/ 114856 h 152983"/>
                <a:gd name="connsiteX23" fmla="*/ 51291 w 130300"/>
                <a:gd name="connsiteY23" fmla="*/ 117926 h 152983"/>
                <a:gd name="connsiteX24" fmla="*/ 42547 w 130300"/>
                <a:gd name="connsiteY24" fmla="*/ 111275 h 152983"/>
                <a:gd name="connsiteX25" fmla="*/ 56777 w 130300"/>
                <a:gd name="connsiteY25" fmla="*/ 98995 h 152983"/>
                <a:gd name="connsiteX26" fmla="*/ 68093 w 130300"/>
                <a:gd name="connsiteY26" fmla="*/ 114856 h 15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0300" h="152983">
                  <a:moveTo>
                    <a:pt x="68093" y="130206"/>
                  </a:moveTo>
                  <a:cubicBezTo>
                    <a:pt x="68093" y="141291"/>
                    <a:pt x="70322" y="153059"/>
                    <a:pt x="84380" y="153059"/>
                  </a:cubicBezTo>
                  <a:cubicBezTo>
                    <a:pt x="105126" y="153059"/>
                    <a:pt x="115070" y="123725"/>
                    <a:pt x="115070" y="119973"/>
                  </a:cubicBezTo>
                  <a:cubicBezTo>
                    <a:pt x="115070" y="118779"/>
                    <a:pt x="114041" y="117585"/>
                    <a:pt x="112669" y="117585"/>
                  </a:cubicBezTo>
                  <a:cubicBezTo>
                    <a:pt x="110955" y="117585"/>
                    <a:pt x="110441" y="119120"/>
                    <a:pt x="110269" y="119802"/>
                  </a:cubicBezTo>
                  <a:cubicBezTo>
                    <a:pt x="106154" y="131741"/>
                    <a:pt x="94839" y="135152"/>
                    <a:pt x="89010" y="135152"/>
                  </a:cubicBezTo>
                  <a:cubicBezTo>
                    <a:pt x="82152" y="135152"/>
                    <a:pt x="78551" y="132252"/>
                    <a:pt x="75465" y="118608"/>
                  </a:cubicBezTo>
                  <a:cubicBezTo>
                    <a:pt x="105983" y="107864"/>
                    <a:pt x="130500" y="77676"/>
                    <a:pt x="130500" y="47489"/>
                  </a:cubicBezTo>
                  <a:cubicBezTo>
                    <a:pt x="130500" y="20713"/>
                    <a:pt x="111126" y="76"/>
                    <a:pt x="80780" y="76"/>
                  </a:cubicBezTo>
                  <a:cubicBezTo>
                    <a:pt x="39804" y="76"/>
                    <a:pt x="200" y="38279"/>
                    <a:pt x="200" y="76653"/>
                  </a:cubicBezTo>
                  <a:cubicBezTo>
                    <a:pt x="200" y="104112"/>
                    <a:pt x="20602" y="123384"/>
                    <a:pt x="50091" y="123384"/>
                  </a:cubicBezTo>
                  <a:cubicBezTo>
                    <a:pt x="53348" y="123384"/>
                    <a:pt x="59178" y="123213"/>
                    <a:pt x="68093" y="120996"/>
                  </a:cubicBezTo>
                  <a:lnTo>
                    <a:pt x="68093" y="130206"/>
                  </a:lnTo>
                  <a:close/>
                  <a:moveTo>
                    <a:pt x="38432" y="115709"/>
                  </a:moveTo>
                  <a:cubicBezTo>
                    <a:pt x="29517" y="112639"/>
                    <a:pt x="16830" y="103770"/>
                    <a:pt x="16830" y="80917"/>
                  </a:cubicBezTo>
                  <a:cubicBezTo>
                    <a:pt x="16830" y="70002"/>
                    <a:pt x="20430" y="47318"/>
                    <a:pt x="36032" y="28046"/>
                  </a:cubicBezTo>
                  <a:cubicBezTo>
                    <a:pt x="46833" y="14914"/>
                    <a:pt x="63464" y="5534"/>
                    <a:pt x="79408" y="5534"/>
                  </a:cubicBezTo>
                  <a:cubicBezTo>
                    <a:pt x="98096" y="5534"/>
                    <a:pt x="113869" y="17984"/>
                    <a:pt x="113869" y="42884"/>
                  </a:cubicBezTo>
                  <a:cubicBezTo>
                    <a:pt x="113869" y="59939"/>
                    <a:pt x="105469" y="96607"/>
                    <a:pt x="74094" y="112127"/>
                  </a:cubicBezTo>
                  <a:cubicBezTo>
                    <a:pt x="71350" y="101383"/>
                    <a:pt x="66893" y="94220"/>
                    <a:pt x="56777" y="94220"/>
                  </a:cubicBezTo>
                  <a:cubicBezTo>
                    <a:pt x="47176" y="94220"/>
                    <a:pt x="37747" y="102236"/>
                    <a:pt x="37747" y="111275"/>
                  </a:cubicBezTo>
                  <a:cubicBezTo>
                    <a:pt x="37747" y="114345"/>
                    <a:pt x="37918" y="114515"/>
                    <a:pt x="38432" y="115709"/>
                  </a:cubicBezTo>
                  <a:close/>
                  <a:moveTo>
                    <a:pt x="68093" y="114856"/>
                  </a:moveTo>
                  <a:cubicBezTo>
                    <a:pt x="64321" y="116221"/>
                    <a:pt x="57978" y="117926"/>
                    <a:pt x="51291" y="117926"/>
                  </a:cubicBezTo>
                  <a:cubicBezTo>
                    <a:pt x="48548" y="117926"/>
                    <a:pt x="42547" y="117926"/>
                    <a:pt x="42547" y="111275"/>
                  </a:cubicBezTo>
                  <a:cubicBezTo>
                    <a:pt x="42547" y="104794"/>
                    <a:pt x="49577" y="98995"/>
                    <a:pt x="56777" y="98995"/>
                  </a:cubicBezTo>
                  <a:cubicBezTo>
                    <a:pt x="62949" y="98995"/>
                    <a:pt x="67579" y="101724"/>
                    <a:pt x="68093" y="114856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 dirty="0"/>
            </a:p>
          </p:txBody>
        </p:sp>
        <p:sp>
          <p:nvSpPr>
            <p:cNvPr id="207" name="Dowolny kształt: kształt 206">
              <a:extLst>
                <a:ext uri="{FF2B5EF4-FFF2-40B4-BE49-F238E27FC236}">
                  <a16:creationId xmlns:a16="http://schemas.microsoft.com/office/drawing/2014/main" id="{AF7BFC42-5747-2F2F-6F40-3FD8BDF4D0E0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6081286" y="6838886"/>
              <a:ext cx="33554" cy="243642"/>
            </a:xfrm>
            <a:custGeom>
              <a:avLst/>
              <a:gdLst>
                <a:gd name="connsiteX0" fmla="*/ 33761 w 33554"/>
                <a:gd name="connsiteY0" fmla="*/ 243717 h 243642"/>
                <a:gd name="connsiteX1" fmla="*/ 33761 w 33554"/>
                <a:gd name="connsiteY1" fmla="*/ 233971 h 243642"/>
                <a:gd name="connsiteX2" fmla="*/ 10003 w 33554"/>
                <a:gd name="connsiteY2" fmla="*/ 233971 h 243642"/>
                <a:gd name="connsiteX3" fmla="*/ 10003 w 33554"/>
                <a:gd name="connsiteY3" fmla="*/ 9820 h 243642"/>
                <a:gd name="connsiteX4" fmla="*/ 33761 w 33554"/>
                <a:gd name="connsiteY4" fmla="*/ 9820 h 243642"/>
                <a:gd name="connsiteX5" fmla="*/ 33761 w 33554"/>
                <a:gd name="connsiteY5" fmla="*/ 75 h 243642"/>
                <a:gd name="connsiteX6" fmla="*/ 206 w 33554"/>
                <a:gd name="connsiteY6" fmla="*/ 75 h 243642"/>
                <a:gd name="connsiteX7" fmla="*/ 206 w 33554"/>
                <a:gd name="connsiteY7" fmla="*/ 243717 h 243642"/>
                <a:gd name="connsiteX8" fmla="*/ 33761 w 33554"/>
                <a:gd name="connsiteY8" fmla="*/ 243717 h 2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54" h="243642">
                  <a:moveTo>
                    <a:pt x="33761" y="243717"/>
                  </a:moveTo>
                  <a:lnTo>
                    <a:pt x="33761" y="233971"/>
                  </a:lnTo>
                  <a:lnTo>
                    <a:pt x="10003" y="233971"/>
                  </a:lnTo>
                  <a:lnTo>
                    <a:pt x="10003" y="9820"/>
                  </a:lnTo>
                  <a:lnTo>
                    <a:pt x="33761" y="9820"/>
                  </a:lnTo>
                  <a:lnTo>
                    <a:pt x="33761" y="75"/>
                  </a:lnTo>
                  <a:lnTo>
                    <a:pt x="206" y="75"/>
                  </a:lnTo>
                  <a:lnTo>
                    <a:pt x="206" y="243717"/>
                  </a:lnTo>
                  <a:lnTo>
                    <a:pt x="33761" y="243717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8" name="Dowolny kształt: kształt 207">
              <a:extLst>
                <a:ext uri="{FF2B5EF4-FFF2-40B4-BE49-F238E27FC236}">
                  <a16:creationId xmlns:a16="http://schemas.microsoft.com/office/drawing/2014/main" id="{D50CDC45-0784-3BBA-91DB-20B7C858E1B2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6127278" y="6849850"/>
              <a:ext cx="131524" cy="177128"/>
            </a:xfrm>
            <a:custGeom>
              <a:avLst/>
              <a:gdLst>
                <a:gd name="connsiteX0" fmla="*/ 51888 w 131524"/>
                <a:gd name="connsiteY0" fmla="*/ 83400 h 177128"/>
                <a:gd name="connsiteX1" fmla="*/ 209 w 131524"/>
                <a:gd name="connsiteY1" fmla="*/ 146991 h 177128"/>
                <a:gd name="connsiteX2" fmla="*/ 41602 w 131524"/>
                <a:gd name="connsiteY2" fmla="*/ 177203 h 177128"/>
                <a:gd name="connsiteX3" fmla="*/ 115324 w 131524"/>
                <a:gd name="connsiteY3" fmla="*/ 133591 h 177128"/>
                <a:gd name="connsiteX4" fmla="*/ 112875 w 131524"/>
                <a:gd name="connsiteY4" fmla="*/ 131885 h 177128"/>
                <a:gd name="connsiteX5" fmla="*/ 94995 w 131524"/>
                <a:gd name="connsiteY5" fmla="*/ 142606 h 177128"/>
                <a:gd name="connsiteX6" fmla="*/ 57767 w 131524"/>
                <a:gd name="connsiteY6" fmla="*/ 163802 h 177128"/>
                <a:gd name="connsiteX7" fmla="*/ 21028 w 131524"/>
                <a:gd name="connsiteY7" fmla="*/ 136514 h 177128"/>
                <a:gd name="connsiteX8" fmla="*/ 73442 w 131524"/>
                <a:gd name="connsiteY8" fmla="*/ 87055 h 177128"/>
                <a:gd name="connsiteX9" fmla="*/ 93526 w 131524"/>
                <a:gd name="connsiteY9" fmla="*/ 75360 h 177128"/>
                <a:gd name="connsiteX10" fmla="*/ 91076 w 131524"/>
                <a:gd name="connsiteY10" fmla="*/ 73655 h 177128"/>
                <a:gd name="connsiteX11" fmla="*/ 49684 w 131524"/>
                <a:gd name="connsiteY11" fmla="*/ 45636 h 177128"/>
                <a:gd name="connsiteX12" fmla="*/ 87648 w 131524"/>
                <a:gd name="connsiteY12" fmla="*/ 13475 h 177128"/>
                <a:gd name="connsiteX13" fmla="*/ 110915 w 131524"/>
                <a:gd name="connsiteY13" fmla="*/ 26875 h 177128"/>
                <a:gd name="connsiteX14" fmla="*/ 107976 w 131524"/>
                <a:gd name="connsiteY14" fmla="*/ 35647 h 177128"/>
                <a:gd name="connsiteX15" fmla="*/ 106752 w 131524"/>
                <a:gd name="connsiteY15" fmla="*/ 38327 h 177128"/>
                <a:gd name="connsiteX16" fmla="*/ 109201 w 131524"/>
                <a:gd name="connsiteY16" fmla="*/ 40032 h 177128"/>
                <a:gd name="connsiteX17" fmla="*/ 131734 w 131524"/>
                <a:gd name="connsiteY17" fmla="*/ 16642 h 177128"/>
                <a:gd name="connsiteX18" fmla="*/ 103813 w 131524"/>
                <a:gd name="connsiteY18" fmla="*/ 75 h 177128"/>
                <a:gd name="connsiteX19" fmla="*/ 28865 w 131524"/>
                <a:gd name="connsiteY19" fmla="*/ 56112 h 177128"/>
                <a:gd name="connsiteX20" fmla="*/ 51888 w 131524"/>
                <a:gd name="connsiteY20" fmla="*/ 83400 h 17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1524" h="177128">
                  <a:moveTo>
                    <a:pt x="51888" y="83400"/>
                  </a:moveTo>
                  <a:cubicBezTo>
                    <a:pt x="2903" y="109714"/>
                    <a:pt x="209" y="141144"/>
                    <a:pt x="209" y="146991"/>
                  </a:cubicBezTo>
                  <a:cubicBezTo>
                    <a:pt x="209" y="165508"/>
                    <a:pt x="18334" y="177203"/>
                    <a:pt x="41602" y="177203"/>
                  </a:cubicBezTo>
                  <a:cubicBezTo>
                    <a:pt x="82504" y="177203"/>
                    <a:pt x="115324" y="138707"/>
                    <a:pt x="115324" y="133591"/>
                  </a:cubicBezTo>
                  <a:cubicBezTo>
                    <a:pt x="115324" y="132129"/>
                    <a:pt x="114099" y="131885"/>
                    <a:pt x="112875" y="131885"/>
                  </a:cubicBezTo>
                  <a:cubicBezTo>
                    <a:pt x="109936" y="131885"/>
                    <a:pt x="100629" y="135053"/>
                    <a:pt x="94995" y="142606"/>
                  </a:cubicBezTo>
                  <a:cubicBezTo>
                    <a:pt x="89852" y="149671"/>
                    <a:pt x="79565" y="163802"/>
                    <a:pt x="57767" y="163802"/>
                  </a:cubicBezTo>
                  <a:cubicBezTo>
                    <a:pt x="40377" y="163802"/>
                    <a:pt x="21028" y="154788"/>
                    <a:pt x="21028" y="136514"/>
                  </a:cubicBezTo>
                  <a:cubicBezTo>
                    <a:pt x="21028" y="124576"/>
                    <a:pt x="34744" y="88517"/>
                    <a:pt x="73442" y="87055"/>
                  </a:cubicBezTo>
                  <a:cubicBezTo>
                    <a:pt x="84953" y="86568"/>
                    <a:pt x="93526" y="78040"/>
                    <a:pt x="93526" y="75360"/>
                  </a:cubicBezTo>
                  <a:cubicBezTo>
                    <a:pt x="93526" y="73898"/>
                    <a:pt x="92301" y="73655"/>
                    <a:pt x="91076" y="73655"/>
                  </a:cubicBezTo>
                  <a:cubicBezTo>
                    <a:pt x="56542" y="72193"/>
                    <a:pt x="49684" y="55382"/>
                    <a:pt x="49684" y="45636"/>
                  </a:cubicBezTo>
                  <a:cubicBezTo>
                    <a:pt x="49684" y="40032"/>
                    <a:pt x="53358" y="13475"/>
                    <a:pt x="87648" y="13475"/>
                  </a:cubicBezTo>
                  <a:cubicBezTo>
                    <a:pt x="92301" y="13475"/>
                    <a:pt x="110915" y="14206"/>
                    <a:pt x="110915" y="26875"/>
                  </a:cubicBezTo>
                  <a:cubicBezTo>
                    <a:pt x="110915" y="30774"/>
                    <a:pt x="108956" y="34185"/>
                    <a:pt x="107976" y="35647"/>
                  </a:cubicBezTo>
                  <a:cubicBezTo>
                    <a:pt x="107486" y="36377"/>
                    <a:pt x="106752" y="37596"/>
                    <a:pt x="106752" y="38327"/>
                  </a:cubicBezTo>
                  <a:cubicBezTo>
                    <a:pt x="106752" y="40032"/>
                    <a:pt x="108466" y="40032"/>
                    <a:pt x="109201" y="40032"/>
                  </a:cubicBezTo>
                  <a:cubicBezTo>
                    <a:pt x="116549" y="40032"/>
                    <a:pt x="131734" y="30530"/>
                    <a:pt x="131734" y="16642"/>
                  </a:cubicBezTo>
                  <a:cubicBezTo>
                    <a:pt x="131734" y="2267"/>
                    <a:pt x="114834" y="75"/>
                    <a:pt x="103813" y="75"/>
                  </a:cubicBezTo>
                  <a:cubicBezTo>
                    <a:pt x="70503" y="75"/>
                    <a:pt x="28865" y="26388"/>
                    <a:pt x="28865" y="56112"/>
                  </a:cubicBezTo>
                  <a:cubicBezTo>
                    <a:pt x="28865" y="70487"/>
                    <a:pt x="39887" y="79259"/>
                    <a:pt x="51888" y="83400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9" name="Dowolny kształt: kształt 208">
              <a:extLst>
                <a:ext uri="{FF2B5EF4-FFF2-40B4-BE49-F238E27FC236}">
                  <a16:creationId xmlns:a16="http://schemas.microsoft.com/office/drawing/2014/main" id="{6B406D65-5E0D-9A98-FCA1-B1EBBD5EEE89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6261517" y="6982951"/>
              <a:ext cx="107326" cy="112051"/>
            </a:xfrm>
            <a:custGeom>
              <a:avLst/>
              <a:gdLst>
                <a:gd name="connsiteX0" fmla="*/ 42562 w 107326"/>
                <a:gd name="connsiteY0" fmla="*/ 76824 h 112051"/>
                <a:gd name="connsiteX1" fmla="*/ 48391 w 107326"/>
                <a:gd name="connsiteY1" fmla="*/ 76994 h 112051"/>
                <a:gd name="connsiteX2" fmla="*/ 107541 w 107326"/>
                <a:gd name="connsiteY2" fmla="*/ 24976 h 112051"/>
                <a:gd name="connsiteX3" fmla="*/ 85081 w 107326"/>
                <a:gd name="connsiteY3" fmla="*/ 76 h 112051"/>
                <a:gd name="connsiteX4" fmla="*/ 44105 w 107326"/>
                <a:gd name="connsiteY4" fmla="*/ 42884 h 112051"/>
                <a:gd name="connsiteX5" fmla="*/ 37076 w 107326"/>
                <a:gd name="connsiteY5" fmla="*/ 64373 h 112051"/>
                <a:gd name="connsiteX6" fmla="*/ 6215 w 107326"/>
                <a:gd name="connsiteY6" fmla="*/ 40667 h 112051"/>
                <a:gd name="connsiteX7" fmla="*/ 21131 w 107326"/>
                <a:gd name="connsiteY7" fmla="*/ 6045 h 112051"/>
                <a:gd name="connsiteX8" fmla="*/ 22503 w 107326"/>
                <a:gd name="connsiteY8" fmla="*/ 3828 h 112051"/>
                <a:gd name="connsiteX9" fmla="*/ 19759 w 107326"/>
                <a:gd name="connsiteY9" fmla="*/ 1782 h 112051"/>
                <a:gd name="connsiteX10" fmla="*/ 14273 w 107326"/>
                <a:gd name="connsiteY10" fmla="*/ 5534 h 112051"/>
                <a:gd name="connsiteX11" fmla="*/ 214 w 107326"/>
                <a:gd name="connsiteY11" fmla="*/ 42373 h 112051"/>
                <a:gd name="connsiteX12" fmla="*/ 33475 w 107326"/>
                <a:gd name="connsiteY12" fmla="*/ 75459 h 112051"/>
                <a:gd name="connsiteX13" fmla="*/ 23874 w 107326"/>
                <a:gd name="connsiteY13" fmla="*/ 106670 h 112051"/>
                <a:gd name="connsiteX14" fmla="*/ 29703 w 107326"/>
                <a:gd name="connsiteY14" fmla="*/ 112127 h 112051"/>
                <a:gd name="connsiteX15" fmla="*/ 36390 w 107326"/>
                <a:gd name="connsiteY15" fmla="*/ 108375 h 112051"/>
                <a:gd name="connsiteX16" fmla="*/ 42562 w 107326"/>
                <a:gd name="connsiteY16" fmla="*/ 76824 h 112051"/>
                <a:gd name="connsiteX17" fmla="*/ 44791 w 107326"/>
                <a:gd name="connsiteY17" fmla="*/ 65226 h 112051"/>
                <a:gd name="connsiteX18" fmla="*/ 57821 w 107326"/>
                <a:gd name="connsiteY18" fmla="*/ 26853 h 112051"/>
                <a:gd name="connsiteX19" fmla="*/ 83195 w 107326"/>
                <a:gd name="connsiteY19" fmla="*/ 11674 h 112051"/>
                <a:gd name="connsiteX20" fmla="*/ 101369 w 107326"/>
                <a:gd name="connsiteY20" fmla="*/ 28387 h 112051"/>
                <a:gd name="connsiteX21" fmla="*/ 50277 w 107326"/>
                <a:gd name="connsiteY21" fmla="*/ 65397 h 112051"/>
                <a:gd name="connsiteX22" fmla="*/ 44791 w 107326"/>
                <a:gd name="connsiteY22" fmla="*/ 65226 h 11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7326" h="112051">
                  <a:moveTo>
                    <a:pt x="42562" y="76824"/>
                  </a:moveTo>
                  <a:cubicBezTo>
                    <a:pt x="44448" y="76994"/>
                    <a:pt x="46505" y="76994"/>
                    <a:pt x="48391" y="76994"/>
                  </a:cubicBezTo>
                  <a:cubicBezTo>
                    <a:pt x="79252" y="76994"/>
                    <a:pt x="107541" y="51923"/>
                    <a:pt x="107541" y="24976"/>
                  </a:cubicBezTo>
                  <a:cubicBezTo>
                    <a:pt x="107541" y="9798"/>
                    <a:pt x="98454" y="76"/>
                    <a:pt x="85081" y="76"/>
                  </a:cubicBezTo>
                  <a:cubicBezTo>
                    <a:pt x="61421" y="76"/>
                    <a:pt x="48906" y="30093"/>
                    <a:pt x="44105" y="42884"/>
                  </a:cubicBezTo>
                  <a:cubicBezTo>
                    <a:pt x="41876" y="49195"/>
                    <a:pt x="38104" y="61133"/>
                    <a:pt x="37076" y="64373"/>
                  </a:cubicBezTo>
                  <a:cubicBezTo>
                    <a:pt x="18216" y="61815"/>
                    <a:pt x="6215" y="53288"/>
                    <a:pt x="6215" y="40667"/>
                  </a:cubicBezTo>
                  <a:cubicBezTo>
                    <a:pt x="6215" y="40497"/>
                    <a:pt x="7244" y="21395"/>
                    <a:pt x="21131" y="6045"/>
                  </a:cubicBezTo>
                  <a:cubicBezTo>
                    <a:pt x="22331" y="4852"/>
                    <a:pt x="22503" y="4511"/>
                    <a:pt x="22503" y="3828"/>
                  </a:cubicBezTo>
                  <a:cubicBezTo>
                    <a:pt x="22503" y="1782"/>
                    <a:pt x="20274" y="1782"/>
                    <a:pt x="19759" y="1782"/>
                  </a:cubicBezTo>
                  <a:cubicBezTo>
                    <a:pt x="18216" y="1782"/>
                    <a:pt x="17531" y="1782"/>
                    <a:pt x="14273" y="5534"/>
                  </a:cubicBezTo>
                  <a:cubicBezTo>
                    <a:pt x="4672" y="17302"/>
                    <a:pt x="214" y="35039"/>
                    <a:pt x="214" y="42373"/>
                  </a:cubicBezTo>
                  <a:cubicBezTo>
                    <a:pt x="214" y="57551"/>
                    <a:pt x="11359" y="70684"/>
                    <a:pt x="33475" y="75459"/>
                  </a:cubicBezTo>
                  <a:cubicBezTo>
                    <a:pt x="24903" y="101894"/>
                    <a:pt x="23874" y="105135"/>
                    <a:pt x="23874" y="106670"/>
                  </a:cubicBezTo>
                  <a:cubicBezTo>
                    <a:pt x="23874" y="111275"/>
                    <a:pt x="27818" y="112127"/>
                    <a:pt x="29703" y="112127"/>
                  </a:cubicBezTo>
                  <a:cubicBezTo>
                    <a:pt x="31589" y="112127"/>
                    <a:pt x="35018" y="110934"/>
                    <a:pt x="36390" y="108375"/>
                  </a:cubicBezTo>
                  <a:cubicBezTo>
                    <a:pt x="37590" y="105817"/>
                    <a:pt x="39133" y="97119"/>
                    <a:pt x="42562" y="76824"/>
                  </a:cubicBezTo>
                  <a:close/>
                  <a:moveTo>
                    <a:pt x="44791" y="65226"/>
                  </a:moveTo>
                  <a:cubicBezTo>
                    <a:pt x="48220" y="45613"/>
                    <a:pt x="49591" y="37938"/>
                    <a:pt x="57821" y="26853"/>
                  </a:cubicBezTo>
                  <a:cubicBezTo>
                    <a:pt x="65536" y="16449"/>
                    <a:pt x="74623" y="11674"/>
                    <a:pt x="83195" y="11674"/>
                  </a:cubicBezTo>
                  <a:cubicBezTo>
                    <a:pt x="95025" y="11674"/>
                    <a:pt x="101369" y="19519"/>
                    <a:pt x="101369" y="28387"/>
                  </a:cubicBezTo>
                  <a:cubicBezTo>
                    <a:pt x="101369" y="45613"/>
                    <a:pt x="79766" y="65397"/>
                    <a:pt x="50277" y="65397"/>
                  </a:cubicBezTo>
                  <a:cubicBezTo>
                    <a:pt x="48734" y="65397"/>
                    <a:pt x="46334" y="65397"/>
                    <a:pt x="44791" y="65226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0" name="Dowolny kształt: kształt 209">
              <a:extLst>
                <a:ext uri="{FF2B5EF4-FFF2-40B4-BE49-F238E27FC236}">
                  <a16:creationId xmlns:a16="http://schemas.microsoft.com/office/drawing/2014/main" id="{36705020-826B-97F0-A3A8-36374AE09875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415005" y="6838886"/>
              <a:ext cx="56822" cy="243642"/>
            </a:xfrm>
            <a:custGeom>
              <a:avLst/>
              <a:gdLst>
                <a:gd name="connsiteX0" fmla="*/ 57043 w 56822"/>
                <a:gd name="connsiteY0" fmla="*/ 241281 h 243642"/>
                <a:gd name="connsiteX1" fmla="*/ 52879 w 56822"/>
                <a:gd name="connsiteY1" fmla="*/ 235921 h 243642"/>
                <a:gd name="connsiteX2" fmla="*/ 14426 w 56822"/>
                <a:gd name="connsiteY2" fmla="*/ 121896 h 243642"/>
                <a:gd name="connsiteX3" fmla="*/ 53859 w 56822"/>
                <a:gd name="connsiteY3" fmla="*/ 6653 h 243642"/>
                <a:gd name="connsiteX4" fmla="*/ 57043 w 56822"/>
                <a:gd name="connsiteY4" fmla="*/ 2511 h 243642"/>
                <a:gd name="connsiteX5" fmla="*/ 54594 w 56822"/>
                <a:gd name="connsiteY5" fmla="*/ 75 h 243642"/>
                <a:gd name="connsiteX6" fmla="*/ 15650 w 56822"/>
                <a:gd name="connsiteY6" fmla="*/ 47585 h 243642"/>
                <a:gd name="connsiteX7" fmla="*/ 220 w 56822"/>
                <a:gd name="connsiteY7" fmla="*/ 121896 h 243642"/>
                <a:gd name="connsiteX8" fmla="*/ 16385 w 56822"/>
                <a:gd name="connsiteY8" fmla="*/ 197912 h 243642"/>
                <a:gd name="connsiteX9" fmla="*/ 54594 w 56822"/>
                <a:gd name="connsiteY9" fmla="*/ 243717 h 243642"/>
                <a:gd name="connsiteX10" fmla="*/ 57043 w 56822"/>
                <a:gd name="connsiteY10" fmla="*/ 241281 h 2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822" h="243642">
                  <a:moveTo>
                    <a:pt x="57043" y="241281"/>
                  </a:moveTo>
                  <a:cubicBezTo>
                    <a:pt x="57043" y="240550"/>
                    <a:pt x="57043" y="240063"/>
                    <a:pt x="52879" y="235921"/>
                  </a:cubicBezTo>
                  <a:cubicBezTo>
                    <a:pt x="22263" y="205222"/>
                    <a:pt x="14426" y="159173"/>
                    <a:pt x="14426" y="121896"/>
                  </a:cubicBezTo>
                  <a:cubicBezTo>
                    <a:pt x="14426" y="79502"/>
                    <a:pt x="23733" y="37108"/>
                    <a:pt x="53859" y="6653"/>
                  </a:cubicBezTo>
                  <a:cubicBezTo>
                    <a:pt x="57043" y="3729"/>
                    <a:pt x="57043" y="3242"/>
                    <a:pt x="57043" y="2511"/>
                  </a:cubicBezTo>
                  <a:cubicBezTo>
                    <a:pt x="57043" y="806"/>
                    <a:pt x="56063" y="75"/>
                    <a:pt x="54594" y="75"/>
                  </a:cubicBezTo>
                  <a:cubicBezTo>
                    <a:pt x="52144" y="75"/>
                    <a:pt x="30101" y="16642"/>
                    <a:pt x="15650" y="47585"/>
                  </a:cubicBezTo>
                  <a:cubicBezTo>
                    <a:pt x="3159" y="74386"/>
                    <a:pt x="220" y="101430"/>
                    <a:pt x="220" y="121896"/>
                  </a:cubicBezTo>
                  <a:cubicBezTo>
                    <a:pt x="220" y="140900"/>
                    <a:pt x="2914" y="170381"/>
                    <a:pt x="16385" y="197912"/>
                  </a:cubicBezTo>
                  <a:cubicBezTo>
                    <a:pt x="31081" y="227880"/>
                    <a:pt x="52144" y="243717"/>
                    <a:pt x="54594" y="243717"/>
                  </a:cubicBezTo>
                  <a:cubicBezTo>
                    <a:pt x="56063" y="243717"/>
                    <a:pt x="57043" y="242986"/>
                    <a:pt x="57043" y="24128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1" name="Dowolny kształt: kształt 210">
              <a:extLst>
                <a:ext uri="{FF2B5EF4-FFF2-40B4-BE49-F238E27FC236}">
                  <a16:creationId xmlns:a16="http://schemas.microsoft.com/office/drawing/2014/main" id="{A0E5E4AF-EF3D-BF4C-7624-376FB3D161C6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493355" y="6913928"/>
              <a:ext cx="115604" cy="160316"/>
            </a:xfrm>
            <a:custGeom>
              <a:avLst/>
              <a:gdLst>
                <a:gd name="connsiteX0" fmla="*/ 959 w 115604"/>
                <a:gd name="connsiteY0" fmla="*/ 149915 h 160316"/>
                <a:gd name="connsiteX1" fmla="*/ 224 w 115604"/>
                <a:gd name="connsiteY1" fmla="*/ 153813 h 160316"/>
                <a:gd name="connsiteX2" fmla="*/ 7082 w 115604"/>
                <a:gd name="connsiteY2" fmla="*/ 160391 h 160316"/>
                <a:gd name="connsiteX3" fmla="*/ 15654 w 115604"/>
                <a:gd name="connsiteY3" fmla="*/ 155275 h 160316"/>
                <a:gd name="connsiteX4" fmla="*/ 31330 w 115604"/>
                <a:gd name="connsiteY4" fmla="*/ 94121 h 160316"/>
                <a:gd name="connsiteX5" fmla="*/ 55577 w 115604"/>
                <a:gd name="connsiteY5" fmla="*/ 110445 h 160316"/>
                <a:gd name="connsiteX6" fmla="*/ 115829 w 115604"/>
                <a:gd name="connsiteY6" fmla="*/ 39788 h 160316"/>
                <a:gd name="connsiteX7" fmla="*/ 81784 w 115604"/>
                <a:gd name="connsiteY7" fmla="*/ 75 h 160316"/>
                <a:gd name="connsiteX8" fmla="*/ 24962 w 115604"/>
                <a:gd name="connsiteY8" fmla="*/ 54163 h 160316"/>
                <a:gd name="connsiteX9" fmla="*/ 959 w 115604"/>
                <a:gd name="connsiteY9" fmla="*/ 149915 h 160316"/>
                <a:gd name="connsiteX10" fmla="*/ 55332 w 115604"/>
                <a:gd name="connsiteY10" fmla="*/ 105085 h 160316"/>
                <a:gd name="connsiteX11" fmla="*/ 34269 w 115604"/>
                <a:gd name="connsiteY11" fmla="*/ 83400 h 160316"/>
                <a:gd name="connsiteX12" fmla="*/ 36228 w 115604"/>
                <a:gd name="connsiteY12" fmla="*/ 74386 h 160316"/>
                <a:gd name="connsiteX13" fmla="*/ 50924 w 115604"/>
                <a:gd name="connsiteY13" fmla="*/ 28581 h 160316"/>
                <a:gd name="connsiteX14" fmla="*/ 81294 w 115604"/>
                <a:gd name="connsiteY14" fmla="*/ 5435 h 160316"/>
                <a:gd name="connsiteX15" fmla="*/ 98194 w 115604"/>
                <a:gd name="connsiteY15" fmla="*/ 29312 h 160316"/>
                <a:gd name="connsiteX16" fmla="*/ 84478 w 115604"/>
                <a:gd name="connsiteY16" fmla="*/ 81939 h 160316"/>
                <a:gd name="connsiteX17" fmla="*/ 55332 w 115604"/>
                <a:gd name="connsiteY17" fmla="*/ 105085 h 16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604" h="160316">
                  <a:moveTo>
                    <a:pt x="959" y="149915"/>
                  </a:moveTo>
                  <a:cubicBezTo>
                    <a:pt x="224" y="152839"/>
                    <a:pt x="224" y="153326"/>
                    <a:pt x="224" y="153813"/>
                  </a:cubicBezTo>
                  <a:cubicBezTo>
                    <a:pt x="224" y="157468"/>
                    <a:pt x="2918" y="160391"/>
                    <a:pt x="7082" y="160391"/>
                  </a:cubicBezTo>
                  <a:cubicBezTo>
                    <a:pt x="12225" y="160391"/>
                    <a:pt x="15164" y="156006"/>
                    <a:pt x="15654" y="155275"/>
                  </a:cubicBezTo>
                  <a:cubicBezTo>
                    <a:pt x="16879" y="153082"/>
                    <a:pt x="24717" y="120434"/>
                    <a:pt x="31330" y="94121"/>
                  </a:cubicBezTo>
                  <a:cubicBezTo>
                    <a:pt x="36228" y="103866"/>
                    <a:pt x="44066" y="110445"/>
                    <a:pt x="55577" y="110445"/>
                  </a:cubicBezTo>
                  <a:cubicBezTo>
                    <a:pt x="84233" y="110445"/>
                    <a:pt x="115829" y="76091"/>
                    <a:pt x="115829" y="39788"/>
                  </a:cubicBezTo>
                  <a:cubicBezTo>
                    <a:pt x="115829" y="13962"/>
                    <a:pt x="99664" y="75"/>
                    <a:pt x="81784" y="75"/>
                  </a:cubicBezTo>
                  <a:cubicBezTo>
                    <a:pt x="58026" y="75"/>
                    <a:pt x="32309" y="24439"/>
                    <a:pt x="24962" y="54163"/>
                  </a:cubicBezTo>
                  <a:lnTo>
                    <a:pt x="959" y="149915"/>
                  </a:lnTo>
                  <a:close/>
                  <a:moveTo>
                    <a:pt x="55332" y="105085"/>
                  </a:moveTo>
                  <a:cubicBezTo>
                    <a:pt x="38187" y="105085"/>
                    <a:pt x="34269" y="85593"/>
                    <a:pt x="34269" y="83400"/>
                  </a:cubicBezTo>
                  <a:cubicBezTo>
                    <a:pt x="34269" y="82426"/>
                    <a:pt x="35493" y="77553"/>
                    <a:pt x="36228" y="74386"/>
                  </a:cubicBezTo>
                  <a:cubicBezTo>
                    <a:pt x="43086" y="47098"/>
                    <a:pt x="45535" y="38327"/>
                    <a:pt x="50924" y="28581"/>
                  </a:cubicBezTo>
                  <a:cubicBezTo>
                    <a:pt x="61455" y="10795"/>
                    <a:pt x="73702" y="5435"/>
                    <a:pt x="81294" y="5435"/>
                  </a:cubicBezTo>
                  <a:cubicBezTo>
                    <a:pt x="90357" y="5435"/>
                    <a:pt x="98194" y="12501"/>
                    <a:pt x="98194" y="29312"/>
                  </a:cubicBezTo>
                  <a:cubicBezTo>
                    <a:pt x="98194" y="42712"/>
                    <a:pt x="91091" y="70000"/>
                    <a:pt x="84478" y="81939"/>
                  </a:cubicBezTo>
                  <a:cubicBezTo>
                    <a:pt x="76396" y="97288"/>
                    <a:pt x="64639" y="105085"/>
                    <a:pt x="55332" y="10508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2" name="Dowolny kształt: kształt 211">
              <a:extLst>
                <a:ext uri="{FF2B5EF4-FFF2-40B4-BE49-F238E27FC236}">
                  <a16:creationId xmlns:a16="http://schemas.microsoft.com/office/drawing/2014/main" id="{C95F6B89-DEBB-6AC4-CD59-AB8A85A65101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626598" y="6838886"/>
              <a:ext cx="56822" cy="243642"/>
            </a:xfrm>
            <a:custGeom>
              <a:avLst/>
              <a:gdLst>
                <a:gd name="connsiteX0" fmla="*/ 57052 w 56822"/>
                <a:gd name="connsiteY0" fmla="*/ 121896 h 243642"/>
                <a:gd name="connsiteX1" fmla="*/ 40887 w 56822"/>
                <a:gd name="connsiteY1" fmla="*/ 45880 h 243642"/>
                <a:gd name="connsiteX2" fmla="*/ 2678 w 56822"/>
                <a:gd name="connsiteY2" fmla="*/ 75 h 243642"/>
                <a:gd name="connsiteX3" fmla="*/ 229 w 56822"/>
                <a:gd name="connsiteY3" fmla="*/ 2511 h 243642"/>
                <a:gd name="connsiteX4" fmla="*/ 4883 w 56822"/>
                <a:gd name="connsiteY4" fmla="*/ 8115 h 243642"/>
                <a:gd name="connsiteX5" fmla="*/ 42846 w 56822"/>
                <a:gd name="connsiteY5" fmla="*/ 121896 h 243642"/>
                <a:gd name="connsiteX6" fmla="*/ 3413 w 56822"/>
                <a:gd name="connsiteY6" fmla="*/ 237139 h 243642"/>
                <a:gd name="connsiteX7" fmla="*/ 229 w 56822"/>
                <a:gd name="connsiteY7" fmla="*/ 241281 h 243642"/>
                <a:gd name="connsiteX8" fmla="*/ 2678 w 56822"/>
                <a:gd name="connsiteY8" fmla="*/ 243717 h 243642"/>
                <a:gd name="connsiteX9" fmla="*/ 41622 w 56822"/>
                <a:gd name="connsiteY9" fmla="*/ 196207 h 243642"/>
                <a:gd name="connsiteX10" fmla="*/ 57052 w 56822"/>
                <a:gd name="connsiteY10" fmla="*/ 121896 h 2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822" h="243642">
                  <a:moveTo>
                    <a:pt x="57052" y="121896"/>
                  </a:moveTo>
                  <a:cubicBezTo>
                    <a:pt x="57052" y="102892"/>
                    <a:pt x="54358" y="73411"/>
                    <a:pt x="40887" y="45880"/>
                  </a:cubicBezTo>
                  <a:cubicBezTo>
                    <a:pt x="26191" y="15911"/>
                    <a:pt x="5128" y="75"/>
                    <a:pt x="2678" y="75"/>
                  </a:cubicBezTo>
                  <a:cubicBezTo>
                    <a:pt x="1209" y="75"/>
                    <a:pt x="229" y="1049"/>
                    <a:pt x="229" y="2511"/>
                  </a:cubicBezTo>
                  <a:cubicBezTo>
                    <a:pt x="229" y="3242"/>
                    <a:pt x="229" y="3729"/>
                    <a:pt x="4883" y="8115"/>
                  </a:cubicBezTo>
                  <a:cubicBezTo>
                    <a:pt x="28885" y="32236"/>
                    <a:pt x="42846" y="70975"/>
                    <a:pt x="42846" y="121896"/>
                  </a:cubicBezTo>
                  <a:cubicBezTo>
                    <a:pt x="42846" y="163559"/>
                    <a:pt x="33784" y="206440"/>
                    <a:pt x="3413" y="237139"/>
                  </a:cubicBezTo>
                  <a:cubicBezTo>
                    <a:pt x="229" y="240063"/>
                    <a:pt x="229" y="240550"/>
                    <a:pt x="229" y="241281"/>
                  </a:cubicBezTo>
                  <a:cubicBezTo>
                    <a:pt x="229" y="242743"/>
                    <a:pt x="1209" y="243717"/>
                    <a:pt x="2678" y="243717"/>
                  </a:cubicBezTo>
                  <a:cubicBezTo>
                    <a:pt x="5128" y="243717"/>
                    <a:pt x="27171" y="227149"/>
                    <a:pt x="41622" y="196207"/>
                  </a:cubicBezTo>
                  <a:cubicBezTo>
                    <a:pt x="54113" y="169406"/>
                    <a:pt x="57052" y="142362"/>
                    <a:pt x="57052" y="121896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3" name="Dowolny kształt: kształt 212">
              <a:extLst>
                <a:ext uri="{FF2B5EF4-FFF2-40B4-BE49-F238E27FC236}">
                  <a16:creationId xmlns:a16="http://schemas.microsoft.com/office/drawing/2014/main" id="{04C12E21-A804-7AFB-091A-1E2A827FADC8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6713274" y="6838886"/>
              <a:ext cx="33554" cy="243642"/>
            </a:xfrm>
            <a:custGeom>
              <a:avLst/>
              <a:gdLst>
                <a:gd name="connsiteX0" fmla="*/ 33788 w 33554"/>
                <a:gd name="connsiteY0" fmla="*/ 75 h 243642"/>
                <a:gd name="connsiteX1" fmla="*/ 233 w 33554"/>
                <a:gd name="connsiteY1" fmla="*/ 75 h 243642"/>
                <a:gd name="connsiteX2" fmla="*/ 233 w 33554"/>
                <a:gd name="connsiteY2" fmla="*/ 9820 h 243642"/>
                <a:gd name="connsiteX3" fmla="*/ 23991 w 33554"/>
                <a:gd name="connsiteY3" fmla="*/ 9820 h 243642"/>
                <a:gd name="connsiteX4" fmla="*/ 23991 w 33554"/>
                <a:gd name="connsiteY4" fmla="*/ 233971 h 243642"/>
                <a:gd name="connsiteX5" fmla="*/ 233 w 33554"/>
                <a:gd name="connsiteY5" fmla="*/ 233971 h 243642"/>
                <a:gd name="connsiteX6" fmla="*/ 233 w 33554"/>
                <a:gd name="connsiteY6" fmla="*/ 243717 h 243642"/>
                <a:gd name="connsiteX7" fmla="*/ 33788 w 33554"/>
                <a:gd name="connsiteY7" fmla="*/ 243717 h 243642"/>
                <a:gd name="connsiteX8" fmla="*/ 33788 w 33554"/>
                <a:gd name="connsiteY8" fmla="*/ 75 h 2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54" h="243642">
                  <a:moveTo>
                    <a:pt x="33788" y="75"/>
                  </a:moveTo>
                  <a:lnTo>
                    <a:pt x="233" y="75"/>
                  </a:lnTo>
                  <a:lnTo>
                    <a:pt x="233" y="9820"/>
                  </a:lnTo>
                  <a:lnTo>
                    <a:pt x="23991" y="9820"/>
                  </a:lnTo>
                  <a:lnTo>
                    <a:pt x="23991" y="233971"/>
                  </a:lnTo>
                  <a:lnTo>
                    <a:pt x="233" y="233971"/>
                  </a:lnTo>
                  <a:lnTo>
                    <a:pt x="233" y="243717"/>
                  </a:lnTo>
                  <a:lnTo>
                    <a:pt x="33788" y="243717"/>
                  </a:lnTo>
                  <a:lnTo>
                    <a:pt x="33788" y="7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4" name="Dowolny kształt: kształt 213">
              <a:extLst>
                <a:ext uri="{FF2B5EF4-FFF2-40B4-BE49-F238E27FC236}">
                  <a16:creationId xmlns:a16="http://schemas.microsoft.com/office/drawing/2014/main" id="{9A764A1F-E62A-AF31-B341-97A0F77F3263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6857670" y="6932201"/>
              <a:ext cx="162875" cy="57012"/>
            </a:xfrm>
            <a:custGeom>
              <a:avLst/>
              <a:gdLst>
                <a:gd name="connsiteX0" fmla="*/ 154787 w 162875"/>
                <a:gd name="connsiteY0" fmla="*/ 9820 h 57012"/>
                <a:gd name="connsiteX1" fmla="*/ 163114 w 162875"/>
                <a:gd name="connsiteY1" fmla="*/ 4948 h 57012"/>
                <a:gd name="connsiteX2" fmla="*/ 155031 w 162875"/>
                <a:gd name="connsiteY2" fmla="*/ 75 h 57012"/>
                <a:gd name="connsiteX3" fmla="*/ 8321 w 162875"/>
                <a:gd name="connsiteY3" fmla="*/ 75 h 57012"/>
                <a:gd name="connsiteX4" fmla="*/ 239 w 162875"/>
                <a:gd name="connsiteY4" fmla="*/ 4948 h 57012"/>
                <a:gd name="connsiteX5" fmla="*/ 8566 w 162875"/>
                <a:gd name="connsiteY5" fmla="*/ 9820 h 57012"/>
                <a:gd name="connsiteX6" fmla="*/ 154787 w 162875"/>
                <a:gd name="connsiteY6" fmla="*/ 9820 h 57012"/>
                <a:gd name="connsiteX7" fmla="*/ 155031 w 162875"/>
                <a:gd name="connsiteY7" fmla="*/ 57087 h 57012"/>
                <a:gd name="connsiteX8" fmla="*/ 163114 w 162875"/>
                <a:gd name="connsiteY8" fmla="*/ 52214 h 57012"/>
                <a:gd name="connsiteX9" fmla="*/ 154787 w 162875"/>
                <a:gd name="connsiteY9" fmla="*/ 47341 h 57012"/>
                <a:gd name="connsiteX10" fmla="*/ 8566 w 162875"/>
                <a:gd name="connsiteY10" fmla="*/ 47341 h 57012"/>
                <a:gd name="connsiteX11" fmla="*/ 239 w 162875"/>
                <a:gd name="connsiteY11" fmla="*/ 52214 h 57012"/>
                <a:gd name="connsiteX12" fmla="*/ 8321 w 162875"/>
                <a:gd name="connsiteY12" fmla="*/ 57087 h 57012"/>
                <a:gd name="connsiteX13" fmla="*/ 155031 w 162875"/>
                <a:gd name="connsiteY13" fmla="*/ 57087 h 5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875" h="57012">
                  <a:moveTo>
                    <a:pt x="154787" y="9820"/>
                  </a:moveTo>
                  <a:cubicBezTo>
                    <a:pt x="158460" y="9820"/>
                    <a:pt x="163114" y="9820"/>
                    <a:pt x="163114" y="4948"/>
                  </a:cubicBezTo>
                  <a:cubicBezTo>
                    <a:pt x="163114" y="75"/>
                    <a:pt x="158460" y="75"/>
                    <a:pt x="155031" y="75"/>
                  </a:cubicBezTo>
                  <a:lnTo>
                    <a:pt x="8321" y="75"/>
                  </a:lnTo>
                  <a:cubicBezTo>
                    <a:pt x="4892" y="75"/>
                    <a:pt x="239" y="75"/>
                    <a:pt x="239" y="4948"/>
                  </a:cubicBezTo>
                  <a:cubicBezTo>
                    <a:pt x="239" y="9820"/>
                    <a:pt x="4892" y="9820"/>
                    <a:pt x="8566" y="9820"/>
                  </a:cubicBezTo>
                  <a:lnTo>
                    <a:pt x="154787" y="9820"/>
                  </a:lnTo>
                  <a:close/>
                  <a:moveTo>
                    <a:pt x="155031" y="57087"/>
                  </a:moveTo>
                  <a:cubicBezTo>
                    <a:pt x="158460" y="57087"/>
                    <a:pt x="163114" y="57087"/>
                    <a:pt x="163114" y="52214"/>
                  </a:cubicBezTo>
                  <a:cubicBezTo>
                    <a:pt x="163114" y="47341"/>
                    <a:pt x="158460" y="47341"/>
                    <a:pt x="154787" y="47341"/>
                  </a:cubicBezTo>
                  <a:lnTo>
                    <a:pt x="8566" y="47341"/>
                  </a:lnTo>
                  <a:cubicBezTo>
                    <a:pt x="4892" y="47341"/>
                    <a:pt x="239" y="47341"/>
                    <a:pt x="239" y="52214"/>
                  </a:cubicBezTo>
                  <a:cubicBezTo>
                    <a:pt x="239" y="57087"/>
                    <a:pt x="4892" y="57087"/>
                    <a:pt x="8321" y="57087"/>
                  </a:cubicBezTo>
                  <a:lnTo>
                    <a:pt x="155031" y="57087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5" name="Dowolny kształt: kształt 214">
              <a:extLst>
                <a:ext uri="{FF2B5EF4-FFF2-40B4-BE49-F238E27FC236}">
                  <a16:creationId xmlns:a16="http://schemas.microsoft.com/office/drawing/2014/main" id="{58101EFD-84DB-1F4F-35DE-1B3E7CCC789D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7109344" y="6856672"/>
              <a:ext cx="108501" cy="164945"/>
            </a:xfrm>
            <a:custGeom>
              <a:avLst/>
              <a:gdLst>
                <a:gd name="connsiteX0" fmla="*/ 65399 w 108501"/>
                <a:gd name="connsiteY0" fmla="*/ 124820 h 164945"/>
                <a:gd name="connsiteX1" fmla="*/ 65399 w 108501"/>
                <a:gd name="connsiteY1" fmla="*/ 146017 h 164945"/>
                <a:gd name="connsiteX2" fmla="*/ 46785 w 108501"/>
                <a:gd name="connsiteY2" fmla="*/ 157468 h 164945"/>
                <a:gd name="connsiteX3" fmla="*/ 41642 w 108501"/>
                <a:gd name="connsiteY3" fmla="*/ 157468 h 164945"/>
                <a:gd name="connsiteX4" fmla="*/ 41642 w 108501"/>
                <a:gd name="connsiteY4" fmla="*/ 165021 h 164945"/>
                <a:gd name="connsiteX5" fmla="*/ 74706 w 108501"/>
                <a:gd name="connsiteY5" fmla="*/ 164290 h 164945"/>
                <a:gd name="connsiteX6" fmla="*/ 108016 w 108501"/>
                <a:gd name="connsiteY6" fmla="*/ 165021 h 164945"/>
                <a:gd name="connsiteX7" fmla="*/ 108016 w 108501"/>
                <a:gd name="connsiteY7" fmla="*/ 157468 h 164945"/>
                <a:gd name="connsiteX8" fmla="*/ 102873 w 108501"/>
                <a:gd name="connsiteY8" fmla="*/ 157468 h 164945"/>
                <a:gd name="connsiteX9" fmla="*/ 84259 w 108501"/>
                <a:gd name="connsiteY9" fmla="*/ 146017 h 164945"/>
                <a:gd name="connsiteX10" fmla="*/ 84259 w 108501"/>
                <a:gd name="connsiteY10" fmla="*/ 124820 h 164945"/>
                <a:gd name="connsiteX11" fmla="*/ 108751 w 108501"/>
                <a:gd name="connsiteY11" fmla="*/ 124820 h 164945"/>
                <a:gd name="connsiteX12" fmla="*/ 108751 w 108501"/>
                <a:gd name="connsiteY12" fmla="*/ 117267 h 164945"/>
                <a:gd name="connsiteX13" fmla="*/ 84259 w 108501"/>
                <a:gd name="connsiteY13" fmla="*/ 117267 h 164945"/>
                <a:gd name="connsiteX14" fmla="*/ 84259 w 108501"/>
                <a:gd name="connsiteY14" fmla="*/ 6409 h 164945"/>
                <a:gd name="connsiteX15" fmla="*/ 80340 w 108501"/>
                <a:gd name="connsiteY15" fmla="*/ 75 h 164945"/>
                <a:gd name="connsiteX16" fmla="*/ 75441 w 108501"/>
                <a:gd name="connsiteY16" fmla="*/ 2998 h 164945"/>
                <a:gd name="connsiteX17" fmla="*/ 249 w 108501"/>
                <a:gd name="connsiteY17" fmla="*/ 117267 h 164945"/>
                <a:gd name="connsiteX18" fmla="*/ 249 w 108501"/>
                <a:gd name="connsiteY18" fmla="*/ 124820 h 164945"/>
                <a:gd name="connsiteX19" fmla="*/ 65399 w 108501"/>
                <a:gd name="connsiteY19" fmla="*/ 124820 h 164945"/>
                <a:gd name="connsiteX20" fmla="*/ 66869 w 108501"/>
                <a:gd name="connsiteY20" fmla="*/ 117267 h 164945"/>
                <a:gd name="connsiteX21" fmla="*/ 7107 w 108501"/>
                <a:gd name="connsiteY21" fmla="*/ 117267 h 164945"/>
                <a:gd name="connsiteX22" fmla="*/ 66869 w 108501"/>
                <a:gd name="connsiteY22" fmla="*/ 26388 h 164945"/>
                <a:gd name="connsiteX23" fmla="*/ 66869 w 108501"/>
                <a:gd name="connsiteY23" fmla="*/ 117267 h 164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8501" h="164945">
                  <a:moveTo>
                    <a:pt x="65399" y="124820"/>
                  </a:moveTo>
                  <a:lnTo>
                    <a:pt x="65399" y="146017"/>
                  </a:lnTo>
                  <a:cubicBezTo>
                    <a:pt x="65399" y="154788"/>
                    <a:pt x="64909" y="157468"/>
                    <a:pt x="46785" y="157468"/>
                  </a:cubicBezTo>
                  <a:lnTo>
                    <a:pt x="41642" y="157468"/>
                  </a:lnTo>
                  <a:lnTo>
                    <a:pt x="41642" y="165021"/>
                  </a:lnTo>
                  <a:cubicBezTo>
                    <a:pt x="51683" y="164290"/>
                    <a:pt x="64420" y="164290"/>
                    <a:pt x="74706" y="164290"/>
                  </a:cubicBezTo>
                  <a:cubicBezTo>
                    <a:pt x="84993" y="164290"/>
                    <a:pt x="97974" y="164290"/>
                    <a:pt x="108016" y="165021"/>
                  </a:cubicBezTo>
                  <a:lnTo>
                    <a:pt x="108016" y="157468"/>
                  </a:lnTo>
                  <a:lnTo>
                    <a:pt x="102873" y="157468"/>
                  </a:lnTo>
                  <a:cubicBezTo>
                    <a:pt x="84748" y="157468"/>
                    <a:pt x="84259" y="154788"/>
                    <a:pt x="84259" y="146017"/>
                  </a:cubicBezTo>
                  <a:lnTo>
                    <a:pt x="84259" y="124820"/>
                  </a:lnTo>
                  <a:lnTo>
                    <a:pt x="108751" y="124820"/>
                  </a:lnTo>
                  <a:lnTo>
                    <a:pt x="108751" y="117267"/>
                  </a:lnTo>
                  <a:lnTo>
                    <a:pt x="84259" y="117267"/>
                  </a:lnTo>
                  <a:lnTo>
                    <a:pt x="84259" y="6409"/>
                  </a:lnTo>
                  <a:cubicBezTo>
                    <a:pt x="84259" y="1537"/>
                    <a:pt x="84259" y="75"/>
                    <a:pt x="80340" y="75"/>
                  </a:cubicBezTo>
                  <a:cubicBezTo>
                    <a:pt x="78135" y="75"/>
                    <a:pt x="77401" y="75"/>
                    <a:pt x="75441" y="2998"/>
                  </a:cubicBezTo>
                  <a:lnTo>
                    <a:pt x="249" y="117267"/>
                  </a:lnTo>
                  <a:lnTo>
                    <a:pt x="249" y="124820"/>
                  </a:lnTo>
                  <a:lnTo>
                    <a:pt x="65399" y="124820"/>
                  </a:lnTo>
                  <a:close/>
                  <a:moveTo>
                    <a:pt x="66869" y="117267"/>
                  </a:moveTo>
                  <a:lnTo>
                    <a:pt x="7107" y="117267"/>
                  </a:lnTo>
                  <a:lnTo>
                    <a:pt x="66869" y="26388"/>
                  </a:lnTo>
                  <a:lnTo>
                    <a:pt x="66869" y="117267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6" name="Dowolny kształt: kształt 215">
              <a:extLst>
                <a:ext uri="{FF2B5EF4-FFF2-40B4-BE49-F238E27FC236}">
                  <a16:creationId xmlns:a16="http://schemas.microsoft.com/office/drawing/2014/main" id="{753A4554-AFD3-0480-F2B5-13DEDCE2709C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7320483" y="6913928"/>
              <a:ext cx="191286" cy="107689"/>
            </a:xfrm>
            <a:custGeom>
              <a:avLst/>
              <a:gdLst>
                <a:gd name="connsiteX0" fmla="*/ 19362 w 191286"/>
                <a:gd name="connsiteY0" fmla="*/ 23952 h 107689"/>
                <a:gd name="connsiteX1" fmla="*/ 19362 w 191286"/>
                <a:gd name="connsiteY1" fmla="*/ 89248 h 107689"/>
                <a:gd name="connsiteX2" fmla="*/ 258 w 191286"/>
                <a:gd name="connsiteY2" fmla="*/ 100212 h 107689"/>
                <a:gd name="connsiteX3" fmla="*/ 258 w 191286"/>
                <a:gd name="connsiteY3" fmla="*/ 107765 h 107689"/>
                <a:gd name="connsiteX4" fmla="*/ 27934 w 191286"/>
                <a:gd name="connsiteY4" fmla="*/ 107034 h 107689"/>
                <a:gd name="connsiteX5" fmla="*/ 55366 w 191286"/>
                <a:gd name="connsiteY5" fmla="*/ 107765 h 107689"/>
                <a:gd name="connsiteX6" fmla="*/ 55366 w 191286"/>
                <a:gd name="connsiteY6" fmla="*/ 100212 h 107689"/>
                <a:gd name="connsiteX7" fmla="*/ 36262 w 191286"/>
                <a:gd name="connsiteY7" fmla="*/ 89248 h 107689"/>
                <a:gd name="connsiteX8" fmla="*/ 36262 w 191286"/>
                <a:gd name="connsiteY8" fmla="*/ 44418 h 107689"/>
                <a:gd name="connsiteX9" fmla="*/ 69327 w 191286"/>
                <a:gd name="connsiteY9" fmla="*/ 5435 h 107689"/>
                <a:gd name="connsiteX10" fmla="*/ 87451 w 191286"/>
                <a:gd name="connsiteY10" fmla="*/ 32479 h 107689"/>
                <a:gd name="connsiteX11" fmla="*/ 87451 w 191286"/>
                <a:gd name="connsiteY11" fmla="*/ 89248 h 107689"/>
                <a:gd name="connsiteX12" fmla="*/ 68347 w 191286"/>
                <a:gd name="connsiteY12" fmla="*/ 100212 h 107689"/>
                <a:gd name="connsiteX13" fmla="*/ 68347 w 191286"/>
                <a:gd name="connsiteY13" fmla="*/ 107765 h 107689"/>
                <a:gd name="connsiteX14" fmla="*/ 96024 w 191286"/>
                <a:gd name="connsiteY14" fmla="*/ 107034 h 107689"/>
                <a:gd name="connsiteX15" fmla="*/ 123455 w 191286"/>
                <a:gd name="connsiteY15" fmla="*/ 107765 h 107689"/>
                <a:gd name="connsiteX16" fmla="*/ 123455 w 191286"/>
                <a:gd name="connsiteY16" fmla="*/ 100212 h 107689"/>
                <a:gd name="connsiteX17" fmla="*/ 104351 w 191286"/>
                <a:gd name="connsiteY17" fmla="*/ 89248 h 107689"/>
                <a:gd name="connsiteX18" fmla="*/ 104351 w 191286"/>
                <a:gd name="connsiteY18" fmla="*/ 44418 h 107689"/>
                <a:gd name="connsiteX19" fmla="*/ 137416 w 191286"/>
                <a:gd name="connsiteY19" fmla="*/ 5435 h 107689"/>
                <a:gd name="connsiteX20" fmla="*/ 155540 w 191286"/>
                <a:gd name="connsiteY20" fmla="*/ 32479 h 107689"/>
                <a:gd name="connsiteX21" fmla="*/ 155540 w 191286"/>
                <a:gd name="connsiteY21" fmla="*/ 89248 h 107689"/>
                <a:gd name="connsiteX22" fmla="*/ 136436 w 191286"/>
                <a:gd name="connsiteY22" fmla="*/ 100212 h 107689"/>
                <a:gd name="connsiteX23" fmla="*/ 136436 w 191286"/>
                <a:gd name="connsiteY23" fmla="*/ 107765 h 107689"/>
                <a:gd name="connsiteX24" fmla="*/ 164113 w 191286"/>
                <a:gd name="connsiteY24" fmla="*/ 107034 h 107689"/>
                <a:gd name="connsiteX25" fmla="*/ 191544 w 191286"/>
                <a:gd name="connsiteY25" fmla="*/ 107765 h 107689"/>
                <a:gd name="connsiteX26" fmla="*/ 191544 w 191286"/>
                <a:gd name="connsiteY26" fmla="*/ 100212 h 107689"/>
                <a:gd name="connsiteX27" fmla="*/ 172440 w 191286"/>
                <a:gd name="connsiteY27" fmla="*/ 92903 h 107689"/>
                <a:gd name="connsiteX28" fmla="*/ 172440 w 191286"/>
                <a:gd name="connsiteY28" fmla="*/ 46367 h 107689"/>
                <a:gd name="connsiteX29" fmla="*/ 164848 w 191286"/>
                <a:gd name="connsiteY29" fmla="*/ 9089 h 107689"/>
                <a:gd name="connsiteX30" fmla="*/ 139130 w 191286"/>
                <a:gd name="connsiteY30" fmla="*/ 75 h 107689"/>
                <a:gd name="connsiteX31" fmla="*/ 103616 w 191286"/>
                <a:gd name="connsiteY31" fmla="*/ 23952 h 107689"/>
                <a:gd name="connsiteX32" fmla="*/ 71041 w 191286"/>
                <a:gd name="connsiteY32" fmla="*/ 75 h 107689"/>
                <a:gd name="connsiteX33" fmla="*/ 34792 w 191286"/>
                <a:gd name="connsiteY33" fmla="*/ 25657 h 107689"/>
                <a:gd name="connsiteX34" fmla="*/ 34792 w 191286"/>
                <a:gd name="connsiteY34" fmla="*/ 75 h 107689"/>
                <a:gd name="connsiteX35" fmla="*/ 258 w 191286"/>
                <a:gd name="connsiteY35" fmla="*/ 2755 h 107689"/>
                <a:gd name="connsiteX36" fmla="*/ 258 w 191286"/>
                <a:gd name="connsiteY36" fmla="*/ 10308 h 107689"/>
                <a:gd name="connsiteX37" fmla="*/ 19362 w 191286"/>
                <a:gd name="connsiteY37" fmla="*/ 23952 h 1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1286" h="107689">
                  <a:moveTo>
                    <a:pt x="19362" y="23952"/>
                  </a:moveTo>
                  <a:lnTo>
                    <a:pt x="19362" y="89248"/>
                  </a:lnTo>
                  <a:cubicBezTo>
                    <a:pt x="19362" y="100212"/>
                    <a:pt x="16668" y="100212"/>
                    <a:pt x="258" y="100212"/>
                  </a:cubicBezTo>
                  <a:lnTo>
                    <a:pt x="258" y="107765"/>
                  </a:lnTo>
                  <a:cubicBezTo>
                    <a:pt x="8830" y="107521"/>
                    <a:pt x="21321" y="107034"/>
                    <a:pt x="27934" y="107034"/>
                  </a:cubicBezTo>
                  <a:cubicBezTo>
                    <a:pt x="34302" y="107034"/>
                    <a:pt x="47038" y="107521"/>
                    <a:pt x="55366" y="107765"/>
                  </a:cubicBezTo>
                  <a:lnTo>
                    <a:pt x="55366" y="100212"/>
                  </a:lnTo>
                  <a:cubicBezTo>
                    <a:pt x="38956" y="100212"/>
                    <a:pt x="36262" y="100212"/>
                    <a:pt x="36262" y="89248"/>
                  </a:cubicBezTo>
                  <a:lnTo>
                    <a:pt x="36262" y="44418"/>
                  </a:lnTo>
                  <a:cubicBezTo>
                    <a:pt x="36262" y="19079"/>
                    <a:pt x="53651" y="5435"/>
                    <a:pt x="69327" y="5435"/>
                  </a:cubicBezTo>
                  <a:cubicBezTo>
                    <a:pt x="84757" y="5435"/>
                    <a:pt x="87451" y="18592"/>
                    <a:pt x="87451" y="32479"/>
                  </a:cubicBezTo>
                  <a:lnTo>
                    <a:pt x="87451" y="89248"/>
                  </a:lnTo>
                  <a:cubicBezTo>
                    <a:pt x="87451" y="100212"/>
                    <a:pt x="84757" y="100212"/>
                    <a:pt x="68347" y="100212"/>
                  </a:cubicBezTo>
                  <a:lnTo>
                    <a:pt x="68347" y="107765"/>
                  </a:lnTo>
                  <a:cubicBezTo>
                    <a:pt x="76919" y="107521"/>
                    <a:pt x="89410" y="107034"/>
                    <a:pt x="96024" y="107034"/>
                  </a:cubicBezTo>
                  <a:cubicBezTo>
                    <a:pt x="102392" y="107034"/>
                    <a:pt x="115128" y="107521"/>
                    <a:pt x="123455" y="107765"/>
                  </a:cubicBezTo>
                  <a:lnTo>
                    <a:pt x="123455" y="100212"/>
                  </a:lnTo>
                  <a:cubicBezTo>
                    <a:pt x="107045" y="100212"/>
                    <a:pt x="104351" y="100212"/>
                    <a:pt x="104351" y="89248"/>
                  </a:cubicBezTo>
                  <a:lnTo>
                    <a:pt x="104351" y="44418"/>
                  </a:lnTo>
                  <a:cubicBezTo>
                    <a:pt x="104351" y="19079"/>
                    <a:pt x="121741" y="5435"/>
                    <a:pt x="137416" y="5435"/>
                  </a:cubicBezTo>
                  <a:cubicBezTo>
                    <a:pt x="152846" y="5435"/>
                    <a:pt x="155540" y="18592"/>
                    <a:pt x="155540" y="32479"/>
                  </a:cubicBezTo>
                  <a:lnTo>
                    <a:pt x="155540" y="89248"/>
                  </a:lnTo>
                  <a:cubicBezTo>
                    <a:pt x="155540" y="100212"/>
                    <a:pt x="152846" y="100212"/>
                    <a:pt x="136436" y="100212"/>
                  </a:cubicBezTo>
                  <a:lnTo>
                    <a:pt x="136436" y="107765"/>
                  </a:lnTo>
                  <a:cubicBezTo>
                    <a:pt x="145009" y="107521"/>
                    <a:pt x="157500" y="107034"/>
                    <a:pt x="164113" y="107034"/>
                  </a:cubicBezTo>
                  <a:cubicBezTo>
                    <a:pt x="170481" y="107034"/>
                    <a:pt x="183217" y="107521"/>
                    <a:pt x="191544" y="107765"/>
                  </a:cubicBezTo>
                  <a:lnTo>
                    <a:pt x="191544" y="100212"/>
                  </a:lnTo>
                  <a:cubicBezTo>
                    <a:pt x="178808" y="100212"/>
                    <a:pt x="172685" y="100212"/>
                    <a:pt x="172440" y="92903"/>
                  </a:cubicBezTo>
                  <a:lnTo>
                    <a:pt x="172440" y="46367"/>
                  </a:lnTo>
                  <a:cubicBezTo>
                    <a:pt x="172440" y="25414"/>
                    <a:pt x="172440" y="17861"/>
                    <a:pt x="164848" y="9089"/>
                  </a:cubicBezTo>
                  <a:cubicBezTo>
                    <a:pt x="161419" y="4948"/>
                    <a:pt x="153336" y="75"/>
                    <a:pt x="139130" y="75"/>
                  </a:cubicBezTo>
                  <a:cubicBezTo>
                    <a:pt x="118557" y="75"/>
                    <a:pt x="107780" y="14693"/>
                    <a:pt x="103616" y="23952"/>
                  </a:cubicBezTo>
                  <a:cubicBezTo>
                    <a:pt x="100187" y="2755"/>
                    <a:pt x="82063" y="75"/>
                    <a:pt x="71041" y="75"/>
                  </a:cubicBezTo>
                  <a:cubicBezTo>
                    <a:pt x="53162" y="75"/>
                    <a:pt x="41650" y="10551"/>
                    <a:pt x="34792" y="25657"/>
                  </a:cubicBezTo>
                  <a:lnTo>
                    <a:pt x="34792" y="75"/>
                  </a:lnTo>
                  <a:lnTo>
                    <a:pt x="258" y="2755"/>
                  </a:lnTo>
                  <a:lnTo>
                    <a:pt x="258" y="10308"/>
                  </a:lnTo>
                  <a:cubicBezTo>
                    <a:pt x="17402" y="10308"/>
                    <a:pt x="19362" y="12013"/>
                    <a:pt x="19362" y="2395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7" name="Dowolny kształt: kształt 216">
              <a:extLst>
                <a:ext uri="{FF2B5EF4-FFF2-40B4-BE49-F238E27FC236}">
                  <a16:creationId xmlns:a16="http://schemas.microsoft.com/office/drawing/2014/main" id="{4E0555B7-E1FA-F38A-119B-B92BB7361A00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7524833" y="6858621"/>
              <a:ext cx="52414" cy="162996"/>
            </a:xfrm>
            <a:custGeom>
              <a:avLst/>
              <a:gdLst>
                <a:gd name="connsiteX0" fmla="*/ 35535 w 52414"/>
                <a:gd name="connsiteY0" fmla="*/ 55382 h 162996"/>
                <a:gd name="connsiteX1" fmla="*/ 1246 w 52414"/>
                <a:gd name="connsiteY1" fmla="*/ 58062 h 162996"/>
                <a:gd name="connsiteX2" fmla="*/ 1246 w 52414"/>
                <a:gd name="connsiteY2" fmla="*/ 65615 h 162996"/>
                <a:gd name="connsiteX3" fmla="*/ 19370 w 52414"/>
                <a:gd name="connsiteY3" fmla="*/ 79015 h 162996"/>
                <a:gd name="connsiteX4" fmla="*/ 19370 w 52414"/>
                <a:gd name="connsiteY4" fmla="*/ 144555 h 162996"/>
                <a:gd name="connsiteX5" fmla="*/ 266 w 52414"/>
                <a:gd name="connsiteY5" fmla="*/ 155519 h 162996"/>
                <a:gd name="connsiteX6" fmla="*/ 266 w 52414"/>
                <a:gd name="connsiteY6" fmla="*/ 163072 h 162996"/>
                <a:gd name="connsiteX7" fmla="*/ 27208 w 52414"/>
                <a:gd name="connsiteY7" fmla="*/ 162341 h 162996"/>
                <a:gd name="connsiteX8" fmla="*/ 52680 w 52414"/>
                <a:gd name="connsiteY8" fmla="*/ 163072 h 162996"/>
                <a:gd name="connsiteX9" fmla="*/ 52680 w 52414"/>
                <a:gd name="connsiteY9" fmla="*/ 155519 h 162996"/>
                <a:gd name="connsiteX10" fmla="*/ 35535 w 52414"/>
                <a:gd name="connsiteY10" fmla="*/ 144798 h 162996"/>
                <a:gd name="connsiteX11" fmla="*/ 35535 w 52414"/>
                <a:gd name="connsiteY11" fmla="*/ 55382 h 162996"/>
                <a:gd name="connsiteX12" fmla="*/ 36515 w 52414"/>
                <a:gd name="connsiteY12" fmla="*/ 12988 h 162996"/>
                <a:gd name="connsiteX13" fmla="*/ 23534 w 52414"/>
                <a:gd name="connsiteY13" fmla="*/ 75 h 162996"/>
                <a:gd name="connsiteX14" fmla="*/ 10553 w 52414"/>
                <a:gd name="connsiteY14" fmla="*/ 12988 h 162996"/>
                <a:gd name="connsiteX15" fmla="*/ 23534 w 52414"/>
                <a:gd name="connsiteY15" fmla="*/ 25901 h 162996"/>
                <a:gd name="connsiteX16" fmla="*/ 36515 w 52414"/>
                <a:gd name="connsiteY16" fmla="*/ 12988 h 162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414" h="162996">
                  <a:moveTo>
                    <a:pt x="35535" y="55382"/>
                  </a:moveTo>
                  <a:lnTo>
                    <a:pt x="1246" y="58062"/>
                  </a:lnTo>
                  <a:lnTo>
                    <a:pt x="1246" y="65615"/>
                  </a:lnTo>
                  <a:cubicBezTo>
                    <a:pt x="17166" y="65615"/>
                    <a:pt x="19370" y="67076"/>
                    <a:pt x="19370" y="79015"/>
                  </a:cubicBezTo>
                  <a:lnTo>
                    <a:pt x="19370" y="144555"/>
                  </a:lnTo>
                  <a:cubicBezTo>
                    <a:pt x="19370" y="155519"/>
                    <a:pt x="16676" y="155519"/>
                    <a:pt x="266" y="155519"/>
                  </a:cubicBezTo>
                  <a:lnTo>
                    <a:pt x="266" y="163072"/>
                  </a:lnTo>
                  <a:cubicBezTo>
                    <a:pt x="8104" y="162828"/>
                    <a:pt x="21330" y="162341"/>
                    <a:pt x="27208" y="162341"/>
                  </a:cubicBezTo>
                  <a:cubicBezTo>
                    <a:pt x="35780" y="162341"/>
                    <a:pt x="44353" y="162828"/>
                    <a:pt x="52680" y="163072"/>
                  </a:cubicBezTo>
                  <a:lnTo>
                    <a:pt x="52680" y="155519"/>
                  </a:lnTo>
                  <a:cubicBezTo>
                    <a:pt x="36515" y="155519"/>
                    <a:pt x="35535" y="154300"/>
                    <a:pt x="35535" y="144798"/>
                  </a:cubicBezTo>
                  <a:lnTo>
                    <a:pt x="35535" y="55382"/>
                  </a:lnTo>
                  <a:close/>
                  <a:moveTo>
                    <a:pt x="36515" y="12988"/>
                  </a:moveTo>
                  <a:cubicBezTo>
                    <a:pt x="36515" y="5191"/>
                    <a:pt x="30392" y="75"/>
                    <a:pt x="23534" y="75"/>
                  </a:cubicBezTo>
                  <a:cubicBezTo>
                    <a:pt x="15941" y="75"/>
                    <a:pt x="10553" y="6653"/>
                    <a:pt x="10553" y="12988"/>
                  </a:cubicBezTo>
                  <a:cubicBezTo>
                    <a:pt x="10553" y="19566"/>
                    <a:pt x="15941" y="25901"/>
                    <a:pt x="23534" y="25901"/>
                  </a:cubicBezTo>
                  <a:cubicBezTo>
                    <a:pt x="30392" y="25901"/>
                    <a:pt x="36515" y="20784"/>
                    <a:pt x="36515" y="12988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8" name="Dowolny kształt: kształt 217">
              <a:extLst>
                <a:ext uri="{FF2B5EF4-FFF2-40B4-BE49-F238E27FC236}">
                  <a16:creationId xmlns:a16="http://schemas.microsoft.com/office/drawing/2014/main" id="{DF962CB1-ADD4-95EB-E11E-EA37E464CC74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7592623" y="6913928"/>
              <a:ext cx="123197" cy="107689"/>
            </a:xfrm>
            <a:custGeom>
              <a:avLst/>
              <a:gdLst>
                <a:gd name="connsiteX0" fmla="*/ 19373 w 123197"/>
                <a:gd name="connsiteY0" fmla="*/ 23952 h 107689"/>
                <a:gd name="connsiteX1" fmla="*/ 19373 w 123197"/>
                <a:gd name="connsiteY1" fmla="*/ 89248 h 107689"/>
                <a:gd name="connsiteX2" fmla="*/ 269 w 123197"/>
                <a:gd name="connsiteY2" fmla="*/ 100212 h 107689"/>
                <a:gd name="connsiteX3" fmla="*/ 269 w 123197"/>
                <a:gd name="connsiteY3" fmla="*/ 107765 h 107689"/>
                <a:gd name="connsiteX4" fmla="*/ 27945 w 123197"/>
                <a:gd name="connsiteY4" fmla="*/ 107034 h 107689"/>
                <a:gd name="connsiteX5" fmla="*/ 55377 w 123197"/>
                <a:gd name="connsiteY5" fmla="*/ 107765 h 107689"/>
                <a:gd name="connsiteX6" fmla="*/ 55377 w 123197"/>
                <a:gd name="connsiteY6" fmla="*/ 100212 h 107689"/>
                <a:gd name="connsiteX7" fmla="*/ 36273 w 123197"/>
                <a:gd name="connsiteY7" fmla="*/ 89248 h 107689"/>
                <a:gd name="connsiteX8" fmla="*/ 36273 w 123197"/>
                <a:gd name="connsiteY8" fmla="*/ 44418 h 107689"/>
                <a:gd name="connsiteX9" fmla="*/ 69338 w 123197"/>
                <a:gd name="connsiteY9" fmla="*/ 5435 h 107689"/>
                <a:gd name="connsiteX10" fmla="*/ 87462 w 123197"/>
                <a:gd name="connsiteY10" fmla="*/ 32479 h 107689"/>
                <a:gd name="connsiteX11" fmla="*/ 87462 w 123197"/>
                <a:gd name="connsiteY11" fmla="*/ 89248 h 107689"/>
                <a:gd name="connsiteX12" fmla="*/ 68358 w 123197"/>
                <a:gd name="connsiteY12" fmla="*/ 100212 h 107689"/>
                <a:gd name="connsiteX13" fmla="*/ 68358 w 123197"/>
                <a:gd name="connsiteY13" fmla="*/ 107765 h 107689"/>
                <a:gd name="connsiteX14" fmla="*/ 96035 w 123197"/>
                <a:gd name="connsiteY14" fmla="*/ 107034 h 107689"/>
                <a:gd name="connsiteX15" fmla="*/ 123466 w 123197"/>
                <a:gd name="connsiteY15" fmla="*/ 107765 h 107689"/>
                <a:gd name="connsiteX16" fmla="*/ 123466 w 123197"/>
                <a:gd name="connsiteY16" fmla="*/ 100212 h 107689"/>
                <a:gd name="connsiteX17" fmla="*/ 104362 w 123197"/>
                <a:gd name="connsiteY17" fmla="*/ 92903 h 107689"/>
                <a:gd name="connsiteX18" fmla="*/ 104362 w 123197"/>
                <a:gd name="connsiteY18" fmla="*/ 46367 h 107689"/>
                <a:gd name="connsiteX19" fmla="*/ 96769 w 123197"/>
                <a:gd name="connsiteY19" fmla="*/ 9089 h 107689"/>
                <a:gd name="connsiteX20" fmla="*/ 71052 w 123197"/>
                <a:gd name="connsiteY20" fmla="*/ 75 h 107689"/>
                <a:gd name="connsiteX21" fmla="*/ 34803 w 123197"/>
                <a:gd name="connsiteY21" fmla="*/ 25657 h 107689"/>
                <a:gd name="connsiteX22" fmla="*/ 34803 w 123197"/>
                <a:gd name="connsiteY22" fmla="*/ 75 h 107689"/>
                <a:gd name="connsiteX23" fmla="*/ 269 w 123197"/>
                <a:gd name="connsiteY23" fmla="*/ 2755 h 107689"/>
                <a:gd name="connsiteX24" fmla="*/ 269 w 123197"/>
                <a:gd name="connsiteY24" fmla="*/ 10308 h 107689"/>
                <a:gd name="connsiteX25" fmla="*/ 19373 w 123197"/>
                <a:gd name="connsiteY25" fmla="*/ 23952 h 1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3197" h="107689">
                  <a:moveTo>
                    <a:pt x="19373" y="23952"/>
                  </a:moveTo>
                  <a:lnTo>
                    <a:pt x="19373" y="89248"/>
                  </a:lnTo>
                  <a:cubicBezTo>
                    <a:pt x="19373" y="100212"/>
                    <a:pt x="16679" y="100212"/>
                    <a:pt x="269" y="100212"/>
                  </a:cubicBezTo>
                  <a:lnTo>
                    <a:pt x="269" y="107765"/>
                  </a:lnTo>
                  <a:cubicBezTo>
                    <a:pt x="8841" y="107521"/>
                    <a:pt x="21332" y="107034"/>
                    <a:pt x="27945" y="107034"/>
                  </a:cubicBezTo>
                  <a:cubicBezTo>
                    <a:pt x="34313" y="107034"/>
                    <a:pt x="47050" y="107521"/>
                    <a:pt x="55377" y="107765"/>
                  </a:cubicBezTo>
                  <a:lnTo>
                    <a:pt x="55377" y="100212"/>
                  </a:lnTo>
                  <a:cubicBezTo>
                    <a:pt x="38967" y="100212"/>
                    <a:pt x="36273" y="100212"/>
                    <a:pt x="36273" y="89248"/>
                  </a:cubicBezTo>
                  <a:lnTo>
                    <a:pt x="36273" y="44418"/>
                  </a:lnTo>
                  <a:cubicBezTo>
                    <a:pt x="36273" y="19079"/>
                    <a:pt x="53662" y="5435"/>
                    <a:pt x="69338" y="5435"/>
                  </a:cubicBezTo>
                  <a:cubicBezTo>
                    <a:pt x="84768" y="5435"/>
                    <a:pt x="87462" y="18592"/>
                    <a:pt x="87462" y="32479"/>
                  </a:cubicBezTo>
                  <a:lnTo>
                    <a:pt x="87462" y="89248"/>
                  </a:lnTo>
                  <a:cubicBezTo>
                    <a:pt x="87462" y="100212"/>
                    <a:pt x="84768" y="100212"/>
                    <a:pt x="68358" y="100212"/>
                  </a:cubicBezTo>
                  <a:lnTo>
                    <a:pt x="68358" y="107765"/>
                  </a:lnTo>
                  <a:cubicBezTo>
                    <a:pt x="76930" y="107521"/>
                    <a:pt x="89422" y="107034"/>
                    <a:pt x="96035" y="107034"/>
                  </a:cubicBezTo>
                  <a:cubicBezTo>
                    <a:pt x="102403" y="107034"/>
                    <a:pt x="115139" y="107521"/>
                    <a:pt x="123466" y="107765"/>
                  </a:cubicBezTo>
                  <a:lnTo>
                    <a:pt x="123466" y="100212"/>
                  </a:lnTo>
                  <a:cubicBezTo>
                    <a:pt x="110730" y="100212"/>
                    <a:pt x="104607" y="100212"/>
                    <a:pt x="104362" y="92903"/>
                  </a:cubicBezTo>
                  <a:lnTo>
                    <a:pt x="104362" y="46367"/>
                  </a:lnTo>
                  <a:cubicBezTo>
                    <a:pt x="104362" y="25414"/>
                    <a:pt x="104362" y="17861"/>
                    <a:pt x="96769" y="9089"/>
                  </a:cubicBezTo>
                  <a:cubicBezTo>
                    <a:pt x="93340" y="4948"/>
                    <a:pt x="85258" y="75"/>
                    <a:pt x="71052" y="75"/>
                  </a:cubicBezTo>
                  <a:cubicBezTo>
                    <a:pt x="53173" y="75"/>
                    <a:pt x="41661" y="10551"/>
                    <a:pt x="34803" y="25657"/>
                  </a:cubicBezTo>
                  <a:lnTo>
                    <a:pt x="34803" y="75"/>
                  </a:lnTo>
                  <a:lnTo>
                    <a:pt x="269" y="2755"/>
                  </a:lnTo>
                  <a:lnTo>
                    <a:pt x="269" y="10308"/>
                  </a:lnTo>
                  <a:cubicBezTo>
                    <a:pt x="17414" y="10308"/>
                    <a:pt x="19373" y="12013"/>
                    <a:pt x="19373" y="2395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9" name="Dowolny kształt: kształt 218">
              <a:extLst>
                <a:ext uri="{FF2B5EF4-FFF2-40B4-BE49-F238E27FC236}">
                  <a16:creationId xmlns:a16="http://schemas.microsoft.com/office/drawing/2014/main" id="{F2BF04E8-C588-1230-8F0E-85EE3D106922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7281885" y="7092139"/>
              <a:ext cx="67893" cy="170549"/>
            </a:xfrm>
            <a:custGeom>
              <a:avLst/>
              <a:gdLst>
                <a:gd name="connsiteX0" fmla="*/ 40889 w 67893"/>
                <a:gd name="connsiteY0" fmla="*/ 24642 h 170549"/>
                <a:gd name="connsiteX1" fmla="*/ 46204 w 67893"/>
                <a:gd name="connsiteY1" fmla="*/ 11339 h 170549"/>
                <a:gd name="connsiteX2" fmla="*/ 64549 w 67893"/>
                <a:gd name="connsiteY2" fmla="*/ 4858 h 170549"/>
                <a:gd name="connsiteX3" fmla="*/ 68149 w 67893"/>
                <a:gd name="connsiteY3" fmla="*/ 2471 h 170549"/>
                <a:gd name="connsiteX4" fmla="*/ 63863 w 67893"/>
                <a:gd name="connsiteY4" fmla="*/ 83 h 170549"/>
                <a:gd name="connsiteX5" fmla="*/ 27516 w 67893"/>
                <a:gd name="connsiteY5" fmla="*/ 21572 h 170549"/>
                <a:gd name="connsiteX6" fmla="*/ 27516 w 67893"/>
                <a:gd name="connsiteY6" fmla="*/ 61651 h 170549"/>
                <a:gd name="connsiteX7" fmla="*/ 21858 w 67893"/>
                <a:gd name="connsiteY7" fmla="*/ 76489 h 170549"/>
                <a:gd name="connsiteX8" fmla="*/ 3685 w 67893"/>
                <a:gd name="connsiteY8" fmla="*/ 82970 h 170549"/>
                <a:gd name="connsiteX9" fmla="*/ 256 w 67893"/>
                <a:gd name="connsiteY9" fmla="*/ 85358 h 170549"/>
                <a:gd name="connsiteX10" fmla="*/ 3170 w 67893"/>
                <a:gd name="connsiteY10" fmla="*/ 87745 h 170549"/>
                <a:gd name="connsiteX11" fmla="*/ 27516 w 67893"/>
                <a:gd name="connsiteY11" fmla="*/ 105653 h 170549"/>
                <a:gd name="connsiteX12" fmla="*/ 27516 w 67893"/>
                <a:gd name="connsiteY12" fmla="*/ 145732 h 170549"/>
                <a:gd name="connsiteX13" fmla="*/ 36603 w 67893"/>
                <a:gd name="connsiteY13" fmla="*/ 163811 h 170549"/>
                <a:gd name="connsiteX14" fmla="*/ 63863 w 67893"/>
                <a:gd name="connsiteY14" fmla="*/ 170633 h 170549"/>
                <a:gd name="connsiteX15" fmla="*/ 68149 w 67893"/>
                <a:gd name="connsiteY15" fmla="*/ 168245 h 170549"/>
                <a:gd name="connsiteX16" fmla="*/ 65234 w 67893"/>
                <a:gd name="connsiteY16" fmla="*/ 165857 h 170549"/>
                <a:gd name="connsiteX17" fmla="*/ 41232 w 67893"/>
                <a:gd name="connsiteY17" fmla="*/ 151019 h 170549"/>
                <a:gd name="connsiteX18" fmla="*/ 40889 w 67893"/>
                <a:gd name="connsiteY18" fmla="*/ 145732 h 170549"/>
                <a:gd name="connsiteX19" fmla="*/ 40889 w 67893"/>
                <a:gd name="connsiteY19" fmla="*/ 109917 h 170549"/>
                <a:gd name="connsiteX20" fmla="*/ 36431 w 67893"/>
                <a:gd name="connsiteY20" fmla="*/ 94226 h 170549"/>
                <a:gd name="connsiteX21" fmla="*/ 20487 w 67893"/>
                <a:gd name="connsiteY21" fmla="*/ 85358 h 170549"/>
                <a:gd name="connsiteX22" fmla="*/ 40717 w 67893"/>
                <a:gd name="connsiteY22" fmla="*/ 67279 h 170549"/>
                <a:gd name="connsiteX23" fmla="*/ 40889 w 67893"/>
                <a:gd name="connsiteY23" fmla="*/ 60457 h 170549"/>
                <a:gd name="connsiteX24" fmla="*/ 40889 w 67893"/>
                <a:gd name="connsiteY24" fmla="*/ 24642 h 17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7893" h="170549">
                  <a:moveTo>
                    <a:pt x="40889" y="24642"/>
                  </a:moveTo>
                  <a:cubicBezTo>
                    <a:pt x="40889" y="21231"/>
                    <a:pt x="40889" y="16115"/>
                    <a:pt x="46204" y="11339"/>
                  </a:cubicBezTo>
                  <a:cubicBezTo>
                    <a:pt x="51347" y="6905"/>
                    <a:pt x="57862" y="5370"/>
                    <a:pt x="64549" y="4858"/>
                  </a:cubicBezTo>
                  <a:cubicBezTo>
                    <a:pt x="66949" y="4688"/>
                    <a:pt x="68149" y="4688"/>
                    <a:pt x="68149" y="2471"/>
                  </a:cubicBezTo>
                  <a:cubicBezTo>
                    <a:pt x="68149" y="83"/>
                    <a:pt x="66435" y="83"/>
                    <a:pt x="63863" y="83"/>
                  </a:cubicBezTo>
                  <a:cubicBezTo>
                    <a:pt x="45518" y="83"/>
                    <a:pt x="27687" y="7758"/>
                    <a:pt x="27516" y="21572"/>
                  </a:cubicBezTo>
                  <a:lnTo>
                    <a:pt x="27516" y="61651"/>
                  </a:lnTo>
                  <a:cubicBezTo>
                    <a:pt x="27516" y="66086"/>
                    <a:pt x="27516" y="71543"/>
                    <a:pt x="21858" y="76489"/>
                  </a:cubicBezTo>
                  <a:cubicBezTo>
                    <a:pt x="17743" y="79730"/>
                    <a:pt x="12257" y="82458"/>
                    <a:pt x="3685" y="82970"/>
                  </a:cubicBezTo>
                  <a:cubicBezTo>
                    <a:pt x="1627" y="83141"/>
                    <a:pt x="256" y="83141"/>
                    <a:pt x="256" y="85358"/>
                  </a:cubicBezTo>
                  <a:cubicBezTo>
                    <a:pt x="256" y="87575"/>
                    <a:pt x="1799" y="87575"/>
                    <a:pt x="3170" y="87745"/>
                  </a:cubicBezTo>
                  <a:cubicBezTo>
                    <a:pt x="23573" y="89110"/>
                    <a:pt x="27345" y="100878"/>
                    <a:pt x="27516" y="105653"/>
                  </a:cubicBezTo>
                  <a:lnTo>
                    <a:pt x="27516" y="145732"/>
                  </a:lnTo>
                  <a:cubicBezTo>
                    <a:pt x="27516" y="150337"/>
                    <a:pt x="27516" y="158012"/>
                    <a:pt x="36603" y="163811"/>
                  </a:cubicBezTo>
                  <a:cubicBezTo>
                    <a:pt x="46204" y="169950"/>
                    <a:pt x="59577" y="170633"/>
                    <a:pt x="63863" y="170633"/>
                  </a:cubicBezTo>
                  <a:cubicBezTo>
                    <a:pt x="66435" y="170633"/>
                    <a:pt x="68149" y="170633"/>
                    <a:pt x="68149" y="168245"/>
                  </a:cubicBezTo>
                  <a:cubicBezTo>
                    <a:pt x="68149" y="166028"/>
                    <a:pt x="66606" y="165857"/>
                    <a:pt x="65234" y="165857"/>
                  </a:cubicBezTo>
                  <a:cubicBezTo>
                    <a:pt x="49118" y="165004"/>
                    <a:pt x="42603" y="157330"/>
                    <a:pt x="41232" y="151019"/>
                  </a:cubicBezTo>
                  <a:cubicBezTo>
                    <a:pt x="40889" y="149314"/>
                    <a:pt x="40889" y="148120"/>
                    <a:pt x="40889" y="145732"/>
                  </a:cubicBezTo>
                  <a:lnTo>
                    <a:pt x="40889" y="109917"/>
                  </a:lnTo>
                  <a:cubicBezTo>
                    <a:pt x="40889" y="104971"/>
                    <a:pt x="40889" y="98831"/>
                    <a:pt x="36431" y="94226"/>
                  </a:cubicBezTo>
                  <a:cubicBezTo>
                    <a:pt x="34031" y="92009"/>
                    <a:pt x="30088" y="87916"/>
                    <a:pt x="20487" y="85358"/>
                  </a:cubicBezTo>
                  <a:cubicBezTo>
                    <a:pt x="27345" y="83482"/>
                    <a:pt x="38832" y="78877"/>
                    <a:pt x="40717" y="67279"/>
                  </a:cubicBezTo>
                  <a:cubicBezTo>
                    <a:pt x="40889" y="66256"/>
                    <a:pt x="40889" y="65915"/>
                    <a:pt x="40889" y="60457"/>
                  </a:cubicBezTo>
                  <a:lnTo>
                    <a:pt x="40889" y="2464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0" name="Dowolny kształt: kształt 219">
              <a:extLst>
                <a:ext uri="{FF2B5EF4-FFF2-40B4-BE49-F238E27FC236}">
                  <a16:creationId xmlns:a16="http://schemas.microsoft.com/office/drawing/2014/main" id="{DE7D0B73-4888-EBFA-10D2-3FA99658E6A5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7433288" y="7062160"/>
              <a:ext cx="63092" cy="17054"/>
            </a:xfrm>
            <a:custGeom>
              <a:avLst/>
              <a:gdLst>
                <a:gd name="connsiteX0" fmla="*/ 59926 w 63092"/>
                <a:gd name="connsiteY0" fmla="*/ 81 h 17054"/>
                <a:gd name="connsiteX1" fmla="*/ 45181 w 63092"/>
                <a:gd name="connsiteY1" fmla="*/ 7926 h 17054"/>
                <a:gd name="connsiteX2" fmla="*/ 34209 w 63092"/>
                <a:gd name="connsiteY2" fmla="*/ 4515 h 17054"/>
                <a:gd name="connsiteX3" fmla="*/ 20664 w 63092"/>
                <a:gd name="connsiteY3" fmla="*/ 81 h 17054"/>
                <a:gd name="connsiteX4" fmla="*/ 262 w 63092"/>
                <a:gd name="connsiteY4" fmla="*/ 13725 h 17054"/>
                <a:gd name="connsiteX5" fmla="*/ 3691 w 63092"/>
                <a:gd name="connsiteY5" fmla="*/ 17136 h 17054"/>
                <a:gd name="connsiteX6" fmla="*/ 18435 w 63092"/>
                <a:gd name="connsiteY6" fmla="*/ 9291 h 17054"/>
                <a:gd name="connsiteX7" fmla="*/ 29408 w 63092"/>
                <a:gd name="connsiteY7" fmla="*/ 12702 h 17054"/>
                <a:gd name="connsiteX8" fmla="*/ 42952 w 63092"/>
                <a:gd name="connsiteY8" fmla="*/ 17136 h 17054"/>
                <a:gd name="connsiteX9" fmla="*/ 63355 w 63092"/>
                <a:gd name="connsiteY9" fmla="*/ 3492 h 17054"/>
                <a:gd name="connsiteX10" fmla="*/ 59926 w 63092"/>
                <a:gd name="connsiteY10" fmla="*/ 81 h 17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092" h="17054">
                  <a:moveTo>
                    <a:pt x="59926" y="81"/>
                  </a:moveTo>
                  <a:cubicBezTo>
                    <a:pt x="54954" y="5368"/>
                    <a:pt x="49982" y="7926"/>
                    <a:pt x="45181" y="7926"/>
                  </a:cubicBezTo>
                  <a:cubicBezTo>
                    <a:pt x="40724" y="7926"/>
                    <a:pt x="35580" y="5368"/>
                    <a:pt x="34209" y="4515"/>
                  </a:cubicBezTo>
                  <a:cubicBezTo>
                    <a:pt x="28036" y="1616"/>
                    <a:pt x="24436" y="81"/>
                    <a:pt x="20664" y="81"/>
                  </a:cubicBezTo>
                  <a:cubicBezTo>
                    <a:pt x="13635" y="81"/>
                    <a:pt x="11063" y="2810"/>
                    <a:pt x="262" y="13725"/>
                  </a:cubicBezTo>
                  <a:lnTo>
                    <a:pt x="3691" y="17136"/>
                  </a:lnTo>
                  <a:cubicBezTo>
                    <a:pt x="8663" y="11849"/>
                    <a:pt x="13635" y="9291"/>
                    <a:pt x="18435" y="9291"/>
                  </a:cubicBezTo>
                  <a:cubicBezTo>
                    <a:pt x="22893" y="9291"/>
                    <a:pt x="28036" y="11849"/>
                    <a:pt x="29408" y="12702"/>
                  </a:cubicBezTo>
                  <a:cubicBezTo>
                    <a:pt x="35580" y="15601"/>
                    <a:pt x="39181" y="17136"/>
                    <a:pt x="42952" y="17136"/>
                  </a:cubicBezTo>
                  <a:cubicBezTo>
                    <a:pt x="49982" y="17136"/>
                    <a:pt x="52553" y="14407"/>
                    <a:pt x="63355" y="3492"/>
                  </a:cubicBezTo>
                  <a:lnTo>
                    <a:pt x="59926" y="81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1" name="Dowolny kształt: kształt 220">
              <a:extLst>
                <a:ext uri="{FF2B5EF4-FFF2-40B4-BE49-F238E27FC236}">
                  <a16:creationId xmlns:a16="http://schemas.microsoft.com/office/drawing/2014/main" id="{8477E158-4CD8-0153-B56D-B56723815B23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377950" y="7103566"/>
              <a:ext cx="156017" cy="116485"/>
            </a:xfrm>
            <a:custGeom>
              <a:avLst/>
              <a:gdLst>
                <a:gd name="connsiteX0" fmla="*/ 86498 w 156017"/>
                <a:gd name="connsiteY0" fmla="*/ 48007 h 116485"/>
                <a:gd name="connsiteX1" fmla="*/ 85469 w 156017"/>
                <a:gd name="connsiteY1" fmla="*/ 45961 h 116485"/>
                <a:gd name="connsiteX2" fmla="*/ 89584 w 156017"/>
                <a:gd name="connsiteY2" fmla="*/ 42720 h 116485"/>
                <a:gd name="connsiteX3" fmla="*/ 106900 w 156017"/>
                <a:gd name="connsiteY3" fmla="*/ 30611 h 116485"/>
                <a:gd name="connsiteX4" fmla="*/ 152334 w 156017"/>
                <a:gd name="connsiteY4" fmla="*/ 6223 h 116485"/>
                <a:gd name="connsiteX5" fmla="*/ 156277 w 156017"/>
                <a:gd name="connsiteY5" fmla="*/ 2471 h 116485"/>
                <a:gd name="connsiteX6" fmla="*/ 154048 w 156017"/>
                <a:gd name="connsiteY6" fmla="*/ 253 h 116485"/>
                <a:gd name="connsiteX7" fmla="*/ 142219 w 156017"/>
                <a:gd name="connsiteY7" fmla="*/ 765 h 116485"/>
                <a:gd name="connsiteX8" fmla="*/ 121473 w 156017"/>
                <a:gd name="connsiteY8" fmla="*/ 83 h 116485"/>
                <a:gd name="connsiteX9" fmla="*/ 117873 w 156017"/>
                <a:gd name="connsiteY9" fmla="*/ 3835 h 116485"/>
                <a:gd name="connsiteX10" fmla="*/ 120445 w 156017"/>
                <a:gd name="connsiteY10" fmla="*/ 6223 h 116485"/>
                <a:gd name="connsiteX11" fmla="*/ 124731 w 156017"/>
                <a:gd name="connsiteY11" fmla="*/ 8610 h 116485"/>
                <a:gd name="connsiteX12" fmla="*/ 117187 w 156017"/>
                <a:gd name="connsiteY12" fmla="*/ 16967 h 116485"/>
                <a:gd name="connsiteX13" fmla="*/ 45693 w 156017"/>
                <a:gd name="connsiteY13" fmla="*/ 67109 h 116485"/>
                <a:gd name="connsiteX14" fmla="*/ 59238 w 156017"/>
                <a:gd name="connsiteY14" fmla="*/ 13386 h 116485"/>
                <a:gd name="connsiteX15" fmla="*/ 74325 w 156017"/>
                <a:gd name="connsiteY15" fmla="*/ 6223 h 116485"/>
                <a:gd name="connsiteX16" fmla="*/ 79469 w 156017"/>
                <a:gd name="connsiteY16" fmla="*/ 2641 h 116485"/>
                <a:gd name="connsiteX17" fmla="*/ 76726 w 156017"/>
                <a:gd name="connsiteY17" fmla="*/ 83 h 116485"/>
                <a:gd name="connsiteX18" fmla="*/ 54266 w 156017"/>
                <a:gd name="connsiteY18" fmla="*/ 765 h 116485"/>
                <a:gd name="connsiteX19" fmla="*/ 42436 w 156017"/>
                <a:gd name="connsiteY19" fmla="*/ 594 h 116485"/>
                <a:gd name="connsiteX20" fmla="*/ 31635 w 156017"/>
                <a:gd name="connsiteY20" fmla="*/ 83 h 116485"/>
                <a:gd name="connsiteX21" fmla="*/ 28034 w 156017"/>
                <a:gd name="connsiteY21" fmla="*/ 3835 h 116485"/>
                <a:gd name="connsiteX22" fmla="*/ 33692 w 156017"/>
                <a:gd name="connsiteY22" fmla="*/ 6223 h 116485"/>
                <a:gd name="connsiteX23" fmla="*/ 40207 w 156017"/>
                <a:gd name="connsiteY23" fmla="*/ 6564 h 116485"/>
                <a:gd name="connsiteX24" fmla="*/ 43979 w 156017"/>
                <a:gd name="connsiteY24" fmla="*/ 8951 h 116485"/>
                <a:gd name="connsiteX25" fmla="*/ 43293 w 156017"/>
                <a:gd name="connsiteY25" fmla="*/ 12704 h 116485"/>
                <a:gd name="connsiteX26" fmla="*/ 20491 w 156017"/>
                <a:gd name="connsiteY26" fmla="*/ 103265 h 116485"/>
                <a:gd name="connsiteX27" fmla="*/ 5403 w 156017"/>
                <a:gd name="connsiteY27" fmla="*/ 110428 h 116485"/>
                <a:gd name="connsiteX28" fmla="*/ 260 w 156017"/>
                <a:gd name="connsiteY28" fmla="*/ 114181 h 116485"/>
                <a:gd name="connsiteX29" fmla="*/ 3003 w 156017"/>
                <a:gd name="connsiteY29" fmla="*/ 116568 h 116485"/>
                <a:gd name="connsiteX30" fmla="*/ 25291 w 156017"/>
                <a:gd name="connsiteY30" fmla="*/ 115886 h 116485"/>
                <a:gd name="connsiteX31" fmla="*/ 37121 w 156017"/>
                <a:gd name="connsiteY31" fmla="*/ 116057 h 116485"/>
                <a:gd name="connsiteX32" fmla="*/ 48094 w 156017"/>
                <a:gd name="connsiteY32" fmla="*/ 116568 h 116485"/>
                <a:gd name="connsiteX33" fmla="*/ 51694 w 156017"/>
                <a:gd name="connsiteY33" fmla="*/ 112816 h 116485"/>
                <a:gd name="connsiteX34" fmla="*/ 46208 w 156017"/>
                <a:gd name="connsiteY34" fmla="*/ 110428 h 116485"/>
                <a:gd name="connsiteX35" fmla="*/ 39693 w 156017"/>
                <a:gd name="connsiteY35" fmla="*/ 110087 h 116485"/>
                <a:gd name="connsiteX36" fmla="*/ 35750 w 156017"/>
                <a:gd name="connsiteY36" fmla="*/ 107529 h 116485"/>
                <a:gd name="connsiteX37" fmla="*/ 43808 w 156017"/>
                <a:gd name="connsiteY37" fmla="*/ 74784 h 116485"/>
                <a:gd name="connsiteX38" fmla="*/ 72268 w 156017"/>
                <a:gd name="connsiteY38" fmla="*/ 54829 h 116485"/>
                <a:gd name="connsiteX39" fmla="*/ 97128 w 156017"/>
                <a:gd name="connsiteY39" fmla="*/ 102754 h 116485"/>
                <a:gd name="connsiteX40" fmla="*/ 98328 w 156017"/>
                <a:gd name="connsiteY40" fmla="*/ 105994 h 116485"/>
                <a:gd name="connsiteX41" fmla="*/ 90441 w 156017"/>
                <a:gd name="connsiteY41" fmla="*/ 110428 h 116485"/>
                <a:gd name="connsiteX42" fmla="*/ 85984 w 156017"/>
                <a:gd name="connsiteY42" fmla="*/ 114181 h 116485"/>
                <a:gd name="connsiteX43" fmla="*/ 88898 w 156017"/>
                <a:gd name="connsiteY43" fmla="*/ 116568 h 116485"/>
                <a:gd name="connsiteX44" fmla="*/ 110844 w 156017"/>
                <a:gd name="connsiteY44" fmla="*/ 115886 h 116485"/>
                <a:gd name="connsiteX45" fmla="*/ 127646 w 156017"/>
                <a:gd name="connsiteY45" fmla="*/ 116568 h 116485"/>
                <a:gd name="connsiteX46" fmla="*/ 131074 w 156017"/>
                <a:gd name="connsiteY46" fmla="*/ 112987 h 116485"/>
                <a:gd name="connsiteX47" fmla="*/ 127131 w 156017"/>
                <a:gd name="connsiteY47" fmla="*/ 110428 h 116485"/>
                <a:gd name="connsiteX48" fmla="*/ 115816 w 156017"/>
                <a:gd name="connsiteY48" fmla="*/ 104800 h 116485"/>
                <a:gd name="connsiteX49" fmla="*/ 86498 w 156017"/>
                <a:gd name="connsiteY49" fmla="*/ 48007 h 116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56017" h="116485">
                  <a:moveTo>
                    <a:pt x="86498" y="48007"/>
                  </a:moveTo>
                  <a:cubicBezTo>
                    <a:pt x="85812" y="46643"/>
                    <a:pt x="85469" y="46131"/>
                    <a:pt x="85469" y="45961"/>
                  </a:cubicBezTo>
                  <a:cubicBezTo>
                    <a:pt x="85469" y="45620"/>
                    <a:pt x="85641" y="45449"/>
                    <a:pt x="89584" y="42720"/>
                  </a:cubicBezTo>
                  <a:lnTo>
                    <a:pt x="106900" y="30611"/>
                  </a:lnTo>
                  <a:cubicBezTo>
                    <a:pt x="129531" y="14750"/>
                    <a:pt x="140161" y="7246"/>
                    <a:pt x="152334" y="6223"/>
                  </a:cubicBezTo>
                  <a:cubicBezTo>
                    <a:pt x="154220" y="6052"/>
                    <a:pt x="156277" y="5882"/>
                    <a:pt x="156277" y="2471"/>
                  </a:cubicBezTo>
                  <a:cubicBezTo>
                    <a:pt x="156277" y="1106"/>
                    <a:pt x="155077" y="253"/>
                    <a:pt x="154048" y="253"/>
                  </a:cubicBezTo>
                  <a:cubicBezTo>
                    <a:pt x="150448" y="253"/>
                    <a:pt x="145990" y="765"/>
                    <a:pt x="142219" y="765"/>
                  </a:cubicBezTo>
                  <a:cubicBezTo>
                    <a:pt x="137589" y="765"/>
                    <a:pt x="126102" y="83"/>
                    <a:pt x="121473" y="83"/>
                  </a:cubicBezTo>
                  <a:cubicBezTo>
                    <a:pt x="120445" y="83"/>
                    <a:pt x="117873" y="83"/>
                    <a:pt x="117873" y="3835"/>
                  </a:cubicBezTo>
                  <a:cubicBezTo>
                    <a:pt x="117873" y="4005"/>
                    <a:pt x="117873" y="6052"/>
                    <a:pt x="120445" y="6223"/>
                  </a:cubicBezTo>
                  <a:cubicBezTo>
                    <a:pt x="122502" y="6393"/>
                    <a:pt x="124731" y="6734"/>
                    <a:pt x="124731" y="8610"/>
                  </a:cubicBezTo>
                  <a:cubicBezTo>
                    <a:pt x="124731" y="11680"/>
                    <a:pt x="119416" y="15432"/>
                    <a:pt x="117187" y="16967"/>
                  </a:cubicBezTo>
                  <a:lnTo>
                    <a:pt x="45693" y="67109"/>
                  </a:lnTo>
                  <a:lnTo>
                    <a:pt x="59238" y="13386"/>
                  </a:lnTo>
                  <a:cubicBezTo>
                    <a:pt x="60781" y="7587"/>
                    <a:pt x="60952" y="6223"/>
                    <a:pt x="74325" y="6223"/>
                  </a:cubicBezTo>
                  <a:cubicBezTo>
                    <a:pt x="77068" y="6223"/>
                    <a:pt x="79469" y="6223"/>
                    <a:pt x="79469" y="2641"/>
                  </a:cubicBezTo>
                  <a:cubicBezTo>
                    <a:pt x="79469" y="1106"/>
                    <a:pt x="78440" y="83"/>
                    <a:pt x="76726" y="83"/>
                  </a:cubicBezTo>
                  <a:cubicBezTo>
                    <a:pt x="71754" y="83"/>
                    <a:pt x="59238" y="765"/>
                    <a:pt x="54266" y="765"/>
                  </a:cubicBezTo>
                  <a:cubicBezTo>
                    <a:pt x="51351" y="765"/>
                    <a:pt x="45351" y="765"/>
                    <a:pt x="42436" y="594"/>
                  </a:cubicBezTo>
                  <a:cubicBezTo>
                    <a:pt x="39007" y="424"/>
                    <a:pt x="34892" y="83"/>
                    <a:pt x="31635" y="83"/>
                  </a:cubicBezTo>
                  <a:cubicBezTo>
                    <a:pt x="30606" y="83"/>
                    <a:pt x="28034" y="83"/>
                    <a:pt x="28034" y="3835"/>
                  </a:cubicBezTo>
                  <a:cubicBezTo>
                    <a:pt x="28034" y="6223"/>
                    <a:pt x="29920" y="6223"/>
                    <a:pt x="33692" y="6223"/>
                  </a:cubicBezTo>
                  <a:cubicBezTo>
                    <a:pt x="36435" y="6223"/>
                    <a:pt x="37121" y="6223"/>
                    <a:pt x="40207" y="6564"/>
                  </a:cubicBezTo>
                  <a:cubicBezTo>
                    <a:pt x="43636" y="6905"/>
                    <a:pt x="43979" y="7246"/>
                    <a:pt x="43979" y="8951"/>
                  </a:cubicBezTo>
                  <a:cubicBezTo>
                    <a:pt x="43979" y="9293"/>
                    <a:pt x="43979" y="10145"/>
                    <a:pt x="43293" y="12704"/>
                  </a:cubicBezTo>
                  <a:lnTo>
                    <a:pt x="20491" y="103265"/>
                  </a:lnTo>
                  <a:cubicBezTo>
                    <a:pt x="19119" y="109064"/>
                    <a:pt x="18776" y="110428"/>
                    <a:pt x="5403" y="110428"/>
                  </a:cubicBezTo>
                  <a:cubicBezTo>
                    <a:pt x="2317" y="110428"/>
                    <a:pt x="260" y="110428"/>
                    <a:pt x="260" y="114181"/>
                  </a:cubicBezTo>
                  <a:cubicBezTo>
                    <a:pt x="260" y="114351"/>
                    <a:pt x="260" y="116568"/>
                    <a:pt x="3003" y="116568"/>
                  </a:cubicBezTo>
                  <a:cubicBezTo>
                    <a:pt x="7975" y="116568"/>
                    <a:pt x="20319" y="115886"/>
                    <a:pt x="25291" y="115886"/>
                  </a:cubicBezTo>
                  <a:cubicBezTo>
                    <a:pt x="28206" y="115886"/>
                    <a:pt x="34206" y="115886"/>
                    <a:pt x="37121" y="116057"/>
                  </a:cubicBezTo>
                  <a:cubicBezTo>
                    <a:pt x="40550" y="116227"/>
                    <a:pt x="44836" y="116568"/>
                    <a:pt x="48094" y="116568"/>
                  </a:cubicBezTo>
                  <a:cubicBezTo>
                    <a:pt x="49122" y="116568"/>
                    <a:pt x="51694" y="116568"/>
                    <a:pt x="51694" y="112816"/>
                  </a:cubicBezTo>
                  <a:cubicBezTo>
                    <a:pt x="51694" y="110428"/>
                    <a:pt x="49637" y="110428"/>
                    <a:pt x="46208" y="110428"/>
                  </a:cubicBezTo>
                  <a:cubicBezTo>
                    <a:pt x="46036" y="110428"/>
                    <a:pt x="42779" y="110428"/>
                    <a:pt x="39693" y="110087"/>
                  </a:cubicBezTo>
                  <a:cubicBezTo>
                    <a:pt x="35750" y="109746"/>
                    <a:pt x="35750" y="109235"/>
                    <a:pt x="35750" y="107529"/>
                  </a:cubicBezTo>
                  <a:cubicBezTo>
                    <a:pt x="35750" y="106165"/>
                    <a:pt x="37464" y="99854"/>
                    <a:pt x="43808" y="74784"/>
                  </a:cubicBezTo>
                  <a:lnTo>
                    <a:pt x="72268" y="54829"/>
                  </a:lnTo>
                  <a:lnTo>
                    <a:pt x="97128" y="102754"/>
                  </a:lnTo>
                  <a:cubicBezTo>
                    <a:pt x="98328" y="104971"/>
                    <a:pt x="98328" y="105141"/>
                    <a:pt x="98328" y="105994"/>
                  </a:cubicBezTo>
                  <a:cubicBezTo>
                    <a:pt x="98328" y="109917"/>
                    <a:pt x="93527" y="110428"/>
                    <a:pt x="90441" y="110428"/>
                  </a:cubicBezTo>
                  <a:cubicBezTo>
                    <a:pt x="88384" y="110428"/>
                    <a:pt x="85984" y="110428"/>
                    <a:pt x="85984" y="114181"/>
                  </a:cubicBezTo>
                  <a:cubicBezTo>
                    <a:pt x="85984" y="114351"/>
                    <a:pt x="86155" y="116568"/>
                    <a:pt x="88898" y="116568"/>
                  </a:cubicBezTo>
                  <a:cubicBezTo>
                    <a:pt x="93699" y="116568"/>
                    <a:pt x="106043" y="115886"/>
                    <a:pt x="110844" y="115886"/>
                  </a:cubicBezTo>
                  <a:cubicBezTo>
                    <a:pt x="115987" y="115886"/>
                    <a:pt x="122845" y="116568"/>
                    <a:pt x="127646" y="116568"/>
                  </a:cubicBezTo>
                  <a:cubicBezTo>
                    <a:pt x="129874" y="116568"/>
                    <a:pt x="131074" y="115374"/>
                    <a:pt x="131074" y="112987"/>
                  </a:cubicBezTo>
                  <a:cubicBezTo>
                    <a:pt x="131074" y="110428"/>
                    <a:pt x="128846" y="110428"/>
                    <a:pt x="127131" y="110428"/>
                  </a:cubicBezTo>
                  <a:cubicBezTo>
                    <a:pt x="124045" y="110428"/>
                    <a:pt x="118730" y="110258"/>
                    <a:pt x="115816" y="104800"/>
                  </a:cubicBezTo>
                  <a:lnTo>
                    <a:pt x="86498" y="48007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2" name="Dowolny kształt: kształt 221">
              <a:extLst>
                <a:ext uri="{FF2B5EF4-FFF2-40B4-BE49-F238E27FC236}">
                  <a16:creationId xmlns:a16="http://schemas.microsoft.com/office/drawing/2014/main" id="{868B9493-9F36-6374-DA22-B6DCD9E7340B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556544" y="7083774"/>
              <a:ext cx="86336" cy="80401"/>
            </a:xfrm>
            <a:custGeom>
              <a:avLst/>
              <a:gdLst>
                <a:gd name="connsiteX0" fmla="*/ 35414 w 86336"/>
                <a:gd name="connsiteY0" fmla="*/ 55143 h 80401"/>
                <a:gd name="connsiteX1" fmla="*/ 40067 w 86336"/>
                <a:gd name="connsiteY1" fmla="*/ 55264 h 80401"/>
                <a:gd name="connsiteX2" fmla="*/ 86603 w 86336"/>
                <a:gd name="connsiteY2" fmla="*/ 18840 h 80401"/>
                <a:gd name="connsiteX3" fmla="*/ 67866 w 86336"/>
                <a:gd name="connsiteY3" fmla="*/ 79 h 80401"/>
                <a:gd name="connsiteX4" fmla="*/ 43741 w 86336"/>
                <a:gd name="connsiteY4" fmla="*/ 15185 h 80401"/>
                <a:gd name="connsiteX5" fmla="*/ 30760 w 86336"/>
                <a:gd name="connsiteY5" fmla="*/ 45397 h 80401"/>
                <a:gd name="connsiteX6" fmla="*/ 5533 w 86336"/>
                <a:gd name="connsiteY6" fmla="*/ 29073 h 80401"/>
                <a:gd name="connsiteX7" fmla="*/ 15697 w 86336"/>
                <a:gd name="connsiteY7" fmla="*/ 5927 h 80401"/>
                <a:gd name="connsiteX8" fmla="*/ 17902 w 86336"/>
                <a:gd name="connsiteY8" fmla="*/ 3125 h 80401"/>
                <a:gd name="connsiteX9" fmla="*/ 15330 w 86336"/>
                <a:gd name="connsiteY9" fmla="*/ 1419 h 80401"/>
                <a:gd name="connsiteX10" fmla="*/ 10309 w 86336"/>
                <a:gd name="connsiteY10" fmla="*/ 4952 h 80401"/>
                <a:gd name="connsiteX11" fmla="*/ 267 w 86336"/>
                <a:gd name="connsiteY11" fmla="*/ 30291 h 80401"/>
                <a:gd name="connsiteX12" fmla="*/ 27821 w 86336"/>
                <a:gd name="connsiteY12" fmla="*/ 54168 h 80401"/>
                <a:gd name="connsiteX13" fmla="*/ 22065 w 86336"/>
                <a:gd name="connsiteY13" fmla="*/ 72198 h 80401"/>
                <a:gd name="connsiteX14" fmla="*/ 21086 w 86336"/>
                <a:gd name="connsiteY14" fmla="*/ 76218 h 80401"/>
                <a:gd name="connsiteX15" fmla="*/ 25617 w 86336"/>
                <a:gd name="connsiteY15" fmla="*/ 80481 h 80401"/>
                <a:gd name="connsiteX16" fmla="*/ 31740 w 86336"/>
                <a:gd name="connsiteY16" fmla="*/ 75609 h 80401"/>
                <a:gd name="connsiteX17" fmla="*/ 35414 w 86336"/>
                <a:gd name="connsiteY17" fmla="*/ 55143 h 80401"/>
                <a:gd name="connsiteX18" fmla="*/ 38965 w 86336"/>
                <a:gd name="connsiteY18" fmla="*/ 46006 h 80401"/>
                <a:gd name="connsiteX19" fmla="*/ 37251 w 86336"/>
                <a:gd name="connsiteY19" fmla="*/ 45397 h 80401"/>
                <a:gd name="connsiteX20" fmla="*/ 38475 w 86336"/>
                <a:gd name="connsiteY20" fmla="*/ 38453 h 80401"/>
                <a:gd name="connsiteX21" fmla="*/ 66519 w 86336"/>
                <a:gd name="connsiteY21" fmla="*/ 9338 h 80401"/>
                <a:gd name="connsiteX22" fmla="*/ 81215 w 86336"/>
                <a:gd name="connsiteY22" fmla="*/ 20911 h 80401"/>
                <a:gd name="connsiteX23" fmla="*/ 41415 w 86336"/>
                <a:gd name="connsiteY23" fmla="*/ 46006 h 80401"/>
                <a:gd name="connsiteX24" fmla="*/ 38965 w 86336"/>
                <a:gd name="connsiteY24" fmla="*/ 46006 h 8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336" h="80401">
                  <a:moveTo>
                    <a:pt x="35414" y="55143"/>
                  </a:moveTo>
                  <a:cubicBezTo>
                    <a:pt x="36761" y="55264"/>
                    <a:pt x="38720" y="55264"/>
                    <a:pt x="40067" y="55264"/>
                  </a:cubicBezTo>
                  <a:cubicBezTo>
                    <a:pt x="65050" y="55264"/>
                    <a:pt x="86603" y="37844"/>
                    <a:pt x="86603" y="18840"/>
                  </a:cubicBezTo>
                  <a:cubicBezTo>
                    <a:pt x="86603" y="7267"/>
                    <a:pt x="78398" y="79"/>
                    <a:pt x="67866" y="79"/>
                  </a:cubicBezTo>
                  <a:cubicBezTo>
                    <a:pt x="58069" y="79"/>
                    <a:pt x="49742" y="6658"/>
                    <a:pt x="43741" y="15185"/>
                  </a:cubicBezTo>
                  <a:cubicBezTo>
                    <a:pt x="37251" y="24566"/>
                    <a:pt x="34679" y="32971"/>
                    <a:pt x="30760" y="45397"/>
                  </a:cubicBezTo>
                  <a:cubicBezTo>
                    <a:pt x="21331" y="44544"/>
                    <a:pt x="5533" y="41133"/>
                    <a:pt x="5533" y="29073"/>
                  </a:cubicBezTo>
                  <a:cubicBezTo>
                    <a:pt x="5533" y="26149"/>
                    <a:pt x="8105" y="13480"/>
                    <a:pt x="15697" y="5927"/>
                  </a:cubicBezTo>
                  <a:cubicBezTo>
                    <a:pt x="17779" y="3856"/>
                    <a:pt x="17902" y="3734"/>
                    <a:pt x="17902" y="3125"/>
                  </a:cubicBezTo>
                  <a:cubicBezTo>
                    <a:pt x="17902" y="1419"/>
                    <a:pt x="16065" y="1419"/>
                    <a:pt x="15330" y="1419"/>
                  </a:cubicBezTo>
                  <a:cubicBezTo>
                    <a:pt x="13983" y="1419"/>
                    <a:pt x="13371" y="1419"/>
                    <a:pt x="10309" y="4952"/>
                  </a:cubicBezTo>
                  <a:cubicBezTo>
                    <a:pt x="3696" y="12262"/>
                    <a:pt x="267" y="24687"/>
                    <a:pt x="267" y="30291"/>
                  </a:cubicBezTo>
                  <a:cubicBezTo>
                    <a:pt x="267" y="42839"/>
                    <a:pt x="11534" y="51488"/>
                    <a:pt x="27821" y="54168"/>
                  </a:cubicBezTo>
                  <a:cubicBezTo>
                    <a:pt x="25739" y="61599"/>
                    <a:pt x="25005" y="63548"/>
                    <a:pt x="22065" y="72198"/>
                  </a:cubicBezTo>
                  <a:cubicBezTo>
                    <a:pt x="21086" y="75243"/>
                    <a:pt x="21086" y="75609"/>
                    <a:pt x="21086" y="76218"/>
                  </a:cubicBezTo>
                  <a:cubicBezTo>
                    <a:pt x="21086" y="78776"/>
                    <a:pt x="23168" y="80481"/>
                    <a:pt x="25617" y="80481"/>
                  </a:cubicBezTo>
                  <a:cubicBezTo>
                    <a:pt x="28556" y="80481"/>
                    <a:pt x="31128" y="78410"/>
                    <a:pt x="31740" y="75609"/>
                  </a:cubicBezTo>
                  <a:cubicBezTo>
                    <a:pt x="31740" y="75365"/>
                    <a:pt x="35046" y="57092"/>
                    <a:pt x="35414" y="55143"/>
                  </a:cubicBezTo>
                  <a:close/>
                  <a:moveTo>
                    <a:pt x="38965" y="46006"/>
                  </a:moveTo>
                  <a:cubicBezTo>
                    <a:pt x="38353" y="46006"/>
                    <a:pt x="37251" y="46006"/>
                    <a:pt x="37251" y="45397"/>
                  </a:cubicBezTo>
                  <a:cubicBezTo>
                    <a:pt x="37251" y="45031"/>
                    <a:pt x="38108" y="40768"/>
                    <a:pt x="38475" y="38453"/>
                  </a:cubicBezTo>
                  <a:cubicBezTo>
                    <a:pt x="42149" y="18353"/>
                    <a:pt x="56232" y="9338"/>
                    <a:pt x="66519" y="9338"/>
                  </a:cubicBezTo>
                  <a:cubicBezTo>
                    <a:pt x="73622" y="9338"/>
                    <a:pt x="81215" y="12992"/>
                    <a:pt x="81215" y="20911"/>
                  </a:cubicBezTo>
                  <a:cubicBezTo>
                    <a:pt x="81215" y="32849"/>
                    <a:pt x="65907" y="46006"/>
                    <a:pt x="41415" y="46006"/>
                  </a:cubicBezTo>
                  <a:lnTo>
                    <a:pt x="38965" y="46006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3" name="Dowolny kształt: kształt 222">
              <a:extLst>
                <a:ext uri="{FF2B5EF4-FFF2-40B4-BE49-F238E27FC236}">
                  <a16:creationId xmlns:a16="http://schemas.microsoft.com/office/drawing/2014/main" id="{CD6A51C3-9BD5-6575-C2B6-F148F468F502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7545883" y="7194573"/>
              <a:ext cx="66619" cy="85805"/>
            </a:xfrm>
            <a:custGeom>
              <a:avLst/>
              <a:gdLst>
                <a:gd name="connsiteX0" fmla="*/ 30147 w 66619"/>
                <a:gd name="connsiteY0" fmla="*/ 4636 h 85805"/>
                <a:gd name="connsiteX1" fmla="*/ 30637 w 66619"/>
                <a:gd name="connsiteY1" fmla="*/ 2077 h 85805"/>
                <a:gd name="connsiteX2" fmla="*/ 26841 w 66619"/>
                <a:gd name="connsiteY2" fmla="*/ 128 h 85805"/>
                <a:gd name="connsiteX3" fmla="*/ 11778 w 66619"/>
                <a:gd name="connsiteY3" fmla="*/ 1225 h 85805"/>
                <a:gd name="connsiteX4" fmla="*/ 8839 w 66619"/>
                <a:gd name="connsiteY4" fmla="*/ 1955 h 85805"/>
                <a:gd name="connsiteX5" fmla="*/ 7982 w 66619"/>
                <a:gd name="connsiteY5" fmla="*/ 4757 h 85805"/>
                <a:gd name="connsiteX6" fmla="*/ 11656 w 66619"/>
                <a:gd name="connsiteY6" fmla="*/ 6828 h 85805"/>
                <a:gd name="connsiteX7" fmla="*/ 15819 w 66619"/>
                <a:gd name="connsiteY7" fmla="*/ 7072 h 85805"/>
                <a:gd name="connsiteX8" fmla="*/ 18269 w 66619"/>
                <a:gd name="connsiteY8" fmla="*/ 8656 h 85805"/>
                <a:gd name="connsiteX9" fmla="*/ 17656 w 66619"/>
                <a:gd name="connsiteY9" fmla="*/ 11458 h 85805"/>
                <a:gd name="connsiteX10" fmla="*/ 756 w 66619"/>
                <a:gd name="connsiteY10" fmla="*/ 78703 h 85805"/>
                <a:gd name="connsiteX11" fmla="*/ 267 w 66619"/>
                <a:gd name="connsiteY11" fmla="*/ 81505 h 85805"/>
                <a:gd name="connsiteX12" fmla="*/ 4920 w 66619"/>
                <a:gd name="connsiteY12" fmla="*/ 85890 h 85805"/>
                <a:gd name="connsiteX13" fmla="*/ 11288 w 66619"/>
                <a:gd name="connsiteY13" fmla="*/ 79677 h 85805"/>
                <a:gd name="connsiteX14" fmla="*/ 16799 w 66619"/>
                <a:gd name="connsiteY14" fmla="*/ 57262 h 85805"/>
                <a:gd name="connsiteX15" fmla="*/ 35291 w 66619"/>
                <a:gd name="connsiteY15" fmla="*/ 66886 h 85805"/>
                <a:gd name="connsiteX16" fmla="*/ 34923 w 66619"/>
                <a:gd name="connsiteY16" fmla="*/ 69688 h 85805"/>
                <a:gd name="connsiteX17" fmla="*/ 34556 w 66619"/>
                <a:gd name="connsiteY17" fmla="*/ 72855 h 85805"/>
                <a:gd name="connsiteX18" fmla="*/ 49497 w 66619"/>
                <a:gd name="connsiteY18" fmla="*/ 85890 h 85805"/>
                <a:gd name="connsiteX19" fmla="*/ 66886 w 66619"/>
                <a:gd name="connsiteY19" fmla="*/ 67008 h 85805"/>
                <a:gd name="connsiteX20" fmla="*/ 64315 w 66619"/>
                <a:gd name="connsiteY20" fmla="*/ 65303 h 85805"/>
                <a:gd name="connsiteX21" fmla="*/ 61375 w 66619"/>
                <a:gd name="connsiteY21" fmla="*/ 68104 h 85805"/>
                <a:gd name="connsiteX22" fmla="*/ 49986 w 66619"/>
                <a:gd name="connsiteY22" fmla="*/ 81748 h 85805"/>
                <a:gd name="connsiteX23" fmla="*/ 44843 w 66619"/>
                <a:gd name="connsiteY23" fmla="*/ 74561 h 85805"/>
                <a:gd name="connsiteX24" fmla="*/ 45333 w 66619"/>
                <a:gd name="connsiteY24" fmla="*/ 70663 h 85805"/>
                <a:gd name="connsiteX25" fmla="*/ 45945 w 66619"/>
                <a:gd name="connsiteY25" fmla="*/ 66521 h 85805"/>
                <a:gd name="connsiteX26" fmla="*/ 24392 w 66619"/>
                <a:gd name="connsiteY26" fmla="*/ 53364 h 85805"/>
                <a:gd name="connsiteX27" fmla="*/ 34923 w 66619"/>
                <a:gd name="connsiteY27" fmla="*/ 45567 h 85805"/>
                <a:gd name="connsiteX28" fmla="*/ 55620 w 66619"/>
                <a:gd name="connsiteY28" fmla="*/ 34847 h 85805"/>
                <a:gd name="connsiteX29" fmla="*/ 59906 w 66619"/>
                <a:gd name="connsiteY29" fmla="*/ 36309 h 85805"/>
                <a:gd name="connsiteX30" fmla="*/ 58926 w 66619"/>
                <a:gd name="connsiteY30" fmla="*/ 36675 h 85805"/>
                <a:gd name="connsiteX31" fmla="*/ 53293 w 66619"/>
                <a:gd name="connsiteY31" fmla="*/ 43984 h 85805"/>
                <a:gd name="connsiteX32" fmla="*/ 58804 w 66619"/>
                <a:gd name="connsiteY32" fmla="*/ 48978 h 85805"/>
                <a:gd name="connsiteX33" fmla="*/ 66396 w 66619"/>
                <a:gd name="connsiteY33" fmla="*/ 40329 h 85805"/>
                <a:gd name="connsiteX34" fmla="*/ 55865 w 66619"/>
                <a:gd name="connsiteY34" fmla="*/ 30705 h 85805"/>
                <a:gd name="connsiteX35" fmla="*/ 31495 w 66619"/>
                <a:gd name="connsiteY35" fmla="*/ 43497 h 85805"/>
                <a:gd name="connsiteX36" fmla="*/ 18269 w 66619"/>
                <a:gd name="connsiteY36" fmla="*/ 51902 h 85805"/>
                <a:gd name="connsiteX37" fmla="*/ 30147 w 66619"/>
                <a:gd name="connsiteY37" fmla="*/ 4636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6619" h="85805">
                  <a:moveTo>
                    <a:pt x="30147" y="4636"/>
                  </a:moveTo>
                  <a:cubicBezTo>
                    <a:pt x="30637" y="2930"/>
                    <a:pt x="30637" y="2686"/>
                    <a:pt x="30637" y="2077"/>
                  </a:cubicBezTo>
                  <a:cubicBezTo>
                    <a:pt x="30637" y="6"/>
                    <a:pt x="28800" y="6"/>
                    <a:pt x="26841" y="128"/>
                  </a:cubicBezTo>
                  <a:lnTo>
                    <a:pt x="11778" y="1225"/>
                  </a:lnTo>
                  <a:cubicBezTo>
                    <a:pt x="9696" y="1346"/>
                    <a:pt x="9451" y="1468"/>
                    <a:pt x="8839" y="1955"/>
                  </a:cubicBezTo>
                  <a:cubicBezTo>
                    <a:pt x="8349" y="2565"/>
                    <a:pt x="7982" y="4026"/>
                    <a:pt x="7982" y="4757"/>
                  </a:cubicBezTo>
                  <a:cubicBezTo>
                    <a:pt x="7982" y="6828"/>
                    <a:pt x="9941" y="6828"/>
                    <a:pt x="11656" y="6828"/>
                  </a:cubicBezTo>
                  <a:cubicBezTo>
                    <a:pt x="11778" y="6828"/>
                    <a:pt x="13982" y="6828"/>
                    <a:pt x="15819" y="7072"/>
                  </a:cubicBezTo>
                  <a:cubicBezTo>
                    <a:pt x="18146" y="7316"/>
                    <a:pt x="18269" y="7681"/>
                    <a:pt x="18269" y="8656"/>
                  </a:cubicBezTo>
                  <a:cubicBezTo>
                    <a:pt x="18269" y="9021"/>
                    <a:pt x="18269" y="9265"/>
                    <a:pt x="17656" y="11458"/>
                  </a:cubicBezTo>
                  <a:lnTo>
                    <a:pt x="756" y="78703"/>
                  </a:lnTo>
                  <a:cubicBezTo>
                    <a:pt x="267" y="80530"/>
                    <a:pt x="267" y="80774"/>
                    <a:pt x="267" y="81505"/>
                  </a:cubicBezTo>
                  <a:cubicBezTo>
                    <a:pt x="267" y="84307"/>
                    <a:pt x="2471" y="85890"/>
                    <a:pt x="4920" y="85890"/>
                  </a:cubicBezTo>
                  <a:cubicBezTo>
                    <a:pt x="9696" y="85890"/>
                    <a:pt x="10798" y="81383"/>
                    <a:pt x="11288" y="79677"/>
                  </a:cubicBezTo>
                  <a:lnTo>
                    <a:pt x="16799" y="57262"/>
                  </a:lnTo>
                  <a:cubicBezTo>
                    <a:pt x="19983" y="57384"/>
                    <a:pt x="35291" y="58237"/>
                    <a:pt x="35291" y="66886"/>
                  </a:cubicBezTo>
                  <a:cubicBezTo>
                    <a:pt x="35291" y="67739"/>
                    <a:pt x="35291" y="68226"/>
                    <a:pt x="34923" y="69688"/>
                  </a:cubicBezTo>
                  <a:cubicBezTo>
                    <a:pt x="34556" y="71394"/>
                    <a:pt x="34556" y="72125"/>
                    <a:pt x="34556" y="72855"/>
                  </a:cubicBezTo>
                  <a:cubicBezTo>
                    <a:pt x="34556" y="81505"/>
                    <a:pt x="42394" y="85890"/>
                    <a:pt x="49497" y="85890"/>
                  </a:cubicBezTo>
                  <a:cubicBezTo>
                    <a:pt x="61988" y="85890"/>
                    <a:pt x="66886" y="68470"/>
                    <a:pt x="66886" y="67008"/>
                  </a:cubicBezTo>
                  <a:cubicBezTo>
                    <a:pt x="66886" y="65303"/>
                    <a:pt x="64804" y="65303"/>
                    <a:pt x="64315" y="65303"/>
                  </a:cubicBezTo>
                  <a:cubicBezTo>
                    <a:pt x="62233" y="65303"/>
                    <a:pt x="61988" y="65912"/>
                    <a:pt x="61375" y="68104"/>
                  </a:cubicBezTo>
                  <a:cubicBezTo>
                    <a:pt x="60151" y="72368"/>
                    <a:pt x="56599" y="81748"/>
                    <a:pt x="49986" y="81748"/>
                  </a:cubicBezTo>
                  <a:cubicBezTo>
                    <a:pt x="45455" y="81748"/>
                    <a:pt x="44843" y="77241"/>
                    <a:pt x="44843" y="74561"/>
                  </a:cubicBezTo>
                  <a:cubicBezTo>
                    <a:pt x="44843" y="74439"/>
                    <a:pt x="44843" y="72734"/>
                    <a:pt x="45333" y="70663"/>
                  </a:cubicBezTo>
                  <a:cubicBezTo>
                    <a:pt x="45823" y="68714"/>
                    <a:pt x="45945" y="67495"/>
                    <a:pt x="45945" y="66521"/>
                  </a:cubicBezTo>
                  <a:cubicBezTo>
                    <a:pt x="45945" y="55800"/>
                    <a:pt x="32474" y="53973"/>
                    <a:pt x="24392" y="53364"/>
                  </a:cubicBezTo>
                  <a:cubicBezTo>
                    <a:pt x="27821" y="51415"/>
                    <a:pt x="32964" y="47273"/>
                    <a:pt x="34923" y="45567"/>
                  </a:cubicBezTo>
                  <a:cubicBezTo>
                    <a:pt x="41904" y="40086"/>
                    <a:pt x="48639" y="34847"/>
                    <a:pt x="55620" y="34847"/>
                  </a:cubicBezTo>
                  <a:cubicBezTo>
                    <a:pt x="58436" y="34847"/>
                    <a:pt x="59171" y="35578"/>
                    <a:pt x="59906" y="36309"/>
                  </a:cubicBezTo>
                  <a:cubicBezTo>
                    <a:pt x="59783" y="36309"/>
                    <a:pt x="59171" y="36675"/>
                    <a:pt x="58926" y="36675"/>
                  </a:cubicBezTo>
                  <a:cubicBezTo>
                    <a:pt x="53293" y="38624"/>
                    <a:pt x="53293" y="43618"/>
                    <a:pt x="53293" y="43984"/>
                  </a:cubicBezTo>
                  <a:cubicBezTo>
                    <a:pt x="53293" y="46055"/>
                    <a:pt x="54762" y="48978"/>
                    <a:pt x="58804" y="48978"/>
                  </a:cubicBezTo>
                  <a:cubicBezTo>
                    <a:pt x="61253" y="48978"/>
                    <a:pt x="66396" y="47029"/>
                    <a:pt x="66396" y="40329"/>
                  </a:cubicBezTo>
                  <a:cubicBezTo>
                    <a:pt x="66396" y="34360"/>
                    <a:pt x="61743" y="30705"/>
                    <a:pt x="55865" y="30705"/>
                  </a:cubicBezTo>
                  <a:cubicBezTo>
                    <a:pt x="47537" y="30705"/>
                    <a:pt x="40434" y="36309"/>
                    <a:pt x="31495" y="43497"/>
                  </a:cubicBezTo>
                  <a:cubicBezTo>
                    <a:pt x="27208" y="46908"/>
                    <a:pt x="23167" y="49953"/>
                    <a:pt x="18269" y="51902"/>
                  </a:cubicBezTo>
                  <a:lnTo>
                    <a:pt x="30147" y="4636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4" name="Dowolny kształt: kształt 223">
              <a:extLst>
                <a:ext uri="{FF2B5EF4-FFF2-40B4-BE49-F238E27FC236}">
                  <a16:creationId xmlns:a16="http://schemas.microsoft.com/office/drawing/2014/main" id="{741D87DF-15BF-E89E-F010-8ED37FA94F84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7683497" y="7092139"/>
              <a:ext cx="67893" cy="170549"/>
            </a:xfrm>
            <a:custGeom>
              <a:avLst/>
              <a:gdLst>
                <a:gd name="connsiteX0" fmla="*/ 40905 w 67893"/>
                <a:gd name="connsiteY0" fmla="*/ 109064 h 170549"/>
                <a:gd name="connsiteX1" fmla="*/ 46563 w 67893"/>
                <a:gd name="connsiteY1" fmla="*/ 94226 h 170549"/>
                <a:gd name="connsiteX2" fmla="*/ 64736 w 67893"/>
                <a:gd name="connsiteY2" fmla="*/ 87745 h 170549"/>
                <a:gd name="connsiteX3" fmla="*/ 68165 w 67893"/>
                <a:gd name="connsiteY3" fmla="*/ 85358 h 170549"/>
                <a:gd name="connsiteX4" fmla="*/ 65251 w 67893"/>
                <a:gd name="connsiteY4" fmla="*/ 82970 h 170549"/>
                <a:gd name="connsiteX5" fmla="*/ 40905 w 67893"/>
                <a:gd name="connsiteY5" fmla="*/ 65062 h 170549"/>
                <a:gd name="connsiteX6" fmla="*/ 40905 w 67893"/>
                <a:gd name="connsiteY6" fmla="*/ 24983 h 170549"/>
                <a:gd name="connsiteX7" fmla="*/ 31818 w 67893"/>
                <a:gd name="connsiteY7" fmla="*/ 6905 h 170549"/>
                <a:gd name="connsiteX8" fmla="*/ 4558 w 67893"/>
                <a:gd name="connsiteY8" fmla="*/ 83 h 170549"/>
                <a:gd name="connsiteX9" fmla="*/ 272 w 67893"/>
                <a:gd name="connsiteY9" fmla="*/ 2471 h 170549"/>
                <a:gd name="connsiteX10" fmla="*/ 3187 w 67893"/>
                <a:gd name="connsiteY10" fmla="*/ 4858 h 170549"/>
                <a:gd name="connsiteX11" fmla="*/ 27189 w 67893"/>
                <a:gd name="connsiteY11" fmla="*/ 19696 h 170549"/>
                <a:gd name="connsiteX12" fmla="*/ 27532 w 67893"/>
                <a:gd name="connsiteY12" fmla="*/ 24983 h 170549"/>
                <a:gd name="connsiteX13" fmla="*/ 27532 w 67893"/>
                <a:gd name="connsiteY13" fmla="*/ 60799 h 170549"/>
                <a:gd name="connsiteX14" fmla="*/ 31990 w 67893"/>
                <a:gd name="connsiteY14" fmla="*/ 76489 h 170549"/>
                <a:gd name="connsiteX15" fmla="*/ 47935 w 67893"/>
                <a:gd name="connsiteY15" fmla="*/ 85358 h 170549"/>
                <a:gd name="connsiteX16" fmla="*/ 27704 w 67893"/>
                <a:gd name="connsiteY16" fmla="*/ 103436 h 170549"/>
                <a:gd name="connsiteX17" fmla="*/ 27532 w 67893"/>
                <a:gd name="connsiteY17" fmla="*/ 110258 h 170549"/>
                <a:gd name="connsiteX18" fmla="*/ 27532 w 67893"/>
                <a:gd name="connsiteY18" fmla="*/ 146073 h 170549"/>
                <a:gd name="connsiteX19" fmla="*/ 22217 w 67893"/>
                <a:gd name="connsiteY19" fmla="*/ 159376 h 170549"/>
                <a:gd name="connsiteX20" fmla="*/ 3873 w 67893"/>
                <a:gd name="connsiteY20" fmla="*/ 165857 h 170549"/>
                <a:gd name="connsiteX21" fmla="*/ 272 w 67893"/>
                <a:gd name="connsiteY21" fmla="*/ 168245 h 170549"/>
                <a:gd name="connsiteX22" fmla="*/ 4558 w 67893"/>
                <a:gd name="connsiteY22" fmla="*/ 170633 h 170549"/>
                <a:gd name="connsiteX23" fmla="*/ 40905 w 67893"/>
                <a:gd name="connsiteY23" fmla="*/ 149143 h 170549"/>
                <a:gd name="connsiteX24" fmla="*/ 40905 w 67893"/>
                <a:gd name="connsiteY24" fmla="*/ 109064 h 17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7893" h="170549">
                  <a:moveTo>
                    <a:pt x="40905" y="109064"/>
                  </a:moveTo>
                  <a:cubicBezTo>
                    <a:pt x="40905" y="104630"/>
                    <a:pt x="40905" y="99172"/>
                    <a:pt x="46563" y="94226"/>
                  </a:cubicBezTo>
                  <a:cubicBezTo>
                    <a:pt x="50678" y="90986"/>
                    <a:pt x="56164" y="88257"/>
                    <a:pt x="64736" y="87745"/>
                  </a:cubicBezTo>
                  <a:cubicBezTo>
                    <a:pt x="66794" y="87575"/>
                    <a:pt x="68165" y="87575"/>
                    <a:pt x="68165" y="85358"/>
                  </a:cubicBezTo>
                  <a:cubicBezTo>
                    <a:pt x="68165" y="83141"/>
                    <a:pt x="66622" y="83141"/>
                    <a:pt x="65251" y="82970"/>
                  </a:cubicBezTo>
                  <a:cubicBezTo>
                    <a:pt x="44848" y="81606"/>
                    <a:pt x="41077" y="69838"/>
                    <a:pt x="40905" y="65062"/>
                  </a:cubicBezTo>
                  <a:lnTo>
                    <a:pt x="40905" y="24983"/>
                  </a:lnTo>
                  <a:cubicBezTo>
                    <a:pt x="40905" y="20378"/>
                    <a:pt x="40905" y="12704"/>
                    <a:pt x="31818" y="6905"/>
                  </a:cubicBezTo>
                  <a:cubicBezTo>
                    <a:pt x="22217" y="765"/>
                    <a:pt x="8844" y="83"/>
                    <a:pt x="4558" y="83"/>
                  </a:cubicBezTo>
                  <a:cubicBezTo>
                    <a:pt x="2158" y="83"/>
                    <a:pt x="272" y="83"/>
                    <a:pt x="272" y="2471"/>
                  </a:cubicBezTo>
                  <a:cubicBezTo>
                    <a:pt x="272" y="4688"/>
                    <a:pt x="1815" y="4858"/>
                    <a:pt x="3187" y="4858"/>
                  </a:cubicBezTo>
                  <a:cubicBezTo>
                    <a:pt x="19303" y="5711"/>
                    <a:pt x="25818" y="13386"/>
                    <a:pt x="27189" y="19696"/>
                  </a:cubicBezTo>
                  <a:cubicBezTo>
                    <a:pt x="27532" y="21402"/>
                    <a:pt x="27532" y="22595"/>
                    <a:pt x="27532" y="24983"/>
                  </a:cubicBezTo>
                  <a:lnTo>
                    <a:pt x="27532" y="60799"/>
                  </a:lnTo>
                  <a:cubicBezTo>
                    <a:pt x="27532" y="65744"/>
                    <a:pt x="27532" y="71884"/>
                    <a:pt x="31990" y="76489"/>
                  </a:cubicBezTo>
                  <a:cubicBezTo>
                    <a:pt x="34390" y="78706"/>
                    <a:pt x="38333" y="82799"/>
                    <a:pt x="47935" y="85358"/>
                  </a:cubicBezTo>
                  <a:cubicBezTo>
                    <a:pt x="41077" y="87234"/>
                    <a:pt x="29590" y="91839"/>
                    <a:pt x="27704" y="103436"/>
                  </a:cubicBezTo>
                  <a:cubicBezTo>
                    <a:pt x="27532" y="104459"/>
                    <a:pt x="27532" y="104800"/>
                    <a:pt x="27532" y="110258"/>
                  </a:cubicBezTo>
                  <a:lnTo>
                    <a:pt x="27532" y="146073"/>
                  </a:lnTo>
                  <a:cubicBezTo>
                    <a:pt x="27532" y="149484"/>
                    <a:pt x="27532" y="154601"/>
                    <a:pt x="22217" y="159376"/>
                  </a:cubicBezTo>
                  <a:cubicBezTo>
                    <a:pt x="17074" y="163811"/>
                    <a:pt x="10559" y="165346"/>
                    <a:pt x="3873" y="165857"/>
                  </a:cubicBezTo>
                  <a:cubicBezTo>
                    <a:pt x="1472" y="166028"/>
                    <a:pt x="272" y="166028"/>
                    <a:pt x="272" y="168245"/>
                  </a:cubicBezTo>
                  <a:cubicBezTo>
                    <a:pt x="272" y="170633"/>
                    <a:pt x="2158" y="170633"/>
                    <a:pt x="4558" y="170633"/>
                  </a:cubicBezTo>
                  <a:cubicBezTo>
                    <a:pt x="22903" y="170633"/>
                    <a:pt x="40734" y="162958"/>
                    <a:pt x="40905" y="149143"/>
                  </a:cubicBezTo>
                  <a:lnTo>
                    <a:pt x="40905" y="109064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5" name="Dowolny kształt: kształt 224">
              <a:extLst>
                <a:ext uri="{FF2B5EF4-FFF2-40B4-BE49-F238E27FC236}">
                  <a16:creationId xmlns:a16="http://schemas.microsoft.com/office/drawing/2014/main" id="{03611EA6-1209-E8AA-425E-AB5A5D4AB7ED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7840882" y="6838886"/>
              <a:ext cx="57557" cy="243642"/>
            </a:xfrm>
            <a:custGeom>
              <a:avLst/>
              <a:gdLst>
                <a:gd name="connsiteX0" fmla="*/ 10075 w 57557"/>
                <a:gd name="connsiteY0" fmla="*/ 8359 h 243642"/>
                <a:gd name="connsiteX1" fmla="*/ 5176 w 57557"/>
                <a:gd name="connsiteY1" fmla="*/ 75 h 243642"/>
                <a:gd name="connsiteX2" fmla="*/ 278 w 57557"/>
                <a:gd name="connsiteY2" fmla="*/ 9089 h 243642"/>
                <a:gd name="connsiteX3" fmla="*/ 278 w 57557"/>
                <a:gd name="connsiteY3" fmla="*/ 234702 h 243642"/>
                <a:gd name="connsiteX4" fmla="*/ 5176 w 57557"/>
                <a:gd name="connsiteY4" fmla="*/ 243717 h 243642"/>
                <a:gd name="connsiteX5" fmla="*/ 10075 w 57557"/>
                <a:gd name="connsiteY5" fmla="*/ 235433 h 243642"/>
                <a:gd name="connsiteX6" fmla="*/ 10075 w 57557"/>
                <a:gd name="connsiteY6" fmla="*/ 8359 h 243642"/>
                <a:gd name="connsiteX7" fmla="*/ 57835 w 57557"/>
                <a:gd name="connsiteY7" fmla="*/ 9089 h 243642"/>
                <a:gd name="connsiteX8" fmla="*/ 52937 w 57557"/>
                <a:gd name="connsiteY8" fmla="*/ 75 h 243642"/>
                <a:gd name="connsiteX9" fmla="*/ 48038 w 57557"/>
                <a:gd name="connsiteY9" fmla="*/ 8359 h 243642"/>
                <a:gd name="connsiteX10" fmla="*/ 48038 w 57557"/>
                <a:gd name="connsiteY10" fmla="*/ 235433 h 243642"/>
                <a:gd name="connsiteX11" fmla="*/ 52937 w 57557"/>
                <a:gd name="connsiteY11" fmla="*/ 243717 h 243642"/>
                <a:gd name="connsiteX12" fmla="*/ 57835 w 57557"/>
                <a:gd name="connsiteY12" fmla="*/ 234702 h 243642"/>
                <a:gd name="connsiteX13" fmla="*/ 57835 w 57557"/>
                <a:gd name="connsiteY13" fmla="*/ 9089 h 2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557" h="243642">
                  <a:moveTo>
                    <a:pt x="10075" y="8359"/>
                  </a:moveTo>
                  <a:cubicBezTo>
                    <a:pt x="10075" y="4460"/>
                    <a:pt x="10075" y="75"/>
                    <a:pt x="5176" y="75"/>
                  </a:cubicBezTo>
                  <a:cubicBezTo>
                    <a:pt x="278" y="75"/>
                    <a:pt x="278" y="5435"/>
                    <a:pt x="278" y="9089"/>
                  </a:cubicBezTo>
                  <a:lnTo>
                    <a:pt x="278" y="234702"/>
                  </a:lnTo>
                  <a:cubicBezTo>
                    <a:pt x="278" y="238601"/>
                    <a:pt x="278" y="243717"/>
                    <a:pt x="5176" y="243717"/>
                  </a:cubicBezTo>
                  <a:cubicBezTo>
                    <a:pt x="10075" y="243717"/>
                    <a:pt x="10075" y="239332"/>
                    <a:pt x="10075" y="235433"/>
                  </a:cubicBezTo>
                  <a:lnTo>
                    <a:pt x="10075" y="8359"/>
                  </a:lnTo>
                  <a:close/>
                  <a:moveTo>
                    <a:pt x="57835" y="9089"/>
                  </a:moveTo>
                  <a:cubicBezTo>
                    <a:pt x="57835" y="5191"/>
                    <a:pt x="57835" y="75"/>
                    <a:pt x="52937" y="75"/>
                  </a:cubicBezTo>
                  <a:cubicBezTo>
                    <a:pt x="48038" y="75"/>
                    <a:pt x="48038" y="4460"/>
                    <a:pt x="48038" y="8359"/>
                  </a:cubicBezTo>
                  <a:lnTo>
                    <a:pt x="48038" y="235433"/>
                  </a:lnTo>
                  <a:cubicBezTo>
                    <a:pt x="48038" y="239332"/>
                    <a:pt x="48038" y="243717"/>
                    <a:pt x="52937" y="243717"/>
                  </a:cubicBezTo>
                  <a:cubicBezTo>
                    <a:pt x="57835" y="243717"/>
                    <a:pt x="57835" y="238357"/>
                    <a:pt x="57835" y="234702"/>
                  </a:cubicBezTo>
                  <a:lnTo>
                    <a:pt x="57835" y="908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6" name="Dowolny kształt: kształt 225">
              <a:extLst>
                <a:ext uri="{FF2B5EF4-FFF2-40B4-BE49-F238E27FC236}">
                  <a16:creationId xmlns:a16="http://schemas.microsoft.com/office/drawing/2014/main" id="{D30E08A8-CC8B-E2E2-57A4-C1328415A5DE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7941057" y="6913928"/>
              <a:ext cx="137403" cy="110370"/>
            </a:xfrm>
            <a:custGeom>
              <a:avLst/>
              <a:gdLst>
                <a:gd name="connsiteX0" fmla="*/ 107070 w 137403"/>
                <a:gd name="connsiteY0" fmla="*/ 50265 h 110370"/>
                <a:gd name="connsiteX1" fmla="*/ 66168 w 137403"/>
                <a:gd name="connsiteY1" fmla="*/ 75 h 110370"/>
                <a:gd name="connsiteX2" fmla="*/ 283 w 137403"/>
                <a:gd name="connsiteY2" fmla="*/ 69269 h 110370"/>
                <a:gd name="connsiteX3" fmla="*/ 39961 w 137403"/>
                <a:gd name="connsiteY3" fmla="*/ 110445 h 110370"/>
                <a:gd name="connsiteX4" fmla="*/ 91640 w 137403"/>
                <a:gd name="connsiteY4" fmla="*/ 89979 h 110370"/>
                <a:gd name="connsiteX5" fmla="*/ 113928 w 137403"/>
                <a:gd name="connsiteY5" fmla="*/ 110445 h 110370"/>
                <a:gd name="connsiteX6" fmla="*/ 134502 w 137403"/>
                <a:gd name="connsiteY6" fmla="*/ 93146 h 110370"/>
                <a:gd name="connsiteX7" fmla="*/ 131563 w 137403"/>
                <a:gd name="connsiteY7" fmla="*/ 90710 h 110370"/>
                <a:gd name="connsiteX8" fmla="*/ 128379 w 137403"/>
                <a:gd name="connsiteY8" fmla="*/ 93146 h 110370"/>
                <a:gd name="connsiteX9" fmla="*/ 114663 w 137403"/>
                <a:gd name="connsiteY9" fmla="*/ 105085 h 110370"/>
                <a:gd name="connsiteX10" fmla="*/ 107070 w 137403"/>
                <a:gd name="connsiteY10" fmla="*/ 80233 h 110370"/>
                <a:gd name="connsiteX11" fmla="*/ 109520 w 137403"/>
                <a:gd name="connsiteY11" fmla="*/ 71706 h 110370"/>
                <a:gd name="connsiteX12" fmla="*/ 137686 w 137403"/>
                <a:gd name="connsiteY12" fmla="*/ 14450 h 110370"/>
                <a:gd name="connsiteX13" fmla="*/ 134747 w 137403"/>
                <a:gd name="connsiteY13" fmla="*/ 12013 h 110370"/>
                <a:gd name="connsiteX14" fmla="*/ 131073 w 137403"/>
                <a:gd name="connsiteY14" fmla="*/ 17130 h 110370"/>
                <a:gd name="connsiteX15" fmla="*/ 107070 w 137403"/>
                <a:gd name="connsiteY15" fmla="*/ 65371 h 110370"/>
                <a:gd name="connsiteX16" fmla="*/ 107070 w 137403"/>
                <a:gd name="connsiteY16" fmla="*/ 50265 h 110370"/>
                <a:gd name="connsiteX17" fmla="*/ 90660 w 137403"/>
                <a:gd name="connsiteY17" fmla="*/ 83644 h 110370"/>
                <a:gd name="connsiteX18" fmla="*/ 40451 w 137403"/>
                <a:gd name="connsiteY18" fmla="*/ 105085 h 110370"/>
                <a:gd name="connsiteX19" fmla="*/ 18407 w 137403"/>
                <a:gd name="connsiteY19" fmla="*/ 78528 h 110370"/>
                <a:gd name="connsiteX20" fmla="*/ 32613 w 137403"/>
                <a:gd name="connsiteY20" fmla="*/ 27850 h 110370"/>
                <a:gd name="connsiteX21" fmla="*/ 65923 w 137403"/>
                <a:gd name="connsiteY21" fmla="*/ 5435 h 110370"/>
                <a:gd name="connsiteX22" fmla="*/ 90170 w 137403"/>
                <a:gd name="connsiteY22" fmla="*/ 56356 h 110370"/>
                <a:gd name="connsiteX23" fmla="*/ 90660 w 137403"/>
                <a:gd name="connsiteY23" fmla="*/ 83644 h 11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7403" h="110370">
                  <a:moveTo>
                    <a:pt x="107070" y="50265"/>
                  </a:moveTo>
                  <a:cubicBezTo>
                    <a:pt x="107070" y="12013"/>
                    <a:pt x="84292" y="75"/>
                    <a:pt x="66168" y="75"/>
                  </a:cubicBezTo>
                  <a:cubicBezTo>
                    <a:pt x="32613" y="75"/>
                    <a:pt x="283" y="34916"/>
                    <a:pt x="283" y="69269"/>
                  </a:cubicBezTo>
                  <a:cubicBezTo>
                    <a:pt x="283" y="91928"/>
                    <a:pt x="14978" y="110445"/>
                    <a:pt x="39961" y="110445"/>
                  </a:cubicBezTo>
                  <a:cubicBezTo>
                    <a:pt x="55391" y="110445"/>
                    <a:pt x="73026" y="104841"/>
                    <a:pt x="91640" y="89979"/>
                  </a:cubicBezTo>
                  <a:cubicBezTo>
                    <a:pt x="94824" y="102892"/>
                    <a:pt x="102907" y="110445"/>
                    <a:pt x="113928" y="110445"/>
                  </a:cubicBezTo>
                  <a:cubicBezTo>
                    <a:pt x="126909" y="110445"/>
                    <a:pt x="134502" y="97044"/>
                    <a:pt x="134502" y="93146"/>
                  </a:cubicBezTo>
                  <a:cubicBezTo>
                    <a:pt x="134502" y="91441"/>
                    <a:pt x="133032" y="90710"/>
                    <a:pt x="131563" y="90710"/>
                  </a:cubicBezTo>
                  <a:cubicBezTo>
                    <a:pt x="129848" y="90710"/>
                    <a:pt x="129114" y="91441"/>
                    <a:pt x="128379" y="93146"/>
                  </a:cubicBezTo>
                  <a:cubicBezTo>
                    <a:pt x="123970" y="105085"/>
                    <a:pt x="115153" y="105085"/>
                    <a:pt x="114663" y="105085"/>
                  </a:cubicBezTo>
                  <a:cubicBezTo>
                    <a:pt x="107070" y="105085"/>
                    <a:pt x="107070" y="86081"/>
                    <a:pt x="107070" y="80233"/>
                  </a:cubicBezTo>
                  <a:cubicBezTo>
                    <a:pt x="107070" y="75117"/>
                    <a:pt x="107070" y="74629"/>
                    <a:pt x="109520" y="71706"/>
                  </a:cubicBezTo>
                  <a:cubicBezTo>
                    <a:pt x="132543" y="42956"/>
                    <a:pt x="137686" y="14693"/>
                    <a:pt x="137686" y="14450"/>
                  </a:cubicBezTo>
                  <a:cubicBezTo>
                    <a:pt x="137686" y="13962"/>
                    <a:pt x="137441" y="12013"/>
                    <a:pt x="134747" y="12013"/>
                  </a:cubicBezTo>
                  <a:cubicBezTo>
                    <a:pt x="132298" y="12013"/>
                    <a:pt x="132298" y="12744"/>
                    <a:pt x="131073" y="17130"/>
                  </a:cubicBezTo>
                  <a:cubicBezTo>
                    <a:pt x="126664" y="32479"/>
                    <a:pt x="118582" y="50996"/>
                    <a:pt x="107070" y="65371"/>
                  </a:cubicBezTo>
                  <a:lnTo>
                    <a:pt x="107070" y="50265"/>
                  </a:lnTo>
                  <a:close/>
                  <a:moveTo>
                    <a:pt x="90660" y="83644"/>
                  </a:moveTo>
                  <a:cubicBezTo>
                    <a:pt x="69107" y="102405"/>
                    <a:pt x="50248" y="105085"/>
                    <a:pt x="40451" y="105085"/>
                  </a:cubicBezTo>
                  <a:cubicBezTo>
                    <a:pt x="25755" y="105085"/>
                    <a:pt x="18407" y="94121"/>
                    <a:pt x="18407" y="78528"/>
                  </a:cubicBezTo>
                  <a:cubicBezTo>
                    <a:pt x="18407" y="66589"/>
                    <a:pt x="24775" y="40276"/>
                    <a:pt x="32613" y="27850"/>
                  </a:cubicBezTo>
                  <a:cubicBezTo>
                    <a:pt x="44124" y="10064"/>
                    <a:pt x="57350" y="5435"/>
                    <a:pt x="65923" y="5435"/>
                  </a:cubicBezTo>
                  <a:cubicBezTo>
                    <a:pt x="90170" y="5435"/>
                    <a:pt x="90170" y="37352"/>
                    <a:pt x="90170" y="56356"/>
                  </a:cubicBezTo>
                  <a:cubicBezTo>
                    <a:pt x="90170" y="65371"/>
                    <a:pt x="90170" y="79502"/>
                    <a:pt x="90660" y="8364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7" name="Dowolny kształt: kształt 226">
              <a:extLst>
                <a:ext uri="{FF2B5EF4-FFF2-40B4-BE49-F238E27FC236}">
                  <a16:creationId xmlns:a16="http://schemas.microsoft.com/office/drawing/2014/main" id="{054AD540-BBC0-6C1D-1CF1-129D5EE06BA6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8120931" y="6838886"/>
              <a:ext cx="57557" cy="243642"/>
            </a:xfrm>
            <a:custGeom>
              <a:avLst/>
              <a:gdLst>
                <a:gd name="connsiteX0" fmla="*/ 10086 w 57557"/>
                <a:gd name="connsiteY0" fmla="*/ 8359 h 243642"/>
                <a:gd name="connsiteX1" fmla="*/ 5188 w 57557"/>
                <a:gd name="connsiteY1" fmla="*/ 75 h 243642"/>
                <a:gd name="connsiteX2" fmla="*/ 289 w 57557"/>
                <a:gd name="connsiteY2" fmla="*/ 9089 h 243642"/>
                <a:gd name="connsiteX3" fmla="*/ 289 w 57557"/>
                <a:gd name="connsiteY3" fmla="*/ 234702 h 243642"/>
                <a:gd name="connsiteX4" fmla="*/ 5188 w 57557"/>
                <a:gd name="connsiteY4" fmla="*/ 243717 h 243642"/>
                <a:gd name="connsiteX5" fmla="*/ 10086 w 57557"/>
                <a:gd name="connsiteY5" fmla="*/ 235433 h 243642"/>
                <a:gd name="connsiteX6" fmla="*/ 10086 w 57557"/>
                <a:gd name="connsiteY6" fmla="*/ 8359 h 243642"/>
                <a:gd name="connsiteX7" fmla="*/ 57847 w 57557"/>
                <a:gd name="connsiteY7" fmla="*/ 9089 h 243642"/>
                <a:gd name="connsiteX8" fmla="*/ 52948 w 57557"/>
                <a:gd name="connsiteY8" fmla="*/ 75 h 243642"/>
                <a:gd name="connsiteX9" fmla="*/ 48050 w 57557"/>
                <a:gd name="connsiteY9" fmla="*/ 8359 h 243642"/>
                <a:gd name="connsiteX10" fmla="*/ 48050 w 57557"/>
                <a:gd name="connsiteY10" fmla="*/ 235433 h 243642"/>
                <a:gd name="connsiteX11" fmla="*/ 52948 w 57557"/>
                <a:gd name="connsiteY11" fmla="*/ 243717 h 243642"/>
                <a:gd name="connsiteX12" fmla="*/ 57847 w 57557"/>
                <a:gd name="connsiteY12" fmla="*/ 234702 h 243642"/>
                <a:gd name="connsiteX13" fmla="*/ 57847 w 57557"/>
                <a:gd name="connsiteY13" fmla="*/ 9089 h 2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557" h="243642">
                  <a:moveTo>
                    <a:pt x="10086" y="8359"/>
                  </a:moveTo>
                  <a:cubicBezTo>
                    <a:pt x="10086" y="4460"/>
                    <a:pt x="10086" y="75"/>
                    <a:pt x="5188" y="75"/>
                  </a:cubicBezTo>
                  <a:cubicBezTo>
                    <a:pt x="289" y="75"/>
                    <a:pt x="289" y="5435"/>
                    <a:pt x="289" y="9089"/>
                  </a:cubicBezTo>
                  <a:lnTo>
                    <a:pt x="289" y="234702"/>
                  </a:lnTo>
                  <a:cubicBezTo>
                    <a:pt x="289" y="238601"/>
                    <a:pt x="289" y="243717"/>
                    <a:pt x="5188" y="243717"/>
                  </a:cubicBezTo>
                  <a:cubicBezTo>
                    <a:pt x="10086" y="243717"/>
                    <a:pt x="10086" y="239332"/>
                    <a:pt x="10086" y="235433"/>
                  </a:cubicBezTo>
                  <a:lnTo>
                    <a:pt x="10086" y="8359"/>
                  </a:lnTo>
                  <a:close/>
                  <a:moveTo>
                    <a:pt x="57847" y="9089"/>
                  </a:moveTo>
                  <a:cubicBezTo>
                    <a:pt x="57847" y="5191"/>
                    <a:pt x="57847" y="75"/>
                    <a:pt x="52948" y="75"/>
                  </a:cubicBezTo>
                  <a:cubicBezTo>
                    <a:pt x="48050" y="75"/>
                    <a:pt x="48050" y="4460"/>
                    <a:pt x="48050" y="8359"/>
                  </a:cubicBezTo>
                  <a:lnTo>
                    <a:pt x="48050" y="235433"/>
                  </a:lnTo>
                  <a:cubicBezTo>
                    <a:pt x="48050" y="239332"/>
                    <a:pt x="48050" y="243717"/>
                    <a:pt x="52948" y="243717"/>
                  </a:cubicBezTo>
                  <a:cubicBezTo>
                    <a:pt x="57847" y="243717"/>
                    <a:pt x="57847" y="238357"/>
                    <a:pt x="57847" y="234702"/>
                  </a:cubicBezTo>
                  <a:lnTo>
                    <a:pt x="57847" y="908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cxnSp>
        <p:nvCxnSpPr>
          <p:cNvPr id="166" name="Łącznik prosty ze strzałką 165">
            <a:extLst>
              <a:ext uri="{FF2B5EF4-FFF2-40B4-BE49-F238E27FC236}">
                <a16:creationId xmlns:a16="http://schemas.microsoft.com/office/drawing/2014/main" id="{CEBB2118-568A-99D7-64FB-C2F8D255D471}"/>
              </a:ext>
            </a:extLst>
          </p:cNvPr>
          <p:cNvCxnSpPr>
            <a:cxnSpLocks/>
          </p:cNvCxnSpPr>
          <p:nvPr/>
        </p:nvCxnSpPr>
        <p:spPr>
          <a:xfrm>
            <a:off x="2073100" y="4524197"/>
            <a:ext cx="0" cy="36004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" name="Obraz 265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alpha = \sum_k \dot{\tilde{K}}^{\varphi \dagger}_k \dot{\tilde{K}}_k^{\varphi}$$&#10;\end{document}&#10;" title="IguanaTex Bitmap Display">
            <a:extLst>
              <a:ext uri="{FF2B5EF4-FFF2-40B4-BE49-F238E27FC236}">
                <a16:creationId xmlns:a16="http://schemas.microsoft.com/office/drawing/2014/main" id="{8FFB559C-DB5F-9D30-E61F-C294C0CA9AB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053" y="5482655"/>
            <a:ext cx="1383134" cy="496768"/>
          </a:xfrm>
          <a:prstGeom prst="rect">
            <a:avLst/>
          </a:prstGeom>
          <a:noFill/>
          <a:ln/>
          <a:effectLst/>
        </p:spPr>
      </p:pic>
      <p:sp>
        <p:nvSpPr>
          <p:cNvPr id="264" name="pole tekstowe 263">
            <a:extLst>
              <a:ext uri="{FF2B5EF4-FFF2-40B4-BE49-F238E27FC236}">
                <a16:creationId xmlns:a16="http://schemas.microsoft.com/office/drawing/2014/main" id="{20F282A5-4E84-5F5C-9F00-721A96B7A7EB}"/>
              </a:ext>
            </a:extLst>
          </p:cNvPr>
          <p:cNvSpPr txBox="1"/>
          <p:nvPr/>
        </p:nvSpPr>
        <p:spPr>
          <a:xfrm>
            <a:off x="404138" y="5974179"/>
            <a:ext cx="3376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A </a:t>
            </a:r>
            <a:r>
              <a:rPr lang="pl-PL" sz="1600" dirty="0" err="1"/>
              <a:t>simple</a:t>
            </a:r>
            <a:r>
              <a:rPr lang="pl-PL" sz="1600" dirty="0"/>
              <a:t> SDP </a:t>
            </a:r>
            <a:r>
              <a:rPr lang="pl-PL" sz="1600" dirty="0" err="1"/>
              <a:t>programme</a:t>
            </a:r>
            <a:r>
              <a:rPr lang="pl-PL" sz="1600" dirty="0"/>
              <a:t>!</a:t>
            </a:r>
          </a:p>
        </p:txBody>
      </p:sp>
      <p:pic>
        <p:nvPicPr>
          <p:cNvPr id="132" name="Obraz 131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F_Q[\rho_\varphi] = \max_L  F( \rho,L) $$&#10;\end{document}&#10;" title="IguanaTex Bitmap Display">
            <a:extLst>
              <a:ext uri="{FF2B5EF4-FFF2-40B4-BE49-F238E27FC236}">
                <a16:creationId xmlns:a16="http://schemas.microsoft.com/office/drawing/2014/main" id="{59E95C5F-EA74-7082-6F39-64BA784CA96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817" y="3799157"/>
            <a:ext cx="2301645" cy="359395"/>
          </a:xfrm>
          <a:prstGeom prst="rect">
            <a:avLst/>
          </a:prstGeom>
          <a:noFill/>
          <a:ln/>
          <a:effectLst/>
        </p:spPr>
      </p:pic>
      <p:pic>
        <p:nvPicPr>
          <p:cNvPr id="134" name="Obraz 133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F( \rho,L) = 2 \Tr(\dot{\rho}_\varphi L) - \Tr(\rho_\varphi L^2) $$&#10;\end{document}&#10;" title="IguanaTex Bitmap Display">
            <a:extLst>
              <a:ext uri="{FF2B5EF4-FFF2-40B4-BE49-F238E27FC236}">
                <a16:creationId xmlns:a16="http://schemas.microsoft.com/office/drawing/2014/main" id="{447A7506-0F2B-2A1B-6794-DFB767AD91F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64" y="4254623"/>
            <a:ext cx="2336581" cy="212219"/>
          </a:xfrm>
          <a:prstGeom prst="rect">
            <a:avLst/>
          </a:prstGeom>
          <a:noFill/>
          <a:ln/>
          <a:effectLst/>
        </p:spPr>
      </p:pic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A16CEE7A-1975-DF16-A150-4F4C5C0DDC51}"/>
              </a:ext>
            </a:extLst>
          </p:cNvPr>
          <p:cNvCxnSpPr>
            <a:cxnSpLocks/>
          </p:cNvCxnSpPr>
          <p:nvPr/>
        </p:nvCxnSpPr>
        <p:spPr>
          <a:xfrm>
            <a:off x="6904783" y="4598598"/>
            <a:ext cx="0" cy="36004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upa 80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(\rho)]  = \max_{\rho,L} F(\rho,L)$$&#10; \end{document}&#10;" title="IguanaTex Vector Display">
            <a:extLst>
              <a:ext uri="{FF2B5EF4-FFF2-40B4-BE49-F238E27FC236}">
                <a16:creationId xmlns:a16="http://schemas.microsoft.com/office/drawing/2014/main" id="{2BCCC247-0391-2A2A-A0CD-37627599A221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5387560" y="5033401"/>
            <a:ext cx="3113506" cy="377482"/>
            <a:chOff x="9514691" y="6917438"/>
            <a:chExt cx="3113506" cy="377482"/>
          </a:xfrm>
        </p:grpSpPr>
        <p:sp>
          <p:nvSpPr>
            <p:cNvPr id="55" name="Dowolny kształt: kształt 54">
              <a:extLst>
                <a:ext uri="{FF2B5EF4-FFF2-40B4-BE49-F238E27FC236}">
                  <a16:creationId xmlns:a16="http://schemas.microsoft.com/office/drawing/2014/main" id="{A3334D7E-7E39-DD25-7862-4A0FBC3D9359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9514691" y="6992700"/>
              <a:ext cx="190932" cy="108005"/>
            </a:xfrm>
            <a:custGeom>
              <a:avLst/>
              <a:gdLst>
                <a:gd name="connsiteX0" fmla="*/ 19238 w 190932"/>
                <a:gd name="connsiteY0" fmla="*/ 24022 h 108005"/>
                <a:gd name="connsiteX1" fmla="*/ 19238 w 190932"/>
                <a:gd name="connsiteY1" fmla="*/ 89509 h 108005"/>
                <a:gd name="connsiteX2" fmla="*/ 170 w 190932"/>
                <a:gd name="connsiteY2" fmla="*/ 100505 h 108005"/>
                <a:gd name="connsiteX3" fmla="*/ 170 w 190932"/>
                <a:gd name="connsiteY3" fmla="*/ 108081 h 108005"/>
                <a:gd name="connsiteX4" fmla="*/ 27795 w 190932"/>
                <a:gd name="connsiteY4" fmla="*/ 107347 h 108005"/>
                <a:gd name="connsiteX5" fmla="*/ 55176 w 190932"/>
                <a:gd name="connsiteY5" fmla="*/ 108081 h 108005"/>
                <a:gd name="connsiteX6" fmla="*/ 55176 w 190932"/>
                <a:gd name="connsiteY6" fmla="*/ 100505 h 108005"/>
                <a:gd name="connsiteX7" fmla="*/ 36107 w 190932"/>
                <a:gd name="connsiteY7" fmla="*/ 89509 h 108005"/>
                <a:gd name="connsiteX8" fmla="*/ 36107 w 190932"/>
                <a:gd name="connsiteY8" fmla="*/ 44548 h 108005"/>
                <a:gd name="connsiteX9" fmla="*/ 69110 w 190932"/>
                <a:gd name="connsiteY9" fmla="*/ 5451 h 108005"/>
                <a:gd name="connsiteX10" fmla="*/ 87201 w 190932"/>
                <a:gd name="connsiteY10" fmla="*/ 32574 h 108005"/>
                <a:gd name="connsiteX11" fmla="*/ 87201 w 190932"/>
                <a:gd name="connsiteY11" fmla="*/ 89509 h 108005"/>
                <a:gd name="connsiteX12" fmla="*/ 68133 w 190932"/>
                <a:gd name="connsiteY12" fmla="*/ 100505 h 108005"/>
                <a:gd name="connsiteX13" fmla="*/ 68133 w 190932"/>
                <a:gd name="connsiteY13" fmla="*/ 108081 h 108005"/>
                <a:gd name="connsiteX14" fmla="*/ 95758 w 190932"/>
                <a:gd name="connsiteY14" fmla="*/ 107347 h 108005"/>
                <a:gd name="connsiteX15" fmla="*/ 123139 w 190932"/>
                <a:gd name="connsiteY15" fmla="*/ 108081 h 108005"/>
                <a:gd name="connsiteX16" fmla="*/ 123139 w 190932"/>
                <a:gd name="connsiteY16" fmla="*/ 100505 h 108005"/>
                <a:gd name="connsiteX17" fmla="*/ 104070 w 190932"/>
                <a:gd name="connsiteY17" fmla="*/ 89509 h 108005"/>
                <a:gd name="connsiteX18" fmla="*/ 104070 w 190932"/>
                <a:gd name="connsiteY18" fmla="*/ 44548 h 108005"/>
                <a:gd name="connsiteX19" fmla="*/ 137073 w 190932"/>
                <a:gd name="connsiteY19" fmla="*/ 5451 h 108005"/>
                <a:gd name="connsiteX20" fmla="*/ 155164 w 190932"/>
                <a:gd name="connsiteY20" fmla="*/ 32574 h 108005"/>
                <a:gd name="connsiteX21" fmla="*/ 155164 w 190932"/>
                <a:gd name="connsiteY21" fmla="*/ 89509 h 108005"/>
                <a:gd name="connsiteX22" fmla="*/ 136096 w 190932"/>
                <a:gd name="connsiteY22" fmla="*/ 100505 h 108005"/>
                <a:gd name="connsiteX23" fmla="*/ 136096 w 190932"/>
                <a:gd name="connsiteY23" fmla="*/ 108081 h 108005"/>
                <a:gd name="connsiteX24" fmla="*/ 163721 w 190932"/>
                <a:gd name="connsiteY24" fmla="*/ 107347 h 108005"/>
                <a:gd name="connsiteX25" fmla="*/ 191102 w 190932"/>
                <a:gd name="connsiteY25" fmla="*/ 108081 h 108005"/>
                <a:gd name="connsiteX26" fmla="*/ 191102 w 190932"/>
                <a:gd name="connsiteY26" fmla="*/ 100505 h 108005"/>
                <a:gd name="connsiteX27" fmla="*/ 172033 w 190932"/>
                <a:gd name="connsiteY27" fmla="*/ 93175 h 108005"/>
                <a:gd name="connsiteX28" fmla="*/ 172033 w 190932"/>
                <a:gd name="connsiteY28" fmla="*/ 46503 h 108005"/>
                <a:gd name="connsiteX29" fmla="*/ 164454 w 190932"/>
                <a:gd name="connsiteY29" fmla="*/ 9116 h 108005"/>
                <a:gd name="connsiteX30" fmla="*/ 138785 w 190932"/>
                <a:gd name="connsiteY30" fmla="*/ 75 h 108005"/>
                <a:gd name="connsiteX31" fmla="*/ 103336 w 190932"/>
                <a:gd name="connsiteY31" fmla="*/ 24022 h 108005"/>
                <a:gd name="connsiteX32" fmla="*/ 70822 w 190932"/>
                <a:gd name="connsiteY32" fmla="*/ 75 h 108005"/>
                <a:gd name="connsiteX33" fmla="*/ 34640 w 190932"/>
                <a:gd name="connsiteY33" fmla="*/ 25732 h 108005"/>
                <a:gd name="connsiteX34" fmla="*/ 34640 w 190932"/>
                <a:gd name="connsiteY34" fmla="*/ 75 h 108005"/>
                <a:gd name="connsiteX35" fmla="*/ 170 w 190932"/>
                <a:gd name="connsiteY35" fmla="*/ 2763 h 108005"/>
                <a:gd name="connsiteX36" fmla="*/ 170 w 190932"/>
                <a:gd name="connsiteY36" fmla="*/ 10338 h 108005"/>
                <a:gd name="connsiteX37" fmla="*/ 19238 w 190932"/>
                <a:gd name="connsiteY37" fmla="*/ 24022 h 10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0932" h="108005">
                  <a:moveTo>
                    <a:pt x="19238" y="24022"/>
                  </a:moveTo>
                  <a:lnTo>
                    <a:pt x="19238" y="89509"/>
                  </a:lnTo>
                  <a:cubicBezTo>
                    <a:pt x="19238" y="100505"/>
                    <a:pt x="16549" y="100505"/>
                    <a:pt x="170" y="100505"/>
                  </a:cubicBezTo>
                  <a:lnTo>
                    <a:pt x="170" y="108081"/>
                  </a:lnTo>
                  <a:cubicBezTo>
                    <a:pt x="8726" y="107836"/>
                    <a:pt x="21194" y="107347"/>
                    <a:pt x="27795" y="107347"/>
                  </a:cubicBezTo>
                  <a:cubicBezTo>
                    <a:pt x="34151" y="107347"/>
                    <a:pt x="46864" y="107836"/>
                    <a:pt x="55176" y="108081"/>
                  </a:cubicBezTo>
                  <a:lnTo>
                    <a:pt x="55176" y="100505"/>
                  </a:lnTo>
                  <a:cubicBezTo>
                    <a:pt x="38796" y="100505"/>
                    <a:pt x="36107" y="100505"/>
                    <a:pt x="36107" y="89509"/>
                  </a:cubicBezTo>
                  <a:lnTo>
                    <a:pt x="36107" y="44548"/>
                  </a:lnTo>
                  <a:cubicBezTo>
                    <a:pt x="36107" y="19135"/>
                    <a:pt x="53464" y="5451"/>
                    <a:pt x="69110" y="5451"/>
                  </a:cubicBezTo>
                  <a:cubicBezTo>
                    <a:pt x="84512" y="5451"/>
                    <a:pt x="87201" y="18646"/>
                    <a:pt x="87201" y="32574"/>
                  </a:cubicBezTo>
                  <a:lnTo>
                    <a:pt x="87201" y="89509"/>
                  </a:lnTo>
                  <a:cubicBezTo>
                    <a:pt x="87201" y="100505"/>
                    <a:pt x="84512" y="100505"/>
                    <a:pt x="68133" y="100505"/>
                  </a:cubicBezTo>
                  <a:lnTo>
                    <a:pt x="68133" y="108081"/>
                  </a:lnTo>
                  <a:cubicBezTo>
                    <a:pt x="76689" y="107836"/>
                    <a:pt x="89157" y="107347"/>
                    <a:pt x="95758" y="107347"/>
                  </a:cubicBezTo>
                  <a:cubicBezTo>
                    <a:pt x="102114" y="107347"/>
                    <a:pt x="114827" y="107836"/>
                    <a:pt x="123139" y="108081"/>
                  </a:cubicBezTo>
                  <a:lnTo>
                    <a:pt x="123139" y="100505"/>
                  </a:lnTo>
                  <a:cubicBezTo>
                    <a:pt x="106759" y="100505"/>
                    <a:pt x="104070" y="100505"/>
                    <a:pt x="104070" y="89509"/>
                  </a:cubicBezTo>
                  <a:lnTo>
                    <a:pt x="104070" y="44548"/>
                  </a:lnTo>
                  <a:cubicBezTo>
                    <a:pt x="104070" y="19135"/>
                    <a:pt x="121427" y="5451"/>
                    <a:pt x="137073" y="5451"/>
                  </a:cubicBezTo>
                  <a:cubicBezTo>
                    <a:pt x="152475" y="5451"/>
                    <a:pt x="155164" y="18646"/>
                    <a:pt x="155164" y="32574"/>
                  </a:cubicBezTo>
                  <a:lnTo>
                    <a:pt x="155164" y="89509"/>
                  </a:lnTo>
                  <a:cubicBezTo>
                    <a:pt x="155164" y="100505"/>
                    <a:pt x="152475" y="100505"/>
                    <a:pt x="136096" y="100505"/>
                  </a:cubicBezTo>
                  <a:lnTo>
                    <a:pt x="136096" y="108081"/>
                  </a:lnTo>
                  <a:cubicBezTo>
                    <a:pt x="144652" y="107836"/>
                    <a:pt x="157120" y="107347"/>
                    <a:pt x="163721" y="107347"/>
                  </a:cubicBezTo>
                  <a:cubicBezTo>
                    <a:pt x="170077" y="107347"/>
                    <a:pt x="182790" y="107836"/>
                    <a:pt x="191102" y="108081"/>
                  </a:cubicBezTo>
                  <a:lnTo>
                    <a:pt x="191102" y="100505"/>
                  </a:lnTo>
                  <a:cubicBezTo>
                    <a:pt x="178389" y="100505"/>
                    <a:pt x="172277" y="100505"/>
                    <a:pt x="172033" y="93175"/>
                  </a:cubicBezTo>
                  <a:lnTo>
                    <a:pt x="172033" y="46503"/>
                  </a:lnTo>
                  <a:cubicBezTo>
                    <a:pt x="172033" y="25488"/>
                    <a:pt x="172033" y="17913"/>
                    <a:pt x="164454" y="9116"/>
                  </a:cubicBezTo>
                  <a:cubicBezTo>
                    <a:pt x="161032" y="4962"/>
                    <a:pt x="152964" y="75"/>
                    <a:pt x="138785" y="75"/>
                  </a:cubicBezTo>
                  <a:cubicBezTo>
                    <a:pt x="118249" y="75"/>
                    <a:pt x="107492" y="14736"/>
                    <a:pt x="103336" y="24022"/>
                  </a:cubicBezTo>
                  <a:cubicBezTo>
                    <a:pt x="99914" y="2763"/>
                    <a:pt x="81823" y="75"/>
                    <a:pt x="70822" y="75"/>
                  </a:cubicBezTo>
                  <a:cubicBezTo>
                    <a:pt x="52975" y="75"/>
                    <a:pt x="41485" y="10582"/>
                    <a:pt x="34640" y="25732"/>
                  </a:cubicBezTo>
                  <a:lnTo>
                    <a:pt x="34640" y="75"/>
                  </a:lnTo>
                  <a:lnTo>
                    <a:pt x="170" y="2763"/>
                  </a:lnTo>
                  <a:lnTo>
                    <a:pt x="170" y="10338"/>
                  </a:lnTo>
                  <a:cubicBezTo>
                    <a:pt x="17283" y="10338"/>
                    <a:pt x="19238" y="12048"/>
                    <a:pt x="19238" y="2402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6" name="Dowolny kształt: kształt 55">
              <a:extLst>
                <a:ext uri="{FF2B5EF4-FFF2-40B4-BE49-F238E27FC236}">
                  <a16:creationId xmlns:a16="http://schemas.microsoft.com/office/drawing/2014/main" id="{16C5A31F-DEA0-ACC7-7385-685F1150B4B6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9720862" y="6991234"/>
              <a:ext cx="110256" cy="112159"/>
            </a:xfrm>
            <a:custGeom>
              <a:avLst/>
              <a:gdLst>
                <a:gd name="connsiteX0" fmla="*/ 71319 w 110256"/>
                <a:gd name="connsiteY0" fmla="*/ 90976 h 112159"/>
                <a:gd name="connsiteX1" fmla="*/ 90388 w 110256"/>
                <a:gd name="connsiteY1" fmla="*/ 111013 h 112159"/>
                <a:gd name="connsiteX2" fmla="*/ 110434 w 110256"/>
                <a:gd name="connsiteY2" fmla="*/ 87799 h 112159"/>
                <a:gd name="connsiteX3" fmla="*/ 110434 w 110256"/>
                <a:gd name="connsiteY3" fmla="*/ 74115 h 112159"/>
                <a:gd name="connsiteX4" fmla="*/ 104323 w 110256"/>
                <a:gd name="connsiteY4" fmla="*/ 74115 h 112159"/>
                <a:gd name="connsiteX5" fmla="*/ 104323 w 110256"/>
                <a:gd name="connsiteY5" fmla="*/ 87799 h 112159"/>
                <a:gd name="connsiteX6" fmla="*/ 95522 w 110256"/>
                <a:gd name="connsiteY6" fmla="*/ 103438 h 112159"/>
                <a:gd name="connsiteX7" fmla="*/ 86476 w 110256"/>
                <a:gd name="connsiteY7" fmla="*/ 91220 h 112159"/>
                <a:gd name="connsiteX8" fmla="*/ 86476 w 110256"/>
                <a:gd name="connsiteY8" fmla="*/ 42348 h 112159"/>
                <a:gd name="connsiteX9" fmla="*/ 77675 w 110256"/>
                <a:gd name="connsiteY9" fmla="*/ 13514 h 112159"/>
                <a:gd name="connsiteX10" fmla="*/ 44183 w 110256"/>
                <a:gd name="connsiteY10" fmla="*/ 75 h 112159"/>
                <a:gd name="connsiteX11" fmla="*/ 7267 w 110256"/>
                <a:gd name="connsiteY11" fmla="*/ 27687 h 112159"/>
                <a:gd name="connsiteX12" fmla="*/ 18513 w 110256"/>
                <a:gd name="connsiteY12" fmla="*/ 39172 h 112159"/>
                <a:gd name="connsiteX13" fmla="*/ 29759 w 110256"/>
                <a:gd name="connsiteY13" fmla="*/ 27931 h 112159"/>
                <a:gd name="connsiteX14" fmla="*/ 17291 w 110256"/>
                <a:gd name="connsiteY14" fmla="*/ 16691 h 112159"/>
                <a:gd name="connsiteX15" fmla="*/ 43694 w 110256"/>
                <a:gd name="connsiteY15" fmla="*/ 5451 h 112159"/>
                <a:gd name="connsiteX16" fmla="*/ 69608 w 110256"/>
                <a:gd name="connsiteY16" fmla="*/ 36728 h 112159"/>
                <a:gd name="connsiteX17" fmla="*/ 69608 w 110256"/>
                <a:gd name="connsiteY17" fmla="*/ 45769 h 112159"/>
                <a:gd name="connsiteX18" fmla="*/ 24625 w 110256"/>
                <a:gd name="connsiteY18" fmla="*/ 54566 h 112159"/>
                <a:gd name="connsiteX19" fmla="*/ 178 w 110256"/>
                <a:gd name="connsiteY19" fmla="*/ 86333 h 112159"/>
                <a:gd name="connsiteX20" fmla="*/ 39293 w 110256"/>
                <a:gd name="connsiteY20" fmla="*/ 112235 h 112159"/>
                <a:gd name="connsiteX21" fmla="*/ 71319 w 110256"/>
                <a:gd name="connsiteY21" fmla="*/ 90976 h 112159"/>
                <a:gd name="connsiteX22" fmla="*/ 69608 w 110256"/>
                <a:gd name="connsiteY22" fmla="*/ 50901 h 112159"/>
                <a:gd name="connsiteX23" fmla="*/ 69608 w 110256"/>
                <a:gd name="connsiteY23" fmla="*/ 75337 h 112159"/>
                <a:gd name="connsiteX24" fmla="*/ 41005 w 110256"/>
                <a:gd name="connsiteY24" fmla="*/ 106859 h 112159"/>
                <a:gd name="connsiteX25" fmla="*/ 19002 w 110256"/>
                <a:gd name="connsiteY25" fmla="*/ 86088 h 112159"/>
                <a:gd name="connsiteX26" fmla="*/ 69608 w 110256"/>
                <a:gd name="connsiteY26" fmla="*/ 50901 h 112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0256" h="112159">
                  <a:moveTo>
                    <a:pt x="71319" y="90976"/>
                  </a:moveTo>
                  <a:cubicBezTo>
                    <a:pt x="72297" y="100750"/>
                    <a:pt x="78898" y="111013"/>
                    <a:pt x="90388" y="111013"/>
                  </a:cubicBezTo>
                  <a:cubicBezTo>
                    <a:pt x="95522" y="111013"/>
                    <a:pt x="110434" y="107592"/>
                    <a:pt x="110434" y="87799"/>
                  </a:cubicBezTo>
                  <a:lnTo>
                    <a:pt x="110434" y="74115"/>
                  </a:lnTo>
                  <a:lnTo>
                    <a:pt x="104323" y="74115"/>
                  </a:lnTo>
                  <a:lnTo>
                    <a:pt x="104323" y="87799"/>
                  </a:lnTo>
                  <a:cubicBezTo>
                    <a:pt x="104323" y="101972"/>
                    <a:pt x="98211" y="103438"/>
                    <a:pt x="95522" y="103438"/>
                  </a:cubicBezTo>
                  <a:cubicBezTo>
                    <a:pt x="87454" y="103438"/>
                    <a:pt x="86476" y="92442"/>
                    <a:pt x="86476" y="91220"/>
                  </a:cubicBezTo>
                  <a:lnTo>
                    <a:pt x="86476" y="42348"/>
                  </a:lnTo>
                  <a:cubicBezTo>
                    <a:pt x="86476" y="32085"/>
                    <a:pt x="86476" y="22556"/>
                    <a:pt x="77675" y="13514"/>
                  </a:cubicBezTo>
                  <a:cubicBezTo>
                    <a:pt x="68141" y="3984"/>
                    <a:pt x="55917" y="75"/>
                    <a:pt x="44183" y="75"/>
                  </a:cubicBezTo>
                  <a:cubicBezTo>
                    <a:pt x="24136" y="75"/>
                    <a:pt x="7267" y="11559"/>
                    <a:pt x="7267" y="27687"/>
                  </a:cubicBezTo>
                  <a:cubicBezTo>
                    <a:pt x="7267" y="35018"/>
                    <a:pt x="12157" y="39172"/>
                    <a:pt x="18513" y="39172"/>
                  </a:cubicBezTo>
                  <a:cubicBezTo>
                    <a:pt x="25358" y="39172"/>
                    <a:pt x="29759" y="34285"/>
                    <a:pt x="29759" y="27931"/>
                  </a:cubicBezTo>
                  <a:cubicBezTo>
                    <a:pt x="29759" y="24999"/>
                    <a:pt x="28536" y="16935"/>
                    <a:pt x="17291" y="16691"/>
                  </a:cubicBezTo>
                  <a:cubicBezTo>
                    <a:pt x="23892" y="8138"/>
                    <a:pt x="35871" y="5451"/>
                    <a:pt x="43694" y="5451"/>
                  </a:cubicBezTo>
                  <a:cubicBezTo>
                    <a:pt x="55673" y="5451"/>
                    <a:pt x="69608" y="14980"/>
                    <a:pt x="69608" y="36728"/>
                  </a:cubicBezTo>
                  <a:lnTo>
                    <a:pt x="69608" y="45769"/>
                  </a:lnTo>
                  <a:cubicBezTo>
                    <a:pt x="57140" y="46503"/>
                    <a:pt x="40027" y="47236"/>
                    <a:pt x="24625" y="54566"/>
                  </a:cubicBezTo>
                  <a:cubicBezTo>
                    <a:pt x="6290" y="62874"/>
                    <a:pt x="178" y="75581"/>
                    <a:pt x="178" y="86333"/>
                  </a:cubicBezTo>
                  <a:cubicBezTo>
                    <a:pt x="178" y="106126"/>
                    <a:pt x="23892" y="112235"/>
                    <a:pt x="39293" y="112235"/>
                  </a:cubicBezTo>
                  <a:cubicBezTo>
                    <a:pt x="55428" y="112235"/>
                    <a:pt x="66674" y="102460"/>
                    <a:pt x="71319" y="90976"/>
                  </a:cubicBezTo>
                  <a:close/>
                  <a:moveTo>
                    <a:pt x="69608" y="50901"/>
                  </a:moveTo>
                  <a:lnTo>
                    <a:pt x="69608" y="75337"/>
                  </a:lnTo>
                  <a:cubicBezTo>
                    <a:pt x="69608" y="98551"/>
                    <a:pt x="52006" y="106859"/>
                    <a:pt x="41005" y="106859"/>
                  </a:cubicBezTo>
                  <a:cubicBezTo>
                    <a:pt x="29025" y="106859"/>
                    <a:pt x="19002" y="98306"/>
                    <a:pt x="19002" y="86088"/>
                  </a:cubicBezTo>
                  <a:cubicBezTo>
                    <a:pt x="19002" y="72649"/>
                    <a:pt x="29270" y="52367"/>
                    <a:pt x="69608" y="5090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7" name="Dowolny kształt: kształt 56">
              <a:extLst>
                <a:ext uri="{FF2B5EF4-FFF2-40B4-BE49-F238E27FC236}">
                  <a16:creationId xmlns:a16="http://schemas.microsoft.com/office/drawing/2014/main" id="{BC2B46C2-EF68-A224-5EA1-B17579260E52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9835764" y="6995388"/>
              <a:ext cx="123213" cy="105317"/>
            </a:xfrm>
            <a:custGeom>
              <a:avLst/>
              <a:gdLst>
                <a:gd name="connsiteX0" fmla="*/ 67412 w 123213"/>
                <a:gd name="connsiteY0" fmla="*/ 47969 h 105317"/>
                <a:gd name="connsiteX1" fmla="*/ 89904 w 123213"/>
                <a:gd name="connsiteY1" fmla="*/ 20356 h 105317"/>
                <a:gd name="connsiteX2" fmla="*/ 118996 w 123213"/>
                <a:gd name="connsiteY2" fmla="*/ 7650 h 105317"/>
                <a:gd name="connsiteX3" fmla="*/ 118996 w 123213"/>
                <a:gd name="connsiteY3" fmla="*/ 75 h 105317"/>
                <a:gd name="connsiteX4" fmla="*/ 98949 w 123213"/>
                <a:gd name="connsiteY4" fmla="*/ 808 h 105317"/>
                <a:gd name="connsiteX5" fmla="*/ 75480 w 123213"/>
                <a:gd name="connsiteY5" fmla="*/ 75 h 105317"/>
                <a:gd name="connsiteX6" fmla="*/ 75480 w 123213"/>
                <a:gd name="connsiteY6" fmla="*/ 7650 h 105317"/>
                <a:gd name="connsiteX7" fmla="*/ 82570 w 123213"/>
                <a:gd name="connsiteY7" fmla="*/ 15225 h 105317"/>
                <a:gd name="connsiteX8" fmla="*/ 78903 w 123213"/>
                <a:gd name="connsiteY8" fmla="*/ 23777 h 105317"/>
                <a:gd name="connsiteX9" fmla="*/ 63745 w 123213"/>
                <a:gd name="connsiteY9" fmla="*/ 42837 h 105317"/>
                <a:gd name="connsiteX10" fmla="*/ 44677 w 123213"/>
                <a:gd name="connsiteY10" fmla="*/ 18157 h 105317"/>
                <a:gd name="connsiteX11" fmla="*/ 42476 w 123213"/>
                <a:gd name="connsiteY11" fmla="*/ 13759 h 105317"/>
                <a:gd name="connsiteX12" fmla="*/ 51033 w 123213"/>
                <a:gd name="connsiteY12" fmla="*/ 7650 h 105317"/>
                <a:gd name="connsiteX13" fmla="*/ 51033 w 123213"/>
                <a:gd name="connsiteY13" fmla="*/ 75 h 105317"/>
                <a:gd name="connsiteX14" fmla="*/ 24630 w 123213"/>
                <a:gd name="connsiteY14" fmla="*/ 808 h 105317"/>
                <a:gd name="connsiteX15" fmla="*/ 1405 w 123213"/>
                <a:gd name="connsiteY15" fmla="*/ 75 h 105317"/>
                <a:gd name="connsiteX16" fmla="*/ 1405 w 123213"/>
                <a:gd name="connsiteY16" fmla="*/ 7650 h 105317"/>
                <a:gd name="connsiteX17" fmla="*/ 30253 w 123213"/>
                <a:gd name="connsiteY17" fmla="*/ 22556 h 105317"/>
                <a:gd name="connsiteX18" fmla="*/ 54455 w 123213"/>
                <a:gd name="connsiteY18" fmla="*/ 54078 h 105317"/>
                <a:gd name="connsiteX19" fmla="*/ 31475 w 123213"/>
                <a:gd name="connsiteY19" fmla="*/ 83156 h 105317"/>
                <a:gd name="connsiteX20" fmla="*/ 183 w 123213"/>
                <a:gd name="connsiteY20" fmla="*/ 97818 h 105317"/>
                <a:gd name="connsiteX21" fmla="*/ 183 w 123213"/>
                <a:gd name="connsiteY21" fmla="*/ 105393 h 105317"/>
                <a:gd name="connsiteX22" fmla="*/ 20474 w 123213"/>
                <a:gd name="connsiteY22" fmla="*/ 104660 h 105317"/>
                <a:gd name="connsiteX23" fmla="*/ 43699 w 123213"/>
                <a:gd name="connsiteY23" fmla="*/ 105393 h 105317"/>
                <a:gd name="connsiteX24" fmla="*/ 43699 w 123213"/>
                <a:gd name="connsiteY24" fmla="*/ 97818 h 105317"/>
                <a:gd name="connsiteX25" fmla="*/ 36609 w 123213"/>
                <a:gd name="connsiteY25" fmla="*/ 90242 h 105317"/>
                <a:gd name="connsiteX26" fmla="*/ 58611 w 123213"/>
                <a:gd name="connsiteY26" fmla="*/ 59209 h 105317"/>
                <a:gd name="connsiteX27" fmla="*/ 77191 w 123213"/>
                <a:gd name="connsiteY27" fmla="*/ 83645 h 105317"/>
                <a:gd name="connsiteX28" fmla="*/ 82325 w 123213"/>
                <a:gd name="connsiteY28" fmla="*/ 91709 h 105317"/>
                <a:gd name="connsiteX29" fmla="*/ 73524 w 123213"/>
                <a:gd name="connsiteY29" fmla="*/ 97818 h 105317"/>
                <a:gd name="connsiteX30" fmla="*/ 73524 w 123213"/>
                <a:gd name="connsiteY30" fmla="*/ 105393 h 105317"/>
                <a:gd name="connsiteX31" fmla="*/ 99927 w 123213"/>
                <a:gd name="connsiteY31" fmla="*/ 104660 h 105317"/>
                <a:gd name="connsiteX32" fmla="*/ 123396 w 123213"/>
                <a:gd name="connsiteY32" fmla="*/ 105393 h 105317"/>
                <a:gd name="connsiteX33" fmla="*/ 123396 w 123213"/>
                <a:gd name="connsiteY33" fmla="*/ 97818 h 105317"/>
                <a:gd name="connsiteX34" fmla="*/ 100172 w 123213"/>
                <a:gd name="connsiteY34" fmla="*/ 90242 h 105317"/>
                <a:gd name="connsiteX35" fmla="*/ 67412 w 123213"/>
                <a:gd name="connsiteY35" fmla="*/ 47969 h 10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213" h="105317">
                  <a:moveTo>
                    <a:pt x="67412" y="47969"/>
                  </a:moveTo>
                  <a:cubicBezTo>
                    <a:pt x="74747" y="38683"/>
                    <a:pt x="84036" y="26710"/>
                    <a:pt x="89904" y="20356"/>
                  </a:cubicBezTo>
                  <a:cubicBezTo>
                    <a:pt x="97482" y="11559"/>
                    <a:pt x="107506" y="7894"/>
                    <a:pt x="118996" y="7650"/>
                  </a:cubicBezTo>
                  <a:lnTo>
                    <a:pt x="118996" y="75"/>
                  </a:lnTo>
                  <a:cubicBezTo>
                    <a:pt x="112640" y="563"/>
                    <a:pt x="105305" y="808"/>
                    <a:pt x="98949" y="808"/>
                  </a:cubicBezTo>
                  <a:cubicBezTo>
                    <a:pt x="91615" y="808"/>
                    <a:pt x="78658" y="319"/>
                    <a:pt x="75480" y="75"/>
                  </a:cubicBezTo>
                  <a:lnTo>
                    <a:pt x="75480" y="7650"/>
                  </a:lnTo>
                  <a:cubicBezTo>
                    <a:pt x="80614" y="8138"/>
                    <a:pt x="82570" y="11315"/>
                    <a:pt x="82570" y="15225"/>
                  </a:cubicBezTo>
                  <a:cubicBezTo>
                    <a:pt x="82570" y="19135"/>
                    <a:pt x="80125" y="22311"/>
                    <a:pt x="78903" y="23777"/>
                  </a:cubicBezTo>
                  <a:lnTo>
                    <a:pt x="63745" y="42837"/>
                  </a:lnTo>
                  <a:lnTo>
                    <a:pt x="44677" y="18157"/>
                  </a:lnTo>
                  <a:cubicBezTo>
                    <a:pt x="42476" y="15714"/>
                    <a:pt x="42476" y="15225"/>
                    <a:pt x="42476" y="13759"/>
                  </a:cubicBezTo>
                  <a:cubicBezTo>
                    <a:pt x="42476" y="10093"/>
                    <a:pt x="46143" y="7894"/>
                    <a:pt x="51033" y="7650"/>
                  </a:cubicBezTo>
                  <a:lnTo>
                    <a:pt x="51033" y="75"/>
                  </a:lnTo>
                  <a:cubicBezTo>
                    <a:pt x="44677" y="319"/>
                    <a:pt x="28541" y="808"/>
                    <a:pt x="24630" y="808"/>
                  </a:cubicBezTo>
                  <a:cubicBezTo>
                    <a:pt x="19496" y="808"/>
                    <a:pt x="8006" y="563"/>
                    <a:pt x="1405" y="75"/>
                  </a:cubicBezTo>
                  <a:lnTo>
                    <a:pt x="1405" y="7650"/>
                  </a:lnTo>
                  <a:cubicBezTo>
                    <a:pt x="18518" y="7650"/>
                    <a:pt x="18763" y="7894"/>
                    <a:pt x="30253" y="22556"/>
                  </a:cubicBezTo>
                  <a:lnTo>
                    <a:pt x="54455" y="54078"/>
                  </a:lnTo>
                  <a:lnTo>
                    <a:pt x="31475" y="83156"/>
                  </a:lnTo>
                  <a:cubicBezTo>
                    <a:pt x="19741" y="97329"/>
                    <a:pt x="5317" y="97818"/>
                    <a:pt x="183" y="97818"/>
                  </a:cubicBezTo>
                  <a:lnTo>
                    <a:pt x="183" y="105393"/>
                  </a:lnTo>
                  <a:cubicBezTo>
                    <a:pt x="6539" y="104904"/>
                    <a:pt x="14118" y="104660"/>
                    <a:pt x="20474" y="104660"/>
                  </a:cubicBezTo>
                  <a:cubicBezTo>
                    <a:pt x="27564" y="104660"/>
                    <a:pt x="37831" y="105148"/>
                    <a:pt x="43699" y="105393"/>
                  </a:cubicBezTo>
                  <a:lnTo>
                    <a:pt x="43699" y="97818"/>
                  </a:lnTo>
                  <a:cubicBezTo>
                    <a:pt x="38320" y="97084"/>
                    <a:pt x="36609" y="93908"/>
                    <a:pt x="36609" y="90242"/>
                  </a:cubicBezTo>
                  <a:cubicBezTo>
                    <a:pt x="36609" y="84867"/>
                    <a:pt x="43699" y="76803"/>
                    <a:pt x="58611" y="59209"/>
                  </a:cubicBezTo>
                  <a:lnTo>
                    <a:pt x="77191" y="83645"/>
                  </a:lnTo>
                  <a:cubicBezTo>
                    <a:pt x="79147" y="86333"/>
                    <a:pt x="82325" y="90242"/>
                    <a:pt x="82325" y="91709"/>
                  </a:cubicBezTo>
                  <a:cubicBezTo>
                    <a:pt x="82325" y="93908"/>
                    <a:pt x="80125" y="97573"/>
                    <a:pt x="73524" y="97818"/>
                  </a:cubicBezTo>
                  <a:lnTo>
                    <a:pt x="73524" y="105393"/>
                  </a:lnTo>
                  <a:cubicBezTo>
                    <a:pt x="80858" y="105148"/>
                    <a:pt x="94549" y="104660"/>
                    <a:pt x="99927" y="104660"/>
                  </a:cubicBezTo>
                  <a:cubicBezTo>
                    <a:pt x="106528" y="104660"/>
                    <a:pt x="116062" y="104904"/>
                    <a:pt x="123396" y="105393"/>
                  </a:cubicBezTo>
                  <a:lnTo>
                    <a:pt x="123396" y="97818"/>
                  </a:lnTo>
                  <a:cubicBezTo>
                    <a:pt x="110195" y="97818"/>
                    <a:pt x="105794" y="97329"/>
                    <a:pt x="100172" y="90242"/>
                  </a:cubicBezTo>
                  <a:lnTo>
                    <a:pt x="67412" y="4796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8" name="Dowolny kształt: kształt 57">
              <a:extLst>
                <a:ext uri="{FF2B5EF4-FFF2-40B4-BE49-F238E27FC236}">
                  <a16:creationId xmlns:a16="http://schemas.microsoft.com/office/drawing/2014/main" id="{B3BFDB07-440A-8547-216D-8EDA8AA66300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9692204" y="7171887"/>
              <a:ext cx="87447" cy="112037"/>
            </a:xfrm>
            <a:custGeom>
              <a:avLst/>
              <a:gdLst>
                <a:gd name="connsiteX0" fmla="*/ 861 w 87447"/>
                <a:gd name="connsiteY0" fmla="*/ 103053 h 112037"/>
                <a:gd name="connsiteX1" fmla="*/ 177 w 87447"/>
                <a:gd name="connsiteY1" fmla="*/ 106645 h 112037"/>
                <a:gd name="connsiteX2" fmla="*/ 5995 w 87447"/>
                <a:gd name="connsiteY2" fmla="*/ 112118 h 112037"/>
                <a:gd name="connsiteX3" fmla="*/ 14723 w 87447"/>
                <a:gd name="connsiteY3" fmla="*/ 101513 h 112037"/>
                <a:gd name="connsiteX4" fmla="*/ 23622 w 87447"/>
                <a:gd name="connsiteY4" fmla="*/ 66619 h 112037"/>
                <a:gd name="connsiteX5" fmla="*/ 42446 w 87447"/>
                <a:gd name="connsiteY5" fmla="*/ 77224 h 112037"/>
                <a:gd name="connsiteX6" fmla="*/ 87624 w 87447"/>
                <a:gd name="connsiteY6" fmla="*/ 28988 h 112037"/>
                <a:gd name="connsiteX7" fmla="*/ 60414 w 87447"/>
                <a:gd name="connsiteY7" fmla="*/ 81 h 112037"/>
                <a:gd name="connsiteX8" fmla="*/ 16947 w 87447"/>
                <a:gd name="connsiteY8" fmla="*/ 38909 h 112037"/>
                <a:gd name="connsiteX9" fmla="*/ 861 w 87447"/>
                <a:gd name="connsiteY9" fmla="*/ 103053 h 112037"/>
                <a:gd name="connsiteX10" fmla="*/ 42275 w 87447"/>
                <a:gd name="connsiteY10" fmla="*/ 72435 h 112037"/>
                <a:gd name="connsiteX11" fmla="*/ 25846 w 87447"/>
                <a:gd name="connsiteY11" fmla="*/ 57553 h 112037"/>
                <a:gd name="connsiteX12" fmla="*/ 27386 w 87447"/>
                <a:gd name="connsiteY12" fmla="*/ 51396 h 112037"/>
                <a:gd name="connsiteX13" fmla="*/ 38510 w 87447"/>
                <a:gd name="connsiteY13" fmla="*/ 18896 h 112037"/>
                <a:gd name="connsiteX14" fmla="*/ 60072 w 87447"/>
                <a:gd name="connsiteY14" fmla="*/ 4870 h 112037"/>
                <a:gd name="connsiteX15" fmla="*/ 73763 w 87447"/>
                <a:gd name="connsiteY15" fmla="*/ 22146 h 112037"/>
                <a:gd name="connsiteX16" fmla="*/ 64008 w 87447"/>
                <a:gd name="connsiteY16" fmla="*/ 57553 h 112037"/>
                <a:gd name="connsiteX17" fmla="*/ 42275 w 87447"/>
                <a:gd name="connsiteY17" fmla="*/ 72435 h 11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447" h="112037">
                  <a:moveTo>
                    <a:pt x="861" y="103053"/>
                  </a:moveTo>
                  <a:cubicBezTo>
                    <a:pt x="177" y="105618"/>
                    <a:pt x="177" y="106474"/>
                    <a:pt x="177" y="106645"/>
                  </a:cubicBezTo>
                  <a:cubicBezTo>
                    <a:pt x="177" y="110408"/>
                    <a:pt x="3257" y="112118"/>
                    <a:pt x="5995" y="112118"/>
                  </a:cubicBezTo>
                  <a:cubicBezTo>
                    <a:pt x="12156" y="112118"/>
                    <a:pt x="13525" y="106987"/>
                    <a:pt x="14723" y="101513"/>
                  </a:cubicBezTo>
                  <a:cubicBezTo>
                    <a:pt x="17119" y="92619"/>
                    <a:pt x="21910" y="73119"/>
                    <a:pt x="23622" y="66619"/>
                  </a:cubicBezTo>
                  <a:cubicBezTo>
                    <a:pt x="25162" y="69185"/>
                    <a:pt x="30638" y="77224"/>
                    <a:pt x="42446" y="77224"/>
                  </a:cubicBezTo>
                  <a:cubicBezTo>
                    <a:pt x="64350" y="77224"/>
                    <a:pt x="87624" y="53961"/>
                    <a:pt x="87624" y="28988"/>
                  </a:cubicBezTo>
                  <a:cubicBezTo>
                    <a:pt x="87624" y="10857"/>
                    <a:pt x="75474" y="81"/>
                    <a:pt x="60414" y="81"/>
                  </a:cubicBezTo>
                  <a:cubicBezTo>
                    <a:pt x="43644" y="81"/>
                    <a:pt x="22937" y="14791"/>
                    <a:pt x="16947" y="38909"/>
                  </a:cubicBezTo>
                  <a:lnTo>
                    <a:pt x="861" y="103053"/>
                  </a:lnTo>
                  <a:close/>
                  <a:moveTo>
                    <a:pt x="42275" y="72435"/>
                  </a:moveTo>
                  <a:cubicBezTo>
                    <a:pt x="29611" y="72435"/>
                    <a:pt x="25846" y="59777"/>
                    <a:pt x="25846" y="57553"/>
                  </a:cubicBezTo>
                  <a:cubicBezTo>
                    <a:pt x="25846" y="57211"/>
                    <a:pt x="26873" y="53448"/>
                    <a:pt x="27386" y="51396"/>
                  </a:cubicBezTo>
                  <a:cubicBezTo>
                    <a:pt x="32520" y="30357"/>
                    <a:pt x="33547" y="26422"/>
                    <a:pt x="38510" y="18896"/>
                  </a:cubicBezTo>
                  <a:cubicBezTo>
                    <a:pt x="44671" y="9831"/>
                    <a:pt x="53227" y="4870"/>
                    <a:pt x="60072" y="4870"/>
                  </a:cubicBezTo>
                  <a:cubicBezTo>
                    <a:pt x="67089" y="4870"/>
                    <a:pt x="73763" y="9831"/>
                    <a:pt x="73763" y="22146"/>
                  </a:cubicBezTo>
                  <a:cubicBezTo>
                    <a:pt x="73763" y="30014"/>
                    <a:pt x="69313" y="49001"/>
                    <a:pt x="64008" y="57553"/>
                  </a:cubicBezTo>
                  <a:cubicBezTo>
                    <a:pt x="56136" y="69698"/>
                    <a:pt x="47580" y="72435"/>
                    <a:pt x="42275" y="7243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9" name="Dowolny kształt: kształt 58">
              <a:extLst>
                <a:ext uri="{FF2B5EF4-FFF2-40B4-BE49-F238E27FC236}">
                  <a16:creationId xmlns:a16="http://schemas.microsoft.com/office/drawing/2014/main" id="{FD4D06DC-2700-DDEA-1086-C0269DA3A2F9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0011892" y="6934543"/>
              <a:ext cx="173764" cy="166162"/>
            </a:xfrm>
            <a:custGeom>
              <a:avLst/>
              <a:gdLst>
                <a:gd name="connsiteX0" fmla="*/ 64975 w 173764"/>
                <a:gd name="connsiteY0" fmla="*/ 86821 h 166162"/>
                <a:gd name="connsiteX1" fmla="*/ 88688 w 173764"/>
                <a:gd name="connsiteY1" fmla="*/ 86821 h 166162"/>
                <a:gd name="connsiteX2" fmla="*/ 108979 w 173764"/>
                <a:gd name="connsiteY2" fmla="*/ 97818 h 166162"/>
                <a:gd name="connsiteX3" fmla="*/ 107268 w 173764"/>
                <a:gd name="connsiteY3" fmla="*/ 109791 h 166162"/>
                <a:gd name="connsiteX4" fmla="*/ 106535 w 173764"/>
                <a:gd name="connsiteY4" fmla="*/ 112479 h 166162"/>
                <a:gd name="connsiteX5" fmla="*/ 109468 w 173764"/>
                <a:gd name="connsiteY5" fmla="*/ 115411 h 166162"/>
                <a:gd name="connsiteX6" fmla="*/ 113135 w 173764"/>
                <a:gd name="connsiteY6" fmla="*/ 110280 h 166162"/>
                <a:gd name="connsiteX7" fmla="*/ 126581 w 173764"/>
                <a:gd name="connsiteY7" fmla="*/ 57254 h 166162"/>
                <a:gd name="connsiteX8" fmla="*/ 127315 w 173764"/>
                <a:gd name="connsiteY8" fmla="*/ 53345 h 166162"/>
                <a:gd name="connsiteX9" fmla="*/ 124381 w 173764"/>
                <a:gd name="connsiteY9" fmla="*/ 50657 h 166162"/>
                <a:gd name="connsiteX10" fmla="*/ 120714 w 173764"/>
                <a:gd name="connsiteY10" fmla="*/ 55788 h 166162"/>
                <a:gd name="connsiteX11" fmla="*/ 89177 w 173764"/>
                <a:gd name="connsiteY11" fmla="*/ 79246 h 166162"/>
                <a:gd name="connsiteX12" fmla="*/ 66930 w 173764"/>
                <a:gd name="connsiteY12" fmla="*/ 79246 h 166162"/>
                <a:gd name="connsiteX13" fmla="*/ 82577 w 173764"/>
                <a:gd name="connsiteY13" fmla="*/ 17180 h 166162"/>
                <a:gd name="connsiteX14" fmla="*/ 95778 w 173764"/>
                <a:gd name="connsiteY14" fmla="*/ 7650 h 166162"/>
                <a:gd name="connsiteX15" fmla="*/ 128048 w 173764"/>
                <a:gd name="connsiteY15" fmla="*/ 7650 h 166162"/>
                <a:gd name="connsiteX16" fmla="*/ 163741 w 173764"/>
                <a:gd name="connsiteY16" fmla="*/ 34529 h 166162"/>
                <a:gd name="connsiteX17" fmla="*/ 163008 w 173764"/>
                <a:gd name="connsiteY17" fmla="*/ 47724 h 166162"/>
                <a:gd name="connsiteX18" fmla="*/ 162519 w 173764"/>
                <a:gd name="connsiteY18" fmla="*/ 52123 h 166162"/>
                <a:gd name="connsiteX19" fmla="*/ 165452 w 173764"/>
                <a:gd name="connsiteY19" fmla="*/ 55055 h 166162"/>
                <a:gd name="connsiteX20" fmla="*/ 168875 w 173764"/>
                <a:gd name="connsiteY20" fmla="*/ 48946 h 166162"/>
                <a:gd name="connsiteX21" fmla="*/ 173764 w 173764"/>
                <a:gd name="connsiteY21" fmla="*/ 6672 h 166162"/>
                <a:gd name="connsiteX22" fmla="*/ 167164 w 173764"/>
                <a:gd name="connsiteY22" fmla="*/ 75 h 166162"/>
                <a:gd name="connsiteX23" fmla="*/ 47373 w 173764"/>
                <a:gd name="connsiteY23" fmla="*/ 75 h 166162"/>
                <a:gd name="connsiteX24" fmla="*/ 40039 w 173764"/>
                <a:gd name="connsiteY24" fmla="*/ 4962 h 166162"/>
                <a:gd name="connsiteX25" fmla="*/ 46884 w 173764"/>
                <a:gd name="connsiteY25" fmla="*/ 7650 h 166162"/>
                <a:gd name="connsiteX26" fmla="*/ 62774 w 173764"/>
                <a:gd name="connsiteY26" fmla="*/ 12048 h 166162"/>
                <a:gd name="connsiteX27" fmla="*/ 61552 w 173764"/>
                <a:gd name="connsiteY27" fmla="*/ 17913 h 166162"/>
                <a:gd name="connsiteX28" fmla="*/ 29282 w 173764"/>
                <a:gd name="connsiteY28" fmla="*/ 147178 h 166162"/>
                <a:gd name="connsiteX29" fmla="*/ 7035 w 173764"/>
                <a:gd name="connsiteY29" fmla="*/ 158662 h 166162"/>
                <a:gd name="connsiteX30" fmla="*/ 190 w 173764"/>
                <a:gd name="connsiteY30" fmla="*/ 163305 h 166162"/>
                <a:gd name="connsiteX31" fmla="*/ 3857 w 173764"/>
                <a:gd name="connsiteY31" fmla="*/ 166237 h 166162"/>
                <a:gd name="connsiteX32" fmla="*/ 36127 w 173764"/>
                <a:gd name="connsiteY32" fmla="*/ 165504 h 166162"/>
                <a:gd name="connsiteX33" fmla="*/ 72553 w 173764"/>
                <a:gd name="connsiteY33" fmla="*/ 166237 h 166162"/>
                <a:gd name="connsiteX34" fmla="*/ 77687 w 173764"/>
                <a:gd name="connsiteY34" fmla="*/ 161595 h 166162"/>
                <a:gd name="connsiteX35" fmla="*/ 76220 w 173764"/>
                <a:gd name="connsiteY35" fmla="*/ 158907 h 166162"/>
                <a:gd name="connsiteX36" fmla="*/ 69375 w 173764"/>
                <a:gd name="connsiteY36" fmla="*/ 158662 h 166162"/>
                <a:gd name="connsiteX37" fmla="*/ 56663 w 173764"/>
                <a:gd name="connsiteY37" fmla="*/ 158174 h 166162"/>
                <a:gd name="connsiteX38" fmla="*/ 48840 w 173764"/>
                <a:gd name="connsiteY38" fmla="*/ 153287 h 166162"/>
                <a:gd name="connsiteX39" fmla="*/ 49817 w 173764"/>
                <a:gd name="connsiteY39" fmla="*/ 147666 h 166162"/>
                <a:gd name="connsiteX40" fmla="*/ 64975 w 173764"/>
                <a:gd name="connsiteY40" fmla="*/ 86821 h 16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3764" h="166162">
                  <a:moveTo>
                    <a:pt x="64975" y="86821"/>
                  </a:moveTo>
                  <a:lnTo>
                    <a:pt x="88688" y="86821"/>
                  </a:lnTo>
                  <a:cubicBezTo>
                    <a:pt x="107024" y="86821"/>
                    <a:pt x="108979" y="90731"/>
                    <a:pt x="108979" y="97818"/>
                  </a:cubicBezTo>
                  <a:cubicBezTo>
                    <a:pt x="108979" y="99528"/>
                    <a:pt x="108979" y="102460"/>
                    <a:pt x="107268" y="109791"/>
                  </a:cubicBezTo>
                  <a:cubicBezTo>
                    <a:pt x="106779" y="111013"/>
                    <a:pt x="106535" y="111990"/>
                    <a:pt x="106535" y="112479"/>
                  </a:cubicBezTo>
                  <a:cubicBezTo>
                    <a:pt x="106535" y="114434"/>
                    <a:pt x="108002" y="115411"/>
                    <a:pt x="109468" y="115411"/>
                  </a:cubicBezTo>
                  <a:cubicBezTo>
                    <a:pt x="111913" y="115411"/>
                    <a:pt x="111913" y="114678"/>
                    <a:pt x="113135" y="110280"/>
                  </a:cubicBezTo>
                  <a:lnTo>
                    <a:pt x="126581" y="57254"/>
                  </a:lnTo>
                  <a:cubicBezTo>
                    <a:pt x="127315" y="54566"/>
                    <a:pt x="127315" y="54078"/>
                    <a:pt x="127315" y="53345"/>
                  </a:cubicBezTo>
                  <a:cubicBezTo>
                    <a:pt x="127315" y="52856"/>
                    <a:pt x="126826" y="50657"/>
                    <a:pt x="124381" y="50657"/>
                  </a:cubicBezTo>
                  <a:cubicBezTo>
                    <a:pt x="121936" y="50657"/>
                    <a:pt x="121692" y="51878"/>
                    <a:pt x="120714" y="55788"/>
                  </a:cubicBezTo>
                  <a:cubicBezTo>
                    <a:pt x="115580" y="74848"/>
                    <a:pt x="109957" y="79246"/>
                    <a:pt x="89177" y="79246"/>
                  </a:cubicBezTo>
                  <a:lnTo>
                    <a:pt x="66930" y="79246"/>
                  </a:lnTo>
                  <a:lnTo>
                    <a:pt x="82577" y="17180"/>
                  </a:lnTo>
                  <a:cubicBezTo>
                    <a:pt x="84777" y="8627"/>
                    <a:pt x="85021" y="7650"/>
                    <a:pt x="95778" y="7650"/>
                  </a:cubicBezTo>
                  <a:lnTo>
                    <a:pt x="128048" y="7650"/>
                  </a:lnTo>
                  <a:cubicBezTo>
                    <a:pt x="158118" y="7650"/>
                    <a:pt x="163741" y="15714"/>
                    <a:pt x="163741" y="34529"/>
                  </a:cubicBezTo>
                  <a:cubicBezTo>
                    <a:pt x="163741" y="40149"/>
                    <a:pt x="163741" y="41127"/>
                    <a:pt x="163008" y="47724"/>
                  </a:cubicBezTo>
                  <a:cubicBezTo>
                    <a:pt x="162519" y="50901"/>
                    <a:pt x="162519" y="51390"/>
                    <a:pt x="162519" y="52123"/>
                  </a:cubicBezTo>
                  <a:cubicBezTo>
                    <a:pt x="162519" y="53345"/>
                    <a:pt x="163252" y="55055"/>
                    <a:pt x="165452" y="55055"/>
                  </a:cubicBezTo>
                  <a:cubicBezTo>
                    <a:pt x="168141" y="55055"/>
                    <a:pt x="168386" y="53589"/>
                    <a:pt x="168875" y="48946"/>
                  </a:cubicBezTo>
                  <a:lnTo>
                    <a:pt x="173764" y="6672"/>
                  </a:lnTo>
                  <a:cubicBezTo>
                    <a:pt x="174498" y="75"/>
                    <a:pt x="173275" y="75"/>
                    <a:pt x="167164" y="75"/>
                  </a:cubicBezTo>
                  <a:lnTo>
                    <a:pt x="47373" y="75"/>
                  </a:lnTo>
                  <a:cubicBezTo>
                    <a:pt x="42483" y="75"/>
                    <a:pt x="40039" y="75"/>
                    <a:pt x="40039" y="4962"/>
                  </a:cubicBezTo>
                  <a:cubicBezTo>
                    <a:pt x="40039" y="7650"/>
                    <a:pt x="42239" y="7650"/>
                    <a:pt x="46884" y="7650"/>
                  </a:cubicBezTo>
                  <a:cubicBezTo>
                    <a:pt x="55929" y="7650"/>
                    <a:pt x="62774" y="7650"/>
                    <a:pt x="62774" y="12048"/>
                  </a:cubicBezTo>
                  <a:cubicBezTo>
                    <a:pt x="62774" y="13026"/>
                    <a:pt x="62774" y="13514"/>
                    <a:pt x="61552" y="17913"/>
                  </a:cubicBezTo>
                  <a:lnTo>
                    <a:pt x="29282" y="147178"/>
                  </a:lnTo>
                  <a:cubicBezTo>
                    <a:pt x="26837" y="156708"/>
                    <a:pt x="26348" y="158662"/>
                    <a:pt x="7035" y="158662"/>
                  </a:cubicBezTo>
                  <a:cubicBezTo>
                    <a:pt x="2879" y="158662"/>
                    <a:pt x="190" y="158662"/>
                    <a:pt x="190" y="163305"/>
                  </a:cubicBezTo>
                  <a:cubicBezTo>
                    <a:pt x="190" y="166237"/>
                    <a:pt x="3123" y="166237"/>
                    <a:pt x="3857" y="166237"/>
                  </a:cubicBezTo>
                  <a:cubicBezTo>
                    <a:pt x="10946" y="166237"/>
                    <a:pt x="29037" y="165504"/>
                    <a:pt x="36127" y="165504"/>
                  </a:cubicBezTo>
                  <a:cubicBezTo>
                    <a:pt x="44195" y="165504"/>
                    <a:pt x="64486" y="166237"/>
                    <a:pt x="72553" y="166237"/>
                  </a:cubicBezTo>
                  <a:cubicBezTo>
                    <a:pt x="74753" y="166237"/>
                    <a:pt x="77687" y="166237"/>
                    <a:pt x="77687" y="161595"/>
                  </a:cubicBezTo>
                  <a:cubicBezTo>
                    <a:pt x="77687" y="159640"/>
                    <a:pt x="76220" y="159151"/>
                    <a:pt x="76220" y="158907"/>
                  </a:cubicBezTo>
                  <a:cubicBezTo>
                    <a:pt x="75487" y="158662"/>
                    <a:pt x="74998" y="158662"/>
                    <a:pt x="69375" y="158662"/>
                  </a:cubicBezTo>
                  <a:cubicBezTo>
                    <a:pt x="63997" y="158662"/>
                    <a:pt x="62774" y="158662"/>
                    <a:pt x="56663" y="158174"/>
                  </a:cubicBezTo>
                  <a:cubicBezTo>
                    <a:pt x="49573" y="157441"/>
                    <a:pt x="48840" y="156463"/>
                    <a:pt x="48840" y="153287"/>
                  </a:cubicBezTo>
                  <a:cubicBezTo>
                    <a:pt x="48840" y="152798"/>
                    <a:pt x="48840" y="151332"/>
                    <a:pt x="49817" y="147666"/>
                  </a:cubicBezTo>
                  <a:lnTo>
                    <a:pt x="64975" y="86821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0" name="Dowolny kształt: kształt 59">
              <a:extLst>
                <a:ext uri="{FF2B5EF4-FFF2-40B4-BE49-F238E27FC236}">
                  <a16:creationId xmlns:a16="http://schemas.microsoft.com/office/drawing/2014/main" id="{B4B21E84-A975-7CC2-D548-53D2DFA2E25D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0171619" y="7017111"/>
              <a:ext cx="130058" cy="153431"/>
            </a:xfrm>
            <a:custGeom>
              <a:avLst/>
              <a:gdLst>
                <a:gd name="connsiteX0" fmla="*/ 67964 w 130058"/>
                <a:gd name="connsiteY0" fmla="*/ 130587 h 153431"/>
                <a:gd name="connsiteX1" fmla="*/ 84221 w 130058"/>
                <a:gd name="connsiteY1" fmla="*/ 153508 h 153431"/>
                <a:gd name="connsiteX2" fmla="*/ 114853 w 130058"/>
                <a:gd name="connsiteY2" fmla="*/ 120324 h 153431"/>
                <a:gd name="connsiteX3" fmla="*/ 112457 w 130058"/>
                <a:gd name="connsiteY3" fmla="*/ 117930 h 153431"/>
                <a:gd name="connsiteX4" fmla="*/ 110061 w 130058"/>
                <a:gd name="connsiteY4" fmla="*/ 120153 h 153431"/>
                <a:gd name="connsiteX5" fmla="*/ 88841 w 130058"/>
                <a:gd name="connsiteY5" fmla="*/ 135548 h 153431"/>
                <a:gd name="connsiteX6" fmla="*/ 75322 w 130058"/>
                <a:gd name="connsiteY6" fmla="*/ 118956 h 153431"/>
                <a:gd name="connsiteX7" fmla="*/ 130255 w 130058"/>
                <a:gd name="connsiteY7" fmla="*/ 47628 h 153431"/>
                <a:gd name="connsiteX8" fmla="*/ 80627 w 130058"/>
                <a:gd name="connsiteY8" fmla="*/ 76 h 153431"/>
                <a:gd name="connsiteX9" fmla="*/ 196 w 130058"/>
                <a:gd name="connsiteY9" fmla="*/ 76878 h 153431"/>
                <a:gd name="connsiteX10" fmla="*/ 49995 w 130058"/>
                <a:gd name="connsiteY10" fmla="*/ 123745 h 153431"/>
                <a:gd name="connsiteX11" fmla="*/ 67964 w 130058"/>
                <a:gd name="connsiteY11" fmla="*/ 121351 h 153431"/>
                <a:gd name="connsiteX12" fmla="*/ 67964 w 130058"/>
                <a:gd name="connsiteY12" fmla="*/ 130587 h 153431"/>
                <a:gd name="connsiteX13" fmla="*/ 38358 w 130058"/>
                <a:gd name="connsiteY13" fmla="*/ 116048 h 153431"/>
                <a:gd name="connsiteX14" fmla="*/ 16796 w 130058"/>
                <a:gd name="connsiteY14" fmla="*/ 81154 h 153431"/>
                <a:gd name="connsiteX15" fmla="*/ 35962 w 130058"/>
                <a:gd name="connsiteY15" fmla="*/ 28128 h 153431"/>
                <a:gd name="connsiteX16" fmla="*/ 79258 w 130058"/>
                <a:gd name="connsiteY16" fmla="*/ 5550 h 153431"/>
                <a:gd name="connsiteX17" fmla="*/ 113655 w 130058"/>
                <a:gd name="connsiteY17" fmla="*/ 43010 h 153431"/>
                <a:gd name="connsiteX18" fmla="*/ 73953 w 130058"/>
                <a:gd name="connsiteY18" fmla="*/ 112456 h 153431"/>
                <a:gd name="connsiteX19" fmla="*/ 56669 w 130058"/>
                <a:gd name="connsiteY19" fmla="*/ 94496 h 153431"/>
                <a:gd name="connsiteX20" fmla="*/ 37674 w 130058"/>
                <a:gd name="connsiteY20" fmla="*/ 111601 h 153431"/>
                <a:gd name="connsiteX21" fmla="*/ 38358 w 130058"/>
                <a:gd name="connsiteY21" fmla="*/ 116048 h 153431"/>
                <a:gd name="connsiteX22" fmla="*/ 67964 w 130058"/>
                <a:gd name="connsiteY22" fmla="*/ 115193 h 153431"/>
                <a:gd name="connsiteX23" fmla="*/ 51193 w 130058"/>
                <a:gd name="connsiteY23" fmla="*/ 118272 h 153431"/>
                <a:gd name="connsiteX24" fmla="*/ 42465 w 130058"/>
                <a:gd name="connsiteY24" fmla="*/ 111601 h 153431"/>
                <a:gd name="connsiteX25" fmla="*/ 56669 w 130058"/>
                <a:gd name="connsiteY25" fmla="*/ 99285 h 153431"/>
                <a:gd name="connsiteX26" fmla="*/ 67964 w 130058"/>
                <a:gd name="connsiteY26" fmla="*/ 115193 h 153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0058" h="153431">
                  <a:moveTo>
                    <a:pt x="67964" y="130587"/>
                  </a:moveTo>
                  <a:cubicBezTo>
                    <a:pt x="67964" y="141706"/>
                    <a:pt x="70188" y="153508"/>
                    <a:pt x="84221" y="153508"/>
                  </a:cubicBezTo>
                  <a:cubicBezTo>
                    <a:pt x="104928" y="153508"/>
                    <a:pt x="114853" y="124087"/>
                    <a:pt x="114853" y="120324"/>
                  </a:cubicBezTo>
                  <a:cubicBezTo>
                    <a:pt x="114853" y="119127"/>
                    <a:pt x="113826" y="117930"/>
                    <a:pt x="112457" y="117930"/>
                  </a:cubicBezTo>
                  <a:cubicBezTo>
                    <a:pt x="110746" y="117930"/>
                    <a:pt x="110233" y="119469"/>
                    <a:pt x="110061" y="120153"/>
                  </a:cubicBezTo>
                  <a:cubicBezTo>
                    <a:pt x="105954" y="132127"/>
                    <a:pt x="94660" y="135548"/>
                    <a:pt x="88841" y="135548"/>
                  </a:cubicBezTo>
                  <a:cubicBezTo>
                    <a:pt x="81996" y="135548"/>
                    <a:pt x="78402" y="132640"/>
                    <a:pt x="75322" y="118956"/>
                  </a:cubicBezTo>
                  <a:cubicBezTo>
                    <a:pt x="105783" y="108180"/>
                    <a:pt x="130255" y="77904"/>
                    <a:pt x="130255" y="47628"/>
                  </a:cubicBezTo>
                  <a:cubicBezTo>
                    <a:pt x="130255" y="20773"/>
                    <a:pt x="110917" y="76"/>
                    <a:pt x="80627" y="76"/>
                  </a:cubicBezTo>
                  <a:cubicBezTo>
                    <a:pt x="39727" y="76"/>
                    <a:pt x="196" y="38391"/>
                    <a:pt x="196" y="76878"/>
                  </a:cubicBezTo>
                  <a:cubicBezTo>
                    <a:pt x="196" y="104417"/>
                    <a:pt x="20561" y="123745"/>
                    <a:pt x="49995" y="123745"/>
                  </a:cubicBezTo>
                  <a:cubicBezTo>
                    <a:pt x="53246" y="123745"/>
                    <a:pt x="59065" y="123574"/>
                    <a:pt x="67964" y="121351"/>
                  </a:cubicBezTo>
                  <a:lnTo>
                    <a:pt x="67964" y="130587"/>
                  </a:lnTo>
                  <a:close/>
                  <a:moveTo>
                    <a:pt x="38358" y="116048"/>
                  </a:moveTo>
                  <a:cubicBezTo>
                    <a:pt x="29459" y="112969"/>
                    <a:pt x="16796" y="104075"/>
                    <a:pt x="16796" y="81154"/>
                  </a:cubicBezTo>
                  <a:cubicBezTo>
                    <a:pt x="16796" y="70207"/>
                    <a:pt x="20389" y="47457"/>
                    <a:pt x="35962" y="28128"/>
                  </a:cubicBezTo>
                  <a:cubicBezTo>
                    <a:pt x="46743" y="14958"/>
                    <a:pt x="63343" y="5550"/>
                    <a:pt x="79258" y="5550"/>
                  </a:cubicBezTo>
                  <a:cubicBezTo>
                    <a:pt x="97911" y="5550"/>
                    <a:pt x="113655" y="18036"/>
                    <a:pt x="113655" y="43010"/>
                  </a:cubicBezTo>
                  <a:cubicBezTo>
                    <a:pt x="113655" y="60115"/>
                    <a:pt x="105270" y="96890"/>
                    <a:pt x="73953" y="112456"/>
                  </a:cubicBezTo>
                  <a:cubicBezTo>
                    <a:pt x="71215" y="101680"/>
                    <a:pt x="66766" y="94496"/>
                    <a:pt x="56669" y="94496"/>
                  </a:cubicBezTo>
                  <a:cubicBezTo>
                    <a:pt x="47086" y="94496"/>
                    <a:pt x="37674" y="102535"/>
                    <a:pt x="37674" y="111601"/>
                  </a:cubicBezTo>
                  <a:cubicBezTo>
                    <a:pt x="37674" y="114680"/>
                    <a:pt x="37845" y="114851"/>
                    <a:pt x="38358" y="116048"/>
                  </a:cubicBezTo>
                  <a:close/>
                  <a:moveTo>
                    <a:pt x="67964" y="115193"/>
                  </a:moveTo>
                  <a:cubicBezTo>
                    <a:pt x="64199" y="116561"/>
                    <a:pt x="57867" y="118272"/>
                    <a:pt x="51193" y="118272"/>
                  </a:cubicBezTo>
                  <a:cubicBezTo>
                    <a:pt x="48455" y="118272"/>
                    <a:pt x="42465" y="118272"/>
                    <a:pt x="42465" y="111601"/>
                  </a:cubicBezTo>
                  <a:cubicBezTo>
                    <a:pt x="42465" y="105101"/>
                    <a:pt x="49482" y="99285"/>
                    <a:pt x="56669" y="99285"/>
                  </a:cubicBezTo>
                  <a:cubicBezTo>
                    <a:pt x="62830" y="99285"/>
                    <a:pt x="67450" y="102022"/>
                    <a:pt x="67964" y="11519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1" name="Dowolny kształt: kształt 60">
              <a:extLst>
                <a:ext uri="{FF2B5EF4-FFF2-40B4-BE49-F238E27FC236}">
                  <a16:creationId xmlns:a16="http://schemas.microsoft.com/office/drawing/2014/main" id="{3EDE317C-B579-4D94-6753-C1C61060E7D0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0354844" y="6917438"/>
              <a:ext cx="33492" cy="244356"/>
            </a:xfrm>
            <a:custGeom>
              <a:avLst/>
              <a:gdLst>
                <a:gd name="connsiteX0" fmla="*/ 33695 w 33492"/>
                <a:gd name="connsiteY0" fmla="*/ 244432 h 244356"/>
                <a:gd name="connsiteX1" fmla="*/ 33695 w 33492"/>
                <a:gd name="connsiteY1" fmla="*/ 234657 h 244356"/>
                <a:gd name="connsiteX2" fmla="*/ 9982 w 33492"/>
                <a:gd name="connsiteY2" fmla="*/ 234657 h 244356"/>
                <a:gd name="connsiteX3" fmla="*/ 9982 w 33492"/>
                <a:gd name="connsiteY3" fmla="*/ 9849 h 244356"/>
                <a:gd name="connsiteX4" fmla="*/ 33695 w 33492"/>
                <a:gd name="connsiteY4" fmla="*/ 9849 h 244356"/>
                <a:gd name="connsiteX5" fmla="*/ 33695 w 33492"/>
                <a:gd name="connsiteY5" fmla="*/ 75 h 244356"/>
                <a:gd name="connsiteX6" fmla="*/ 203 w 33492"/>
                <a:gd name="connsiteY6" fmla="*/ 75 h 244356"/>
                <a:gd name="connsiteX7" fmla="*/ 203 w 33492"/>
                <a:gd name="connsiteY7" fmla="*/ 244432 h 244356"/>
                <a:gd name="connsiteX8" fmla="*/ 33695 w 33492"/>
                <a:gd name="connsiteY8" fmla="*/ 244432 h 24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92" h="244356">
                  <a:moveTo>
                    <a:pt x="33695" y="244432"/>
                  </a:moveTo>
                  <a:lnTo>
                    <a:pt x="33695" y="234657"/>
                  </a:lnTo>
                  <a:lnTo>
                    <a:pt x="9982" y="234657"/>
                  </a:lnTo>
                  <a:lnTo>
                    <a:pt x="9982" y="9849"/>
                  </a:lnTo>
                  <a:lnTo>
                    <a:pt x="33695" y="9849"/>
                  </a:lnTo>
                  <a:lnTo>
                    <a:pt x="33695" y="75"/>
                  </a:lnTo>
                  <a:lnTo>
                    <a:pt x="203" y="75"/>
                  </a:lnTo>
                  <a:lnTo>
                    <a:pt x="203" y="244432"/>
                  </a:lnTo>
                  <a:lnTo>
                    <a:pt x="33695" y="24443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2" name="Dowolny kształt: kształt 61">
              <a:extLst>
                <a:ext uri="{FF2B5EF4-FFF2-40B4-BE49-F238E27FC236}">
                  <a16:creationId xmlns:a16="http://schemas.microsoft.com/office/drawing/2014/main" id="{28FB2472-1675-6AE5-DF69-4453EC96EC20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0400751" y="6928434"/>
              <a:ext cx="131281" cy="177647"/>
            </a:xfrm>
            <a:custGeom>
              <a:avLst/>
              <a:gdLst>
                <a:gd name="connsiteX0" fmla="*/ 51789 w 131281"/>
                <a:gd name="connsiteY0" fmla="*/ 83645 h 177647"/>
                <a:gd name="connsiteX1" fmla="*/ 206 w 131281"/>
                <a:gd name="connsiteY1" fmla="*/ 147422 h 177647"/>
                <a:gd name="connsiteX2" fmla="*/ 41521 w 131281"/>
                <a:gd name="connsiteY2" fmla="*/ 177722 h 177647"/>
                <a:gd name="connsiteX3" fmla="*/ 115107 w 131281"/>
                <a:gd name="connsiteY3" fmla="*/ 133982 h 177647"/>
                <a:gd name="connsiteX4" fmla="*/ 112662 w 131281"/>
                <a:gd name="connsiteY4" fmla="*/ 132272 h 177647"/>
                <a:gd name="connsiteX5" fmla="*/ 94816 w 131281"/>
                <a:gd name="connsiteY5" fmla="*/ 143024 h 177647"/>
                <a:gd name="connsiteX6" fmla="*/ 57656 w 131281"/>
                <a:gd name="connsiteY6" fmla="*/ 164283 h 177647"/>
                <a:gd name="connsiteX7" fmla="*/ 20986 w 131281"/>
                <a:gd name="connsiteY7" fmla="*/ 136915 h 177647"/>
                <a:gd name="connsiteX8" fmla="*/ 73303 w 131281"/>
                <a:gd name="connsiteY8" fmla="*/ 87310 h 177647"/>
                <a:gd name="connsiteX9" fmla="*/ 93349 w 131281"/>
                <a:gd name="connsiteY9" fmla="*/ 75581 h 177647"/>
                <a:gd name="connsiteX10" fmla="*/ 90904 w 131281"/>
                <a:gd name="connsiteY10" fmla="*/ 73871 h 177647"/>
                <a:gd name="connsiteX11" fmla="*/ 49589 w 131281"/>
                <a:gd name="connsiteY11" fmla="*/ 45769 h 177647"/>
                <a:gd name="connsiteX12" fmla="*/ 87482 w 131281"/>
                <a:gd name="connsiteY12" fmla="*/ 13514 h 177647"/>
                <a:gd name="connsiteX13" fmla="*/ 110707 w 131281"/>
                <a:gd name="connsiteY13" fmla="*/ 26954 h 177647"/>
                <a:gd name="connsiteX14" fmla="*/ 107773 w 131281"/>
                <a:gd name="connsiteY14" fmla="*/ 35751 h 177647"/>
                <a:gd name="connsiteX15" fmla="*/ 106551 w 131281"/>
                <a:gd name="connsiteY15" fmla="*/ 38439 h 177647"/>
                <a:gd name="connsiteX16" fmla="*/ 108995 w 131281"/>
                <a:gd name="connsiteY16" fmla="*/ 40149 h 177647"/>
                <a:gd name="connsiteX17" fmla="*/ 131487 w 131281"/>
                <a:gd name="connsiteY17" fmla="*/ 16691 h 177647"/>
                <a:gd name="connsiteX18" fmla="*/ 103617 w 131281"/>
                <a:gd name="connsiteY18" fmla="*/ 75 h 177647"/>
                <a:gd name="connsiteX19" fmla="*/ 28809 w 131281"/>
                <a:gd name="connsiteY19" fmla="*/ 56277 h 177647"/>
                <a:gd name="connsiteX20" fmla="*/ 51789 w 131281"/>
                <a:gd name="connsiteY20" fmla="*/ 83645 h 17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1281" h="177647">
                  <a:moveTo>
                    <a:pt x="51789" y="83645"/>
                  </a:moveTo>
                  <a:cubicBezTo>
                    <a:pt x="2895" y="110035"/>
                    <a:pt x="206" y="141557"/>
                    <a:pt x="206" y="147422"/>
                  </a:cubicBezTo>
                  <a:cubicBezTo>
                    <a:pt x="206" y="165993"/>
                    <a:pt x="18297" y="177722"/>
                    <a:pt x="41521" y="177722"/>
                  </a:cubicBezTo>
                  <a:cubicBezTo>
                    <a:pt x="82348" y="177722"/>
                    <a:pt x="115107" y="139114"/>
                    <a:pt x="115107" y="133982"/>
                  </a:cubicBezTo>
                  <a:cubicBezTo>
                    <a:pt x="115107" y="132516"/>
                    <a:pt x="113885" y="132272"/>
                    <a:pt x="112662" y="132272"/>
                  </a:cubicBezTo>
                  <a:cubicBezTo>
                    <a:pt x="109729" y="132272"/>
                    <a:pt x="100439" y="135448"/>
                    <a:pt x="94816" y="143024"/>
                  </a:cubicBezTo>
                  <a:cubicBezTo>
                    <a:pt x="89682" y="150110"/>
                    <a:pt x="79414" y="164283"/>
                    <a:pt x="57656" y="164283"/>
                  </a:cubicBezTo>
                  <a:cubicBezTo>
                    <a:pt x="40299" y="164283"/>
                    <a:pt x="20986" y="155241"/>
                    <a:pt x="20986" y="136915"/>
                  </a:cubicBezTo>
                  <a:cubicBezTo>
                    <a:pt x="20986" y="124941"/>
                    <a:pt x="34676" y="88776"/>
                    <a:pt x="73303" y="87310"/>
                  </a:cubicBezTo>
                  <a:cubicBezTo>
                    <a:pt x="84793" y="86821"/>
                    <a:pt x="93349" y="78269"/>
                    <a:pt x="93349" y="75581"/>
                  </a:cubicBezTo>
                  <a:cubicBezTo>
                    <a:pt x="93349" y="74115"/>
                    <a:pt x="92127" y="73871"/>
                    <a:pt x="90904" y="73871"/>
                  </a:cubicBezTo>
                  <a:cubicBezTo>
                    <a:pt x="56434" y="72404"/>
                    <a:pt x="49589" y="55544"/>
                    <a:pt x="49589" y="45769"/>
                  </a:cubicBezTo>
                  <a:cubicBezTo>
                    <a:pt x="49589" y="40149"/>
                    <a:pt x="53256" y="13514"/>
                    <a:pt x="87482" y="13514"/>
                  </a:cubicBezTo>
                  <a:cubicBezTo>
                    <a:pt x="92127" y="13514"/>
                    <a:pt x="110707" y="14247"/>
                    <a:pt x="110707" y="26954"/>
                  </a:cubicBezTo>
                  <a:cubicBezTo>
                    <a:pt x="110707" y="30864"/>
                    <a:pt x="108751" y="34285"/>
                    <a:pt x="107773" y="35751"/>
                  </a:cubicBezTo>
                  <a:cubicBezTo>
                    <a:pt x="107284" y="36484"/>
                    <a:pt x="106551" y="37706"/>
                    <a:pt x="106551" y="38439"/>
                  </a:cubicBezTo>
                  <a:cubicBezTo>
                    <a:pt x="106551" y="40149"/>
                    <a:pt x="108262" y="40149"/>
                    <a:pt x="108995" y="40149"/>
                  </a:cubicBezTo>
                  <a:cubicBezTo>
                    <a:pt x="116329" y="40149"/>
                    <a:pt x="131487" y="30619"/>
                    <a:pt x="131487" y="16691"/>
                  </a:cubicBezTo>
                  <a:cubicBezTo>
                    <a:pt x="131487" y="2274"/>
                    <a:pt x="114618" y="75"/>
                    <a:pt x="103617" y="75"/>
                  </a:cubicBezTo>
                  <a:cubicBezTo>
                    <a:pt x="70369" y="75"/>
                    <a:pt x="28809" y="26465"/>
                    <a:pt x="28809" y="56277"/>
                  </a:cubicBezTo>
                  <a:cubicBezTo>
                    <a:pt x="28809" y="70694"/>
                    <a:pt x="39810" y="79491"/>
                    <a:pt x="51789" y="8364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3" name="Dowolny kształt: kształt 62">
              <a:extLst>
                <a:ext uri="{FF2B5EF4-FFF2-40B4-BE49-F238E27FC236}">
                  <a16:creationId xmlns:a16="http://schemas.microsoft.com/office/drawing/2014/main" id="{FA01677C-6FD6-D53F-5E59-3D410EB6D428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0534741" y="7061926"/>
              <a:ext cx="107127" cy="112379"/>
            </a:xfrm>
            <a:custGeom>
              <a:avLst/>
              <a:gdLst>
                <a:gd name="connsiteX0" fmla="*/ 42480 w 107127"/>
                <a:gd name="connsiteY0" fmla="*/ 77049 h 112379"/>
                <a:gd name="connsiteX1" fmla="*/ 48298 w 107127"/>
                <a:gd name="connsiteY1" fmla="*/ 77220 h 112379"/>
                <a:gd name="connsiteX2" fmla="*/ 107338 w 107127"/>
                <a:gd name="connsiteY2" fmla="*/ 25050 h 112379"/>
                <a:gd name="connsiteX3" fmla="*/ 84920 w 107127"/>
                <a:gd name="connsiteY3" fmla="*/ 76 h 112379"/>
                <a:gd name="connsiteX4" fmla="*/ 44020 w 107127"/>
                <a:gd name="connsiteY4" fmla="*/ 43010 h 112379"/>
                <a:gd name="connsiteX5" fmla="*/ 37004 w 107127"/>
                <a:gd name="connsiteY5" fmla="*/ 64562 h 112379"/>
                <a:gd name="connsiteX6" fmla="*/ 6200 w 107127"/>
                <a:gd name="connsiteY6" fmla="*/ 40786 h 112379"/>
                <a:gd name="connsiteX7" fmla="*/ 21089 w 107127"/>
                <a:gd name="connsiteY7" fmla="*/ 6063 h 112379"/>
                <a:gd name="connsiteX8" fmla="*/ 22458 w 107127"/>
                <a:gd name="connsiteY8" fmla="*/ 3839 h 112379"/>
                <a:gd name="connsiteX9" fmla="*/ 19720 w 107127"/>
                <a:gd name="connsiteY9" fmla="*/ 1787 h 112379"/>
                <a:gd name="connsiteX10" fmla="*/ 14244 w 107127"/>
                <a:gd name="connsiteY10" fmla="*/ 5550 h 112379"/>
                <a:gd name="connsiteX11" fmla="*/ 211 w 107127"/>
                <a:gd name="connsiteY11" fmla="*/ 42497 h 112379"/>
                <a:gd name="connsiteX12" fmla="*/ 33410 w 107127"/>
                <a:gd name="connsiteY12" fmla="*/ 75680 h 112379"/>
                <a:gd name="connsiteX13" fmla="*/ 23827 w 107127"/>
                <a:gd name="connsiteY13" fmla="*/ 106982 h 112379"/>
                <a:gd name="connsiteX14" fmla="*/ 29645 w 107127"/>
                <a:gd name="connsiteY14" fmla="*/ 112456 h 112379"/>
                <a:gd name="connsiteX15" fmla="*/ 36319 w 107127"/>
                <a:gd name="connsiteY15" fmla="*/ 108693 h 112379"/>
                <a:gd name="connsiteX16" fmla="*/ 42480 w 107127"/>
                <a:gd name="connsiteY16" fmla="*/ 77049 h 112379"/>
                <a:gd name="connsiteX17" fmla="*/ 44705 w 107127"/>
                <a:gd name="connsiteY17" fmla="*/ 65417 h 112379"/>
                <a:gd name="connsiteX18" fmla="*/ 57711 w 107127"/>
                <a:gd name="connsiteY18" fmla="*/ 26931 h 112379"/>
                <a:gd name="connsiteX19" fmla="*/ 83038 w 107127"/>
                <a:gd name="connsiteY19" fmla="*/ 11708 h 112379"/>
                <a:gd name="connsiteX20" fmla="*/ 101178 w 107127"/>
                <a:gd name="connsiteY20" fmla="*/ 28471 h 112379"/>
                <a:gd name="connsiteX21" fmla="*/ 50181 w 107127"/>
                <a:gd name="connsiteY21" fmla="*/ 65588 h 112379"/>
                <a:gd name="connsiteX22" fmla="*/ 44705 w 107127"/>
                <a:gd name="connsiteY22" fmla="*/ 65417 h 11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7127" h="112379">
                  <a:moveTo>
                    <a:pt x="42480" y="77049"/>
                  </a:moveTo>
                  <a:cubicBezTo>
                    <a:pt x="44362" y="77220"/>
                    <a:pt x="46416" y="77220"/>
                    <a:pt x="48298" y="77220"/>
                  </a:cubicBezTo>
                  <a:cubicBezTo>
                    <a:pt x="79102" y="77220"/>
                    <a:pt x="107338" y="52075"/>
                    <a:pt x="107338" y="25050"/>
                  </a:cubicBezTo>
                  <a:cubicBezTo>
                    <a:pt x="107338" y="9826"/>
                    <a:pt x="98268" y="76"/>
                    <a:pt x="84920" y="76"/>
                  </a:cubicBezTo>
                  <a:cubicBezTo>
                    <a:pt x="61304" y="76"/>
                    <a:pt x="48812" y="30181"/>
                    <a:pt x="44020" y="43010"/>
                  </a:cubicBezTo>
                  <a:cubicBezTo>
                    <a:pt x="41795" y="49339"/>
                    <a:pt x="38031" y="61312"/>
                    <a:pt x="37004" y="64562"/>
                  </a:cubicBezTo>
                  <a:cubicBezTo>
                    <a:pt x="18180" y="61996"/>
                    <a:pt x="6200" y="53444"/>
                    <a:pt x="6200" y="40786"/>
                  </a:cubicBezTo>
                  <a:cubicBezTo>
                    <a:pt x="6200" y="40615"/>
                    <a:pt x="7227" y="21457"/>
                    <a:pt x="21089" y="6063"/>
                  </a:cubicBezTo>
                  <a:cubicBezTo>
                    <a:pt x="22287" y="4866"/>
                    <a:pt x="22458" y="4524"/>
                    <a:pt x="22458" y="3839"/>
                  </a:cubicBezTo>
                  <a:cubicBezTo>
                    <a:pt x="22458" y="1787"/>
                    <a:pt x="20233" y="1787"/>
                    <a:pt x="19720" y="1787"/>
                  </a:cubicBezTo>
                  <a:cubicBezTo>
                    <a:pt x="18180" y="1787"/>
                    <a:pt x="17495" y="1787"/>
                    <a:pt x="14244" y="5550"/>
                  </a:cubicBezTo>
                  <a:cubicBezTo>
                    <a:pt x="4660" y="17352"/>
                    <a:pt x="211" y="35141"/>
                    <a:pt x="211" y="42497"/>
                  </a:cubicBezTo>
                  <a:cubicBezTo>
                    <a:pt x="211" y="57720"/>
                    <a:pt x="11334" y="70891"/>
                    <a:pt x="33410" y="75680"/>
                  </a:cubicBezTo>
                  <a:cubicBezTo>
                    <a:pt x="24854" y="102193"/>
                    <a:pt x="23827" y="105443"/>
                    <a:pt x="23827" y="106982"/>
                  </a:cubicBezTo>
                  <a:cubicBezTo>
                    <a:pt x="23827" y="111601"/>
                    <a:pt x="27763" y="112456"/>
                    <a:pt x="29645" y="112456"/>
                  </a:cubicBezTo>
                  <a:cubicBezTo>
                    <a:pt x="31528" y="112456"/>
                    <a:pt x="34950" y="111259"/>
                    <a:pt x="36319" y="108693"/>
                  </a:cubicBezTo>
                  <a:cubicBezTo>
                    <a:pt x="37517" y="106127"/>
                    <a:pt x="39057" y="97404"/>
                    <a:pt x="42480" y="77049"/>
                  </a:cubicBezTo>
                  <a:close/>
                  <a:moveTo>
                    <a:pt x="44705" y="65417"/>
                  </a:moveTo>
                  <a:cubicBezTo>
                    <a:pt x="48127" y="45747"/>
                    <a:pt x="49496" y="38049"/>
                    <a:pt x="57711" y="26931"/>
                  </a:cubicBezTo>
                  <a:cubicBezTo>
                    <a:pt x="65411" y="16497"/>
                    <a:pt x="74481" y="11708"/>
                    <a:pt x="83038" y="11708"/>
                  </a:cubicBezTo>
                  <a:cubicBezTo>
                    <a:pt x="94846" y="11708"/>
                    <a:pt x="101178" y="19576"/>
                    <a:pt x="101178" y="28471"/>
                  </a:cubicBezTo>
                  <a:cubicBezTo>
                    <a:pt x="101178" y="45747"/>
                    <a:pt x="79615" y="65588"/>
                    <a:pt x="50181" y="65588"/>
                  </a:cubicBezTo>
                  <a:cubicBezTo>
                    <a:pt x="48641" y="65588"/>
                    <a:pt x="46245" y="65588"/>
                    <a:pt x="44705" y="65417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4" name="Dowolny kształt: kształt 63">
              <a:extLst>
                <a:ext uri="{FF2B5EF4-FFF2-40B4-BE49-F238E27FC236}">
                  <a16:creationId xmlns:a16="http://schemas.microsoft.com/office/drawing/2014/main" id="{B455DFBF-59F6-D768-6626-636368327CD9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0687945" y="6917438"/>
              <a:ext cx="56717" cy="244356"/>
            </a:xfrm>
            <a:custGeom>
              <a:avLst/>
              <a:gdLst>
                <a:gd name="connsiteX0" fmla="*/ 56934 w 56717"/>
                <a:gd name="connsiteY0" fmla="*/ 241988 h 244356"/>
                <a:gd name="connsiteX1" fmla="*/ 52778 w 56717"/>
                <a:gd name="connsiteY1" fmla="*/ 236612 h 244356"/>
                <a:gd name="connsiteX2" fmla="*/ 14396 w 56717"/>
                <a:gd name="connsiteY2" fmla="*/ 122253 h 244356"/>
                <a:gd name="connsiteX3" fmla="*/ 53756 w 56717"/>
                <a:gd name="connsiteY3" fmla="*/ 6672 h 244356"/>
                <a:gd name="connsiteX4" fmla="*/ 56934 w 56717"/>
                <a:gd name="connsiteY4" fmla="*/ 2518 h 244356"/>
                <a:gd name="connsiteX5" fmla="*/ 54489 w 56717"/>
                <a:gd name="connsiteY5" fmla="*/ 75 h 244356"/>
                <a:gd name="connsiteX6" fmla="*/ 15618 w 56717"/>
                <a:gd name="connsiteY6" fmla="*/ 47724 h 244356"/>
                <a:gd name="connsiteX7" fmla="*/ 217 w 56717"/>
                <a:gd name="connsiteY7" fmla="*/ 122253 h 244356"/>
                <a:gd name="connsiteX8" fmla="*/ 16352 w 56717"/>
                <a:gd name="connsiteY8" fmla="*/ 198493 h 244356"/>
                <a:gd name="connsiteX9" fmla="*/ 54489 w 56717"/>
                <a:gd name="connsiteY9" fmla="*/ 244432 h 244356"/>
                <a:gd name="connsiteX10" fmla="*/ 56934 w 56717"/>
                <a:gd name="connsiteY10" fmla="*/ 241988 h 24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17" h="244356">
                  <a:moveTo>
                    <a:pt x="56934" y="241988"/>
                  </a:moveTo>
                  <a:cubicBezTo>
                    <a:pt x="56934" y="241255"/>
                    <a:pt x="56934" y="240766"/>
                    <a:pt x="52778" y="236612"/>
                  </a:cubicBezTo>
                  <a:cubicBezTo>
                    <a:pt x="22219" y="205823"/>
                    <a:pt x="14396" y="159640"/>
                    <a:pt x="14396" y="122253"/>
                  </a:cubicBezTo>
                  <a:cubicBezTo>
                    <a:pt x="14396" y="79735"/>
                    <a:pt x="23686" y="37217"/>
                    <a:pt x="53756" y="6672"/>
                  </a:cubicBezTo>
                  <a:cubicBezTo>
                    <a:pt x="56934" y="3740"/>
                    <a:pt x="56934" y="3251"/>
                    <a:pt x="56934" y="2518"/>
                  </a:cubicBezTo>
                  <a:cubicBezTo>
                    <a:pt x="56934" y="808"/>
                    <a:pt x="55956" y="75"/>
                    <a:pt x="54489" y="75"/>
                  </a:cubicBezTo>
                  <a:cubicBezTo>
                    <a:pt x="52045" y="75"/>
                    <a:pt x="30042" y="16691"/>
                    <a:pt x="15618" y="47724"/>
                  </a:cubicBezTo>
                  <a:cubicBezTo>
                    <a:pt x="3150" y="74604"/>
                    <a:pt x="217" y="101727"/>
                    <a:pt x="217" y="122253"/>
                  </a:cubicBezTo>
                  <a:cubicBezTo>
                    <a:pt x="217" y="141313"/>
                    <a:pt x="2906" y="170880"/>
                    <a:pt x="16352" y="198493"/>
                  </a:cubicBezTo>
                  <a:cubicBezTo>
                    <a:pt x="31020" y="228549"/>
                    <a:pt x="52045" y="244432"/>
                    <a:pt x="54489" y="244432"/>
                  </a:cubicBezTo>
                  <a:cubicBezTo>
                    <a:pt x="55956" y="244432"/>
                    <a:pt x="56934" y="243699"/>
                    <a:pt x="56934" y="241988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5" name="Dowolny kształt: kształt 64">
              <a:extLst>
                <a:ext uri="{FF2B5EF4-FFF2-40B4-BE49-F238E27FC236}">
                  <a16:creationId xmlns:a16="http://schemas.microsoft.com/office/drawing/2014/main" id="{8C54333A-1A86-8315-2B70-8A4E24860FB9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0766149" y="6992700"/>
              <a:ext cx="115390" cy="160786"/>
            </a:xfrm>
            <a:custGeom>
              <a:avLst/>
              <a:gdLst>
                <a:gd name="connsiteX0" fmla="*/ 954 w 115390"/>
                <a:gd name="connsiteY0" fmla="*/ 150354 h 160786"/>
                <a:gd name="connsiteX1" fmla="*/ 221 w 115390"/>
                <a:gd name="connsiteY1" fmla="*/ 154264 h 160786"/>
                <a:gd name="connsiteX2" fmla="*/ 7066 w 115390"/>
                <a:gd name="connsiteY2" fmla="*/ 160862 h 160786"/>
                <a:gd name="connsiteX3" fmla="*/ 15622 w 115390"/>
                <a:gd name="connsiteY3" fmla="*/ 155730 h 160786"/>
                <a:gd name="connsiteX4" fmla="*/ 31268 w 115390"/>
                <a:gd name="connsiteY4" fmla="*/ 94397 h 160786"/>
                <a:gd name="connsiteX5" fmla="*/ 55471 w 115390"/>
                <a:gd name="connsiteY5" fmla="*/ 110768 h 160786"/>
                <a:gd name="connsiteX6" fmla="*/ 115611 w 115390"/>
                <a:gd name="connsiteY6" fmla="*/ 39905 h 160786"/>
                <a:gd name="connsiteX7" fmla="*/ 81629 w 115390"/>
                <a:gd name="connsiteY7" fmla="*/ 75 h 160786"/>
                <a:gd name="connsiteX8" fmla="*/ 24912 w 115390"/>
                <a:gd name="connsiteY8" fmla="*/ 54322 h 160786"/>
                <a:gd name="connsiteX9" fmla="*/ 954 w 115390"/>
                <a:gd name="connsiteY9" fmla="*/ 150354 h 160786"/>
                <a:gd name="connsiteX10" fmla="*/ 55227 w 115390"/>
                <a:gd name="connsiteY10" fmla="*/ 105393 h 160786"/>
                <a:gd name="connsiteX11" fmla="*/ 34202 w 115390"/>
                <a:gd name="connsiteY11" fmla="*/ 83645 h 160786"/>
                <a:gd name="connsiteX12" fmla="*/ 36158 w 115390"/>
                <a:gd name="connsiteY12" fmla="*/ 74604 h 160786"/>
                <a:gd name="connsiteX13" fmla="*/ 50826 w 115390"/>
                <a:gd name="connsiteY13" fmla="*/ 28664 h 160786"/>
                <a:gd name="connsiteX14" fmla="*/ 81141 w 115390"/>
                <a:gd name="connsiteY14" fmla="*/ 5451 h 160786"/>
                <a:gd name="connsiteX15" fmla="*/ 98009 w 115390"/>
                <a:gd name="connsiteY15" fmla="*/ 29398 h 160786"/>
                <a:gd name="connsiteX16" fmla="*/ 84319 w 115390"/>
                <a:gd name="connsiteY16" fmla="*/ 82179 h 160786"/>
                <a:gd name="connsiteX17" fmla="*/ 55227 w 115390"/>
                <a:gd name="connsiteY17" fmla="*/ 105393 h 16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390" h="160786">
                  <a:moveTo>
                    <a:pt x="954" y="150354"/>
                  </a:moveTo>
                  <a:cubicBezTo>
                    <a:pt x="221" y="153287"/>
                    <a:pt x="221" y="153775"/>
                    <a:pt x="221" y="154264"/>
                  </a:cubicBezTo>
                  <a:cubicBezTo>
                    <a:pt x="221" y="157929"/>
                    <a:pt x="2910" y="160862"/>
                    <a:pt x="7066" y="160862"/>
                  </a:cubicBezTo>
                  <a:cubicBezTo>
                    <a:pt x="12200" y="160862"/>
                    <a:pt x="15133" y="156463"/>
                    <a:pt x="15622" y="155730"/>
                  </a:cubicBezTo>
                  <a:cubicBezTo>
                    <a:pt x="16845" y="153531"/>
                    <a:pt x="24668" y="120787"/>
                    <a:pt x="31268" y="94397"/>
                  </a:cubicBezTo>
                  <a:cubicBezTo>
                    <a:pt x="36158" y="104171"/>
                    <a:pt x="43981" y="110768"/>
                    <a:pt x="55471" y="110768"/>
                  </a:cubicBezTo>
                  <a:cubicBezTo>
                    <a:pt x="84074" y="110768"/>
                    <a:pt x="115611" y="76314"/>
                    <a:pt x="115611" y="39905"/>
                  </a:cubicBezTo>
                  <a:cubicBezTo>
                    <a:pt x="115611" y="14003"/>
                    <a:pt x="99476" y="75"/>
                    <a:pt x="81629" y="75"/>
                  </a:cubicBezTo>
                  <a:cubicBezTo>
                    <a:pt x="57916" y="75"/>
                    <a:pt x="32246" y="24510"/>
                    <a:pt x="24912" y="54322"/>
                  </a:cubicBezTo>
                  <a:lnTo>
                    <a:pt x="954" y="150354"/>
                  </a:lnTo>
                  <a:close/>
                  <a:moveTo>
                    <a:pt x="55227" y="105393"/>
                  </a:moveTo>
                  <a:cubicBezTo>
                    <a:pt x="38114" y="105393"/>
                    <a:pt x="34202" y="85844"/>
                    <a:pt x="34202" y="83645"/>
                  </a:cubicBezTo>
                  <a:cubicBezTo>
                    <a:pt x="34202" y="82667"/>
                    <a:pt x="35424" y="77780"/>
                    <a:pt x="36158" y="74604"/>
                  </a:cubicBezTo>
                  <a:cubicBezTo>
                    <a:pt x="43003" y="47236"/>
                    <a:pt x="45448" y="38439"/>
                    <a:pt x="50826" y="28664"/>
                  </a:cubicBezTo>
                  <a:cubicBezTo>
                    <a:pt x="61338" y="10826"/>
                    <a:pt x="73562" y="5451"/>
                    <a:pt x="81141" y="5451"/>
                  </a:cubicBezTo>
                  <a:cubicBezTo>
                    <a:pt x="90186" y="5451"/>
                    <a:pt x="98009" y="12537"/>
                    <a:pt x="98009" y="29398"/>
                  </a:cubicBezTo>
                  <a:cubicBezTo>
                    <a:pt x="98009" y="42837"/>
                    <a:pt x="90919" y="70205"/>
                    <a:pt x="84319" y="82179"/>
                  </a:cubicBezTo>
                  <a:cubicBezTo>
                    <a:pt x="76251" y="97573"/>
                    <a:pt x="64516" y="105393"/>
                    <a:pt x="55227" y="10539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6" name="Dowolny kształt: kształt 65">
              <a:extLst>
                <a:ext uri="{FF2B5EF4-FFF2-40B4-BE49-F238E27FC236}">
                  <a16:creationId xmlns:a16="http://schemas.microsoft.com/office/drawing/2014/main" id="{8C1434F9-A3B0-F627-90FB-D2898A34BE68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0899145" y="6917438"/>
              <a:ext cx="56717" cy="244356"/>
            </a:xfrm>
            <a:custGeom>
              <a:avLst/>
              <a:gdLst>
                <a:gd name="connsiteX0" fmla="*/ 56943 w 56717"/>
                <a:gd name="connsiteY0" fmla="*/ 122253 h 244356"/>
                <a:gd name="connsiteX1" fmla="*/ 40808 w 56717"/>
                <a:gd name="connsiteY1" fmla="*/ 46014 h 244356"/>
                <a:gd name="connsiteX2" fmla="*/ 2670 w 56717"/>
                <a:gd name="connsiteY2" fmla="*/ 75 h 244356"/>
                <a:gd name="connsiteX3" fmla="*/ 226 w 56717"/>
                <a:gd name="connsiteY3" fmla="*/ 2518 h 244356"/>
                <a:gd name="connsiteX4" fmla="*/ 4871 w 56717"/>
                <a:gd name="connsiteY4" fmla="*/ 8139 h 244356"/>
                <a:gd name="connsiteX5" fmla="*/ 42764 w 56717"/>
                <a:gd name="connsiteY5" fmla="*/ 122253 h 244356"/>
                <a:gd name="connsiteX6" fmla="*/ 3404 w 56717"/>
                <a:gd name="connsiteY6" fmla="*/ 237834 h 244356"/>
                <a:gd name="connsiteX7" fmla="*/ 226 w 56717"/>
                <a:gd name="connsiteY7" fmla="*/ 241988 h 244356"/>
                <a:gd name="connsiteX8" fmla="*/ 2670 w 56717"/>
                <a:gd name="connsiteY8" fmla="*/ 244432 h 244356"/>
                <a:gd name="connsiteX9" fmla="*/ 41541 w 56717"/>
                <a:gd name="connsiteY9" fmla="*/ 196782 h 244356"/>
                <a:gd name="connsiteX10" fmla="*/ 56943 w 56717"/>
                <a:gd name="connsiteY10" fmla="*/ 122253 h 24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17" h="244356">
                  <a:moveTo>
                    <a:pt x="56943" y="122253"/>
                  </a:moveTo>
                  <a:cubicBezTo>
                    <a:pt x="56943" y="103193"/>
                    <a:pt x="54254" y="73626"/>
                    <a:pt x="40808" y="46014"/>
                  </a:cubicBezTo>
                  <a:cubicBezTo>
                    <a:pt x="26140" y="15958"/>
                    <a:pt x="5115" y="75"/>
                    <a:pt x="2670" y="75"/>
                  </a:cubicBezTo>
                  <a:cubicBezTo>
                    <a:pt x="1204" y="75"/>
                    <a:pt x="226" y="1052"/>
                    <a:pt x="226" y="2518"/>
                  </a:cubicBezTo>
                  <a:cubicBezTo>
                    <a:pt x="226" y="3251"/>
                    <a:pt x="226" y="3740"/>
                    <a:pt x="4871" y="8139"/>
                  </a:cubicBezTo>
                  <a:cubicBezTo>
                    <a:pt x="28829" y="32330"/>
                    <a:pt x="42764" y="71183"/>
                    <a:pt x="42764" y="122253"/>
                  </a:cubicBezTo>
                  <a:cubicBezTo>
                    <a:pt x="42764" y="164038"/>
                    <a:pt x="33718" y="207045"/>
                    <a:pt x="3404" y="237834"/>
                  </a:cubicBezTo>
                  <a:cubicBezTo>
                    <a:pt x="226" y="240766"/>
                    <a:pt x="226" y="241255"/>
                    <a:pt x="226" y="241988"/>
                  </a:cubicBezTo>
                  <a:cubicBezTo>
                    <a:pt x="226" y="243454"/>
                    <a:pt x="1204" y="244432"/>
                    <a:pt x="2670" y="244432"/>
                  </a:cubicBezTo>
                  <a:cubicBezTo>
                    <a:pt x="5115" y="244432"/>
                    <a:pt x="27118" y="227815"/>
                    <a:pt x="41541" y="196782"/>
                  </a:cubicBezTo>
                  <a:cubicBezTo>
                    <a:pt x="54009" y="169903"/>
                    <a:pt x="56943" y="142779"/>
                    <a:pt x="56943" y="12225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7" name="Dowolny kształt: kształt 66">
              <a:extLst>
                <a:ext uri="{FF2B5EF4-FFF2-40B4-BE49-F238E27FC236}">
                  <a16:creationId xmlns:a16="http://schemas.microsoft.com/office/drawing/2014/main" id="{3BD96C3C-6595-4BD0-3E1D-258BE2CE3945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0985661" y="6917438"/>
              <a:ext cx="33492" cy="244356"/>
            </a:xfrm>
            <a:custGeom>
              <a:avLst/>
              <a:gdLst>
                <a:gd name="connsiteX0" fmla="*/ 33722 w 33492"/>
                <a:gd name="connsiteY0" fmla="*/ 75 h 244356"/>
                <a:gd name="connsiteX1" fmla="*/ 230 w 33492"/>
                <a:gd name="connsiteY1" fmla="*/ 75 h 244356"/>
                <a:gd name="connsiteX2" fmla="*/ 230 w 33492"/>
                <a:gd name="connsiteY2" fmla="*/ 9849 h 244356"/>
                <a:gd name="connsiteX3" fmla="*/ 23943 w 33492"/>
                <a:gd name="connsiteY3" fmla="*/ 9849 h 244356"/>
                <a:gd name="connsiteX4" fmla="*/ 23943 w 33492"/>
                <a:gd name="connsiteY4" fmla="*/ 234657 h 244356"/>
                <a:gd name="connsiteX5" fmla="*/ 230 w 33492"/>
                <a:gd name="connsiteY5" fmla="*/ 234657 h 244356"/>
                <a:gd name="connsiteX6" fmla="*/ 230 w 33492"/>
                <a:gd name="connsiteY6" fmla="*/ 244432 h 244356"/>
                <a:gd name="connsiteX7" fmla="*/ 33722 w 33492"/>
                <a:gd name="connsiteY7" fmla="*/ 244432 h 244356"/>
                <a:gd name="connsiteX8" fmla="*/ 33722 w 33492"/>
                <a:gd name="connsiteY8" fmla="*/ 75 h 24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92" h="244356">
                  <a:moveTo>
                    <a:pt x="33722" y="75"/>
                  </a:moveTo>
                  <a:lnTo>
                    <a:pt x="230" y="75"/>
                  </a:lnTo>
                  <a:lnTo>
                    <a:pt x="230" y="9849"/>
                  </a:lnTo>
                  <a:lnTo>
                    <a:pt x="23943" y="9849"/>
                  </a:lnTo>
                  <a:lnTo>
                    <a:pt x="23943" y="234657"/>
                  </a:lnTo>
                  <a:lnTo>
                    <a:pt x="230" y="234657"/>
                  </a:lnTo>
                  <a:lnTo>
                    <a:pt x="230" y="244432"/>
                  </a:lnTo>
                  <a:lnTo>
                    <a:pt x="33722" y="244432"/>
                  </a:lnTo>
                  <a:lnTo>
                    <a:pt x="33722" y="7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8" name="Dowolny kształt: kształt 67">
              <a:extLst>
                <a:ext uri="{FF2B5EF4-FFF2-40B4-BE49-F238E27FC236}">
                  <a16:creationId xmlns:a16="http://schemas.microsoft.com/office/drawing/2014/main" id="{CFEF9254-7518-12D6-104B-9E531871B7C6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1129789" y="7011027"/>
              <a:ext cx="162573" cy="57179"/>
            </a:xfrm>
            <a:custGeom>
              <a:avLst/>
              <a:gdLst>
                <a:gd name="connsiteX0" fmla="*/ 154496 w 162573"/>
                <a:gd name="connsiteY0" fmla="*/ 9849 h 57179"/>
                <a:gd name="connsiteX1" fmla="*/ 162808 w 162573"/>
                <a:gd name="connsiteY1" fmla="*/ 4962 h 57179"/>
                <a:gd name="connsiteX2" fmla="*/ 154741 w 162573"/>
                <a:gd name="connsiteY2" fmla="*/ 75 h 57179"/>
                <a:gd name="connsiteX3" fmla="*/ 8303 w 162573"/>
                <a:gd name="connsiteY3" fmla="*/ 75 h 57179"/>
                <a:gd name="connsiteX4" fmla="*/ 235 w 162573"/>
                <a:gd name="connsiteY4" fmla="*/ 4962 h 57179"/>
                <a:gd name="connsiteX5" fmla="*/ 8547 w 162573"/>
                <a:gd name="connsiteY5" fmla="*/ 9849 h 57179"/>
                <a:gd name="connsiteX6" fmla="*/ 154496 w 162573"/>
                <a:gd name="connsiteY6" fmla="*/ 9849 h 57179"/>
                <a:gd name="connsiteX7" fmla="*/ 154741 w 162573"/>
                <a:gd name="connsiteY7" fmla="*/ 57254 h 57179"/>
                <a:gd name="connsiteX8" fmla="*/ 162808 w 162573"/>
                <a:gd name="connsiteY8" fmla="*/ 52367 h 57179"/>
                <a:gd name="connsiteX9" fmla="*/ 154496 w 162573"/>
                <a:gd name="connsiteY9" fmla="*/ 47480 h 57179"/>
                <a:gd name="connsiteX10" fmla="*/ 8547 w 162573"/>
                <a:gd name="connsiteY10" fmla="*/ 47480 h 57179"/>
                <a:gd name="connsiteX11" fmla="*/ 235 w 162573"/>
                <a:gd name="connsiteY11" fmla="*/ 52367 h 57179"/>
                <a:gd name="connsiteX12" fmla="*/ 8303 w 162573"/>
                <a:gd name="connsiteY12" fmla="*/ 57254 h 57179"/>
                <a:gd name="connsiteX13" fmla="*/ 154741 w 162573"/>
                <a:gd name="connsiteY13" fmla="*/ 57254 h 5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573" h="57179">
                  <a:moveTo>
                    <a:pt x="154496" y="9849"/>
                  </a:moveTo>
                  <a:cubicBezTo>
                    <a:pt x="158163" y="9849"/>
                    <a:pt x="162808" y="9849"/>
                    <a:pt x="162808" y="4962"/>
                  </a:cubicBezTo>
                  <a:cubicBezTo>
                    <a:pt x="162808" y="75"/>
                    <a:pt x="158163" y="75"/>
                    <a:pt x="154741" y="75"/>
                  </a:cubicBezTo>
                  <a:lnTo>
                    <a:pt x="8303" y="75"/>
                  </a:lnTo>
                  <a:cubicBezTo>
                    <a:pt x="4880" y="75"/>
                    <a:pt x="235" y="75"/>
                    <a:pt x="235" y="4962"/>
                  </a:cubicBezTo>
                  <a:cubicBezTo>
                    <a:pt x="235" y="9849"/>
                    <a:pt x="4880" y="9849"/>
                    <a:pt x="8547" y="9849"/>
                  </a:cubicBezTo>
                  <a:lnTo>
                    <a:pt x="154496" y="9849"/>
                  </a:lnTo>
                  <a:close/>
                  <a:moveTo>
                    <a:pt x="154741" y="57254"/>
                  </a:moveTo>
                  <a:cubicBezTo>
                    <a:pt x="158163" y="57254"/>
                    <a:pt x="162808" y="57254"/>
                    <a:pt x="162808" y="52367"/>
                  </a:cubicBezTo>
                  <a:cubicBezTo>
                    <a:pt x="162808" y="47480"/>
                    <a:pt x="158163" y="47480"/>
                    <a:pt x="154496" y="47480"/>
                  </a:cubicBezTo>
                  <a:lnTo>
                    <a:pt x="8547" y="47480"/>
                  </a:lnTo>
                  <a:cubicBezTo>
                    <a:pt x="4880" y="47480"/>
                    <a:pt x="235" y="47480"/>
                    <a:pt x="235" y="52367"/>
                  </a:cubicBezTo>
                  <a:cubicBezTo>
                    <a:pt x="235" y="57254"/>
                    <a:pt x="4880" y="57254"/>
                    <a:pt x="8303" y="57254"/>
                  </a:cubicBezTo>
                  <a:lnTo>
                    <a:pt x="154741" y="57254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9" name="Dowolny kształt: kształt 68">
              <a:extLst>
                <a:ext uri="{FF2B5EF4-FFF2-40B4-BE49-F238E27FC236}">
                  <a16:creationId xmlns:a16="http://schemas.microsoft.com/office/drawing/2014/main" id="{DFCF288E-BC0F-E73C-CCDB-684F2A30F2F0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1381973" y="6992700"/>
              <a:ext cx="190932" cy="108005"/>
            </a:xfrm>
            <a:custGeom>
              <a:avLst/>
              <a:gdLst>
                <a:gd name="connsiteX0" fmla="*/ 19314 w 190932"/>
                <a:gd name="connsiteY0" fmla="*/ 24022 h 108005"/>
                <a:gd name="connsiteX1" fmla="*/ 19314 w 190932"/>
                <a:gd name="connsiteY1" fmla="*/ 89509 h 108005"/>
                <a:gd name="connsiteX2" fmla="*/ 246 w 190932"/>
                <a:gd name="connsiteY2" fmla="*/ 100505 h 108005"/>
                <a:gd name="connsiteX3" fmla="*/ 246 w 190932"/>
                <a:gd name="connsiteY3" fmla="*/ 108081 h 108005"/>
                <a:gd name="connsiteX4" fmla="*/ 27871 w 190932"/>
                <a:gd name="connsiteY4" fmla="*/ 107347 h 108005"/>
                <a:gd name="connsiteX5" fmla="*/ 55252 w 190932"/>
                <a:gd name="connsiteY5" fmla="*/ 108081 h 108005"/>
                <a:gd name="connsiteX6" fmla="*/ 55252 w 190932"/>
                <a:gd name="connsiteY6" fmla="*/ 100505 h 108005"/>
                <a:gd name="connsiteX7" fmla="*/ 36183 w 190932"/>
                <a:gd name="connsiteY7" fmla="*/ 89509 h 108005"/>
                <a:gd name="connsiteX8" fmla="*/ 36183 w 190932"/>
                <a:gd name="connsiteY8" fmla="*/ 44548 h 108005"/>
                <a:gd name="connsiteX9" fmla="*/ 69187 w 190932"/>
                <a:gd name="connsiteY9" fmla="*/ 5451 h 108005"/>
                <a:gd name="connsiteX10" fmla="*/ 87277 w 190932"/>
                <a:gd name="connsiteY10" fmla="*/ 32574 h 108005"/>
                <a:gd name="connsiteX11" fmla="*/ 87277 w 190932"/>
                <a:gd name="connsiteY11" fmla="*/ 89509 h 108005"/>
                <a:gd name="connsiteX12" fmla="*/ 68209 w 190932"/>
                <a:gd name="connsiteY12" fmla="*/ 100505 h 108005"/>
                <a:gd name="connsiteX13" fmla="*/ 68209 w 190932"/>
                <a:gd name="connsiteY13" fmla="*/ 108081 h 108005"/>
                <a:gd name="connsiteX14" fmla="*/ 95834 w 190932"/>
                <a:gd name="connsiteY14" fmla="*/ 107347 h 108005"/>
                <a:gd name="connsiteX15" fmla="*/ 123215 w 190932"/>
                <a:gd name="connsiteY15" fmla="*/ 108081 h 108005"/>
                <a:gd name="connsiteX16" fmla="*/ 123215 w 190932"/>
                <a:gd name="connsiteY16" fmla="*/ 100505 h 108005"/>
                <a:gd name="connsiteX17" fmla="*/ 104146 w 190932"/>
                <a:gd name="connsiteY17" fmla="*/ 89509 h 108005"/>
                <a:gd name="connsiteX18" fmla="*/ 104146 w 190932"/>
                <a:gd name="connsiteY18" fmla="*/ 44548 h 108005"/>
                <a:gd name="connsiteX19" fmla="*/ 137150 w 190932"/>
                <a:gd name="connsiteY19" fmla="*/ 5451 h 108005"/>
                <a:gd name="connsiteX20" fmla="*/ 155240 w 190932"/>
                <a:gd name="connsiteY20" fmla="*/ 32574 h 108005"/>
                <a:gd name="connsiteX21" fmla="*/ 155240 w 190932"/>
                <a:gd name="connsiteY21" fmla="*/ 89509 h 108005"/>
                <a:gd name="connsiteX22" fmla="*/ 136172 w 190932"/>
                <a:gd name="connsiteY22" fmla="*/ 100505 h 108005"/>
                <a:gd name="connsiteX23" fmla="*/ 136172 w 190932"/>
                <a:gd name="connsiteY23" fmla="*/ 108081 h 108005"/>
                <a:gd name="connsiteX24" fmla="*/ 163797 w 190932"/>
                <a:gd name="connsiteY24" fmla="*/ 107347 h 108005"/>
                <a:gd name="connsiteX25" fmla="*/ 191178 w 190932"/>
                <a:gd name="connsiteY25" fmla="*/ 108081 h 108005"/>
                <a:gd name="connsiteX26" fmla="*/ 191178 w 190932"/>
                <a:gd name="connsiteY26" fmla="*/ 100505 h 108005"/>
                <a:gd name="connsiteX27" fmla="*/ 172109 w 190932"/>
                <a:gd name="connsiteY27" fmla="*/ 93175 h 108005"/>
                <a:gd name="connsiteX28" fmla="*/ 172109 w 190932"/>
                <a:gd name="connsiteY28" fmla="*/ 46503 h 108005"/>
                <a:gd name="connsiteX29" fmla="*/ 164530 w 190932"/>
                <a:gd name="connsiteY29" fmla="*/ 9116 h 108005"/>
                <a:gd name="connsiteX30" fmla="*/ 138861 w 190932"/>
                <a:gd name="connsiteY30" fmla="*/ 75 h 108005"/>
                <a:gd name="connsiteX31" fmla="*/ 103412 w 190932"/>
                <a:gd name="connsiteY31" fmla="*/ 24022 h 108005"/>
                <a:gd name="connsiteX32" fmla="*/ 70898 w 190932"/>
                <a:gd name="connsiteY32" fmla="*/ 75 h 108005"/>
                <a:gd name="connsiteX33" fmla="*/ 34716 w 190932"/>
                <a:gd name="connsiteY33" fmla="*/ 25732 h 108005"/>
                <a:gd name="connsiteX34" fmla="*/ 34716 w 190932"/>
                <a:gd name="connsiteY34" fmla="*/ 75 h 108005"/>
                <a:gd name="connsiteX35" fmla="*/ 246 w 190932"/>
                <a:gd name="connsiteY35" fmla="*/ 2763 h 108005"/>
                <a:gd name="connsiteX36" fmla="*/ 246 w 190932"/>
                <a:gd name="connsiteY36" fmla="*/ 10338 h 108005"/>
                <a:gd name="connsiteX37" fmla="*/ 19314 w 190932"/>
                <a:gd name="connsiteY37" fmla="*/ 24022 h 10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0932" h="108005">
                  <a:moveTo>
                    <a:pt x="19314" y="24022"/>
                  </a:moveTo>
                  <a:lnTo>
                    <a:pt x="19314" y="89509"/>
                  </a:lnTo>
                  <a:cubicBezTo>
                    <a:pt x="19314" y="100505"/>
                    <a:pt x="16625" y="100505"/>
                    <a:pt x="246" y="100505"/>
                  </a:cubicBezTo>
                  <a:lnTo>
                    <a:pt x="246" y="108081"/>
                  </a:lnTo>
                  <a:cubicBezTo>
                    <a:pt x="8802" y="107836"/>
                    <a:pt x="21270" y="107347"/>
                    <a:pt x="27871" y="107347"/>
                  </a:cubicBezTo>
                  <a:cubicBezTo>
                    <a:pt x="34227" y="107347"/>
                    <a:pt x="46940" y="107836"/>
                    <a:pt x="55252" y="108081"/>
                  </a:cubicBezTo>
                  <a:lnTo>
                    <a:pt x="55252" y="100505"/>
                  </a:lnTo>
                  <a:cubicBezTo>
                    <a:pt x="38872" y="100505"/>
                    <a:pt x="36183" y="100505"/>
                    <a:pt x="36183" y="89509"/>
                  </a:cubicBezTo>
                  <a:lnTo>
                    <a:pt x="36183" y="44548"/>
                  </a:lnTo>
                  <a:cubicBezTo>
                    <a:pt x="36183" y="19135"/>
                    <a:pt x="53540" y="5451"/>
                    <a:pt x="69187" y="5451"/>
                  </a:cubicBezTo>
                  <a:cubicBezTo>
                    <a:pt x="84588" y="5451"/>
                    <a:pt x="87277" y="18646"/>
                    <a:pt x="87277" y="32574"/>
                  </a:cubicBezTo>
                  <a:lnTo>
                    <a:pt x="87277" y="89509"/>
                  </a:lnTo>
                  <a:cubicBezTo>
                    <a:pt x="87277" y="100505"/>
                    <a:pt x="84588" y="100505"/>
                    <a:pt x="68209" y="100505"/>
                  </a:cubicBezTo>
                  <a:lnTo>
                    <a:pt x="68209" y="108081"/>
                  </a:lnTo>
                  <a:cubicBezTo>
                    <a:pt x="76765" y="107836"/>
                    <a:pt x="89233" y="107347"/>
                    <a:pt x="95834" y="107347"/>
                  </a:cubicBezTo>
                  <a:cubicBezTo>
                    <a:pt x="102190" y="107347"/>
                    <a:pt x="114903" y="107836"/>
                    <a:pt x="123215" y="108081"/>
                  </a:cubicBezTo>
                  <a:lnTo>
                    <a:pt x="123215" y="100505"/>
                  </a:lnTo>
                  <a:cubicBezTo>
                    <a:pt x="106835" y="100505"/>
                    <a:pt x="104146" y="100505"/>
                    <a:pt x="104146" y="89509"/>
                  </a:cubicBezTo>
                  <a:lnTo>
                    <a:pt x="104146" y="44548"/>
                  </a:lnTo>
                  <a:cubicBezTo>
                    <a:pt x="104146" y="19135"/>
                    <a:pt x="121503" y="5451"/>
                    <a:pt x="137150" y="5451"/>
                  </a:cubicBezTo>
                  <a:cubicBezTo>
                    <a:pt x="152551" y="5451"/>
                    <a:pt x="155240" y="18646"/>
                    <a:pt x="155240" y="32574"/>
                  </a:cubicBezTo>
                  <a:lnTo>
                    <a:pt x="155240" y="89509"/>
                  </a:lnTo>
                  <a:cubicBezTo>
                    <a:pt x="155240" y="100505"/>
                    <a:pt x="152551" y="100505"/>
                    <a:pt x="136172" y="100505"/>
                  </a:cubicBezTo>
                  <a:lnTo>
                    <a:pt x="136172" y="108081"/>
                  </a:lnTo>
                  <a:cubicBezTo>
                    <a:pt x="144728" y="107836"/>
                    <a:pt x="157196" y="107347"/>
                    <a:pt x="163797" y="107347"/>
                  </a:cubicBezTo>
                  <a:cubicBezTo>
                    <a:pt x="170153" y="107347"/>
                    <a:pt x="182866" y="107836"/>
                    <a:pt x="191178" y="108081"/>
                  </a:cubicBezTo>
                  <a:lnTo>
                    <a:pt x="191178" y="100505"/>
                  </a:lnTo>
                  <a:cubicBezTo>
                    <a:pt x="178465" y="100505"/>
                    <a:pt x="172353" y="100505"/>
                    <a:pt x="172109" y="93175"/>
                  </a:cubicBezTo>
                  <a:lnTo>
                    <a:pt x="172109" y="46503"/>
                  </a:lnTo>
                  <a:cubicBezTo>
                    <a:pt x="172109" y="25488"/>
                    <a:pt x="172109" y="17913"/>
                    <a:pt x="164530" y="9116"/>
                  </a:cubicBezTo>
                  <a:cubicBezTo>
                    <a:pt x="161108" y="4962"/>
                    <a:pt x="153040" y="75"/>
                    <a:pt x="138861" y="75"/>
                  </a:cubicBezTo>
                  <a:cubicBezTo>
                    <a:pt x="118325" y="75"/>
                    <a:pt x="107568" y="14736"/>
                    <a:pt x="103412" y="24022"/>
                  </a:cubicBezTo>
                  <a:cubicBezTo>
                    <a:pt x="99990" y="2763"/>
                    <a:pt x="81899" y="75"/>
                    <a:pt x="70898" y="75"/>
                  </a:cubicBezTo>
                  <a:cubicBezTo>
                    <a:pt x="53051" y="75"/>
                    <a:pt x="41561" y="10582"/>
                    <a:pt x="34716" y="25732"/>
                  </a:cubicBezTo>
                  <a:lnTo>
                    <a:pt x="34716" y="75"/>
                  </a:lnTo>
                  <a:lnTo>
                    <a:pt x="246" y="2763"/>
                  </a:lnTo>
                  <a:lnTo>
                    <a:pt x="246" y="10338"/>
                  </a:lnTo>
                  <a:cubicBezTo>
                    <a:pt x="17359" y="10338"/>
                    <a:pt x="19314" y="12048"/>
                    <a:pt x="19314" y="2402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0" name="Dowolny kształt: kształt 69">
              <a:extLst>
                <a:ext uri="{FF2B5EF4-FFF2-40B4-BE49-F238E27FC236}">
                  <a16:creationId xmlns:a16="http://schemas.microsoft.com/office/drawing/2014/main" id="{AC4BC7B1-4AAF-23F6-B85F-2C46CB7BB88C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1588145" y="6991234"/>
              <a:ext cx="110256" cy="112159"/>
            </a:xfrm>
            <a:custGeom>
              <a:avLst/>
              <a:gdLst>
                <a:gd name="connsiteX0" fmla="*/ 71395 w 110256"/>
                <a:gd name="connsiteY0" fmla="*/ 90976 h 112159"/>
                <a:gd name="connsiteX1" fmla="*/ 90464 w 110256"/>
                <a:gd name="connsiteY1" fmla="*/ 111013 h 112159"/>
                <a:gd name="connsiteX2" fmla="*/ 110510 w 110256"/>
                <a:gd name="connsiteY2" fmla="*/ 87799 h 112159"/>
                <a:gd name="connsiteX3" fmla="*/ 110510 w 110256"/>
                <a:gd name="connsiteY3" fmla="*/ 74115 h 112159"/>
                <a:gd name="connsiteX4" fmla="*/ 104399 w 110256"/>
                <a:gd name="connsiteY4" fmla="*/ 74115 h 112159"/>
                <a:gd name="connsiteX5" fmla="*/ 104399 w 110256"/>
                <a:gd name="connsiteY5" fmla="*/ 87799 h 112159"/>
                <a:gd name="connsiteX6" fmla="*/ 95598 w 110256"/>
                <a:gd name="connsiteY6" fmla="*/ 103438 h 112159"/>
                <a:gd name="connsiteX7" fmla="*/ 86552 w 110256"/>
                <a:gd name="connsiteY7" fmla="*/ 91220 h 112159"/>
                <a:gd name="connsiteX8" fmla="*/ 86552 w 110256"/>
                <a:gd name="connsiteY8" fmla="*/ 42348 h 112159"/>
                <a:gd name="connsiteX9" fmla="*/ 77751 w 110256"/>
                <a:gd name="connsiteY9" fmla="*/ 13514 h 112159"/>
                <a:gd name="connsiteX10" fmla="*/ 44259 w 110256"/>
                <a:gd name="connsiteY10" fmla="*/ 75 h 112159"/>
                <a:gd name="connsiteX11" fmla="*/ 7344 w 110256"/>
                <a:gd name="connsiteY11" fmla="*/ 27687 h 112159"/>
                <a:gd name="connsiteX12" fmla="*/ 18589 w 110256"/>
                <a:gd name="connsiteY12" fmla="*/ 39172 h 112159"/>
                <a:gd name="connsiteX13" fmla="*/ 29835 w 110256"/>
                <a:gd name="connsiteY13" fmla="*/ 27931 h 112159"/>
                <a:gd name="connsiteX14" fmla="*/ 17367 w 110256"/>
                <a:gd name="connsiteY14" fmla="*/ 16691 h 112159"/>
                <a:gd name="connsiteX15" fmla="*/ 43770 w 110256"/>
                <a:gd name="connsiteY15" fmla="*/ 5451 h 112159"/>
                <a:gd name="connsiteX16" fmla="*/ 69684 w 110256"/>
                <a:gd name="connsiteY16" fmla="*/ 36728 h 112159"/>
                <a:gd name="connsiteX17" fmla="*/ 69684 w 110256"/>
                <a:gd name="connsiteY17" fmla="*/ 45769 h 112159"/>
                <a:gd name="connsiteX18" fmla="*/ 24701 w 110256"/>
                <a:gd name="connsiteY18" fmla="*/ 54566 h 112159"/>
                <a:gd name="connsiteX19" fmla="*/ 254 w 110256"/>
                <a:gd name="connsiteY19" fmla="*/ 86333 h 112159"/>
                <a:gd name="connsiteX20" fmla="*/ 39369 w 110256"/>
                <a:gd name="connsiteY20" fmla="*/ 112235 h 112159"/>
                <a:gd name="connsiteX21" fmla="*/ 71395 w 110256"/>
                <a:gd name="connsiteY21" fmla="*/ 90976 h 112159"/>
                <a:gd name="connsiteX22" fmla="*/ 69684 w 110256"/>
                <a:gd name="connsiteY22" fmla="*/ 50901 h 112159"/>
                <a:gd name="connsiteX23" fmla="*/ 69684 w 110256"/>
                <a:gd name="connsiteY23" fmla="*/ 75337 h 112159"/>
                <a:gd name="connsiteX24" fmla="*/ 41081 w 110256"/>
                <a:gd name="connsiteY24" fmla="*/ 106859 h 112159"/>
                <a:gd name="connsiteX25" fmla="*/ 19078 w 110256"/>
                <a:gd name="connsiteY25" fmla="*/ 86088 h 112159"/>
                <a:gd name="connsiteX26" fmla="*/ 69684 w 110256"/>
                <a:gd name="connsiteY26" fmla="*/ 50901 h 112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0256" h="112159">
                  <a:moveTo>
                    <a:pt x="71395" y="90976"/>
                  </a:moveTo>
                  <a:cubicBezTo>
                    <a:pt x="72373" y="100750"/>
                    <a:pt x="78974" y="111013"/>
                    <a:pt x="90464" y="111013"/>
                  </a:cubicBezTo>
                  <a:cubicBezTo>
                    <a:pt x="95598" y="111013"/>
                    <a:pt x="110510" y="107592"/>
                    <a:pt x="110510" y="87799"/>
                  </a:cubicBezTo>
                  <a:lnTo>
                    <a:pt x="110510" y="74115"/>
                  </a:lnTo>
                  <a:lnTo>
                    <a:pt x="104399" y="74115"/>
                  </a:lnTo>
                  <a:lnTo>
                    <a:pt x="104399" y="87799"/>
                  </a:lnTo>
                  <a:cubicBezTo>
                    <a:pt x="104399" y="101972"/>
                    <a:pt x="98287" y="103438"/>
                    <a:pt x="95598" y="103438"/>
                  </a:cubicBezTo>
                  <a:cubicBezTo>
                    <a:pt x="87530" y="103438"/>
                    <a:pt x="86552" y="92442"/>
                    <a:pt x="86552" y="91220"/>
                  </a:cubicBezTo>
                  <a:lnTo>
                    <a:pt x="86552" y="42348"/>
                  </a:lnTo>
                  <a:cubicBezTo>
                    <a:pt x="86552" y="32085"/>
                    <a:pt x="86552" y="22556"/>
                    <a:pt x="77751" y="13514"/>
                  </a:cubicBezTo>
                  <a:cubicBezTo>
                    <a:pt x="68217" y="3984"/>
                    <a:pt x="55993" y="75"/>
                    <a:pt x="44259" y="75"/>
                  </a:cubicBezTo>
                  <a:cubicBezTo>
                    <a:pt x="24212" y="75"/>
                    <a:pt x="7344" y="11559"/>
                    <a:pt x="7344" y="27687"/>
                  </a:cubicBezTo>
                  <a:cubicBezTo>
                    <a:pt x="7344" y="35018"/>
                    <a:pt x="12233" y="39172"/>
                    <a:pt x="18589" y="39172"/>
                  </a:cubicBezTo>
                  <a:cubicBezTo>
                    <a:pt x="25434" y="39172"/>
                    <a:pt x="29835" y="34285"/>
                    <a:pt x="29835" y="27931"/>
                  </a:cubicBezTo>
                  <a:cubicBezTo>
                    <a:pt x="29835" y="24999"/>
                    <a:pt x="28613" y="16935"/>
                    <a:pt x="17367" y="16691"/>
                  </a:cubicBezTo>
                  <a:cubicBezTo>
                    <a:pt x="23968" y="8138"/>
                    <a:pt x="35947" y="5451"/>
                    <a:pt x="43770" y="5451"/>
                  </a:cubicBezTo>
                  <a:cubicBezTo>
                    <a:pt x="55749" y="5451"/>
                    <a:pt x="69684" y="14980"/>
                    <a:pt x="69684" y="36728"/>
                  </a:cubicBezTo>
                  <a:lnTo>
                    <a:pt x="69684" y="45769"/>
                  </a:lnTo>
                  <a:cubicBezTo>
                    <a:pt x="57216" y="46503"/>
                    <a:pt x="40103" y="47236"/>
                    <a:pt x="24701" y="54566"/>
                  </a:cubicBezTo>
                  <a:cubicBezTo>
                    <a:pt x="6366" y="62874"/>
                    <a:pt x="254" y="75581"/>
                    <a:pt x="254" y="86333"/>
                  </a:cubicBezTo>
                  <a:cubicBezTo>
                    <a:pt x="254" y="106126"/>
                    <a:pt x="23968" y="112235"/>
                    <a:pt x="39369" y="112235"/>
                  </a:cubicBezTo>
                  <a:cubicBezTo>
                    <a:pt x="55504" y="112235"/>
                    <a:pt x="66750" y="102460"/>
                    <a:pt x="71395" y="90976"/>
                  </a:cubicBezTo>
                  <a:close/>
                  <a:moveTo>
                    <a:pt x="69684" y="50901"/>
                  </a:moveTo>
                  <a:lnTo>
                    <a:pt x="69684" y="75337"/>
                  </a:lnTo>
                  <a:cubicBezTo>
                    <a:pt x="69684" y="98551"/>
                    <a:pt x="52082" y="106859"/>
                    <a:pt x="41081" y="106859"/>
                  </a:cubicBezTo>
                  <a:cubicBezTo>
                    <a:pt x="29102" y="106859"/>
                    <a:pt x="19078" y="98306"/>
                    <a:pt x="19078" y="86088"/>
                  </a:cubicBezTo>
                  <a:cubicBezTo>
                    <a:pt x="19078" y="72649"/>
                    <a:pt x="29346" y="52367"/>
                    <a:pt x="69684" y="5090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1" name="Dowolny kształt: kształt 70">
              <a:extLst>
                <a:ext uri="{FF2B5EF4-FFF2-40B4-BE49-F238E27FC236}">
                  <a16:creationId xmlns:a16="http://schemas.microsoft.com/office/drawing/2014/main" id="{8BFBF23D-E091-E45B-F3A7-A086792B3B6E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1703047" y="6995388"/>
              <a:ext cx="123213" cy="105317"/>
            </a:xfrm>
            <a:custGeom>
              <a:avLst/>
              <a:gdLst>
                <a:gd name="connsiteX0" fmla="*/ 67488 w 123213"/>
                <a:gd name="connsiteY0" fmla="*/ 47969 h 105317"/>
                <a:gd name="connsiteX1" fmla="*/ 89980 w 123213"/>
                <a:gd name="connsiteY1" fmla="*/ 20356 h 105317"/>
                <a:gd name="connsiteX2" fmla="*/ 119072 w 123213"/>
                <a:gd name="connsiteY2" fmla="*/ 7650 h 105317"/>
                <a:gd name="connsiteX3" fmla="*/ 119072 w 123213"/>
                <a:gd name="connsiteY3" fmla="*/ 75 h 105317"/>
                <a:gd name="connsiteX4" fmla="*/ 99025 w 123213"/>
                <a:gd name="connsiteY4" fmla="*/ 808 h 105317"/>
                <a:gd name="connsiteX5" fmla="*/ 75556 w 123213"/>
                <a:gd name="connsiteY5" fmla="*/ 75 h 105317"/>
                <a:gd name="connsiteX6" fmla="*/ 75556 w 123213"/>
                <a:gd name="connsiteY6" fmla="*/ 7650 h 105317"/>
                <a:gd name="connsiteX7" fmla="*/ 82646 w 123213"/>
                <a:gd name="connsiteY7" fmla="*/ 15225 h 105317"/>
                <a:gd name="connsiteX8" fmla="*/ 78979 w 123213"/>
                <a:gd name="connsiteY8" fmla="*/ 23777 h 105317"/>
                <a:gd name="connsiteX9" fmla="*/ 63821 w 123213"/>
                <a:gd name="connsiteY9" fmla="*/ 42837 h 105317"/>
                <a:gd name="connsiteX10" fmla="*/ 44753 w 123213"/>
                <a:gd name="connsiteY10" fmla="*/ 18157 h 105317"/>
                <a:gd name="connsiteX11" fmla="*/ 42552 w 123213"/>
                <a:gd name="connsiteY11" fmla="*/ 13759 h 105317"/>
                <a:gd name="connsiteX12" fmla="*/ 51109 w 123213"/>
                <a:gd name="connsiteY12" fmla="*/ 7650 h 105317"/>
                <a:gd name="connsiteX13" fmla="*/ 51109 w 123213"/>
                <a:gd name="connsiteY13" fmla="*/ 75 h 105317"/>
                <a:gd name="connsiteX14" fmla="*/ 24706 w 123213"/>
                <a:gd name="connsiteY14" fmla="*/ 808 h 105317"/>
                <a:gd name="connsiteX15" fmla="*/ 1481 w 123213"/>
                <a:gd name="connsiteY15" fmla="*/ 75 h 105317"/>
                <a:gd name="connsiteX16" fmla="*/ 1481 w 123213"/>
                <a:gd name="connsiteY16" fmla="*/ 7650 h 105317"/>
                <a:gd name="connsiteX17" fmla="*/ 30329 w 123213"/>
                <a:gd name="connsiteY17" fmla="*/ 22556 h 105317"/>
                <a:gd name="connsiteX18" fmla="*/ 54532 w 123213"/>
                <a:gd name="connsiteY18" fmla="*/ 54078 h 105317"/>
                <a:gd name="connsiteX19" fmla="*/ 31551 w 123213"/>
                <a:gd name="connsiteY19" fmla="*/ 83156 h 105317"/>
                <a:gd name="connsiteX20" fmla="*/ 259 w 123213"/>
                <a:gd name="connsiteY20" fmla="*/ 97818 h 105317"/>
                <a:gd name="connsiteX21" fmla="*/ 259 w 123213"/>
                <a:gd name="connsiteY21" fmla="*/ 105393 h 105317"/>
                <a:gd name="connsiteX22" fmla="*/ 20550 w 123213"/>
                <a:gd name="connsiteY22" fmla="*/ 104660 h 105317"/>
                <a:gd name="connsiteX23" fmla="*/ 43775 w 123213"/>
                <a:gd name="connsiteY23" fmla="*/ 105393 h 105317"/>
                <a:gd name="connsiteX24" fmla="*/ 43775 w 123213"/>
                <a:gd name="connsiteY24" fmla="*/ 97818 h 105317"/>
                <a:gd name="connsiteX25" fmla="*/ 36685 w 123213"/>
                <a:gd name="connsiteY25" fmla="*/ 90242 h 105317"/>
                <a:gd name="connsiteX26" fmla="*/ 58688 w 123213"/>
                <a:gd name="connsiteY26" fmla="*/ 59209 h 105317"/>
                <a:gd name="connsiteX27" fmla="*/ 77267 w 123213"/>
                <a:gd name="connsiteY27" fmla="*/ 83645 h 105317"/>
                <a:gd name="connsiteX28" fmla="*/ 82401 w 123213"/>
                <a:gd name="connsiteY28" fmla="*/ 91709 h 105317"/>
                <a:gd name="connsiteX29" fmla="*/ 73600 w 123213"/>
                <a:gd name="connsiteY29" fmla="*/ 97818 h 105317"/>
                <a:gd name="connsiteX30" fmla="*/ 73600 w 123213"/>
                <a:gd name="connsiteY30" fmla="*/ 105393 h 105317"/>
                <a:gd name="connsiteX31" fmla="*/ 100003 w 123213"/>
                <a:gd name="connsiteY31" fmla="*/ 104660 h 105317"/>
                <a:gd name="connsiteX32" fmla="*/ 123472 w 123213"/>
                <a:gd name="connsiteY32" fmla="*/ 105393 h 105317"/>
                <a:gd name="connsiteX33" fmla="*/ 123472 w 123213"/>
                <a:gd name="connsiteY33" fmla="*/ 97818 h 105317"/>
                <a:gd name="connsiteX34" fmla="*/ 100248 w 123213"/>
                <a:gd name="connsiteY34" fmla="*/ 90242 h 105317"/>
                <a:gd name="connsiteX35" fmla="*/ 67488 w 123213"/>
                <a:gd name="connsiteY35" fmla="*/ 47969 h 10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213" h="105317">
                  <a:moveTo>
                    <a:pt x="67488" y="47969"/>
                  </a:moveTo>
                  <a:cubicBezTo>
                    <a:pt x="74823" y="38683"/>
                    <a:pt x="84113" y="26710"/>
                    <a:pt x="89980" y="20356"/>
                  </a:cubicBezTo>
                  <a:cubicBezTo>
                    <a:pt x="97558" y="11559"/>
                    <a:pt x="107582" y="7894"/>
                    <a:pt x="119072" y="7650"/>
                  </a:cubicBezTo>
                  <a:lnTo>
                    <a:pt x="119072" y="75"/>
                  </a:lnTo>
                  <a:cubicBezTo>
                    <a:pt x="112716" y="563"/>
                    <a:pt x="105382" y="808"/>
                    <a:pt x="99025" y="808"/>
                  </a:cubicBezTo>
                  <a:cubicBezTo>
                    <a:pt x="91691" y="808"/>
                    <a:pt x="78734" y="319"/>
                    <a:pt x="75556" y="75"/>
                  </a:cubicBezTo>
                  <a:lnTo>
                    <a:pt x="75556" y="7650"/>
                  </a:lnTo>
                  <a:cubicBezTo>
                    <a:pt x="80690" y="8138"/>
                    <a:pt x="82646" y="11315"/>
                    <a:pt x="82646" y="15225"/>
                  </a:cubicBezTo>
                  <a:cubicBezTo>
                    <a:pt x="82646" y="19135"/>
                    <a:pt x="80201" y="22311"/>
                    <a:pt x="78979" y="23777"/>
                  </a:cubicBezTo>
                  <a:lnTo>
                    <a:pt x="63821" y="42837"/>
                  </a:lnTo>
                  <a:lnTo>
                    <a:pt x="44753" y="18157"/>
                  </a:lnTo>
                  <a:cubicBezTo>
                    <a:pt x="42552" y="15714"/>
                    <a:pt x="42552" y="15225"/>
                    <a:pt x="42552" y="13759"/>
                  </a:cubicBezTo>
                  <a:cubicBezTo>
                    <a:pt x="42552" y="10093"/>
                    <a:pt x="46219" y="7894"/>
                    <a:pt x="51109" y="7650"/>
                  </a:cubicBezTo>
                  <a:lnTo>
                    <a:pt x="51109" y="75"/>
                  </a:lnTo>
                  <a:cubicBezTo>
                    <a:pt x="44753" y="319"/>
                    <a:pt x="28618" y="808"/>
                    <a:pt x="24706" y="808"/>
                  </a:cubicBezTo>
                  <a:cubicBezTo>
                    <a:pt x="19572" y="808"/>
                    <a:pt x="8082" y="563"/>
                    <a:pt x="1481" y="75"/>
                  </a:cubicBezTo>
                  <a:lnTo>
                    <a:pt x="1481" y="7650"/>
                  </a:lnTo>
                  <a:cubicBezTo>
                    <a:pt x="18594" y="7650"/>
                    <a:pt x="18839" y="7894"/>
                    <a:pt x="30329" y="22556"/>
                  </a:cubicBezTo>
                  <a:lnTo>
                    <a:pt x="54532" y="54078"/>
                  </a:lnTo>
                  <a:lnTo>
                    <a:pt x="31551" y="83156"/>
                  </a:lnTo>
                  <a:cubicBezTo>
                    <a:pt x="19817" y="97329"/>
                    <a:pt x="5393" y="97818"/>
                    <a:pt x="259" y="97818"/>
                  </a:cubicBezTo>
                  <a:lnTo>
                    <a:pt x="259" y="105393"/>
                  </a:lnTo>
                  <a:cubicBezTo>
                    <a:pt x="6615" y="104904"/>
                    <a:pt x="14194" y="104660"/>
                    <a:pt x="20550" y="104660"/>
                  </a:cubicBezTo>
                  <a:cubicBezTo>
                    <a:pt x="27640" y="104660"/>
                    <a:pt x="37907" y="105148"/>
                    <a:pt x="43775" y="105393"/>
                  </a:cubicBezTo>
                  <a:lnTo>
                    <a:pt x="43775" y="97818"/>
                  </a:lnTo>
                  <a:cubicBezTo>
                    <a:pt x="38396" y="97084"/>
                    <a:pt x="36685" y="93908"/>
                    <a:pt x="36685" y="90242"/>
                  </a:cubicBezTo>
                  <a:cubicBezTo>
                    <a:pt x="36685" y="84867"/>
                    <a:pt x="43775" y="76803"/>
                    <a:pt x="58688" y="59209"/>
                  </a:cubicBezTo>
                  <a:lnTo>
                    <a:pt x="77267" y="83645"/>
                  </a:lnTo>
                  <a:cubicBezTo>
                    <a:pt x="79223" y="86333"/>
                    <a:pt x="82401" y="90242"/>
                    <a:pt x="82401" y="91709"/>
                  </a:cubicBezTo>
                  <a:cubicBezTo>
                    <a:pt x="82401" y="93908"/>
                    <a:pt x="80201" y="97573"/>
                    <a:pt x="73600" y="97818"/>
                  </a:cubicBezTo>
                  <a:lnTo>
                    <a:pt x="73600" y="105393"/>
                  </a:lnTo>
                  <a:cubicBezTo>
                    <a:pt x="80934" y="105148"/>
                    <a:pt x="94625" y="104660"/>
                    <a:pt x="100003" y="104660"/>
                  </a:cubicBezTo>
                  <a:cubicBezTo>
                    <a:pt x="106604" y="104660"/>
                    <a:pt x="116138" y="104904"/>
                    <a:pt x="123472" y="105393"/>
                  </a:cubicBezTo>
                  <a:lnTo>
                    <a:pt x="123472" y="97818"/>
                  </a:lnTo>
                  <a:cubicBezTo>
                    <a:pt x="110271" y="97818"/>
                    <a:pt x="105870" y="97329"/>
                    <a:pt x="100248" y="90242"/>
                  </a:cubicBezTo>
                  <a:lnTo>
                    <a:pt x="67488" y="4796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2" name="Dowolny kształt: kształt 71">
              <a:extLst>
                <a:ext uri="{FF2B5EF4-FFF2-40B4-BE49-F238E27FC236}">
                  <a16:creationId xmlns:a16="http://schemas.microsoft.com/office/drawing/2014/main" id="{DD39A3CA-9C33-7039-2CE7-32D8F471C8B6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1463395" y="7182883"/>
              <a:ext cx="87447" cy="112037"/>
            </a:xfrm>
            <a:custGeom>
              <a:avLst/>
              <a:gdLst>
                <a:gd name="connsiteX0" fmla="*/ 933 w 87447"/>
                <a:gd name="connsiteY0" fmla="*/ 103053 h 112037"/>
                <a:gd name="connsiteX1" fmla="*/ 249 w 87447"/>
                <a:gd name="connsiteY1" fmla="*/ 106645 h 112037"/>
                <a:gd name="connsiteX2" fmla="*/ 6067 w 87447"/>
                <a:gd name="connsiteY2" fmla="*/ 112119 h 112037"/>
                <a:gd name="connsiteX3" fmla="*/ 14795 w 87447"/>
                <a:gd name="connsiteY3" fmla="*/ 101514 h 112037"/>
                <a:gd name="connsiteX4" fmla="*/ 23694 w 87447"/>
                <a:gd name="connsiteY4" fmla="*/ 66620 h 112037"/>
                <a:gd name="connsiteX5" fmla="*/ 42518 w 87447"/>
                <a:gd name="connsiteY5" fmla="*/ 77225 h 112037"/>
                <a:gd name="connsiteX6" fmla="*/ 87696 w 87447"/>
                <a:gd name="connsiteY6" fmla="*/ 28989 h 112037"/>
                <a:gd name="connsiteX7" fmla="*/ 60487 w 87447"/>
                <a:gd name="connsiteY7" fmla="*/ 81 h 112037"/>
                <a:gd name="connsiteX8" fmla="*/ 17020 w 87447"/>
                <a:gd name="connsiteY8" fmla="*/ 38909 h 112037"/>
                <a:gd name="connsiteX9" fmla="*/ 933 w 87447"/>
                <a:gd name="connsiteY9" fmla="*/ 103053 h 112037"/>
                <a:gd name="connsiteX10" fmla="*/ 42347 w 87447"/>
                <a:gd name="connsiteY10" fmla="*/ 72435 h 112037"/>
                <a:gd name="connsiteX11" fmla="*/ 25918 w 87447"/>
                <a:gd name="connsiteY11" fmla="*/ 57554 h 112037"/>
                <a:gd name="connsiteX12" fmla="*/ 27459 w 87447"/>
                <a:gd name="connsiteY12" fmla="*/ 51396 h 112037"/>
                <a:gd name="connsiteX13" fmla="*/ 38582 w 87447"/>
                <a:gd name="connsiteY13" fmla="*/ 18897 h 112037"/>
                <a:gd name="connsiteX14" fmla="*/ 60144 w 87447"/>
                <a:gd name="connsiteY14" fmla="*/ 4871 h 112037"/>
                <a:gd name="connsiteX15" fmla="*/ 73835 w 87447"/>
                <a:gd name="connsiteY15" fmla="*/ 22147 h 112037"/>
                <a:gd name="connsiteX16" fmla="*/ 64080 w 87447"/>
                <a:gd name="connsiteY16" fmla="*/ 57554 h 112037"/>
                <a:gd name="connsiteX17" fmla="*/ 42347 w 87447"/>
                <a:gd name="connsiteY17" fmla="*/ 72435 h 11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447" h="112037">
                  <a:moveTo>
                    <a:pt x="933" y="103053"/>
                  </a:moveTo>
                  <a:cubicBezTo>
                    <a:pt x="249" y="105619"/>
                    <a:pt x="249" y="106474"/>
                    <a:pt x="249" y="106645"/>
                  </a:cubicBezTo>
                  <a:cubicBezTo>
                    <a:pt x="249" y="110408"/>
                    <a:pt x="3329" y="112119"/>
                    <a:pt x="6067" y="112119"/>
                  </a:cubicBezTo>
                  <a:cubicBezTo>
                    <a:pt x="12228" y="112119"/>
                    <a:pt x="13597" y="106987"/>
                    <a:pt x="14795" y="101514"/>
                  </a:cubicBezTo>
                  <a:cubicBezTo>
                    <a:pt x="17191" y="92619"/>
                    <a:pt x="21982" y="73119"/>
                    <a:pt x="23694" y="66620"/>
                  </a:cubicBezTo>
                  <a:cubicBezTo>
                    <a:pt x="25234" y="69185"/>
                    <a:pt x="30710" y="77225"/>
                    <a:pt x="42518" y="77225"/>
                  </a:cubicBezTo>
                  <a:cubicBezTo>
                    <a:pt x="64423" y="77225"/>
                    <a:pt x="87696" y="53962"/>
                    <a:pt x="87696" y="28989"/>
                  </a:cubicBezTo>
                  <a:cubicBezTo>
                    <a:pt x="87696" y="10857"/>
                    <a:pt x="75546" y="81"/>
                    <a:pt x="60487" y="81"/>
                  </a:cubicBezTo>
                  <a:cubicBezTo>
                    <a:pt x="43716" y="81"/>
                    <a:pt x="23009" y="14791"/>
                    <a:pt x="17020" y="38909"/>
                  </a:cubicBezTo>
                  <a:lnTo>
                    <a:pt x="933" y="103053"/>
                  </a:lnTo>
                  <a:close/>
                  <a:moveTo>
                    <a:pt x="42347" y="72435"/>
                  </a:moveTo>
                  <a:cubicBezTo>
                    <a:pt x="29683" y="72435"/>
                    <a:pt x="25918" y="59778"/>
                    <a:pt x="25918" y="57554"/>
                  </a:cubicBezTo>
                  <a:cubicBezTo>
                    <a:pt x="25918" y="57212"/>
                    <a:pt x="26945" y="53449"/>
                    <a:pt x="27459" y="51396"/>
                  </a:cubicBezTo>
                  <a:cubicBezTo>
                    <a:pt x="32592" y="30357"/>
                    <a:pt x="33619" y="26423"/>
                    <a:pt x="38582" y="18897"/>
                  </a:cubicBezTo>
                  <a:cubicBezTo>
                    <a:pt x="44743" y="9831"/>
                    <a:pt x="53299" y="4871"/>
                    <a:pt x="60144" y="4871"/>
                  </a:cubicBezTo>
                  <a:cubicBezTo>
                    <a:pt x="67161" y="4871"/>
                    <a:pt x="73835" y="9831"/>
                    <a:pt x="73835" y="22147"/>
                  </a:cubicBezTo>
                  <a:cubicBezTo>
                    <a:pt x="73835" y="30015"/>
                    <a:pt x="69385" y="49001"/>
                    <a:pt x="64080" y="57554"/>
                  </a:cubicBezTo>
                  <a:cubicBezTo>
                    <a:pt x="56208" y="69698"/>
                    <a:pt x="47652" y="72435"/>
                    <a:pt x="42347" y="7243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3" name="Dowolny kształt: kształt 72">
              <a:extLst>
                <a:ext uri="{FF2B5EF4-FFF2-40B4-BE49-F238E27FC236}">
                  <a16:creationId xmlns:a16="http://schemas.microsoft.com/office/drawing/2014/main" id="{568AE9D2-6289-68A3-ECEF-80E1AC3C7BCC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1575436" y="7238645"/>
              <a:ext cx="21733" cy="52683"/>
            </a:xfrm>
            <a:custGeom>
              <a:avLst/>
              <a:gdLst>
                <a:gd name="connsiteX0" fmla="*/ 17195 w 21733"/>
                <a:gd name="connsiteY0" fmla="*/ 17015 h 52683"/>
                <a:gd name="connsiteX1" fmla="*/ 3847 w 21733"/>
                <a:gd name="connsiteY1" fmla="*/ 48317 h 52683"/>
                <a:gd name="connsiteX2" fmla="*/ 2649 w 21733"/>
                <a:gd name="connsiteY2" fmla="*/ 50370 h 52683"/>
                <a:gd name="connsiteX3" fmla="*/ 5045 w 21733"/>
                <a:gd name="connsiteY3" fmla="*/ 52765 h 52683"/>
                <a:gd name="connsiteX4" fmla="*/ 21987 w 21733"/>
                <a:gd name="connsiteY4" fmla="*/ 18726 h 52683"/>
                <a:gd name="connsiteX5" fmla="*/ 10007 w 21733"/>
                <a:gd name="connsiteY5" fmla="*/ 81 h 52683"/>
                <a:gd name="connsiteX6" fmla="*/ 253 w 21733"/>
                <a:gd name="connsiteY6" fmla="*/ 9831 h 52683"/>
                <a:gd name="connsiteX7" fmla="*/ 10179 w 21733"/>
                <a:gd name="connsiteY7" fmla="*/ 19752 h 52683"/>
                <a:gd name="connsiteX8" fmla="*/ 17195 w 21733"/>
                <a:gd name="connsiteY8" fmla="*/ 17015 h 52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3" h="52683">
                  <a:moveTo>
                    <a:pt x="17195" y="17015"/>
                  </a:moveTo>
                  <a:cubicBezTo>
                    <a:pt x="17195" y="26423"/>
                    <a:pt x="15484" y="37370"/>
                    <a:pt x="3847" y="48317"/>
                  </a:cubicBezTo>
                  <a:cubicBezTo>
                    <a:pt x="3162" y="49001"/>
                    <a:pt x="2649" y="49515"/>
                    <a:pt x="2649" y="50370"/>
                  </a:cubicBezTo>
                  <a:cubicBezTo>
                    <a:pt x="2649" y="51567"/>
                    <a:pt x="4018" y="52765"/>
                    <a:pt x="5045" y="52765"/>
                  </a:cubicBezTo>
                  <a:cubicBezTo>
                    <a:pt x="7441" y="52765"/>
                    <a:pt x="21987" y="39081"/>
                    <a:pt x="21987" y="18726"/>
                  </a:cubicBezTo>
                  <a:cubicBezTo>
                    <a:pt x="21987" y="8120"/>
                    <a:pt x="17879" y="81"/>
                    <a:pt x="10007" y="81"/>
                  </a:cubicBezTo>
                  <a:cubicBezTo>
                    <a:pt x="4360" y="81"/>
                    <a:pt x="253" y="4528"/>
                    <a:pt x="253" y="9831"/>
                  </a:cubicBezTo>
                  <a:cubicBezTo>
                    <a:pt x="253" y="15305"/>
                    <a:pt x="4189" y="19752"/>
                    <a:pt x="10179" y="19752"/>
                  </a:cubicBezTo>
                  <a:cubicBezTo>
                    <a:pt x="14286" y="19752"/>
                    <a:pt x="17024" y="17015"/>
                    <a:pt x="17195" y="1701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4" name="Dowolny kształt: kształt 73">
              <a:extLst>
                <a:ext uri="{FF2B5EF4-FFF2-40B4-BE49-F238E27FC236}">
                  <a16:creationId xmlns:a16="http://schemas.microsoft.com/office/drawing/2014/main" id="{DE9C4C07-393C-DC4C-A0A1-47B25DC4E1F7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1626140" y="7141489"/>
              <a:ext cx="111576" cy="116827"/>
            </a:xfrm>
            <a:custGeom>
              <a:avLst/>
              <a:gdLst>
                <a:gd name="connsiteX0" fmla="*/ 58953 w 111576"/>
                <a:gd name="connsiteY0" fmla="*/ 14107 h 116827"/>
                <a:gd name="connsiteX1" fmla="*/ 76750 w 111576"/>
                <a:gd name="connsiteY1" fmla="*/ 6239 h 116827"/>
                <a:gd name="connsiteX2" fmla="*/ 83767 w 111576"/>
                <a:gd name="connsiteY2" fmla="*/ 2476 h 116827"/>
                <a:gd name="connsiteX3" fmla="*/ 80858 w 111576"/>
                <a:gd name="connsiteY3" fmla="*/ 81 h 116827"/>
                <a:gd name="connsiteX4" fmla="*/ 68194 w 111576"/>
                <a:gd name="connsiteY4" fmla="*/ 594 h 116827"/>
                <a:gd name="connsiteX5" fmla="*/ 54504 w 111576"/>
                <a:gd name="connsiteY5" fmla="*/ 765 h 116827"/>
                <a:gd name="connsiteX6" fmla="*/ 42696 w 111576"/>
                <a:gd name="connsiteY6" fmla="*/ 594 h 116827"/>
                <a:gd name="connsiteX7" fmla="*/ 31572 w 111576"/>
                <a:gd name="connsiteY7" fmla="*/ 81 h 116827"/>
                <a:gd name="connsiteX8" fmla="*/ 27978 w 111576"/>
                <a:gd name="connsiteY8" fmla="*/ 3844 h 116827"/>
                <a:gd name="connsiteX9" fmla="*/ 33455 w 111576"/>
                <a:gd name="connsiteY9" fmla="*/ 6239 h 116827"/>
                <a:gd name="connsiteX10" fmla="*/ 39958 w 111576"/>
                <a:gd name="connsiteY10" fmla="*/ 6581 h 116827"/>
                <a:gd name="connsiteX11" fmla="*/ 43894 w 111576"/>
                <a:gd name="connsiteY11" fmla="*/ 8976 h 116827"/>
                <a:gd name="connsiteX12" fmla="*/ 43209 w 111576"/>
                <a:gd name="connsiteY12" fmla="*/ 12739 h 116827"/>
                <a:gd name="connsiteX13" fmla="*/ 20449 w 111576"/>
                <a:gd name="connsiteY13" fmla="*/ 103566 h 116827"/>
                <a:gd name="connsiteX14" fmla="*/ 5389 w 111576"/>
                <a:gd name="connsiteY14" fmla="*/ 110750 h 116827"/>
                <a:gd name="connsiteX15" fmla="*/ 255 w 111576"/>
                <a:gd name="connsiteY15" fmla="*/ 114342 h 116827"/>
                <a:gd name="connsiteX16" fmla="*/ 5389 w 111576"/>
                <a:gd name="connsiteY16" fmla="*/ 116908 h 116827"/>
                <a:gd name="connsiteX17" fmla="*/ 91468 w 111576"/>
                <a:gd name="connsiteY17" fmla="*/ 116908 h 116827"/>
                <a:gd name="connsiteX18" fmla="*/ 97286 w 111576"/>
                <a:gd name="connsiteY18" fmla="*/ 113487 h 116827"/>
                <a:gd name="connsiteX19" fmla="*/ 111832 w 111576"/>
                <a:gd name="connsiteY19" fmla="*/ 74317 h 116827"/>
                <a:gd name="connsiteX20" fmla="*/ 108923 w 111576"/>
                <a:gd name="connsiteY20" fmla="*/ 71922 h 116827"/>
                <a:gd name="connsiteX21" fmla="*/ 105500 w 111576"/>
                <a:gd name="connsiteY21" fmla="*/ 75514 h 116827"/>
                <a:gd name="connsiteX22" fmla="*/ 60151 w 111576"/>
                <a:gd name="connsiteY22" fmla="*/ 110750 h 116827"/>
                <a:gd name="connsiteX23" fmla="*/ 40813 w 111576"/>
                <a:gd name="connsiteY23" fmla="*/ 110750 h 116827"/>
                <a:gd name="connsiteX24" fmla="*/ 35337 w 111576"/>
                <a:gd name="connsiteY24" fmla="*/ 109040 h 116827"/>
                <a:gd name="connsiteX25" fmla="*/ 36022 w 111576"/>
                <a:gd name="connsiteY25" fmla="*/ 105448 h 116827"/>
                <a:gd name="connsiteX26" fmla="*/ 58953 w 111576"/>
                <a:gd name="connsiteY26" fmla="*/ 14107 h 116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1576" h="116827">
                  <a:moveTo>
                    <a:pt x="58953" y="14107"/>
                  </a:moveTo>
                  <a:cubicBezTo>
                    <a:pt x="60493" y="7949"/>
                    <a:pt x="61007" y="6239"/>
                    <a:pt x="76750" y="6239"/>
                  </a:cubicBezTo>
                  <a:cubicBezTo>
                    <a:pt x="82055" y="6239"/>
                    <a:pt x="83767" y="6239"/>
                    <a:pt x="83767" y="2476"/>
                  </a:cubicBezTo>
                  <a:cubicBezTo>
                    <a:pt x="83767" y="2305"/>
                    <a:pt x="83596" y="81"/>
                    <a:pt x="80858" y="81"/>
                  </a:cubicBezTo>
                  <a:cubicBezTo>
                    <a:pt x="76922" y="81"/>
                    <a:pt x="72301" y="423"/>
                    <a:pt x="68194" y="594"/>
                  </a:cubicBezTo>
                  <a:cubicBezTo>
                    <a:pt x="63916" y="765"/>
                    <a:pt x="58782" y="765"/>
                    <a:pt x="54504" y="765"/>
                  </a:cubicBezTo>
                  <a:cubicBezTo>
                    <a:pt x="50910" y="765"/>
                    <a:pt x="46289" y="594"/>
                    <a:pt x="42696" y="594"/>
                  </a:cubicBezTo>
                  <a:cubicBezTo>
                    <a:pt x="39102" y="594"/>
                    <a:pt x="34995" y="81"/>
                    <a:pt x="31572" y="81"/>
                  </a:cubicBezTo>
                  <a:cubicBezTo>
                    <a:pt x="30545" y="81"/>
                    <a:pt x="27978" y="81"/>
                    <a:pt x="27978" y="3844"/>
                  </a:cubicBezTo>
                  <a:cubicBezTo>
                    <a:pt x="27978" y="6239"/>
                    <a:pt x="30032" y="6239"/>
                    <a:pt x="33455" y="6239"/>
                  </a:cubicBezTo>
                  <a:cubicBezTo>
                    <a:pt x="33626" y="6239"/>
                    <a:pt x="36877" y="6239"/>
                    <a:pt x="39958" y="6581"/>
                  </a:cubicBezTo>
                  <a:cubicBezTo>
                    <a:pt x="43551" y="6923"/>
                    <a:pt x="43894" y="7265"/>
                    <a:pt x="43894" y="8976"/>
                  </a:cubicBezTo>
                  <a:cubicBezTo>
                    <a:pt x="43894" y="9318"/>
                    <a:pt x="43894" y="10173"/>
                    <a:pt x="43209" y="12739"/>
                  </a:cubicBezTo>
                  <a:lnTo>
                    <a:pt x="20449" y="103566"/>
                  </a:lnTo>
                  <a:cubicBezTo>
                    <a:pt x="18909" y="109382"/>
                    <a:pt x="18566" y="110750"/>
                    <a:pt x="5389" y="110750"/>
                  </a:cubicBezTo>
                  <a:cubicBezTo>
                    <a:pt x="2480" y="110750"/>
                    <a:pt x="255" y="110750"/>
                    <a:pt x="255" y="114342"/>
                  </a:cubicBezTo>
                  <a:cubicBezTo>
                    <a:pt x="255" y="116908"/>
                    <a:pt x="2309" y="116908"/>
                    <a:pt x="5389" y="116908"/>
                  </a:cubicBezTo>
                  <a:lnTo>
                    <a:pt x="91468" y="116908"/>
                  </a:lnTo>
                  <a:cubicBezTo>
                    <a:pt x="95746" y="116908"/>
                    <a:pt x="95917" y="116737"/>
                    <a:pt x="97286" y="113487"/>
                  </a:cubicBezTo>
                  <a:cubicBezTo>
                    <a:pt x="98997" y="108869"/>
                    <a:pt x="111832" y="75685"/>
                    <a:pt x="111832" y="74317"/>
                  </a:cubicBezTo>
                  <a:cubicBezTo>
                    <a:pt x="111832" y="73804"/>
                    <a:pt x="111490" y="71922"/>
                    <a:pt x="108923" y="71922"/>
                  </a:cubicBezTo>
                  <a:cubicBezTo>
                    <a:pt x="106869" y="71922"/>
                    <a:pt x="106527" y="72777"/>
                    <a:pt x="105500" y="75514"/>
                  </a:cubicBezTo>
                  <a:cubicBezTo>
                    <a:pt x="98997" y="91764"/>
                    <a:pt x="91468" y="110750"/>
                    <a:pt x="60151" y="110750"/>
                  </a:cubicBezTo>
                  <a:lnTo>
                    <a:pt x="40813" y="110750"/>
                  </a:lnTo>
                  <a:cubicBezTo>
                    <a:pt x="35508" y="110750"/>
                    <a:pt x="35337" y="110579"/>
                    <a:pt x="35337" y="109040"/>
                  </a:cubicBezTo>
                  <a:cubicBezTo>
                    <a:pt x="35337" y="108869"/>
                    <a:pt x="35337" y="108014"/>
                    <a:pt x="36022" y="105448"/>
                  </a:cubicBezTo>
                  <a:lnTo>
                    <a:pt x="58953" y="14107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5" name="Dowolny kształt: kształt 74">
              <a:extLst>
                <a:ext uri="{FF2B5EF4-FFF2-40B4-BE49-F238E27FC236}">
                  <a16:creationId xmlns:a16="http://schemas.microsoft.com/office/drawing/2014/main" id="{FE536979-5F3B-BA51-1C98-07F0CFDB4858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1879174" y="6934543"/>
              <a:ext cx="173764" cy="166162"/>
            </a:xfrm>
            <a:custGeom>
              <a:avLst/>
              <a:gdLst>
                <a:gd name="connsiteX0" fmla="*/ 65051 w 173764"/>
                <a:gd name="connsiteY0" fmla="*/ 86821 h 166162"/>
                <a:gd name="connsiteX1" fmla="*/ 88764 w 173764"/>
                <a:gd name="connsiteY1" fmla="*/ 86821 h 166162"/>
                <a:gd name="connsiteX2" fmla="*/ 109056 w 173764"/>
                <a:gd name="connsiteY2" fmla="*/ 97818 h 166162"/>
                <a:gd name="connsiteX3" fmla="*/ 107344 w 173764"/>
                <a:gd name="connsiteY3" fmla="*/ 109791 h 166162"/>
                <a:gd name="connsiteX4" fmla="*/ 106611 w 173764"/>
                <a:gd name="connsiteY4" fmla="*/ 112479 h 166162"/>
                <a:gd name="connsiteX5" fmla="*/ 109544 w 173764"/>
                <a:gd name="connsiteY5" fmla="*/ 115411 h 166162"/>
                <a:gd name="connsiteX6" fmla="*/ 113212 w 173764"/>
                <a:gd name="connsiteY6" fmla="*/ 110280 h 166162"/>
                <a:gd name="connsiteX7" fmla="*/ 126657 w 173764"/>
                <a:gd name="connsiteY7" fmla="*/ 57254 h 166162"/>
                <a:gd name="connsiteX8" fmla="*/ 127391 w 173764"/>
                <a:gd name="connsiteY8" fmla="*/ 53345 h 166162"/>
                <a:gd name="connsiteX9" fmla="*/ 124457 w 173764"/>
                <a:gd name="connsiteY9" fmla="*/ 50657 h 166162"/>
                <a:gd name="connsiteX10" fmla="*/ 120790 w 173764"/>
                <a:gd name="connsiteY10" fmla="*/ 55788 h 166162"/>
                <a:gd name="connsiteX11" fmla="*/ 89253 w 173764"/>
                <a:gd name="connsiteY11" fmla="*/ 79246 h 166162"/>
                <a:gd name="connsiteX12" fmla="*/ 67006 w 173764"/>
                <a:gd name="connsiteY12" fmla="*/ 79246 h 166162"/>
                <a:gd name="connsiteX13" fmla="*/ 82653 w 173764"/>
                <a:gd name="connsiteY13" fmla="*/ 17180 h 166162"/>
                <a:gd name="connsiteX14" fmla="*/ 95854 w 173764"/>
                <a:gd name="connsiteY14" fmla="*/ 7650 h 166162"/>
                <a:gd name="connsiteX15" fmla="*/ 128124 w 173764"/>
                <a:gd name="connsiteY15" fmla="*/ 7650 h 166162"/>
                <a:gd name="connsiteX16" fmla="*/ 163817 w 173764"/>
                <a:gd name="connsiteY16" fmla="*/ 34529 h 166162"/>
                <a:gd name="connsiteX17" fmla="*/ 163084 w 173764"/>
                <a:gd name="connsiteY17" fmla="*/ 47724 h 166162"/>
                <a:gd name="connsiteX18" fmla="*/ 162595 w 173764"/>
                <a:gd name="connsiteY18" fmla="*/ 52123 h 166162"/>
                <a:gd name="connsiteX19" fmla="*/ 165528 w 173764"/>
                <a:gd name="connsiteY19" fmla="*/ 55055 h 166162"/>
                <a:gd name="connsiteX20" fmla="*/ 168951 w 173764"/>
                <a:gd name="connsiteY20" fmla="*/ 48946 h 166162"/>
                <a:gd name="connsiteX21" fmla="*/ 173840 w 173764"/>
                <a:gd name="connsiteY21" fmla="*/ 6672 h 166162"/>
                <a:gd name="connsiteX22" fmla="*/ 167240 w 173764"/>
                <a:gd name="connsiteY22" fmla="*/ 75 h 166162"/>
                <a:gd name="connsiteX23" fmla="*/ 47449 w 173764"/>
                <a:gd name="connsiteY23" fmla="*/ 75 h 166162"/>
                <a:gd name="connsiteX24" fmla="*/ 40115 w 173764"/>
                <a:gd name="connsiteY24" fmla="*/ 4962 h 166162"/>
                <a:gd name="connsiteX25" fmla="*/ 46960 w 173764"/>
                <a:gd name="connsiteY25" fmla="*/ 7650 h 166162"/>
                <a:gd name="connsiteX26" fmla="*/ 62850 w 173764"/>
                <a:gd name="connsiteY26" fmla="*/ 12048 h 166162"/>
                <a:gd name="connsiteX27" fmla="*/ 61628 w 173764"/>
                <a:gd name="connsiteY27" fmla="*/ 17913 h 166162"/>
                <a:gd name="connsiteX28" fmla="*/ 29358 w 173764"/>
                <a:gd name="connsiteY28" fmla="*/ 147178 h 166162"/>
                <a:gd name="connsiteX29" fmla="*/ 7111 w 173764"/>
                <a:gd name="connsiteY29" fmla="*/ 158662 h 166162"/>
                <a:gd name="connsiteX30" fmla="*/ 266 w 173764"/>
                <a:gd name="connsiteY30" fmla="*/ 163305 h 166162"/>
                <a:gd name="connsiteX31" fmla="*/ 3933 w 173764"/>
                <a:gd name="connsiteY31" fmla="*/ 166237 h 166162"/>
                <a:gd name="connsiteX32" fmla="*/ 36203 w 173764"/>
                <a:gd name="connsiteY32" fmla="*/ 165504 h 166162"/>
                <a:gd name="connsiteX33" fmla="*/ 72629 w 173764"/>
                <a:gd name="connsiteY33" fmla="*/ 166237 h 166162"/>
                <a:gd name="connsiteX34" fmla="*/ 77763 w 173764"/>
                <a:gd name="connsiteY34" fmla="*/ 161595 h 166162"/>
                <a:gd name="connsiteX35" fmla="*/ 76296 w 173764"/>
                <a:gd name="connsiteY35" fmla="*/ 158907 h 166162"/>
                <a:gd name="connsiteX36" fmla="*/ 69451 w 173764"/>
                <a:gd name="connsiteY36" fmla="*/ 158662 h 166162"/>
                <a:gd name="connsiteX37" fmla="*/ 56739 w 173764"/>
                <a:gd name="connsiteY37" fmla="*/ 158174 h 166162"/>
                <a:gd name="connsiteX38" fmla="*/ 48916 w 173764"/>
                <a:gd name="connsiteY38" fmla="*/ 153287 h 166162"/>
                <a:gd name="connsiteX39" fmla="*/ 49893 w 173764"/>
                <a:gd name="connsiteY39" fmla="*/ 147666 h 166162"/>
                <a:gd name="connsiteX40" fmla="*/ 65051 w 173764"/>
                <a:gd name="connsiteY40" fmla="*/ 86821 h 16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3764" h="166162">
                  <a:moveTo>
                    <a:pt x="65051" y="86821"/>
                  </a:moveTo>
                  <a:lnTo>
                    <a:pt x="88764" y="86821"/>
                  </a:lnTo>
                  <a:cubicBezTo>
                    <a:pt x="107100" y="86821"/>
                    <a:pt x="109056" y="90731"/>
                    <a:pt x="109056" y="97818"/>
                  </a:cubicBezTo>
                  <a:cubicBezTo>
                    <a:pt x="109056" y="99528"/>
                    <a:pt x="109056" y="102460"/>
                    <a:pt x="107344" y="109791"/>
                  </a:cubicBezTo>
                  <a:cubicBezTo>
                    <a:pt x="106855" y="111013"/>
                    <a:pt x="106611" y="111990"/>
                    <a:pt x="106611" y="112479"/>
                  </a:cubicBezTo>
                  <a:cubicBezTo>
                    <a:pt x="106611" y="114434"/>
                    <a:pt x="108078" y="115411"/>
                    <a:pt x="109544" y="115411"/>
                  </a:cubicBezTo>
                  <a:cubicBezTo>
                    <a:pt x="111989" y="115411"/>
                    <a:pt x="111989" y="114678"/>
                    <a:pt x="113212" y="110280"/>
                  </a:cubicBezTo>
                  <a:lnTo>
                    <a:pt x="126657" y="57254"/>
                  </a:lnTo>
                  <a:cubicBezTo>
                    <a:pt x="127391" y="54566"/>
                    <a:pt x="127391" y="54078"/>
                    <a:pt x="127391" y="53345"/>
                  </a:cubicBezTo>
                  <a:cubicBezTo>
                    <a:pt x="127391" y="52856"/>
                    <a:pt x="126902" y="50657"/>
                    <a:pt x="124457" y="50657"/>
                  </a:cubicBezTo>
                  <a:cubicBezTo>
                    <a:pt x="122012" y="50657"/>
                    <a:pt x="121768" y="51878"/>
                    <a:pt x="120790" y="55788"/>
                  </a:cubicBezTo>
                  <a:cubicBezTo>
                    <a:pt x="115656" y="74848"/>
                    <a:pt x="110033" y="79246"/>
                    <a:pt x="89253" y="79246"/>
                  </a:cubicBezTo>
                  <a:lnTo>
                    <a:pt x="67006" y="79246"/>
                  </a:lnTo>
                  <a:lnTo>
                    <a:pt x="82653" y="17180"/>
                  </a:lnTo>
                  <a:cubicBezTo>
                    <a:pt x="84853" y="8627"/>
                    <a:pt x="85097" y="7650"/>
                    <a:pt x="95854" y="7650"/>
                  </a:cubicBezTo>
                  <a:lnTo>
                    <a:pt x="128124" y="7650"/>
                  </a:lnTo>
                  <a:cubicBezTo>
                    <a:pt x="158194" y="7650"/>
                    <a:pt x="163817" y="15714"/>
                    <a:pt x="163817" y="34529"/>
                  </a:cubicBezTo>
                  <a:cubicBezTo>
                    <a:pt x="163817" y="40149"/>
                    <a:pt x="163817" y="41127"/>
                    <a:pt x="163084" y="47724"/>
                  </a:cubicBezTo>
                  <a:cubicBezTo>
                    <a:pt x="162595" y="50901"/>
                    <a:pt x="162595" y="51390"/>
                    <a:pt x="162595" y="52123"/>
                  </a:cubicBezTo>
                  <a:cubicBezTo>
                    <a:pt x="162595" y="53345"/>
                    <a:pt x="163328" y="55055"/>
                    <a:pt x="165528" y="55055"/>
                  </a:cubicBezTo>
                  <a:cubicBezTo>
                    <a:pt x="168218" y="55055"/>
                    <a:pt x="168462" y="53589"/>
                    <a:pt x="168951" y="48946"/>
                  </a:cubicBezTo>
                  <a:lnTo>
                    <a:pt x="173840" y="6672"/>
                  </a:lnTo>
                  <a:cubicBezTo>
                    <a:pt x="174574" y="75"/>
                    <a:pt x="173351" y="75"/>
                    <a:pt x="167240" y="75"/>
                  </a:cubicBezTo>
                  <a:lnTo>
                    <a:pt x="47449" y="75"/>
                  </a:lnTo>
                  <a:cubicBezTo>
                    <a:pt x="42559" y="75"/>
                    <a:pt x="40115" y="75"/>
                    <a:pt x="40115" y="4962"/>
                  </a:cubicBezTo>
                  <a:cubicBezTo>
                    <a:pt x="40115" y="7650"/>
                    <a:pt x="42315" y="7650"/>
                    <a:pt x="46960" y="7650"/>
                  </a:cubicBezTo>
                  <a:cubicBezTo>
                    <a:pt x="56005" y="7650"/>
                    <a:pt x="62850" y="7650"/>
                    <a:pt x="62850" y="12048"/>
                  </a:cubicBezTo>
                  <a:cubicBezTo>
                    <a:pt x="62850" y="13026"/>
                    <a:pt x="62850" y="13514"/>
                    <a:pt x="61628" y="17913"/>
                  </a:cubicBezTo>
                  <a:lnTo>
                    <a:pt x="29358" y="147178"/>
                  </a:lnTo>
                  <a:cubicBezTo>
                    <a:pt x="26913" y="156708"/>
                    <a:pt x="26424" y="158662"/>
                    <a:pt x="7111" y="158662"/>
                  </a:cubicBezTo>
                  <a:cubicBezTo>
                    <a:pt x="2955" y="158662"/>
                    <a:pt x="266" y="158662"/>
                    <a:pt x="266" y="163305"/>
                  </a:cubicBezTo>
                  <a:cubicBezTo>
                    <a:pt x="266" y="166237"/>
                    <a:pt x="3199" y="166237"/>
                    <a:pt x="3933" y="166237"/>
                  </a:cubicBezTo>
                  <a:cubicBezTo>
                    <a:pt x="11023" y="166237"/>
                    <a:pt x="29113" y="165504"/>
                    <a:pt x="36203" y="165504"/>
                  </a:cubicBezTo>
                  <a:cubicBezTo>
                    <a:pt x="44271" y="165504"/>
                    <a:pt x="64562" y="166237"/>
                    <a:pt x="72629" y="166237"/>
                  </a:cubicBezTo>
                  <a:cubicBezTo>
                    <a:pt x="74830" y="166237"/>
                    <a:pt x="77763" y="166237"/>
                    <a:pt x="77763" y="161595"/>
                  </a:cubicBezTo>
                  <a:cubicBezTo>
                    <a:pt x="77763" y="159640"/>
                    <a:pt x="76296" y="159151"/>
                    <a:pt x="76296" y="158907"/>
                  </a:cubicBezTo>
                  <a:cubicBezTo>
                    <a:pt x="75563" y="158662"/>
                    <a:pt x="75074" y="158662"/>
                    <a:pt x="69451" y="158662"/>
                  </a:cubicBezTo>
                  <a:cubicBezTo>
                    <a:pt x="64073" y="158662"/>
                    <a:pt x="62850" y="158662"/>
                    <a:pt x="56739" y="158174"/>
                  </a:cubicBezTo>
                  <a:cubicBezTo>
                    <a:pt x="49649" y="157441"/>
                    <a:pt x="48916" y="156463"/>
                    <a:pt x="48916" y="153287"/>
                  </a:cubicBezTo>
                  <a:cubicBezTo>
                    <a:pt x="48916" y="152798"/>
                    <a:pt x="48916" y="151332"/>
                    <a:pt x="49893" y="147666"/>
                  </a:cubicBezTo>
                  <a:lnTo>
                    <a:pt x="65051" y="86821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6" name="Dowolny kształt: kształt 75">
              <a:extLst>
                <a:ext uri="{FF2B5EF4-FFF2-40B4-BE49-F238E27FC236}">
                  <a16:creationId xmlns:a16="http://schemas.microsoft.com/office/drawing/2014/main" id="{F2DB811C-4364-88DE-E5D8-71BE735EF714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2085250" y="6917438"/>
              <a:ext cx="56717" cy="244356"/>
            </a:xfrm>
            <a:custGeom>
              <a:avLst/>
              <a:gdLst>
                <a:gd name="connsiteX0" fmla="*/ 56991 w 56717"/>
                <a:gd name="connsiteY0" fmla="*/ 241988 h 244356"/>
                <a:gd name="connsiteX1" fmla="*/ 52835 w 56717"/>
                <a:gd name="connsiteY1" fmla="*/ 236612 h 244356"/>
                <a:gd name="connsiteX2" fmla="*/ 14453 w 56717"/>
                <a:gd name="connsiteY2" fmla="*/ 122253 h 244356"/>
                <a:gd name="connsiteX3" fmla="*/ 53813 w 56717"/>
                <a:gd name="connsiteY3" fmla="*/ 6672 h 244356"/>
                <a:gd name="connsiteX4" fmla="*/ 56991 w 56717"/>
                <a:gd name="connsiteY4" fmla="*/ 2518 h 244356"/>
                <a:gd name="connsiteX5" fmla="*/ 54546 w 56717"/>
                <a:gd name="connsiteY5" fmla="*/ 75 h 244356"/>
                <a:gd name="connsiteX6" fmla="*/ 15675 w 56717"/>
                <a:gd name="connsiteY6" fmla="*/ 47724 h 244356"/>
                <a:gd name="connsiteX7" fmla="*/ 274 w 56717"/>
                <a:gd name="connsiteY7" fmla="*/ 122253 h 244356"/>
                <a:gd name="connsiteX8" fmla="*/ 16409 w 56717"/>
                <a:gd name="connsiteY8" fmla="*/ 198493 h 244356"/>
                <a:gd name="connsiteX9" fmla="*/ 54546 w 56717"/>
                <a:gd name="connsiteY9" fmla="*/ 244432 h 244356"/>
                <a:gd name="connsiteX10" fmla="*/ 56991 w 56717"/>
                <a:gd name="connsiteY10" fmla="*/ 241988 h 24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17" h="244356">
                  <a:moveTo>
                    <a:pt x="56991" y="241988"/>
                  </a:moveTo>
                  <a:cubicBezTo>
                    <a:pt x="56991" y="241255"/>
                    <a:pt x="56991" y="240766"/>
                    <a:pt x="52835" y="236612"/>
                  </a:cubicBezTo>
                  <a:cubicBezTo>
                    <a:pt x="22276" y="205823"/>
                    <a:pt x="14453" y="159640"/>
                    <a:pt x="14453" y="122253"/>
                  </a:cubicBezTo>
                  <a:cubicBezTo>
                    <a:pt x="14453" y="79735"/>
                    <a:pt x="23743" y="37217"/>
                    <a:pt x="53813" y="6672"/>
                  </a:cubicBezTo>
                  <a:cubicBezTo>
                    <a:pt x="56991" y="3740"/>
                    <a:pt x="56991" y="3251"/>
                    <a:pt x="56991" y="2518"/>
                  </a:cubicBezTo>
                  <a:cubicBezTo>
                    <a:pt x="56991" y="808"/>
                    <a:pt x="56013" y="75"/>
                    <a:pt x="54546" y="75"/>
                  </a:cubicBezTo>
                  <a:cubicBezTo>
                    <a:pt x="52102" y="75"/>
                    <a:pt x="30099" y="16691"/>
                    <a:pt x="15675" y="47724"/>
                  </a:cubicBezTo>
                  <a:cubicBezTo>
                    <a:pt x="3207" y="74604"/>
                    <a:pt x="274" y="101727"/>
                    <a:pt x="274" y="122253"/>
                  </a:cubicBezTo>
                  <a:cubicBezTo>
                    <a:pt x="274" y="141313"/>
                    <a:pt x="2963" y="170880"/>
                    <a:pt x="16409" y="198493"/>
                  </a:cubicBezTo>
                  <a:cubicBezTo>
                    <a:pt x="31077" y="228549"/>
                    <a:pt x="52102" y="244432"/>
                    <a:pt x="54546" y="244432"/>
                  </a:cubicBezTo>
                  <a:cubicBezTo>
                    <a:pt x="56013" y="244432"/>
                    <a:pt x="56991" y="243699"/>
                    <a:pt x="56991" y="241988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7" name="Dowolny kształt: kształt 76">
              <a:extLst>
                <a:ext uri="{FF2B5EF4-FFF2-40B4-BE49-F238E27FC236}">
                  <a16:creationId xmlns:a16="http://schemas.microsoft.com/office/drawing/2014/main" id="{CE8C1FBE-0BC6-553D-D3A0-08B69799B35B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2163454" y="6992700"/>
              <a:ext cx="115390" cy="160786"/>
            </a:xfrm>
            <a:custGeom>
              <a:avLst/>
              <a:gdLst>
                <a:gd name="connsiteX0" fmla="*/ 1011 w 115390"/>
                <a:gd name="connsiteY0" fmla="*/ 150354 h 160786"/>
                <a:gd name="connsiteX1" fmla="*/ 277 w 115390"/>
                <a:gd name="connsiteY1" fmla="*/ 154264 h 160786"/>
                <a:gd name="connsiteX2" fmla="*/ 7123 w 115390"/>
                <a:gd name="connsiteY2" fmla="*/ 160862 h 160786"/>
                <a:gd name="connsiteX3" fmla="*/ 15679 w 115390"/>
                <a:gd name="connsiteY3" fmla="*/ 155730 h 160786"/>
                <a:gd name="connsiteX4" fmla="*/ 31325 w 115390"/>
                <a:gd name="connsiteY4" fmla="*/ 94397 h 160786"/>
                <a:gd name="connsiteX5" fmla="*/ 55528 w 115390"/>
                <a:gd name="connsiteY5" fmla="*/ 110768 h 160786"/>
                <a:gd name="connsiteX6" fmla="*/ 115668 w 115390"/>
                <a:gd name="connsiteY6" fmla="*/ 39905 h 160786"/>
                <a:gd name="connsiteX7" fmla="*/ 81686 w 115390"/>
                <a:gd name="connsiteY7" fmla="*/ 75 h 160786"/>
                <a:gd name="connsiteX8" fmla="*/ 24969 w 115390"/>
                <a:gd name="connsiteY8" fmla="*/ 54322 h 160786"/>
                <a:gd name="connsiteX9" fmla="*/ 1011 w 115390"/>
                <a:gd name="connsiteY9" fmla="*/ 150354 h 160786"/>
                <a:gd name="connsiteX10" fmla="*/ 55284 w 115390"/>
                <a:gd name="connsiteY10" fmla="*/ 105393 h 160786"/>
                <a:gd name="connsiteX11" fmla="*/ 34259 w 115390"/>
                <a:gd name="connsiteY11" fmla="*/ 83645 h 160786"/>
                <a:gd name="connsiteX12" fmla="*/ 36215 w 115390"/>
                <a:gd name="connsiteY12" fmla="*/ 74604 h 160786"/>
                <a:gd name="connsiteX13" fmla="*/ 50883 w 115390"/>
                <a:gd name="connsiteY13" fmla="*/ 28664 h 160786"/>
                <a:gd name="connsiteX14" fmla="*/ 81197 w 115390"/>
                <a:gd name="connsiteY14" fmla="*/ 5451 h 160786"/>
                <a:gd name="connsiteX15" fmla="*/ 98066 w 115390"/>
                <a:gd name="connsiteY15" fmla="*/ 29398 h 160786"/>
                <a:gd name="connsiteX16" fmla="*/ 84376 w 115390"/>
                <a:gd name="connsiteY16" fmla="*/ 82179 h 160786"/>
                <a:gd name="connsiteX17" fmla="*/ 55284 w 115390"/>
                <a:gd name="connsiteY17" fmla="*/ 105393 h 16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390" h="160786">
                  <a:moveTo>
                    <a:pt x="1011" y="150354"/>
                  </a:moveTo>
                  <a:cubicBezTo>
                    <a:pt x="277" y="153287"/>
                    <a:pt x="277" y="153775"/>
                    <a:pt x="277" y="154264"/>
                  </a:cubicBezTo>
                  <a:cubicBezTo>
                    <a:pt x="277" y="157929"/>
                    <a:pt x="2967" y="160862"/>
                    <a:pt x="7123" y="160862"/>
                  </a:cubicBezTo>
                  <a:cubicBezTo>
                    <a:pt x="12257" y="160862"/>
                    <a:pt x="15190" y="156463"/>
                    <a:pt x="15679" y="155730"/>
                  </a:cubicBezTo>
                  <a:cubicBezTo>
                    <a:pt x="16902" y="153531"/>
                    <a:pt x="24725" y="120787"/>
                    <a:pt x="31325" y="94397"/>
                  </a:cubicBezTo>
                  <a:cubicBezTo>
                    <a:pt x="36215" y="104171"/>
                    <a:pt x="44038" y="110768"/>
                    <a:pt x="55528" y="110768"/>
                  </a:cubicBezTo>
                  <a:cubicBezTo>
                    <a:pt x="84131" y="110768"/>
                    <a:pt x="115668" y="76314"/>
                    <a:pt x="115668" y="39905"/>
                  </a:cubicBezTo>
                  <a:cubicBezTo>
                    <a:pt x="115668" y="14003"/>
                    <a:pt x="99533" y="75"/>
                    <a:pt x="81686" y="75"/>
                  </a:cubicBezTo>
                  <a:cubicBezTo>
                    <a:pt x="57973" y="75"/>
                    <a:pt x="32303" y="24510"/>
                    <a:pt x="24969" y="54322"/>
                  </a:cubicBezTo>
                  <a:lnTo>
                    <a:pt x="1011" y="150354"/>
                  </a:lnTo>
                  <a:close/>
                  <a:moveTo>
                    <a:pt x="55284" y="105393"/>
                  </a:moveTo>
                  <a:cubicBezTo>
                    <a:pt x="38171" y="105393"/>
                    <a:pt x="34259" y="85844"/>
                    <a:pt x="34259" y="83645"/>
                  </a:cubicBezTo>
                  <a:cubicBezTo>
                    <a:pt x="34259" y="82667"/>
                    <a:pt x="35481" y="77780"/>
                    <a:pt x="36215" y="74604"/>
                  </a:cubicBezTo>
                  <a:cubicBezTo>
                    <a:pt x="43060" y="47236"/>
                    <a:pt x="45505" y="38439"/>
                    <a:pt x="50883" y="28664"/>
                  </a:cubicBezTo>
                  <a:cubicBezTo>
                    <a:pt x="61395" y="10826"/>
                    <a:pt x="73619" y="5451"/>
                    <a:pt x="81197" y="5451"/>
                  </a:cubicBezTo>
                  <a:cubicBezTo>
                    <a:pt x="90243" y="5451"/>
                    <a:pt x="98066" y="12537"/>
                    <a:pt x="98066" y="29398"/>
                  </a:cubicBezTo>
                  <a:cubicBezTo>
                    <a:pt x="98066" y="42837"/>
                    <a:pt x="90976" y="70205"/>
                    <a:pt x="84376" y="82179"/>
                  </a:cubicBezTo>
                  <a:cubicBezTo>
                    <a:pt x="76308" y="97573"/>
                    <a:pt x="64573" y="105393"/>
                    <a:pt x="55284" y="10539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8" name="Dowolny kształt: kształt 77">
              <a:extLst>
                <a:ext uri="{FF2B5EF4-FFF2-40B4-BE49-F238E27FC236}">
                  <a16:creationId xmlns:a16="http://schemas.microsoft.com/office/drawing/2014/main" id="{A564F2A6-5EB5-8F28-4F36-90A3C5016E40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2303540" y="7074804"/>
              <a:ext cx="28603" cy="73062"/>
            </a:xfrm>
            <a:custGeom>
              <a:avLst/>
              <a:gdLst>
                <a:gd name="connsiteX0" fmla="*/ 28886 w 28603"/>
                <a:gd name="connsiteY0" fmla="*/ 25732 h 73062"/>
                <a:gd name="connsiteX1" fmla="*/ 13240 w 28603"/>
                <a:gd name="connsiteY1" fmla="*/ 75 h 73062"/>
                <a:gd name="connsiteX2" fmla="*/ 283 w 28603"/>
                <a:gd name="connsiteY2" fmla="*/ 13026 h 73062"/>
                <a:gd name="connsiteX3" fmla="*/ 13240 w 28603"/>
                <a:gd name="connsiteY3" fmla="*/ 25977 h 73062"/>
                <a:gd name="connsiteX4" fmla="*/ 21796 w 28603"/>
                <a:gd name="connsiteY4" fmla="*/ 22800 h 73062"/>
                <a:gd name="connsiteX5" fmla="*/ 23018 w 28603"/>
                <a:gd name="connsiteY5" fmla="*/ 22067 h 73062"/>
                <a:gd name="connsiteX6" fmla="*/ 23507 w 28603"/>
                <a:gd name="connsiteY6" fmla="*/ 25732 h 73062"/>
                <a:gd name="connsiteX7" fmla="*/ 6883 w 28603"/>
                <a:gd name="connsiteY7" fmla="*/ 66540 h 73062"/>
                <a:gd name="connsiteX8" fmla="*/ 4194 w 28603"/>
                <a:gd name="connsiteY8" fmla="*/ 70450 h 73062"/>
                <a:gd name="connsiteX9" fmla="*/ 6639 w 28603"/>
                <a:gd name="connsiteY9" fmla="*/ 73137 h 73062"/>
                <a:gd name="connsiteX10" fmla="*/ 28886 w 28603"/>
                <a:gd name="connsiteY10" fmla="*/ 25732 h 7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603" h="73062">
                  <a:moveTo>
                    <a:pt x="28886" y="25732"/>
                  </a:moveTo>
                  <a:cubicBezTo>
                    <a:pt x="28886" y="9605"/>
                    <a:pt x="22774" y="75"/>
                    <a:pt x="13240" y="75"/>
                  </a:cubicBezTo>
                  <a:cubicBezTo>
                    <a:pt x="5172" y="75"/>
                    <a:pt x="283" y="6184"/>
                    <a:pt x="283" y="13026"/>
                  </a:cubicBezTo>
                  <a:cubicBezTo>
                    <a:pt x="283" y="19623"/>
                    <a:pt x="5172" y="25977"/>
                    <a:pt x="13240" y="25977"/>
                  </a:cubicBezTo>
                  <a:cubicBezTo>
                    <a:pt x="16173" y="25977"/>
                    <a:pt x="19351" y="24999"/>
                    <a:pt x="21796" y="22800"/>
                  </a:cubicBezTo>
                  <a:cubicBezTo>
                    <a:pt x="22530" y="22311"/>
                    <a:pt x="22774" y="22067"/>
                    <a:pt x="23018" y="22067"/>
                  </a:cubicBezTo>
                  <a:cubicBezTo>
                    <a:pt x="23263" y="22067"/>
                    <a:pt x="23507" y="22311"/>
                    <a:pt x="23507" y="25732"/>
                  </a:cubicBezTo>
                  <a:cubicBezTo>
                    <a:pt x="23507" y="43815"/>
                    <a:pt x="14951" y="58476"/>
                    <a:pt x="6883" y="66540"/>
                  </a:cubicBezTo>
                  <a:cubicBezTo>
                    <a:pt x="4194" y="69228"/>
                    <a:pt x="4194" y="69716"/>
                    <a:pt x="4194" y="70450"/>
                  </a:cubicBezTo>
                  <a:cubicBezTo>
                    <a:pt x="4194" y="72160"/>
                    <a:pt x="5417" y="73137"/>
                    <a:pt x="6639" y="73137"/>
                  </a:cubicBezTo>
                  <a:cubicBezTo>
                    <a:pt x="9328" y="73137"/>
                    <a:pt x="28886" y="54322"/>
                    <a:pt x="28886" y="2573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9" name="Dowolny kształt: kształt 78">
              <a:extLst>
                <a:ext uri="{FF2B5EF4-FFF2-40B4-BE49-F238E27FC236}">
                  <a16:creationId xmlns:a16="http://schemas.microsoft.com/office/drawing/2014/main" id="{EB6DB987-EABF-12A2-649A-815F538DB6A3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2400703" y="6933810"/>
              <a:ext cx="147660" cy="166895"/>
            </a:xfrm>
            <a:custGeom>
              <a:avLst/>
              <a:gdLst>
                <a:gd name="connsiteX0" fmla="*/ 82185 w 147660"/>
                <a:gd name="connsiteY0" fmla="*/ 19135 h 166895"/>
                <a:gd name="connsiteX1" fmla="*/ 108099 w 147660"/>
                <a:gd name="connsiteY1" fmla="*/ 7650 h 166895"/>
                <a:gd name="connsiteX2" fmla="*/ 117389 w 147660"/>
                <a:gd name="connsiteY2" fmla="*/ 3007 h 166895"/>
                <a:gd name="connsiteX3" fmla="*/ 113477 w 147660"/>
                <a:gd name="connsiteY3" fmla="*/ 75 h 166895"/>
                <a:gd name="connsiteX4" fmla="*/ 77296 w 147660"/>
                <a:gd name="connsiteY4" fmla="*/ 808 h 166895"/>
                <a:gd name="connsiteX5" fmla="*/ 44781 w 147660"/>
                <a:gd name="connsiteY5" fmla="*/ 75 h 166895"/>
                <a:gd name="connsiteX6" fmla="*/ 40136 w 147660"/>
                <a:gd name="connsiteY6" fmla="*/ 4962 h 166895"/>
                <a:gd name="connsiteX7" fmla="*/ 46981 w 147660"/>
                <a:gd name="connsiteY7" fmla="*/ 7650 h 166895"/>
                <a:gd name="connsiteX8" fmla="*/ 56271 w 147660"/>
                <a:gd name="connsiteY8" fmla="*/ 8138 h 166895"/>
                <a:gd name="connsiteX9" fmla="*/ 62872 w 147660"/>
                <a:gd name="connsiteY9" fmla="*/ 12048 h 166895"/>
                <a:gd name="connsiteX10" fmla="*/ 61894 w 147660"/>
                <a:gd name="connsiteY10" fmla="*/ 16691 h 166895"/>
                <a:gd name="connsiteX11" fmla="*/ 29135 w 147660"/>
                <a:gd name="connsiteY11" fmla="*/ 147911 h 166895"/>
                <a:gd name="connsiteX12" fmla="*/ 6888 w 147660"/>
                <a:gd name="connsiteY12" fmla="*/ 159395 h 166895"/>
                <a:gd name="connsiteX13" fmla="*/ 287 w 147660"/>
                <a:gd name="connsiteY13" fmla="*/ 164283 h 166895"/>
                <a:gd name="connsiteX14" fmla="*/ 6888 w 147660"/>
                <a:gd name="connsiteY14" fmla="*/ 166971 h 166895"/>
                <a:gd name="connsiteX15" fmla="*/ 120078 w 147660"/>
                <a:gd name="connsiteY15" fmla="*/ 166971 h 166895"/>
                <a:gd name="connsiteX16" fmla="*/ 127657 w 147660"/>
                <a:gd name="connsiteY16" fmla="*/ 162816 h 166895"/>
                <a:gd name="connsiteX17" fmla="*/ 146970 w 147660"/>
                <a:gd name="connsiteY17" fmla="*/ 110035 h 166895"/>
                <a:gd name="connsiteX18" fmla="*/ 147948 w 147660"/>
                <a:gd name="connsiteY18" fmla="*/ 106614 h 166895"/>
                <a:gd name="connsiteX19" fmla="*/ 145014 w 147660"/>
                <a:gd name="connsiteY19" fmla="*/ 103926 h 166895"/>
                <a:gd name="connsiteX20" fmla="*/ 140858 w 147660"/>
                <a:gd name="connsiteY20" fmla="*/ 109058 h 166895"/>
                <a:gd name="connsiteX21" fmla="*/ 79496 w 147660"/>
                <a:gd name="connsiteY21" fmla="*/ 159395 h 166895"/>
                <a:gd name="connsiteX22" fmla="*/ 56515 w 147660"/>
                <a:gd name="connsiteY22" fmla="*/ 159395 h 166895"/>
                <a:gd name="connsiteX23" fmla="*/ 51137 w 147660"/>
                <a:gd name="connsiteY23" fmla="*/ 159151 h 166895"/>
                <a:gd name="connsiteX24" fmla="*/ 47959 w 147660"/>
                <a:gd name="connsiteY24" fmla="*/ 156708 h 166895"/>
                <a:gd name="connsiteX25" fmla="*/ 49181 w 147660"/>
                <a:gd name="connsiteY25" fmla="*/ 151087 h 166895"/>
                <a:gd name="connsiteX26" fmla="*/ 82185 w 147660"/>
                <a:gd name="connsiteY26" fmla="*/ 19135 h 16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7660" h="166895">
                  <a:moveTo>
                    <a:pt x="82185" y="19135"/>
                  </a:moveTo>
                  <a:cubicBezTo>
                    <a:pt x="84385" y="10338"/>
                    <a:pt x="85119" y="7650"/>
                    <a:pt x="108099" y="7650"/>
                  </a:cubicBezTo>
                  <a:cubicBezTo>
                    <a:pt x="115433" y="7650"/>
                    <a:pt x="117389" y="7650"/>
                    <a:pt x="117389" y="3007"/>
                  </a:cubicBezTo>
                  <a:cubicBezTo>
                    <a:pt x="117389" y="75"/>
                    <a:pt x="114700" y="75"/>
                    <a:pt x="113477" y="75"/>
                  </a:cubicBezTo>
                  <a:cubicBezTo>
                    <a:pt x="105410" y="75"/>
                    <a:pt x="85363" y="808"/>
                    <a:pt x="77296" y="808"/>
                  </a:cubicBezTo>
                  <a:cubicBezTo>
                    <a:pt x="69961" y="808"/>
                    <a:pt x="52115" y="75"/>
                    <a:pt x="44781" y="75"/>
                  </a:cubicBezTo>
                  <a:cubicBezTo>
                    <a:pt x="43070" y="75"/>
                    <a:pt x="40136" y="75"/>
                    <a:pt x="40136" y="4962"/>
                  </a:cubicBezTo>
                  <a:cubicBezTo>
                    <a:pt x="40136" y="7650"/>
                    <a:pt x="42336" y="7650"/>
                    <a:pt x="46981" y="7650"/>
                  </a:cubicBezTo>
                  <a:cubicBezTo>
                    <a:pt x="47470" y="7650"/>
                    <a:pt x="52115" y="7650"/>
                    <a:pt x="56271" y="8138"/>
                  </a:cubicBezTo>
                  <a:cubicBezTo>
                    <a:pt x="60671" y="8627"/>
                    <a:pt x="62872" y="8872"/>
                    <a:pt x="62872" y="12048"/>
                  </a:cubicBezTo>
                  <a:cubicBezTo>
                    <a:pt x="62872" y="13026"/>
                    <a:pt x="62627" y="13759"/>
                    <a:pt x="61894" y="16691"/>
                  </a:cubicBezTo>
                  <a:lnTo>
                    <a:pt x="29135" y="147911"/>
                  </a:lnTo>
                  <a:cubicBezTo>
                    <a:pt x="26690" y="157441"/>
                    <a:pt x="26201" y="159395"/>
                    <a:pt x="6888" y="159395"/>
                  </a:cubicBezTo>
                  <a:cubicBezTo>
                    <a:pt x="2732" y="159395"/>
                    <a:pt x="287" y="159395"/>
                    <a:pt x="287" y="164283"/>
                  </a:cubicBezTo>
                  <a:cubicBezTo>
                    <a:pt x="287" y="166971"/>
                    <a:pt x="2487" y="166971"/>
                    <a:pt x="6888" y="166971"/>
                  </a:cubicBezTo>
                  <a:lnTo>
                    <a:pt x="120078" y="166971"/>
                  </a:lnTo>
                  <a:cubicBezTo>
                    <a:pt x="125945" y="166971"/>
                    <a:pt x="126190" y="166971"/>
                    <a:pt x="127657" y="162816"/>
                  </a:cubicBezTo>
                  <a:lnTo>
                    <a:pt x="146970" y="110035"/>
                  </a:lnTo>
                  <a:cubicBezTo>
                    <a:pt x="147948" y="107347"/>
                    <a:pt x="147948" y="106859"/>
                    <a:pt x="147948" y="106614"/>
                  </a:cubicBezTo>
                  <a:cubicBezTo>
                    <a:pt x="147948" y="105637"/>
                    <a:pt x="147214" y="103926"/>
                    <a:pt x="145014" y="103926"/>
                  </a:cubicBezTo>
                  <a:cubicBezTo>
                    <a:pt x="142814" y="103926"/>
                    <a:pt x="142569" y="105148"/>
                    <a:pt x="140858" y="109058"/>
                  </a:cubicBezTo>
                  <a:cubicBezTo>
                    <a:pt x="132546" y="131539"/>
                    <a:pt x="121789" y="159395"/>
                    <a:pt x="79496" y="159395"/>
                  </a:cubicBezTo>
                  <a:lnTo>
                    <a:pt x="56515" y="159395"/>
                  </a:lnTo>
                  <a:cubicBezTo>
                    <a:pt x="53093" y="159395"/>
                    <a:pt x="52604" y="159395"/>
                    <a:pt x="51137" y="159151"/>
                  </a:cubicBezTo>
                  <a:cubicBezTo>
                    <a:pt x="48692" y="158907"/>
                    <a:pt x="47959" y="158662"/>
                    <a:pt x="47959" y="156708"/>
                  </a:cubicBezTo>
                  <a:cubicBezTo>
                    <a:pt x="47959" y="155974"/>
                    <a:pt x="47959" y="155486"/>
                    <a:pt x="49181" y="151087"/>
                  </a:cubicBezTo>
                  <a:lnTo>
                    <a:pt x="82185" y="1913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0" name="Dowolny kształt: kształt 79">
              <a:extLst>
                <a:ext uri="{FF2B5EF4-FFF2-40B4-BE49-F238E27FC236}">
                  <a16:creationId xmlns:a16="http://schemas.microsoft.com/office/drawing/2014/main" id="{CDED7CE5-D14B-21B5-DB42-E7784601999B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2571480" y="6917438"/>
              <a:ext cx="56717" cy="244356"/>
            </a:xfrm>
            <a:custGeom>
              <a:avLst/>
              <a:gdLst>
                <a:gd name="connsiteX0" fmla="*/ 57011 w 56717"/>
                <a:gd name="connsiteY0" fmla="*/ 122253 h 244356"/>
                <a:gd name="connsiteX1" fmla="*/ 40876 w 56717"/>
                <a:gd name="connsiteY1" fmla="*/ 46014 h 244356"/>
                <a:gd name="connsiteX2" fmla="*/ 2739 w 56717"/>
                <a:gd name="connsiteY2" fmla="*/ 75 h 244356"/>
                <a:gd name="connsiteX3" fmla="*/ 294 w 56717"/>
                <a:gd name="connsiteY3" fmla="*/ 2518 h 244356"/>
                <a:gd name="connsiteX4" fmla="*/ 4939 w 56717"/>
                <a:gd name="connsiteY4" fmla="*/ 8139 h 244356"/>
                <a:gd name="connsiteX5" fmla="*/ 42832 w 56717"/>
                <a:gd name="connsiteY5" fmla="*/ 122253 h 244356"/>
                <a:gd name="connsiteX6" fmla="*/ 3472 w 56717"/>
                <a:gd name="connsiteY6" fmla="*/ 237834 h 244356"/>
                <a:gd name="connsiteX7" fmla="*/ 294 w 56717"/>
                <a:gd name="connsiteY7" fmla="*/ 241988 h 244356"/>
                <a:gd name="connsiteX8" fmla="*/ 2739 w 56717"/>
                <a:gd name="connsiteY8" fmla="*/ 244432 h 244356"/>
                <a:gd name="connsiteX9" fmla="*/ 41610 w 56717"/>
                <a:gd name="connsiteY9" fmla="*/ 196782 h 244356"/>
                <a:gd name="connsiteX10" fmla="*/ 57011 w 56717"/>
                <a:gd name="connsiteY10" fmla="*/ 122253 h 24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17" h="244356">
                  <a:moveTo>
                    <a:pt x="57011" y="122253"/>
                  </a:moveTo>
                  <a:cubicBezTo>
                    <a:pt x="57011" y="103193"/>
                    <a:pt x="54322" y="73626"/>
                    <a:pt x="40876" y="46014"/>
                  </a:cubicBezTo>
                  <a:cubicBezTo>
                    <a:pt x="26208" y="15958"/>
                    <a:pt x="5183" y="75"/>
                    <a:pt x="2739" y="75"/>
                  </a:cubicBezTo>
                  <a:cubicBezTo>
                    <a:pt x="1272" y="75"/>
                    <a:pt x="294" y="1052"/>
                    <a:pt x="294" y="2518"/>
                  </a:cubicBezTo>
                  <a:cubicBezTo>
                    <a:pt x="294" y="3251"/>
                    <a:pt x="294" y="3740"/>
                    <a:pt x="4939" y="8139"/>
                  </a:cubicBezTo>
                  <a:cubicBezTo>
                    <a:pt x="28897" y="32330"/>
                    <a:pt x="42832" y="71183"/>
                    <a:pt x="42832" y="122253"/>
                  </a:cubicBezTo>
                  <a:cubicBezTo>
                    <a:pt x="42832" y="164038"/>
                    <a:pt x="33786" y="207045"/>
                    <a:pt x="3472" y="237834"/>
                  </a:cubicBezTo>
                  <a:cubicBezTo>
                    <a:pt x="294" y="240766"/>
                    <a:pt x="294" y="241255"/>
                    <a:pt x="294" y="241988"/>
                  </a:cubicBezTo>
                  <a:cubicBezTo>
                    <a:pt x="294" y="243454"/>
                    <a:pt x="1272" y="244432"/>
                    <a:pt x="2739" y="244432"/>
                  </a:cubicBezTo>
                  <a:cubicBezTo>
                    <a:pt x="5183" y="244432"/>
                    <a:pt x="27186" y="227815"/>
                    <a:pt x="41610" y="196782"/>
                  </a:cubicBezTo>
                  <a:cubicBezTo>
                    <a:pt x="54078" y="169903"/>
                    <a:pt x="57011" y="142779"/>
                    <a:pt x="57011" y="12225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grpSp>
        <p:nvGrpSpPr>
          <p:cNvPr id="15" name="Grupa 14">
            <a:extLst>
              <a:ext uri="{FF2B5EF4-FFF2-40B4-BE49-F238E27FC236}">
                <a16:creationId xmlns:a16="http://schemas.microsoft.com/office/drawing/2014/main" id="{649742AB-3719-A1A9-FCCE-C9B18AFA2245}"/>
              </a:ext>
            </a:extLst>
          </p:cNvPr>
          <p:cNvGrpSpPr/>
          <p:nvPr/>
        </p:nvGrpSpPr>
        <p:grpSpPr>
          <a:xfrm>
            <a:off x="5231618" y="5508424"/>
            <a:ext cx="1875437" cy="584434"/>
            <a:chOff x="5190758" y="5745523"/>
            <a:chExt cx="1875437" cy="584434"/>
          </a:xfrm>
        </p:grpSpPr>
        <p:pic>
          <p:nvPicPr>
            <p:cNvPr id="146" name="Obraz 145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rho^{(0)}$$&#10;\end{document}&#10;" title="IguanaTex Bitmap Display">
              <a:extLst>
                <a:ext uri="{FF2B5EF4-FFF2-40B4-BE49-F238E27FC236}">
                  <a16:creationId xmlns:a16="http://schemas.microsoft.com/office/drawing/2014/main" id="{660C4EF7-36EF-163A-9738-685270C427E1}"/>
                </a:ext>
              </a:extLst>
            </p:cNvPr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10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0758" y="5759749"/>
              <a:ext cx="274216" cy="23459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58" name="Obraz 157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rho^{(1)}$$&#10;\end{document}&#10;" title="IguanaTex Bitmap Display">
              <a:extLst>
                <a:ext uri="{FF2B5EF4-FFF2-40B4-BE49-F238E27FC236}">
                  <a16:creationId xmlns:a16="http://schemas.microsoft.com/office/drawing/2014/main" id="{665F393B-941A-10BC-66F7-2D0FDEFCBA81}"/>
                </a:ext>
              </a:extLst>
            </p:cNvPr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10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9292" y="5745523"/>
              <a:ext cx="274565" cy="23621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61" name="Obraz 160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rho^{(2)}$$&#10;\end{document}&#10;" title="IguanaTex Bitmap Display">
              <a:extLst>
                <a:ext uri="{FF2B5EF4-FFF2-40B4-BE49-F238E27FC236}">
                  <a16:creationId xmlns:a16="http://schemas.microsoft.com/office/drawing/2014/main" id="{09761F59-CBF0-9D02-5257-585C6CDF2F85}"/>
                </a:ext>
              </a:extLst>
            </p:cNvPr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1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3656" y="5748155"/>
              <a:ext cx="274565" cy="23621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52" name="Obraz 151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L^{(0)}$$&#10;\end{document}&#10;" title="IguanaTex Bitmap Display">
              <a:extLst>
                <a:ext uri="{FF2B5EF4-FFF2-40B4-BE49-F238E27FC236}">
                  <a16:creationId xmlns:a16="http://schemas.microsoft.com/office/drawing/2014/main" id="{1962324C-26EC-5F61-E110-370D56C2C2A4}"/>
                </a:ext>
              </a:extLst>
            </p:cNvPr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1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7633" y="6138036"/>
              <a:ext cx="303285" cy="19192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55" name="Obraz 154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L^{(1)}$$&#10;\end{document}&#10;" title="IguanaTex Bitmap Display">
              <a:extLst>
                <a:ext uri="{FF2B5EF4-FFF2-40B4-BE49-F238E27FC236}">
                  <a16:creationId xmlns:a16="http://schemas.microsoft.com/office/drawing/2014/main" id="{1FA6FB7A-C025-D2BA-3E39-FCD8F4408D41}"/>
                </a:ext>
              </a:extLst>
            </p:cNvPr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1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6273" y="6131024"/>
              <a:ext cx="304786" cy="19355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65" name="Obraz 164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dots$$&#10;\end{document}&#10;" title="IguanaTex Bitmap Display">
              <a:extLst>
                <a:ext uri="{FF2B5EF4-FFF2-40B4-BE49-F238E27FC236}">
                  <a16:creationId xmlns:a16="http://schemas.microsoft.com/office/drawing/2014/main" id="{3F1B8F5C-6AC1-CAA7-AE09-013E1E8FE34D}"/>
                </a:ext>
              </a:extLst>
            </p:cNvPr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1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3601" y="6049133"/>
              <a:ext cx="192594" cy="22523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67" name="Łącznik prosty ze strzałką 166">
              <a:extLst>
                <a:ext uri="{FF2B5EF4-FFF2-40B4-BE49-F238E27FC236}">
                  <a16:creationId xmlns:a16="http://schemas.microsoft.com/office/drawing/2014/main" id="{E1AA6E0E-5137-EBE8-BC87-D0FEF5D3AAA5}"/>
                </a:ext>
              </a:extLst>
            </p:cNvPr>
            <p:cNvCxnSpPr>
              <a:cxnSpLocks/>
            </p:cNvCxnSpPr>
            <p:nvPr/>
          </p:nvCxnSpPr>
          <p:spPr>
            <a:xfrm>
              <a:off x="5442166" y="5987260"/>
              <a:ext cx="95466" cy="14376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Łącznik prosty ze strzałką 168">
              <a:extLst>
                <a:ext uri="{FF2B5EF4-FFF2-40B4-BE49-F238E27FC236}">
                  <a16:creationId xmlns:a16="http://schemas.microsoft.com/office/drawing/2014/main" id="{E3637BC4-A28E-B59A-7AA9-CD4F5A4229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28427" y="5992007"/>
              <a:ext cx="79542" cy="11997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Łącznik prosty ze strzałką 177">
              <a:extLst>
                <a:ext uri="{FF2B5EF4-FFF2-40B4-BE49-F238E27FC236}">
                  <a16:creationId xmlns:a16="http://schemas.microsoft.com/office/drawing/2014/main" id="{A3AEC0C0-F279-3CBB-9C77-0702F2CE1C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50828" y="5991424"/>
              <a:ext cx="79542" cy="11997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Łącznik prosty ze strzałką 178">
              <a:extLst>
                <a:ext uri="{FF2B5EF4-FFF2-40B4-BE49-F238E27FC236}">
                  <a16:creationId xmlns:a16="http://schemas.microsoft.com/office/drawing/2014/main" id="{4CDC9FC9-7CC5-26A5-C012-1B6488D8C518}"/>
                </a:ext>
              </a:extLst>
            </p:cNvPr>
            <p:cNvCxnSpPr>
              <a:cxnSpLocks/>
            </p:cNvCxnSpPr>
            <p:nvPr/>
          </p:nvCxnSpPr>
          <p:spPr>
            <a:xfrm>
              <a:off x="6064762" y="5999774"/>
              <a:ext cx="95466" cy="14376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0" name="pole tekstowe 179">
            <a:extLst>
              <a:ext uri="{FF2B5EF4-FFF2-40B4-BE49-F238E27FC236}">
                <a16:creationId xmlns:a16="http://schemas.microsoft.com/office/drawing/2014/main" id="{6E3C4614-CC2C-181A-F76B-23C423EE4A7A}"/>
              </a:ext>
            </a:extLst>
          </p:cNvPr>
          <p:cNvSpPr txBox="1"/>
          <p:nvPr/>
        </p:nvSpPr>
        <p:spPr>
          <a:xfrm>
            <a:off x="7062647" y="5465225"/>
            <a:ext cx="20263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Each</a:t>
            </a:r>
            <a:r>
              <a:rPr lang="pl-PL" sz="1400" dirty="0"/>
              <a:t> step </a:t>
            </a:r>
            <a:r>
              <a:rPr lang="pl-PL" sz="1400" dirty="0" err="1"/>
              <a:t>is</a:t>
            </a:r>
            <a:r>
              <a:rPr lang="pl-PL" sz="1400" dirty="0"/>
              <a:t> a </a:t>
            </a:r>
            <a:r>
              <a:rPr lang="pl-PL" sz="1400" dirty="0" err="1"/>
              <a:t>simple</a:t>
            </a:r>
            <a:r>
              <a:rPr lang="pl-PL" sz="1400" dirty="0"/>
              <a:t> </a:t>
            </a:r>
            <a:r>
              <a:rPr lang="pl-PL" sz="1400" dirty="0" err="1"/>
              <a:t>linear</a:t>
            </a:r>
            <a:r>
              <a:rPr lang="pl-PL" sz="1400" dirty="0"/>
              <a:t> </a:t>
            </a:r>
            <a:r>
              <a:rPr lang="pl-PL" sz="1400" dirty="0" err="1"/>
              <a:t>or</a:t>
            </a:r>
            <a:r>
              <a:rPr lang="pl-PL" sz="1400" dirty="0"/>
              <a:t> </a:t>
            </a:r>
            <a:r>
              <a:rPr lang="pl-PL" sz="1400" dirty="0" err="1"/>
              <a:t>an</a:t>
            </a:r>
            <a:r>
              <a:rPr lang="pl-PL" sz="1400" dirty="0"/>
              <a:t> </a:t>
            </a:r>
            <a:r>
              <a:rPr lang="pl-PL" sz="1400" dirty="0" err="1"/>
              <a:t>eigenvalue</a:t>
            </a:r>
            <a:r>
              <a:rPr lang="pl-PL" sz="1400" dirty="0"/>
              <a:t> problem!</a:t>
            </a:r>
          </a:p>
        </p:txBody>
      </p:sp>
      <p:grpSp>
        <p:nvGrpSpPr>
          <p:cNvPr id="240" name="Grupa 239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tilde{K}_{k}^{\varphi} = \sum_j v_{kj}(\varphi) K_{j}^{\varphi}$$&#10; \end{document}&#10;" title="IguanaTex Vector Display">
            <a:extLst>
              <a:ext uri="{FF2B5EF4-FFF2-40B4-BE49-F238E27FC236}">
                <a16:creationId xmlns:a16="http://schemas.microsoft.com/office/drawing/2014/main" id="{60CC1732-E75C-DE43-0F07-C9C4B155005D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461890" y="5534219"/>
            <a:ext cx="1692368" cy="432823"/>
            <a:chOff x="4185391" y="6779452"/>
            <a:chExt cx="1692368" cy="432823"/>
          </a:xfrm>
        </p:grpSpPr>
        <p:sp>
          <p:nvSpPr>
            <p:cNvPr id="196" name="Dowolny kształt: kształt 195">
              <a:extLst>
                <a:ext uri="{FF2B5EF4-FFF2-40B4-BE49-F238E27FC236}">
                  <a16:creationId xmlns:a16="http://schemas.microsoft.com/office/drawing/2014/main" id="{2239BFDF-4EBF-341A-D016-BA52E5ED38AA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246653" y="6785018"/>
              <a:ext cx="65601" cy="17711"/>
            </a:xfrm>
            <a:custGeom>
              <a:avLst/>
              <a:gdLst>
                <a:gd name="connsiteX0" fmla="*/ 65794 w 65601"/>
                <a:gd name="connsiteY0" fmla="*/ 2929 h 17711"/>
                <a:gd name="connsiteX1" fmla="*/ 62642 w 65601"/>
                <a:gd name="connsiteY1" fmla="*/ 72 h 17711"/>
                <a:gd name="connsiteX2" fmla="*/ 46488 w 65601"/>
                <a:gd name="connsiteY2" fmla="*/ 9214 h 17711"/>
                <a:gd name="connsiteX3" fmla="*/ 33683 w 65601"/>
                <a:gd name="connsiteY3" fmla="*/ 4452 h 17711"/>
                <a:gd name="connsiteX4" fmla="*/ 21469 w 65601"/>
                <a:gd name="connsiteY4" fmla="*/ 72 h 17711"/>
                <a:gd name="connsiteX5" fmla="*/ 193 w 65601"/>
                <a:gd name="connsiteY5" fmla="*/ 14927 h 17711"/>
                <a:gd name="connsiteX6" fmla="*/ 3345 w 65601"/>
                <a:gd name="connsiteY6" fmla="*/ 17784 h 17711"/>
                <a:gd name="connsiteX7" fmla="*/ 19499 w 65601"/>
                <a:gd name="connsiteY7" fmla="*/ 8642 h 17711"/>
                <a:gd name="connsiteX8" fmla="*/ 32304 w 65601"/>
                <a:gd name="connsiteY8" fmla="*/ 13404 h 17711"/>
                <a:gd name="connsiteX9" fmla="*/ 44518 w 65601"/>
                <a:gd name="connsiteY9" fmla="*/ 17784 h 17711"/>
                <a:gd name="connsiteX10" fmla="*/ 65794 w 65601"/>
                <a:gd name="connsiteY10" fmla="*/ 2929 h 1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601" h="17711">
                  <a:moveTo>
                    <a:pt x="65794" y="2929"/>
                  </a:moveTo>
                  <a:lnTo>
                    <a:pt x="62642" y="72"/>
                  </a:lnTo>
                  <a:cubicBezTo>
                    <a:pt x="62642" y="263"/>
                    <a:pt x="55156" y="9214"/>
                    <a:pt x="46488" y="9214"/>
                  </a:cubicBezTo>
                  <a:cubicBezTo>
                    <a:pt x="41957" y="9214"/>
                    <a:pt x="37032" y="6357"/>
                    <a:pt x="33683" y="4452"/>
                  </a:cubicBezTo>
                  <a:cubicBezTo>
                    <a:pt x="28364" y="1405"/>
                    <a:pt x="24818" y="72"/>
                    <a:pt x="21469" y="72"/>
                  </a:cubicBezTo>
                  <a:cubicBezTo>
                    <a:pt x="13983" y="72"/>
                    <a:pt x="10240" y="4262"/>
                    <a:pt x="193" y="14927"/>
                  </a:cubicBezTo>
                  <a:lnTo>
                    <a:pt x="3345" y="17784"/>
                  </a:lnTo>
                  <a:cubicBezTo>
                    <a:pt x="3345" y="17593"/>
                    <a:pt x="10831" y="8642"/>
                    <a:pt x="19499" y="8642"/>
                  </a:cubicBezTo>
                  <a:cubicBezTo>
                    <a:pt x="24030" y="8642"/>
                    <a:pt x="28955" y="11499"/>
                    <a:pt x="32304" y="13404"/>
                  </a:cubicBezTo>
                  <a:cubicBezTo>
                    <a:pt x="37623" y="16451"/>
                    <a:pt x="41169" y="17784"/>
                    <a:pt x="44518" y="17784"/>
                  </a:cubicBezTo>
                  <a:cubicBezTo>
                    <a:pt x="52004" y="17784"/>
                    <a:pt x="55747" y="13594"/>
                    <a:pt x="65794" y="2929"/>
                  </a:cubicBez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97" name="Dowolny kształt: kształt 196">
              <a:extLst>
                <a:ext uri="{FF2B5EF4-FFF2-40B4-BE49-F238E27FC236}">
                  <a16:creationId xmlns:a16="http://schemas.microsoft.com/office/drawing/2014/main" id="{600F08EE-0244-3128-5448-727550C0BE78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185391" y="6830302"/>
              <a:ext cx="167648" cy="130075"/>
            </a:xfrm>
            <a:custGeom>
              <a:avLst/>
              <a:gdLst>
                <a:gd name="connsiteX0" fmla="*/ 92978 w 167648"/>
                <a:gd name="connsiteY0" fmla="*/ 53209 h 130075"/>
                <a:gd name="connsiteX1" fmla="*/ 91993 w 167648"/>
                <a:gd name="connsiteY1" fmla="*/ 50543 h 130075"/>
                <a:gd name="connsiteX2" fmla="*/ 97706 w 167648"/>
                <a:gd name="connsiteY2" fmla="*/ 46163 h 130075"/>
                <a:gd name="connsiteX3" fmla="*/ 132182 w 167648"/>
                <a:gd name="connsiteY3" fmla="*/ 20453 h 130075"/>
                <a:gd name="connsiteX4" fmla="*/ 164293 w 167648"/>
                <a:gd name="connsiteY4" fmla="*/ 5979 h 130075"/>
                <a:gd name="connsiteX5" fmla="*/ 167839 w 167648"/>
                <a:gd name="connsiteY5" fmla="*/ 2170 h 130075"/>
                <a:gd name="connsiteX6" fmla="*/ 165672 w 167648"/>
                <a:gd name="connsiteY6" fmla="*/ 75 h 130075"/>
                <a:gd name="connsiteX7" fmla="*/ 151685 w 167648"/>
                <a:gd name="connsiteY7" fmla="*/ 646 h 130075"/>
                <a:gd name="connsiteX8" fmla="*/ 129817 w 167648"/>
                <a:gd name="connsiteY8" fmla="*/ 75 h 130075"/>
                <a:gd name="connsiteX9" fmla="*/ 126074 w 167648"/>
                <a:gd name="connsiteY9" fmla="*/ 3884 h 130075"/>
                <a:gd name="connsiteX10" fmla="*/ 128438 w 167648"/>
                <a:gd name="connsiteY10" fmla="*/ 5979 h 130075"/>
                <a:gd name="connsiteX11" fmla="*/ 134546 w 167648"/>
                <a:gd name="connsiteY11" fmla="*/ 9978 h 130075"/>
                <a:gd name="connsiteX12" fmla="*/ 127453 w 167648"/>
                <a:gd name="connsiteY12" fmla="*/ 18739 h 130075"/>
                <a:gd name="connsiteX13" fmla="*/ 50623 w 167648"/>
                <a:gd name="connsiteY13" fmla="*/ 75873 h 130075"/>
                <a:gd name="connsiteX14" fmla="*/ 66383 w 167648"/>
                <a:gd name="connsiteY14" fmla="*/ 14739 h 130075"/>
                <a:gd name="connsiteX15" fmla="*/ 82931 w 167648"/>
                <a:gd name="connsiteY15" fmla="*/ 5979 h 130075"/>
                <a:gd name="connsiteX16" fmla="*/ 89629 w 167648"/>
                <a:gd name="connsiteY16" fmla="*/ 2170 h 130075"/>
                <a:gd name="connsiteX17" fmla="*/ 86871 w 167648"/>
                <a:gd name="connsiteY17" fmla="*/ 75 h 130075"/>
                <a:gd name="connsiteX18" fmla="*/ 61655 w 167648"/>
                <a:gd name="connsiteY18" fmla="*/ 646 h 130075"/>
                <a:gd name="connsiteX19" fmla="*/ 36242 w 167648"/>
                <a:gd name="connsiteY19" fmla="*/ 75 h 130075"/>
                <a:gd name="connsiteX20" fmla="*/ 32302 w 167648"/>
                <a:gd name="connsiteY20" fmla="*/ 3693 h 130075"/>
                <a:gd name="connsiteX21" fmla="*/ 38015 w 167648"/>
                <a:gd name="connsiteY21" fmla="*/ 5979 h 130075"/>
                <a:gd name="connsiteX22" fmla="*/ 46486 w 167648"/>
                <a:gd name="connsiteY22" fmla="*/ 6359 h 130075"/>
                <a:gd name="connsiteX23" fmla="*/ 50820 w 167648"/>
                <a:gd name="connsiteY23" fmla="*/ 9407 h 130075"/>
                <a:gd name="connsiteX24" fmla="*/ 50032 w 167648"/>
                <a:gd name="connsiteY24" fmla="*/ 13025 h 130075"/>
                <a:gd name="connsiteX25" fmla="*/ 23633 w 167648"/>
                <a:gd name="connsiteY25" fmla="*/ 115295 h 130075"/>
                <a:gd name="connsiteX26" fmla="*/ 5706 w 167648"/>
                <a:gd name="connsiteY26" fmla="*/ 124246 h 130075"/>
                <a:gd name="connsiteX27" fmla="*/ 190 w 167648"/>
                <a:gd name="connsiteY27" fmla="*/ 127865 h 130075"/>
                <a:gd name="connsiteX28" fmla="*/ 3145 w 167648"/>
                <a:gd name="connsiteY28" fmla="*/ 130150 h 130075"/>
                <a:gd name="connsiteX29" fmla="*/ 28164 w 167648"/>
                <a:gd name="connsiteY29" fmla="*/ 129579 h 130075"/>
                <a:gd name="connsiteX30" fmla="*/ 40773 w 167648"/>
                <a:gd name="connsiteY30" fmla="*/ 129769 h 130075"/>
                <a:gd name="connsiteX31" fmla="*/ 53578 w 167648"/>
                <a:gd name="connsiteY31" fmla="*/ 130150 h 130075"/>
                <a:gd name="connsiteX32" fmla="*/ 57518 w 167648"/>
                <a:gd name="connsiteY32" fmla="*/ 126341 h 130075"/>
                <a:gd name="connsiteX33" fmla="*/ 52002 w 167648"/>
                <a:gd name="connsiteY33" fmla="*/ 124246 h 130075"/>
                <a:gd name="connsiteX34" fmla="*/ 39197 w 167648"/>
                <a:gd name="connsiteY34" fmla="*/ 120818 h 130075"/>
                <a:gd name="connsiteX35" fmla="*/ 40970 w 167648"/>
                <a:gd name="connsiteY35" fmla="*/ 112438 h 130075"/>
                <a:gd name="connsiteX36" fmla="*/ 48850 w 167648"/>
                <a:gd name="connsiteY36" fmla="*/ 82538 h 130075"/>
                <a:gd name="connsiteX37" fmla="*/ 78203 w 167648"/>
                <a:gd name="connsiteY37" fmla="*/ 60446 h 130075"/>
                <a:gd name="connsiteX38" fmla="*/ 101055 w 167648"/>
                <a:gd name="connsiteY38" fmla="*/ 111677 h 130075"/>
                <a:gd name="connsiteX39" fmla="*/ 103419 w 167648"/>
                <a:gd name="connsiteY39" fmla="*/ 118342 h 130075"/>
                <a:gd name="connsiteX40" fmla="*/ 93175 w 167648"/>
                <a:gd name="connsiteY40" fmla="*/ 124246 h 130075"/>
                <a:gd name="connsiteX41" fmla="*/ 88841 w 167648"/>
                <a:gd name="connsiteY41" fmla="*/ 128055 h 130075"/>
                <a:gd name="connsiteX42" fmla="*/ 91599 w 167648"/>
                <a:gd name="connsiteY42" fmla="*/ 130150 h 130075"/>
                <a:gd name="connsiteX43" fmla="*/ 115633 w 167648"/>
                <a:gd name="connsiteY43" fmla="*/ 129579 h 130075"/>
                <a:gd name="connsiteX44" fmla="*/ 134940 w 167648"/>
                <a:gd name="connsiteY44" fmla="*/ 130150 h 130075"/>
                <a:gd name="connsiteX45" fmla="*/ 138486 w 167648"/>
                <a:gd name="connsiteY45" fmla="*/ 126341 h 130075"/>
                <a:gd name="connsiteX46" fmla="*/ 134546 w 167648"/>
                <a:gd name="connsiteY46" fmla="*/ 124246 h 130075"/>
                <a:gd name="connsiteX47" fmla="*/ 120952 w 167648"/>
                <a:gd name="connsiteY47" fmla="*/ 115676 h 130075"/>
                <a:gd name="connsiteX48" fmla="*/ 92978 w 167648"/>
                <a:gd name="connsiteY48" fmla="*/ 53209 h 13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67648" h="130075">
                  <a:moveTo>
                    <a:pt x="92978" y="53209"/>
                  </a:moveTo>
                  <a:cubicBezTo>
                    <a:pt x="92781" y="52638"/>
                    <a:pt x="91993" y="51115"/>
                    <a:pt x="91993" y="50543"/>
                  </a:cubicBezTo>
                  <a:cubicBezTo>
                    <a:pt x="91993" y="50353"/>
                    <a:pt x="95539" y="47686"/>
                    <a:pt x="97706" y="46163"/>
                  </a:cubicBezTo>
                  <a:lnTo>
                    <a:pt x="132182" y="20453"/>
                  </a:lnTo>
                  <a:cubicBezTo>
                    <a:pt x="150700" y="7312"/>
                    <a:pt x="158383" y="6550"/>
                    <a:pt x="164293" y="5979"/>
                  </a:cubicBezTo>
                  <a:cubicBezTo>
                    <a:pt x="165869" y="5788"/>
                    <a:pt x="167839" y="5598"/>
                    <a:pt x="167839" y="2170"/>
                  </a:cubicBezTo>
                  <a:cubicBezTo>
                    <a:pt x="167839" y="1408"/>
                    <a:pt x="167248" y="75"/>
                    <a:pt x="165672" y="75"/>
                  </a:cubicBezTo>
                  <a:cubicBezTo>
                    <a:pt x="161338" y="75"/>
                    <a:pt x="156413" y="646"/>
                    <a:pt x="151685" y="646"/>
                  </a:cubicBezTo>
                  <a:cubicBezTo>
                    <a:pt x="144593" y="646"/>
                    <a:pt x="136910" y="75"/>
                    <a:pt x="129817" y="75"/>
                  </a:cubicBezTo>
                  <a:cubicBezTo>
                    <a:pt x="128438" y="75"/>
                    <a:pt x="126074" y="75"/>
                    <a:pt x="126074" y="3884"/>
                  </a:cubicBezTo>
                  <a:cubicBezTo>
                    <a:pt x="126074" y="5217"/>
                    <a:pt x="127059" y="5788"/>
                    <a:pt x="128438" y="5979"/>
                  </a:cubicBezTo>
                  <a:cubicBezTo>
                    <a:pt x="132773" y="6359"/>
                    <a:pt x="134546" y="7312"/>
                    <a:pt x="134546" y="9978"/>
                  </a:cubicBezTo>
                  <a:cubicBezTo>
                    <a:pt x="134546" y="13406"/>
                    <a:pt x="128635" y="17786"/>
                    <a:pt x="127453" y="18739"/>
                  </a:cubicBezTo>
                  <a:lnTo>
                    <a:pt x="50623" y="75873"/>
                  </a:lnTo>
                  <a:lnTo>
                    <a:pt x="66383" y="14739"/>
                  </a:lnTo>
                  <a:cubicBezTo>
                    <a:pt x="68156" y="7883"/>
                    <a:pt x="68550" y="5979"/>
                    <a:pt x="82931" y="5979"/>
                  </a:cubicBezTo>
                  <a:cubicBezTo>
                    <a:pt x="87856" y="5979"/>
                    <a:pt x="89629" y="5979"/>
                    <a:pt x="89629" y="2170"/>
                  </a:cubicBezTo>
                  <a:cubicBezTo>
                    <a:pt x="89629" y="456"/>
                    <a:pt x="88053" y="75"/>
                    <a:pt x="86871" y="75"/>
                  </a:cubicBezTo>
                  <a:cubicBezTo>
                    <a:pt x="81355" y="75"/>
                    <a:pt x="67171" y="646"/>
                    <a:pt x="61655" y="646"/>
                  </a:cubicBezTo>
                  <a:cubicBezTo>
                    <a:pt x="55942" y="646"/>
                    <a:pt x="41955" y="75"/>
                    <a:pt x="36242" y="75"/>
                  </a:cubicBezTo>
                  <a:cubicBezTo>
                    <a:pt x="34863" y="75"/>
                    <a:pt x="32302" y="75"/>
                    <a:pt x="32302" y="3693"/>
                  </a:cubicBezTo>
                  <a:cubicBezTo>
                    <a:pt x="32302" y="5979"/>
                    <a:pt x="34075" y="5979"/>
                    <a:pt x="38015" y="5979"/>
                  </a:cubicBezTo>
                  <a:cubicBezTo>
                    <a:pt x="40576" y="5979"/>
                    <a:pt x="44122" y="6169"/>
                    <a:pt x="46486" y="6359"/>
                  </a:cubicBezTo>
                  <a:cubicBezTo>
                    <a:pt x="49638" y="6740"/>
                    <a:pt x="50820" y="7312"/>
                    <a:pt x="50820" y="9407"/>
                  </a:cubicBezTo>
                  <a:cubicBezTo>
                    <a:pt x="50820" y="10168"/>
                    <a:pt x="50623" y="10740"/>
                    <a:pt x="50032" y="13025"/>
                  </a:cubicBezTo>
                  <a:lnTo>
                    <a:pt x="23633" y="115295"/>
                  </a:lnTo>
                  <a:cubicBezTo>
                    <a:pt x="21663" y="122723"/>
                    <a:pt x="21269" y="124246"/>
                    <a:pt x="5706" y="124246"/>
                  </a:cubicBezTo>
                  <a:cubicBezTo>
                    <a:pt x="2357" y="124246"/>
                    <a:pt x="190" y="124246"/>
                    <a:pt x="190" y="127865"/>
                  </a:cubicBezTo>
                  <a:cubicBezTo>
                    <a:pt x="190" y="130150"/>
                    <a:pt x="2554" y="130150"/>
                    <a:pt x="3145" y="130150"/>
                  </a:cubicBezTo>
                  <a:cubicBezTo>
                    <a:pt x="8661" y="130150"/>
                    <a:pt x="22648" y="129579"/>
                    <a:pt x="28164" y="129579"/>
                  </a:cubicBezTo>
                  <a:cubicBezTo>
                    <a:pt x="32302" y="129579"/>
                    <a:pt x="36636" y="129769"/>
                    <a:pt x="40773" y="129769"/>
                  </a:cubicBezTo>
                  <a:cubicBezTo>
                    <a:pt x="45107" y="129769"/>
                    <a:pt x="49441" y="130150"/>
                    <a:pt x="53578" y="130150"/>
                  </a:cubicBezTo>
                  <a:cubicBezTo>
                    <a:pt x="54957" y="130150"/>
                    <a:pt x="57518" y="130150"/>
                    <a:pt x="57518" y="126341"/>
                  </a:cubicBezTo>
                  <a:cubicBezTo>
                    <a:pt x="57518" y="124246"/>
                    <a:pt x="55745" y="124246"/>
                    <a:pt x="52002" y="124246"/>
                  </a:cubicBezTo>
                  <a:cubicBezTo>
                    <a:pt x="44713" y="124246"/>
                    <a:pt x="39197" y="124246"/>
                    <a:pt x="39197" y="120818"/>
                  </a:cubicBezTo>
                  <a:cubicBezTo>
                    <a:pt x="39197" y="119485"/>
                    <a:pt x="40379" y="115295"/>
                    <a:pt x="40970" y="112438"/>
                  </a:cubicBezTo>
                  <a:cubicBezTo>
                    <a:pt x="43728" y="102535"/>
                    <a:pt x="46289" y="92442"/>
                    <a:pt x="48850" y="82538"/>
                  </a:cubicBezTo>
                  <a:lnTo>
                    <a:pt x="78203" y="60446"/>
                  </a:lnTo>
                  <a:lnTo>
                    <a:pt x="101055" y="111677"/>
                  </a:lnTo>
                  <a:cubicBezTo>
                    <a:pt x="103419" y="116819"/>
                    <a:pt x="103419" y="117200"/>
                    <a:pt x="103419" y="118342"/>
                  </a:cubicBezTo>
                  <a:cubicBezTo>
                    <a:pt x="103419" y="124056"/>
                    <a:pt x="94948" y="124246"/>
                    <a:pt x="93175" y="124246"/>
                  </a:cubicBezTo>
                  <a:cubicBezTo>
                    <a:pt x="91008" y="124246"/>
                    <a:pt x="88841" y="124246"/>
                    <a:pt x="88841" y="128055"/>
                  </a:cubicBezTo>
                  <a:cubicBezTo>
                    <a:pt x="88841" y="130150"/>
                    <a:pt x="91205" y="130150"/>
                    <a:pt x="91599" y="130150"/>
                  </a:cubicBezTo>
                  <a:cubicBezTo>
                    <a:pt x="99479" y="130150"/>
                    <a:pt x="107753" y="129579"/>
                    <a:pt x="115633" y="129579"/>
                  </a:cubicBezTo>
                  <a:cubicBezTo>
                    <a:pt x="119967" y="129579"/>
                    <a:pt x="130605" y="130150"/>
                    <a:pt x="134940" y="130150"/>
                  </a:cubicBezTo>
                  <a:cubicBezTo>
                    <a:pt x="135925" y="130150"/>
                    <a:pt x="138486" y="130150"/>
                    <a:pt x="138486" y="126341"/>
                  </a:cubicBezTo>
                  <a:cubicBezTo>
                    <a:pt x="138486" y="124246"/>
                    <a:pt x="136319" y="124246"/>
                    <a:pt x="134546" y="124246"/>
                  </a:cubicBezTo>
                  <a:cubicBezTo>
                    <a:pt x="126468" y="124056"/>
                    <a:pt x="123907" y="122342"/>
                    <a:pt x="120952" y="115676"/>
                  </a:cubicBezTo>
                  <a:lnTo>
                    <a:pt x="92978" y="53209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98" name="Dowolny kształt: kształt 197">
              <a:extLst>
                <a:ext uri="{FF2B5EF4-FFF2-40B4-BE49-F238E27FC236}">
                  <a16:creationId xmlns:a16="http://schemas.microsoft.com/office/drawing/2014/main" id="{C2A48A5D-A0D3-B5DD-D588-DFDF2DFCD780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368826" y="6810067"/>
              <a:ext cx="86326" cy="87586"/>
            </a:xfrm>
            <a:custGeom>
              <a:avLst/>
              <a:gdLst>
                <a:gd name="connsiteX0" fmla="*/ 34261 w 86326"/>
                <a:gd name="connsiteY0" fmla="*/ 60061 h 87586"/>
                <a:gd name="connsiteX1" fmla="*/ 38950 w 86326"/>
                <a:gd name="connsiteY1" fmla="*/ 60194 h 87586"/>
                <a:gd name="connsiteX2" fmla="*/ 86526 w 86326"/>
                <a:gd name="connsiteY2" fmla="*/ 19534 h 87586"/>
                <a:gd name="connsiteX3" fmla="*/ 68461 w 86326"/>
                <a:gd name="connsiteY3" fmla="*/ 70 h 87586"/>
                <a:gd name="connsiteX4" fmla="*/ 35502 w 86326"/>
                <a:gd name="connsiteY4" fmla="*/ 33531 h 87586"/>
                <a:gd name="connsiteX5" fmla="*/ 29848 w 86326"/>
                <a:gd name="connsiteY5" fmla="*/ 50329 h 87586"/>
                <a:gd name="connsiteX6" fmla="*/ 5026 w 86326"/>
                <a:gd name="connsiteY6" fmla="*/ 31798 h 87586"/>
                <a:gd name="connsiteX7" fmla="*/ 17023 w 86326"/>
                <a:gd name="connsiteY7" fmla="*/ 4736 h 87586"/>
                <a:gd name="connsiteX8" fmla="*/ 18127 w 86326"/>
                <a:gd name="connsiteY8" fmla="*/ 3003 h 87586"/>
                <a:gd name="connsiteX9" fmla="*/ 15920 w 86326"/>
                <a:gd name="connsiteY9" fmla="*/ 1403 h 87586"/>
                <a:gd name="connsiteX10" fmla="*/ 11507 w 86326"/>
                <a:gd name="connsiteY10" fmla="*/ 4336 h 87586"/>
                <a:gd name="connsiteX11" fmla="*/ 199 w 86326"/>
                <a:gd name="connsiteY11" fmla="*/ 33132 h 87586"/>
                <a:gd name="connsiteX12" fmla="*/ 26952 w 86326"/>
                <a:gd name="connsiteY12" fmla="*/ 58994 h 87586"/>
                <a:gd name="connsiteX13" fmla="*/ 19230 w 86326"/>
                <a:gd name="connsiteY13" fmla="*/ 83391 h 87586"/>
                <a:gd name="connsiteX14" fmla="*/ 23918 w 86326"/>
                <a:gd name="connsiteY14" fmla="*/ 87657 h 87586"/>
                <a:gd name="connsiteX15" fmla="*/ 29297 w 86326"/>
                <a:gd name="connsiteY15" fmla="*/ 84724 h 87586"/>
                <a:gd name="connsiteX16" fmla="*/ 34261 w 86326"/>
                <a:gd name="connsiteY16" fmla="*/ 60061 h 87586"/>
                <a:gd name="connsiteX17" fmla="*/ 36054 w 86326"/>
                <a:gd name="connsiteY17" fmla="*/ 50995 h 87586"/>
                <a:gd name="connsiteX18" fmla="*/ 46534 w 86326"/>
                <a:gd name="connsiteY18" fmla="*/ 21000 h 87586"/>
                <a:gd name="connsiteX19" fmla="*/ 66944 w 86326"/>
                <a:gd name="connsiteY19" fmla="*/ 9135 h 87586"/>
                <a:gd name="connsiteX20" fmla="*/ 81561 w 86326"/>
                <a:gd name="connsiteY20" fmla="*/ 22200 h 87586"/>
                <a:gd name="connsiteX21" fmla="*/ 40467 w 86326"/>
                <a:gd name="connsiteY21" fmla="*/ 51129 h 87586"/>
                <a:gd name="connsiteX22" fmla="*/ 36054 w 86326"/>
                <a:gd name="connsiteY22" fmla="*/ 50995 h 8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26" h="87586">
                  <a:moveTo>
                    <a:pt x="34261" y="60061"/>
                  </a:moveTo>
                  <a:cubicBezTo>
                    <a:pt x="35778" y="60194"/>
                    <a:pt x="37433" y="60194"/>
                    <a:pt x="38950" y="60194"/>
                  </a:cubicBezTo>
                  <a:cubicBezTo>
                    <a:pt x="63772" y="60194"/>
                    <a:pt x="86526" y="40597"/>
                    <a:pt x="86526" y="19534"/>
                  </a:cubicBezTo>
                  <a:cubicBezTo>
                    <a:pt x="86526" y="7669"/>
                    <a:pt x="79217" y="70"/>
                    <a:pt x="68461" y="70"/>
                  </a:cubicBezTo>
                  <a:cubicBezTo>
                    <a:pt x="49430" y="70"/>
                    <a:pt x="39363" y="23533"/>
                    <a:pt x="35502" y="33531"/>
                  </a:cubicBezTo>
                  <a:cubicBezTo>
                    <a:pt x="33709" y="38464"/>
                    <a:pt x="30676" y="47796"/>
                    <a:pt x="29848" y="50329"/>
                  </a:cubicBezTo>
                  <a:cubicBezTo>
                    <a:pt x="14679" y="48329"/>
                    <a:pt x="5026" y="41664"/>
                    <a:pt x="5026" y="31798"/>
                  </a:cubicBezTo>
                  <a:cubicBezTo>
                    <a:pt x="5026" y="31665"/>
                    <a:pt x="5853" y="16734"/>
                    <a:pt x="17023" y="4736"/>
                  </a:cubicBezTo>
                  <a:cubicBezTo>
                    <a:pt x="17989" y="3803"/>
                    <a:pt x="18127" y="3536"/>
                    <a:pt x="18127" y="3003"/>
                  </a:cubicBezTo>
                  <a:cubicBezTo>
                    <a:pt x="18127" y="1403"/>
                    <a:pt x="16334" y="1403"/>
                    <a:pt x="15920" y="1403"/>
                  </a:cubicBezTo>
                  <a:cubicBezTo>
                    <a:pt x="14679" y="1403"/>
                    <a:pt x="14127" y="1403"/>
                    <a:pt x="11507" y="4336"/>
                  </a:cubicBezTo>
                  <a:cubicBezTo>
                    <a:pt x="3785" y="13535"/>
                    <a:pt x="199" y="27399"/>
                    <a:pt x="199" y="33132"/>
                  </a:cubicBezTo>
                  <a:cubicBezTo>
                    <a:pt x="199" y="44996"/>
                    <a:pt x="9163" y="55261"/>
                    <a:pt x="26952" y="58994"/>
                  </a:cubicBezTo>
                  <a:cubicBezTo>
                    <a:pt x="20057" y="79658"/>
                    <a:pt x="19230" y="82191"/>
                    <a:pt x="19230" y="83391"/>
                  </a:cubicBezTo>
                  <a:cubicBezTo>
                    <a:pt x="19230" y="86990"/>
                    <a:pt x="22401" y="87657"/>
                    <a:pt x="23918" y="87657"/>
                  </a:cubicBezTo>
                  <a:cubicBezTo>
                    <a:pt x="25435" y="87657"/>
                    <a:pt x="28193" y="86723"/>
                    <a:pt x="29297" y="84724"/>
                  </a:cubicBezTo>
                  <a:cubicBezTo>
                    <a:pt x="30262" y="82724"/>
                    <a:pt x="31503" y="75925"/>
                    <a:pt x="34261" y="60061"/>
                  </a:cubicBezTo>
                  <a:close/>
                  <a:moveTo>
                    <a:pt x="36054" y="50995"/>
                  </a:moveTo>
                  <a:cubicBezTo>
                    <a:pt x="38812" y="35664"/>
                    <a:pt x="39915" y="29665"/>
                    <a:pt x="46534" y="21000"/>
                  </a:cubicBezTo>
                  <a:cubicBezTo>
                    <a:pt x="52740" y="12868"/>
                    <a:pt x="60049" y="9135"/>
                    <a:pt x="66944" y="9135"/>
                  </a:cubicBezTo>
                  <a:cubicBezTo>
                    <a:pt x="76459" y="9135"/>
                    <a:pt x="81561" y="15268"/>
                    <a:pt x="81561" y="22200"/>
                  </a:cubicBezTo>
                  <a:cubicBezTo>
                    <a:pt x="81561" y="35664"/>
                    <a:pt x="64186" y="51129"/>
                    <a:pt x="40467" y="51129"/>
                  </a:cubicBezTo>
                  <a:cubicBezTo>
                    <a:pt x="39225" y="51129"/>
                    <a:pt x="37295" y="51129"/>
                    <a:pt x="36054" y="50995"/>
                  </a:cubicBez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99" name="Dowolny kształt: kształt 198">
              <a:extLst>
                <a:ext uri="{FF2B5EF4-FFF2-40B4-BE49-F238E27FC236}">
                  <a16:creationId xmlns:a16="http://schemas.microsoft.com/office/drawing/2014/main" id="{4EB213F3-025B-2420-C78B-FB6DED13E4B9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355562" y="6925308"/>
              <a:ext cx="67847" cy="93852"/>
            </a:xfrm>
            <a:custGeom>
              <a:avLst/>
              <a:gdLst>
                <a:gd name="connsiteX0" fmla="*/ 33019 w 67847"/>
                <a:gd name="connsiteY0" fmla="*/ 4077 h 93852"/>
                <a:gd name="connsiteX1" fmla="*/ 33571 w 67847"/>
                <a:gd name="connsiteY1" fmla="*/ 1944 h 93852"/>
                <a:gd name="connsiteX2" fmla="*/ 31364 w 67847"/>
                <a:gd name="connsiteY2" fmla="*/ 78 h 93852"/>
                <a:gd name="connsiteX3" fmla="*/ 13713 w 67847"/>
                <a:gd name="connsiteY3" fmla="*/ 1411 h 93852"/>
                <a:gd name="connsiteX4" fmla="*/ 10679 w 67847"/>
                <a:gd name="connsiteY4" fmla="*/ 4477 h 93852"/>
                <a:gd name="connsiteX5" fmla="*/ 14265 w 67847"/>
                <a:gd name="connsiteY5" fmla="*/ 6343 h 93852"/>
                <a:gd name="connsiteX6" fmla="*/ 20884 w 67847"/>
                <a:gd name="connsiteY6" fmla="*/ 8343 h 93852"/>
                <a:gd name="connsiteX7" fmla="*/ 20332 w 67847"/>
                <a:gd name="connsiteY7" fmla="*/ 11276 h 93852"/>
                <a:gd name="connsiteX8" fmla="*/ 888 w 67847"/>
                <a:gd name="connsiteY8" fmla="*/ 86731 h 93852"/>
                <a:gd name="connsiteX9" fmla="*/ 199 w 67847"/>
                <a:gd name="connsiteY9" fmla="*/ 89664 h 93852"/>
                <a:gd name="connsiteX10" fmla="*/ 4887 w 67847"/>
                <a:gd name="connsiteY10" fmla="*/ 93930 h 93852"/>
                <a:gd name="connsiteX11" fmla="*/ 11231 w 67847"/>
                <a:gd name="connsiteY11" fmla="*/ 88331 h 93852"/>
                <a:gd name="connsiteX12" fmla="*/ 17988 w 67847"/>
                <a:gd name="connsiteY12" fmla="*/ 62468 h 93852"/>
                <a:gd name="connsiteX13" fmla="*/ 35639 w 67847"/>
                <a:gd name="connsiteY13" fmla="*/ 73400 h 93852"/>
                <a:gd name="connsiteX14" fmla="*/ 35363 w 67847"/>
                <a:gd name="connsiteY14" fmla="*/ 76066 h 93852"/>
                <a:gd name="connsiteX15" fmla="*/ 34812 w 67847"/>
                <a:gd name="connsiteY15" fmla="*/ 80199 h 93852"/>
                <a:gd name="connsiteX16" fmla="*/ 49429 w 67847"/>
                <a:gd name="connsiteY16" fmla="*/ 93930 h 93852"/>
                <a:gd name="connsiteX17" fmla="*/ 66943 w 67847"/>
                <a:gd name="connsiteY17" fmla="*/ 73533 h 93852"/>
                <a:gd name="connsiteX18" fmla="*/ 64736 w 67847"/>
                <a:gd name="connsiteY18" fmla="*/ 71800 h 93852"/>
                <a:gd name="connsiteX19" fmla="*/ 61978 w 67847"/>
                <a:gd name="connsiteY19" fmla="*/ 75000 h 93852"/>
                <a:gd name="connsiteX20" fmla="*/ 49843 w 67847"/>
                <a:gd name="connsiteY20" fmla="*/ 90197 h 93852"/>
                <a:gd name="connsiteX21" fmla="*/ 45017 w 67847"/>
                <a:gd name="connsiteY21" fmla="*/ 83265 h 93852"/>
                <a:gd name="connsiteX22" fmla="*/ 45844 w 67847"/>
                <a:gd name="connsiteY22" fmla="*/ 77266 h 93852"/>
                <a:gd name="connsiteX23" fmla="*/ 46534 w 67847"/>
                <a:gd name="connsiteY23" fmla="*/ 73133 h 93852"/>
                <a:gd name="connsiteX24" fmla="*/ 24193 w 67847"/>
                <a:gd name="connsiteY24" fmla="*/ 59002 h 93852"/>
                <a:gd name="connsiteX25" fmla="*/ 35639 w 67847"/>
                <a:gd name="connsiteY25" fmla="*/ 50203 h 93852"/>
                <a:gd name="connsiteX26" fmla="*/ 57290 w 67847"/>
                <a:gd name="connsiteY26" fmla="*/ 37539 h 93852"/>
                <a:gd name="connsiteX27" fmla="*/ 61841 w 67847"/>
                <a:gd name="connsiteY27" fmla="*/ 39272 h 93852"/>
                <a:gd name="connsiteX28" fmla="*/ 54670 w 67847"/>
                <a:gd name="connsiteY28" fmla="*/ 46737 h 93852"/>
                <a:gd name="connsiteX29" fmla="*/ 60186 w 67847"/>
                <a:gd name="connsiteY29" fmla="*/ 51670 h 93852"/>
                <a:gd name="connsiteX30" fmla="*/ 68046 w 67847"/>
                <a:gd name="connsiteY30" fmla="*/ 43138 h 93852"/>
                <a:gd name="connsiteX31" fmla="*/ 57428 w 67847"/>
                <a:gd name="connsiteY31" fmla="*/ 33806 h 93852"/>
                <a:gd name="connsiteX32" fmla="*/ 35363 w 67847"/>
                <a:gd name="connsiteY32" fmla="*/ 45537 h 93852"/>
                <a:gd name="connsiteX33" fmla="*/ 19367 w 67847"/>
                <a:gd name="connsiteY33" fmla="*/ 57269 h 93852"/>
                <a:gd name="connsiteX34" fmla="*/ 33019 w 67847"/>
                <a:gd name="connsiteY34" fmla="*/ 4077 h 93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7847" h="93852">
                  <a:moveTo>
                    <a:pt x="33019" y="4077"/>
                  </a:moveTo>
                  <a:cubicBezTo>
                    <a:pt x="33157" y="3810"/>
                    <a:pt x="33571" y="2077"/>
                    <a:pt x="33571" y="1944"/>
                  </a:cubicBezTo>
                  <a:cubicBezTo>
                    <a:pt x="33571" y="1278"/>
                    <a:pt x="33019" y="78"/>
                    <a:pt x="31364" y="78"/>
                  </a:cubicBezTo>
                  <a:cubicBezTo>
                    <a:pt x="28606" y="78"/>
                    <a:pt x="17161" y="1144"/>
                    <a:pt x="13713" y="1411"/>
                  </a:cubicBezTo>
                  <a:cubicBezTo>
                    <a:pt x="12610" y="1544"/>
                    <a:pt x="10679" y="1677"/>
                    <a:pt x="10679" y="4477"/>
                  </a:cubicBezTo>
                  <a:cubicBezTo>
                    <a:pt x="10679" y="6343"/>
                    <a:pt x="12610" y="6343"/>
                    <a:pt x="14265" y="6343"/>
                  </a:cubicBezTo>
                  <a:cubicBezTo>
                    <a:pt x="20884" y="6343"/>
                    <a:pt x="20884" y="7277"/>
                    <a:pt x="20884" y="8343"/>
                  </a:cubicBezTo>
                  <a:cubicBezTo>
                    <a:pt x="20884" y="9276"/>
                    <a:pt x="20608" y="10076"/>
                    <a:pt x="20332" y="11276"/>
                  </a:cubicBezTo>
                  <a:lnTo>
                    <a:pt x="888" y="86731"/>
                  </a:lnTo>
                  <a:cubicBezTo>
                    <a:pt x="199" y="89131"/>
                    <a:pt x="199" y="89397"/>
                    <a:pt x="199" y="89664"/>
                  </a:cubicBezTo>
                  <a:cubicBezTo>
                    <a:pt x="199" y="91664"/>
                    <a:pt x="1853" y="93930"/>
                    <a:pt x="4887" y="93930"/>
                  </a:cubicBezTo>
                  <a:cubicBezTo>
                    <a:pt x="8611" y="93930"/>
                    <a:pt x="10403" y="91264"/>
                    <a:pt x="11231" y="88331"/>
                  </a:cubicBezTo>
                  <a:cubicBezTo>
                    <a:pt x="11507" y="87798"/>
                    <a:pt x="17436" y="64335"/>
                    <a:pt x="17988" y="62468"/>
                  </a:cubicBezTo>
                  <a:cubicBezTo>
                    <a:pt x="27779" y="63401"/>
                    <a:pt x="35639" y="66468"/>
                    <a:pt x="35639" y="73400"/>
                  </a:cubicBezTo>
                  <a:cubicBezTo>
                    <a:pt x="35639" y="74066"/>
                    <a:pt x="35639" y="74733"/>
                    <a:pt x="35363" y="76066"/>
                  </a:cubicBezTo>
                  <a:cubicBezTo>
                    <a:pt x="34812" y="78066"/>
                    <a:pt x="34812" y="78732"/>
                    <a:pt x="34812" y="80199"/>
                  </a:cubicBezTo>
                  <a:cubicBezTo>
                    <a:pt x="34812" y="89664"/>
                    <a:pt x="42810" y="93930"/>
                    <a:pt x="49429" y="93930"/>
                  </a:cubicBezTo>
                  <a:cubicBezTo>
                    <a:pt x="62806" y="93930"/>
                    <a:pt x="66943" y="73666"/>
                    <a:pt x="66943" y="73533"/>
                  </a:cubicBezTo>
                  <a:cubicBezTo>
                    <a:pt x="66943" y="71800"/>
                    <a:pt x="65150" y="71800"/>
                    <a:pt x="64736" y="71800"/>
                  </a:cubicBezTo>
                  <a:cubicBezTo>
                    <a:pt x="62806" y="71800"/>
                    <a:pt x="62668" y="72467"/>
                    <a:pt x="61978" y="75000"/>
                  </a:cubicBezTo>
                  <a:cubicBezTo>
                    <a:pt x="60324" y="80732"/>
                    <a:pt x="56600" y="90197"/>
                    <a:pt x="49843" y="90197"/>
                  </a:cubicBezTo>
                  <a:cubicBezTo>
                    <a:pt x="46120" y="90197"/>
                    <a:pt x="45017" y="86864"/>
                    <a:pt x="45017" y="83265"/>
                  </a:cubicBezTo>
                  <a:cubicBezTo>
                    <a:pt x="45017" y="80999"/>
                    <a:pt x="45017" y="80732"/>
                    <a:pt x="45844" y="77266"/>
                  </a:cubicBezTo>
                  <a:cubicBezTo>
                    <a:pt x="45982" y="76866"/>
                    <a:pt x="46534" y="74600"/>
                    <a:pt x="46534" y="73133"/>
                  </a:cubicBezTo>
                  <a:cubicBezTo>
                    <a:pt x="46534" y="61268"/>
                    <a:pt x="29985" y="59402"/>
                    <a:pt x="24193" y="59002"/>
                  </a:cubicBezTo>
                  <a:cubicBezTo>
                    <a:pt x="28193" y="56602"/>
                    <a:pt x="33295" y="52203"/>
                    <a:pt x="35639" y="50203"/>
                  </a:cubicBezTo>
                  <a:cubicBezTo>
                    <a:pt x="42672" y="43804"/>
                    <a:pt x="49567" y="37539"/>
                    <a:pt x="57290" y="37539"/>
                  </a:cubicBezTo>
                  <a:cubicBezTo>
                    <a:pt x="58945" y="37539"/>
                    <a:pt x="60737" y="37939"/>
                    <a:pt x="61841" y="39272"/>
                  </a:cubicBezTo>
                  <a:cubicBezTo>
                    <a:pt x="55911" y="40205"/>
                    <a:pt x="54670" y="44738"/>
                    <a:pt x="54670" y="46737"/>
                  </a:cubicBezTo>
                  <a:cubicBezTo>
                    <a:pt x="54670" y="49670"/>
                    <a:pt x="57014" y="51670"/>
                    <a:pt x="60186" y="51670"/>
                  </a:cubicBezTo>
                  <a:cubicBezTo>
                    <a:pt x="63909" y="51670"/>
                    <a:pt x="68046" y="48737"/>
                    <a:pt x="68046" y="43138"/>
                  </a:cubicBezTo>
                  <a:cubicBezTo>
                    <a:pt x="68046" y="38738"/>
                    <a:pt x="64736" y="33806"/>
                    <a:pt x="57428" y="33806"/>
                  </a:cubicBezTo>
                  <a:cubicBezTo>
                    <a:pt x="49567" y="33806"/>
                    <a:pt x="42396" y="39272"/>
                    <a:pt x="35363" y="45537"/>
                  </a:cubicBezTo>
                  <a:cubicBezTo>
                    <a:pt x="29572" y="50870"/>
                    <a:pt x="25021" y="55003"/>
                    <a:pt x="19367" y="57269"/>
                  </a:cubicBezTo>
                  <a:lnTo>
                    <a:pt x="33019" y="4077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00" name="Dowolny kształt: kształt 199">
              <a:extLst>
                <a:ext uri="{FF2B5EF4-FFF2-40B4-BE49-F238E27FC236}">
                  <a16:creationId xmlns:a16="http://schemas.microsoft.com/office/drawing/2014/main" id="{12A8BED7-47C5-6F31-F39B-D962B1E3AEF6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538532" y="6890483"/>
              <a:ext cx="131006" cy="44564"/>
            </a:xfrm>
            <a:custGeom>
              <a:avLst/>
              <a:gdLst>
                <a:gd name="connsiteX0" fmla="*/ 124516 w 131006"/>
                <a:gd name="connsiteY0" fmla="*/ 7693 h 44564"/>
                <a:gd name="connsiteX1" fmla="*/ 131214 w 131006"/>
                <a:gd name="connsiteY1" fmla="*/ 3884 h 44564"/>
                <a:gd name="connsiteX2" fmla="*/ 124713 w 131006"/>
                <a:gd name="connsiteY2" fmla="*/ 75 h 44564"/>
                <a:gd name="connsiteX3" fmla="*/ 6709 w 131006"/>
                <a:gd name="connsiteY3" fmla="*/ 75 h 44564"/>
                <a:gd name="connsiteX4" fmla="*/ 208 w 131006"/>
                <a:gd name="connsiteY4" fmla="*/ 3884 h 44564"/>
                <a:gd name="connsiteX5" fmla="*/ 6906 w 131006"/>
                <a:gd name="connsiteY5" fmla="*/ 7693 h 44564"/>
                <a:gd name="connsiteX6" fmla="*/ 124516 w 131006"/>
                <a:gd name="connsiteY6" fmla="*/ 7693 h 44564"/>
                <a:gd name="connsiteX7" fmla="*/ 124713 w 131006"/>
                <a:gd name="connsiteY7" fmla="*/ 44639 h 44564"/>
                <a:gd name="connsiteX8" fmla="*/ 131214 w 131006"/>
                <a:gd name="connsiteY8" fmla="*/ 40830 h 44564"/>
                <a:gd name="connsiteX9" fmla="*/ 124516 w 131006"/>
                <a:gd name="connsiteY9" fmla="*/ 37021 h 44564"/>
                <a:gd name="connsiteX10" fmla="*/ 6906 w 131006"/>
                <a:gd name="connsiteY10" fmla="*/ 37021 h 44564"/>
                <a:gd name="connsiteX11" fmla="*/ 208 w 131006"/>
                <a:gd name="connsiteY11" fmla="*/ 40830 h 44564"/>
                <a:gd name="connsiteX12" fmla="*/ 6709 w 131006"/>
                <a:gd name="connsiteY12" fmla="*/ 44639 h 44564"/>
                <a:gd name="connsiteX13" fmla="*/ 124713 w 131006"/>
                <a:gd name="connsiteY13" fmla="*/ 44639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1006" h="44564">
                  <a:moveTo>
                    <a:pt x="124516" y="7693"/>
                  </a:moveTo>
                  <a:cubicBezTo>
                    <a:pt x="127471" y="7693"/>
                    <a:pt x="131214" y="7693"/>
                    <a:pt x="131214" y="3884"/>
                  </a:cubicBezTo>
                  <a:cubicBezTo>
                    <a:pt x="131214" y="75"/>
                    <a:pt x="127471" y="75"/>
                    <a:pt x="124713" y="75"/>
                  </a:cubicBezTo>
                  <a:lnTo>
                    <a:pt x="6709" y="75"/>
                  </a:lnTo>
                  <a:cubicBezTo>
                    <a:pt x="3951" y="75"/>
                    <a:pt x="208" y="75"/>
                    <a:pt x="208" y="3884"/>
                  </a:cubicBezTo>
                  <a:cubicBezTo>
                    <a:pt x="208" y="7693"/>
                    <a:pt x="3951" y="7693"/>
                    <a:pt x="6906" y="7693"/>
                  </a:cubicBezTo>
                  <a:lnTo>
                    <a:pt x="124516" y="7693"/>
                  </a:lnTo>
                  <a:close/>
                  <a:moveTo>
                    <a:pt x="124713" y="44639"/>
                  </a:moveTo>
                  <a:cubicBezTo>
                    <a:pt x="127471" y="44639"/>
                    <a:pt x="131214" y="44639"/>
                    <a:pt x="131214" y="40830"/>
                  </a:cubicBezTo>
                  <a:cubicBezTo>
                    <a:pt x="131214" y="37021"/>
                    <a:pt x="127471" y="37021"/>
                    <a:pt x="124516" y="37021"/>
                  </a:cubicBezTo>
                  <a:lnTo>
                    <a:pt x="6906" y="37021"/>
                  </a:lnTo>
                  <a:cubicBezTo>
                    <a:pt x="3951" y="37021"/>
                    <a:pt x="208" y="37021"/>
                    <a:pt x="208" y="40830"/>
                  </a:cubicBezTo>
                  <a:cubicBezTo>
                    <a:pt x="208" y="44639"/>
                    <a:pt x="3951" y="44639"/>
                    <a:pt x="6709" y="44639"/>
                  </a:cubicBezTo>
                  <a:lnTo>
                    <a:pt x="124713" y="44639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29" name="Dowolny kształt: kształt 228">
              <a:extLst>
                <a:ext uri="{FF2B5EF4-FFF2-40B4-BE49-F238E27FC236}">
                  <a16:creationId xmlns:a16="http://schemas.microsoft.com/office/drawing/2014/main" id="{E94906B9-E659-2B6E-708F-5A1D653425B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746478" y="6779452"/>
              <a:ext cx="262209" cy="266625"/>
            </a:xfrm>
            <a:custGeom>
              <a:avLst/>
              <a:gdLst>
                <a:gd name="connsiteX0" fmla="*/ 238591 w 262209"/>
                <a:gd name="connsiteY0" fmla="*/ 266691 h 266625"/>
                <a:gd name="connsiteX1" fmla="*/ 262428 w 262209"/>
                <a:gd name="connsiteY1" fmla="*/ 205748 h 266625"/>
                <a:gd name="connsiteX2" fmla="*/ 257503 w 262209"/>
                <a:gd name="connsiteY2" fmla="*/ 205748 h 266625"/>
                <a:gd name="connsiteX3" fmla="*/ 206282 w 262209"/>
                <a:gd name="connsiteY3" fmla="*/ 244218 h 266625"/>
                <a:gd name="connsiteX4" fmla="*/ 145015 w 262209"/>
                <a:gd name="connsiteY4" fmla="*/ 250122 h 266625"/>
                <a:gd name="connsiteX5" fmla="*/ 26223 w 262209"/>
                <a:gd name="connsiteY5" fmla="*/ 250122 h 266625"/>
                <a:gd name="connsiteX6" fmla="*/ 126497 w 262209"/>
                <a:gd name="connsiteY6" fmla="*/ 136425 h 266625"/>
                <a:gd name="connsiteX7" fmla="*/ 128270 w 262209"/>
                <a:gd name="connsiteY7" fmla="*/ 133378 h 266625"/>
                <a:gd name="connsiteX8" fmla="*/ 126891 w 262209"/>
                <a:gd name="connsiteY8" fmla="*/ 130521 h 266625"/>
                <a:gd name="connsiteX9" fmla="*/ 35088 w 262209"/>
                <a:gd name="connsiteY9" fmla="*/ 9207 h 266625"/>
                <a:gd name="connsiteX10" fmla="*/ 143045 w 262209"/>
                <a:gd name="connsiteY10" fmla="*/ 9207 h 266625"/>
                <a:gd name="connsiteX11" fmla="*/ 189143 w 262209"/>
                <a:gd name="connsiteY11" fmla="*/ 12254 h 266625"/>
                <a:gd name="connsiteX12" fmla="*/ 232484 w 262209"/>
                <a:gd name="connsiteY12" fmla="*/ 26537 h 266625"/>
                <a:gd name="connsiteX13" fmla="*/ 257503 w 262209"/>
                <a:gd name="connsiteY13" fmla="*/ 53581 h 266625"/>
                <a:gd name="connsiteX14" fmla="*/ 262428 w 262209"/>
                <a:gd name="connsiteY14" fmla="*/ 53581 h 266625"/>
                <a:gd name="connsiteX15" fmla="*/ 238591 w 262209"/>
                <a:gd name="connsiteY15" fmla="*/ 65 h 266625"/>
                <a:gd name="connsiteX16" fmla="*/ 5734 w 262209"/>
                <a:gd name="connsiteY16" fmla="*/ 65 h 266625"/>
                <a:gd name="connsiteX17" fmla="*/ 415 w 262209"/>
                <a:gd name="connsiteY17" fmla="*/ 1398 h 266625"/>
                <a:gd name="connsiteX18" fmla="*/ 218 w 262209"/>
                <a:gd name="connsiteY18" fmla="*/ 7683 h 266625"/>
                <a:gd name="connsiteX19" fmla="*/ 104432 w 262209"/>
                <a:gd name="connsiteY19" fmla="*/ 145567 h 266625"/>
                <a:gd name="connsiteX20" fmla="*/ 2385 w 262209"/>
                <a:gd name="connsiteY20" fmla="*/ 261168 h 266625"/>
                <a:gd name="connsiteX21" fmla="*/ 415 w 262209"/>
                <a:gd name="connsiteY21" fmla="*/ 264596 h 266625"/>
                <a:gd name="connsiteX22" fmla="*/ 5734 w 262209"/>
                <a:gd name="connsiteY22" fmla="*/ 266691 h 266625"/>
                <a:gd name="connsiteX23" fmla="*/ 238591 w 262209"/>
                <a:gd name="connsiteY23" fmla="*/ 266691 h 26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2209" h="266625">
                  <a:moveTo>
                    <a:pt x="238591" y="266691"/>
                  </a:moveTo>
                  <a:lnTo>
                    <a:pt x="262428" y="205748"/>
                  </a:lnTo>
                  <a:lnTo>
                    <a:pt x="257503" y="205748"/>
                  </a:lnTo>
                  <a:cubicBezTo>
                    <a:pt x="249820" y="225555"/>
                    <a:pt x="228938" y="238505"/>
                    <a:pt x="206282" y="244218"/>
                  </a:cubicBezTo>
                  <a:cubicBezTo>
                    <a:pt x="202145" y="245171"/>
                    <a:pt x="182839" y="250122"/>
                    <a:pt x="145015" y="250122"/>
                  </a:cubicBezTo>
                  <a:lnTo>
                    <a:pt x="26223" y="250122"/>
                  </a:lnTo>
                  <a:lnTo>
                    <a:pt x="126497" y="136425"/>
                  </a:lnTo>
                  <a:cubicBezTo>
                    <a:pt x="127876" y="134902"/>
                    <a:pt x="128270" y="134330"/>
                    <a:pt x="128270" y="133378"/>
                  </a:cubicBezTo>
                  <a:cubicBezTo>
                    <a:pt x="128270" y="132997"/>
                    <a:pt x="128270" y="132426"/>
                    <a:pt x="126891" y="130521"/>
                  </a:cubicBezTo>
                  <a:lnTo>
                    <a:pt x="35088" y="9207"/>
                  </a:lnTo>
                  <a:lnTo>
                    <a:pt x="143045" y="9207"/>
                  </a:lnTo>
                  <a:cubicBezTo>
                    <a:pt x="169443" y="9207"/>
                    <a:pt x="187370" y="11873"/>
                    <a:pt x="189143" y="12254"/>
                  </a:cubicBezTo>
                  <a:cubicBezTo>
                    <a:pt x="199781" y="13777"/>
                    <a:pt x="216921" y="17015"/>
                    <a:pt x="232484" y="26537"/>
                  </a:cubicBezTo>
                  <a:cubicBezTo>
                    <a:pt x="237409" y="29585"/>
                    <a:pt x="250805" y="38155"/>
                    <a:pt x="257503" y="53581"/>
                  </a:cubicBezTo>
                  <a:lnTo>
                    <a:pt x="262428" y="53581"/>
                  </a:lnTo>
                  <a:lnTo>
                    <a:pt x="238591" y="65"/>
                  </a:lnTo>
                  <a:lnTo>
                    <a:pt x="5734" y="65"/>
                  </a:lnTo>
                  <a:cubicBezTo>
                    <a:pt x="1203" y="65"/>
                    <a:pt x="1006" y="256"/>
                    <a:pt x="415" y="1398"/>
                  </a:cubicBezTo>
                  <a:cubicBezTo>
                    <a:pt x="218" y="1970"/>
                    <a:pt x="218" y="5588"/>
                    <a:pt x="218" y="7683"/>
                  </a:cubicBezTo>
                  <a:lnTo>
                    <a:pt x="104432" y="145567"/>
                  </a:lnTo>
                  <a:lnTo>
                    <a:pt x="2385" y="261168"/>
                  </a:lnTo>
                  <a:cubicBezTo>
                    <a:pt x="415" y="263454"/>
                    <a:pt x="415" y="264406"/>
                    <a:pt x="415" y="264596"/>
                  </a:cubicBezTo>
                  <a:cubicBezTo>
                    <a:pt x="415" y="266691"/>
                    <a:pt x="2188" y="266691"/>
                    <a:pt x="5734" y="266691"/>
                  </a:cubicBezTo>
                  <a:lnTo>
                    <a:pt x="238591" y="266691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0" name="Dowolny kształt: kształt 229">
              <a:extLst>
                <a:ext uri="{FF2B5EF4-FFF2-40B4-BE49-F238E27FC236}">
                  <a16:creationId xmlns:a16="http://schemas.microsoft.com/office/drawing/2014/main" id="{3C5E31EF-7EC4-2614-EC41-7FEDBCB64DB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841146" y="7096693"/>
              <a:ext cx="60538" cy="115582"/>
            </a:xfrm>
            <a:custGeom>
              <a:avLst/>
              <a:gdLst>
                <a:gd name="connsiteX0" fmla="*/ 60762 w 60538"/>
                <a:gd name="connsiteY0" fmla="*/ 5152 h 115582"/>
                <a:gd name="connsiteX1" fmla="*/ 55246 w 60538"/>
                <a:gd name="connsiteY1" fmla="*/ 86 h 115582"/>
                <a:gd name="connsiteX2" fmla="*/ 47524 w 60538"/>
                <a:gd name="connsiteY2" fmla="*/ 7419 h 115582"/>
                <a:gd name="connsiteX3" fmla="*/ 53040 w 60538"/>
                <a:gd name="connsiteY3" fmla="*/ 12485 h 115582"/>
                <a:gd name="connsiteX4" fmla="*/ 60762 w 60538"/>
                <a:gd name="connsiteY4" fmla="*/ 5152 h 115582"/>
                <a:gd name="connsiteX5" fmla="*/ 31527 w 60538"/>
                <a:gd name="connsiteY5" fmla="*/ 95005 h 115582"/>
                <a:gd name="connsiteX6" fmla="*/ 13738 w 60538"/>
                <a:gd name="connsiteY6" fmla="*/ 111936 h 115582"/>
                <a:gd name="connsiteX7" fmla="*/ 8774 w 60538"/>
                <a:gd name="connsiteY7" fmla="*/ 111136 h 115582"/>
                <a:gd name="connsiteX8" fmla="*/ 13462 w 60538"/>
                <a:gd name="connsiteY8" fmla="*/ 104337 h 115582"/>
                <a:gd name="connsiteX9" fmla="*/ 8084 w 60538"/>
                <a:gd name="connsiteY9" fmla="*/ 99405 h 115582"/>
                <a:gd name="connsiteX10" fmla="*/ 224 w 60538"/>
                <a:gd name="connsiteY10" fmla="*/ 107270 h 115582"/>
                <a:gd name="connsiteX11" fmla="*/ 13876 w 60538"/>
                <a:gd name="connsiteY11" fmla="*/ 115669 h 115582"/>
                <a:gd name="connsiteX12" fmla="*/ 42559 w 60538"/>
                <a:gd name="connsiteY12" fmla="*/ 94605 h 115582"/>
                <a:gd name="connsiteX13" fmla="*/ 54971 w 60538"/>
                <a:gd name="connsiteY13" fmla="*/ 46879 h 115582"/>
                <a:gd name="connsiteX14" fmla="*/ 55660 w 60538"/>
                <a:gd name="connsiteY14" fmla="*/ 42213 h 115582"/>
                <a:gd name="connsiteX15" fmla="*/ 40905 w 60538"/>
                <a:gd name="connsiteY15" fmla="*/ 29682 h 115582"/>
                <a:gd name="connsiteX16" fmla="*/ 16772 w 60538"/>
                <a:gd name="connsiteY16" fmla="*/ 50079 h 115582"/>
                <a:gd name="connsiteX17" fmla="*/ 19116 w 60538"/>
                <a:gd name="connsiteY17" fmla="*/ 51812 h 115582"/>
                <a:gd name="connsiteX18" fmla="*/ 21874 w 60538"/>
                <a:gd name="connsiteY18" fmla="*/ 49412 h 115582"/>
                <a:gd name="connsiteX19" fmla="*/ 40491 w 60538"/>
                <a:gd name="connsiteY19" fmla="*/ 33415 h 115582"/>
                <a:gd name="connsiteX20" fmla="*/ 45180 w 60538"/>
                <a:gd name="connsiteY20" fmla="*/ 39947 h 115582"/>
                <a:gd name="connsiteX21" fmla="*/ 44766 w 60538"/>
                <a:gd name="connsiteY21" fmla="*/ 43946 h 115582"/>
                <a:gd name="connsiteX22" fmla="*/ 31527 w 60538"/>
                <a:gd name="connsiteY22" fmla="*/ 95005 h 115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38" h="115582">
                  <a:moveTo>
                    <a:pt x="60762" y="5152"/>
                  </a:moveTo>
                  <a:cubicBezTo>
                    <a:pt x="60762" y="2886"/>
                    <a:pt x="58970" y="86"/>
                    <a:pt x="55246" y="86"/>
                  </a:cubicBezTo>
                  <a:cubicBezTo>
                    <a:pt x="51247" y="86"/>
                    <a:pt x="47524" y="3819"/>
                    <a:pt x="47524" y="7419"/>
                  </a:cubicBezTo>
                  <a:cubicBezTo>
                    <a:pt x="47524" y="9552"/>
                    <a:pt x="49179" y="12485"/>
                    <a:pt x="53040" y="12485"/>
                  </a:cubicBezTo>
                  <a:cubicBezTo>
                    <a:pt x="56763" y="12485"/>
                    <a:pt x="60762" y="9018"/>
                    <a:pt x="60762" y="5152"/>
                  </a:cubicBezTo>
                  <a:close/>
                  <a:moveTo>
                    <a:pt x="31527" y="95005"/>
                  </a:moveTo>
                  <a:cubicBezTo>
                    <a:pt x="29183" y="104204"/>
                    <a:pt x="21874" y="111936"/>
                    <a:pt x="13738" y="111936"/>
                  </a:cubicBezTo>
                  <a:cubicBezTo>
                    <a:pt x="11945" y="111936"/>
                    <a:pt x="10291" y="111669"/>
                    <a:pt x="8774" y="111136"/>
                  </a:cubicBezTo>
                  <a:cubicBezTo>
                    <a:pt x="12359" y="109536"/>
                    <a:pt x="13462" y="106337"/>
                    <a:pt x="13462" y="104337"/>
                  </a:cubicBezTo>
                  <a:cubicBezTo>
                    <a:pt x="13462" y="101138"/>
                    <a:pt x="10842" y="99405"/>
                    <a:pt x="8084" y="99405"/>
                  </a:cubicBezTo>
                  <a:cubicBezTo>
                    <a:pt x="3809" y="99405"/>
                    <a:pt x="224" y="103004"/>
                    <a:pt x="224" y="107270"/>
                  </a:cubicBezTo>
                  <a:cubicBezTo>
                    <a:pt x="224" y="112336"/>
                    <a:pt x="5602" y="115669"/>
                    <a:pt x="13876" y="115669"/>
                  </a:cubicBezTo>
                  <a:cubicBezTo>
                    <a:pt x="22150" y="115669"/>
                    <a:pt x="38285" y="110870"/>
                    <a:pt x="42559" y="94605"/>
                  </a:cubicBezTo>
                  <a:lnTo>
                    <a:pt x="54971" y="46879"/>
                  </a:lnTo>
                  <a:cubicBezTo>
                    <a:pt x="55384" y="45413"/>
                    <a:pt x="55660" y="44213"/>
                    <a:pt x="55660" y="42213"/>
                  </a:cubicBezTo>
                  <a:cubicBezTo>
                    <a:pt x="55660" y="34881"/>
                    <a:pt x="49179" y="29682"/>
                    <a:pt x="40905" y="29682"/>
                  </a:cubicBezTo>
                  <a:cubicBezTo>
                    <a:pt x="25598" y="29682"/>
                    <a:pt x="16772" y="48212"/>
                    <a:pt x="16772" y="50079"/>
                  </a:cubicBezTo>
                  <a:cubicBezTo>
                    <a:pt x="16772" y="51812"/>
                    <a:pt x="18703" y="51812"/>
                    <a:pt x="19116" y="51812"/>
                  </a:cubicBezTo>
                  <a:cubicBezTo>
                    <a:pt x="20771" y="51812"/>
                    <a:pt x="20909" y="51412"/>
                    <a:pt x="21874" y="49412"/>
                  </a:cubicBezTo>
                  <a:cubicBezTo>
                    <a:pt x="25322" y="41680"/>
                    <a:pt x="32493" y="33415"/>
                    <a:pt x="40491" y="33415"/>
                  </a:cubicBezTo>
                  <a:cubicBezTo>
                    <a:pt x="43938" y="33415"/>
                    <a:pt x="45180" y="35681"/>
                    <a:pt x="45180" y="39947"/>
                  </a:cubicBezTo>
                  <a:cubicBezTo>
                    <a:pt x="45180" y="41413"/>
                    <a:pt x="44904" y="43280"/>
                    <a:pt x="44766" y="43946"/>
                  </a:cubicBezTo>
                  <a:lnTo>
                    <a:pt x="31527" y="95005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1" name="Dowolny kształt: kształt 230">
              <a:extLst>
                <a:ext uri="{FF2B5EF4-FFF2-40B4-BE49-F238E27FC236}">
                  <a16:creationId xmlns:a16="http://schemas.microsoft.com/office/drawing/2014/main" id="{E2691147-49A0-AAC3-2F4D-94CB053022F5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058551" y="6876200"/>
              <a:ext cx="86483" cy="86272"/>
            </a:xfrm>
            <a:custGeom>
              <a:avLst/>
              <a:gdLst>
                <a:gd name="connsiteX0" fmla="*/ 86718 w 86483"/>
                <a:gd name="connsiteY0" fmla="*/ 13406 h 86272"/>
                <a:gd name="connsiteX1" fmla="*/ 78050 w 86483"/>
                <a:gd name="connsiteY1" fmla="*/ 75 h 86272"/>
                <a:gd name="connsiteX2" fmla="*/ 68397 w 86483"/>
                <a:gd name="connsiteY2" fmla="*/ 9216 h 86272"/>
                <a:gd name="connsiteX3" fmla="*/ 71549 w 86483"/>
                <a:gd name="connsiteY3" fmla="*/ 14930 h 86272"/>
                <a:gd name="connsiteX4" fmla="*/ 78247 w 86483"/>
                <a:gd name="connsiteY4" fmla="*/ 30546 h 86272"/>
                <a:gd name="connsiteX5" fmla="*/ 43181 w 86483"/>
                <a:gd name="connsiteY5" fmla="*/ 82157 h 86272"/>
                <a:gd name="connsiteX6" fmla="*/ 28603 w 86483"/>
                <a:gd name="connsiteY6" fmla="*/ 65589 h 86272"/>
                <a:gd name="connsiteX7" fmla="*/ 40029 w 86483"/>
                <a:gd name="connsiteY7" fmla="*/ 25214 h 86272"/>
                <a:gd name="connsiteX8" fmla="*/ 42393 w 86483"/>
                <a:gd name="connsiteY8" fmla="*/ 15691 h 86272"/>
                <a:gd name="connsiteX9" fmla="*/ 26239 w 86483"/>
                <a:gd name="connsiteY9" fmla="*/ 75 h 86272"/>
                <a:gd name="connsiteX10" fmla="*/ 234 w 86483"/>
                <a:gd name="connsiteY10" fmla="*/ 29404 h 86272"/>
                <a:gd name="connsiteX11" fmla="*/ 2598 w 86483"/>
                <a:gd name="connsiteY11" fmla="*/ 31308 h 86272"/>
                <a:gd name="connsiteX12" fmla="*/ 5750 w 86483"/>
                <a:gd name="connsiteY12" fmla="*/ 27880 h 86272"/>
                <a:gd name="connsiteX13" fmla="*/ 25648 w 86483"/>
                <a:gd name="connsiteY13" fmla="*/ 4265 h 86272"/>
                <a:gd name="connsiteX14" fmla="*/ 30573 w 86483"/>
                <a:gd name="connsiteY14" fmla="*/ 10359 h 86272"/>
                <a:gd name="connsiteX15" fmla="*/ 27224 w 86483"/>
                <a:gd name="connsiteY15" fmla="*/ 23690 h 86272"/>
                <a:gd name="connsiteX16" fmla="*/ 15995 w 86483"/>
                <a:gd name="connsiteY16" fmla="*/ 62732 h 86272"/>
                <a:gd name="connsiteX17" fmla="*/ 42393 w 86483"/>
                <a:gd name="connsiteY17" fmla="*/ 86347 h 86272"/>
                <a:gd name="connsiteX18" fmla="*/ 86718 w 86483"/>
                <a:gd name="connsiteY18" fmla="*/ 13406 h 86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6483" h="86272">
                  <a:moveTo>
                    <a:pt x="86718" y="13406"/>
                  </a:moveTo>
                  <a:cubicBezTo>
                    <a:pt x="86718" y="3122"/>
                    <a:pt x="81596" y="75"/>
                    <a:pt x="78050" y="75"/>
                  </a:cubicBezTo>
                  <a:cubicBezTo>
                    <a:pt x="73125" y="75"/>
                    <a:pt x="68397" y="5026"/>
                    <a:pt x="68397" y="9216"/>
                  </a:cubicBezTo>
                  <a:cubicBezTo>
                    <a:pt x="68397" y="11692"/>
                    <a:pt x="69382" y="12835"/>
                    <a:pt x="71549" y="14930"/>
                  </a:cubicBezTo>
                  <a:cubicBezTo>
                    <a:pt x="75686" y="18739"/>
                    <a:pt x="78247" y="23690"/>
                    <a:pt x="78247" y="30546"/>
                  </a:cubicBezTo>
                  <a:cubicBezTo>
                    <a:pt x="78247" y="38545"/>
                    <a:pt x="66230" y="82157"/>
                    <a:pt x="43181" y="82157"/>
                  </a:cubicBezTo>
                  <a:cubicBezTo>
                    <a:pt x="33134" y="82157"/>
                    <a:pt x="28603" y="75492"/>
                    <a:pt x="28603" y="65589"/>
                  </a:cubicBezTo>
                  <a:cubicBezTo>
                    <a:pt x="28603" y="54923"/>
                    <a:pt x="33922" y="41021"/>
                    <a:pt x="40029" y="25214"/>
                  </a:cubicBezTo>
                  <a:cubicBezTo>
                    <a:pt x="41408" y="21976"/>
                    <a:pt x="42393" y="19310"/>
                    <a:pt x="42393" y="15691"/>
                  </a:cubicBezTo>
                  <a:cubicBezTo>
                    <a:pt x="42393" y="7121"/>
                    <a:pt x="36089" y="75"/>
                    <a:pt x="26239" y="75"/>
                  </a:cubicBezTo>
                  <a:cubicBezTo>
                    <a:pt x="7721" y="75"/>
                    <a:pt x="234" y="27690"/>
                    <a:pt x="234" y="29404"/>
                  </a:cubicBezTo>
                  <a:cubicBezTo>
                    <a:pt x="234" y="31308"/>
                    <a:pt x="2204" y="31308"/>
                    <a:pt x="2598" y="31308"/>
                  </a:cubicBezTo>
                  <a:cubicBezTo>
                    <a:pt x="4568" y="31308"/>
                    <a:pt x="4765" y="30927"/>
                    <a:pt x="5750" y="27880"/>
                  </a:cubicBezTo>
                  <a:cubicBezTo>
                    <a:pt x="11464" y="8645"/>
                    <a:pt x="19935" y="4265"/>
                    <a:pt x="25648" y="4265"/>
                  </a:cubicBezTo>
                  <a:cubicBezTo>
                    <a:pt x="27224" y="4265"/>
                    <a:pt x="30573" y="4265"/>
                    <a:pt x="30573" y="10359"/>
                  </a:cubicBezTo>
                  <a:cubicBezTo>
                    <a:pt x="30573" y="15120"/>
                    <a:pt x="28603" y="20262"/>
                    <a:pt x="27224" y="23690"/>
                  </a:cubicBezTo>
                  <a:cubicBezTo>
                    <a:pt x="18556" y="45782"/>
                    <a:pt x="15995" y="54543"/>
                    <a:pt x="15995" y="62732"/>
                  </a:cubicBezTo>
                  <a:cubicBezTo>
                    <a:pt x="15995" y="83300"/>
                    <a:pt x="33331" y="86347"/>
                    <a:pt x="42393" y="86347"/>
                  </a:cubicBezTo>
                  <a:cubicBezTo>
                    <a:pt x="75489" y="86347"/>
                    <a:pt x="86718" y="23309"/>
                    <a:pt x="86718" y="13406"/>
                  </a:cubicBez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2" name="Dowolny kształt: kształt 231">
              <a:extLst>
                <a:ext uri="{FF2B5EF4-FFF2-40B4-BE49-F238E27FC236}">
                  <a16:creationId xmlns:a16="http://schemas.microsoft.com/office/drawing/2014/main" id="{ED82D40F-0F87-FCD3-ECE8-712C647100B1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158672" y="6896425"/>
              <a:ext cx="67847" cy="93852"/>
            </a:xfrm>
            <a:custGeom>
              <a:avLst/>
              <a:gdLst>
                <a:gd name="connsiteX0" fmla="*/ 33060 w 67847"/>
                <a:gd name="connsiteY0" fmla="*/ 4076 h 93852"/>
                <a:gd name="connsiteX1" fmla="*/ 33611 w 67847"/>
                <a:gd name="connsiteY1" fmla="*/ 1943 h 93852"/>
                <a:gd name="connsiteX2" fmla="*/ 31405 w 67847"/>
                <a:gd name="connsiteY2" fmla="*/ 76 h 93852"/>
                <a:gd name="connsiteX3" fmla="*/ 13754 w 67847"/>
                <a:gd name="connsiteY3" fmla="*/ 1409 h 93852"/>
                <a:gd name="connsiteX4" fmla="*/ 10720 w 67847"/>
                <a:gd name="connsiteY4" fmla="*/ 4476 h 93852"/>
                <a:gd name="connsiteX5" fmla="*/ 14305 w 67847"/>
                <a:gd name="connsiteY5" fmla="*/ 6342 h 93852"/>
                <a:gd name="connsiteX6" fmla="*/ 20924 w 67847"/>
                <a:gd name="connsiteY6" fmla="*/ 8342 h 93852"/>
                <a:gd name="connsiteX7" fmla="*/ 20373 w 67847"/>
                <a:gd name="connsiteY7" fmla="*/ 11275 h 93852"/>
                <a:gd name="connsiteX8" fmla="*/ 929 w 67847"/>
                <a:gd name="connsiteY8" fmla="*/ 86730 h 93852"/>
                <a:gd name="connsiteX9" fmla="*/ 239 w 67847"/>
                <a:gd name="connsiteY9" fmla="*/ 89663 h 93852"/>
                <a:gd name="connsiteX10" fmla="*/ 4928 w 67847"/>
                <a:gd name="connsiteY10" fmla="*/ 93929 h 93852"/>
                <a:gd name="connsiteX11" fmla="*/ 11271 w 67847"/>
                <a:gd name="connsiteY11" fmla="*/ 88329 h 93852"/>
                <a:gd name="connsiteX12" fmla="*/ 18029 w 67847"/>
                <a:gd name="connsiteY12" fmla="*/ 62467 h 93852"/>
                <a:gd name="connsiteX13" fmla="*/ 35680 w 67847"/>
                <a:gd name="connsiteY13" fmla="*/ 73398 h 93852"/>
                <a:gd name="connsiteX14" fmla="*/ 35404 w 67847"/>
                <a:gd name="connsiteY14" fmla="*/ 76065 h 93852"/>
                <a:gd name="connsiteX15" fmla="*/ 34852 w 67847"/>
                <a:gd name="connsiteY15" fmla="*/ 80197 h 93852"/>
                <a:gd name="connsiteX16" fmla="*/ 49470 w 67847"/>
                <a:gd name="connsiteY16" fmla="*/ 93929 h 93852"/>
                <a:gd name="connsiteX17" fmla="*/ 66984 w 67847"/>
                <a:gd name="connsiteY17" fmla="*/ 73532 h 93852"/>
                <a:gd name="connsiteX18" fmla="*/ 64777 w 67847"/>
                <a:gd name="connsiteY18" fmla="*/ 71799 h 93852"/>
                <a:gd name="connsiteX19" fmla="*/ 62019 w 67847"/>
                <a:gd name="connsiteY19" fmla="*/ 74998 h 93852"/>
                <a:gd name="connsiteX20" fmla="*/ 49884 w 67847"/>
                <a:gd name="connsiteY20" fmla="*/ 90196 h 93852"/>
                <a:gd name="connsiteX21" fmla="*/ 45057 w 67847"/>
                <a:gd name="connsiteY21" fmla="*/ 83264 h 93852"/>
                <a:gd name="connsiteX22" fmla="*/ 45885 w 67847"/>
                <a:gd name="connsiteY22" fmla="*/ 77264 h 93852"/>
                <a:gd name="connsiteX23" fmla="*/ 46574 w 67847"/>
                <a:gd name="connsiteY23" fmla="*/ 73132 h 93852"/>
                <a:gd name="connsiteX24" fmla="*/ 24234 w 67847"/>
                <a:gd name="connsiteY24" fmla="*/ 59001 h 93852"/>
                <a:gd name="connsiteX25" fmla="*/ 35680 w 67847"/>
                <a:gd name="connsiteY25" fmla="*/ 50202 h 93852"/>
                <a:gd name="connsiteX26" fmla="*/ 57330 w 67847"/>
                <a:gd name="connsiteY26" fmla="*/ 37537 h 93852"/>
                <a:gd name="connsiteX27" fmla="*/ 61881 w 67847"/>
                <a:gd name="connsiteY27" fmla="*/ 39270 h 93852"/>
                <a:gd name="connsiteX28" fmla="*/ 54710 w 67847"/>
                <a:gd name="connsiteY28" fmla="*/ 46736 h 93852"/>
                <a:gd name="connsiteX29" fmla="*/ 60226 w 67847"/>
                <a:gd name="connsiteY29" fmla="*/ 51668 h 93852"/>
                <a:gd name="connsiteX30" fmla="*/ 68087 w 67847"/>
                <a:gd name="connsiteY30" fmla="*/ 43136 h 93852"/>
                <a:gd name="connsiteX31" fmla="*/ 57468 w 67847"/>
                <a:gd name="connsiteY31" fmla="*/ 33804 h 93852"/>
                <a:gd name="connsiteX32" fmla="*/ 35404 w 67847"/>
                <a:gd name="connsiteY32" fmla="*/ 45536 h 93852"/>
                <a:gd name="connsiteX33" fmla="*/ 19408 w 67847"/>
                <a:gd name="connsiteY33" fmla="*/ 57267 h 93852"/>
                <a:gd name="connsiteX34" fmla="*/ 33060 w 67847"/>
                <a:gd name="connsiteY34" fmla="*/ 4076 h 93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7847" h="93852">
                  <a:moveTo>
                    <a:pt x="33060" y="4076"/>
                  </a:moveTo>
                  <a:cubicBezTo>
                    <a:pt x="33198" y="3809"/>
                    <a:pt x="33611" y="2076"/>
                    <a:pt x="33611" y="1943"/>
                  </a:cubicBezTo>
                  <a:cubicBezTo>
                    <a:pt x="33611" y="1276"/>
                    <a:pt x="33060" y="76"/>
                    <a:pt x="31405" y="76"/>
                  </a:cubicBezTo>
                  <a:cubicBezTo>
                    <a:pt x="28647" y="76"/>
                    <a:pt x="17201" y="1143"/>
                    <a:pt x="13754" y="1409"/>
                  </a:cubicBezTo>
                  <a:cubicBezTo>
                    <a:pt x="12650" y="1543"/>
                    <a:pt x="10720" y="1676"/>
                    <a:pt x="10720" y="4476"/>
                  </a:cubicBezTo>
                  <a:cubicBezTo>
                    <a:pt x="10720" y="6342"/>
                    <a:pt x="12650" y="6342"/>
                    <a:pt x="14305" y="6342"/>
                  </a:cubicBezTo>
                  <a:cubicBezTo>
                    <a:pt x="20924" y="6342"/>
                    <a:pt x="20924" y="7275"/>
                    <a:pt x="20924" y="8342"/>
                  </a:cubicBezTo>
                  <a:cubicBezTo>
                    <a:pt x="20924" y="9275"/>
                    <a:pt x="20649" y="10075"/>
                    <a:pt x="20373" y="11275"/>
                  </a:cubicBezTo>
                  <a:lnTo>
                    <a:pt x="929" y="86730"/>
                  </a:lnTo>
                  <a:cubicBezTo>
                    <a:pt x="239" y="89129"/>
                    <a:pt x="239" y="89396"/>
                    <a:pt x="239" y="89663"/>
                  </a:cubicBezTo>
                  <a:cubicBezTo>
                    <a:pt x="239" y="91662"/>
                    <a:pt x="1894" y="93929"/>
                    <a:pt x="4928" y="93929"/>
                  </a:cubicBezTo>
                  <a:cubicBezTo>
                    <a:pt x="8651" y="93929"/>
                    <a:pt x="10444" y="91262"/>
                    <a:pt x="11271" y="88329"/>
                  </a:cubicBezTo>
                  <a:cubicBezTo>
                    <a:pt x="11547" y="87796"/>
                    <a:pt x="17477" y="64333"/>
                    <a:pt x="18029" y="62467"/>
                  </a:cubicBezTo>
                  <a:cubicBezTo>
                    <a:pt x="27820" y="63400"/>
                    <a:pt x="35680" y="66466"/>
                    <a:pt x="35680" y="73398"/>
                  </a:cubicBezTo>
                  <a:cubicBezTo>
                    <a:pt x="35680" y="74065"/>
                    <a:pt x="35680" y="74731"/>
                    <a:pt x="35404" y="76065"/>
                  </a:cubicBezTo>
                  <a:cubicBezTo>
                    <a:pt x="34852" y="78064"/>
                    <a:pt x="34852" y="78731"/>
                    <a:pt x="34852" y="80197"/>
                  </a:cubicBezTo>
                  <a:cubicBezTo>
                    <a:pt x="34852" y="89663"/>
                    <a:pt x="42851" y="93929"/>
                    <a:pt x="49470" y="93929"/>
                  </a:cubicBezTo>
                  <a:cubicBezTo>
                    <a:pt x="62846" y="93929"/>
                    <a:pt x="66984" y="73665"/>
                    <a:pt x="66984" y="73532"/>
                  </a:cubicBezTo>
                  <a:cubicBezTo>
                    <a:pt x="66984" y="71799"/>
                    <a:pt x="65191" y="71799"/>
                    <a:pt x="64777" y="71799"/>
                  </a:cubicBezTo>
                  <a:cubicBezTo>
                    <a:pt x="62846" y="71799"/>
                    <a:pt x="62709" y="72465"/>
                    <a:pt x="62019" y="74998"/>
                  </a:cubicBezTo>
                  <a:cubicBezTo>
                    <a:pt x="60364" y="80731"/>
                    <a:pt x="56641" y="90196"/>
                    <a:pt x="49884" y="90196"/>
                  </a:cubicBezTo>
                  <a:cubicBezTo>
                    <a:pt x="46160" y="90196"/>
                    <a:pt x="45057" y="86863"/>
                    <a:pt x="45057" y="83264"/>
                  </a:cubicBezTo>
                  <a:cubicBezTo>
                    <a:pt x="45057" y="80997"/>
                    <a:pt x="45057" y="80731"/>
                    <a:pt x="45885" y="77264"/>
                  </a:cubicBezTo>
                  <a:cubicBezTo>
                    <a:pt x="46023" y="76864"/>
                    <a:pt x="46574" y="74598"/>
                    <a:pt x="46574" y="73132"/>
                  </a:cubicBezTo>
                  <a:cubicBezTo>
                    <a:pt x="46574" y="61267"/>
                    <a:pt x="30026" y="59400"/>
                    <a:pt x="24234" y="59001"/>
                  </a:cubicBezTo>
                  <a:cubicBezTo>
                    <a:pt x="28233" y="56601"/>
                    <a:pt x="33336" y="52202"/>
                    <a:pt x="35680" y="50202"/>
                  </a:cubicBezTo>
                  <a:cubicBezTo>
                    <a:pt x="42713" y="43803"/>
                    <a:pt x="49608" y="37537"/>
                    <a:pt x="57330" y="37537"/>
                  </a:cubicBezTo>
                  <a:cubicBezTo>
                    <a:pt x="58985" y="37537"/>
                    <a:pt x="60778" y="37937"/>
                    <a:pt x="61881" y="39270"/>
                  </a:cubicBezTo>
                  <a:cubicBezTo>
                    <a:pt x="55951" y="40203"/>
                    <a:pt x="54710" y="44736"/>
                    <a:pt x="54710" y="46736"/>
                  </a:cubicBezTo>
                  <a:cubicBezTo>
                    <a:pt x="54710" y="49669"/>
                    <a:pt x="57055" y="51668"/>
                    <a:pt x="60226" y="51668"/>
                  </a:cubicBezTo>
                  <a:cubicBezTo>
                    <a:pt x="63950" y="51668"/>
                    <a:pt x="68087" y="48735"/>
                    <a:pt x="68087" y="43136"/>
                  </a:cubicBezTo>
                  <a:cubicBezTo>
                    <a:pt x="68087" y="38737"/>
                    <a:pt x="64777" y="33804"/>
                    <a:pt x="57468" y="33804"/>
                  </a:cubicBezTo>
                  <a:cubicBezTo>
                    <a:pt x="49608" y="33804"/>
                    <a:pt x="42437" y="39270"/>
                    <a:pt x="35404" y="45536"/>
                  </a:cubicBezTo>
                  <a:cubicBezTo>
                    <a:pt x="29612" y="50868"/>
                    <a:pt x="25062" y="55001"/>
                    <a:pt x="19408" y="57267"/>
                  </a:cubicBezTo>
                  <a:lnTo>
                    <a:pt x="33060" y="4076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3" name="Dowolny kształt: kształt 232">
              <a:extLst>
                <a:ext uri="{FF2B5EF4-FFF2-40B4-BE49-F238E27FC236}">
                  <a16:creationId xmlns:a16="http://schemas.microsoft.com/office/drawing/2014/main" id="{DE25D4CF-6497-141F-47AF-054CA98A479B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235407" y="6900558"/>
              <a:ext cx="60538" cy="115582"/>
            </a:xfrm>
            <a:custGeom>
              <a:avLst/>
              <a:gdLst>
                <a:gd name="connsiteX0" fmla="*/ 60782 w 60538"/>
                <a:gd name="connsiteY0" fmla="*/ 5142 h 115582"/>
                <a:gd name="connsiteX1" fmla="*/ 55266 w 60538"/>
                <a:gd name="connsiteY1" fmla="*/ 76 h 115582"/>
                <a:gd name="connsiteX2" fmla="*/ 47544 w 60538"/>
                <a:gd name="connsiteY2" fmla="*/ 7408 h 115582"/>
                <a:gd name="connsiteX3" fmla="*/ 53060 w 60538"/>
                <a:gd name="connsiteY3" fmla="*/ 12474 h 115582"/>
                <a:gd name="connsiteX4" fmla="*/ 60782 w 60538"/>
                <a:gd name="connsiteY4" fmla="*/ 5142 h 115582"/>
                <a:gd name="connsiteX5" fmla="*/ 31547 w 60538"/>
                <a:gd name="connsiteY5" fmla="*/ 94995 h 115582"/>
                <a:gd name="connsiteX6" fmla="*/ 13758 w 60538"/>
                <a:gd name="connsiteY6" fmla="*/ 111926 h 115582"/>
                <a:gd name="connsiteX7" fmla="*/ 8794 w 60538"/>
                <a:gd name="connsiteY7" fmla="*/ 111126 h 115582"/>
                <a:gd name="connsiteX8" fmla="*/ 13482 w 60538"/>
                <a:gd name="connsiteY8" fmla="*/ 104327 h 115582"/>
                <a:gd name="connsiteX9" fmla="*/ 8104 w 60538"/>
                <a:gd name="connsiteY9" fmla="*/ 99394 h 115582"/>
                <a:gd name="connsiteX10" fmla="*/ 244 w 60538"/>
                <a:gd name="connsiteY10" fmla="*/ 107260 h 115582"/>
                <a:gd name="connsiteX11" fmla="*/ 13896 w 60538"/>
                <a:gd name="connsiteY11" fmla="*/ 115659 h 115582"/>
                <a:gd name="connsiteX12" fmla="*/ 42579 w 60538"/>
                <a:gd name="connsiteY12" fmla="*/ 94595 h 115582"/>
                <a:gd name="connsiteX13" fmla="*/ 54991 w 60538"/>
                <a:gd name="connsiteY13" fmla="*/ 46869 h 115582"/>
                <a:gd name="connsiteX14" fmla="*/ 55680 w 60538"/>
                <a:gd name="connsiteY14" fmla="*/ 42203 h 115582"/>
                <a:gd name="connsiteX15" fmla="*/ 40925 w 60538"/>
                <a:gd name="connsiteY15" fmla="*/ 29672 h 115582"/>
                <a:gd name="connsiteX16" fmla="*/ 16792 w 60538"/>
                <a:gd name="connsiteY16" fmla="*/ 50069 h 115582"/>
                <a:gd name="connsiteX17" fmla="*/ 19136 w 60538"/>
                <a:gd name="connsiteY17" fmla="*/ 51802 h 115582"/>
                <a:gd name="connsiteX18" fmla="*/ 21894 w 60538"/>
                <a:gd name="connsiteY18" fmla="*/ 49402 h 115582"/>
                <a:gd name="connsiteX19" fmla="*/ 40511 w 60538"/>
                <a:gd name="connsiteY19" fmla="*/ 33404 h 115582"/>
                <a:gd name="connsiteX20" fmla="*/ 45200 w 60538"/>
                <a:gd name="connsiteY20" fmla="*/ 39937 h 115582"/>
                <a:gd name="connsiteX21" fmla="*/ 44786 w 60538"/>
                <a:gd name="connsiteY21" fmla="*/ 43936 h 115582"/>
                <a:gd name="connsiteX22" fmla="*/ 31547 w 60538"/>
                <a:gd name="connsiteY22" fmla="*/ 94995 h 115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38" h="115582">
                  <a:moveTo>
                    <a:pt x="60782" y="5142"/>
                  </a:moveTo>
                  <a:cubicBezTo>
                    <a:pt x="60782" y="2876"/>
                    <a:pt x="58990" y="76"/>
                    <a:pt x="55266" y="76"/>
                  </a:cubicBezTo>
                  <a:cubicBezTo>
                    <a:pt x="51267" y="76"/>
                    <a:pt x="47544" y="3809"/>
                    <a:pt x="47544" y="7408"/>
                  </a:cubicBezTo>
                  <a:cubicBezTo>
                    <a:pt x="47544" y="9541"/>
                    <a:pt x="49199" y="12474"/>
                    <a:pt x="53060" y="12474"/>
                  </a:cubicBezTo>
                  <a:cubicBezTo>
                    <a:pt x="56783" y="12474"/>
                    <a:pt x="60782" y="9008"/>
                    <a:pt x="60782" y="5142"/>
                  </a:cubicBezTo>
                  <a:close/>
                  <a:moveTo>
                    <a:pt x="31547" y="94995"/>
                  </a:moveTo>
                  <a:cubicBezTo>
                    <a:pt x="29203" y="104194"/>
                    <a:pt x="21894" y="111926"/>
                    <a:pt x="13758" y="111926"/>
                  </a:cubicBezTo>
                  <a:cubicBezTo>
                    <a:pt x="11965" y="111926"/>
                    <a:pt x="10310" y="111659"/>
                    <a:pt x="8794" y="111126"/>
                  </a:cubicBezTo>
                  <a:cubicBezTo>
                    <a:pt x="12379" y="109526"/>
                    <a:pt x="13482" y="106327"/>
                    <a:pt x="13482" y="104327"/>
                  </a:cubicBezTo>
                  <a:cubicBezTo>
                    <a:pt x="13482" y="101127"/>
                    <a:pt x="10862" y="99394"/>
                    <a:pt x="8104" y="99394"/>
                  </a:cubicBezTo>
                  <a:cubicBezTo>
                    <a:pt x="3829" y="99394"/>
                    <a:pt x="244" y="102994"/>
                    <a:pt x="244" y="107260"/>
                  </a:cubicBezTo>
                  <a:cubicBezTo>
                    <a:pt x="244" y="112326"/>
                    <a:pt x="5622" y="115659"/>
                    <a:pt x="13896" y="115659"/>
                  </a:cubicBezTo>
                  <a:cubicBezTo>
                    <a:pt x="22170" y="115659"/>
                    <a:pt x="38304" y="110859"/>
                    <a:pt x="42579" y="94595"/>
                  </a:cubicBezTo>
                  <a:lnTo>
                    <a:pt x="54991" y="46869"/>
                  </a:lnTo>
                  <a:cubicBezTo>
                    <a:pt x="55404" y="45403"/>
                    <a:pt x="55680" y="44203"/>
                    <a:pt x="55680" y="42203"/>
                  </a:cubicBezTo>
                  <a:cubicBezTo>
                    <a:pt x="55680" y="34871"/>
                    <a:pt x="49199" y="29672"/>
                    <a:pt x="40925" y="29672"/>
                  </a:cubicBezTo>
                  <a:cubicBezTo>
                    <a:pt x="25618" y="29672"/>
                    <a:pt x="16792" y="48202"/>
                    <a:pt x="16792" y="50069"/>
                  </a:cubicBezTo>
                  <a:cubicBezTo>
                    <a:pt x="16792" y="51802"/>
                    <a:pt x="18722" y="51802"/>
                    <a:pt x="19136" y="51802"/>
                  </a:cubicBezTo>
                  <a:cubicBezTo>
                    <a:pt x="20791" y="51802"/>
                    <a:pt x="20929" y="51402"/>
                    <a:pt x="21894" y="49402"/>
                  </a:cubicBezTo>
                  <a:cubicBezTo>
                    <a:pt x="25342" y="41670"/>
                    <a:pt x="32513" y="33404"/>
                    <a:pt x="40511" y="33404"/>
                  </a:cubicBezTo>
                  <a:cubicBezTo>
                    <a:pt x="43958" y="33404"/>
                    <a:pt x="45200" y="35671"/>
                    <a:pt x="45200" y="39937"/>
                  </a:cubicBezTo>
                  <a:cubicBezTo>
                    <a:pt x="45200" y="41403"/>
                    <a:pt x="44924" y="43270"/>
                    <a:pt x="44786" y="43936"/>
                  </a:cubicBezTo>
                  <a:lnTo>
                    <a:pt x="31547" y="94995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4" name="Dowolny kształt: kształt 233">
              <a:extLst>
                <a:ext uri="{FF2B5EF4-FFF2-40B4-BE49-F238E27FC236}">
                  <a16:creationId xmlns:a16="http://schemas.microsoft.com/office/drawing/2014/main" id="{68CD20EC-92C9-2D54-30AB-EEE4C6A1E048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337918" y="6817542"/>
              <a:ext cx="45704" cy="190447"/>
            </a:xfrm>
            <a:custGeom>
              <a:avLst/>
              <a:gdLst>
                <a:gd name="connsiteX0" fmla="*/ 45952 w 45704"/>
                <a:gd name="connsiteY0" fmla="*/ 188617 h 190447"/>
                <a:gd name="connsiteX1" fmla="*/ 42603 w 45704"/>
                <a:gd name="connsiteY1" fmla="*/ 184428 h 190447"/>
                <a:gd name="connsiteX2" fmla="*/ 11674 w 45704"/>
                <a:gd name="connsiteY2" fmla="*/ 95298 h 190447"/>
                <a:gd name="connsiteX3" fmla="*/ 43391 w 45704"/>
                <a:gd name="connsiteY3" fmla="*/ 5217 h 190447"/>
                <a:gd name="connsiteX4" fmla="*/ 45952 w 45704"/>
                <a:gd name="connsiteY4" fmla="*/ 1979 h 190447"/>
                <a:gd name="connsiteX5" fmla="*/ 43982 w 45704"/>
                <a:gd name="connsiteY5" fmla="*/ 75 h 190447"/>
                <a:gd name="connsiteX6" fmla="*/ 12659 w 45704"/>
                <a:gd name="connsiteY6" fmla="*/ 37212 h 190447"/>
                <a:gd name="connsiteX7" fmla="*/ 248 w 45704"/>
                <a:gd name="connsiteY7" fmla="*/ 95298 h 190447"/>
                <a:gd name="connsiteX8" fmla="*/ 13250 w 45704"/>
                <a:gd name="connsiteY8" fmla="*/ 154718 h 190447"/>
                <a:gd name="connsiteX9" fmla="*/ 43982 w 45704"/>
                <a:gd name="connsiteY9" fmla="*/ 190522 h 190447"/>
                <a:gd name="connsiteX10" fmla="*/ 45952 w 45704"/>
                <a:gd name="connsiteY10" fmla="*/ 188617 h 19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704" h="190447">
                  <a:moveTo>
                    <a:pt x="45952" y="188617"/>
                  </a:moveTo>
                  <a:cubicBezTo>
                    <a:pt x="45952" y="188046"/>
                    <a:pt x="45952" y="187665"/>
                    <a:pt x="42603" y="184428"/>
                  </a:cubicBezTo>
                  <a:cubicBezTo>
                    <a:pt x="17978" y="160431"/>
                    <a:pt x="11674" y="124437"/>
                    <a:pt x="11674" y="95298"/>
                  </a:cubicBezTo>
                  <a:cubicBezTo>
                    <a:pt x="11674" y="62160"/>
                    <a:pt x="19160" y="29023"/>
                    <a:pt x="43391" y="5217"/>
                  </a:cubicBezTo>
                  <a:cubicBezTo>
                    <a:pt x="45952" y="2931"/>
                    <a:pt x="45952" y="2551"/>
                    <a:pt x="45952" y="1979"/>
                  </a:cubicBezTo>
                  <a:cubicBezTo>
                    <a:pt x="45952" y="646"/>
                    <a:pt x="45164" y="75"/>
                    <a:pt x="43982" y="75"/>
                  </a:cubicBezTo>
                  <a:cubicBezTo>
                    <a:pt x="42012" y="75"/>
                    <a:pt x="24282" y="13025"/>
                    <a:pt x="12659" y="37212"/>
                  </a:cubicBezTo>
                  <a:cubicBezTo>
                    <a:pt x="2612" y="58161"/>
                    <a:pt x="248" y="79301"/>
                    <a:pt x="248" y="95298"/>
                  </a:cubicBezTo>
                  <a:cubicBezTo>
                    <a:pt x="248" y="110153"/>
                    <a:pt x="2415" y="133197"/>
                    <a:pt x="13250" y="154718"/>
                  </a:cubicBezTo>
                  <a:cubicBezTo>
                    <a:pt x="25070" y="178143"/>
                    <a:pt x="42012" y="190522"/>
                    <a:pt x="43982" y="190522"/>
                  </a:cubicBezTo>
                  <a:cubicBezTo>
                    <a:pt x="45164" y="190522"/>
                    <a:pt x="45952" y="189950"/>
                    <a:pt x="45952" y="188617"/>
                  </a:cubicBez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5" name="Dowolny kształt: kształt 234">
              <a:extLst>
                <a:ext uri="{FF2B5EF4-FFF2-40B4-BE49-F238E27FC236}">
                  <a16:creationId xmlns:a16="http://schemas.microsoft.com/office/drawing/2014/main" id="{4962F107-AB8F-6042-B284-E37C6EFAF032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404877" y="6876200"/>
              <a:ext cx="112094" cy="125695"/>
            </a:xfrm>
            <a:custGeom>
              <a:avLst/>
              <a:gdLst>
                <a:gd name="connsiteX0" fmla="*/ 23892 w 112094"/>
                <a:gd name="connsiteY0" fmla="*/ 116628 h 125695"/>
                <a:gd name="connsiteX1" fmla="*/ 22907 w 112094"/>
                <a:gd name="connsiteY1" fmla="*/ 120437 h 125695"/>
                <a:gd name="connsiteX2" fmla="*/ 28620 w 112094"/>
                <a:gd name="connsiteY2" fmla="*/ 125770 h 125695"/>
                <a:gd name="connsiteX3" fmla="*/ 35909 w 112094"/>
                <a:gd name="connsiteY3" fmla="*/ 120818 h 125695"/>
                <a:gd name="connsiteX4" fmla="*/ 42804 w 112094"/>
                <a:gd name="connsiteY4" fmla="*/ 85966 h 125695"/>
                <a:gd name="connsiteX5" fmla="*/ 49305 w 112094"/>
                <a:gd name="connsiteY5" fmla="*/ 86347 h 125695"/>
                <a:gd name="connsiteX6" fmla="*/ 112346 w 112094"/>
                <a:gd name="connsiteY6" fmla="*/ 26356 h 125695"/>
                <a:gd name="connsiteX7" fmla="*/ 89888 w 112094"/>
                <a:gd name="connsiteY7" fmla="*/ 75 h 125695"/>
                <a:gd name="connsiteX8" fmla="*/ 37682 w 112094"/>
                <a:gd name="connsiteY8" fmla="*/ 74159 h 125695"/>
                <a:gd name="connsiteX9" fmla="*/ 5374 w 112094"/>
                <a:gd name="connsiteY9" fmla="*/ 45972 h 125695"/>
                <a:gd name="connsiteX10" fmla="*/ 21725 w 112094"/>
                <a:gd name="connsiteY10" fmla="*/ 6550 h 125695"/>
                <a:gd name="connsiteX11" fmla="*/ 23301 w 112094"/>
                <a:gd name="connsiteY11" fmla="*/ 4074 h 125695"/>
                <a:gd name="connsiteX12" fmla="*/ 20937 w 112094"/>
                <a:gd name="connsiteY12" fmla="*/ 2170 h 125695"/>
                <a:gd name="connsiteX13" fmla="*/ 252 w 112094"/>
                <a:gd name="connsiteY13" fmla="*/ 48067 h 125695"/>
                <a:gd name="connsiteX14" fmla="*/ 34333 w 112094"/>
                <a:gd name="connsiteY14" fmla="*/ 84633 h 125695"/>
                <a:gd name="connsiteX15" fmla="*/ 23892 w 112094"/>
                <a:gd name="connsiteY15" fmla="*/ 116628 h 125695"/>
                <a:gd name="connsiteX16" fmla="*/ 51078 w 112094"/>
                <a:gd name="connsiteY16" fmla="*/ 75301 h 125695"/>
                <a:gd name="connsiteX17" fmla="*/ 47532 w 112094"/>
                <a:gd name="connsiteY17" fmla="*/ 75111 h 125695"/>
                <a:gd name="connsiteX18" fmla="*/ 44971 w 112094"/>
                <a:gd name="connsiteY18" fmla="*/ 74349 h 125695"/>
                <a:gd name="connsiteX19" fmla="*/ 48911 w 112094"/>
                <a:gd name="connsiteY19" fmla="*/ 53781 h 125695"/>
                <a:gd name="connsiteX20" fmla="*/ 87918 w 112094"/>
                <a:gd name="connsiteY20" fmla="*/ 11121 h 125695"/>
                <a:gd name="connsiteX21" fmla="*/ 106830 w 112094"/>
                <a:gd name="connsiteY21" fmla="*/ 30546 h 125695"/>
                <a:gd name="connsiteX22" fmla="*/ 51078 w 112094"/>
                <a:gd name="connsiteY22" fmla="*/ 75301 h 12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2094" h="125695">
                  <a:moveTo>
                    <a:pt x="23892" y="116628"/>
                  </a:moveTo>
                  <a:cubicBezTo>
                    <a:pt x="23104" y="119104"/>
                    <a:pt x="22907" y="119485"/>
                    <a:pt x="22907" y="120437"/>
                  </a:cubicBezTo>
                  <a:cubicBezTo>
                    <a:pt x="22907" y="124627"/>
                    <a:pt x="26650" y="125770"/>
                    <a:pt x="28620" y="125770"/>
                  </a:cubicBezTo>
                  <a:cubicBezTo>
                    <a:pt x="29605" y="125770"/>
                    <a:pt x="33939" y="125198"/>
                    <a:pt x="35909" y="120818"/>
                  </a:cubicBezTo>
                  <a:cubicBezTo>
                    <a:pt x="36500" y="119295"/>
                    <a:pt x="37485" y="113010"/>
                    <a:pt x="42804" y="85966"/>
                  </a:cubicBezTo>
                  <a:cubicBezTo>
                    <a:pt x="44577" y="86157"/>
                    <a:pt x="45956" y="86347"/>
                    <a:pt x="49305" y="86347"/>
                  </a:cubicBezTo>
                  <a:cubicBezTo>
                    <a:pt x="82008" y="86347"/>
                    <a:pt x="112346" y="56447"/>
                    <a:pt x="112346" y="26356"/>
                  </a:cubicBezTo>
                  <a:cubicBezTo>
                    <a:pt x="112346" y="11502"/>
                    <a:pt x="104663" y="75"/>
                    <a:pt x="89888" y="75"/>
                  </a:cubicBezTo>
                  <a:cubicBezTo>
                    <a:pt x="61322" y="75"/>
                    <a:pt x="49502" y="37021"/>
                    <a:pt x="37682" y="74159"/>
                  </a:cubicBezTo>
                  <a:cubicBezTo>
                    <a:pt x="16406" y="70350"/>
                    <a:pt x="5374" y="59685"/>
                    <a:pt x="5374" y="45972"/>
                  </a:cubicBezTo>
                  <a:cubicBezTo>
                    <a:pt x="5374" y="40640"/>
                    <a:pt x="9905" y="19691"/>
                    <a:pt x="21725" y="6550"/>
                  </a:cubicBezTo>
                  <a:cubicBezTo>
                    <a:pt x="23301" y="4836"/>
                    <a:pt x="23301" y="4455"/>
                    <a:pt x="23301" y="4074"/>
                  </a:cubicBezTo>
                  <a:cubicBezTo>
                    <a:pt x="23301" y="3312"/>
                    <a:pt x="22907" y="2170"/>
                    <a:pt x="20937" y="2170"/>
                  </a:cubicBezTo>
                  <a:cubicBezTo>
                    <a:pt x="15421" y="2170"/>
                    <a:pt x="252" y="29784"/>
                    <a:pt x="252" y="48067"/>
                  </a:cubicBezTo>
                  <a:cubicBezTo>
                    <a:pt x="252" y="65969"/>
                    <a:pt x="13254" y="79872"/>
                    <a:pt x="34333" y="84633"/>
                  </a:cubicBezTo>
                  <a:lnTo>
                    <a:pt x="23892" y="116628"/>
                  </a:lnTo>
                  <a:close/>
                  <a:moveTo>
                    <a:pt x="51078" y="75301"/>
                  </a:moveTo>
                  <a:cubicBezTo>
                    <a:pt x="49502" y="75301"/>
                    <a:pt x="49108" y="75301"/>
                    <a:pt x="47532" y="75111"/>
                  </a:cubicBezTo>
                  <a:cubicBezTo>
                    <a:pt x="45168" y="75111"/>
                    <a:pt x="44971" y="74920"/>
                    <a:pt x="44971" y="74349"/>
                  </a:cubicBezTo>
                  <a:cubicBezTo>
                    <a:pt x="44971" y="73968"/>
                    <a:pt x="48320" y="56638"/>
                    <a:pt x="48911" y="53781"/>
                  </a:cubicBezTo>
                  <a:cubicBezTo>
                    <a:pt x="55018" y="29404"/>
                    <a:pt x="70384" y="11121"/>
                    <a:pt x="87918" y="11121"/>
                  </a:cubicBezTo>
                  <a:cubicBezTo>
                    <a:pt x="101511" y="11121"/>
                    <a:pt x="106830" y="21405"/>
                    <a:pt x="106830" y="30546"/>
                  </a:cubicBezTo>
                  <a:cubicBezTo>
                    <a:pt x="106830" y="52067"/>
                    <a:pt x="81417" y="75301"/>
                    <a:pt x="51078" y="75301"/>
                  </a:cubicBez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6" name="Dowolny kształt: kształt 235">
              <a:extLst>
                <a:ext uri="{FF2B5EF4-FFF2-40B4-BE49-F238E27FC236}">
                  <a16:creationId xmlns:a16="http://schemas.microsoft.com/office/drawing/2014/main" id="{998211A2-0704-B305-D311-8280842A2D99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535129" y="6817542"/>
              <a:ext cx="45704" cy="190447"/>
            </a:xfrm>
            <a:custGeom>
              <a:avLst/>
              <a:gdLst>
                <a:gd name="connsiteX0" fmla="*/ 45963 w 45704"/>
                <a:gd name="connsiteY0" fmla="*/ 95298 h 190447"/>
                <a:gd name="connsiteX1" fmla="*/ 32961 w 45704"/>
                <a:gd name="connsiteY1" fmla="*/ 35879 h 190447"/>
                <a:gd name="connsiteX2" fmla="*/ 2228 w 45704"/>
                <a:gd name="connsiteY2" fmla="*/ 75 h 190447"/>
                <a:gd name="connsiteX3" fmla="*/ 258 w 45704"/>
                <a:gd name="connsiteY3" fmla="*/ 1979 h 190447"/>
                <a:gd name="connsiteX4" fmla="*/ 4001 w 45704"/>
                <a:gd name="connsiteY4" fmla="*/ 6359 h 190447"/>
                <a:gd name="connsiteX5" fmla="*/ 34537 w 45704"/>
                <a:gd name="connsiteY5" fmla="*/ 95298 h 190447"/>
                <a:gd name="connsiteX6" fmla="*/ 2819 w 45704"/>
                <a:gd name="connsiteY6" fmla="*/ 185380 h 190447"/>
                <a:gd name="connsiteX7" fmla="*/ 258 w 45704"/>
                <a:gd name="connsiteY7" fmla="*/ 188617 h 190447"/>
                <a:gd name="connsiteX8" fmla="*/ 2228 w 45704"/>
                <a:gd name="connsiteY8" fmla="*/ 190522 h 190447"/>
                <a:gd name="connsiteX9" fmla="*/ 33552 w 45704"/>
                <a:gd name="connsiteY9" fmla="*/ 153385 h 190447"/>
                <a:gd name="connsiteX10" fmla="*/ 45963 w 45704"/>
                <a:gd name="connsiteY10" fmla="*/ 95298 h 19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704" h="190447">
                  <a:moveTo>
                    <a:pt x="45963" y="95298"/>
                  </a:moveTo>
                  <a:cubicBezTo>
                    <a:pt x="45963" y="80443"/>
                    <a:pt x="43796" y="57399"/>
                    <a:pt x="32961" y="35879"/>
                  </a:cubicBezTo>
                  <a:cubicBezTo>
                    <a:pt x="21140" y="12454"/>
                    <a:pt x="4198" y="75"/>
                    <a:pt x="2228" y="75"/>
                  </a:cubicBezTo>
                  <a:cubicBezTo>
                    <a:pt x="1046" y="75"/>
                    <a:pt x="258" y="837"/>
                    <a:pt x="258" y="1979"/>
                  </a:cubicBezTo>
                  <a:cubicBezTo>
                    <a:pt x="258" y="2551"/>
                    <a:pt x="258" y="2931"/>
                    <a:pt x="4001" y="6359"/>
                  </a:cubicBezTo>
                  <a:cubicBezTo>
                    <a:pt x="23307" y="25214"/>
                    <a:pt x="34537" y="55495"/>
                    <a:pt x="34537" y="95298"/>
                  </a:cubicBezTo>
                  <a:cubicBezTo>
                    <a:pt x="34537" y="127865"/>
                    <a:pt x="27248" y="161383"/>
                    <a:pt x="2819" y="185380"/>
                  </a:cubicBezTo>
                  <a:cubicBezTo>
                    <a:pt x="258" y="187665"/>
                    <a:pt x="258" y="188046"/>
                    <a:pt x="258" y="188617"/>
                  </a:cubicBezTo>
                  <a:cubicBezTo>
                    <a:pt x="258" y="189760"/>
                    <a:pt x="1046" y="190522"/>
                    <a:pt x="2228" y="190522"/>
                  </a:cubicBezTo>
                  <a:cubicBezTo>
                    <a:pt x="4198" y="190522"/>
                    <a:pt x="21928" y="177571"/>
                    <a:pt x="33552" y="153385"/>
                  </a:cubicBezTo>
                  <a:cubicBezTo>
                    <a:pt x="43599" y="132435"/>
                    <a:pt x="45963" y="111296"/>
                    <a:pt x="45963" y="95298"/>
                  </a:cubicBez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7" name="Dowolny kształt: kształt 236">
              <a:extLst>
                <a:ext uri="{FF2B5EF4-FFF2-40B4-BE49-F238E27FC236}">
                  <a16:creationId xmlns:a16="http://schemas.microsoft.com/office/drawing/2014/main" id="{5C86C809-CCE2-9F36-138B-EFDEE9538DEF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607998" y="6830302"/>
              <a:ext cx="167648" cy="130075"/>
            </a:xfrm>
            <a:custGeom>
              <a:avLst/>
              <a:gdLst>
                <a:gd name="connsiteX0" fmla="*/ 93050 w 167648"/>
                <a:gd name="connsiteY0" fmla="*/ 53209 h 130075"/>
                <a:gd name="connsiteX1" fmla="*/ 92065 w 167648"/>
                <a:gd name="connsiteY1" fmla="*/ 50543 h 130075"/>
                <a:gd name="connsiteX2" fmla="*/ 97778 w 167648"/>
                <a:gd name="connsiteY2" fmla="*/ 46163 h 130075"/>
                <a:gd name="connsiteX3" fmla="*/ 132253 w 167648"/>
                <a:gd name="connsiteY3" fmla="*/ 20453 h 130075"/>
                <a:gd name="connsiteX4" fmla="*/ 164365 w 167648"/>
                <a:gd name="connsiteY4" fmla="*/ 5979 h 130075"/>
                <a:gd name="connsiteX5" fmla="*/ 167911 w 167648"/>
                <a:gd name="connsiteY5" fmla="*/ 2170 h 130075"/>
                <a:gd name="connsiteX6" fmla="*/ 165744 w 167648"/>
                <a:gd name="connsiteY6" fmla="*/ 75 h 130075"/>
                <a:gd name="connsiteX7" fmla="*/ 151757 w 167648"/>
                <a:gd name="connsiteY7" fmla="*/ 646 h 130075"/>
                <a:gd name="connsiteX8" fmla="*/ 129889 w 167648"/>
                <a:gd name="connsiteY8" fmla="*/ 75 h 130075"/>
                <a:gd name="connsiteX9" fmla="*/ 126146 w 167648"/>
                <a:gd name="connsiteY9" fmla="*/ 3884 h 130075"/>
                <a:gd name="connsiteX10" fmla="*/ 128510 w 167648"/>
                <a:gd name="connsiteY10" fmla="*/ 5979 h 130075"/>
                <a:gd name="connsiteX11" fmla="*/ 134617 w 167648"/>
                <a:gd name="connsiteY11" fmla="*/ 9978 h 130075"/>
                <a:gd name="connsiteX12" fmla="*/ 127525 w 167648"/>
                <a:gd name="connsiteY12" fmla="*/ 18739 h 130075"/>
                <a:gd name="connsiteX13" fmla="*/ 50695 w 167648"/>
                <a:gd name="connsiteY13" fmla="*/ 75873 h 130075"/>
                <a:gd name="connsiteX14" fmla="*/ 66455 w 167648"/>
                <a:gd name="connsiteY14" fmla="*/ 14739 h 130075"/>
                <a:gd name="connsiteX15" fmla="*/ 83003 w 167648"/>
                <a:gd name="connsiteY15" fmla="*/ 5979 h 130075"/>
                <a:gd name="connsiteX16" fmla="*/ 89701 w 167648"/>
                <a:gd name="connsiteY16" fmla="*/ 2170 h 130075"/>
                <a:gd name="connsiteX17" fmla="*/ 86943 w 167648"/>
                <a:gd name="connsiteY17" fmla="*/ 75 h 130075"/>
                <a:gd name="connsiteX18" fmla="*/ 61727 w 167648"/>
                <a:gd name="connsiteY18" fmla="*/ 646 h 130075"/>
                <a:gd name="connsiteX19" fmla="*/ 36313 w 167648"/>
                <a:gd name="connsiteY19" fmla="*/ 75 h 130075"/>
                <a:gd name="connsiteX20" fmla="*/ 32373 w 167648"/>
                <a:gd name="connsiteY20" fmla="*/ 3693 h 130075"/>
                <a:gd name="connsiteX21" fmla="*/ 38087 w 167648"/>
                <a:gd name="connsiteY21" fmla="*/ 5979 h 130075"/>
                <a:gd name="connsiteX22" fmla="*/ 46558 w 167648"/>
                <a:gd name="connsiteY22" fmla="*/ 6359 h 130075"/>
                <a:gd name="connsiteX23" fmla="*/ 50892 w 167648"/>
                <a:gd name="connsiteY23" fmla="*/ 9407 h 130075"/>
                <a:gd name="connsiteX24" fmla="*/ 50104 w 167648"/>
                <a:gd name="connsiteY24" fmla="*/ 13025 h 130075"/>
                <a:gd name="connsiteX25" fmla="*/ 23705 w 167648"/>
                <a:gd name="connsiteY25" fmla="*/ 115295 h 130075"/>
                <a:gd name="connsiteX26" fmla="*/ 5778 w 167648"/>
                <a:gd name="connsiteY26" fmla="*/ 124246 h 130075"/>
                <a:gd name="connsiteX27" fmla="*/ 262 w 167648"/>
                <a:gd name="connsiteY27" fmla="*/ 127865 h 130075"/>
                <a:gd name="connsiteX28" fmla="*/ 3217 w 167648"/>
                <a:gd name="connsiteY28" fmla="*/ 130150 h 130075"/>
                <a:gd name="connsiteX29" fmla="*/ 28236 w 167648"/>
                <a:gd name="connsiteY29" fmla="*/ 129579 h 130075"/>
                <a:gd name="connsiteX30" fmla="*/ 40845 w 167648"/>
                <a:gd name="connsiteY30" fmla="*/ 129769 h 130075"/>
                <a:gd name="connsiteX31" fmla="*/ 53650 w 167648"/>
                <a:gd name="connsiteY31" fmla="*/ 130150 h 130075"/>
                <a:gd name="connsiteX32" fmla="*/ 57590 w 167648"/>
                <a:gd name="connsiteY32" fmla="*/ 126341 h 130075"/>
                <a:gd name="connsiteX33" fmla="*/ 52074 w 167648"/>
                <a:gd name="connsiteY33" fmla="*/ 124246 h 130075"/>
                <a:gd name="connsiteX34" fmla="*/ 39269 w 167648"/>
                <a:gd name="connsiteY34" fmla="*/ 120818 h 130075"/>
                <a:gd name="connsiteX35" fmla="*/ 41042 w 167648"/>
                <a:gd name="connsiteY35" fmla="*/ 112438 h 130075"/>
                <a:gd name="connsiteX36" fmla="*/ 48922 w 167648"/>
                <a:gd name="connsiteY36" fmla="*/ 82538 h 130075"/>
                <a:gd name="connsiteX37" fmla="*/ 78275 w 167648"/>
                <a:gd name="connsiteY37" fmla="*/ 60446 h 130075"/>
                <a:gd name="connsiteX38" fmla="*/ 101127 w 167648"/>
                <a:gd name="connsiteY38" fmla="*/ 111677 h 130075"/>
                <a:gd name="connsiteX39" fmla="*/ 103491 w 167648"/>
                <a:gd name="connsiteY39" fmla="*/ 118342 h 130075"/>
                <a:gd name="connsiteX40" fmla="*/ 93247 w 167648"/>
                <a:gd name="connsiteY40" fmla="*/ 124246 h 130075"/>
                <a:gd name="connsiteX41" fmla="*/ 88913 w 167648"/>
                <a:gd name="connsiteY41" fmla="*/ 128055 h 130075"/>
                <a:gd name="connsiteX42" fmla="*/ 91671 w 167648"/>
                <a:gd name="connsiteY42" fmla="*/ 130150 h 130075"/>
                <a:gd name="connsiteX43" fmla="*/ 115705 w 167648"/>
                <a:gd name="connsiteY43" fmla="*/ 129579 h 130075"/>
                <a:gd name="connsiteX44" fmla="*/ 135011 w 167648"/>
                <a:gd name="connsiteY44" fmla="*/ 130150 h 130075"/>
                <a:gd name="connsiteX45" fmla="*/ 138558 w 167648"/>
                <a:gd name="connsiteY45" fmla="*/ 126341 h 130075"/>
                <a:gd name="connsiteX46" fmla="*/ 134617 w 167648"/>
                <a:gd name="connsiteY46" fmla="*/ 124246 h 130075"/>
                <a:gd name="connsiteX47" fmla="*/ 121024 w 167648"/>
                <a:gd name="connsiteY47" fmla="*/ 115676 h 130075"/>
                <a:gd name="connsiteX48" fmla="*/ 93050 w 167648"/>
                <a:gd name="connsiteY48" fmla="*/ 53209 h 13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67648" h="130075">
                  <a:moveTo>
                    <a:pt x="93050" y="53209"/>
                  </a:moveTo>
                  <a:cubicBezTo>
                    <a:pt x="92853" y="52638"/>
                    <a:pt x="92065" y="51115"/>
                    <a:pt x="92065" y="50543"/>
                  </a:cubicBezTo>
                  <a:cubicBezTo>
                    <a:pt x="92065" y="50353"/>
                    <a:pt x="95611" y="47686"/>
                    <a:pt x="97778" y="46163"/>
                  </a:cubicBezTo>
                  <a:lnTo>
                    <a:pt x="132253" y="20453"/>
                  </a:lnTo>
                  <a:cubicBezTo>
                    <a:pt x="150772" y="7312"/>
                    <a:pt x="158455" y="6550"/>
                    <a:pt x="164365" y="5979"/>
                  </a:cubicBezTo>
                  <a:cubicBezTo>
                    <a:pt x="165941" y="5788"/>
                    <a:pt x="167911" y="5598"/>
                    <a:pt x="167911" y="2170"/>
                  </a:cubicBezTo>
                  <a:cubicBezTo>
                    <a:pt x="167911" y="1408"/>
                    <a:pt x="167320" y="75"/>
                    <a:pt x="165744" y="75"/>
                  </a:cubicBezTo>
                  <a:cubicBezTo>
                    <a:pt x="161410" y="75"/>
                    <a:pt x="156485" y="646"/>
                    <a:pt x="151757" y="646"/>
                  </a:cubicBezTo>
                  <a:cubicBezTo>
                    <a:pt x="144665" y="646"/>
                    <a:pt x="136982" y="75"/>
                    <a:pt x="129889" y="75"/>
                  </a:cubicBezTo>
                  <a:cubicBezTo>
                    <a:pt x="128510" y="75"/>
                    <a:pt x="126146" y="75"/>
                    <a:pt x="126146" y="3884"/>
                  </a:cubicBezTo>
                  <a:cubicBezTo>
                    <a:pt x="126146" y="5217"/>
                    <a:pt x="127131" y="5788"/>
                    <a:pt x="128510" y="5979"/>
                  </a:cubicBezTo>
                  <a:cubicBezTo>
                    <a:pt x="132844" y="6359"/>
                    <a:pt x="134617" y="7312"/>
                    <a:pt x="134617" y="9978"/>
                  </a:cubicBezTo>
                  <a:cubicBezTo>
                    <a:pt x="134617" y="13406"/>
                    <a:pt x="128707" y="17786"/>
                    <a:pt x="127525" y="18739"/>
                  </a:cubicBezTo>
                  <a:lnTo>
                    <a:pt x="50695" y="75873"/>
                  </a:lnTo>
                  <a:lnTo>
                    <a:pt x="66455" y="14739"/>
                  </a:lnTo>
                  <a:cubicBezTo>
                    <a:pt x="68228" y="7883"/>
                    <a:pt x="68622" y="5979"/>
                    <a:pt x="83003" y="5979"/>
                  </a:cubicBezTo>
                  <a:cubicBezTo>
                    <a:pt x="87928" y="5979"/>
                    <a:pt x="89701" y="5979"/>
                    <a:pt x="89701" y="2170"/>
                  </a:cubicBezTo>
                  <a:cubicBezTo>
                    <a:pt x="89701" y="456"/>
                    <a:pt x="88125" y="75"/>
                    <a:pt x="86943" y="75"/>
                  </a:cubicBezTo>
                  <a:cubicBezTo>
                    <a:pt x="81427" y="75"/>
                    <a:pt x="67243" y="646"/>
                    <a:pt x="61727" y="646"/>
                  </a:cubicBezTo>
                  <a:cubicBezTo>
                    <a:pt x="56014" y="646"/>
                    <a:pt x="42027" y="75"/>
                    <a:pt x="36313" y="75"/>
                  </a:cubicBezTo>
                  <a:cubicBezTo>
                    <a:pt x="34934" y="75"/>
                    <a:pt x="32373" y="75"/>
                    <a:pt x="32373" y="3693"/>
                  </a:cubicBezTo>
                  <a:cubicBezTo>
                    <a:pt x="32373" y="5979"/>
                    <a:pt x="34146" y="5979"/>
                    <a:pt x="38087" y="5979"/>
                  </a:cubicBezTo>
                  <a:cubicBezTo>
                    <a:pt x="40648" y="5979"/>
                    <a:pt x="44194" y="6169"/>
                    <a:pt x="46558" y="6359"/>
                  </a:cubicBezTo>
                  <a:cubicBezTo>
                    <a:pt x="49710" y="6740"/>
                    <a:pt x="50892" y="7312"/>
                    <a:pt x="50892" y="9407"/>
                  </a:cubicBezTo>
                  <a:cubicBezTo>
                    <a:pt x="50892" y="10168"/>
                    <a:pt x="50695" y="10740"/>
                    <a:pt x="50104" y="13025"/>
                  </a:cubicBezTo>
                  <a:lnTo>
                    <a:pt x="23705" y="115295"/>
                  </a:lnTo>
                  <a:cubicBezTo>
                    <a:pt x="21735" y="122723"/>
                    <a:pt x="21341" y="124246"/>
                    <a:pt x="5778" y="124246"/>
                  </a:cubicBezTo>
                  <a:cubicBezTo>
                    <a:pt x="2429" y="124246"/>
                    <a:pt x="262" y="124246"/>
                    <a:pt x="262" y="127865"/>
                  </a:cubicBezTo>
                  <a:cubicBezTo>
                    <a:pt x="262" y="130150"/>
                    <a:pt x="2626" y="130150"/>
                    <a:pt x="3217" y="130150"/>
                  </a:cubicBezTo>
                  <a:cubicBezTo>
                    <a:pt x="8733" y="130150"/>
                    <a:pt x="22720" y="129579"/>
                    <a:pt x="28236" y="129579"/>
                  </a:cubicBezTo>
                  <a:cubicBezTo>
                    <a:pt x="32373" y="129579"/>
                    <a:pt x="36708" y="129769"/>
                    <a:pt x="40845" y="129769"/>
                  </a:cubicBezTo>
                  <a:cubicBezTo>
                    <a:pt x="45179" y="129769"/>
                    <a:pt x="49513" y="130150"/>
                    <a:pt x="53650" y="130150"/>
                  </a:cubicBezTo>
                  <a:cubicBezTo>
                    <a:pt x="55029" y="130150"/>
                    <a:pt x="57590" y="130150"/>
                    <a:pt x="57590" y="126341"/>
                  </a:cubicBezTo>
                  <a:cubicBezTo>
                    <a:pt x="57590" y="124246"/>
                    <a:pt x="55817" y="124246"/>
                    <a:pt x="52074" y="124246"/>
                  </a:cubicBezTo>
                  <a:cubicBezTo>
                    <a:pt x="44785" y="124246"/>
                    <a:pt x="39269" y="124246"/>
                    <a:pt x="39269" y="120818"/>
                  </a:cubicBezTo>
                  <a:cubicBezTo>
                    <a:pt x="39269" y="119485"/>
                    <a:pt x="40451" y="115295"/>
                    <a:pt x="41042" y="112438"/>
                  </a:cubicBezTo>
                  <a:cubicBezTo>
                    <a:pt x="43800" y="102535"/>
                    <a:pt x="46361" y="92442"/>
                    <a:pt x="48922" y="82538"/>
                  </a:cubicBezTo>
                  <a:lnTo>
                    <a:pt x="78275" y="60446"/>
                  </a:lnTo>
                  <a:lnTo>
                    <a:pt x="101127" y="111677"/>
                  </a:lnTo>
                  <a:cubicBezTo>
                    <a:pt x="103491" y="116819"/>
                    <a:pt x="103491" y="117200"/>
                    <a:pt x="103491" y="118342"/>
                  </a:cubicBezTo>
                  <a:cubicBezTo>
                    <a:pt x="103491" y="124056"/>
                    <a:pt x="95020" y="124246"/>
                    <a:pt x="93247" y="124246"/>
                  </a:cubicBezTo>
                  <a:cubicBezTo>
                    <a:pt x="91080" y="124246"/>
                    <a:pt x="88913" y="124246"/>
                    <a:pt x="88913" y="128055"/>
                  </a:cubicBezTo>
                  <a:cubicBezTo>
                    <a:pt x="88913" y="130150"/>
                    <a:pt x="91277" y="130150"/>
                    <a:pt x="91671" y="130150"/>
                  </a:cubicBezTo>
                  <a:cubicBezTo>
                    <a:pt x="99551" y="130150"/>
                    <a:pt x="107825" y="129579"/>
                    <a:pt x="115705" y="129579"/>
                  </a:cubicBezTo>
                  <a:cubicBezTo>
                    <a:pt x="120039" y="129579"/>
                    <a:pt x="130677" y="130150"/>
                    <a:pt x="135011" y="130150"/>
                  </a:cubicBezTo>
                  <a:cubicBezTo>
                    <a:pt x="135996" y="130150"/>
                    <a:pt x="138558" y="130150"/>
                    <a:pt x="138558" y="126341"/>
                  </a:cubicBezTo>
                  <a:cubicBezTo>
                    <a:pt x="138558" y="124246"/>
                    <a:pt x="136391" y="124246"/>
                    <a:pt x="134617" y="124246"/>
                  </a:cubicBezTo>
                  <a:cubicBezTo>
                    <a:pt x="126540" y="124056"/>
                    <a:pt x="123979" y="122342"/>
                    <a:pt x="121024" y="115676"/>
                  </a:cubicBezTo>
                  <a:lnTo>
                    <a:pt x="93050" y="53209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8" name="Dowolny kształt: kształt 237">
              <a:extLst>
                <a:ext uri="{FF2B5EF4-FFF2-40B4-BE49-F238E27FC236}">
                  <a16:creationId xmlns:a16="http://schemas.microsoft.com/office/drawing/2014/main" id="{B48EF3B2-81EE-47EF-00C9-F067E60F9C1E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791433" y="6810067"/>
              <a:ext cx="86326" cy="87586"/>
            </a:xfrm>
            <a:custGeom>
              <a:avLst/>
              <a:gdLst>
                <a:gd name="connsiteX0" fmla="*/ 34333 w 86326"/>
                <a:gd name="connsiteY0" fmla="*/ 60061 h 87586"/>
                <a:gd name="connsiteX1" fmla="*/ 39022 w 86326"/>
                <a:gd name="connsiteY1" fmla="*/ 60194 h 87586"/>
                <a:gd name="connsiteX2" fmla="*/ 86598 w 86326"/>
                <a:gd name="connsiteY2" fmla="*/ 19534 h 87586"/>
                <a:gd name="connsiteX3" fmla="*/ 68532 w 86326"/>
                <a:gd name="connsiteY3" fmla="*/ 70 h 87586"/>
                <a:gd name="connsiteX4" fmla="*/ 35574 w 86326"/>
                <a:gd name="connsiteY4" fmla="*/ 33531 h 87586"/>
                <a:gd name="connsiteX5" fmla="*/ 29920 w 86326"/>
                <a:gd name="connsiteY5" fmla="*/ 50329 h 87586"/>
                <a:gd name="connsiteX6" fmla="*/ 5098 w 86326"/>
                <a:gd name="connsiteY6" fmla="*/ 31798 h 87586"/>
                <a:gd name="connsiteX7" fmla="*/ 17095 w 86326"/>
                <a:gd name="connsiteY7" fmla="*/ 4736 h 87586"/>
                <a:gd name="connsiteX8" fmla="*/ 18198 w 86326"/>
                <a:gd name="connsiteY8" fmla="*/ 3003 h 87586"/>
                <a:gd name="connsiteX9" fmla="*/ 15992 w 86326"/>
                <a:gd name="connsiteY9" fmla="*/ 1403 h 87586"/>
                <a:gd name="connsiteX10" fmla="*/ 11579 w 86326"/>
                <a:gd name="connsiteY10" fmla="*/ 4336 h 87586"/>
                <a:gd name="connsiteX11" fmla="*/ 271 w 86326"/>
                <a:gd name="connsiteY11" fmla="*/ 33132 h 87586"/>
                <a:gd name="connsiteX12" fmla="*/ 27024 w 86326"/>
                <a:gd name="connsiteY12" fmla="*/ 58994 h 87586"/>
                <a:gd name="connsiteX13" fmla="*/ 19302 w 86326"/>
                <a:gd name="connsiteY13" fmla="*/ 83391 h 87586"/>
                <a:gd name="connsiteX14" fmla="*/ 23990 w 86326"/>
                <a:gd name="connsiteY14" fmla="*/ 87657 h 87586"/>
                <a:gd name="connsiteX15" fmla="*/ 29368 w 86326"/>
                <a:gd name="connsiteY15" fmla="*/ 84724 h 87586"/>
                <a:gd name="connsiteX16" fmla="*/ 34333 w 86326"/>
                <a:gd name="connsiteY16" fmla="*/ 60061 h 87586"/>
                <a:gd name="connsiteX17" fmla="*/ 36126 w 86326"/>
                <a:gd name="connsiteY17" fmla="*/ 50995 h 87586"/>
                <a:gd name="connsiteX18" fmla="*/ 46606 w 86326"/>
                <a:gd name="connsiteY18" fmla="*/ 21000 h 87586"/>
                <a:gd name="connsiteX19" fmla="*/ 67016 w 86326"/>
                <a:gd name="connsiteY19" fmla="*/ 9135 h 87586"/>
                <a:gd name="connsiteX20" fmla="*/ 81633 w 86326"/>
                <a:gd name="connsiteY20" fmla="*/ 22200 h 87586"/>
                <a:gd name="connsiteX21" fmla="*/ 40539 w 86326"/>
                <a:gd name="connsiteY21" fmla="*/ 51129 h 87586"/>
                <a:gd name="connsiteX22" fmla="*/ 36126 w 86326"/>
                <a:gd name="connsiteY22" fmla="*/ 50995 h 8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26" h="87586">
                  <a:moveTo>
                    <a:pt x="34333" y="60061"/>
                  </a:moveTo>
                  <a:cubicBezTo>
                    <a:pt x="35850" y="60194"/>
                    <a:pt x="37505" y="60194"/>
                    <a:pt x="39022" y="60194"/>
                  </a:cubicBezTo>
                  <a:cubicBezTo>
                    <a:pt x="63844" y="60194"/>
                    <a:pt x="86598" y="40597"/>
                    <a:pt x="86598" y="19534"/>
                  </a:cubicBezTo>
                  <a:cubicBezTo>
                    <a:pt x="86598" y="7669"/>
                    <a:pt x="79289" y="70"/>
                    <a:pt x="68532" y="70"/>
                  </a:cubicBezTo>
                  <a:cubicBezTo>
                    <a:pt x="49502" y="70"/>
                    <a:pt x="39435" y="23533"/>
                    <a:pt x="35574" y="33531"/>
                  </a:cubicBezTo>
                  <a:cubicBezTo>
                    <a:pt x="33781" y="38464"/>
                    <a:pt x="30748" y="47796"/>
                    <a:pt x="29920" y="50329"/>
                  </a:cubicBezTo>
                  <a:cubicBezTo>
                    <a:pt x="14751" y="48329"/>
                    <a:pt x="5098" y="41664"/>
                    <a:pt x="5098" y="31798"/>
                  </a:cubicBezTo>
                  <a:cubicBezTo>
                    <a:pt x="5098" y="31665"/>
                    <a:pt x="5925" y="16734"/>
                    <a:pt x="17095" y="4736"/>
                  </a:cubicBezTo>
                  <a:cubicBezTo>
                    <a:pt x="18061" y="3803"/>
                    <a:pt x="18198" y="3536"/>
                    <a:pt x="18198" y="3003"/>
                  </a:cubicBezTo>
                  <a:cubicBezTo>
                    <a:pt x="18198" y="1403"/>
                    <a:pt x="16406" y="1403"/>
                    <a:pt x="15992" y="1403"/>
                  </a:cubicBezTo>
                  <a:cubicBezTo>
                    <a:pt x="14751" y="1403"/>
                    <a:pt x="14199" y="1403"/>
                    <a:pt x="11579" y="4336"/>
                  </a:cubicBezTo>
                  <a:cubicBezTo>
                    <a:pt x="3857" y="13535"/>
                    <a:pt x="271" y="27399"/>
                    <a:pt x="271" y="33132"/>
                  </a:cubicBezTo>
                  <a:cubicBezTo>
                    <a:pt x="271" y="44996"/>
                    <a:pt x="9235" y="55261"/>
                    <a:pt x="27024" y="58994"/>
                  </a:cubicBezTo>
                  <a:cubicBezTo>
                    <a:pt x="20129" y="79658"/>
                    <a:pt x="19302" y="82191"/>
                    <a:pt x="19302" y="83391"/>
                  </a:cubicBezTo>
                  <a:cubicBezTo>
                    <a:pt x="19302" y="86990"/>
                    <a:pt x="22473" y="87657"/>
                    <a:pt x="23990" y="87657"/>
                  </a:cubicBezTo>
                  <a:cubicBezTo>
                    <a:pt x="25507" y="87657"/>
                    <a:pt x="28265" y="86723"/>
                    <a:pt x="29368" y="84724"/>
                  </a:cubicBezTo>
                  <a:cubicBezTo>
                    <a:pt x="30334" y="82724"/>
                    <a:pt x="31575" y="75925"/>
                    <a:pt x="34333" y="60061"/>
                  </a:cubicBezTo>
                  <a:close/>
                  <a:moveTo>
                    <a:pt x="36126" y="50995"/>
                  </a:moveTo>
                  <a:cubicBezTo>
                    <a:pt x="38884" y="35664"/>
                    <a:pt x="39987" y="29665"/>
                    <a:pt x="46606" y="21000"/>
                  </a:cubicBezTo>
                  <a:cubicBezTo>
                    <a:pt x="52812" y="12868"/>
                    <a:pt x="60121" y="9135"/>
                    <a:pt x="67016" y="9135"/>
                  </a:cubicBezTo>
                  <a:cubicBezTo>
                    <a:pt x="76531" y="9135"/>
                    <a:pt x="81633" y="15268"/>
                    <a:pt x="81633" y="22200"/>
                  </a:cubicBezTo>
                  <a:cubicBezTo>
                    <a:pt x="81633" y="35664"/>
                    <a:pt x="64258" y="51129"/>
                    <a:pt x="40539" y="51129"/>
                  </a:cubicBezTo>
                  <a:cubicBezTo>
                    <a:pt x="39297" y="51129"/>
                    <a:pt x="37367" y="51129"/>
                    <a:pt x="36126" y="50995"/>
                  </a:cubicBez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9" name="Dowolny kształt: kształt 238">
              <a:extLst>
                <a:ext uri="{FF2B5EF4-FFF2-40B4-BE49-F238E27FC236}">
                  <a16:creationId xmlns:a16="http://schemas.microsoft.com/office/drawing/2014/main" id="{E8C491DE-FDC9-B7C5-8926-FA34036AD1B9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767827" y="6925077"/>
              <a:ext cx="60538" cy="115582"/>
            </a:xfrm>
            <a:custGeom>
              <a:avLst/>
              <a:gdLst>
                <a:gd name="connsiteX0" fmla="*/ 60809 w 60538"/>
                <a:gd name="connsiteY0" fmla="*/ 5143 h 115582"/>
                <a:gd name="connsiteX1" fmla="*/ 55293 w 60538"/>
                <a:gd name="connsiteY1" fmla="*/ 77 h 115582"/>
                <a:gd name="connsiteX2" fmla="*/ 47571 w 60538"/>
                <a:gd name="connsiteY2" fmla="*/ 7410 h 115582"/>
                <a:gd name="connsiteX3" fmla="*/ 53087 w 60538"/>
                <a:gd name="connsiteY3" fmla="*/ 12476 h 115582"/>
                <a:gd name="connsiteX4" fmla="*/ 60809 w 60538"/>
                <a:gd name="connsiteY4" fmla="*/ 5143 h 115582"/>
                <a:gd name="connsiteX5" fmla="*/ 31574 w 60538"/>
                <a:gd name="connsiteY5" fmla="*/ 94996 h 115582"/>
                <a:gd name="connsiteX6" fmla="*/ 13785 w 60538"/>
                <a:gd name="connsiteY6" fmla="*/ 111927 h 115582"/>
                <a:gd name="connsiteX7" fmla="*/ 8820 w 60538"/>
                <a:gd name="connsiteY7" fmla="*/ 111127 h 115582"/>
                <a:gd name="connsiteX8" fmla="*/ 13509 w 60538"/>
                <a:gd name="connsiteY8" fmla="*/ 104328 h 115582"/>
                <a:gd name="connsiteX9" fmla="*/ 8131 w 60538"/>
                <a:gd name="connsiteY9" fmla="*/ 99396 h 115582"/>
                <a:gd name="connsiteX10" fmla="*/ 271 w 60538"/>
                <a:gd name="connsiteY10" fmla="*/ 107261 h 115582"/>
                <a:gd name="connsiteX11" fmla="*/ 13923 w 60538"/>
                <a:gd name="connsiteY11" fmla="*/ 115660 h 115582"/>
                <a:gd name="connsiteX12" fmla="*/ 42606 w 60538"/>
                <a:gd name="connsiteY12" fmla="*/ 94596 h 115582"/>
                <a:gd name="connsiteX13" fmla="*/ 55017 w 60538"/>
                <a:gd name="connsiteY13" fmla="*/ 46870 h 115582"/>
                <a:gd name="connsiteX14" fmla="*/ 55707 w 60538"/>
                <a:gd name="connsiteY14" fmla="*/ 42204 h 115582"/>
                <a:gd name="connsiteX15" fmla="*/ 40952 w 60538"/>
                <a:gd name="connsiteY15" fmla="*/ 29673 h 115582"/>
                <a:gd name="connsiteX16" fmla="*/ 16819 w 60538"/>
                <a:gd name="connsiteY16" fmla="*/ 50070 h 115582"/>
                <a:gd name="connsiteX17" fmla="*/ 19163 w 60538"/>
                <a:gd name="connsiteY17" fmla="*/ 51803 h 115582"/>
                <a:gd name="connsiteX18" fmla="*/ 21921 w 60538"/>
                <a:gd name="connsiteY18" fmla="*/ 49403 h 115582"/>
                <a:gd name="connsiteX19" fmla="*/ 40538 w 60538"/>
                <a:gd name="connsiteY19" fmla="*/ 33406 h 115582"/>
                <a:gd name="connsiteX20" fmla="*/ 45226 w 60538"/>
                <a:gd name="connsiteY20" fmla="*/ 39938 h 115582"/>
                <a:gd name="connsiteX21" fmla="*/ 44813 w 60538"/>
                <a:gd name="connsiteY21" fmla="*/ 43937 h 115582"/>
                <a:gd name="connsiteX22" fmla="*/ 31574 w 60538"/>
                <a:gd name="connsiteY22" fmla="*/ 94996 h 115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38" h="115582">
                  <a:moveTo>
                    <a:pt x="60809" y="5143"/>
                  </a:moveTo>
                  <a:cubicBezTo>
                    <a:pt x="60809" y="2877"/>
                    <a:pt x="59017" y="77"/>
                    <a:pt x="55293" y="77"/>
                  </a:cubicBezTo>
                  <a:cubicBezTo>
                    <a:pt x="51294" y="77"/>
                    <a:pt x="47571" y="3810"/>
                    <a:pt x="47571" y="7410"/>
                  </a:cubicBezTo>
                  <a:cubicBezTo>
                    <a:pt x="47571" y="9543"/>
                    <a:pt x="49226" y="12476"/>
                    <a:pt x="53087" y="12476"/>
                  </a:cubicBezTo>
                  <a:cubicBezTo>
                    <a:pt x="56810" y="12476"/>
                    <a:pt x="60809" y="9009"/>
                    <a:pt x="60809" y="5143"/>
                  </a:cubicBezTo>
                  <a:close/>
                  <a:moveTo>
                    <a:pt x="31574" y="94996"/>
                  </a:moveTo>
                  <a:cubicBezTo>
                    <a:pt x="29230" y="104195"/>
                    <a:pt x="21921" y="111927"/>
                    <a:pt x="13785" y="111927"/>
                  </a:cubicBezTo>
                  <a:cubicBezTo>
                    <a:pt x="11992" y="111927"/>
                    <a:pt x="10337" y="111660"/>
                    <a:pt x="8820" y="111127"/>
                  </a:cubicBezTo>
                  <a:cubicBezTo>
                    <a:pt x="12406" y="109527"/>
                    <a:pt x="13509" y="106328"/>
                    <a:pt x="13509" y="104328"/>
                  </a:cubicBezTo>
                  <a:cubicBezTo>
                    <a:pt x="13509" y="101129"/>
                    <a:pt x="10889" y="99396"/>
                    <a:pt x="8131" y="99396"/>
                  </a:cubicBezTo>
                  <a:cubicBezTo>
                    <a:pt x="3856" y="99396"/>
                    <a:pt x="271" y="102995"/>
                    <a:pt x="271" y="107261"/>
                  </a:cubicBezTo>
                  <a:cubicBezTo>
                    <a:pt x="271" y="112327"/>
                    <a:pt x="5649" y="115660"/>
                    <a:pt x="13923" y="115660"/>
                  </a:cubicBezTo>
                  <a:cubicBezTo>
                    <a:pt x="22197" y="115660"/>
                    <a:pt x="38331" y="110861"/>
                    <a:pt x="42606" y="94596"/>
                  </a:cubicBezTo>
                  <a:lnTo>
                    <a:pt x="55017" y="46870"/>
                  </a:lnTo>
                  <a:cubicBezTo>
                    <a:pt x="55431" y="45404"/>
                    <a:pt x="55707" y="44204"/>
                    <a:pt x="55707" y="42204"/>
                  </a:cubicBezTo>
                  <a:cubicBezTo>
                    <a:pt x="55707" y="34872"/>
                    <a:pt x="49226" y="29673"/>
                    <a:pt x="40952" y="29673"/>
                  </a:cubicBezTo>
                  <a:cubicBezTo>
                    <a:pt x="25644" y="29673"/>
                    <a:pt x="16819" y="48203"/>
                    <a:pt x="16819" y="50070"/>
                  </a:cubicBezTo>
                  <a:cubicBezTo>
                    <a:pt x="16819" y="51803"/>
                    <a:pt x="18749" y="51803"/>
                    <a:pt x="19163" y="51803"/>
                  </a:cubicBezTo>
                  <a:cubicBezTo>
                    <a:pt x="20818" y="51803"/>
                    <a:pt x="20956" y="51403"/>
                    <a:pt x="21921" y="49403"/>
                  </a:cubicBezTo>
                  <a:cubicBezTo>
                    <a:pt x="25369" y="41671"/>
                    <a:pt x="32540" y="33406"/>
                    <a:pt x="40538" y="33406"/>
                  </a:cubicBezTo>
                  <a:cubicBezTo>
                    <a:pt x="43985" y="33406"/>
                    <a:pt x="45226" y="35672"/>
                    <a:pt x="45226" y="39938"/>
                  </a:cubicBezTo>
                  <a:cubicBezTo>
                    <a:pt x="45226" y="41405"/>
                    <a:pt x="44951" y="43271"/>
                    <a:pt x="44813" y="43937"/>
                  </a:cubicBezTo>
                  <a:lnTo>
                    <a:pt x="31574" y="94996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640A344A-5687-2466-9B9A-45B9831C551D}"/>
              </a:ext>
            </a:extLst>
          </p:cNvPr>
          <p:cNvSpPr txBox="1"/>
          <p:nvPr/>
        </p:nvSpPr>
        <p:spPr>
          <a:xfrm>
            <a:off x="244393" y="6449198"/>
            <a:ext cx="47912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RDD,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J. </a:t>
            </a:r>
            <a:r>
              <a:rPr kumimoji="0" lang="pl-P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Kolodynski</a:t>
            </a: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, M. Guta, 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Nat</a:t>
            </a: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.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Commun</a:t>
            </a: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.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3, 1063 (2012)</a:t>
            </a: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endParaRPr kumimoji="0" lang="pl-PL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52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2" grpId="0" animBg="1"/>
      <p:bldP spid="142" grpId="0"/>
      <p:bldP spid="143" grpId="0"/>
      <p:bldP spid="159" grpId="0"/>
      <p:bldP spid="162" grpId="0"/>
      <p:bldP spid="264" grpId="0"/>
      <p:bldP spid="180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84F81-F9DD-9981-7485-D9A1C58CF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rostokąt 122">
            <a:extLst>
              <a:ext uri="{FF2B5EF4-FFF2-40B4-BE49-F238E27FC236}">
                <a16:creationId xmlns:a16="http://schemas.microsoft.com/office/drawing/2014/main" id="{5A2A58E5-468D-42BD-2F05-168F9295F39C}"/>
              </a:ext>
            </a:extLst>
          </p:cNvPr>
          <p:cNvSpPr/>
          <p:nvPr/>
        </p:nvSpPr>
        <p:spPr>
          <a:xfrm>
            <a:off x="4794301" y="3336601"/>
            <a:ext cx="4200107" cy="345712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8" name="Prostokąt 87">
            <a:extLst>
              <a:ext uri="{FF2B5EF4-FFF2-40B4-BE49-F238E27FC236}">
                <a16:creationId xmlns:a16="http://schemas.microsoft.com/office/drawing/2014/main" id="{A573AF74-428F-7152-0644-D0B3F910DC62}"/>
              </a:ext>
            </a:extLst>
          </p:cNvPr>
          <p:cNvSpPr/>
          <p:nvPr/>
        </p:nvSpPr>
        <p:spPr>
          <a:xfrm>
            <a:off x="4985193" y="2353274"/>
            <a:ext cx="3277678" cy="61999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5C213161-3A08-943D-FA84-341439D01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6300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From interferometry to a quantum channel </a:t>
            </a:r>
            <a:r>
              <a:rPr lang="pl-PL" dirty="0" err="1"/>
              <a:t>estimation</a:t>
            </a:r>
            <a:r>
              <a:rPr lang="pl-PL" dirty="0"/>
              <a:t> problem…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4C036F9D-D151-B309-7127-54664C69AF0A}"/>
              </a:ext>
            </a:extLst>
          </p:cNvPr>
          <p:cNvSpPr/>
          <p:nvPr/>
        </p:nvSpPr>
        <p:spPr>
          <a:xfrm>
            <a:off x="2510675" y="1253601"/>
            <a:ext cx="939101" cy="88050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Obraz 6" descr="TP_tmp.emf">
            <a:extLst>
              <a:ext uri="{FF2B5EF4-FFF2-40B4-BE49-F238E27FC236}">
                <a16:creationId xmlns:a16="http://schemas.microsoft.com/office/drawing/2014/main" id="{3983F11D-4CB2-FE9A-46BB-6DA9C584C37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02676" y="2006334"/>
            <a:ext cx="218420" cy="255551"/>
          </a:xfrm>
          <a:prstGeom prst="rect">
            <a:avLst/>
          </a:prstGeom>
          <a:noFill/>
          <a:ln/>
          <a:effectLst/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489C72F-8BC0-FB76-9F0B-390FB8EB758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65" y="1557743"/>
            <a:ext cx="347886" cy="352102"/>
          </a:xfrm>
          <a:prstGeom prst="rect">
            <a:avLst/>
          </a:prstGeom>
          <a:noFill/>
          <a:ln/>
          <a:effectLst/>
        </p:spPr>
      </p:pic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4C43D106-8E71-27BB-410E-17AF1E6A39B8}"/>
              </a:ext>
            </a:extLst>
          </p:cNvPr>
          <p:cNvCxnSpPr>
            <a:cxnSpLocks/>
          </p:cNvCxnSpPr>
          <p:nvPr/>
        </p:nvCxnSpPr>
        <p:spPr>
          <a:xfrm>
            <a:off x="1752655" y="1745969"/>
            <a:ext cx="62067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0FD85EDF-DC89-E62E-0594-CD792274E6AC}"/>
              </a:ext>
            </a:extLst>
          </p:cNvPr>
          <p:cNvCxnSpPr>
            <a:cxnSpLocks/>
          </p:cNvCxnSpPr>
          <p:nvPr/>
        </p:nvCxnSpPr>
        <p:spPr>
          <a:xfrm>
            <a:off x="3588679" y="1745969"/>
            <a:ext cx="578045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a 14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$$&#10; \end{document}&#10;" title="IguanaTex Vector Display">
            <a:extLst>
              <a:ext uri="{FF2B5EF4-FFF2-40B4-BE49-F238E27FC236}">
                <a16:creationId xmlns:a16="http://schemas.microsoft.com/office/drawing/2014/main" id="{ECC047C4-F72E-FB01-BD7C-0EE2699BE718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4390144" y="1989481"/>
            <a:ext cx="363711" cy="289258"/>
            <a:chOff x="13086743" y="4132533"/>
            <a:chExt cx="363711" cy="289258"/>
          </a:xfrm>
        </p:grpSpPr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id="{771152C2-FB5C-892F-40F8-20832F541F94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3086743" y="4132533"/>
              <a:ext cx="176342" cy="256098"/>
            </a:xfrm>
            <a:custGeom>
              <a:avLst/>
              <a:gdLst>
                <a:gd name="connsiteX0" fmla="*/ 1349 w 176342"/>
                <a:gd name="connsiteY0" fmla="*/ 239437 h 256098"/>
                <a:gd name="connsiteX1" fmla="*/ 228 w 176342"/>
                <a:gd name="connsiteY1" fmla="*/ 245665 h 256098"/>
                <a:gd name="connsiteX2" fmla="*/ 10689 w 176342"/>
                <a:gd name="connsiteY2" fmla="*/ 256173 h 256098"/>
                <a:gd name="connsiteX3" fmla="*/ 23765 w 176342"/>
                <a:gd name="connsiteY3" fmla="*/ 248000 h 256098"/>
                <a:gd name="connsiteX4" fmla="*/ 47676 w 176342"/>
                <a:gd name="connsiteY4" fmla="*/ 150309 h 256098"/>
                <a:gd name="connsiteX5" fmla="*/ 84663 w 176342"/>
                <a:gd name="connsiteY5" fmla="*/ 176386 h 256098"/>
                <a:gd name="connsiteX6" fmla="*/ 176571 w 176342"/>
                <a:gd name="connsiteY6" fmla="*/ 63516 h 256098"/>
                <a:gd name="connsiteX7" fmla="*/ 124639 w 176342"/>
                <a:gd name="connsiteY7" fmla="*/ 75 h 256098"/>
                <a:gd name="connsiteX8" fmla="*/ 37963 w 176342"/>
                <a:gd name="connsiteY8" fmla="*/ 86479 h 256098"/>
                <a:gd name="connsiteX9" fmla="*/ 1349 w 176342"/>
                <a:gd name="connsiteY9" fmla="*/ 239437 h 256098"/>
                <a:gd name="connsiteX10" fmla="*/ 84290 w 176342"/>
                <a:gd name="connsiteY10" fmla="*/ 167823 h 256098"/>
                <a:gd name="connsiteX11" fmla="*/ 52160 w 176342"/>
                <a:gd name="connsiteY11" fmla="*/ 133184 h 256098"/>
                <a:gd name="connsiteX12" fmla="*/ 55148 w 176342"/>
                <a:gd name="connsiteY12" fmla="*/ 118783 h 256098"/>
                <a:gd name="connsiteX13" fmla="*/ 77565 w 176342"/>
                <a:gd name="connsiteY13" fmla="*/ 45612 h 256098"/>
                <a:gd name="connsiteX14" fmla="*/ 123892 w 176342"/>
                <a:gd name="connsiteY14" fmla="*/ 8637 h 256098"/>
                <a:gd name="connsiteX15" fmla="*/ 149671 w 176342"/>
                <a:gd name="connsiteY15" fmla="*/ 46780 h 256098"/>
                <a:gd name="connsiteX16" fmla="*/ 128749 w 176342"/>
                <a:gd name="connsiteY16" fmla="*/ 130848 h 256098"/>
                <a:gd name="connsiteX17" fmla="*/ 84290 w 176342"/>
                <a:gd name="connsiteY17" fmla="*/ 167823 h 25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6342" h="256098">
                  <a:moveTo>
                    <a:pt x="1349" y="239437"/>
                  </a:moveTo>
                  <a:cubicBezTo>
                    <a:pt x="228" y="244108"/>
                    <a:pt x="228" y="244886"/>
                    <a:pt x="228" y="245665"/>
                  </a:cubicBezTo>
                  <a:cubicBezTo>
                    <a:pt x="228" y="251503"/>
                    <a:pt x="4338" y="256173"/>
                    <a:pt x="10689" y="256173"/>
                  </a:cubicBezTo>
                  <a:cubicBezTo>
                    <a:pt x="18535" y="256173"/>
                    <a:pt x="23018" y="249168"/>
                    <a:pt x="23765" y="248000"/>
                  </a:cubicBezTo>
                  <a:cubicBezTo>
                    <a:pt x="25633" y="244497"/>
                    <a:pt x="37589" y="192343"/>
                    <a:pt x="47676" y="150309"/>
                  </a:cubicBezTo>
                  <a:cubicBezTo>
                    <a:pt x="55148" y="165877"/>
                    <a:pt x="67104" y="176386"/>
                    <a:pt x="84663" y="176386"/>
                  </a:cubicBezTo>
                  <a:cubicBezTo>
                    <a:pt x="128375" y="176386"/>
                    <a:pt x="176571" y="121508"/>
                    <a:pt x="176571" y="63516"/>
                  </a:cubicBezTo>
                  <a:cubicBezTo>
                    <a:pt x="176571" y="22260"/>
                    <a:pt x="151913" y="75"/>
                    <a:pt x="124639" y="75"/>
                  </a:cubicBezTo>
                  <a:cubicBezTo>
                    <a:pt x="88399" y="75"/>
                    <a:pt x="49171" y="38995"/>
                    <a:pt x="37963" y="86479"/>
                  </a:cubicBezTo>
                  <a:lnTo>
                    <a:pt x="1349" y="239437"/>
                  </a:lnTo>
                  <a:close/>
                  <a:moveTo>
                    <a:pt x="84290" y="167823"/>
                  </a:moveTo>
                  <a:cubicBezTo>
                    <a:pt x="58137" y="167823"/>
                    <a:pt x="52160" y="136687"/>
                    <a:pt x="52160" y="133184"/>
                  </a:cubicBezTo>
                  <a:cubicBezTo>
                    <a:pt x="52160" y="131627"/>
                    <a:pt x="54028" y="123843"/>
                    <a:pt x="55148" y="118783"/>
                  </a:cubicBezTo>
                  <a:cubicBezTo>
                    <a:pt x="65609" y="75192"/>
                    <a:pt x="69345" y="61180"/>
                    <a:pt x="77565" y="45612"/>
                  </a:cubicBezTo>
                  <a:cubicBezTo>
                    <a:pt x="93630" y="17200"/>
                    <a:pt x="112310" y="8637"/>
                    <a:pt x="123892" y="8637"/>
                  </a:cubicBezTo>
                  <a:cubicBezTo>
                    <a:pt x="137716" y="8637"/>
                    <a:pt x="149671" y="19924"/>
                    <a:pt x="149671" y="46780"/>
                  </a:cubicBezTo>
                  <a:cubicBezTo>
                    <a:pt x="149671" y="68186"/>
                    <a:pt x="138836" y="111777"/>
                    <a:pt x="128749" y="130848"/>
                  </a:cubicBezTo>
                  <a:cubicBezTo>
                    <a:pt x="116420" y="155369"/>
                    <a:pt x="98487" y="167823"/>
                    <a:pt x="84290" y="167823"/>
                  </a:cubicBez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" name="Dowolny kształt: kształt 13">
              <a:extLst>
                <a:ext uri="{FF2B5EF4-FFF2-40B4-BE49-F238E27FC236}">
                  <a16:creationId xmlns:a16="http://schemas.microsoft.com/office/drawing/2014/main" id="{4AEFF8BE-821F-4289-5A22-6B3778BC312A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3286740" y="4242795"/>
              <a:ext cx="163714" cy="178996"/>
            </a:xfrm>
            <a:custGeom>
              <a:avLst/>
              <a:gdLst>
                <a:gd name="connsiteX0" fmla="*/ 64830 w 163714"/>
                <a:gd name="connsiteY0" fmla="*/ 122677 h 178996"/>
                <a:gd name="connsiteX1" fmla="*/ 73722 w 163714"/>
                <a:gd name="connsiteY1" fmla="*/ 122949 h 178996"/>
                <a:gd name="connsiteX2" fmla="*/ 163948 w 163714"/>
                <a:gd name="connsiteY2" fmla="*/ 39853 h 178996"/>
                <a:gd name="connsiteX3" fmla="*/ 129688 w 163714"/>
                <a:gd name="connsiteY3" fmla="*/ 76 h 178996"/>
                <a:gd name="connsiteX4" fmla="*/ 67184 w 163714"/>
                <a:gd name="connsiteY4" fmla="*/ 68460 h 178996"/>
                <a:gd name="connsiteX5" fmla="*/ 56461 w 163714"/>
                <a:gd name="connsiteY5" fmla="*/ 102788 h 178996"/>
                <a:gd name="connsiteX6" fmla="*/ 9387 w 163714"/>
                <a:gd name="connsiteY6" fmla="*/ 64918 h 178996"/>
                <a:gd name="connsiteX7" fmla="*/ 32139 w 163714"/>
                <a:gd name="connsiteY7" fmla="*/ 9612 h 178996"/>
                <a:gd name="connsiteX8" fmla="*/ 34232 w 163714"/>
                <a:gd name="connsiteY8" fmla="*/ 6070 h 178996"/>
                <a:gd name="connsiteX9" fmla="*/ 30047 w 163714"/>
                <a:gd name="connsiteY9" fmla="*/ 2801 h 178996"/>
                <a:gd name="connsiteX10" fmla="*/ 21678 w 163714"/>
                <a:gd name="connsiteY10" fmla="*/ 8794 h 178996"/>
                <a:gd name="connsiteX11" fmla="*/ 233 w 163714"/>
                <a:gd name="connsiteY11" fmla="*/ 67643 h 178996"/>
                <a:gd name="connsiteX12" fmla="*/ 50969 w 163714"/>
                <a:gd name="connsiteY12" fmla="*/ 120497 h 178996"/>
                <a:gd name="connsiteX13" fmla="*/ 36324 w 163714"/>
                <a:gd name="connsiteY13" fmla="*/ 170355 h 178996"/>
                <a:gd name="connsiteX14" fmla="*/ 45216 w 163714"/>
                <a:gd name="connsiteY14" fmla="*/ 179073 h 178996"/>
                <a:gd name="connsiteX15" fmla="*/ 55415 w 163714"/>
                <a:gd name="connsiteY15" fmla="*/ 173079 h 178996"/>
                <a:gd name="connsiteX16" fmla="*/ 64830 w 163714"/>
                <a:gd name="connsiteY16" fmla="*/ 122677 h 178996"/>
                <a:gd name="connsiteX17" fmla="*/ 68230 w 163714"/>
                <a:gd name="connsiteY17" fmla="*/ 104150 h 178996"/>
                <a:gd name="connsiteX18" fmla="*/ 88106 w 163714"/>
                <a:gd name="connsiteY18" fmla="*/ 42850 h 178996"/>
                <a:gd name="connsiteX19" fmla="*/ 126811 w 163714"/>
                <a:gd name="connsiteY19" fmla="*/ 18603 h 178996"/>
                <a:gd name="connsiteX20" fmla="*/ 154533 w 163714"/>
                <a:gd name="connsiteY20" fmla="*/ 45302 h 178996"/>
                <a:gd name="connsiteX21" fmla="*/ 76599 w 163714"/>
                <a:gd name="connsiteY21" fmla="*/ 104423 h 178996"/>
                <a:gd name="connsiteX22" fmla="*/ 68230 w 163714"/>
                <a:gd name="connsiteY22" fmla="*/ 104150 h 17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3714" h="178996">
                  <a:moveTo>
                    <a:pt x="64830" y="122677"/>
                  </a:moveTo>
                  <a:cubicBezTo>
                    <a:pt x="67707" y="122949"/>
                    <a:pt x="70845" y="122949"/>
                    <a:pt x="73722" y="122949"/>
                  </a:cubicBezTo>
                  <a:cubicBezTo>
                    <a:pt x="120796" y="122949"/>
                    <a:pt x="163948" y="82900"/>
                    <a:pt x="163948" y="39853"/>
                  </a:cubicBezTo>
                  <a:cubicBezTo>
                    <a:pt x="163948" y="15606"/>
                    <a:pt x="150087" y="76"/>
                    <a:pt x="129688" y="76"/>
                  </a:cubicBezTo>
                  <a:cubicBezTo>
                    <a:pt x="93598" y="76"/>
                    <a:pt x="74506" y="48027"/>
                    <a:pt x="67184" y="68460"/>
                  </a:cubicBezTo>
                  <a:cubicBezTo>
                    <a:pt x="63784" y="78540"/>
                    <a:pt x="58030" y="97612"/>
                    <a:pt x="56461" y="102788"/>
                  </a:cubicBezTo>
                  <a:cubicBezTo>
                    <a:pt x="27693" y="98701"/>
                    <a:pt x="9387" y="85079"/>
                    <a:pt x="9387" y="64918"/>
                  </a:cubicBezTo>
                  <a:cubicBezTo>
                    <a:pt x="9387" y="64646"/>
                    <a:pt x="10956" y="34132"/>
                    <a:pt x="32139" y="9612"/>
                  </a:cubicBezTo>
                  <a:cubicBezTo>
                    <a:pt x="33970" y="7705"/>
                    <a:pt x="34232" y="7160"/>
                    <a:pt x="34232" y="6070"/>
                  </a:cubicBezTo>
                  <a:cubicBezTo>
                    <a:pt x="34232" y="2801"/>
                    <a:pt x="30832" y="2801"/>
                    <a:pt x="30047" y="2801"/>
                  </a:cubicBezTo>
                  <a:cubicBezTo>
                    <a:pt x="27693" y="2801"/>
                    <a:pt x="26647" y="2801"/>
                    <a:pt x="21678" y="8794"/>
                  </a:cubicBezTo>
                  <a:cubicBezTo>
                    <a:pt x="7033" y="27593"/>
                    <a:pt x="233" y="55928"/>
                    <a:pt x="233" y="67643"/>
                  </a:cubicBezTo>
                  <a:cubicBezTo>
                    <a:pt x="233" y="91890"/>
                    <a:pt x="17232" y="112869"/>
                    <a:pt x="50969" y="120497"/>
                  </a:cubicBezTo>
                  <a:cubicBezTo>
                    <a:pt x="37893" y="162726"/>
                    <a:pt x="36324" y="167903"/>
                    <a:pt x="36324" y="170355"/>
                  </a:cubicBezTo>
                  <a:cubicBezTo>
                    <a:pt x="36324" y="177711"/>
                    <a:pt x="42339" y="179073"/>
                    <a:pt x="45216" y="179073"/>
                  </a:cubicBezTo>
                  <a:cubicBezTo>
                    <a:pt x="48092" y="179073"/>
                    <a:pt x="53323" y="177166"/>
                    <a:pt x="55415" y="173079"/>
                  </a:cubicBezTo>
                  <a:cubicBezTo>
                    <a:pt x="57246" y="168992"/>
                    <a:pt x="59599" y="155098"/>
                    <a:pt x="64830" y="122677"/>
                  </a:cubicBezTo>
                  <a:close/>
                  <a:moveTo>
                    <a:pt x="68230" y="104150"/>
                  </a:moveTo>
                  <a:cubicBezTo>
                    <a:pt x="73460" y="72819"/>
                    <a:pt x="75552" y="60559"/>
                    <a:pt x="88106" y="42850"/>
                  </a:cubicBezTo>
                  <a:cubicBezTo>
                    <a:pt x="99874" y="26231"/>
                    <a:pt x="113735" y="18603"/>
                    <a:pt x="126811" y="18603"/>
                  </a:cubicBezTo>
                  <a:cubicBezTo>
                    <a:pt x="144857" y="18603"/>
                    <a:pt x="154533" y="31135"/>
                    <a:pt x="154533" y="45302"/>
                  </a:cubicBezTo>
                  <a:cubicBezTo>
                    <a:pt x="154533" y="72819"/>
                    <a:pt x="121581" y="104423"/>
                    <a:pt x="76599" y="104423"/>
                  </a:cubicBezTo>
                  <a:cubicBezTo>
                    <a:pt x="74245" y="104423"/>
                    <a:pt x="70584" y="104423"/>
                    <a:pt x="68230" y="104150"/>
                  </a:cubicBez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pic>
        <p:nvPicPr>
          <p:cNvPr id="34" name="Obraz 33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ax_{\rho} F_Q[\mathcal{E}_\varphi \otimes \mathcal{I}(\rho)] = ? $$&#10;\end{document}&#10;" title="IguanaTex Bitmap Display">
            <a:extLst>
              <a:ext uri="{FF2B5EF4-FFF2-40B4-BE49-F238E27FC236}">
                <a16:creationId xmlns:a16="http://schemas.microsoft.com/office/drawing/2014/main" id="{A061B093-25D8-6EB3-2C2E-F27B5D8F377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05" y="2443225"/>
            <a:ext cx="2981045" cy="485010"/>
          </a:xfrm>
          <a:prstGeom prst="rect">
            <a:avLst/>
          </a:prstGeom>
          <a:noFill/>
          <a:ln/>
          <a:effectLst/>
        </p:spPr>
      </p:pic>
      <p:sp>
        <p:nvSpPr>
          <p:cNvPr id="122" name="Prostokąt 121">
            <a:extLst>
              <a:ext uri="{FF2B5EF4-FFF2-40B4-BE49-F238E27FC236}">
                <a16:creationId xmlns:a16="http://schemas.microsoft.com/office/drawing/2014/main" id="{52A30CA2-29D8-927F-DB5D-FFDFFB4D7C92}"/>
              </a:ext>
            </a:extLst>
          </p:cNvPr>
          <p:cNvSpPr/>
          <p:nvPr/>
        </p:nvSpPr>
        <p:spPr>
          <a:xfrm>
            <a:off x="166394" y="3337872"/>
            <a:ext cx="4406338" cy="3457125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25" name="Łącznik łamany 11 1">
            <a:extLst>
              <a:ext uri="{FF2B5EF4-FFF2-40B4-BE49-F238E27FC236}">
                <a16:creationId xmlns:a16="http://schemas.microsoft.com/office/drawing/2014/main" id="{3995722C-B9C4-DFD0-290B-1A91E5802767}"/>
              </a:ext>
            </a:extLst>
          </p:cNvPr>
          <p:cNvCxnSpPr>
            <a:cxnSpLocks/>
            <a:stCxn id="88" idx="2"/>
            <a:endCxn id="123" idx="0"/>
          </p:cNvCxnSpPr>
          <p:nvPr/>
        </p:nvCxnSpPr>
        <p:spPr>
          <a:xfrm rot="16200000" flipH="1">
            <a:off x="6577529" y="3019774"/>
            <a:ext cx="363329" cy="270323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Łącznik łamany 11 2">
            <a:extLst>
              <a:ext uri="{FF2B5EF4-FFF2-40B4-BE49-F238E27FC236}">
                <a16:creationId xmlns:a16="http://schemas.microsoft.com/office/drawing/2014/main" id="{C53F5D9E-66C7-C058-1200-18DA87198DE0}"/>
              </a:ext>
            </a:extLst>
          </p:cNvPr>
          <p:cNvCxnSpPr>
            <a:cxnSpLocks/>
            <a:stCxn id="88" idx="2"/>
            <a:endCxn id="122" idx="0"/>
          </p:cNvCxnSpPr>
          <p:nvPr/>
        </p:nvCxnSpPr>
        <p:spPr>
          <a:xfrm rot="5400000">
            <a:off x="4314498" y="1028338"/>
            <a:ext cx="364600" cy="4254469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pole tekstowe 141">
            <a:extLst>
              <a:ext uri="{FF2B5EF4-FFF2-40B4-BE49-F238E27FC236}">
                <a16:creationId xmlns:a16="http://schemas.microsoft.com/office/drawing/2014/main" id="{8895185E-B2DD-75BE-0E18-BCEE7FFB10D7}"/>
              </a:ext>
            </a:extLst>
          </p:cNvPr>
          <p:cNvSpPr txBox="1"/>
          <p:nvPr/>
        </p:nvSpPr>
        <p:spPr>
          <a:xfrm>
            <a:off x="166394" y="3455268"/>
            <a:ext cx="4408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Minimization</a:t>
            </a:r>
            <a:r>
              <a:rPr lang="pl-PL" dirty="0"/>
              <a:t> </a:t>
            </a:r>
            <a:r>
              <a:rPr lang="pl-PL" dirty="0" err="1"/>
              <a:t>over</a:t>
            </a:r>
            <a:r>
              <a:rPr lang="pl-PL" dirty="0"/>
              <a:t> </a:t>
            </a:r>
            <a:r>
              <a:rPr lang="pl-PL" dirty="0" err="1"/>
              <a:t>purifications</a:t>
            </a:r>
            <a:r>
              <a:rPr lang="pl-PL" dirty="0"/>
              <a:t> (MOP)</a:t>
            </a:r>
          </a:p>
        </p:txBody>
      </p:sp>
      <p:sp>
        <p:nvSpPr>
          <p:cNvPr id="143" name="pole tekstowe 142">
            <a:extLst>
              <a:ext uri="{FF2B5EF4-FFF2-40B4-BE49-F238E27FC236}">
                <a16:creationId xmlns:a16="http://schemas.microsoft.com/office/drawing/2014/main" id="{3A614962-3A78-223E-5A89-7E83F3F28A97}"/>
              </a:ext>
            </a:extLst>
          </p:cNvPr>
          <p:cNvSpPr txBox="1"/>
          <p:nvPr/>
        </p:nvSpPr>
        <p:spPr>
          <a:xfrm>
            <a:off x="5621151" y="3408604"/>
            <a:ext cx="2650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Iterative</a:t>
            </a:r>
            <a:r>
              <a:rPr lang="pl-PL" dirty="0"/>
              <a:t> </a:t>
            </a:r>
            <a:r>
              <a:rPr lang="pl-PL" dirty="0" err="1"/>
              <a:t>See</a:t>
            </a:r>
            <a:r>
              <a:rPr lang="pl-PL" dirty="0"/>
              <a:t>-Saw (ISS)</a:t>
            </a:r>
          </a:p>
        </p:txBody>
      </p:sp>
      <p:pic>
        <p:nvPicPr>
          <p:cNvPr id="156" name="Obraz 155">
            <a:extLst>
              <a:ext uri="{FF2B5EF4-FFF2-40B4-BE49-F238E27FC236}">
                <a16:creationId xmlns:a16="http://schemas.microsoft.com/office/drawing/2014/main" id="{FEC38F86-E252-E196-AE80-E0F2C6BDA07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32" y="3968838"/>
            <a:ext cx="2272279" cy="401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59" name="pole tekstowe 158">
            <a:extLst>
              <a:ext uri="{FF2B5EF4-FFF2-40B4-BE49-F238E27FC236}">
                <a16:creationId xmlns:a16="http://schemas.microsoft.com/office/drawing/2014/main" id="{AB2A4139-45EB-CF49-BBA5-15C9807DA237}"/>
              </a:ext>
            </a:extLst>
          </p:cNvPr>
          <p:cNvSpPr txBox="1"/>
          <p:nvPr/>
        </p:nvSpPr>
        <p:spPr>
          <a:xfrm>
            <a:off x="224526" y="6203320"/>
            <a:ext cx="457666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lphaUcPeriod"/>
            </a:pPr>
            <a:r>
              <a:rPr kumimoji="0" lang="pl-P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Fujiwara</a:t>
            </a: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, H. </a:t>
            </a:r>
            <a:r>
              <a:rPr kumimoji="0" lang="pl-P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Imai</a:t>
            </a: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, J. </a:t>
            </a:r>
            <a:r>
              <a:rPr kumimoji="0" lang="pl-P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Phys</a:t>
            </a: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. A 41, 255304 (2008)</a:t>
            </a:r>
          </a:p>
          <a:p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RDD,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J. </a:t>
            </a:r>
            <a:r>
              <a:rPr kumimoji="0" lang="pl-P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Kolodynski</a:t>
            </a: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, M. Guta, 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Nat</a:t>
            </a: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Commun</a:t>
            </a: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3, 1063 (2012)</a:t>
            </a: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endParaRPr lang="pl-PL" sz="1050" dirty="0"/>
          </a:p>
        </p:txBody>
      </p:sp>
      <p:sp>
        <p:nvSpPr>
          <p:cNvPr id="162" name="pole tekstowe 161">
            <a:extLst>
              <a:ext uri="{FF2B5EF4-FFF2-40B4-BE49-F238E27FC236}">
                <a16:creationId xmlns:a16="http://schemas.microsoft.com/office/drawing/2014/main" id="{7B3411EA-1622-4E10-FD31-3CA25F4772F9}"/>
              </a:ext>
            </a:extLst>
          </p:cNvPr>
          <p:cNvSpPr txBox="1"/>
          <p:nvPr/>
        </p:nvSpPr>
        <p:spPr>
          <a:xfrm>
            <a:off x="4779019" y="6313700"/>
            <a:ext cx="45766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K. </a:t>
            </a:r>
            <a:r>
              <a:rPr lang="pl-PL" sz="105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Macieszczak</a:t>
            </a:r>
            <a:r>
              <a:rPr lang="pl-PL" sz="105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arxiv:1312.1356 </a:t>
            </a: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(2013) </a:t>
            </a:r>
            <a:endParaRPr lang="pl-PL" sz="1050" dirty="0"/>
          </a:p>
        </p:txBody>
      </p:sp>
      <p:grpSp>
        <p:nvGrpSpPr>
          <p:cNvPr id="114" name="Grupa 113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 \otimes \mathcal{I} (\rho)]  = 4 \min_{\{\tilde{K}_k^\varphi\}} \| \alpha \| $$&#10; \end{document}&#10;" title="IguanaTex Vector Display">
            <a:extLst>
              <a:ext uri="{FF2B5EF4-FFF2-40B4-BE49-F238E27FC236}">
                <a16:creationId xmlns:a16="http://schemas.microsoft.com/office/drawing/2014/main" id="{12FBDF3C-6B93-9353-837F-DC03A77B5785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526502" y="4878857"/>
            <a:ext cx="3364773" cy="442786"/>
            <a:chOff x="4805626" y="6699613"/>
            <a:chExt cx="3364773" cy="442786"/>
          </a:xfrm>
        </p:grpSpPr>
        <p:sp>
          <p:nvSpPr>
            <p:cNvPr id="42" name="Dowolny kształt: kształt 41">
              <a:extLst>
                <a:ext uri="{FF2B5EF4-FFF2-40B4-BE49-F238E27FC236}">
                  <a16:creationId xmlns:a16="http://schemas.microsoft.com/office/drawing/2014/main" id="{F03523E1-33E2-AF74-6F4A-ADBE2625112F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4805626" y="6774875"/>
              <a:ext cx="189879" cy="108005"/>
            </a:xfrm>
            <a:custGeom>
              <a:avLst/>
              <a:gdLst>
                <a:gd name="connsiteX0" fmla="*/ 19127 w 189879"/>
                <a:gd name="connsiteY0" fmla="*/ 24022 h 108005"/>
                <a:gd name="connsiteX1" fmla="*/ 19127 w 189879"/>
                <a:gd name="connsiteY1" fmla="*/ 89509 h 108005"/>
                <a:gd name="connsiteX2" fmla="*/ 164 w 189879"/>
                <a:gd name="connsiteY2" fmla="*/ 100505 h 108005"/>
                <a:gd name="connsiteX3" fmla="*/ 164 w 189879"/>
                <a:gd name="connsiteY3" fmla="*/ 108081 h 108005"/>
                <a:gd name="connsiteX4" fmla="*/ 27637 w 189879"/>
                <a:gd name="connsiteY4" fmla="*/ 107347 h 108005"/>
                <a:gd name="connsiteX5" fmla="*/ 54867 w 189879"/>
                <a:gd name="connsiteY5" fmla="*/ 108081 h 108005"/>
                <a:gd name="connsiteX6" fmla="*/ 54867 w 189879"/>
                <a:gd name="connsiteY6" fmla="*/ 100505 h 108005"/>
                <a:gd name="connsiteX7" fmla="*/ 35903 w 189879"/>
                <a:gd name="connsiteY7" fmla="*/ 89509 h 108005"/>
                <a:gd name="connsiteX8" fmla="*/ 35903 w 189879"/>
                <a:gd name="connsiteY8" fmla="*/ 44548 h 108005"/>
                <a:gd name="connsiteX9" fmla="*/ 68725 w 189879"/>
                <a:gd name="connsiteY9" fmla="*/ 5451 h 108005"/>
                <a:gd name="connsiteX10" fmla="*/ 86716 w 189879"/>
                <a:gd name="connsiteY10" fmla="*/ 32574 h 108005"/>
                <a:gd name="connsiteX11" fmla="*/ 86716 w 189879"/>
                <a:gd name="connsiteY11" fmla="*/ 89509 h 108005"/>
                <a:gd name="connsiteX12" fmla="*/ 67752 w 189879"/>
                <a:gd name="connsiteY12" fmla="*/ 100505 h 108005"/>
                <a:gd name="connsiteX13" fmla="*/ 67752 w 189879"/>
                <a:gd name="connsiteY13" fmla="*/ 108081 h 108005"/>
                <a:gd name="connsiteX14" fmla="*/ 95225 w 189879"/>
                <a:gd name="connsiteY14" fmla="*/ 107347 h 108005"/>
                <a:gd name="connsiteX15" fmla="*/ 122455 w 189879"/>
                <a:gd name="connsiteY15" fmla="*/ 108081 h 108005"/>
                <a:gd name="connsiteX16" fmla="*/ 122455 w 189879"/>
                <a:gd name="connsiteY16" fmla="*/ 100505 h 108005"/>
                <a:gd name="connsiteX17" fmla="*/ 103491 w 189879"/>
                <a:gd name="connsiteY17" fmla="*/ 89509 h 108005"/>
                <a:gd name="connsiteX18" fmla="*/ 103491 w 189879"/>
                <a:gd name="connsiteY18" fmla="*/ 44548 h 108005"/>
                <a:gd name="connsiteX19" fmla="*/ 136313 w 189879"/>
                <a:gd name="connsiteY19" fmla="*/ 5451 h 108005"/>
                <a:gd name="connsiteX20" fmla="*/ 154304 w 189879"/>
                <a:gd name="connsiteY20" fmla="*/ 32574 h 108005"/>
                <a:gd name="connsiteX21" fmla="*/ 154304 w 189879"/>
                <a:gd name="connsiteY21" fmla="*/ 89509 h 108005"/>
                <a:gd name="connsiteX22" fmla="*/ 135340 w 189879"/>
                <a:gd name="connsiteY22" fmla="*/ 100505 h 108005"/>
                <a:gd name="connsiteX23" fmla="*/ 135340 w 189879"/>
                <a:gd name="connsiteY23" fmla="*/ 108081 h 108005"/>
                <a:gd name="connsiteX24" fmla="*/ 162813 w 189879"/>
                <a:gd name="connsiteY24" fmla="*/ 107347 h 108005"/>
                <a:gd name="connsiteX25" fmla="*/ 190043 w 189879"/>
                <a:gd name="connsiteY25" fmla="*/ 108081 h 108005"/>
                <a:gd name="connsiteX26" fmla="*/ 190043 w 189879"/>
                <a:gd name="connsiteY26" fmla="*/ 100505 h 108005"/>
                <a:gd name="connsiteX27" fmla="*/ 171080 w 189879"/>
                <a:gd name="connsiteY27" fmla="*/ 93175 h 108005"/>
                <a:gd name="connsiteX28" fmla="*/ 171080 w 189879"/>
                <a:gd name="connsiteY28" fmla="*/ 46503 h 108005"/>
                <a:gd name="connsiteX29" fmla="*/ 163543 w 189879"/>
                <a:gd name="connsiteY29" fmla="*/ 9116 h 108005"/>
                <a:gd name="connsiteX30" fmla="*/ 138015 w 189879"/>
                <a:gd name="connsiteY30" fmla="*/ 75 h 108005"/>
                <a:gd name="connsiteX31" fmla="*/ 102762 w 189879"/>
                <a:gd name="connsiteY31" fmla="*/ 24022 h 108005"/>
                <a:gd name="connsiteX32" fmla="*/ 70426 w 189879"/>
                <a:gd name="connsiteY32" fmla="*/ 75 h 108005"/>
                <a:gd name="connsiteX33" fmla="*/ 34444 w 189879"/>
                <a:gd name="connsiteY33" fmla="*/ 25732 h 108005"/>
                <a:gd name="connsiteX34" fmla="*/ 34444 w 189879"/>
                <a:gd name="connsiteY34" fmla="*/ 75 h 108005"/>
                <a:gd name="connsiteX35" fmla="*/ 164 w 189879"/>
                <a:gd name="connsiteY35" fmla="*/ 2763 h 108005"/>
                <a:gd name="connsiteX36" fmla="*/ 164 w 189879"/>
                <a:gd name="connsiteY36" fmla="*/ 10338 h 108005"/>
                <a:gd name="connsiteX37" fmla="*/ 19127 w 189879"/>
                <a:gd name="connsiteY37" fmla="*/ 24022 h 10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9879" h="108005">
                  <a:moveTo>
                    <a:pt x="19127" y="24022"/>
                  </a:moveTo>
                  <a:lnTo>
                    <a:pt x="19127" y="89509"/>
                  </a:lnTo>
                  <a:cubicBezTo>
                    <a:pt x="19127" y="100505"/>
                    <a:pt x="16453" y="100505"/>
                    <a:pt x="164" y="100505"/>
                  </a:cubicBezTo>
                  <a:lnTo>
                    <a:pt x="164" y="108081"/>
                  </a:lnTo>
                  <a:cubicBezTo>
                    <a:pt x="8673" y="107836"/>
                    <a:pt x="21072" y="107347"/>
                    <a:pt x="27637" y="107347"/>
                  </a:cubicBezTo>
                  <a:cubicBezTo>
                    <a:pt x="33958" y="107347"/>
                    <a:pt x="46600" y="107836"/>
                    <a:pt x="54867" y="108081"/>
                  </a:cubicBezTo>
                  <a:lnTo>
                    <a:pt x="54867" y="100505"/>
                  </a:lnTo>
                  <a:cubicBezTo>
                    <a:pt x="38577" y="100505"/>
                    <a:pt x="35903" y="100505"/>
                    <a:pt x="35903" y="89509"/>
                  </a:cubicBezTo>
                  <a:lnTo>
                    <a:pt x="35903" y="44548"/>
                  </a:lnTo>
                  <a:cubicBezTo>
                    <a:pt x="35903" y="19135"/>
                    <a:pt x="53165" y="5451"/>
                    <a:pt x="68725" y="5451"/>
                  </a:cubicBezTo>
                  <a:cubicBezTo>
                    <a:pt x="84041" y="5451"/>
                    <a:pt x="86716" y="18646"/>
                    <a:pt x="86716" y="32574"/>
                  </a:cubicBezTo>
                  <a:lnTo>
                    <a:pt x="86716" y="89509"/>
                  </a:lnTo>
                  <a:cubicBezTo>
                    <a:pt x="86716" y="100505"/>
                    <a:pt x="84041" y="100505"/>
                    <a:pt x="67752" y="100505"/>
                  </a:cubicBezTo>
                  <a:lnTo>
                    <a:pt x="67752" y="108081"/>
                  </a:lnTo>
                  <a:cubicBezTo>
                    <a:pt x="76261" y="107836"/>
                    <a:pt x="88661" y="107347"/>
                    <a:pt x="95225" y="107347"/>
                  </a:cubicBezTo>
                  <a:cubicBezTo>
                    <a:pt x="101546" y="107347"/>
                    <a:pt x="114189" y="107836"/>
                    <a:pt x="122455" y="108081"/>
                  </a:cubicBezTo>
                  <a:lnTo>
                    <a:pt x="122455" y="100505"/>
                  </a:lnTo>
                  <a:cubicBezTo>
                    <a:pt x="106166" y="100505"/>
                    <a:pt x="103491" y="100505"/>
                    <a:pt x="103491" y="89509"/>
                  </a:cubicBezTo>
                  <a:lnTo>
                    <a:pt x="103491" y="44548"/>
                  </a:lnTo>
                  <a:cubicBezTo>
                    <a:pt x="103491" y="19135"/>
                    <a:pt x="120753" y="5451"/>
                    <a:pt x="136313" y="5451"/>
                  </a:cubicBezTo>
                  <a:cubicBezTo>
                    <a:pt x="151630" y="5451"/>
                    <a:pt x="154304" y="18646"/>
                    <a:pt x="154304" y="32574"/>
                  </a:cubicBezTo>
                  <a:lnTo>
                    <a:pt x="154304" y="89509"/>
                  </a:lnTo>
                  <a:cubicBezTo>
                    <a:pt x="154304" y="100505"/>
                    <a:pt x="151630" y="100505"/>
                    <a:pt x="135340" y="100505"/>
                  </a:cubicBezTo>
                  <a:lnTo>
                    <a:pt x="135340" y="108081"/>
                  </a:lnTo>
                  <a:cubicBezTo>
                    <a:pt x="143850" y="107836"/>
                    <a:pt x="156249" y="107347"/>
                    <a:pt x="162813" y="107347"/>
                  </a:cubicBezTo>
                  <a:cubicBezTo>
                    <a:pt x="169135" y="107347"/>
                    <a:pt x="181777" y="107836"/>
                    <a:pt x="190043" y="108081"/>
                  </a:cubicBezTo>
                  <a:lnTo>
                    <a:pt x="190043" y="100505"/>
                  </a:lnTo>
                  <a:cubicBezTo>
                    <a:pt x="177401" y="100505"/>
                    <a:pt x="171323" y="100505"/>
                    <a:pt x="171080" y="93175"/>
                  </a:cubicBezTo>
                  <a:lnTo>
                    <a:pt x="171080" y="46503"/>
                  </a:lnTo>
                  <a:cubicBezTo>
                    <a:pt x="171080" y="25488"/>
                    <a:pt x="171080" y="17913"/>
                    <a:pt x="163543" y="9116"/>
                  </a:cubicBezTo>
                  <a:cubicBezTo>
                    <a:pt x="160139" y="4962"/>
                    <a:pt x="152116" y="75"/>
                    <a:pt x="138015" y="75"/>
                  </a:cubicBezTo>
                  <a:cubicBezTo>
                    <a:pt x="117592" y="75"/>
                    <a:pt x="106895" y="14736"/>
                    <a:pt x="102762" y="24022"/>
                  </a:cubicBezTo>
                  <a:cubicBezTo>
                    <a:pt x="99358" y="2763"/>
                    <a:pt x="81367" y="75"/>
                    <a:pt x="70426" y="75"/>
                  </a:cubicBezTo>
                  <a:cubicBezTo>
                    <a:pt x="52679" y="75"/>
                    <a:pt x="41252" y="10582"/>
                    <a:pt x="34444" y="25732"/>
                  </a:cubicBezTo>
                  <a:lnTo>
                    <a:pt x="34444" y="75"/>
                  </a:lnTo>
                  <a:lnTo>
                    <a:pt x="164" y="2763"/>
                  </a:lnTo>
                  <a:lnTo>
                    <a:pt x="164" y="10338"/>
                  </a:lnTo>
                  <a:cubicBezTo>
                    <a:pt x="17182" y="10338"/>
                    <a:pt x="19127" y="12048"/>
                    <a:pt x="19127" y="2402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3" name="Dowolny kształt: kształt 42">
              <a:extLst>
                <a:ext uri="{FF2B5EF4-FFF2-40B4-BE49-F238E27FC236}">
                  <a16:creationId xmlns:a16="http://schemas.microsoft.com/office/drawing/2014/main" id="{45CE8517-B0F0-B253-9991-4CD4D28F8E9D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010660" y="6773409"/>
              <a:ext cx="109648" cy="112159"/>
            </a:xfrm>
            <a:custGeom>
              <a:avLst/>
              <a:gdLst>
                <a:gd name="connsiteX0" fmla="*/ 70921 w 109648"/>
                <a:gd name="connsiteY0" fmla="*/ 90976 h 112159"/>
                <a:gd name="connsiteX1" fmla="*/ 89885 w 109648"/>
                <a:gd name="connsiteY1" fmla="*/ 111013 h 112159"/>
                <a:gd name="connsiteX2" fmla="*/ 109821 w 109648"/>
                <a:gd name="connsiteY2" fmla="*/ 87799 h 112159"/>
                <a:gd name="connsiteX3" fmla="*/ 109821 w 109648"/>
                <a:gd name="connsiteY3" fmla="*/ 74115 h 112159"/>
                <a:gd name="connsiteX4" fmla="*/ 103743 w 109648"/>
                <a:gd name="connsiteY4" fmla="*/ 74115 h 112159"/>
                <a:gd name="connsiteX5" fmla="*/ 103743 w 109648"/>
                <a:gd name="connsiteY5" fmla="*/ 87799 h 112159"/>
                <a:gd name="connsiteX6" fmla="*/ 94990 w 109648"/>
                <a:gd name="connsiteY6" fmla="*/ 103438 h 112159"/>
                <a:gd name="connsiteX7" fmla="*/ 85995 w 109648"/>
                <a:gd name="connsiteY7" fmla="*/ 91220 h 112159"/>
                <a:gd name="connsiteX8" fmla="*/ 85995 w 109648"/>
                <a:gd name="connsiteY8" fmla="*/ 42348 h 112159"/>
                <a:gd name="connsiteX9" fmla="*/ 77242 w 109648"/>
                <a:gd name="connsiteY9" fmla="*/ 13514 h 112159"/>
                <a:gd name="connsiteX10" fmla="*/ 43934 w 109648"/>
                <a:gd name="connsiteY10" fmla="*/ 75 h 112159"/>
                <a:gd name="connsiteX11" fmla="*/ 7223 w 109648"/>
                <a:gd name="connsiteY11" fmla="*/ 27687 h 112159"/>
                <a:gd name="connsiteX12" fmla="*/ 18406 w 109648"/>
                <a:gd name="connsiteY12" fmla="*/ 39172 h 112159"/>
                <a:gd name="connsiteX13" fmla="*/ 29590 w 109648"/>
                <a:gd name="connsiteY13" fmla="*/ 27931 h 112159"/>
                <a:gd name="connsiteX14" fmla="*/ 17191 w 109648"/>
                <a:gd name="connsiteY14" fmla="*/ 16691 h 112159"/>
                <a:gd name="connsiteX15" fmla="*/ 43448 w 109648"/>
                <a:gd name="connsiteY15" fmla="*/ 5451 h 112159"/>
                <a:gd name="connsiteX16" fmla="*/ 69219 w 109648"/>
                <a:gd name="connsiteY16" fmla="*/ 36728 h 112159"/>
                <a:gd name="connsiteX17" fmla="*/ 69219 w 109648"/>
                <a:gd name="connsiteY17" fmla="*/ 45769 h 112159"/>
                <a:gd name="connsiteX18" fmla="*/ 24484 w 109648"/>
                <a:gd name="connsiteY18" fmla="*/ 54566 h 112159"/>
                <a:gd name="connsiteX19" fmla="*/ 172 w 109648"/>
                <a:gd name="connsiteY19" fmla="*/ 86333 h 112159"/>
                <a:gd name="connsiteX20" fmla="*/ 39072 w 109648"/>
                <a:gd name="connsiteY20" fmla="*/ 112235 h 112159"/>
                <a:gd name="connsiteX21" fmla="*/ 70921 w 109648"/>
                <a:gd name="connsiteY21" fmla="*/ 90976 h 112159"/>
                <a:gd name="connsiteX22" fmla="*/ 69219 w 109648"/>
                <a:gd name="connsiteY22" fmla="*/ 50901 h 112159"/>
                <a:gd name="connsiteX23" fmla="*/ 69219 w 109648"/>
                <a:gd name="connsiteY23" fmla="*/ 75337 h 112159"/>
                <a:gd name="connsiteX24" fmla="*/ 40774 w 109648"/>
                <a:gd name="connsiteY24" fmla="*/ 106859 h 112159"/>
                <a:gd name="connsiteX25" fmla="*/ 18893 w 109648"/>
                <a:gd name="connsiteY25" fmla="*/ 86088 h 112159"/>
                <a:gd name="connsiteX26" fmla="*/ 69219 w 109648"/>
                <a:gd name="connsiteY26" fmla="*/ 50901 h 112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9648" h="112159">
                  <a:moveTo>
                    <a:pt x="70921" y="90976"/>
                  </a:moveTo>
                  <a:cubicBezTo>
                    <a:pt x="71894" y="100750"/>
                    <a:pt x="78458" y="111013"/>
                    <a:pt x="89885" y="111013"/>
                  </a:cubicBezTo>
                  <a:cubicBezTo>
                    <a:pt x="94990" y="111013"/>
                    <a:pt x="109821" y="107592"/>
                    <a:pt x="109821" y="87799"/>
                  </a:cubicBezTo>
                  <a:lnTo>
                    <a:pt x="109821" y="74115"/>
                  </a:lnTo>
                  <a:lnTo>
                    <a:pt x="103743" y="74115"/>
                  </a:lnTo>
                  <a:lnTo>
                    <a:pt x="103743" y="87799"/>
                  </a:lnTo>
                  <a:cubicBezTo>
                    <a:pt x="103743" y="101972"/>
                    <a:pt x="97665" y="103438"/>
                    <a:pt x="94990" y="103438"/>
                  </a:cubicBezTo>
                  <a:cubicBezTo>
                    <a:pt x="86967" y="103438"/>
                    <a:pt x="85995" y="92442"/>
                    <a:pt x="85995" y="91220"/>
                  </a:cubicBezTo>
                  <a:lnTo>
                    <a:pt x="85995" y="42348"/>
                  </a:lnTo>
                  <a:cubicBezTo>
                    <a:pt x="85995" y="32085"/>
                    <a:pt x="85995" y="22556"/>
                    <a:pt x="77242" y="13514"/>
                  </a:cubicBezTo>
                  <a:cubicBezTo>
                    <a:pt x="67760" y="3984"/>
                    <a:pt x="55604" y="75"/>
                    <a:pt x="43934" y="75"/>
                  </a:cubicBezTo>
                  <a:cubicBezTo>
                    <a:pt x="23998" y="75"/>
                    <a:pt x="7223" y="11559"/>
                    <a:pt x="7223" y="27687"/>
                  </a:cubicBezTo>
                  <a:cubicBezTo>
                    <a:pt x="7223" y="35018"/>
                    <a:pt x="12085" y="39172"/>
                    <a:pt x="18406" y="39172"/>
                  </a:cubicBezTo>
                  <a:cubicBezTo>
                    <a:pt x="25214" y="39172"/>
                    <a:pt x="29590" y="34285"/>
                    <a:pt x="29590" y="27931"/>
                  </a:cubicBezTo>
                  <a:cubicBezTo>
                    <a:pt x="29590" y="24999"/>
                    <a:pt x="28374" y="16935"/>
                    <a:pt x="17191" y="16691"/>
                  </a:cubicBezTo>
                  <a:cubicBezTo>
                    <a:pt x="23755" y="8138"/>
                    <a:pt x="35668" y="5451"/>
                    <a:pt x="43448" y="5451"/>
                  </a:cubicBezTo>
                  <a:cubicBezTo>
                    <a:pt x="55361" y="5451"/>
                    <a:pt x="69219" y="14980"/>
                    <a:pt x="69219" y="36728"/>
                  </a:cubicBezTo>
                  <a:lnTo>
                    <a:pt x="69219" y="45769"/>
                  </a:lnTo>
                  <a:cubicBezTo>
                    <a:pt x="56820" y="46503"/>
                    <a:pt x="39801" y="47236"/>
                    <a:pt x="24484" y="54566"/>
                  </a:cubicBezTo>
                  <a:cubicBezTo>
                    <a:pt x="6250" y="62874"/>
                    <a:pt x="172" y="75581"/>
                    <a:pt x="172" y="86333"/>
                  </a:cubicBezTo>
                  <a:cubicBezTo>
                    <a:pt x="172" y="106126"/>
                    <a:pt x="23755" y="112235"/>
                    <a:pt x="39072" y="112235"/>
                  </a:cubicBezTo>
                  <a:cubicBezTo>
                    <a:pt x="55118" y="112235"/>
                    <a:pt x="66302" y="102460"/>
                    <a:pt x="70921" y="90976"/>
                  </a:cubicBezTo>
                  <a:close/>
                  <a:moveTo>
                    <a:pt x="69219" y="50901"/>
                  </a:moveTo>
                  <a:lnTo>
                    <a:pt x="69219" y="75337"/>
                  </a:lnTo>
                  <a:cubicBezTo>
                    <a:pt x="69219" y="98551"/>
                    <a:pt x="51714" y="106859"/>
                    <a:pt x="40774" y="106859"/>
                  </a:cubicBezTo>
                  <a:cubicBezTo>
                    <a:pt x="28861" y="106859"/>
                    <a:pt x="18893" y="98306"/>
                    <a:pt x="18893" y="86088"/>
                  </a:cubicBezTo>
                  <a:cubicBezTo>
                    <a:pt x="18893" y="72649"/>
                    <a:pt x="29104" y="52367"/>
                    <a:pt x="69219" y="5090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4" name="Dowolny kształt: kształt 43">
              <a:extLst>
                <a:ext uri="{FF2B5EF4-FFF2-40B4-BE49-F238E27FC236}">
                  <a16:creationId xmlns:a16="http://schemas.microsoft.com/office/drawing/2014/main" id="{E3A0723A-8534-630E-CF6C-4F2EAE2C0760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124929" y="6777563"/>
              <a:ext cx="122534" cy="105317"/>
            </a:xfrm>
            <a:custGeom>
              <a:avLst/>
              <a:gdLst>
                <a:gd name="connsiteX0" fmla="*/ 67036 w 122534"/>
                <a:gd name="connsiteY0" fmla="*/ 47969 h 105317"/>
                <a:gd name="connsiteX1" fmla="*/ 89403 w 122534"/>
                <a:gd name="connsiteY1" fmla="*/ 20356 h 105317"/>
                <a:gd name="connsiteX2" fmla="*/ 118335 w 122534"/>
                <a:gd name="connsiteY2" fmla="*/ 7650 h 105317"/>
                <a:gd name="connsiteX3" fmla="*/ 118335 w 122534"/>
                <a:gd name="connsiteY3" fmla="*/ 75 h 105317"/>
                <a:gd name="connsiteX4" fmla="*/ 98399 w 122534"/>
                <a:gd name="connsiteY4" fmla="*/ 808 h 105317"/>
                <a:gd name="connsiteX5" fmla="*/ 75059 w 122534"/>
                <a:gd name="connsiteY5" fmla="*/ 75 h 105317"/>
                <a:gd name="connsiteX6" fmla="*/ 75059 w 122534"/>
                <a:gd name="connsiteY6" fmla="*/ 7650 h 105317"/>
                <a:gd name="connsiteX7" fmla="*/ 82110 w 122534"/>
                <a:gd name="connsiteY7" fmla="*/ 15225 h 105317"/>
                <a:gd name="connsiteX8" fmla="*/ 78463 w 122534"/>
                <a:gd name="connsiteY8" fmla="*/ 23777 h 105317"/>
                <a:gd name="connsiteX9" fmla="*/ 63389 w 122534"/>
                <a:gd name="connsiteY9" fmla="*/ 42837 h 105317"/>
                <a:gd name="connsiteX10" fmla="*/ 44426 w 122534"/>
                <a:gd name="connsiteY10" fmla="*/ 18157 h 105317"/>
                <a:gd name="connsiteX11" fmla="*/ 42237 w 122534"/>
                <a:gd name="connsiteY11" fmla="*/ 13759 h 105317"/>
                <a:gd name="connsiteX12" fmla="*/ 50747 w 122534"/>
                <a:gd name="connsiteY12" fmla="*/ 7650 h 105317"/>
                <a:gd name="connsiteX13" fmla="*/ 50747 w 122534"/>
                <a:gd name="connsiteY13" fmla="*/ 75 h 105317"/>
                <a:gd name="connsiteX14" fmla="*/ 24489 w 122534"/>
                <a:gd name="connsiteY14" fmla="*/ 808 h 105317"/>
                <a:gd name="connsiteX15" fmla="*/ 1393 w 122534"/>
                <a:gd name="connsiteY15" fmla="*/ 75 h 105317"/>
                <a:gd name="connsiteX16" fmla="*/ 1393 w 122534"/>
                <a:gd name="connsiteY16" fmla="*/ 7650 h 105317"/>
                <a:gd name="connsiteX17" fmla="*/ 30081 w 122534"/>
                <a:gd name="connsiteY17" fmla="*/ 22556 h 105317"/>
                <a:gd name="connsiteX18" fmla="*/ 54151 w 122534"/>
                <a:gd name="connsiteY18" fmla="*/ 54078 h 105317"/>
                <a:gd name="connsiteX19" fmla="*/ 31297 w 122534"/>
                <a:gd name="connsiteY19" fmla="*/ 83156 h 105317"/>
                <a:gd name="connsiteX20" fmla="*/ 177 w 122534"/>
                <a:gd name="connsiteY20" fmla="*/ 97818 h 105317"/>
                <a:gd name="connsiteX21" fmla="*/ 177 w 122534"/>
                <a:gd name="connsiteY21" fmla="*/ 105393 h 105317"/>
                <a:gd name="connsiteX22" fmla="*/ 20356 w 122534"/>
                <a:gd name="connsiteY22" fmla="*/ 104660 h 105317"/>
                <a:gd name="connsiteX23" fmla="*/ 43453 w 122534"/>
                <a:gd name="connsiteY23" fmla="*/ 105393 h 105317"/>
                <a:gd name="connsiteX24" fmla="*/ 43453 w 122534"/>
                <a:gd name="connsiteY24" fmla="*/ 97818 h 105317"/>
                <a:gd name="connsiteX25" fmla="*/ 36403 w 122534"/>
                <a:gd name="connsiteY25" fmla="*/ 90242 h 105317"/>
                <a:gd name="connsiteX26" fmla="*/ 58284 w 122534"/>
                <a:gd name="connsiteY26" fmla="*/ 59209 h 105317"/>
                <a:gd name="connsiteX27" fmla="*/ 76761 w 122534"/>
                <a:gd name="connsiteY27" fmla="*/ 83645 h 105317"/>
                <a:gd name="connsiteX28" fmla="*/ 81867 w 122534"/>
                <a:gd name="connsiteY28" fmla="*/ 91709 h 105317"/>
                <a:gd name="connsiteX29" fmla="*/ 73114 w 122534"/>
                <a:gd name="connsiteY29" fmla="*/ 97818 h 105317"/>
                <a:gd name="connsiteX30" fmla="*/ 73114 w 122534"/>
                <a:gd name="connsiteY30" fmla="*/ 105393 h 105317"/>
                <a:gd name="connsiteX31" fmla="*/ 99371 w 122534"/>
                <a:gd name="connsiteY31" fmla="*/ 104660 h 105317"/>
                <a:gd name="connsiteX32" fmla="*/ 122711 w 122534"/>
                <a:gd name="connsiteY32" fmla="*/ 105393 h 105317"/>
                <a:gd name="connsiteX33" fmla="*/ 122711 w 122534"/>
                <a:gd name="connsiteY33" fmla="*/ 97818 h 105317"/>
                <a:gd name="connsiteX34" fmla="*/ 99615 w 122534"/>
                <a:gd name="connsiteY34" fmla="*/ 90242 h 105317"/>
                <a:gd name="connsiteX35" fmla="*/ 67036 w 122534"/>
                <a:gd name="connsiteY35" fmla="*/ 47969 h 10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2534" h="105317">
                  <a:moveTo>
                    <a:pt x="67036" y="47969"/>
                  </a:moveTo>
                  <a:cubicBezTo>
                    <a:pt x="74330" y="38683"/>
                    <a:pt x="83568" y="26710"/>
                    <a:pt x="89403" y="20356"/>
                  </a:cubicBezTo>
                  <a:cubicBezTo>
                    <a:pt x="96940" y="11559"/>
                    <a:pt x="106908" y="7894"/>
                    <a:pt x="118335" y="7650"/>
                  </a:cubicBezTo>
                  <a:lnTo>
                    <a:pt x="118335" y="75"/>
                  </a:lnTo>
                  <a:cubicBezTo>
                    <a:pt x="112014" y="563"/>
                    <a:pt x="104720" y="808"/>
                    <a:pt x="98399" y="808"/>
                  </a:cubicBezTo>
                  <a:cubicBezTo>
                    <a:pt x="91105" y="808"/>
                    <a:pt x="78220" y="319"/>
                    <a:pt x="75059" y="75"/>
                  </a:cubicBezTo>
                  <a:lnTo>
                    <a:pt x="75059" y="7650"/>
                  </a:lnTo>
                  <a:cubicBezTo>
                    <a:pt x="80165" y="8138"/>
                    <a:pt x="82110" y="11315"/>
                    <a:pt x="82110" y="15225"/>
                  </a:cubicBezTo>
                  <a:cubicBezTo>
                    <a:pt x="82110" y="19135"/>
                    <a:pt x="79678" y="22311"/>
                    <a:pt x="78463" y="23777"/>
                  </a:cubicBezTo>
                  <a:lnTo>
                    <a:pt x="63389" y="42837"/>
                  </a:lnTo>
                  <a:lnTo>
                    <a:pt x="44426" y="18157"/>
                  </a:lnTo>
                  <a:cubicBezTo>
                    <a:pt x="42237" y="15714"/>
                    <a:pt x="42237" y="15225"/>
                    <a:pt x="42237" y="13759"/>
                  </a:cubicBezTo>
                  <a:cubicBezTo>
                    <a:pt x="42237" y="10093"/>
                    <a:pt x="45884" y="7894"/>
                    <a:pt x="50747" y="7650"/>
                  </a:cubicBezTo>
                  <a:lnTo>
                    <a:pt x="50747" y="75"/>
                  </a:lnTo>
                  <a:cubicBezTo>
                    <a:pt x="44426" y="319"/>
                    <a:pt x="28379" y="808"/>
                    <a:pt x="24489" y="808"/>
                  </a:cubicBezTo>
                  <a:cubicBezTo>
                    <a:pt x="19384" y="808"/>
                    <a:pt x="7957" y="563"/>
                    <a:pt x="1393" y="75"/>
                  </a:cubicBezTo>
                  <a:lnTo>
                    <a:pt x="1393" y="7650"/>
                  </a:lnTo>
                  <a:cubicBezTo>
                    <a:pt x="18411" y="7650"/>
                    <a:pt x="18655" y="7894"/>
                    <a:pt x="30081" y="22556"/>
                  </a:cubicBezTo>
                  <a:lnTo>
                    <a:pt x="54151" y="54078"/>
                  </a:lnTo>
                  <a:lnTo>
                    <a:pt x="31297" y="83156"/>
                  </a:lnTo>
                  <a:cubicBezTo>
                    <a:pt x="19627" y="97329"/>
                    <a:pt x="5283" y="97818"/>
                    <a:pt x="177" y="97818"/>
                  </a:cubicBezTo>
                  <a:lnTo>
                    <a:pt x="177" y="105393"/>
                  </a:lnTo>
                  <a:cubicBezTo>
                    <a:pt x="6498" y="104904"/>
                    <a:pt x="14035" y="104660"/>
                    <a:pt x="20356" y="104660"/>
                  </a:cubicBezTo>
                  <a:cubicBezTo>
                    <a:pt x="27407" y="104660"/>
                    <a:pt x="37618" y="105148"/>
                    <a:pt x="43453" y="105393"/>
                  </a:cubicBezTo>
                  <a:lnTo>
                    <a:pt x="43453" y="97818"/>
                  </a:lnTo>
                  <a:cubicBezTo>
                    <a:pt x="38104" y="97084"/>
                    <a:pt x="36403" y="93908"/>
                    <a:pt x="36403" y="90242"/>
                  </a:cubicBezTo>
                  <a:cubicBezTo>
                    <a:pt x="36403" y="84867"/>
                    <a:pt x="43453" y="76803"/>
                    <a:pt x="58284" y="59209"/>
                  </a:cubicBezTo>
                  <a:lnTo>
                    <a:pt x="76761" y="83645"/>
                  </a:lnTo>
                  <a:cubicBezTo>
                    <a:pt x="78706" y="86333"/>
                    <a:pt x="81867" y="90242"/>
                    <a:pt x="81867" y="91709"/>
                  </a:cubicBezTo>
                  <a:cubicBezTo>
                    <a:pt x="81867" y="93908"/>
                    <a:pt x="79678" y="97573"/>
                    <a:pt x="73114" y="97818"/>
                  </a:cubicBezTo>
                  <a:lnTo>
                    <a:pt x="73114" y="105393"/>
                  </a:lnTo>
                  <a:cubicBezTo>
                    <a:pt x="80408" y="105148"/>
                    <a:pt x="94023" y="104660"/>
                    <a:pt x="99371" y="104660"/>
                  </a:cubicBezTo>
                  <a:cubicBezTo>
                    <a:pt x="105936" y="104660"/>
                    <a:pt x="115418" y="104904"/>
                    <a:pt x="122711" y="105393"/>
                  </a:cubicBezTo>
                  <a:lnTo>
                    <a:pt x="122711" y="97818"/>
                  </a:lnTo>
                  <a:cubicBezTo>
                    <a:pt x="109583" y="97818"/>
                    <a:pt x="105206" y="97329"/>
                    <a:pt x="99615" y="90242"/>
                  </a:cubicBezTo>
                  <a:lnTo>
                    <a:pt x="67036" y="4796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" name="Dowolny kształt: kształt 44">
              <a:extLst>
                <a:ext uri="{FF2B5EF4-FFF2-40B4-BE49-F238E27FC236}">
                  <a16:creationId xmlns:a16="http://schemas.microsoft.com/office/drawing/2014/main" id="{A17CE3E4-3735-79C0-9B0F-34E93BD816EF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4982160" y="6954062"/>
              <a:ext cx="86965" cy="112037"/>
            </a:xfrm>
            <a:custGeom>
              <a:avLst/>
              <a:gdLst>
                <a:gd name="connsiteX0" fmla="*/ 852 w 86965"/>
                <a:gd name="connsiteY0" fmla="*/ 103053 h 112037"/>
                <a:gd name="connsiteX1" fmla="*/ 171 w 86965"/>
                <a:gd name="connsiteY1" fmla="*/ 106645 h 112037"/>
                <a:gd name="connsiteX2" fmla="*/ 5957 w 86965"/>
                <a:gd name="connsiteY2" fmla="*/ 112118 h 112037"/>
                <a:gd name="connsiteX3" fmla="*/ 14637 w 86965"/>
                <a:gd name="connsiteY3" fmla="*/ 101513 h 112037"/>
                <a:gd name="connsiteX4" fmla="*/ 23487 w 86965"/>
                <a:gd name="connsiteY4" fmla="*/ 66619 h 112037"/>
                <a:gd name="connsiteX5" fmla="*/ 42207 w 86965"/>
                <a:gd name="connsiteY5" fmla="*/ 77224 h 112037"/>
                <a:gd name="connsiteX6" fmla="*/ 87136 w 86965"/>
                <a:gd name="connsiteY6" fmla="*/ 28988 h 112037"/>
                <a:gd name="connsiteX7" fmla="*/ 60077 w 86965"/>
                <a:gd name="connsiteY7" fmla="*/ 81 h 112037"/>
                <a:gd name="connsiteX8" fmla="*/ 16849 w 86965"/>
                <a:gd name="connsiteY8" fmla="*/ 38909 h 112037"/>
                <a:gd name="connsiteX9" fmla="*/ 852 w 86965"/>
                <a:gd name="connsiteY9" fmla="*/ 103053 h 112037"/>
                <a:gd name="connsiteX10" fmla="*/ 42037 w 86965"/>
                <a:gd name="connsiteY10" fmla="*/ 72435 h 112037"/>
                <a:gd name="connsiteX11" fmla="*/ 25699 w 86965"/>
                <a:gd name="connsiteY11" fmla="*/ 57553 h 112037"/>
                <a:gd name="connsiteX12" fmla="*/ 27231 w 86965"/>
                <a:gd name="connsiteY12" fmla="*/ 51396 h 112037"/>
                <a:gd name="connsiteX13" fmla="*/ 38293 w 86965"/>
                <a:gd name="connsiteY13" fmla="*/ 18896 h 112037"/>
                <a:gd name="connsiteX14" fmla="*/ 59736 w 86965"/>
                <a:gd name="connsiteY14" fmla="*/ 4870 h 112037"/>
                <a:gd name="connsiteX15" fmla="*/ 73351 w 86965"/>
                <a:gd name="connsiteY15" fmla="*/ 22146 h 112037"/>
                <a:gd name="connsiteX16" fmla="*/ 63651 w 86965"/>
                <a:gd name="connsiteY16" fmla="*/ 57553 h 112037"/>
                <a:gd name="connsiteX17" fmla="*/ 42037 w 86965"/>
                <a:gd name="connsiteY17" fmla="*/ 72435 h 11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6965" h="112037">
                  <a:moveTo>
                    <a:pt x="852" y="103053"/>
                  </a:moveTo>
                  <a:cubicBezTo>
                    <a:pt x="171" y="105618"/>
                    <a:pt x="171" y="106474"/>
                    <a:pt x="171" y="106645"/>
                  </a:cubicBezTo>
                  <a:cubicBezTo>
                    <a:pt x="171" y="110408"/>
                    <a:pt x="3234" y="112118"/>
                    <a:pt x="5957" y="112118"/>
                  </a:cubicBezTo>
                  <a:cubicBezTo>
                    <a:pt x="12084" y="112118"/>
                    <a:pt x="13446" y="106987"/>
                    <a:pt x="14637" y="101513"/>
                  </a:cubicBezTo>
                  <a:cubicBezTo>
                    <a:pt x="17020" y="92619"/>
                    <a:pt x="21785" y="73119"/>
                    <a:pt x="23487" y="66619"/>
                  </a:cubicBezTo>
                  <a:cubicBezTo>
                    <a:pt x="25018" y="69185"/>
                    <a:pt x="30464" y="77224"/>
                    <a:pt x="42207" y="77224"/>
                  </a:cubicBezTo>
                  <a:cubicBezTo>
                    <a:pt x="63991" y="77224"/>
                    <a:pt x="87136" y="53961"/>
                    <a:pt x="87136" y="28988"/>
                  </a:cubicBezTo>
                  <a:cubicBezTo>
                    <a:pt x="87136" y="10857"/>
                    <a:pt x="75053" y="81"/>
                    <a:pt x="60077" y="81"/>
                  </a:cubicBezTo>
                  <a:cubicBezTo>
                    <a:pt x="43398" y="81"/>
                    <a:pt x="22806" y="14791"/>
                    <a:pt x="16849" y="38909"/>
                  </a:cubicBezTo>
                  <a:lnTo>
                    <a:pt x="852" y="103053"/>
                  </a:lnTo>
                  <a:close/>
                  <a:moveTo>
                    <a:pt x="42037" y="72435"/>
                  </a:moveTo>
                  <a:cubicBezTo>
                    <a:pt x="29443" y="72435"/>
                    <a:pt x="25699" y="59777"/>
                    <a:pt x="25699" y="57553"/>
                  </a:cubicBezTo>
                  <a:cubicBezTo>
                    <a:pt x="25699" y="57211"/>
                    <a:pt x="26720" y="53448"/>
                    <a:pt x="27231" y="51396"/>
                  </a:cubicBezTo>
                  <a:cubicBezTo>
                    <a:pt x="32336" y="30357"/>
                    <a:pt x="33357" y="26422"/>
                    <a:pt x="38293" y="18896"/>
                  </a:cubicBezTo>
                  <a:cubicBezTo>
                    <a:pt x="44420" y="9831"/>
                    <a:pt x="52929" y="4870"/>
                    <a:pt x="59736" y="4870"/>
                  </a:cubicBezTo>
                  <a:cubicBezTo>
                    <a:pt x="66714" y="4870"/>
                    <a:pt x="73351" y="9831"/>
                    <a:pt x="73351" y="22146"/>
                  </a:cubicBezTo>
                  <a:cubicBezTo>
                    <a:pt x="73351" y="30014"/>
                    <a:pt x="68926" y="49001"/>
                    <a:pt x="63651" y="57553"/>
                  </a:cubicBezTo>
                  <a:cubicBezTo>
                    <a:pt x="55822" y="69698"/>
                    <a:pt x="47313" y="72435"/>
                    <a:pt x="42037" y="7243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6" name="Dowolny kształt: kształt 45">
              <a:extLst>
                <a:ext uri="{FF2B5EF4-FFF2-40B4-BE49-F238E27FC236}">
                  <a16:creationId xmlns:a16="http://schemas.microsoft.com/office/drawing/2014/main" id="{160E48B9-9175-7E55-5087-C2369E2424F5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300085" y="6716718"/>
              <a:ext cx="172806" cy="166162"/>
            </a:xfrm>
            <a:custGeom>
              <a:avLst/>
              <a:gdLst>
                <a:gd name="connsiteX0" fmla="*/ 64612 w 172806"/>
                <a:gd name="connsiteY0" fmla="*/ 86821 h 166162"/>
                <a:gd name="connsiteX1" fmla="*/ 88195 w 172806"/>
                <a:gd name="connsiteY1" fmla="*/ 86821 h 166162"/>
                <a:gd name="connsiteX2" fmla="*/ 108374 w 172806"/>
                <a:gd name="connsiteY2" fmla="*/ 97818 h 166162"/>
                <a:gd name="connsiteX3" fmla="*/ 106672 w 172806"/>
                <a:gd name="connsiteY3" fmla="*/ 109791 h 166162"/>
                <a:gd name="connsiteX4" fmla="*/ 105943 w 172806"/>
                <a:gd name="connsiteY4" fmla="*/ 112479 h 166162"/>
                <a:gd name="connsiteX5" fmla="*/ 108860 w 172806"/>
                <a:gd name="connsiteY5" fmla="*/ 115411 h 166162"/>
                <a:gd name="connsiteX6" fmla="*/ 112507 w 172806"/>
                <a:gd name="connsiteY6" fmla="*/ 110280 h 166162"/>
                <a:gd name="connsiteX7" fmla="*/ 125879 w 172806"/>
                <a:gd name="connsiteY7" fmla="*/ 57254 h 166162"/>
                <a:gd name="connsiteX8" fmla="*/ 126608 w 172806"/>
                <a:gd name="connsiteY8" fmla="*/ 53345 h 166162"/>
                <a:gd name="connsiteX9" fmla="*/ 123691 w 172806"/>
                <a:gd name="connsiteY9" fmla="*/ 50657 h 166162"/>
                <a:gd name="connsiteX10" fmla="*/ 120044 w 172806"/>
                <a:gd name="connsiteY10" fmla="*/ 55788 h 166162"/>
                <a:gd name="connsiteX11" fmla="*/ 88681 w 172806"/>
                <a:gd name="connsiteY11" fmla="*/ 79246 h 166162"/>
                <a:gd name="connsiteX12" fmla="*/ 66557 w 172806"/>
                <a:gd name="connsiteY12" fmla="*/ 79246 h 166162"/>
                <a:gd name="connsiteX13" fmla="*/ 82117 w 172806"/>
                <a:gd name="connsiteY13" fmla="*/ 17180 h 166162"/>
                <a:gd name="connsiteX14" fmla="*/ 95245 w 172806"/>
                <a:gd name="connsiteY14" fmla="*/ 7650 h 166162"/>
                <a:gd name="connsiteX15" fmla="*/ 127338 w 172806"/>
                <a:gd name="connsiteY15" fmla="*/ 7650 h 166162"/>
                <a:gd name="connsiteX16" fmla="*/ 162834 w 172806"/>
                <a:gd name="connsiteY16" fmla="*/ 34529 h 166162"/>
                <a:gd name="connsiteX17" fmla="*/ 162104 w 172806"/>
                <a:gd name="connsiteY17" fmla="*/ 47724 h 166162"/>
                <a:gd name="connsiteX18" fmla="*/ 161618 w 172806"/>
                <a:gd name="connsiteY18" fmla="*/ 52123 h 166162"/>
                <a:gd name="connsiteX19" fmla="*/ 164535 w 172806"/>
                <a:gd name="connsiteY19" fmla="*/ 55055 h 166162"/>
                <a:gd name="connsiteX20" fmla="*/ 167939 w 172806"/>
                <a:gd name="connsiteY20" fmla="*/ 48946 h 166162"/>
                <a:gd name="connsiteX21" fmla="*/ 172802 w 172806"/>
                <a:gd name="connsiteY21" fmla="*/ 6672 h 166162"/>
                <a:gd name="connsiteX22" fmla="*/ 166237 w 172806"/>
                <a:gd name="connsiteY22" fmla="*/ 75 h 166162"/>
                <a:gd name="connsiteX23" fmla="*/ 47107 w 172806"/>
                <a:gd name="connsiteY23" fmla="*/ 75 h 166162"/>
                <a:gd name="connsiteX24" fmla="*/ 39813 w 172806"/>
                <a:gd name="connsiteY24" fmla="*/ 4962 h 166162"/>
                <a:gd name="connsiteX25" fmla="*/ 46621 w 172806"/>
                <a:gd name="connsiteY25" fmla="*/ 7650 h 166162"/>
                <a:gd name="connsiteX26" fmla="*/ 62424 w 172806"/>
                <a:gd name="connsiteY26" fmla="*/ 12048 h 166162"/>
                <a:gd name="connsiteX27" fmla="*/ 61208 w 172806"/>
                <a:gd name="connsiteY27" fmla="*/ 17913 h 166162"/>
                <a:gd name="connsiteX28" fmla="*/ 29116 w 172806"/>
                <a:gd name="connsiteY28" fmla="*/ 147178 h 166162"/>
                <a:gd name="connsiteX29" fmla="*/ 6992 w 172806"/>
                <a:gd name="connsiteY29" fmla="*/ 158662 h 166162"/>
                <a:gd name="connsiteX30" fmla="*/ 184 w 172806"/>
                <a:gd name="connsiteY30" fmla="*/ 163305 h 166162"/>
                <a:gd name="connsiteX31" fmla="*/ 3831 w 172806"/>
                <a:gd name="connsiteY31" fmla="*/ 166237 h 166162"/>
                <a:gd name="connsiteX32" fmla="*/ 35923 w 172806"/>
                <a:gd name="connsiteY32" fmla="*/ 165504 h 166162"/>
                <a:gd name="connsiteX33" fmla="*/ 72149 w 172806"/>
                <a:gd name="connsiteY33" fmla="*/ 166237 h 166162"/>
                <a:gd name="connsiteX34" fmla="*/ 77254 w 172806"/>
                <a:gd name="connsiteY34" fmla="*/ 161595 h 166162"/>
                <a:gd name="connsiteX35" fmla="*/ 75795 w 172806"/>
                <a:gd name="connsiteY35" fmla="*/ 158907 h 166162"/>
                <a:gd name="connsiteX36" fmla="*/ 68988 w 172806"/>
                <a:gd name="connsiteY36" fmla="*/ 158662 h 166162"/>
                <a:gd name="connsiteX37" fmla="*/ 56346 w 172806"/>
                <a:gd name="connsiteY37" fmla="*/ 158174 h 166162"/>
                <a:gd name="connsiteX38" fmla="*/ 48566 w 172806"/>
                <a:gd name="connsiteY38" fmla="*/ 153287 h 166162"/>
                <a:gd name="connsiteX39" fmla="*/ 49538 w 172806"/>
                <a:gd name="connsiteY39" fmla="*/ 147666 h 166162"/>
                <a:gd name="connsiteX40" fmla="*/ 64612 w 172806"/>
                <a:gd name="connsiteY40" fmla="*/ 86821 h 16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2806" h="166162">
                  <a:moveTo>
                    <a:pt x="64612" y="86821"/>
                  </a:moveTo>
                  <a:lnTo>
                    <a:pt x="88195" y="86821"/>
                  </a:lnTo>
                  <a:cubicBezTo>
                    <a:pt x="106429" y="86821"/>
                    <a:pt x="108374" y="90731"/>
                    <a:pt x="108374" y="97818"/>
                  </a:cubicBezTo>
                  <a:cubicBezTo>
                    <a:pt x="108374" y="99528"/>
                    <a:pt x="108374" y="102460"/>
                    <a:pt x="106672" y="109791"/>
                  </a:cubicBezTo>
                  <a:cubicBezTo>
                    <a:pt x="106186" y="111013"/>
                    <a:pt x="105943" y="111990"/>
                    <a:pt x="105943" y="112479"/>
                  </a:cubicBezTo>
                  <a:cubicBezTo>
                    <a:pt x="105943" y="114434"/>
                    <a:pt x="107401" y="115411"/>
                    <a:pt x="108860" y="115411"/>
                  </a:cubicBezTo>
                  <a:cubicBezTo>
                    <a:pt x="111291" y="115411"/>
                    <a:pt x="111291" y="114678"/>
                    <a:pt x="112507" y="110280"/>
                  </a:cubicBezTo>
                  <a:lnTo>
                    <a:pt x="125879" y="57254"/>
                  </a:lnTo>
                  <a:cubicBezTo>
                    <a:pt x="126608" y="54566"/>
                    <a:pt x="126608" y="54078"/>
                    <a:pt x="126608" y="53345"/>
                  </a:cubicBezTo>
                  <a:cubicBezTo>
                    <a:pt x="126608" y="52856"/>
                    <a:pt x="126122" y="50657"/>
                    <a:pt x="123691" y="50657"/>
                  </a:cubicBezTo>
                  <a:cubicBezTo>
                    <a:pt x="121259" y="50657"/>
                    <a:pt x="121016" y="51878"/>
                    <a:pt x="120044" y="55788"/>
                  </a:cubicBezTo>
                  <a:cubicBezTo>
                    <a:pt x="114938" y="74848"/>
                    <a:pt x="109346" y="79246"/>
                    <a:pt x="88681" y="79246"/>
                  </a:cubicBezTo>
                  <a:lnTo>
                    <a:pt x="66557" y="79246"/>
                  </a:lnTo>
                  <a:lnTo>
                    <a:pt x="82117" y="17180"/>
                  </a:lnTo>
                  <a:cubicBezTo>
                    <a:pt x="84305" y="8627"/>
                    <a:pt x="84548" y="7650"/>
                    <a:pt x="95245" y="7650"/>
                  </a:cubicBezTo>
                  <a:lnTo>
                    <a:pt x="127338" y="7650"/>
                  </a:lnTo>
                  <a:cubicBezTo>
                    <a:pt x="157242" y="7650"/>
                    <a:pt x="162834" y="15714"/>
                    <a:pt x="162834" y="34529"/>
                  </a:cubicBezTo>
                  <a:cubicBezTo>
                    <a:pt x="162834" y="40149"/>
                    <a:pt x="162834" y="41127"/>
                    <a:pt x="162104" y="47724"/>
                  </a:cubicBezTo>
                  <a:cubicBezTo>
                    <a:pt x="161618" y="50901"/>
                    <a:pt x="161618" y="51390"/>
                    <a:pt x="161618" y="52123"/>
                  </a:cubicBezTo>
                  <a:cubicBezTo>
                    <a:pt x="161618" y="53345"/>
                    <a:pt x="162347" y="55055"/>
                    <a:pt x="164535" y="55055"/>
                  </a:cubicBezTo>
                  <a:cubicBezTo>
                    <a:pt x="167210" y="55055"/>
                    <a:pt x="167453" y="53589"/>
                    <a:pt x="167939" y="48946"/>
                  </a:cubicBezTo>
                  <a:lnTo>
                    <a:pt x="172802" y="6672"/>
                  </a:lnTo>
                  <a:cubicBezTo>
                    <a:pt x="173531" y="75"/>
                    <a:pt x="172315" y="75"/>
                    <a:pt x="166237" y="75"/>
                  </a:cubicBezTo>
                  <a:lnTo>
                    <a:pt x="47107" y="75"/>
                  </a:lnTo>
                  <a:cubicBezTo>
                    <a:pt x="42244" y="75"/>
                    <a:pt x="39813" y="75"/>
                    <a:pt x="39813" y="4962"/>
                  </a:cubicBezTo>
                  <a:cubicBezTo>
                    <a:pt x="39813" y="7650"/>
                    <a:pt x="42001" y="7650"/>
                    <a:pt x="46621" y="7650"/>
                  </a:cubicBezTo>
                  <a:cubicBezTo>
                    <a:pt x="55616" y="7650"/>
                    <a:pt x="62424" y="7650"/>
                    <a:pt x="62424" y="12048"/>
                  </a:cubicBezTo>
                  <a:cubicBezTo>
                    <a:pt x="62424" y="13026"/>
                    <a:pt x="62424" y="13514"/>
                    <a:pt x="61208" y="17913"/>
                  </a:cubicBezTo>
                  <a:lnTo>
                    <a:pt x="29116" y="147178"/>
                  </a:lnTo>
                  <a:cubicBezTo>
                    <a:pt x="26685" y="156708"/>
                    <a:pt x="26198" y="158662"/>
                    <a:pt x="6992" y="158662"/>
                  </a:cubicBezTo>
                  <a:cubicBezTo>
                    <a:pt x="2858" y="158662"/>
                    <a:pt x="184" y="158662"/>
                    <a:pt x="184" y="163305"/>
                  </a:cubicBezTo>
                  <a:cubicBezTo>
                    <a:pt x="184" y="166237"/>
                    <a:pt x="3102" y="166237"/>
                    <a:pt x="3831" y="166237"/>
                  </a:cubicBezTo>
                  <a:cubicBezTo>
                    <a:pt x="10881" y="166237"/>
                    <a:pt x="28873" y="165504"/>
                    <a:pt x="35923" y="165504"/>
                  </a:cubicBezTo>
                  <a:cubicBezTo>
                    <a:pt x="43946" y="165504"/>
                    <a:pt x="64126" y="166237"/>
                    <a:pt x="72149" y="166237"/>
                  </a:cubicBezTo>
                  <a:cubicBezTo>
                    <a:pt x="74337" y="166237"/>
                    <a:pt x="77254" y="166237"/>
                    <a:pt x="77254" y="161595"/>
                  </a:cubicBezTo>
                  <a:cubicBezTo>
                    <a:pt x="77254" y="159640"/>
                    <a:pt x="75795" y="159151"/>
                    <a:pt x="75795" y="158907"/>
                  </a:cubicBezTo>
                  <a:cubicBezTo>
                    <a:pt x="75066" y="158662"/>
                    <a:pt x="74580" y="158662"/>
                    <a:pt x="68988" y="158662"/>
                  </a:cubicBezTo>
                  <a:cubicBezTo>
                    <a:pt x="63639" y="158662"/>
                    <a:pt x="62424" y="158662"/>
                    <a:pt x="56346" y="158174"/>
                  </a:cubicBezTo>
                  <a:cubicBezTo>
                    <a:pt x="49295" y="157441"/>
                    <a:pt x="48566" y="156463"/>
                    <a:pt x="48566" y="153287"/>
                  </a:cubicBezTo>
                  <a:cubicBezTo>
                    <a:pt x="48566" y="152798"/>
                    <a:pt x="48566" y="151332"/>
                    <a:pt x="49538" y="147666"/>
                  </a:cubicBezTo>
                  <a:lnTo>
                    <a:pt x="64612" y="86821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7" name="Dowolny kształt: kształt 46">
              <a:extLst>
                <a:ext uri="{FF2B5EF4-FFF2-40B4-BE49-F238E27FC236}">
                  <a16:creationId xmlns:a16="http://schemas.microsoft.com/office/drawing/2014/main" id="{F463765E-E764-8C18-90BB-5CC374C3EA8B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5458931" y="6799286"/>
              <a:ext cx="129341" cy="153431"/>
            </a:xfrm>
            <a:custGeom>
              <a:avLst/>
              <a:gdLst>
                <a:gd name="connsiteX0" fmla="*/ 67584 w 129341"/>
                <a:gd name="connsiteY0" fmla="*/ 130587 h 153431"/>
                <a:gd name="connsiteX1" fmla="*/ 83752 w 129341"/>
                <a:gd name="connsiteY1" fmla="*/ 153508 h 153431"/>
                <a:gd name="connsiteX2" fmla="*/ 114215 w 129341"/>
                <a:gd name="connsiteY2" fmla="*/ 120324 h 153431"/>
                <a:gd name="connsiteX3" fmla="*/ 111833 w 129341"/>
                <a:gd name="connsiteY3" fmla="*/ 117930 h 153431"/>
                <a:gd name="connsiteX4" fmla="*/ 109450 w 129341"/>
                <a:gd name="connsiteY4" fmla="*/ 120153 h 153431"/>
                <a:gd name="connsiteX5" fmla="*/ 88347 w 129341"/>
                <a:gd name="connsiteY5" fmla="*/ 135548 h 153431"/>
                <a:gd name="connsiteX6" fmla="*/ 74902 w 129341"/>
                <a:gd name="connsiteY6" fmla="*/ 118956 h 153431"/>
                <a:gd name="connsiteX7" fmla="*/ 129532 w 129341"/>
                <a:gd name="connsiteY7" fmla="*/ 47628 h 153431"/>
                <a:gd name="connsiteX8" fmla="*/ 80178 w 129341"/>
                <a:gd name="connsiteY8" fmla="*/ 76 h 153431"/>
                <a:gd name="connsiteX9" fmla="*/ 190 w 129341"/>
                <a:gd name="connsiteY9" fmla="*/ 76878 h 153431"/>
                <a:gd name="connsiteX10" fmla="*/ 49715 w 129341"/>
                <a:gd name="connsiteY10" fmla="*/ 123745 h 153431"/>
                <a:gd name="connsiteX11" fmla="*/ 67584 w 129341"/>
                <a:gd name="connsiteY11" fmla="*/ 121351 h 153431"/>
                <a:gd name="connsiteX12" fmla="*/ 67584 w 129341"/>
                <a:gd name="connsiteY12" fmla="*/ 130587 h 153431"/>
                <a:gd name="connsiteX13" fmla="*/ 38142 w 129341"/>
                <a:gd name="connsiteY13" fmla="*/ 116048 h 153431"/>
                <a:gd name="connsiteX14" fmla="*/ 16699 w 129341"/>
                <a:gd name="connsiteY14" fmla="*/ 81154 h 153431"/>
                <a:gd name="connsiteX15" fmla="*/ 35759 w 129341"/>
                <a:gd name="connsiteY15" fmla="*/ 28128 h 153431"/>
                <a:gd name="connsiteX16" fmla="*/ 78817 w 129341"/>
                <a:gd name="connsiteY16" fmla="*/ 5550 h 153431"/>
                <a:gd name="connsiteX17" fmla="*/ 113024 w 129341"/>
                <a:gd name="connsiteY17" fmla="*/ 43010 h 153431"/>
                <a:gd name="connsiteX18" fmla="*/ 73541 w 129341"/>
                <a:gd name="connsiteY18" fmla="*/ 112456 h 153431"/>
                <a:gd name="connsiteX19" fmla="*/ 56352 w 129341"/>
                <a:gd name="connsiteY19" fmla="*/ 94496 h 153431"/>
                <a:gd name="connsiteX20" fmla="*/ 37461 w 129341"/>
                <a:gd name="connsiteY20" fmla="*/ 111601 h 153431"/>
                <a:gd name="connsiteX21" fmla="*/ 38142 w 129341"/>
                <a:gd name="connsiteY21" fmla="*/ 116048 h 153431"/>
                <a:gd name="connsiteX22" fmla="*/ 67584 w 129341"/>
                <a:gd name="connsiteY22" fmla="*/ 115193 h 153431"/>
                <a:gd name="connsiteX23" fmla="*/ 50906 w 129341"/>
                <a:gd name="connsiteY23" fmla="*/ 118272 h 153431"/>
                <a:gd name="connsiteX24" fmla="*/ 42226 w 129341"/>
                <a:gd name="connsiteY24" fmla="*/ 111601 h 153431"/>
                <a:gd name="connsiteX25" fmla="*/ 56352 w 129341"/>
                <a:gd name="connsiteY25" fmla="*/ 99285 h 153431"/>
                <a:gd name="connsiteX26" fmla="*/ 67584 w 129341"/>
                <a:gd name="connsiteY26" fmla="*/ 115193 h 153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9341" h="153431">
                  <a:moveTo>
                    <a:pt x="67584" y="130587"/>
                  </a:moveTo>
                  <a:cubicBezTo>
                    <a:pt x="67584" y="141706"/>
                    <a:pt x="69797" y="153508"/>
                    <a:pt x="83752" y="153508"/>
                  </a:cubicBezTo>
                  <a:cubicBezTo>
                    <a:pt x="104344" y="153508"/>
                    <a:pt x="114215" y="124087"/>
                    <a:pt x="114215" y="120324"/>
                  </a:cubicBezTo>
                  <a:cubicBezTo>
                    <a:pt x="114215" y="119127"/>
                    <a:pt x="113194" y="117930"/>
                    <a:pt x="111833" y="117930"/>
                  </a:cubicBezTo>
                  <a:cubicBezTo>
                    <a:pt x="110131" y="117930"/>
                    <a:pt x="109620" y="119469"/>
                    <a:pt x="109450" y="120153"/>
                  </a:cubicBezTo>
                  <a:cubicBezTo>
                    <a:pt x="105366" y="132127"/>
                    <a:pt x="94133" y="135548"/>
                    <a:pt x="88347" y="135548"/>
                  </a:cubicBezTo>
                  <a:cubicBezTo>
                    <a:pt x="81540" y="135548"/>
                    <a:pt x="77966" y="132640"/>
                    <a:pt x="74902" y="118956"/>
                  </a:cubicBezTo>
                  <a:cubicBezTo>
                    <a:pt x="105195" y="108180"/>
                    <a:pt x="129532" y="77904"/>
                    <a:pt x="129532" y="47628"/>
                  </a:cubicBezTo>
                  <a:cubicBezTo>
                    <a:pt x="129532" y="20773"/>
                    <a:pt x="110301" y="76"/>
                    <a:pt x="80178" y="76"/>
                  </a:cubicBezTo>
                  <a:cubicBezTo>
                    <a:pt x="39503" y="76"/>
                    <a:pt x="190" y="38391"/>
                    <a:pt x="190" y="76878"/>
                  </a:cubicBezTo>
                  <a:cubicBezTo>
                    <a:pt x="190" y="104417"/>
                    <a:pt x="20443" y="123745"/>
                    <a:pt x="49715" y="123745"/>
                  </a:cubicBezTo>
                  <a:cubicBezTo>
                    <a:pt x="52948" y="123745"/>
                    <a:pt x="58735" y="123574"/>
                    <a:pt x="67584" y="121351"/>
                  </a:cubicBezTo>
                  <a:lnTo>
                    <a:pt x="67584" y="130587"/>
                  </a:lnTo>
                  <a:close/>
                  <a:moveTo>
                    <a:pt x="38142" y="116048"/>
                  </a:moveTo>
                  <a:cubicBezTo>
                    <a:pt x="29292" y="112969"/>
                    <a:pt x="16699" y="104075"/>
                    <a:pt x="16699" y="81154"/>
                  </a:cubicBezTo>
                  <a:cubicBezTo>
                    <a:pt x="16699" y="70207"/>
                    <a:pt x="20272" y="47457"/>
                    <a:pt x="35759" y="28128"/>
                  </a:cubicBezTo>
                  <a:cubicBezTo>
                    <a:pt x="46481" y="14958"/>
                    <a:pt x="62989" y="5550"/>
                    <a:pt x="78817" y="5550"/>
                  </a:cubicBezTo>
                  <a:cubicBezTo>
                    <a:pt x="97367" y="5550"/>
                    <a:pt x="113024" y="18036"/>
                    <a:pt x="113024" y="43010"/>
                  </a:cubicBezTo>
                  <a:cubicBezTo>
                    <a:pt x="113024" y="60115"/>
                    <a:pt x="104685" y="96890"/>
                    <a:pt x="73541" y="112456"/>
                  </a:cubicBezTo>
                  <a:cubicBezTo>
                    <a:pt x="70818" y="101680"/>
                    <a:pt x="66393" y="94496"/>
                    <a:pt x="56352" y="94496"/>
                  </a:cubicBezTo>
                  <a:cubicBezTo>
                    <a:pt x="46822" y="94496"/>
                    <a:pt x="37461" y="102535"/>
                    <a:pt x="37461" y="111601"/>
                  </a:cubicBezTo>
                  <a:cubicBezTo>
                    <a:pt x="37461" y="114680"/>
                    <a:pt x="37631" y="114851"/>
                    <a:pt x="38142" y="116048"/>
                  </a:cubicBezTo>
                  <a:close/>
                  <a:moveTo>
                    <a:pt x="67584" y="115193"/>
                  </a:moveTo>
                  <a:cubicBezTo>
                    <a:pt x="63840" y="116561"/>
                    <a:pt x="57543" y="118272"/>
                    <a:pt x="50906" y="118272"/>
                  </a:cubicBezTo>
                  <a:cubicBezTo>
                    <a:pt x="48183" y="118272"/>
                    <a:pt x="42226" y="118272"/>
                    <a:pt x="42226" y="111601"/>
                  </a:cubicBezTo>
                  <a:cubicBezTo>
                    <a:pt x="42226" y="105101"/>
                    <a:pt x="49204" y="99285"/>
                    <a:pt x="56352" y="99285"/>
                  </a:cubicBezTo>
                  <a:cubicBezTo>
                    <a:pt x="62479" y="99285"/>
                    <a:pt x="67074" y="102022"/>
                    <a:pt x="67584" y="11519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8" name="Dowolny kształt: kształt 47">
              <a:extLst>
                <a:ext uri="{FF2B5EF4-FFF2-40B4-BE49-F238E27FC236}">
                  <a16:creationId xmlns:a16="http://schemas.microsoft.com/office/drawing/2014/main" id="{AA109EB3-8C15-6B63-4570-30310F080E01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5641147" y="6699613"/>
              <a:ext cx="33307" cy="244356"/>
            </a:xfrm>
            <a:custGeom>
              <a:avLst/>
              <a:gdLst>
                <a:gd name="connsiteX0" fmla="*/ 33505 w 33307"/>
                <a:gd name="connsiteY0" fmla="*/ 244432 h 244356"/>
                <a:gd name="connsiteX1" fmla="*/ 33505 w 33307"/>
                <a:gd name="connsiteY1" fmla="*/ 234657 h 244356"/>
                <a:gd name="connsiteX2" fmla="*/ 9922 w 33307"/>
                <a:gd name="connsiteY2" fmla="*/ 234657 h 244356"/>
                <a:gd name="connsiteX3" fmla="*/ 9922 w 33307"/>
                <a:gd name="connsiteY3" fmla="*/ 9849 h 244356"/>
                <a:gd name="connsiteX4" fmla="*/ 33505 w 33307"/>
                <a:gd name="connsiteY4" fmla="*/ 9849 h 244356"/>
                <a:gd name="connsiteX5" fmla="*/ 33505 w 33307"/>
                <a:gd name="connsiteY5" fmla="*/ 75 h 244356"/>
                <a:gd name="connsiteX6" fmla="*/ 197 w 33307"/>
                <a:gd name="connsiteY6" fmla="*/ 75 h 244356"/>
                <a:gd name="connsiteX7" fmla="*/ 197 w 33307"/>
                <a:gd name="connsiteY7" fmla="*/ 244432 h 244356"/>
                <a:gd name="connsiteX8" fmla="*/ 33505 w 33307"/>
                <a:gd name="connsiteY8" fmla="*/ 244432 h 24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07" h="244356">
                  <a:moveTo>
                    <a:pt x="33505" y="244432"/>
                  </a:moveTo>
                  <a:lnTo>
                    <a:pt x="33505" y="234657"/>
                  </a:lnTo>
                  <a:lnTo>
                    <a:pt x="9922" y="234657"/>
                  </a:lnTo>
                  <a:lnTo>
                    <a:pt x="9922" y="9849"/>
                  </a:lnTo>
                  <a:lnTo>
                    <a:pt x="33505" y="9849"/>
                  </a:lnTo>
                  <a:lnTo>
                    <a:pt x="33505" y="75"/>
                  </a:lnTo>
                  <a:lnTo>
                    <a:pt x="197" y="75"/>
                  </a:lnTo>
                  <a:lnTo>
                    <a:pt x="197" y="244432"/>
                  </a:lnTo>
                  <a:lnTo>
                    <a:pt x="33505" y="24443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9" name="Dowolny kształt: kształt 48">
              <a:extLst>
                <a:ext uri="{FF2B5EF4-FFF2-40B4-BE49-F238E27FC236}">
                  <a16:creationId xmlns:a16="http://schemas.microsoft.com/office/drawing/2014/main" id="{A8B8D80C-B9A1-F38B-8025-2F5288177746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5686800" y="6710609"/>
              <a:ext cx="130557" cy="177647"/>
            </a:xfrm>
            <a:custGeom>
              <a:avLst/>
              <a:gdLst>
                <a:gd name="connsiteX0" fmla="*/ 51499 w 130557"/>
                <a:gd name="connsiteY0" fmla="*/ 83645 h 177647"/>
                <a:gd name="connsiteX1" fmla="*/ 200 w 130557"/>
                <a:gd name="connsiteY1" fmla="*/ 147422 h 177647"/>
                <a:gd name="connsiteX2" fmla="*/ 41288 w 130557"/>
                <a:gd name="connsiteY2" fmla="*/ 177722 h 177647"/>
                <a:gd name="connsiteX3" fmla="*/ 114468 w 130557"/>
                <a:gd name="connsiteY3" fmla="*/ 133982 h 177647"/>
                <a:gd name="connsiteX4" fmla="*/ 112037 w 130557"/>
                <a:gd name="connsiteY4" fmla="*/ 132272 h 177647"/>
                <a:gd name="connsiteX5" fmla="*/ 94289 w 130557"/>
                <a:gd name="connsiteY5" fmla="*/ 143024 h 177647"/>
                <a:gd name="connsiteX6" fmla="*/ 57334 w 130557"/>
                <a:gd name="connsiteY6" fmla="*/ 164283 h 177647"/>
                <a:gd name="connsiteX7" fmla="*/ 20865 w 130557"/>
                <a:gd name="connsiteY7" fmla="*/ 136915 h 177647"/>
                <a:gd name="connsiteX8" fmla="*/ 72894 w 130557"/>
                <a:gd name="connsiteY8" fmla="*/ 87310 h 177647"/>
                <a:gd name="connsiteX9" fmla="*/ 92830 w 130557"/>
                <a:gd name="connsiteY9" fmla="*/ 75581 h 177647"/>
                <a:gd name="connsiteX10" fmla="*/ 90399 w 130557"/>
                <a:gd name="connsiteY10" fmla="*/ 73871 h 177647"/>
                <a:gd name="connsiteX11" fmla="*/ 49311 w 130557"/>
                <a:gd name="connsiteY11" fmla="*/ 45769 h 177647"/>
                <a:gd name="connsiteX12" fmla="*/ 86995 w 130557"/>
                <a:gd name="connsiteY12" fmla="*/ 13514 h 177647"/>
                <a:gd name="connsiteX13" fmla="*/ 110092 w 130557"/>
                <a:gd name="connsiteY13" fmla="*/ 26954 h 177647"/>
                <a:gd name="connsiteX14" fmla="*/ 107174 w 130557"/>
                <a:gd name="connsiteY14" fmla="*/ 35751 h 177647"/>
                <a:gd name="connsiteX15" fmla="*/ 105959 w 130557"/>
                <a:gd name="connsiteY15" fmla="*/ 38439 h 177647"/>
                <a:gd name="connsiteX16" fmla="*/ 108390 w 130557"/>
                <a:gd name="connsiteY16" fmla="*/ 40149 h 177647"/>
                <a:gd name="connsiteX17" fmla="*/ 130757 w 130557"/>
                <a:gd name="connsiteY17" fmla="*/ 16691 h 177647"/>
                <a:gd name="connsiteX18" fmla="*/ 103041 w 130557"/>
                <a:gd name="connsiteY18" fmla="*/ 75 h 177647"/>
                <a:gd name="connsiteX19" fmla="*/ 28645 w 130557"/>
                <a:gd name="connsiteY19" fmla="*/ 56277 h 177647"/>
                <a:gd name="connsiteX20" fmla="*/ 51499 w 130557"/>
                <a:gd name="connsiteY20" fmla="*/ 83645 h 17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0557" h="177647">
                  <a:moveTo>
                    <a:pt x="51499" y="83645"/>
                  </a:moveTo>
                  <a:cubicBezTo>
                    <a:pt x="2874" y="110035"/>
                    <a:pt x="200" y="141557"/>
                    <a:pt x="200" y="147422"/>
                  </a:cubicBezTo>
                  <a:cubicBezTo>
                    <a:pt x="200" y="165993"/>
                    <a:pt x="18191" y="177722"/>
                    <a:pt x="41288" y="177722"/>
                  </a:cubicBezTo>
                  <a:cubicBezTo>
                    <a:pt x="81889" y="177722"/>
                    <a:pt x="114468" y="139114"/>
                    <a:pt x="114468" y="133982"/>
                  </a:cubicBezTo>
                  <a:cubicBezTo>
                    <a:pt x="114468" y="132516"/>
                    <a:pt x="113252" y="132272"/>
                    <a:pt x="112037" y="132272"/>
                  </a:cubicBezTo>
                  <a:cubicBezTo>
                    <a:pt x="109119" y="132272"/>
                    <a:pt x="99881" y="135448"/>
                    <a:pt x="94289" y="143024"/>
                  </a:cubicBezTo>
                  <a:cubicBezTo>
                    <a:pt x="89183" y="150110"/>
                    <a:pt x="78972" y="164283"/>
                    <a:pt x="57334" y="164283"/>
                  </a:cubicBezTo>
                  <a:cubicBezTo>
                    <a:pt x="40072" y="164283"/>
                    <a:pt x="20865" y="155241"/>
                    <a:pt x="20865" y="136915"/>
                  </a:cubicBezTo>
                  <a:cubicBezTo>
                    <a:pt x="20865" y="124941"/>
                    <a:pt x="34480" y="88776"/>
                    <a:pt x="72894" y="87310"/>
                  </a:cubicBezTo>
                  <a:cubicBezTo>
                    <a:pt x="84321" y="86821"/>
                    <a:pt x="92830" y="78269"/>
                    <a:pt x="92830" y="75581"/>
                  </a:cubicBezTo>
                  <a:cubicBezTo>
                    <a:pt x="92830" y="74115"/>
                    <a:pt x="91614" y="73871"/>
                    <a:pt x="90399" y="73871"/>
                  </a:cubicBezTo>
                  <a:cubicBezTo>
                    <a:pt x="56118" y="72404"/>
                    <a:pt x="49311" y="55544"/>
                    <a:pt x="49311" y="45769"/>
                  </a:cubicBezTo>
                  <a:cubicBezTo>
                    <a:pt x="49311" y="40149"/>
                    <a:pt x="52958" y="13514"/>
                    <a:pt x="86995" y="13514"/>
                  </a:cubicBezTo>
                  <a:cubicBezTo>
                    <a:pt x="91614" y="13514"/>
                    <a:pt x="110092" y="14247"/>
                    <a:pt x="110092" y="26954"/>
                  </a:cubicBezTo>
                  <a:cubicBezTo>
                    <a:pt x="110092" y="30864"/>
                    <a:pt x="108147" y="34285"/>
                    <a:pt x="107174" y="35751"/>
                  </a:cubicBezTo>
                  <a:cubicBezTo>
                    <a:pt x="106688" y="36484"/>
                    <a:pt x="105959" y="37706"/>
                    <a:pt x="105959" y="38439"/>
                  </a:cubicBezTo>
                  <a:cubicBezTo>
                    <a:pt x="105959" y="40149"/>
                    <a:pt x="107661" y="40149"/>
                    <a:pt x="108390" y="40149"/>
                  </a:cubicBezTo>
                  <a:cubicBezTo>
                    <a:pt x="115684" y="40149"/>
                    <a:pt x="130757" y="30619"/>
                    <a:pt x="130757" y="16691"/>
                  </a:cubicBezTo>
                  <a:cubicBezTo>
                    <a:pt x="130757" y="2274"/>
                    <a:pt x="113982" y="75"/>
                    <a:pt x="103041" y="75"/>
                  </a:cubicBezTo>
                  <a:cubicBezTo>
                    <a:pt x="69976" y="75"/>
                    <a:pt x="28645" y="26465"/>
                    <a:pt x="28645" y="56277"/>
                  </a:cubicBezTo>
                  <a:cubicBezTo>
                    <a:pt x="28645" y="70694"/>
                    <a:pt x="39586" y="79491"/>
                    <a:pt x="51499" y="8364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0" name="Dowolny kształt: kształt 49">
              <a:extLst>
                <a:ext uri="{FF2B5EF4-FFF2-40B4-BE49-F238E27FC236}">
                  <a16:creationId xmlns:a16="http://schemas.microsoft.com/office/drawing/2014/main" id="{17EDFE87-D62D-C6B5-B62A-8B3925905D1B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5820051" y="6844101"/>
              <a:ext cx="106536" cy="112379"/>
            </a:xfrm>
            <a:custGeom>
              <a:avLst/>
              <a:gdLst>
                <a:gd name="connsiteX0" fmla="*/ 42241 w 106536"/>
                <a:gd name="connsiteY0" fmla="*/ 77049 h 112379"/>
                <a:gd name="connsiteX1" fmla="*/ 48028 w 106536"/>
                <a:gd name="connsiteY1" fmla="*/ 77220 h 112379"/>
                <a:gd name="connsiteX2" fmla="*/ 106742 w 106536"/>
                <a:gd name="connsiteY2" fmla="*/ 25050 h 112379"/>
                <a:gd name="connsiteX3" fmla="*/ 84447 w 106536"/>
                <a:gd name="connsiteY3" fmla="*/ 76 h 112379"/>
                <a:gd name="connsiteX4" fmla="*/ 43773 w 106536"/>
                <a:gd name="connsiteY4" fmla="*/ 43010 h 112379"/>
                <a:gd name="connsiteX5" fmla="*/ 36795 w 106536"/>
                <a:gd name="connsiteY5" fmla="*/ 64562 h 112379"/>
                <a:gd name="connsiteX6" fmla="*/ 6162 w 106536"/>
                <a:gd name="connsiteY6" fmla="*/ 40786 h 112379"/>
                <a:gd name="connsiteX7" fmla="*/ 20968 w 106536"/>
                <a:gd name="connsiteY7" fmla="*/ 6063 h 112379"/>
                <a:gd name="connsiteX8" fmla="*/ 22329 w 106536"/>
                <a:gd name="connsiteY8" fmla="*/ 3839 h 112379"/>
                <a:gd name="connsiteX9" fmla="*/ 19606 w 106536"/>
                <a:gd name="connsiteY9" fmla="*/ 1787 h 112379"/>
                <a:gd name="connsiteX10" fmla="*/ 14161 w 106536"/>
                <a:gd name="connsiteY10" fmla="*/ 5550 h 112379"/>
                <a:gd name="connsiteX11" fmla="*/ 205 w 106536"/>
                <a:gd name="connsiteY11" fmla="*/ 42497 h 112379"/>
                <a:gd name="connsiteX12" fmla="*/ 33221 w 106536"/>
                <a:gd name="connsiteY12" fmla="*/ 75680 h 112379"/>
                <a:gd name="connsiteX13" fmla="*/ 23691 w 106536"/>
                <a:gd name="connsiteY13" fmla="*/ 106982 h 112379"/>
                <a:gd name="connsiteX14" fmla="*/ 29477 w 106536"/>
                <a:gd name="connsiteY14" fmla="*/ 112456 h 112379"/>
                <a:gd name="connsiteX15" fmla="*/ 36115 w 106536"/>
                <a:gd name="connsiteY15" fmla="*/ 108693 h 112379"/>
                <a:gd name="connsiteX16" fmla="*/ 42241 w 106536"/>
                <a:gd name="connsiteY16" fmla="*/ 77049 h 112379"/>
                <a:gd name="connsiteX17" fmla="*/ 44454 w 106536"/>
                <a:gd name="connsiteY17" fmla="*/ 65417 h 112379"/>
                <a:gd name="connsiteX18" fmla="*/ 57388 w 106536"/>
                <a:gd name="connsiteY18" fmla="*/ 26931 h 112379"/>
                <a:gd name="connsiteX19" fmla="*/ 82575 w 106536"/>
                <a:gd name="connsiteY19" fmla="*/ 11708 h 112379"/>
                <a:gd name="connsiteX20" fmla="*/ 100615 w 106536"/>
                <a:gd name="connsiteY20" fmla="*/ 28471 h 112379"/>
                <a:gd name="connsiteX21" fmla="*/ 49900 w 106536"/>
                <a:gd name="connsiteY21" fmla="*/ 65588 h 112379"/>
                <a:gd name="connsiteX22" fmla="*/ 44454 w 106536"/>
                <a:gd name="connsiteY22" fmla="*/ 65417 h 11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6536" h="112379">
                  <a:moveTo>
                    <a:pt x="42241" y="77049"/>
                  </a:moveTo>
                  <a:cubicBezTo>
                    <a:pt x="44113" y="77220"/>
                    <a:pt x="46156" y="77220"/>
                    <a:pt x="48028" y="77220"/>
                  </a:cubicBezTo>
                  <a:cubicBezTo>
                    <a:pt x="78661" y="77220"/>
                    <a:pt x="106742" y="52075"/>
                    <a:pt x="106742" y="25050"/>
                  </a:cubicBezTo>
                  <a:cubicBezTo>
                    <a:pt x="106742" y="9826"/>
                    <a:pt x="97722" y="76"/>
                    <a:pt x="84447" y="76"/>
                  </a:cubicBezTo>
                  <a:cubicBezTo>
                    <a:pt x="60962" y="76"/>
                    <a:pt x="48538" y="30181"/>
                    <a:pt x="43773" y="43010"/>
                  </a:cubicBezTo>
                  <a:cubicBezTo>
                    <a:pt x="41561" y="49339"/>
                    <a:pt x="37816" y="61312"/>
                    <a:pt x="36795" y="64562"/>
                  </a:cubicBezTo>
                  <a:cubicBezTo>
                    <a:pt x="18075" y="61996"/>
                    <a:pt x="6162" y="53444"/>
                    <a:pt x="6162" y="40786"/>
                  </a:cubicBezTo>
                  <a:cubicBezTo>
                    <a:pt x="6162" y="40615"/>
                    <a:pt x="7183" y="21457"/>
                    <a:pt x="20968" y="6063"/>
                  </a:cubicBezTo>
                  <a:cubicBezTo>
                    <a:pt x="22159" y="4866"/>
                    <a:pt x="22329" y="4524"/>
                    <a:pt x="22329" y="3839"/>
                  </a:cubicBezTo>
                  <a:cubicBezTo>
                    <a:pt x="22329" y="1787"/>
                    <a:pt x="20117" y="1787"/>
                    <a:pt x="19606" y="1787"/>
                  </a:cubicBezTo>
                  <a:cubicBezTo>
                    <a:pt x="18075" y="1787"/>
                    <a:pt x="17394" y="1787"/>
                    <a:pt x="14161" y="5550"/>
                  </a:cubicBezTo>
                  <a:cubicBezTo>
                    <a:pt x="4630" y="17352"/>
                    <a:pt x="205" y="35141"/>
                    <a:pt x="205" y="42497"/>
                  </a:cubicBezTo>
                  <a:cubicBezTo>
                    <a:pt x="205" y="57720"/>
                    <a:pt x="11267" y="70891"/>
                    <a:pt x="33221" y="75680"/>
                  </a:cubicBezTo>
                  <a:cubicBezTo>
                    <a:pt x="24712" y="102193"/>
                    <a:pt x="23691" y="105443"/>
                    <a:pt x="23691" y="106982"/>
                  </a:cubicBezTo>
                  <a:cubicBezTo>
                    <a:pt x="23691" y="111601"/>
                    <a:pt x="27605" y="112456"/>
                    <a:pt x="29477" y="112456"/>
                  </a:cubicBezTo>
                  <a:cubicBezTo>
                    <a:pt x="31349" y="112456"/>
                    <a:pt x="34753" y="111259"/>
                    <a:pt x="36115" y="108693"/>
                  </a:cubicBezTo>
                  <a:cubicBezTo>
                    <a:pt x="37306" y="106127"/>
                    <a:pt x="38838" y="97404"/>
                    <a:pt x="42241" y="77049"/>
                  </a:cubicBezTo>
                  <a:close/>
                  <a:moveTo>
                    <a:pt x="44454" y="65417"/>
                  </a:moveTo>
                  <a:cubicBezTo>
                    <a:pt x="47857" y="45747"/>
                    <a:pt x="49219" y="38049"/>
                    <a:pt x="57388" y="26931"/>
                  </a:cubicBezTo>
                  <a:cubicBezTo>
                    <a:pt x="65046" y="16497"/>
                    <a:pt x="74066" y="11708"/>
                    <a:pt x="82575" y="11708"/>
                  </a:cubicBezTo>
                  <a:cubicBezTo>
                    <a:pt x="94318" y="11708"/>
                    <a:pt x="100615" y="19576"/>
                    <a:pt x="100615" y="28471"/>
                  </a:cubicBezTo>
                  <a:cubicBezTo>
                    <a:pt x="100615" y="45747"/>
                    <a:pt x="79172" y="65588"/>
                    <a:pt x="49900" y="65588"/>
                  </a:cubicBezTo>
                  <a:cubicBezTo>
                    <a:pt x="48368" y="65588"/>
                    <a:pt x="45985" y="65588"/>
                    <a:pt x="44454" y="65417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1" name="Dowolny kształt: kształt 50">
              <a:extLst>
                <a:ext uri="{FF2B5EF4-FFF2-40B4-BE49-F238E27FC236}">
                  <a16:creationId xmlns:a16="http://schemas.microsoft.com/office/drawing/2014/main" id="{09DB083B-CBCC-8B63-BC30-D18672E3B65A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6015739" y="6740421"/>
              <a:ext cx="162163" cy="162741"/>
            </a:xfrm>
            <a:custGeom>
              <a:avLst/>
              <a:gdLst>
                <a:gd name="connsiteX0" fmla="*/ 162376 w 162163"/>
                <a:gd name="connsiteY0" fmla="*/ 81446 h 162741"/>
                <a:gd name="connsiteX1" fmla="*/ 81416 w 162163"/>
                <a:gd name="connsiteY1" fmla="*/ 75 h 162741"/>
                <a:gd name="connsiteX2" fmla="*/ 213 w 162163"/>
                <a:gd name="connsiteY2" fmla="*/ 81446 h 162741"/>
                <a:gd name="connsiteX3" fmla="*/ 81173 w 162163"/>
                <a:gd name="connsiteY3" fmla="*/ 162816 h 162741"/>
                <a:gd name="connsiteX4" fmla="*/ 162376 w 162163"/>
                <a:gd name="connsiteY4" fmla="*/ 81446 h 162741"/>
                <a:gd name="connsiteX5" fmla="*/ 33035 w 162163"/>
                <a:gd name="connsiteY5" fmla="*/ 28909 h 162741"/>
                <a:gd name="connsiteX6" fmla="*/ 30847 w 162163"/>
                <a:gd name="connsiteY6" fmla="*/ 26221 h 162741"/>
                <a:gd name="connsiteX7" fmla="*/ 81173 w 162163"/>
                <a:gd name="connsiteY7" fmla="*/ 6184 h 162741"/>
                <a:gd name="connsiteX8" fmla="*/ 131986 w 162163"/>
                <a:gd name="connsiteY8" fmla="*/ 26221 h 162741"/>
                <a:gd name="connsiteX9" fmla="*/ 81416 w 162163"/>
                <a:gd name="connsiteY9" fmla="*/ 77292 h 162741"/>
                <a:gd name="connsiteX10" fmla="*/ 33035 w 162163"/>
                <a:gd name="connsiteY10" fmla="*/ 28909 h 162741"/>
                <a:gd name="connsiteX11" fmla="*/ 25984 w 162163"/>
                <a:gd name="connsiteY11" fmla="*/ 132516 h 162741"/>
                <a:gd name="connsiteX12" fmla="*/ 6291 w 162163"/>
                <a:gd name="connsiteY12" fmla="*/ 81446 h 162741"/>
                <a:gd name="connsiteX13" fmla="*/ 25984 w 162163"/>
                <a:gd name="connsiteY13" fmla="*/ 30375 h 162741"/>
                <a:gd name="connsiteX14" fmla="*/ 76797 w 162163"/>
                <a:gd name="connsiteY14" fmla="*/ 81446 h 162741"/>
                <a:gd name="connsiteX15" fmla="*/ 25984 w 162163"/>
                <a:gd name="connsiteY15" fmla="*/ 132516 h 162741"/>
                <a:gd name="connsiteX16" fmla="*/ 136362 w 162163"/>
                <a:gd name="connsiteY16" fmla="*/ 30375 h 162741"/>
                <a:gd name="connsiteX17" fmla="*/ 156298 w 162163"/>
                <a:gd name="connsiteY17" fmla="*/ 81446 h 162741"/>
                <a:gd name="connsiteX18" fmla="*/ 136605 w 162163"/>
                <a:gd name="connsiteY18" fmla="*/ 132516 h 162741"/>
                <a:gd name="connsiteX19" fmla="*/ 85793 w 162163"/>
                <a:gd name="connsiteY19" fmla="*/ 81446 h 162741"/>
                <a:gd name="connsiteX20" fmla="*/ 136362 w 162163"/>
                <a:gd name="connsiteY20" fmla="*/ 30375 h 162741"/>
                <a:gd name="connsiteX21" fmla="*/ 129555 w 162163"/>
                <a:gd name="connsiteY21" fmla="*/ 133982 h 162741"/>
                <a:gd name="connsiteX22" fmla="*/ 131743 w 162163"/>
                <a:gd name="connsiteY22" fmla="*/ 136670 h 162741"/>
                <a:gd name="connsiteX23" fmla="*/ 81416 w 162163"/>
                <a:gd name="connsiteY23" fmla="*/ 156708 h 162741"/>
                <a:gd name="connsiteX24" fmla="*/ 30604 w 162163"/>
                <a:gd name="connsiteY24" fmla="*/ 136670 h 162741"/>
                <a:gd name="connsiteX25" fmla="*/ 81173 w 162163"/>
                <a:gd name="connsiteY25" fmla="*/ 85600 h 162741"/>
                <a:gd name="connsiteX26" fmla="*/ 129555 w 162163"/>
                <a:gd name="connsiteY26" fmla="*/ 133982 h 16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2163" h="162741">
                  <a:moveTo>
                    <a:pt x="162376" y="81446"/>
                  </a:moveTo>
                  <a:cubicBezTo>
                    <a:pt x="162376" y="36484"/>
                    <a:pt x="125908" y="75"/>
                    <a:pt x="81416" y="75"/>
                  </a:cubicBezTo>
                  <a:cubicBezTo>
                    <a:pt x="36195" y="75"/>
                    <a:pt x="213" y="36973"/>
                    <a:pt x="213" y="81446"/>
                  </a:cubicBezTo>
                  <a:cubicBezTo>
                    <a:pt x="213" y="126407"/>
                    <a:pt x="36682" y="162816"/>
                    <a:pt x="81173" y="162816"/>
                  </a:cubicBezTo>
                  <a:cubicBezTo>
                    <a:pt x="126394" y="162816"/>
                    <a:pt x="162376" y="125919"/>
                    <a:pt x="162376" y="81446"/>
                  </a:cubicBezTo>
                  <a:close/>
                  <a:moveTo>
                    <a:pt x="33035" y="28909"/>
                  </a:moveTo>
                  <a:cubicBezTo>
                    <a:pt x="32549" y="28420"/>
                    <a:pt x="30847" y="26710"/>
                    <a:pt x="30847" y="26221"/>
                  </a:cubicBezTo>
                  <a:cubicBezTo>
                    <a:pt x="30847" y="25243"/>
                    <a:pt x="50540" y="6184"/>
                    <a:pt x="81173" y="6184"/>
                  </a:cubicBezTo>
                  <a:cubicBezTo>
                    <a:pt x="89683" y="6184"/>
                    <a:pt x="112050" y="7405"/>
                    <a:pt x="131986" y="26221"/>
                  </a:cubicBezTo>
                  <a:lnTo>
                    <a:pt x="81416" y="77292"/>
                  </a:lnTo>
                  <a:lnTo>
                    <a:pt x="33035" y="28909"/>
                  </a:lnTo>
                  <a:close/>
                  <a:moveTo>
                    <a:pt x="25984" y="132516"/>
                  </a:moveTo>
                  <a:cubicBezTo>
                    <a:pt x="11154" y="115900"/>
                    <a:pt x="6291" y="97084"/>
                    <a:pt x="6291" y="81446"/>
                  </a:cubicBezTo>
                  <a:cubicBezTo>
                    <a:pt x="6291" y="62630"/>
                    <a:pt x="13342" y="44792"/>
                    <a:pt x="25984" y="30375"/>
                  </a:cubicBezTo>
                  <a:lnTo>
                    <a:pt x="76797" y="81446"/>
                  </a:lnTo>
                  <a:lnTo>
                    <a:pt x="25984" y="132516"/>
                  </a:lnTo>
                  <a:close/>
                  <a:moveTo>
                    <a:pt x="136362" y="30375"/>
                  </a:moveTo>
                  <a:cubicBezTo>
                    <a:pt x="148032" y="42837"/>
                    <a:pt x="156298" y="61408"/>
                    <a:pt x="156298" y="81446"/>
                  </a:cubicBezTo>
                  <a:cubicBezTo>
                    <a:pt x="156298" y="100261"/>
                    <a:pt x="149248" y="118099"/>
                    <a:pt x="136605" y="132516"/>
                  </a:cubicBezTo>
                  <a:lnTo>
                    <a:pt x="85793" y="81446"/>
                  </a:lnTo>
                  <a:lnTo>
                    <a:pt x="136362" y="30375"/>
                  </a:lnTo>
                  <a:close/>
                  <a:moveTo>
                    <a:pt x="129555" y="133982"/>
                  </a:moveTo>
                  <a:cubicBezTo>
                    <a:pt x="130041" y="134471"/>
                    <a:pt x="131743" y="136182"/>
                    <a:pt x="131743" y="136670"/>
                  </a:cubicBezTo>
                  <a:cubicBezTo>
                    <a:pt x="131743" y="137648"/>
                    <a:pt x="112050" y="156708"/>
                    <a:pt x="81416" y="156708"/>
                  </a:cubicBezTo>
                  <a:cubicBezTo>
                    <a:pt x="72907" y="156708"/>
                    <a:pt x="50540" y="155486"/>
                    <a:pt x="30604" y="136670"/>
                  </a:cubicBezTo>
                  <a:lnTo>
                    <a:pt x="81173" y="85600"/>
                  </a:lnTo>
                  <a:lnTo>
                    <a:pt x="129555" y="13398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2" name="Dowolny kształt: kształt 51">
              <a:extLst>
                <a:ext uri="{FF2B5EF4-FFF2-40B4-BE49-F238E27FC236}">
                  <a16:creationId xmlns:a16="http://schemas.microsoft.com/office/drawing/2014/main" id="{47E95B6F-E837-800A-49DA-F8FB2DF98A14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6239655" y="6715985"/>
              <a:ext cx="160218" cy="166895"/>
            </a:xfrm>
            <a:custGeom>
              <a:avLst/>
              <a:gdLst>
                <a:gd name="connsiteX0" fmla="*/ 92367 w 160218"/>
                <a:gd name="connsiteY0" fmla="*/ 75 h 166895"/>
                <a:gd name="connsiteX1" fmla="*/ 43256 w 160218"/>
                <a:gd name="connsiteY1" fmla="*/ 7894 h 166895"/>
                <a:gd name="connsiteX2" fmla="*/ 12866 w 160218"/>
                <a:gd name="connsiteY2" fmla="*/ 38194 h 166895"/>
                <a:gd name="connsiteX3" fmla="*/ 15540 w 160218"/>
                <a:gd name="connsiteY3" fmla="*/ 40149 h 166895"/>
                <a:gd name="connsiteX4" fmla="*/ 33531 w 160218"/>
                <a:gd name="connsiteY4" fmla="*/ 28664 h 166895"/>
                <a:gd name="connsiteX5" fmla="*/ 53467 w 160218"/>
                <a:gd name="connsiteY5" fmla="*/ 14980 h 166895"/>
                <a:gd name="connsiteX6" fmla="*/ 78023 w 160218"/>
                <a:gd name="connsiteY6" fmla="*/ 13514 h 166895"/>
                <a:gd name="connsiteX7" fmla="*/ 100147 w 160218"/>
                <a:gd name="connsiteY7" fmla="*/ 13514 h 166895"/>
                <a:gd name="connsiteX8" fmla="*/ 69027 w 160218"/>
                <a:gd name="connsiteY8" fmla="*/ 89754 h 166895"/>
                <a:gd name="connsiteX9" fmla="*/ 46417 w 160218"/>
                <a:gd name="connsiteY9" fmla="*/ 150599 h 166895"/>
                <a:gd name="connsiteX10" fmla="*/ 37178 w 160218"/>
                <a:gd name="connsiteY10" fmla="*/ 153531 h 166895"/>
                <a:gd name="connsiteX11" fmla="*/ 21618 w 160218"/>
                <a:gd name="connsiteY11" fmla="*/ 153531 h 166895"/>
                <a:gd name="connsiteX12" fmla="*/ 8246 w 160218"/>
                <a:gd name="connsiteY12" fmla="*/ 157196 h 166895"/>
                <a:gd name="connsiteX13" fmla="*/ 223 w 160218"/>
                <a:gd name="connsiteY13" fmla="*/ 165260 h 166895"/>
                <a:gd name="connsiteX14" fmla="*/ 5815 w 160218"/>
                <a:gd name="connsiteY14" fmla="*/ 166971 h 166895"/>
                <a:gd name="connsiteX15" fmla="*/ 88963 w 160218"/>
                <a:gd name="connsiteY15" fmla="*/ 166971 h 166895"/>
                <a:gd name="connsiteX16" fmla="*/ 138560 w 160218"/>
                <a:gd name="connsiteY16" fmla="*/ 136915 h 166895"/>
                <a:gd name="connsiteX17" fmla="*/ 135886 w 160218"/>
                <a:gd name="connsiteY17" fmla="*/ 135204 h 166895"/>
                <a:gd name="connsiteX18" fmla="*/ 117895 w 160218"/>
                <a:gd name="connsiteY18" fmla="*/ 146933 h 166895"/>
                <a:gd name="connsiteX19" fmla="*/ 103307 w 160218"/>
                <a:gd name="connsiteY19" fmla="*/ 153531 h 166895"/>
                <a:gd name="connsiteX20" fmla="*/ 56871 w 160218"/>
                <a:gd name="connsiteY20" fmla="*/ 153531 h 166895"/>
                <a:gd name="connsiteX21" fmla="*/ 89693 w 160218"/>
                <a:gd name="connsiteY21" fmla="*/ 81201 h 166895"/>
                <a:gd name="connsiteX22" fmla="*/ 112060 w 160218"/>
                <a:gd name="connsiteY22" fmla="*/ 15958 h 166895"/>
                <a:gd name="connsiteX23" fmla="*/ 118624 w 160218"/>
                <a:gd name="connsiteY23" fmla="*/ 13514 h 166895"/>
                <a:gd name="connsiteX24" fmla="*/ 139290 w 160218"/>
                <a:gd name="connsiteY24" fmla="*/ 13514 h 166895"/>
                <a:gd name="connsiteX25" fmla="*/ 152661 w 160218"/>
                <a:gd name="connsiteY25" fmla="*/ 9849 h 166895"/>
                <a:gd name="connsiteX26" fmla="*/ 160441 w 160218"/>
                <a:gd name="connsiteY26" fmla="*/ 1785 h 166895"/>
                <a:gd name="connsiteX27" fmla="*/ 154850 w 160218"/>
                <a:gd name="connsiteY27" fmla="*/ 75 h 166895"/>
                <a:gd name="connsiteX28" fmla="*/ 92367 w 160218"/>
                <a:gd name="connsiteY28" fmla="*/ 75 h 16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0218" h="166895">
                  <a:moveTo>
                    <a:pt x="92367" y="75"/>
                  </a:moveTo>
                  <a:cubicBezTo>
                    <a:pt x="62220" y="75"/>
                    <a:pt x="49091" y="5695"/>
                    <a:pt x="43256" y="7894"/>
                  </a:cubicBezTo>
                  <a:cubicBezTo>
                    <a:pt x="18457" y="18401"/>
                    <a:pt x="12866" y="35018"/>
                    <a:pt x="12866" y="38194"/>
                  </a:cubicBezTo>
                  <a:cubicBezTo>
                    <a:pt x="12866" y="39905"/>
                    <a:pt x="14081" y="40149"/>
                    <a:pt x="15540" y="40149"/>
                  </a:cubicBezTo>
                  <a:cubicBezTo>
                    <a:pt x="19916" y="40149"/>
                    <a:pt x="31586" y="34040"/>
                    <a:pt x="33531" y="28664"/>
                  </a:cubicBezTo>
                  <a:cubicBezTo>
                    <a:pt x="36449" y="19379"/>
                    <a:pt x="37178" y="17180"/>
                    <a:pt x="53467" y="14980"/>
                  </a:cubicBezTo>
                  <a:cubicBezTo>
                    <a:pt x="61733" y="14003"/>
                    <a:pt x="69756" y="13514"/>
                    <a:pt x="78023" y="13514"/>
                  </a:cubicBezTo>
                  <a:lnTo>
                    <a:pt x="100147" y="13514"/>
                  </a:lnTo>
                  <a:cubicBezTo>
                    <a:pt x="84830" y="28420"/>
                    <a:pt x="77780" y="54566"/>
                    <a:pt x="69027" y="89754"/>
                  </a:cubicBezTo>
                  <a:cubicBezTo>
                    <a:pt x="61976" y="118588"/>
                    <a:pt x="56385" y="137648"/>
                    <a:pt x="46417" y="150599"/>
                  </a:cubicBezTo>
                  <a:cubicBezTo>
                    <a:pt x="43985" y="153287"/>
                    <a:pt x="43742" y="153531"/>
                    <a:pt x="37178" y="153531"/>
                  </a:cubicBezTo>
                  <a:lnTo>
                    <a:pt x="21618" y="153531"/>
                  </a:lnTo>
                  <a:cubicBezTo>
                    <a:pt x="16999" y="153531"/>
                    <a:pt x="14324" y="153531"/>
                    <a:pt x="8246" y="157196"/>
                  </a:cubicBezTo>
                  <a:cubicBezTo>
                    <a:pt x="5572" y="158662"/>
                    <a:pt x="223" y="162816"/>
                    <a:pt x="223" y="165260"/>
                  </a:cubicBezTo>
                  <a:cubicBezTo>
                    <a:pt x="223" y="166726"/>
                    <a:pt x="466" y="166971"/>
                    <a:pt x="5815" y="166971"/>
                  </a:cubicBezTo>
                  <a:lnTo>
                    <a:pt x="88963" y="166971"/>
                  </a:lnTo>
                  <a:cubicBezTo>
                    <a:pt x="117409" y="166971"/>
                    <a:pt x="138560" y="145711"/>
                    <a:pt x="138560" y="136915"/>
                  </a:cubicBezTo>
                  <a:cubicBezTo>
                    <a:pt x="138560" y="135204"/>
                    <a:pt x="136615" y="135204"/>
                    <a:pt x="135886" y="135204"/>
                  </a:cubicBezTo>
                  <a:cubicBezTo>
                    <a:pt x="131753" y="135204"/>
                    <a:pt x="120326" y="140824"/>
                    <a:pt x="117895" y="146933"/>
                  </a:cubicBezTo>
                  <a:cubicBezTo>
                    <a:pt x="116193" y="152065"/>
                    <a:pt x="115464" y="153531"/>
                    <a:pt x="103307" y="153531"/>
                  </a:cubicBezTo>
                  <a:lnTo>
                    <a:pt x="56871" y="153531"/>
                  </a:lnTo>
                  <a:cubicBezTo>
                    <a:pt x="74133" y="138625"/>
                    <a:pt x="81426" y="114434"/>
                    <a:pt x="89693" y="81201"/>
                  </a:cubicBezTo>
                  <a:cubicBezTo>
                    <a:pt x="96257" y="54566"/>
                    <a:pt x="102092" y="30864"/>
                    <a:pt x="112060" y="15958"/>
                  </a:cubicBezTo>
                  <a:cubicBezTo>
                    <a:pt x="113519" y="13759"/>
                    <a:pt x="113762" y="13514"/>
                    <a:pt x="118624" y="13514"/>
                  </a:cubicBezTo>
                  <a:lnTo>
                    <a:pt x="139290" y="13514"/>
                  </a:lnTo>
                  <a:cubicBezTo>
                    <a:pt x="144152" y="13514"/>
                    <a:pt x="146340" y="13514"/>
                    <a:pt x="152661" y="9849"/>
                  </a:cubicBezTo>
                  <a:cubicBezTo>
                    <a:pt x="154850" y="8627"/>
                    <a:pt x="160441" y="4718"/>
                    <a:pt x="160441" y="1785"/>
                  </a:cubicBezTo>
                  <a:cubicBezTo>
                    <a:pt x="160441" y="319"/>
                    <a:pt x="160198" y="75"/>
                    <a:pt x="154850" y="75"/>
                  </a:cubicBezTo>
                  <a:lnTo>
                    <a:pt x="92367" y="7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3" name="Dowolny kształt: kształt 52">
              <a:extLst>
                <a:ext uri="{FF2B5EF4-FFF2-40B4-BE49-F238E27FC236}">
                  <a16:creationId xmlns:a16="http://schemas.microsoft.com/office/drawing/2014/main" id="{751DF8BA-A8B4-A2B8-0A9C-B26D3F262B0C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419892" y="6699613"/>
              <a:ext cx="56404" cy="244356"/>
            </a:xfrm>
            <a:custGeom>
              <a:avLst/>
              <a:gdLst>
                <a:gd name="connsiteX0" fmla="*/ 56634 w 56404"/>
                <a:gd name="connsiteY0" fmla="*/ 241988 h 244356"/>
                <a:gd name="connsiteX1" fmla="*/ 52501 w 56404"/>
                <a:gd name="connsiteY1" fmla="*/ 236612 h 244356"/>
                <a:gd name="connsiteX2" fmla="*/ 14330 w 56404"/>
                <a:gd name="connsiteY2" fmla="*/ 122253 h 244356"/>
                <a:gd name="connsiteX3" fmla="*/ 53473 w 56404"/>
                <a:gd name="connsiteY3" fmla="*/ 6672 h 244356"/>
                <a:gd name="connsiteX4" fmla="*/ 56634 w 56404"/>
                <a:gd name="connsiteY4" fmla="*/ 2518 h 244356"/>
                <a:gd name="connsiteX5" fmla="*/ 54203 w 56404"/>
                <a:gd name="connsiteY5" fmla="*/ 75 h 244356"/>
                <a:gd name="connsiteX6" fmla="*/ 15546 w 56404"/>
                <a:gd name="connsiteY6" fmla="*/ 47724 h 244356"/>
                <a:gd name="connsiteX7" fmla="*/ 229 w 56404"/>
                <a:gd name="connsiteY7" fmla="*/ 122253 h 244356"/>
                <a:gd name="connsiteX8" fmla="*/ 16275 w 56404"/>
                <a:gd name="connsiteY8" fmla="*/ 198493 h 244356"/>
                <a:gd name="connsiteX9" fmla="*/ 54203 w 56404"/>
                <a:gd name="connsiteY9" fmla="*/ 244432 h 244356"/>
                <a:gd name="connsiteX10" fmla="*/ 56634 w 56404"/>
                <a:gd name="connsiteY10" fmla="*/ 241988 h 24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404" h="244356">
                  <a:moveTo>
                    <a:pt x="56634" y="241988"/>
                  </a:moveTo>
                  <a:cubicBezTo>
                    <a:pt x="56634" y="241255"/>
                    <a:pt x="56634" y="240766"/>
                    <a:pt x="52501" y="236612"/>
                  </a:cubicBezTo>
                  <a:cubicBezTo>
                    <a:pt x="22110" y="205823"/>
                    <a:pt x="14330" y="159640"/>
                    <a:pt x="14330" y="122253"/>
                  </a:cubicBezTo>
                  <a:cubicBezTo>
                    <a:pt x="14330" y="79735"/>
                    <a:pt x="23569" y="37217"/>
                    <a:pt x="53473" y="6672"/>
                  </a:cubicBezTo>
                  <a:cubicBezTo>
                    <a:pt x="56634" y="3740"/>
                    <a:pt x="56634" y="3251"/>
                    <a:pt x="56634" y="2518"/>
                  </a:cubicBezTo>
                  <a:cubicBezTo>
                    <a:pt x="56634" y="808"/>
                    <a:pt x="55661" y="75"/>
                    <a:pt x="54203" y="75"/>
                  </a:cubicBezTo>
                  <a:cubicBezTo>
                    <a:pt x="51771" y="75"/>
                    <a:pt x="29890" y="16691"/>
                    <a:pt x="15546" y="47724"/>
                  </a:cubicBezTo>
                  <a:cubicBezTo>
                    <a:pt x="3147" y="74604"/>
                    <a:pt x="229" y="101727"/>
                    <a:pt x="229" y="122253"/>
                  </a:cubicBezTo>
                  <a:cubicBezTo>
                    <a:pt x="229" y="141313"/>
                    <a:pt x="2904" y="170880"/>
                    <a:pt x="16275" y="198493"/>
                  </a:cubicBezTo>
                  <a:cubicBezTo>
                    <a:pt x="30863" y="228549"/>
                    <a:pt x="51771" y="244432"/>
                    <a:pt x="54203" y="244432"/>
                  </a:cubicBezTo>
                  <a:cubicBezTo>
                    <a:pt x="55661" y="244432"/>
                    <a:pt x="56634" y="243699"/>
                    <a:pt x="56634" y="241988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4" name="Dowolny kształt: kształt 53">
              <a:extLst>
                <a:ext uri="{FF2B5EF4-FFF2-40B4-BE49-F238E27FC236}">
                  <a16:creationId xmlns:a16="http://schemas.microsoft.com/office/drawing/2014/main" id="{2484F20E-8AB5-DF40-1F1A-C36566AEAE35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497664" y="6774875"/>
              <a:ext cx="114754" cy="160786"/>
            </a:xfrm>
            <a:custGeom>
              <a:avLst/>
              <a:gdLst>
                <a:gd name="connsiteX0" fmla="*/ 963 w 114754"/>
                <a:gd name="connsiteY0" fmla="*/ 150354 h 160786"/>
                <a:gd name="connsiteX1" fmla="*/ 233 w 114754"/>
                <a:gd name="connsiteY1" fmla="*/ 154264 h 160786"/>
                <a:gd name="connsiteX2" fmla="*/ 7041 w 114754"/>
                <a:gd name="connsiteY2" fmla="*/ 160862 h 160786"/>
                <a:gd name="connsiteX3" fmla="*/ 15550 w 114754"/>
                <a:gd name="connsiteY3" fmla="*/ 155730 h 160786"/>
                <a:gd name="connsiteX4" fmla="*/ 31110 w 114754"/>
                <a:gd name="connsiteY4" fmla="*/ 94397 h 160786"/>
                <a:gd name="connsiteX5" fmla="*/ 55179 w 114754"/>
                <a:gd name="connsiteY5" fmla="*/ 110768 h 160786"/>
                <a:gd name="connsiteX6" fmla="*/ 114987 w 114754"/>
                <a:gd name="connsiteY6" fmla="*/ 39905 h 160786"/>
                <a:gd name="connsiteX7" fmla="*/ 81193 w 114754"/>
                <a:gd name="connsiteY7" fmla="*/ 75 h 160786"/>
                <a:gd name="connsiteX8" fmla="*/ 24789 w 114754"/>
                <a:gd name="connsiteY8" fmla="*/ 54322 h 160786"/>
                <a:gd name="connsiteX9" fmla="*/ 963 w 114754"/>
                <a:gd name="connsiteY9" fmla="*/ 150354 h 160786"/>
                <a:gd name="connsiteX10" fmla="*/ 54936 w 114754"/>
                <a:gd name="connsiteY10" fmla="*/ 105393 h 160786"/>
                <a:gd name="connsiteX11" fmla="*/ 34027 w 114754"/>
                <a:gd name="connsiteY11" fmla="*/ 83645 h 160786"/>
                <a:gd name="connsiteX12" fmla="*/ 35972 w 114754"/>
                <a:gd name="connsiteY12" fmla="*/ 74604 h 160786"/>
                <a:gd name="connsiteX13" fmla="*/ 50560 w 114754"/>
                <a:gd name="connsiteY13" fmla="*/ 28664 h 160786"/>
                <a:gd name="connsiteX14" fmla="*/ 80707 w 114754"/>
                <a:gd name="connsiteY14" fmla="*/ 5451 h 160786"/>
                <a:gd name="connsiteX15" fmla="*/ 97483 w 114754"/>
                <a:gd name="connsiteY15" fmla="*/ 29398 h 160786"/>
                <a:gd name="connsiteX16" fmla="*/ 83868 w 114754"/>
                <a:gd name="connsiteY16" fmla="*/ 82179 h 160786"/>
                <a:gd name="connsiteX17" fmla="*/ 54936 w 114754"/>
                <a:gd name="connsiteY17" fmla="*/ 105393 h 16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754" h="160786">
                  <a:moveTo>
                    <a:pt x="963" y="150354"/>
                  </a:moveTo>
                  <a:cubicBezTo>
                    <a:pt x="233" y="153287"/>
                    <a:pt x="233" y="153775"/>
                    <a:pt x="233" y="154264"/>
                  </a:cubicBezTo>
                  <a:cubicBezTo>
                    <a:pt x="233" y="157929"/>
                    <a:pt x="2908" y="160862"/>
                    <a:pt x="7041" y="160862"/>
                  </a:cubicBezTo>
                  <a:cubicBezTo>
                    <a:pt x="12146" y="160862"/>
                    <a:pt x="15064" y="156463"/>
                    <a:pt x="15550" y="155730"/>
                  </a:cubicBezTo>
                  <a:cubicBezTo>
                    <a:pt x="16766" y="153531"/>
                    <a:pt x="24546" y="120787"/>
                    <a:pt x="31110" y="94397"/>
                  </a:cubicBezTo>
                  <a:cubicBezTo>
                    <a:pt x="35972" y="104171"/>
                    <a:pt x="43752" y="110768"/>
                    <a:pt x="55179" y="110768"/>
                  </a:cubicBezTo>
                  <a:cubicBezTo>
                    <a:pt x="83625" y="110768"/>
                    <a:pt x="114987" y="76314"/>
                    <a:pt x="114987" y="39905"/>
                  </a:cubicBezTo>
                  <a:cubicBezTo>
                    <a:pt x="114987" y="14003"/>
                    <a:pt x="98941" y="75"/>
                    <a:pt x="81193" y="75"/>
                  </a:cubicBezTo>
                  <a:cubicBezTo>
                    <a:pt x="57610" y="75"/>
                    <a:pt x="32082" y="24510"/>
                    <a:pt x="24789" y="54322"/>
                  </a:cubicBezTo>
                  <a:lnTo>
                    <a:pt x="963" y="150354"/>
                  </a:lnTo>
                  <a:close/>
                  <a:moveTo>
                    <a:pt x="54936" y="105393"/>
                  </a:moveTo>
                  <a:cubicBezTo>
                    <a:pt x="37917" y="105393"/>
                    <a:pt x="34027" y="85844"/>
                    <a:pt x="34027" y="83645"/>
                  </a:cubicBezTo>
                  <a:cubicBezTo>
                    <a:pt x="34027" y="82667"/>
                    <a:pt x="35243" y="77780"/>
                    <a:pt x="35972" y="74604"/>
                  </a:cubicBezTo>
                  <a:cubicBezTo>
                    <a:pt x="42780" y="47236"/>
                    <a:pt x="45211" y="38439"/>
                    <a:pt x="50560" y="28664"/>
                  </a:cubicBezTo>
                  <a:cubicBezTo>
                    <a:pt x="61014" y="10826"/>
                    <a:pt x="73170" y="5451"/>
                    <a:pt x="80707" y="5451"/>
                  </a:cubicBezTo>
                  <a:cubicBezTo>
                    <a:pt x="89703" y="5451"/>
                    <a:pt x="97483" y="12537"/>
                    <a:pt x="97483" y="29398"/>
                  </a:cubicBezTo>
                  <a:cubicBezTo>
                    <a:pt x="97483" y="42837"/>
                    <a:pt x="90432" y="70205"/>
                    <a:pt x="83868" y="82179"/>
                  </a:cubicBezTo>
                  <a:cubicBezTo>
                    <a:pt x="75845" y="97573"/>
                    <a:pt x="64175" y="105393"/>
                    <a:pt x="54936" y="10539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2" name="Dowolny kształt: kształt 81">
              <a:extLst>
                <a:ext uri="{FF2B5EF4-FFF2-40B4-BE49-F238E27FC236}">
                  <a16:creationId xmlns:a16="http://schemas.microsoft.com/office/drawing/2014/main" id="{2B5E0CD9-37A3-C58E-FAB9-0E9AA5C2BA07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6629927" y="6699613"/>
              <a:ext cx="56404" cy="244356"/>
            </a:xfrm>
            <a:custGeom>
              <a:avLst/>
              <a:gdLst>
                <a:gd name="connsiteX0" fmla="*/ 56643 w 56404"/>
                <a:gd name="connsiteY0" fmla="*/ 122253 h 244356"/>
                <a:gd name="connsiteX1" fmla="*/ 40597 w 56404"/>
                <a:gd name="connsiteY1" fmla="*/ 46014 h 244356"/>
                <a:gd name="connsiteX2" fmla="*/ 2670 w 56404"/>
                <a:gd name="connsiteY2" fmla="*/ 75 h 244356"/>
                <a:gd name="connsiteX3" fmla="*/ 238 w 56404"/>
                <a:gd name="connsiteY3" fmla="*/ 2518 h 244356"/>
                <a:gd name="connsiteX4" fmla="*/ 4858 w 56404"/>
                <a:gd name="connsiteY4" fmla="*/ 8139 h 244356"/>
                <a:gd name="connsiteX5" fmla="*/ 42542 w 56404"/>
                <a:gd name="connsiteY5" fmla="*/ 122253 h 244356"/>
                <a:gd name="connsiteX6" fmla="*/ 3399 w 56404"/>
                <a:gd name="connsiteY6" fmla="*/ 237834 h 244356"/>
                <a:gd name="connsiteX7" fmla="*/ 238 w 56404"/>
                <a:gd name="connsiteY7" fmla="*/ 241988 h 244356"/>
                <a:gd name="connsiteX8" fmla="*/ 2670 w 56404"/>
                <a:gd name="connsiteY8" fmla="*/ 244432 h 244356"/>
                <a:gd name="connsiteX9" fmla="*/ 41326 w 56404"/>
                <a:gd name="connsiteY9" fmla="*/ 196782 h 244356"/>
                <a:gd name="connsiteX10" fmla="*/ 56643 w 56404"/>
                <a:gd name="connsiteY10" fmla="*/ 122253 h 24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404" h="244356">
                  <a:moveTo>
                    <a:pt x="56643" y="122253"/>
                  </a:moveTo>
                  <a:cubicBezTo>
                    <a:pt x="56643" y="103193"/>
                    <a:pt x="53969" y="73626"/>
                    <a:pt x="40597" y="46014"/>
                  </a:cubicBezTo>
                  <a:cubicBezTo>
                    <a:pt x="26009" y="15958"/>
                    <a:pt x="5101" y="75"/>
                    <a:pt x="2670" y="75"/>
                  </a:cubicBezTo>
                  <a:cubicBezTo>
                    <a:pt x="1211" y="75"/>
                    <a:pt x="238" y="1052"/>
                    <a:pt x="238" y="2518"/>
                  </a:cubicBezTo>
                  <a:cubicBezTo>
                    <a:pt x="238" y="3251"/>
                    <a:pt x="238" y="3740"/>
                    <a:pt x="4858" y="8139"/>
                  </a:cubicBezTo>
                  <a:cubicBezTo>
                    <a:pt x="28684" y="32330"/>
                    <a:pt x="42542" y="71183"/>
                    <a:pt x="42542" y="122253"/>
                  </a:cubicBezTo>
                  <a:cubicBezTo>
                    <a:pt x="42542" y="164038"/>
                    <a:pt x="33546" y="207045"/>
                    <a:pt x="3399" y="237834"/>
                  </a:cubicBezTo>
                  <a:cubicBezTo>
                    <a:pt x="238" y="240766"/>
                    <a:pt x="238" y="241255"/>
                    <a:pt x="238" y="241988"/>
                  </a:cubicBezTo>
                  <a:cubicBezTo>
                    <a:pt x="238" y="243454"/>
                    <a:pt x="1211" y="244432"/>
                    <a:pt x="2670" y="244432"/>
                  </a:cubicBezTo>
                  <a:cubicBezTo>
                    <a:pt x="5101" y="244432"/>
                    <a:pt x="26982" y="227815"/>
                    <a:pt x="41326" y="196782"/>
                  </a:cubicBezTo>
                  <a:cubicBezTo>
                    <a:pt x="53725" y="169903"/>
                    <a:pt x="56643" y="142779"/>
                    <a:pt x="56643" y="12225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3" name="Dowolny kształt: kształt 82">
              <a:extLst>
                <a:ext uri="{FF2B5EF4-FFF2-40B4-BE49-F238E27FC236}">
                  <a16:creationId xmlns:a16="http://schemas.microsoft.com/office/drawing/2014/main" id="{B7268124-AC8E-36CF-7508-07F2551FCAFB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6715966" y="6699613"/>
              <a:ext cx="33307" cy="244356"/>
            </a:xfrm>
            <a:custGeom>
              <a:avLst/>
              <a:gdLst>
                <a:gd name="connsiteX0" fmla="*/ 33550 w 33307"/>
                <a:gd name="connsiteY0" fmla="*/ 75 h 244356"/>
                <a:gd name="connsiteX1" fmla="*/ 242 w 33307"/>
                <a:gd name="connsiteY1" fmla="*/ 75 h 244356"/>
                <a:gd name="connsiteX2" fmla="*/ 242 w 33307"/>
                <a:gd name="connsiteY2" fmla="*/ 9849 h 244356"/>
                <a:gd name="connsiteX3" fmla="*/ 23825 w 33307"/>
                <a:gd name="connsiteY3" fmla="*/ 9849 h 244356"/>
                <a:gd name="connsiteX4" fmla="*/ 23825 w 33307"/>
                <a:gd name="connsiteY4" fmla="*/ 234657 h 244356"/>
                <a:gd name="connsiteX5" fmla="*/ 242 w 33307"/>
                <a:gd name="connsiteY5" fmla="*/ 234657 h 244356"/>
                <a:gd name="connsiteX6" fmla="*/ 242 w 33307"/>
                <a:gd name="connsiteY6" fmla="*/ 244432 h 244356"/>
                <a:gd name="connsiteX7" fmla="*/ 33550 w 33307"/>
                <a:gd name="connsiteY7" fmla="*/ 244432 h 244356"/>
                <a:gd name="connsiteX8" fmla="*/ 33550 w 33307"/>
                <a:gd name="connsiteY8" fmla="*/ 75 h 24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07" h="244356">
                  <a:moveTo>
                    <a:pt x="33550" y="75"/>
                  </a:moveTo>
                  <a:lnTo>
                    <a:pt x="242" y="75"/>
                  </a:lnTo>
                  <a:lnTo>
                    <a:pt x="242" y="9849"/>
                  </a:lnTo>
                  <a:lnTo>
                    <a:pt x="23825" y="9849"/>
                  </a:lnTo>
                  <a:lnTo>
                    <a:pt x="23825" y="234657"/>
                  </a:lnTo>
                  <a:lnTo>
                    <a:pt x="242" y="234657"/>
                  </a:lnTo>
                  <a:lnTo>
                    <a:pt x="242" y="244432"/>
                  </a:lnTo>
                  <a:lnTo>
                    <a:pt x="33550" y="244432"/>
                  </a:lnTo>
                  <a:lnTo>
                    <a:pt x="33550" y="7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4" name="Dowolny kształt: kształt 83">
              <a:extLst>
                <a:ext uri="{FF2B5EF4-FFF2-40B4-BE49-F238E27FC236}">
                  <a16:creationId xmlns:a16="http://schemas.microsoft.com/office/drawing/2014/main" id="{D5EFE202-D8C9-028D-351C-33D5BE2B8E9C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6859299" y="6793202"/>
              <a:ext cx="161676" cy="57179"/>
            </a:xfrm>
            <a:custGeom>
              <a:avLst/>
              <a:gdLst>
                <a:gd name="connsiteX0" fmla="*/ 153659 w 161676"/>
                <a:gd name="connsiteY0" fmla="*/ 9849 h 57179"/>
                <a:gd name="connsiteX1" fmla="*/ 161925 w 161676"/>
                <a:gd name="connsiteY1" fmla="*/ 4962 h 57179"/>
                <a:gd name="connsiteX2" fmla="*/ 153902 w 161676"/>
                <a:gd name="connsiteY2" fmla="*/ 75 h 57179"/>
                <a:gd name="connsiteX3" fmla="*/ 8271 w 161676"/>
                <a:gd name="connsiteY3" fmla="*/ 75 h 57179"/>
                <a:gd name="connsiteX4" fmla="*/ 248 w 161676"/>
                <a:gd name="connsiteY4" fmla="*/ 4962 h 57179"/>
                <a:gd name="connsiteX5" fmla="*/ 8514 w 161676"/>
                <a:gd name="connsiteY5" fmla="*/ 9849 h 57179"/>
                <a:gd name="connsiteX6" fmla="*/ 153659 w 161676"/>
                <a:gd name="connsiteY6" fmla="*/ 9849 h 57179"/>
                <a:gd name="connsiteX7" fmla="*/ 153902 w 161676"/>
                <a:gd name="connsiteY7" fmla="*/ 57254 h 57179"/>
                <a:gd name="connsiteX8" fmla="*/ 161925 w 161676"/>
                <a:gd name="connsiteY8" fmla="*/ 52367 h 57179"/>
                <a:gd name="connsiteX9" fmla="*/ 153659 w 161676"/>
                <a:gd name="connsiteY9" fmla="*/ 47480 h 57179"/>
                <a:gd name="connsiteX10" fmla="*/ 8514 w 161676"/>
                <a:gd name="connsiteY10" fmla="*/ 47480 h 57179"/>
                <a:gd name="connsiteX11" fmla="*/ 248 w 161676"/>
                <a:gd name="connsiteY11" fmla="*/ 52367 h 57179"/>
                <a:gd name="connsiteX12" fmla="*/ 8271 w 161676"/>
                <a:gd name="connsiteY12" fmla="*/ 57254 h 57179"/>
                <a:gd name="connsiteX13" fmla="*/ 153902 w 161676"/>
                <a:gd name="connsiteY13" fmla="*/ 57254 h 5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676" h="57179">
                  <a:moveTo>
                    <a:pt x="153659" y="9849"/>
                  </a:moveTo>
                  <a:cubicBezTo>
                    <a:pt x="157305" y="9849"/>
                    <a:pt x="161925" y="9849"/>
                    <a:pt x="161925" y="4962"/>
                  </a:cubicBezTo>
                  <a:cubicBezTo>
                    <a:pt x="161925" y="75"/>
                    <a:pt x="157305" y="75"/>
                    <a:pt x="153902" y="75"/>
                  </a:cubicBezTo>
                  <a:lnTo>
                    <a:pt x="8271" y="75"/>
                  </a:lnTo>
                  <a:cubicBezTo>
                    <a:pt x="4867" y="75"/>
                    <a:pt x="248" y="75"/>
                    <a:pt x="248" y="4962"/>
                  </a:cubicBezTo>
                  <a:cubicBezTo>
                    <a:pt x="248" y="9849"/>
                    <a:pt x="4867" y="9849"/>
                    <a:pt x="8514" y="9849"/>
                  </a:cubicBezTo>
                  <a:lnTo>
                    <a:pt x="153659" y="9849"/>
                  </a:lnTo>
                  <a:close/>
                  <a:moveTo>
                    <a:pt x="153902" y="57254"/>
                  </a:moveTo>
                  <a:cubicBezTo>
                    <a:pt x="157305" y="57254"/>
                    <a:pt x="161925" y="57254"/>
                    <a:pt x="161925" y="52367"/>
                  </a:cubicBezTo>
                  <a:cubicBezTo>
                    <a:pt x="161925" y="47480"/>
                    <a:pt x="157305" y="47480"/>
                    <a:pt x="153659" y="47480"/>
                  </a:cubicBezTo>
                  <a:lnTo>
                    <a:pt x="8514" y="47480"/>
                  </a:lnTo>
                  <a:cubicBezTo>
                    <a:pt x="4867" y="47480"/>
                    <a:pt x="248" y="47480"/>
                    <a:pt x="248" y="52367"/>
                  </a:cubicBezTo>
                  <a:cubicBezTo>
                    <a:pt x="248" y="57254"/>
                    <a:pt x="4867" y="57254"/>
                    <a:pt x="8271" y="57254"/>
                  </a:cubicBezTo>
                  <a:lnTo>
                    <a:pt x="153902" y="57254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5" name="Dowolny kształt: kształt 84">
              <a:extLst>
                <a:ext uri="{FF2B5EF4-FFF2-40B4-BE49-F238E27FC236}">
                  <a16:creationId xmlns:a16="http://schemas.microsoft.com/office/drawing/2014/main" id="{CEECBEBF-4BEC-CD44-059E-E86F66913DBA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109121" y="6717451"/>
              <a:ext cx="107703" cy="165429"/>
            </a:xfrm>
            <a:custGeom>
              <a:avLst/>
              <a:gdLst>
                <a:gd name="connsiteX0" fmla="*/ 64929 w 107703"/>
                <a:gd name="connsiteY0" fmla="*/ 125185 h 165429"/>
                <a:gd name="connsiteX1" fmla="*/ 64929 w 107703"/>
                <a:gd name="connsiteY1" fmla="*/ 146445 h 165429"/>
                <a:gd name="connsiteX2" fmla="*/ 46452 w 107703"/>
                <a:gd name="connsiteY2" fmla="*/ 157929 h 165429"/>
                <a:gd name="connsiteX3" fmla="*/ 41346 w 107703"/>
                <a:gd name="connsiteY3" fmla="*/ 157929 h 165429"/>
                <a:gd name="connsiteX4" fmla="*/ 41346 w 107703"/>
                <a:gd name="connsiteY4" fmla="*/ 165504 h 165429"/>
                <a:gd name="connsiteX5" fmla="*/ 74168 w 107703"/>
                <a:gd name="connsiteY5" fmla="*/ 164771 h 165429"/>
                <a:gd name="connsiteX6" fmla="*/ 107233 w 107703"/>
                <a:gd name="connsiteY6" fmla="*/ 165504 h 165429"/>
                <a:gd name="connsiteX7" fmla="*/ 107233 w 107703"/>
                <a:gd name="connsiteY7" fmla="*/ 157929 h 165429"/>
                <a:gd name="connsiteX8" fmla="*/ 102127 w 107703"/>
                <a:gd name="connsiteY8" fmla="*/ 157929 h 165429"/>
                <a:gd name="connsiteX9" fmla="*/ 83650 w 107703"/>
                <a:gd name="connsiteY9" fmla="*/ 146445 h 165429"/>
                <a:gd name="connsiteX10" fmla="*/ 83650 w 107703"/>
                <a:gd name="connsiteY10" fmla="*/ 125185 h 165429"/>
                <a:gd name="connsiteX11" fmla="*/ 107962 w 107703"/>
                <a:gd name="connsiteY11" fmla="*/ 125185 h 165429"/>
                <a:gd name="connsiteX12" fmla="*/ 107962 w 107703"/>
                <a:gd name="connsiteY12" fmla="*/ 117610 h 165429"/>
                <a:gd name="connsiteX13" fmla="*/ 83650 w 107703"/>
                <a:gd name="connsiteY13" fmla="*/ 117610 h 165429"/>
                <a:gd name="connsiteX14" fmla="*/ 83650 w 107703"/>
                <a:gd name="connsiteY14" fmla="*/ 6428 h 165429"/>
                <a:gd name="connsiteX15" fmla="*/ 79760 w 107703"/>
                <a:gd name="connsiteY15" fmla="*/ 75 h 165429"/>
                <a:gd name="connsiteX16" fmla="*/ 74897 w 107703"/>
                <a:gd name="connsiteY16" fmla="*/ 3007 h 165429"/>
                <a:gd name="connsiteX17" fmla="*/ 258 w 107703"/>
                <a:gd name="connsiteY17" fmla="*/ 117610 h 165429"/>
                <a:gd name="connsiteX18" fmla="*/ 258 w 107703"/>
                <a:gd name="connsiteY18" fmla="*/ 125185 h 165429"/>
                <a:gd name="connsiteX19" fmla="*/ 64929 w 107703"/>
                <a:gd name="connsiteY19" fmla="*/ 125185 h 165429"/>
                <a:gd name="connsiteX20" fmla="*/ 66388 w 107703"/>
                <a:gd name="connsiteY20" fmla="*/ 117610 h 165429"/>
                <a:gd name="connsiteX21" fmla="*/ 7066 w 107703"/>
                <a:gd name="connsiteY21" fmla="*/ 117610 h 165429"/>
                <a:gd name="connsiteX22" fmla="*/ 66388 w 107703"/>
                <a:gd name="connsiteY22" fmla="*/ 26465 h 165429"/>
                <a:gd name="connsiteX23" fmla="*/ 66388 w 107703"/>
                <a:gd name="connsiteY23" fmla="*/ 117610 h 16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703" h="165429">
                  <a:moveTo>
                    <a:pt x="64929" y="125185"/>
                  </a:moveTo>
                  <a:lnTo>
                    <a:pt x="64929" y="146445"/>
                  </a:lnTo>
                  <a:cubicBezTo>
                    <a:pt x="64929" y="155241"/>
                    <a:pt x="64443" y="157929"/>
                    <a:pt x="46452" y="157929"/>
                  </a:cubicBezTo>
                  <a:lnTo>
                    <a:pt x="41346" y="157929"/>
                  </a:lnTo>
                  <a:lnTo>
                    <a:pt x="41346" y="165504"/>
                  </a:lnTo>
                  <a:cubicBezTo>
                    <a:pt x="51314" y="164771"/>
                    <a:pt x="63957" y="164771"/>
                    <a:pt x="74168" y="164771"/>
                  </a:cubicBezTo>
                  <a:cubicBezTo>
                    <a:pt x="84379" y="164771"/>
                    <a:pt x="97264" y="164771"/>
                    <a:pt x="107233" y="165504"/>
                  </a:cubicBezTo>
                  <a:lnTo>
                    <a:pt x="107233" y="157929"/>
                  </a:lnTo>
                  <a:lnTo>
                    <a:pt x="102127" y="157929"/>
                  </a:lnTo>
                  <a:cubicBezTo>
                    <a:pt x="84136" y="157929"/>
                    <a:pt x="83650" y="155241"/>
                    <a:pt x="83650" y="146445"/>
                  </a:cubicBezTo>
                  <a:lnTo>
                    <a:pt x="83650" y="125185"/>
                  </a:lnTo>
                  <a:lnTo>
                    <a:pt x="107962" y="125185"/>
                  </a:lnTo>
                  <a:lnTo>
                    <a:pt x="107962" y="117610"/>
                  </a:lnTo>
                  <a:lnTo>
                    <a:pt x="83650" y="117610"/>
                  </a:lnTo>
                  <a:lnTo>
                    <a:pt x="83650" y="6428"/>
                  </a:lnTo>
                  <a:cubicBezTo>
                    <a:pt x="83650" y="1541"/>
                    <a:pt x="83650" y="75"/>
                    <a:pt x="79760" y="75"/>
                  </a:cubicBezTo>
                  <a:cubicBezTo>
                    <a:pt x="77571" y="75"/>
                    <a:pt x="76842" y="75"/>
                    <a:pt x="74897" y="3007"/>
                  </a:cubicBezTo>
                  <a:lnTo>
                    <a:pt x="258" y="117610"/>
                  </a:lnTo>
                  <a:lnTo>
                    <a:pt x="258" y="125185"/>
                  </a:lnTo>
                  <a:lnTo>
                    <a:pt x="64929" y="125185"/>
                  </a:lnTo>
                  <a:close/>
                  <a:moveTo>
                    <a:pt x="66388" y="117610"/>
                  </a:moveTo>
                  <a:lnTo>
                    <a:pt x="7066" y="117610"/>
                  </a:lnTo>
                  <a:lnTo>
                    <a:pt x="66388" y="26465"/>
                  </a:lnTo>
                  <a:lnTo>
                    <a:pt x="66388" y="117610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6" name="Dowolny kształt: kształt 85">
              <a:extLst>
                <a:ext uri="{FF2B5EF4-FFF2-40B4-BE49-F238E27FC236}">
                  <a16:creationId xmlns:a16="http://schemas.microsoft.com/office/drawing/2014/main" id="{46CB755C-FEF2-ADDE-4020-DF4E5E2835F3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7318707" y="6774875"/>
              <a:ext cx="189879" cy="108005"/>
            </a:xfrm>
            <a:custGeom>
              <a:avLst/>
              <a:gdLst>
                <a:gd name="connsiteX0" fmla="*/ 19230 w 189879"/>
                <a:gd name="connsiteY0" fmla="*/ 24022 h 108005"/>
                <a:gd name="connsiteX1" fmla="*/ 19230 w 189879"/>
                <a:gd name="connsiteY1" fmla="*/ 89509 h 108005"/>
                <a:gd name="connsiteX2" fmla="*/ 267 w 189879"/>
                <a:gd name="connsiteY2" fmla="*/ 100505 h 108005"/>
                <a:gd name="connsiteX3" fmla="*/ 267 w 189879"/>
                <a:gd name="connsiteY3" fmla="*/ 108081 h 108005"/>
                <a:gd name="connsiteX4" fmla="*/ 27740 w 189879"/>
                <a:gd name="connsiteY4" fmla="*/ 107347 h 108005"/>
                <a:gd name="connsiteX5" fmla="*/ 54970 w 189879"/>
                <a:gd name="connsiteY5" fmla="*/ 108081 h 108005"/>
                <a:gd name="connsiteX6" fmla="*/ 54970 w 189879"/>
                <a:gd name="connsiteY6" fmla="*/ 100505 h 108005"/>
                <a:gd name="connsiteX7" fmla="*/ 36006 w 189879"/>
                <a:gd name="connsiteY7" fmla="*/ 89509 h 108005"/>
                <a:gd name="connsiteX8" fmla="*/ 36006 w 189879"/>
                <a:gd name="connsiteY8" fmla="*/ 44548 h 108005"/>
                <a:gd name="connsiteX9" fmla="*/ 68828 w 189879"/>
                <a:gd name="connsiteY9" fmla="*/ 5451 h 108005"/>
                <a:gd name="connsiteX10" fmla="*/ 86819 w 189879"/>
                <a:gd name="connsiteY10" fmla="*/ 32574 h 108005"/>
                <a:gd name="connsiteX11" fmla="*/ 86819 w 189879"/>
                <a:gd name="connsiteY11" fmla="*/ 89509 h 108005"/>
                <a:gd name="connsiteX12" fmla="*/ 67855 w 189879"/>
                <a:gd name="connsiteY12" fmla="*/ 100505 h 108005"/>
                <a:gd name="connsiteX13" fmla="*/ 67855 w 189879"/>
                <a:gd name="connsiteY13" fmla="*/ 108081 h 108005"/>
                <a:gd name="connsiteX14" fmla="*/ 95328 w 189879"/>
                <a:gd name="connsiteY14" fmla="*/ 107347 h 108005"/>
                <a:gd name="connsiteX15" fmla="*/ 122558 w 189879"/>
                <a:gd name="connsiteY15" fmla="*/ 108081 h 108005"/>
                <a:gd name="connsiteX16" fmla="*/ 122558 w 189879"/>
                <a:gd name="connsiteY16" fmla="*/ 100505 h 108005"/>
                <a:gd name="connsiteX17" fmla="*/ 103594 w 189879"/>
                <a:gd name="connsiteY17" fmla="*/ 89509 h 108005"/>
                <a:gd name="connsiteX18" fmla="*/ 103594 w 189879"/>
                <a:gd name="connsiteY18" fmla="*/ 44548 h 108005"/>
                <a:gd name="connsiteX19" fmla="*/ 136416 w 189879"/>
                <a:gd name="connsiteY19" fmla="*/ 5451 h 108005"/>
                <a:gd name="connsiteX20" fmla="*/ 154407 w 189879"/>
                <a:gd name="connsiteY20" fmla="*/ 32574 h 108005"/>
                <a:gd name="connsiteX21" fmla="*/ 154407 w 189879"/>
                <a:gd name="connsiteY21" fmla="*/ 89509 h 108005"/>
                <a:gd name="connsiteX22" fmla="*/ 135443 w 189879"/>
                <a:gd name="connsiteY22" fmla="*/ 100505 h 108005"/>
                <a:gd name="connsiteX23" fmla="*/ 135443 w 189879"/>
                <a:gd name="connsiteY23" fmla="*/ 108081 h 108005"/>
                <a:gd name="connsiteX24" fmla="*/ 162916 w 189879"/>
                <a:gd name="connsiteY24" fmla="*/ 107347 h 108005"/>
                <a:gd name="connsiteX25" fmla="*/ 190146 w 189879"/>
                <a:gd name="connsiteY25" fmla="*/ 108081 h 108005"/>
                <a:gd name="connsiteX26" fmla="*/ 190146 w 189879"/>
                <a:gd name="connsiteY26" fmla="*/ 100505 h 108005"/>
                <a:gd name="connsiteX27" fmla="*/ 171183 w 189879"/>
                <a:gd name="connsiteY27" fmla="*/ 93175 h 108005"/>
                <a:gd name="connsiteX28" fmla="*/ 171183 w 189879"/>
                <a:gd name="connsiteY28" fmla="*/ 46503 h 108005"/>
                <a:gd name="connsiteX29" fmla="*/ 163646 w 189879"/>
                <a:gd name="connsiteY29" fmla="*/ 9116 h 108005"/>
                <a:gd name="connsiteX30" fmla="*/ 138118 w 189879"/>
                <a:gd name="connsiteY30" fmla="*/ 75 h 108005"/>
                <a:gd name="connsiteX31" fmla="*/ 102865 w 189879"/>
                <a:gd name="connsiteY31" fmla="*/ 24022 h 108005"/>
                <a:gd name="connsiteX32" fmla="*/ 70529 w 189879"/>
                <a:gd name="connsiteY32" fmla="*/ 75 h 108005"/>
                <a:gd name="connsiteX33" fmla="*/ 34547 w 189879"/>
                <a:gd name="connsiteY33" fmla="*/ 25732 h 108005"/>
                <a:gd name="connsiteX34" fmla="*/ 34547 w 189879"/>
                <a:gd name="connsiteY34" fmla="*/ 75 h 108005"/>
                <a:gd name="connsiteX35" fmla="*/ 267 w 189879"/>
                <a:gd name="connsiteY35" fmla="*/ 2763 h 108005"/>
                <a:gd name="connsiteX36" fmla="*/ 267 w 189879"/>
                <a:gd name="connsiteY36" fmla="*/ 10338 h 108005"/>
                <a:gd name="connsiteX37" fmla="*/ 19230 w 189879"/>
                <a:gd name="connsiteY37" fmla="*/ 24022 h 10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9879" h="108005">
                  <a:moveTo>
                    <a:pt x="19230" y="24022"/>
                  </a:moveTo>
                  <a:lnTo>
                    <a:pt x="19230" y="89509"/>
                  </a:lnTo>
                  <a:cubicBezTo>
                    <a:pt x="19230" y="100505"/>
                    <a:pt x="16556" y="100505"/>
                    <a:pt x="267" y="100505"/>
                  </a:cubicBezTo>
                  <a:lnTo>
                    <a:pt x="267" y="108081"/>
                  </a:lnTo>
                  <a:cubicBezTo>
                    <a:pt x="8776" y="107836"/>
                    <a:pt x="21175" y="107347"/>
                    <a:pt x="27740" y="107347"/>
                  </a:cubicBezTo>
                  <a:cubicBezTo>
                    <a:pt x="34061" y="107347"/>
                    <a:pt x="46703" y="107836"/>
                    <a:pt x="54970" y="108081"/>
                  </a:cubicBezTo>
                  <a:lnTo>
                    <a:pt x="54970" y="100505"/>
                  </a:lnTo>
                  <a:cubicBezTo>
                    <a:pt x="38680" y="100505"/>
                    <a:pt x="36006" y="100505"/>
                    <a:pt x="36006" y="89509"/>
                  </a:cubicBezTo>
                  <a:lnTo>
                    <a:pt x="36006" y="44548"/>
                  </a:lnTo>
                  <a:cubicBezTo>
                    <a:pt x="36006" y="19135"/>
                    <a:pt x="53268" y="5451"/>
                    <a:pt x="68828" y="5451"/>
                  </a:cubicBezTo>
                  <a:cubicBezTo>
                    <a:pt x="84144" y="5451"/>
                    <a:pt x="86819" y="18646"/>
                    <a:pt x="86819" y="32574"/>
                  </a:cubicBezTo>
                  <a:lnTo>
                    <a:pt x="86819" y="89509"/>
                  </a:lnTo>
                  <a:cubicBezTo>
                    <a:pt x="86819" y="100505"/>
                    <a:pt x="84144" y="100505"/>
                    <a:pt x="67855" y="100505"/>
                  </a:cubicBezTo>
                  <a:lnTo>
                    <a:pt x="67855" y="108081"/>
                  </a:lnTo>
                  <a:cubicBezTo>
                    <a:pt x="76364" y="107836"/>
                    <a:pt x="88764" y="107347"/>
                    <a:pt x="95328" y="107347"/>
                  </a:cubicBezTo>
                  <a:cubicBezTo>
                    <a:pt x="101649" y="107347"/>
                    <a:pt x="114292" y="107836"/>
                    <a:pt x="122558" y="108081"/>
                  </a:cubicBezTo>
                  <a:lnTo>
                    <a:pt x="122558" y="100505"/>
                  </a:lnTo>
                  <a:cubicBezTo>
                    <a:pt x="106269" y="100505"/>
                    <a:pt x="103594" y="100505"/>
                    <a:pt x="103594" y="89509"/>
                  </a:cubicBezTo>
                  <a:lnTo>
                    <a:pt x="103594" y="44548"/>
                  </a:lnTo>
                  <a:cubicBezTo>
                    <a:pt x="103594" y="19135"/>
                    <a:pt x="120856" y="5451"/>
                    <a:pt x="136416" y="5451"/>
                  </a:cubicBezTo>
                  <a:cubicBezTo>
                    <a:pt x="151733" y="5451"/>
                    <a:pt x="154407" y="18646"/>
                    <a:pt x="154407" y="32574"/>
                  </a:cubicBezTo>
                  <a:lnTo>
                    <a:pt x="154407" y="89509"/>
                  </a:lnTo>
                  <a:cubicBezTo>
                    <a:pt x="154407" y="100505"/>
                    <a:pt x="151733" y="100505"/>
                    <a:pt x="135443" y="100505"/>
                  </a:cubicBezTo>
                  <a:lnTo>
                    <a:pt x="135443" y="108081"/>
                  </a:lnTo>
                  <a:cubicBezTo>
                    <a:pt x="143953" y="107836"/>
                    <a:pt x="156352" y="107347"/>
                    <a:pt x="162916" y="107347"/>
                  </a:cubicBezTo>
                  <a:cubicBezTo>
                    <a:pt x="169238" y="107347"/>
                    <a:pt x="181880" y="107836"/>
                    <a:pt x="190146" y="108081"/>
                  </a:cubicBezTo>
                  <a:lnTo>
                    <a:pt x="190146" y="100505"/>
                  </a:lnTo>
                  <a:cubicBezTo>
                    <a:pt x="177504" y="100505"/>
                    <a:pt x="171426" y="100505"/>
                    <a:pt x="171183" y="93175"/>
                  </a:cubicBezTo>
                  <a:lnTo>
                    <a:pt x="171183" y="46503"/>
                  </a:lnTo>
                  <a:cubicBezTo>
                    <a:pt x="171183" y="25488"/>
                    <a:pt x="171183" y="17913"/>
                    <a:pt x="163646" y="9116"/>
                  </a:cubicBezTo>
                  <a:cubicBezTo>
                    <a:pt x="160242" y="4962"/>
                    <a:pt x="152219" y="75"/>
                    <a:pt x="138118" y="75"/>
                  </a:cubicBezTo>
                  <a:cubicBezTo>
                    <a:pt x="117695" y="75"/>
                    <a:pt x="106998" y="14736"/>
                    <a:pt x="102865" y="24022"/>
                  </a:cubicBezTo>
                  <a:cubicBezTo>
                    <a:pt x="99461" y="2763"/>
                    <a:pt x="81470" y="75"/>
                    <a:pt x="70529" y="75"/>
                  </a:cubicBezTo>
                  <a:cubicBezTo>
                    <a:pt x="52781" y="75"/>
                    <a:pt x="41355" y="10582"/>
                    <a:pt x="34547" y="25732"/>
                  </a:cubicBezTo>
                  <a:lnTo>
                    <a:pt x="34547" y="75"/>
                  </a:lnTo>
                  <a:lnTo>
                    <a:pt x="267" y="2763"/>
                  </a:lnTo>
                  <a:lnTo>
                    <a:pt x="267" y="10338"/>
                  </a:lnTo>
                  <a:cubicBezTo>
                    <a:pt x="17285" y="10338"/>
                    <a:pt x="19230" y="12048"/>
                    <a:pt x="19230" y="2402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9" name="Dowolny kształt: kształt 88">
              <a:extLst>
                <a:ext uri="{FF2B5EF4-FFF2-40B4-BE49-F238E27FC236}">
                  <a16:creationId xmlns:a16="http://schemas.microsoft.com/office/drawing/2014/main" id="{DB3C1E65-6B0E-D8AF-D584-D4721A3A360D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7521553" y="6719406"/>
              <a:ext cx="52028" cy="163474"/>
            </a:xfrm>
            <a:custGeom>
              <a:avLst/>
              <a:gdLst>
                <a:gd name="connsiteX0" fmla="*/ 35285 w 52028"/>
                <a:gd name="connsiteY0" fmla="*/ 55544 h 163474"/>
                <a:gd name="connsiteX1" fmla="*/ 1248 w 52028"/>
                <a:gd name="connsiteY1" fmla="*/ 58232 h 163474"/>
                <a:gd name="connsiteX2" fmla="*/ 1248 w 52028"/>
                <a:gd name="connsiteY2" fmla="*/ 65807 h 163474"/>
                <a:gd name="connsiteX3" fmla="*/ 19239 w 52028"/>
                <a:gd name="connsiteY3" fmla="*/ 79246 h 163474"/>
                <a:gd name="connsiteX4" fmla="*/ 19239 w 52028"/>
                <a:gd name="connsiteY4" fmla="*/ 144978 h 163474"/>
                <a:gd name="connsiteX5" fmla="*/ 275 w 52028"/>
                <a:gd name="connsiteY5" fmla="*/ 155974 h 163474"/>
                <a:gd name="connsiteX6" fmla="*/ 275 w 52028"/>
                <a:gd name="connsiteY6" fmla="*/ 163550 h 163474"/>
                <a:gd name="connsiteX7" fmla="*/ 27019 w 52028"/>
                <a:gd name="connsiteY7" fmla="*/ 162816 h 163474"/>
                <a:gd name="connsiteX8" fmla="*/ 52304 w 52028"/>
                <a:gd name="connsiteY8" fmla="*/ 163550 h 163474"/>
                <a:gd name="connsiteX9" fmla="*/ 52304 w 52028"/>
                <a:gd name="connsiteY9" fmla="*/ 155974 h 163474"/>
                <a:gd name="connsiteX10" fmla="*/ 35285 w 52028"/>
                <a:gd name="connsiteY10" fmla="*/ 145223 h 163474"/>
                <a:gd name="connsiteX11" fmla="*/ 35285 w 52028"/>
                <a:gd name="connsiteY11" fmla="*/ 55544 h 163474"/>
                <a:gd name="connsiteX12" fmla="*/ 36257 w 52028"/>
                <a:gd name="connsiteY12" fmla="*/ 13026 h 163474"/>
                <a:gd name="connsiteX13" fmla="*/ 23372 w 52028"/>
                <a:gd name="connsiteY13" fmla="*/ 75 h 163474"/>
                <a:gd name="connsiteX14" fmla="*/ 10486 w 52028"/>
                <a:gd name="connsiteY14" fmla="*/ 13026 h 163474"/>
                <a:gd name="connsiteX15" fmla="*/ 23372 w 52028"/>
                <a:gd name="connsiteY15" fmla="*/ 25977 h 163474"/>
                <a:gd name="connsiteX16" fmla="*/ 36257 w 52028"/>
                <a:gd name="connsiteY16" fmla="*/ 13026 h 163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028" h="163474">
                  <a:moveTo>
                    <a:pt x="35285" y="55544"/>
                  </a:moveTo>
                  <a:lnTo>
                    <a:pt x="1248" y="58232"/>
                  </a:lnTo>
                  <a:lnTo>
                    <a:pt x="1248" y="65807"/>
                  </a:lnTo>
                  <a:cubicBezTo>
                    <a:pt x="17051" y="65807"/>
                    <a:pt x="19239" y="67273"/>
                    <a:pt x="19239" y="79246"/>
                  </a:cubicBezTo>
                  <a:lnTo>
                    <a:pt x="19239" y="144978"/>
                  </a:lnTo>
                  <a:cubicBezTo>
                    <a:pt x="19239" y="155974"/>
                    <a:pt x="16564" y="155974"/>
                    <a:pt x="275" y="155974"/>
                  </a:cubicBezTo>
                  <a:lnTo>
                    <a:pt x="275" y="163550"/>
                  </a:lnTo>
                  <a:cubicBezTo>
                    <a:pt x="8055" y="163305"/>
                    <a:pt x="21184" y="162816"/>
                    <a:pt x="27019" y="162816"/>
                  </a:cubicBezTo>
                  <a:cubicBezTo>
                    <a:pt x="35528" y="162816"/>
                    <a:pt x="44037" y="163305"/>
                    <a:pt x="52304" y="163550"/>
                  </a:cubicBezTo>
                  <a:lnTo>
                    <a:pt x="52304" y="155974"/>
                  </a:lnTo>
                  <a:cubicBezTo>
                    <a:pt x="36257" y="155974"/>
                    <a:pt x="35285" y="154753"/>
                    <a:pt x="35285" y="145223"/>
                  </a:cubicBezTo>
                  <a:lnTo>
                    <a:pt x="35285" y="55544"/>
                  </a:lnTo>
                  <a:close/>
                  <a:moveTo>
                    <a:pt x="36257" y="13026"/>
                  </a:moveTo>
                  <a:cubicBezTo>
                    <a:pt x="36257" y="5206"/>
                    <a:pt x="30179" y="75"/>
                    <a:pt x="23372" y="75"/>
                  </a:cubicBezTo>
                  <a:cubicBezTo>
                    <a:pt x="15835" y="75"/>
                    <a:pt x="10486" y="6672"/>
                    <a:pt x="10486" y="13026"/>
                  </a:cubicBezTo>
                  <a:cubicBezTo>
                    <a:pt x="10486" y="19623"/>
                    <a:pt x="15835" y="25977"/>
                    <a:pt x="23372" y="25977"/>
                  </a:cubicBezTo>
                  <a:cubicBezTo>
                    <a:pt x="30179" y="25977"/>
                    <a:pt x="36257" y="20845"/>
                    <a:pt x="36257" y="13026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0" name="Dowolny kształt: kształt 89">
              <a:extLst>
                <a:ext uri="{FF2B5EF4-FFF2-40B4-BE49-F238E27FC236}">
                  <a16:creationId xmlns:a16="http://schemas.microsoft.com/office/drawing/2014/main" id="{B561D3FB-89B3-DCB4-FAE0-0507F0630EEA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7588845" y="6774875"/>
              <a:ext cx="122291" cy="108005"/>
            </a:xfrm>
            <a:custGeom>
              <a:avLst/>
              <a:gdLst>
                <a:gd name="connsiteX0" fmla="*/ 19242 w 122291"/>
                <a:gd name="connsiteY0" fmla="*/ 24022 h 108005"/>
                <a:gd name="connsiteX1" fmla="*/ 19242 w 122291"/>
                <a:gd name="connsiteY1" fmla="*/ 89509 h 108005"/>
                <a:gd name="connsiteX2" fmla="*/ 278 w 122291"/>
                <a:gd name="connsiteY2" fmla="*/ 100505 h 108005"/>
                <a:gd name="connsiteX3" fmla="*/ 278 w 122291"/>
                <a:gd name="connsiteY3" fmla="*/ 108081 h 108005"/>
                <a:gd name="connsiteX4" fmla="*/ 27751 w 122291"/>
                <a:gd name="connsiteY4" fmla="*/ 107347 h 108005"/>
                <a:gd name="connsiteX5" fmla="*/ 54981 w 122291"/>
                <a:gd name="connsiteY5" fmla="*/ 108081 h 108005"/>
                <a:gd name="connsiteX6" fmla="*/ 54981 w 122291"/>
                <a:gd name="connsiteY6" fmla="*/ 100505 h 108005"/>
                <a:gd name="connsiteX7" fmla="*/ 36017 w 122291"/>
                <a:gd name="connsiteY7" fmla="*/ 89509 h 108005"/>
                <a:gd name="connsiteX8" fmla="*/ 36017 w 122291"/>
                <a:gd name="connsiteY8" fmla="*/ 44548 h 108005"/>
                <a:gd name="connsiteX9" fmla="*/ 68839 w 122291"/>
                <a:gd name="connsiteY9" fmla="*/ 5451 h 108005"/>
                <a:gd name="connsiteX10" fmla="*/ 86830 w 122291"/>
                <a:gd name="connsiteY10" fmla="*/ 32574 h 108005"/>
                <a:gd name="connsiteX11" fmla="*/ 86830 w 122291"/>
                <a:gd name="connsiteY11" fmla="*/ 89509 h 108005"/>
                <a:gd name="connsiteX12" fmla="*/ 67866 w 122291"/>
                <a:gd name="connsiteY12" fmla="*/ 100505 h 108005"/>
                <a:gd name="connsiteX13" fmla="*/ 67866 w 122291"/>
                <a:gd name="connsiteY13" fmla="*/ 108081 h 108005"/>
                <a:gd name="connsiteX14" fmla="*/ 95339 w 122291"/>
                <a:gd name="connsiteY14" fmla="*/ 107347 h 108005"/>
                <a:gd name="connsiteX15" fmla="*/ 122569 w 122291"/>
                <a:gd name="connsiteY15" fmla="*/ 108081 h 108005"/>
                <a:gd name="connsiteX16" fmla="*/ 122569 w 122291"/>
                <a:gd name="connsiteY16" fmla="*/ 100505 h 108005"/>
                <a:gd name="connsiteX17" fmla="*/ 103605 w 122291"/>
                <a:gd name="connsiteY17" fmla="*/ 93175 h 108005"/>
                <a:gd name="connsiteX18" fmla="*/ 103605 w 122291"/>
                <a:gd name="connsiteY18" fmla="*/ 46503 h 108005"/>
                <a:gd name="connsiteX19" fmla="*/ 96069 w 122291"/>
                <a:gd name="connsiteY19" fmla="*/ 9116 h 108005"/>
                <a:gd name="connsiteX20" fmla="*/ 70541 w 122291"/>
                <a:gd name="connsiteY20" fmla="*/ 75 h 108005"/>
                <a:gd name="connsiteX21" fmla="*/ 34558 w 122291"/>
                <a:gd name="connsiteY21" fmla="*/ 25732 h 108005"/>
                <a:gd name="connsiteX22" fmla="*/ 34558 w 122291"/>
                <a:gd name="connsiteY22" fmla="*/ 75 h 108005"/>
                <a:gd name="connsiteX23" fmla="*/ 278 w 122291"/>
                <a:gd name="connsiteY23" fmla="*/ 2763 h 108005"/>
                <a:gd name="connsiteX24" fmla="*/ 278 w 122291"/>
                <a:gd name="connsiteY24" fmla="*/ 10338 h 108005"/>
                <a:gd name="connsiteX25" fmla="*/ 19242 w 122291"/>
                <a:gd name="connsiteY25" fmla="*/ 24022 h 10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291" h="108005">
                  <a:moveTo>
                    <a:pt x="19242" y="24022"/>
                  </a:moveTo>
                  <a:lnTo>
                    <a:pt x="19242" y="89509"/>
                  </a:lnTo>
                  <a:cubicBezTo>
                    <a:pt x="19242" y="100505"/>
                    <a:pt x="16567" y="100505"/>
                    <a:pt x="278" y="100505"/>
                  </a:cubicBezTo>
                  <a:lnTo>
                    <a:pt x="278" y="108081"/>
                  </a:lnTo>
                  <a:cubicBezTo>
                    <a:pt x="8787" y="107836"/>
                    <a:pt x="21187" y="107347"/>
                    <a:pt x="27751" y="107347"/>
                  </a:cubicBezTo>
                  <a:cubicBezTo>
                    <a:pt x="34072" y="107347"/>
                    <a:pt x="46714" y="107836"/>
                    <a:pt x="54981" y="108081"/>
                  </a:cubicBezTo>
                  <a:lnTo>
                    <a:pt x="54981" y="100505"/>
                  </a:lnTo>
                  <a:cubicBezTo>
                    <a:pt x="38691" y="100505"/>
                    <a:pt x="36017" y="100505"/>
                    <a:pt x="36017" y="89509"/>
                  </a:cubicBezTo>
                  <a:lnTo>
                    <a:pt x="36017" y="44548"/>
                  </a:lnTo>
                  <a:cubicBezTo>
                    <a:pt x="36017" y="19135"/>
                    <a:pt x="53279" y="5451"/>
                    <a:pt x="68839" y="5451"/>
                  </a:cubicBezTo>
                  <a:cubicBezTo>
                    <a:pt x="84155" y="5451"/>
                    <a:pt x="86830" y="18646"/>
                    <a:pt x="86830" y="32574"/>
                  </a:cubicBezTo>
                  <a:lnTo>
                    <a:pt x="86830" y="89509"/>
                  </a:lnTo>
                  <a:cubicBezTo>
                    <a:pt x="86830" y="100505"/>
                    <a:pt x="84155" y="100505"/>
                    <a:pt x="67866" y="100505"/>
                  </a:cubicBezTo>
                  <a:lnTo>
                    <a:pt x="67866" y="108081"/>
                  </a:lnTo>
                  <a:cubicBezTo>
                    <a:pt x="76376" y="107836"/>
                    <a:pt x="88775" y="107347"/>
                    <a:pt x="95339" y="107347"/>
                  </a:cubicBezTo>
                  <a:cubicBezTo>
                    <a:pt x="101660" y="107347"/>
                    <a:pt x="114303" y="107836"/>
                    <a:pt x="122569" y="108081"/>
                  </a:cubicBezTo>
                  <a:lnTo>
                    <a:pt x="122569" y="100505"/>
                  </a:lnTo>
                  <a:cubicBezTo>
                    <a:pt x="109927" y="100505"/>
                    <a:pt x="103848" y="100505"/>
                    <a:pt x="103605" y="93175"/>
                  </a:cubicBezTo>
                  <a:lnTo>
                    <a:pt x="103605" y="46503"/>
                  </a:lnTo>
                  <a:cubicBezTo>
                    <a:pt x="103605" y="25488"/>
                    <a:pt x="103605" y="17913"/>
                    <a:pt x="96069" y="9116"/>
                  </a:cubicBezTo>
                  <a:cubicBezTo>
                    <a:pt x="92665" y="4962"/>
                    <a:pt x="84642" y="75"/>
                    <a:pt x="70541" y="75"/>
                  </a:cubicBezTo>
                  <a:cubicBezTo>
                    <a:pt x="52793" y="75"/>
                    <a:pt x="41366" y="10582"/>
                    <a:pt x="34558" y="25732"/>
                  </a:cubicBezTo>
                  <a:lnTo>
                    <a:pt x="34558" y="75"/>
                  </a:lnTo>
                  <a:lnTo>
                    <a:pt x="278" y="2763"/>
                  </a:lnTo>
                  <a:lnTo>
                    <a:pt x="278" y="10338"/>
                  </a:lnTo>
                  <a:cubicBezTo>
                    <a:pt x="17297" y="10338"/>
                    <a:pt x="19242" y="12048"/>
                    <a:pt x="19242" y="2402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1" name="Dowolny kształt: kształt 90">
              <a:extLst>
                <a:ext uri="{FF2B5EF4-FFF2-40B4-BE49-F238E27FC236}">
                  <a16:creationId xmlns:a16="http://schemas.microsoft.com/office/drawing/2014/main" id="{409F0751-06F3-0338-9C34-0944A2BDB6E1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7280393" y="6953609"/>
              <a:ext cx="67393" cy="171049"/>
            </a:xfrm>
            <a:custGeom>
              <a:avLst/>
              <a:gdLst>
                <a:gd name="connsiteX0" fmla="*/ 40599 w 67393"/>
                <a:gd name="connsiteY0" fmla="*/ 24714 h 171049"/>
                <a:gd name="connsiteX1" fmla="*/ 45875 w 67393"/>
                <a:gd name="connsiteY1" fmla="*/ 11372 h 171049"/>
                <a:gd name="connsiteX2" fmla="*/ 64085 w 67393"/>
                <a:gd name="connsiteY2" fmla="*/ 4872 h 171049"/>
                <a:gd name="connsiteX3" fmla="*/ 67659 w 67393"/>
                <a:gd name="connsiteY3" fmla="*/ 2478 h 171049"/>
                <a:gd name="connsiteX4" fmla="*/ 63404 w 67393"/>
                <a:gd name="connsiteY4" fmla="*/ 83 h 171049"/>
                <a:gd name="connsiteX5" fmla="*/ 27325 w 67393"/>
                <a:gd name="connsiteY5" fmla="*/ 21635 h 171049"/>
                <a:gd name="connsiteX6" fmla="*/ 27325 w 67393"/>
                <a:gd name="connsiteY6" fmla="*/ 61832 h 171049"/>
                <a:gd name="connsiteX7" fmla="*/ 21708 w 67393"/>
                <a:gd name="connsiteY7" fmla="*/ 76713 h 171049"/>
                <a:gd name="connsiteX8" fmla="*/ 3669 w 67393"/>
                <a:gd name="connsiteY8" fmla="*/ 83213 h 171049"/>
                <a:gd name="connsiteX9" fmla="*/ 265 w 67393"/>
                <a:gd name="connsiteY9" fmla="*/ 85608 h 171049"/>
                <a:gd name="connsiteX10" fmla="*/ 3158 w 67393"/>
                <a:gd name="connsiteY10" fmla="*/ 88002 h 171049"/>
                <a:gd name="connsiteX11" fmla="*/ 27325 w 67393"/>
                <a:gd name="connsiteY11" fmla="*/ 105963 h 171049"/>
                <a:gd name="connsiteX12" fmla="*/ 27325 w 67393"/>
                <a:gd name="connsiteY12" fmla="*/ 146159 h 171049"/>
                <a:gd name="connsiteX13" fmla="*/ 36344 w 67393"/>
                <a:gd name="connsiteY13" fmla="*/ 164291 h 171049"/>
                <a:gd name="connsiteX14" fmla="*/ 63404 w 67393"/>
                <a:gd name="connsiteY14" fmla="*/ 171133 h 171049"/>
                <a:gd name="connsiteX15" fmla="*/ 67659 w 67393"/>
                <a:gd name="connsiteY15" fmla="*/ 168738 h 171049"/>
                <a:gd name="connsiteX16" fmla="*/ 64766 w 67393"/>
                <a:gd name="connsiteY16" fmla="*/ 166343 h 171049"/>
                <a:gd name="connsiteX17" fmla="*/ 40939 w 67393"/>
                <a:gd name="connsiteY17" fmla="*/ 151462 h 171049"/>
                <a:gd name="connsiteX18" fmla="*/ 40599 w 67393"/>
                <a:gd name="connsiteY18" fmla="*/ 146159 h 171049"/>
                <a:gd name="connsiteX19" fmla="*/ 40599 w 67393"/>
                <a:gd name="connsiteY19" fmla="*/ 110239 h 171049"/>
                <a:gd name="connsiteX20" fmla="*/ 36174 w 67393"/>
                <a:gd name="connsiteY20" fmla="*/ 94502 h 171049"/>
                <a:gd name="connsiteX21" fmla="*/ 20347 w 67393"/>
                <a:gd name="connsiteY21" fmla="*/ 85608 h 171049"/>
                <a:gd name="connsiteX22" fmla="*/ 40429 w 67393"/>
                <a:gd name="connsiteY22" fmla="*/ 67476 h 171049"/>
                <a:gd name="connsiteX23" fmla="*/ 40599 w 67393"/>
                <a:gd name="connsiteY23" fmla="*/ 60634 h 171049"/>
                <a:gd name="connsiteX24" fmla="*/ 40599 w 67393"/>
                <a:gd name="connsiteY24" fmla="*/ 24714 h 171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7393" h="171049">
                  <a:moveTo>
                    <a:pt x="40599" y="24714"/>
                  </a:moveTo>
                  <a:cubicBezTo>
                    <a:pt x="40599" y="21293"/>
                    <a:pt x="40599" y="16162"/>
                    <a:pt x="45875" y="11372"/>
                  </a:cubicBezTo>
                  <a:cubicBezTo>
                    <a:pt x="50980" y="6925"/>
                    <a:pt x="57448" y="5385"/>
                    <a:pt x="64085" y="4872"/>
                  </a:cubicBezTo>
                  <a:cubicBezTo>
                    <a:pt x="66467" y="4701"/>
                    <a:pt x="67659" y="4701"/>
                    <a:pt x="67659" y="2478"/>
                  </a:cubicBezTo>
                  <a:cubicBezTo>
                    <a:pt x="67659" y="83"/>
                    <a:pt x="65957" y="83"/>
                    <a:pt x="63404" y="83"/>
                  </a:cubicBezTo>
                  <a:cubicBezTo>
                    <a:pt x="45194" y="83"/>
                    <a:pt x="27495" y="7780"/>
                    <a:pt x="27325" y="21635"/>
                  </a:cubicBezTo>
                  <a:lnTo>
                    <a:pt x="27325" y="61832"/>
                  </a:lnTo>
                  <a:cubicBezTo>
                    <a:pt x="27325" y="66279"/>
                    <a:pt x="27325" y="71753"/>
                    <a:pt x="21708" y="76713"/>
                  </a:cubicBezTo>
                  <a:cubicBezTo>
                    <a:pt x="17624" y="79963"/>
                    <a:pt x="12178" y="82700"/>
                    <a:pt x="3669" y="83213"/>
                  </a:cubicBezTo>
                  <a:cubicBezTo>
                    <a:pt x="1626" y="83384"/>
                    <a:pt x="265" y="83384"/>
                    <a:pt x="265" y="85608"/>
                  </a:cubicBezTo>
                  <a:cubicBezTo>
                    <a:pt x="265" y="87831"/>
                    <a:pt x="1797" y="87831"/>
                    <a:pt x="3158" y="88002"/>
                  </a:cubicBezTo>
                  <a:cubicBezTo>
                    <a:pt x="23410" y="89371"/>
                    <a:pt x="27154" y="101173"/>
                    <a:pt x="27325" y="105963"/>
                  </a:cubicBezTo>
                  <a:lnTo>
                    <a:pt x="27325" y="146159"/>
                  </a:lnTo>
                  <a:cubicBezTo>
                    <a:pt x="27325" y="150778"/>
                    <a:pt x="27325" y="158475"/>
                    <a:pt x="36344" y="164291"/>
                  </a:cubicBezTo>
                  <a:cubicBezTo>
                    <a:pt x="45875" y="170449"/>
                    <a:pt x="59149" y="171133"/>
                    <a:pt x="63404" y="171133"/>
                  </a:cubicBezTo>
                  <a:cubicBezTo>
                    <a:pt x="65957" y="171133"/>
                    <a:pt x="67659" y="171133"/>
                    <a:pt x="67659" y="168738"/>
                  </a:cubicBezTo>
                  <a:cubicBezTo>
                    <a:pt x="67659" y="166514"/>
                    <a:pt x="66127" y="166343"/>
                    <a:pt x="64766" y="166343"/>
                  </a:cubicBezTo>
                  <a:cubicBezTo>
                    <a:pt x="48768" y="165488"/>
                    <a:pt x="42301" y="157791"/>
                    <a:pt x="40939" y="151462"/>
                  </a:cubicBezTo>
                  <a:cubicBezTo>
                    <a:pt x="40599" y="149751"/>
                    <a:pt x="40599" y="148554"/>
                    <a:pt x="40599" y="146159"/>
                  </a:cubicBezTo>
                  <a:lnTo>
                    <a:pt x="40599" y="110239"/>
                  </a:lnTo>
                  <a:cubicBezTo>
                    <a:pt x="40599" y="105279"/>
                    <a:pt x="40599" y="99121"/>
                    <a:pt x="36174" y="94502"/>
                  </a:cubicBezTo>
                  <a:cubicBezTo>
                    <a:pt x="33792" y="92279"/>
                    <a:pt x="29877" y="88174"/>
                    <a:pt x="20347" y="85608"/>
                  </a:cubicBezTo>
                  <a:cubicBezTo>
                    <a:pt x="27154" y="83726"/>
                    <a:pt x="38557" y="79108"/>
                    <a:pt x="40429" y="67476"/>
                  </a:cubicBezTo>
                  <a:cubicBezTo>
                    <a:pt x="40599" y="66450"/>
                    <a:pt x="40599" y="66108"/>
                    <a:pt x="40599" y="60634"/>
                  </a:cubicBezTo>
                  <a:lnTo>
                    <a:pt x="40599" y="24714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06" name="Dowolny kształt: kształt 105">
              <a:extLst>
                <a:ext uri="{FF2B5EF4-FFF2-40B4-BE49-F238E27FC236}">
                  <a16:creationId xmlns:a16="http://schemas.microsoft.com/office/drawing/2014/main" id="{CEF6E899-E408-96E8-3461-D7502DBB412E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430682" y="6923542"/>
              <a:ext cx="62628" cy="17104"/>
            </a:xfrm>
            <a:custGeom>
              <a:avLst/>
              <a:gdLst>
                <a:gd name="connsiteX0" fmla="*/ 59496 w 62628"/>
                <a:gd name="connsiteY0" fmla="*/ 81 h 17104"/>
                <a:gd name="connsiteX1" fmla="*/ 44860 w 62628"/>
                <a:gd name="connsiteY1" fmla="*/ 7949 h 17104"/>
                <a:gd name="connsiteX2" fmla="*/ 33968 w 62628"/>
                <a:gd name="connsiteY2" fmla="*/ 4528 h 17104"/>
                <a:gd name="connsiteX3" fmla="*/ 20523 w 62628"/>
                <a:gd name="connsiteY3" fmla="*/ 81 h 17104"/>
                <a:gd name="connsiteX4" fmla="*/ 271 w 62628"/>
                <a:gd name="connsiteY4" fmla="*/ 13765 h 17104"/>
                <a:gd name="connsiteX5" fmla="*/ 3675 w 62628"/>
                <a:gd name="connsiteY5" fmla="*/ 17186 h 17104"/>
                <a:gd name="connsiteX6" fmla="*/ 18311 w 62628"/>
                <a:gd name="connsiteY6" fmla="*/ 9318 h 17104"/>
                <a:gd name="connsiteX7" fmla="*/ 29203 w 62628"/>
                <a:gd name="connsiteY7" fmla="*/ 12739 h 17104"/>
                <a:gd name="connsiteX8" fmla="*/ 42647 w 62628"/>
                <a:gd name="connsiteY8" fmla="*/ 17186 h 17104"/>
                <a:gd name="connsiteX9" fmla="*/ 62900 w 62628"/>
                <a:gd name="connsiteY9" fmla="*/ 3502 h 17104"/>
                <a:gd name="connsiteX10" fmla="*/ 59496 w 62628"/>
                <a:gd name="connsiteY10" fmla="*/ 81 h 1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628" h="17104">
                  <a:moveTo>
                    <a:pt x="59496" y="81"/>
                  </a:moveTo>
                  <a:cubicBezTo>
                    <a:pt x="54560" y="5384"/>
                    <a:pt x="49625" y="7949"/>
                    <a:pt x="44860" y="7949"/>
                  </a:cubicBezTo>
                  <a:cubicBezTo>
                    <a:pt x="40435" y="7949"/>
                    <a:pt x="35329" y="5384"/>
                    <a:pt x="33968" y="4528"/>
                  </a:cubicBezTo>
                  <a:cubicBezTo>
                    <a:pt x="27841" y="1621"/>
                    <a:pt x="24267" y="81"/>
                    <a:pt x="20523" y="81"/>
                  </a:cubicBezTo>
                  <a:cubicBezTo>
                    <a:pt x="13546" y="81"/>
                    <a:pt x="10993" y="2818"/>
                    <a:pt x="271" y="13765"/>
                  </a:cubicBezTo>
                  <a:lnTo>
                    <a:pt x="3675" y="17186"/>
                  </a:lnTo>
                  <a:cubicBezTo>
                    <a:pt x="8610" y="11884"/>
                    <a:pt x="13546" y="9318"/>
                    <a:pt x="18311" y="9318"/>
                  </a:cubicBezTo>
                  <a:cubicBezTo>
                    <a:pt x="22736" y="9318"/>
                    <a:pt x="27841" y="11884"/>
                    <a:pt x="29203" y="12739"/>
                  </a:cubicBezTo>
                  <a:cubicBezTo>
                    <a:pt x="35329" y="15647"/>
                    <a:pt x="38903" y="17186"/>
                    <a:pt x="42647" y="17186"/>
                  </a:cubicBezTo>
                  <a:cubicBezTo>
                    <a:pt x="49625" y="17186"/>
                    <a:pt x="52178" y="14449"/>
                    <a:pt x="62900" y="3502"/>
                  </a:cubicBezTo>
                  <a:lnTo>
                    <a:pt x="59496" y="81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07" name="Dowolny kształt: kształt 106">
              <a:extLst>
                <a:ext uri="{FF2B5EF4-FFF2-40B4-BE49-F238E27FC236}">
                  <a16:creationId xmlns:a16="http://schemas.microsoft.com/office/drawing/2014/main" id="{82494F67-F1C7-0D93-B84B-1BF872608F3E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375752" y="6965069"/>
              <a:ext cx="154869" cy="116827"/>
            </a:xfrm>
            <a:custGeom>
              <a:avLst/>
              <a:gdLst>
                <a:gd name="connsiteX0" fmla="*/ 85873 w 154869"/>
                <a:gd name="connsiteY0" fmla="*/ 48148 h 116827"/>
                <a:gd name="connsiteX1" fmla="*/ 84852 w 154869"/>
                <a:gd name="connsiteY1" fmla="*/ 46095 h 116827"/>
                <a:gd name="connsiteX2" fmla="*/ 88936 w 154869"/>
                <a:gd name="connsiteY2" fmla="*/ 42845 h 116827"/>
                <a:gd name="connsiteX3" fmla="*/ 106125 w 154869"/>
                <a:gd name="connsiteY3" fmla="*/ 30701 h 116827"/>
                <a:gd name="connsiteX4" fmla="*/ 151224 w 154869"/>
                <a:gd name="connsiteY4" fmla="*/ 6241 h 116827"/>
                <a:gd name="connsiteX5" fmla="*/ 155139 w 154869"/>
                <a:gd name="connsiteY5" fmla="*/ 2478 h 116827"/>
                <a:gd name="connsiteX6" fmla="*/ 152926 w 154869"/>
                <a:gd name="connsiteY6" fmla="*/ 254 h 116827"/>
                <a:gd name="connsiteX7" fmla="*/ 141183 w 154869"/>
                <a:gd name="connsiteY7" fmla="*/ 767 h 116827"/>
                <a:gd name="connsiteX8" fmla="*/ 120591 w 154869"/>
                <a:gd name="connsiteY8" fmla="*/ 83 h 116827"/>
                <a:gd name="connsiteX9" fmla="*/ 117017 w 154869"/>
                <a:gd name="connsiteY9" fmla="*/ 3846 h 116827"/>
                <a:gd name="connsiteX10" fmla="*/ 119570 w 154869"/>
                <a:gd name="connsiteY10" fmla="*/ 6241 h 116827"/>
                <a:gd name="connsiteX11" fmla="*/ 123824 w 154869"/>
                <a:gd name="connsiteY11" fmla="*/ 8635 h 116827"/>
                <a:gd name="connsiteX12" fmla="*/ 116336 w 154869"/>
                <a:gd name="connsiteY12" fmla="*/ 17017 h 116827"/>
                <a:gd name="connsiteX13" fmla="*/ 45368 w 154869"/>
                <a:gd name="connsiteY13" fmla="*/ 67305 h 116827"/>
                <a:gd name="connsiteX14" fmla="*/ 58813 w 154869"/>
                <a:gd name="connsiteY14" fmla="*/ 13425 h 116827"/>
                <a:gd name="connsiteX15" fmla="*/ 73789 w 154869"/>
                <a:gd name="connsiteY15" fmla="*/ 6241 h 116827"/>
                <a:gd name="connsiteX16" fmla="*/ 78895 w 154869"/>
                <a:gd name="connsiteY16" fmla="*/ 2649 h 116827"/>
                <a:gd name="connsiteX17" fmla="*/ 76172 w 154869"/>
                <a:gd name="connsiteY17" fmla="*/ 83 h 116827"/>
                <a:gd name="connsiteX18" fmla="*/ 53878 w 154869"/>
                <a:gd name="connsiteY18" fmla="*/ 767 h 116827"/>
                <a:gd name="connsiteX19" fmla="*/ 42135 w 154869"/>
                <a:gd name="connsiteY19" fmla="*/ 596 h 116827"/>
                <a:gd name="connsiteX20" fmla="*/ 31413 w 154869"/>
                <a:gd name="connsiteY20" fmla="*/ 83 h 116827"/>
                <a:gd name="connsiteX21" fmla="*/ 27839 w 154869"/>
                <a:gd name="connsiteY21" fmla="*/ 3846 h 116827"/>
                <a:gd name="connsiteX22" fmla="*/ 33455 w 154869"/>
                <a:gd name="connsiteY22" fmla="*/ 6241 h 116827"/>
                <a:gd name="connsiteX23" fmla="*/ 39922 w 154869"/>
                <a:gd name="connsiteY23" fmla="*/ 6583 h 116827"/>
                <a:gd name="connsiteX24" fmla="*/ 43667 w 154869"/>
                <a:gd name="connsiteY24" fmla="*/ 8977 h 116827"/>
                <a:gd name="connsiteX25" fmla="*/ 42986 w 154869"/>
                <a:gd name="connsiteY25" fmla="*/ 12741 h 116827"/>
                <a:gd name="connsiteX26" fmla="*/ 20351 w 154869"/>
                <a:gd name="connsiteY26" fmla="*/ 103568 h 116827"/>
                <a:gd name="connsiteX27" fmla="*/ 5375 w 154869"/>
                <a:gd name="connsiteY27" fmla="*/ 110752 h 116827"/>
                <a:gd name="connsiteX28" fmla="*/ 269 w 154869"/>
                <a:gd name="connsiteY28" fmla="*/ 114515 h 116827"/>
                <a:gd name="connsiteX29" fmla="*/ 2992 w 154869"/>
                <a:gd name="connsiteY29" fmla="*/ 116910 h 116827"/>
                <a:gd name="connsiteX30" fmla="*/ 25116 w 154869"/>
                <a:gd name="connsiteY30" fmla="*/ 116226 h 116827"/>
                <a:gd name="connsiteX31" fmla="*/ 36859 w 154869"/>
                <a:gd name="connsiteY31" fmla="*/ 116397 h 116827"/>
                <a:gd name="connsiteX32" fmla="*/ 47751 w 154869"/>
                <a:gd name="connsiteY32" fmla="*/ 116910 h 116827"/>
                <a:gd name="connsiteX33" fmla="*/ 51325 w 154869"/>
                <a:gd name="connsiteY33" fmla="*/ 113147 h 116827"/>
                <a:gd name="connsiteX34" fmla="*/ 45879 w 154869"/>
                <a:gd name="connsiteY34" fmla="*/ 110752 h 116827"/>
                <a:gd name="connsiteX35" fmla="*/ 39412 w 154869"/>
                <a:gd name="connsiteY35" fmla="*/ 110410 h 116827"/>
                <a:gd name="connsiteX36" fmla="*/ 35498 w 154869"/>
                <a:gd name="connsiteY36" fmla="*/ 107844 h 116827"/>
                <a:gd name="connsiteX37" fmla="*/ 43496 w 154869"/>
                <a:gd name="connsiteY37" fmla="*/ 75003 h 116827"/>
                <a:gd name="connsiteX38" fmla="*/ 71747 w 154869"/>
                <a:gd name="connsiteY38" fmla="*/ 54990 h 116827"/>
                <a:gd name="connsiteX39" fmla="*/ 96424 w 154869"/>
                <a:gd name="connsiteY39" fmla="*/ 103055 h 116827"/>
                <a:gd name="connsiteX40" fmla="*/ 97616 w 154869"/>
                <a:gd name="connsiteY40" fmla="*/ 106305 h 116827"/>
                <a:gd name="connsiteX41" fmla="*/ 89787 w 154869"/>
                <a:gd name="connsiteY41" fmla="*/ 110752 h 116827"/>
                <a:gd name="connsiteX42" fmla="*/ 85362 w 154869"/>
                <a:gd name="connsiteY42" fmla="*/ 114515 h 116827"/>
                <a:gd name="connsiteX43" fmla="*/ 88255 w 154869"/>
                <a:gd name="connsiteY43" fmla="*/ 116910 h 116827"/>
                <a:gd name="connsiteX44" fmla="*/ 110039 w 154869"/>
                <a:gd name="connsiteY44" fmla="*/ 116226 h 116827"/>
                <a:gd name="connsiteX45" fmla="*/ 126717 w 154869"/>
                <a:gd name="connsiteY45" fmla="*/ 116910 h 116827"/>
                <a:gd name="connsiteX46" fmla="*/ 130121 w 154869"/>
                <a:gd name="connsiteY46" fmla="*/ 113318 h 116827"/>
                <a:gd name="connsiteX47" fmla="*/ 126207 w 154869"/>
                <a:gd name="connsiteY47" fmla="*/ 110752 h 116827"/>
                <a:gd name="connsiteX48" fmla="*/ 114975 w 154869"/>
                <a:gd name="connsiteY48" fmla="*/ 105107 h 116827"/>
                <a:gd name="connsiteX49" fmla="*/ 85873 w 154869"/>
                <a:gd name="connsiteY49" fmla="*/ 48148 h 116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54869" h="116827">
                  <a:moveTo>
                    <a:pt x="85873" y="48148"/>
                  </a:moveTo>
                  <a:cubicBezTo>
                    <a:pt x="85192" y="46779"/>
                    <a:pt x="84852" y="46266"/>
                    <a:pt x="84852" y="46095"/>
                  </a:cubicBezTo>
                  <a:cubicBezTo>
                    <a:pt x="84852" y="45753"/>
                    <a:pt x="85022" y="45582"/>
                    <a:pt x="88936" y="42845"/>
                  </a:cubicBezTo>
                  <a:lnTo>
                    <a:pt x="106125" y="30701"/>
                  </a:lnTo>
                  <a:cubicBezTo>
                    <a:pt x="128589" y="14793"/>
                    <a:pt x="139141" y="7267"/>
                    <a:pt x="151224" y="6241"/>
                  </a:cubicBezTo>
                  <a:cubicBezTo>
                    <a:pt x="153096" y="6070"/>
                    <a:pt x="155139" y="5899"/>
                    <a:pt x="155139" y="2478"/>
                  </a:cubicBezTo>
                  <a:cubicBezTo>
                    <a:pt x="155139" y="1109"/>
                    <a:pt x="153947" y="254"/>
                    <a:pt x="152926" y="254"/>
                  </a:cubicBezTo>
                  <a:cubicBezTo>
                    <a:pt x="149352" y="254"/>
                    <a:pt x="144927" y="767"/>
                    <a:pt x="141183" y="767"/>
                  </a:cubicBezTo>
                  <a:cubicBezTo>
                    <a:pt x="136588" y="767"/>
                    <a:pt x="125186" y="83"/>
                    <a:pt x="120591" y="83"/>
                  </a:cubicBezTo>
                  <a:cubicBezTo>
                    <a:pt x="119570" y="83"/>
                    <a:pt x="117017" y="83"/>
                    <a:pt x="117017" y="3846"/>
                  </a:cubicBezTo>
                  <a:cubicBezTo>
                    <a:pt x="117017" y="4017"/>
                    <a:pt x="117017" y="6070"/>
                    <a:pt x="119570" y="6241"/>
                  </a:cubicBezTo>
                  <a:cubicBezTo>
                    <a:pt x="121612" y="6412"/>
                    <a:pt x="123824" y="6754"/>
                    <a:pt x="123824" y="8635"/>
                  </a:cubicBezTo>
                  <a:cubicBezTo>
                    <a:pt x="123824" y="11714"/>
                    <a:pt x="118548" y="15477"/>
                    <a:pt x="116336" y="17017"/>
                  </a:cubicBezTo>
                  <a:lnTo>
                    <a:pt x="45368" y="67305"/>
                  </a:lnTo>
                  <a:lnTo>
                    <a:pt x="58813" y="13425"/>
                  </a:lnTo>
                  <a:cubicBezTo>
                    <a:pt x="60345" y="7609"/>
                    <a:pt x="60515" y="6241"/>
                    <a:pt x="73789" y="6241"/>
                  </a:cubicBezTo>
                  <a:cubicBezTo>
                    <a:pt x="76512" y="6241"/>
                    <a:pt x="78895" y="6241"/>
                    <a:pt x="78895" y="2649"/>
                  </a:cubicBezTo>
                  <a:cubicBezTo>
                    <a:pt x="78895" y="1109"/>
                    <a:pt x="77874" y="83"/>
                    <a:pt x="76172" y="83"/>
                  </a:cubicBezTo>
                  <a:cubicBezTo>
                    <a:pt x="71237" y="83"/>
                    <a:pt x="58813" y="767"/>
                    <a:pt x="53878" y="767"/>
                  </a:cubicBezTo>
                  <a:cubicBezTo>
                    <a:pt x="50985" y="767"/>
                    <a:pt x="45028" y="767"/>
                    <a:pt x="42135" y="596"/>
                  </a:cubicBezTo>
                  <a:cubicBezTo>
                    <a:pt x="38731" y="425"/>
                    <a:pt x="34647" y="83"/>
                    <a:pt x="31413" y="83"/>
                  </a:cubicBezTo>
                  <a:cubicBezTo>
                    <a:pt x="30392" y="83"/>
                    <a:pt x="27839" y="83"/>
                    <a:pt x="27839" y="3846"/>
                  </a:cubicBezTo>
                  <a:cubicBezTo>
                    <a:pt x="27839" y="6241"/>
                    <a:pt x="29711" y="6241"/>
                    <a:pt x="33455" y="6241"/>
                  </a:cubicBezTo>
                  <a:cubicBezTo>
                    <a:pt x="36178" y="6241"/>
                    <a:pt x="36859" y="6241"/>
                    <a:pt x="39922" y="6583"/>
                  </a:cubicBezTo>
                  <a:cubicBezTo>
                    <a:pt x="43326" y="6925"/>
                    <a:pt x="43667" y="7267"/>
                    <a:pt x="43667" y="8977"/>
                  </a:cubicBezTo>
                  <a:cubicBezTo>
                    <a:pt x="43667" y="9320"/>
                    <a:pt x="43667" y="10175"/>
                    <a:pt x="42986" y="12741"/>
                  </a:cubicBezTo>
                  <a:lnTo>
                    <a:pt x="20351" y="103568"/>
                  </a:lnTo>
                  <a:cubicBezTo>
                    <a:pt x="18990" y="109384"/>
                    <a:pt x="18649" y="110752"/>
                    <a:pt x="5375" y="110752"/>
                  </a:cubicBezTo>
                  <a:cubicBezTo>
                    <a:pt x="2311" y="110752"/>
                    <a:pt x="269" y="110752"/>
                    <a:pt x="269" y="114515"/>
                  </a:cubicBezTo>
                  <a:cubicBezTo>
                    <a:pt x="269" y="114686"/>
                    <a:pt x="269" y="116910"/>
                    <a:pt x="2992" y="116910"/>
                  </a:cubicBezTo>
                  <a:cubicBezTo>
                    <a:pt x="7927" y="116910"/>
                    <a:pt x="20181" y="116226"/>
                    <a:pt x="25116" y="116226"/>
                  </a:cubicBezTo>
                  <a:cubicBezTo>
                    <a:pt x="28009" y="116226"/>
                    <a:pt x="33966" y="116226"/>
                    <a:pt x="36859" y="116397"/>
                  </a:cubicBezTo>
                  <a:cubicBezTo>
                    <a:pt x="40263" y="116568"/>
                    <a:pt x="44517" y="116910"/>
                    <a:pt x="47751" y="116910"/>
                  </a:cubicBezTo>
                  <a:cubicBezTo>
                    <a:pt x="48772" y="116910"/>
                    <a:pt x="51325" y="116910"/>
                    <a:pt x="51325" y="113147"/>
                  </a:cubicBezTo>
                  <a:cubicBezTo>
                    <a:pt x="51325" y="110752"/>
                    <a:pt x="49283" y="110752"/>
                    <a:pt x="45879" y="110752"/>
                  </a:cubicBezTo>
                  <a:cubicBezTo>
                    <a:pt x="45709" y="110752"/>
                    <a:pt x="42475" y="110752"/>
                    <a:pt x="39412" y="110410"/>
                  </a:cubicBezTo>
                  <a:cubicBezTo>
                    <a:pt x="35498" y="110068"/>
                    <a:pt x="35498" y="109555"/>
                    <a:pt x="35498" y="107844"/>
                  </a:cubicBezTo>
                  <a:cubicBezTo>
                    <a:pt x="35498" y="106476"/>
                    <a:pt x="37199" y="100147"/>
                    <a:pt x="43496" y="75003"/>
                  </a:cubicBezTo>
                  <a:lnTo>
                    <a:pt x="71747" y="54990"/>
                  </a:lnTo>
                  <a:lnTo>
                    <a:pt x="96424" y="103055"/>
                  </a:lnTo>
                  <a:cubicBezTo>
                    <a:pt x="97616" y="105279"/>
                    <a:pt x="97616" y="105450"/>
                    <a:pt x="97616" y="106305"/>
                  </a:cubicBezTo>
                  <a:cubicBezTo>
                    <a:pt x="97616" y="110239"/>
                    <a:pt x="92850" y="110752"/>
                    <a:pt x="89787" y="110752"/>
                  </a:cubicBezTo>
                  <a:cubicBezTo>
                    <a:pt x="87745" y="110752"/>
                    <a:pt x="85362" y="110752"/>
                    <a:pt x="85362" y="114515"/>
                  </a:cubicBezTo>
                  <a:cubicBezTo>
                    <a:pt x="85362" y="114686"/>
                    <a:pt x="85532" y="116910"/>
                    <a:pt x="88255" y="116910"/>
                  </a:cubicBezTo>
                  <a:cubicBezTo>
                    <a:pt x="93021" y="116910"/>
                    <a:pt x="105274" y="116226"/>
                    <a:pt x="110039" y="116226"/>
                  </a:cubicBezTo>
                  <a:cubicBezTo>
                    <a:pt x="115145" y="116226"/>
                    <a:pt x="121952" y="116910"/>
                    <a:pt x="126717" y="116910"/>
                  </a:cubicBezTo>
                  <a:cubicBezTo>
                    <a:pt x="128930" y="116910"/>
                    <a:pt x="130121" y="115713"/>
                    <a:pt x="130121" y="113318"/>
                  </a:cubicBezTo>
                  <a:cubicBezTo>
                    <a:pt x="130121" y="110752"/>
                    <a:pt x="127909" y="110752"/>
                    <a:pt x="126207" y="110752"/>
                  </a:cubicBezTo>
                  <a:cubicBezTo>
                    <a:pt x="123144" y="110752"/>
                    <a:pt x="117868" y="110581"/>
                    <a:pt x="114975" y="105107"/>
                  </a:cubicBezTo>
                  <a:lnTo>
                    <a:pt x="85873" y="48148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08" name="Dowolny kształt: kształt 107">
              <a:extLst>
                <a:ext uri="{FF2B5EF4-FFF2-40B4-BE49-F238E27FC236}">
                  <a16:creationId xmlns:a16="http://schemas.microsoft.com/office/drawing/2014/main" id="{9F442181-F23C-CC5A-6389-96779F29CE24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553032" y="6945220"/>
              <a:ext cx="85700" cy="80637"/>
            </a:xfrm>
            <a:custGeom>
              <a:avLst/>
              <a:gdLst>
                <a:gd name="connsiteX0" fmla="*/ 35164 w 85700"/>
                <a:gd name="connsiteY0" fmla="*/ 55304 h 80637"/>
                <a:gd name="connsiteX1" fmla="*/ 39784 w 85700"/>
                <a:gd name="connsiteY1" fmla="*/ 55426 h 80637"/>
                <a:gd name="connsiteX2" fmla="*/ 85977 w 85700"/>
                <a:gd name="connsiteY2" fmla="*/ 18895 h 80637"/>
                <a:gd name="connsiteX3" fmla="*/ 67378 w 85700"/>
                <a:gd name="connsiteY3" fmla="*/ 79 h 80637"/>
                <a:gd name="connsiteX4" fmla="*/ 43431 w 85700"/>
                <a:gd name="connsiteY4" fmla="*/ 15230 h 80637"/>
                <a:gd name="connsiteX5" fmla="*/ 30545 w 85700"/>
                <a:gd name="connsiteY5" fmla="*/ 45530 h 80637"/>
                <a:gd name="connsiteX6" fmla="*/ 5503 w 85700"/>
                <a:gd name="connsiteY6" fmla="*/ 29158 h 80637"/>
                <a:gd name="connsiteX7" fmla="*/ 15593 w 85700"/>
                <a:gd name="connsiteY7" fmla="*/ 5944 h 80637"/>
                <a:gd name="connsiteX8" fmla="*/ 17781 w 85700"/>
                <a:gd name="connsiteY8" fmla="*/ 3134 h 80637"/>
                <a:gd name="connsiteX9" fmla="*/ 15228 w 85700"/>
                <a:gd name="connsiteY9" fmla="*/ 1423 h 80637"/>
                <a:gd name="connsiteX10" fmla="*/ 10244 w 85700"/>
                <a:gd name="connsiteY10" fmla="*/ 4967 h 80637"/>
                <a:gd name="connsiteX11" fmla="*/ 276 w 85700"/>
                <a:gd name="connsiteY11" fmla="*/ 30380 h 80637"/>
                <a:gd name="connsiteX12" fmla="*/ 27628 w 85700"/>
                <a:gd name="connsiteY12" fmla="*/ 54327 h 80637"/>
                <a:gd name="connsiteX13" fmla="*/ 21914 w 85700"/>
                <a:gd name="connsiteY13" fmla="*/ 72409 h 80637"/>
                <a:gd name="connsiteX14" fmla="*/ 20942 w 85700"/>
                <a:gd name="connsiteY14" fmla="*/ 76441 h 80637"/>
                <a:gd name="connsiteX15" fmla="*/ 25439 w 85700"/>
                <a:gd name="connsiteY15" fmla="*/ 80717 h 80637"/>
                <a:gd name="connsiteX16" fmla="*/ 31518 w 85700"/>
                <a:gd name="connsiteY16" fmla="*/ 75830 h 80637"/>
                <a:gd name="connsiteX17" fmla="*/ 35164 w 85700"/>
                <a:gd name="connsiteY17" fmla="*/ 55304 h 80637"/>
                <a:gd name="connsiteX18" fmla="*/ 38690 w 85700"/>
                <a:gd name="connsiteY18" fmla="*/ 46141 h 80637"/>
                <a:gd name="connsiteX19" fmla="*/ 36988 w 85700"/>
                <a:gd name="connsiteY19" fmla="*/ 45530 h 80637"/>
                <a:gd name="connsiteX20" fmla="*/ 38203 w 85700"/>
                <a:gd name="connsiteY20" fmla="*/ 38566 h 80637"/>
                <a:gd name="connsiteX21" fmla="*/ 66041 w 85700"/>
                <a:gd name="connsiteY21" fmla="*/ 9365 h 80637"/>
                <a:gd name="connsiteX22" fmla="*/ 80628 w 85700"/>
                <a:gd name="connsiteY22" fmla="*/ 20972 h 80637"/>
                <a:gd name="connsiteX23" fmla="*/ 41121 w 85700"/>
                <a:gd name="connsiteY23" fmla="*/ 46141 h 80637"/>
                <a:gd name="connsiteX24" fmla="*/ 38690 w 85700"/>
                <a:gd name="connsiteY24" fmla="*/ 46141 h 8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700" h="80637">
                  <a:moveTo>
                    <a:pt x="35164" y="55304"/>
                  </a:moveTo>
                  <a:cubicBezTo>
                    <a:pt x="36502" y="55426"/>
                    <a:pt x="38447" y="55426"/>
                    <a:pt x="39784" y="55426"/>
                  </a:cubicBezTo>
                  <a:cubicBezTo>
                    <a:pt x="64582" y="55426"/>
                    <a:pt x="85977" y="37955"/>
                    <a:pt x="85977" y="18895"/>
                  </a:cubicBezTo>
                  <a:cubicBezTo>
                    <a:pt x="85977" y="7288"/>
                    <a:pt x="77833" y="79"/>
                    <a:pt x="67378" y="79"/>
                  </a:cubicBezTo>
                  <a:cubicBezTo>
                    <a:pt x="57653" y="79"/>
                    <a:pt x="49387" y="6677"/>
                    <a:pt x="43431" y="15230"/>
                  </a:cubicBezTo>
                  <a:cubicBezTo>
                    <a:pt x="36988" y="24637"/>
                    <a:pt x="34435" y="33068"/>
                    <a:pt x="30545" y="45530"/>
                  </a:cubicBezTo>
                  <a:cubicBezTo>
                    <a:pt x="21185" y="44675"/>
                    <a:pt x="5503" y="41254"/>
                    <a:pt x="5503" y="29158"/>
                  </a:cubicBezTo>
                  <a:cubicBezTo>
                    <a:pt x="5503" y="26226"/>
                    <a:pt x="8056" y="13519"/>
                    <a:pt x="15593" y="5944"/>
                  </a:cubicBezTo>
                  <a:cubicBezTo>
                    <a:pt x="17660" y="3867"/>
                    <a:pt x="17781" y="3745"/>
                    <a:pt x="17781" y="3134"/>
                  </a:cubicBezTo>
                  <a:cubicBezTo>
                    <a:pt x="17781" y="1423"/>
                    <a:pt x="15958" y="1423"/>
                    <a:pt x="15228" y="1423"/>
                  </a:cubicBezTo>
                  <a:cubicBezTo>
                    <a:pt x="13891" y="1423"/>
                    <a:pt x="13283" y="1423"/>
                    <a:pt x="10244" y="4967"/>
                  </a:cubicBezTo>
                  <a:cubicBezTo>
                    <a:pt x="3680" y="12297"/>
                    <a:pt x="276" y="24760"/>
                    <a:pt x="276" y="30380"/>
                  </a:cubicBezTo>
                  <a:cubicBezTo>
                    <a:pt x="276" y="42964"/>
                    <a:pt x="11460" y="51639"/>
                    <a:pt x="27628" y="54327"/>
                  </a:cubicBezTo>
                  <a:cubicBezTo>
                    <a:pt x="25561" y="61780"/>
                    <a:pt x="24832" y="63734"/>
                    <a:pt x="21914" y="72409"/>
                  </a:cubicBezTo>
                  <a:cubicBezTo>
                    <a:pt x="20942" y="75464"/>
                    <a:pt x="20942" y="75830"/>
                    <a:pt x="20942" y="76441"/>
                  </a:cubicBezTo>
                  <a:cubicBezTo>
                    <a:pt x="20942" y="79007"/>
                    <a:pt x="23008" y="80717"/>
                    <a:pt x="25439" y="80717"/>
                  </a:cubicBezTo>
                  <a:cubicBezTo>
                    <a:pt x="28357" y="80717"/>
                    <a:pt x="30910" y="78640"/>
                    <a:pt x="31518" y="75830"/>
                  </a:cubicBezTo>
                  <a:cubicBezTo>
                    <a:pt x="31518" y="75586"/>
                    <a:pt x="34800" y="57259"/>
                    <a:pt x="35164" y="55304"/>
                  </a:cubicBezTo>
                  <a:close/>
                  <a:moveTo>
                    <a:pt x="38690" y="46141"/>
                  </a:moveTo>
                  <a:cubicBezTo>
                    <a:pt x="38082" y="46141"/>
                    <a:pt x="36988" y="46141"/>
                    <a:pt x="36988" y="45530"/>
                  </a:cubicBezTo>
                  <a:cubicBezTo>
                    <a:pt x="36988" y="45163"/>
                    <a:pt x="37839" y="40887"/>
                    <a:pt x="38203" y="38566"/>
                  </a:cubicBezTo>
                  <a:cubicBezTo>
                    <a:pt x="41850" y="18406"/>
                    <a:pt x="55830" y="9365"/>
                    <a:pt x="66041" y="9365"/>
                  </a:cubicBezTo>
                  <a:cubicBezTo>
                    <a:pt x="73092" y="9365"/>
                    <a:pt x="80628" y="13030"/>
                    <a:pt x="80628" y="20972"/>
                  </a:cubicBezTo>
                  <a:cubicBezTo>
                    <a:pt x="80628" y="32945"/>
                    <a:pt x="65433" y="46141"/>
                    <a:pt x="41121" y="46141"/>
                  </a:cubicBezTo>
                  <a:lnTo>
                    <a:pt x="38690" y="46141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09" name="Dowolny kształt: kształt 108">
              <a:extLst>
                <a:ext uri="{FF2B5EF4-FFF2-40B4-BE49-F238E27FC236}">
                  <a16:creationId xmlns:a16="http://schemas.microsoft.com/office/drawing/2014/main" id="{39345E96-02B3-DC3A-EAD7-4E47104E70C4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7542449" y="7056343"/>
              <a:ext cx="66129" cy="86056"/>
            </a:xfrm>
            <a:custGeom>
              <a:avLst/>
              <a:gdLst>
                <a:gd name="connsiteX0" fmla="*/ 29937 w 66129"/>
                <a:gd name="connsiteY0" fmla="*/ 4649 h 86056"/>
                <a:gd name="connsiteX1" fmla="*/ 30423 w 66129"/>
                <a:gd name="connsiteY1" fmla="*/ 2083 h 86056"/>
                <a:gd name="connsiteX2" fmla="*/ 26655 w 66129"/>
                <a:gd name="connsiteY2" fmla="*/ 128 h 86056"/>
                <a:gd name="connsiteX3" fmla="*/ 11703 w 66129"/>
                <a:gd name="connsiteY3" fmla="*/ 1228 h 86056"/>
                <a:gd name="connsiteX4" fmla="*/ 8785 w 66129"/>
                <a:gd name="connsiteY4" fmla="*/ 1961 h 86056"/>
                <a:gd name="connsiteX5" fmla="*/ 7934 w 66129"/>
                <a:gd name="connsiteY5" fmla="*/ 4771 h 86056"/>
                <a:gd name="connsiteX6" fmla="*/ 11581 w 66129"/>
                <a:gd name="connsiteY6" fmla="*/ 6848 h 86056"/>
                <a:gd name="connsiteX7" fmla="*/ 15714 w 66129"/>
                <a:gd name="connsiteY7" fmla="*/ 7092 h 86056"/>
                <a:gd name="connsiteX8" fmla="*/ 18145 w 66129"/>
                <a:gd name="connsiteY8" fmla="*/ 8681 h 86056"/>
                <a:gd name="connsiteX9" fmla="*/ 17537 w 66129"/>
                <a:gd name="connsiteY9" fmla="*/ 11491 h 86056"/>
                <a:gd name="connsiteX10" fmla="*/ 762 w 66129"/>
                <a:gd name="connsiteY10" fmla="*/ 78933 h 86056"/>
                <a:gd name="connsiteX11" fmla="*/ 276 w 66129"/>
                <a:gd name="connsiteY11" fmla="*/ 81744 h 86056"/>
                <a:gd name="connsiteX12" fmla="*/ 4895 w 66129"/>
                <a:gd name="connsiteY12" fmla="*/ 86142 h 86056"/>
                <a:gd name="connsiteX13" fmla="*/ 11216 w 66129"/>
                <a:gd name="connsiteY13" fmla="*/ 79911 h 86056"/>
                <a:gd name="connsiteX14" fmla="*/ 16687 w 66129"/>
                <a:gd name="connsiteY14" fmla="*/ 57430 h 86056"/>
                <a:gd name="connsiteX15" fmla="*/ 35042 w 66129"/>
                <a:gd name="connsiteY15" fmla="*/ 67082 h 86056"/>
                <a:gd name="connsiteX16" fmla="*/ 34678 w 66129"/>
                <a:gd name="connsiteY16" fmla="*/ 69892 h 86056"/>
                <a:gd name="connsiteX17" fmla="*/ 34313 w 66129"/>
                <a:gd name="connsiteY17" fmla="*/ 73069 h 86056"/>
                <a:gd name="connsiteX18" fmla="*/ 49143 w 66129"/>
                <a:gd name="connsiteY18" fmla="*/ 86142 h 86056"/>
                <a:gd name="connsiteX19" fmla="*/ 66405 w 66129"/>
                <a:gd name="connsiteY19" fmla="*/ 67204 h 86056"/>
                <a:gd name="connsiteX20" fmla="*/ 63852 w 66129"/>
                <a:gd name="connsiteY20" fmla="*/ 65494 h 86056"/>
                <a:gd name="connsiteX21" fmla="*/ 60935 w 66129"/>
                <a:gd name="connsiteY21" fmla="*/ 68304 h 86056"/>
                <a:gd name="connsiteX22" fmla="*/ 49630 w 66129"/>
                <a:gd name="connsiteY22" fmla="*/ 81988 h 86056"/>
                <a:gd name="connsiteX23" fmla="*/ 44524 w 66129"/>
                <a:gd name="connsiteY23" fmla="*/ 74779 h 86056"/>
                <a:gd name="connsiteX24" fmla="*/ 45010 w 66129"/>
                <a:gd name="connsiteY24" fmla="*/ 70870 h 86056"/>
                <a:gd name="connsiteX25" fmla="*/ 45618 w 66129"/>
                <a:gd name="connsiteY25" fmla="*/ 66716 h 86056"/>
                <a:gd name="connsiteX26" fmla="*/ 24223 w 66129"/>
                <a:gd name="connsiteY26" fmla="*/ 53520 h 86056"/>
                <a:gd name="connsiteX27" fmla="*/ 34678 w 66129"/>
                <a:gd name="connsiteY27" fmla="*/ 45701 h 86056"/>
                <a:gd name="connsiteX28" fmla="*/ 55222 w 66129"/>
                <a:gd name="connsiteY28" fmla="*/ 34949 h 86056"/>
                <a:gd name="connsiteX29" fmla="*/ 59476 w 66129"/>
                <a:gd name="connsiteY29" fmla="*/ 36415 h 86056"/>
                <a:gd name="connsiteX30" fmla="*/ 58504 w 66129"/>
                <a:gd name="connsiteY30" fmla="*/ 36782 h 86056"/>
                <a:gd name="connsiteX31" fmla="*/ 52912 w 66129"/>
                <a:gd name="connsiteY31" fmla="*/ 44113 h 86056"/>
                <a:gd name="connsiteX32" fmla="*/ 58382 w 66129"/>
                <a:gd name="connsiteY32" fmla="*/ 49122 h 86056"/>
                <a:gd name="connsiteX33" fmla="*/ 65919 w 66129"/>
                <a:gd name="connsiteY33" fmla="*/ 40447 h 86056"/>
                <a:gd name="connsiteX34" fmla="*/ 55465 w 66129"/>
                <a:gd name="connsiteY34" fmla="*/ 30795 h 86056"/>
                <a:gd name="connsiteX35" fmla="*/ 31274 w 66129"/>
                <a:gd name="connsiteY35" fmla="*/ 43624 h 86056"/>
                <a:gd name="connsiteX36" fmla="*/ 18145 w 66129"/>
                <a:gd name="connsiteY36" fmla="*/ 52054 h 86056"/>
                <a:gd name="connsiteX37" fmla="*/ 29937 w 66129"/>
                <a:gd name="connsiteY37" fmla="*/ 4649 h 86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6129" h="86056">
                  <a:moveTo>
                    <a:pt x="29937" y="4649"/>
                  </a:moveTo>
                  <a:cubicBezTo>
                    <a:pt x="30423" y="2938"/>
                    <a:pt x="30423" y="2694"/>
                    <a:pt x="30423" y="2083"/>
                  </a:cubicBezTo>
                  <a:cubicBezTo>
                    <a:pt x="30423" y="6"/>
                    <a:pt x="28600" y="6"/>
                    <a:pt x="26655" y="128"/>
                  </a:cubicBezTo>
                  <a:lnTo>
                    <a:pt x="11703" y="1228"/>
                  </a:lnTo>
                  <a:cubicBezTo>
                    <a:pt x="9636" y="1350"/>
                    <a:pt x="9393" y="1472"/>
                    <a:pt x="8785" y="1961"/>
                  </a:cubicBezTo>
                  <a:cubicBezTo>
                    <a:pt x="8299" y="2572"/>
                    <a:pt x="7934" y="4038"/>
                    <a:pt x="7934" y="4771"/>
                  </a:cubicBezTo>
                  <a:cubicBezTo>
                    <a:pt x="7934" y="6848"/>
                    <a:pt x="9879" y="6848"/>
                    <a:pt x="11581" y="6848"/>
                  </a:cubicBezTo>
                  <a:cubicBezTo>
                    <a:pt x="11703" y="6848"/>
                    <a:pt x="13891" y="6848"/>
                    <a:pt x="15714" y="7092"/>
                  </a:cubicBezTo>
                  <a:cubicBezTo>
                    <a:pt x="18024" y="7337"/>
                    <a:pt x="18145" y="7703"/>
                    <a:pt x="18145" y="8681"/>
                  </a:cubicBezTo>
                  <a:cubicBezTo>
                    <a:pt x="18145" y="9047"/>
                    <a:pt x="18145" y="9292"/>
                    <a:pt x="17537" y="11491"/>
                  </a:cubicBezTo>
                  <a:lnTo>
                    <a:pt x="762" y="78933"/>
                  </a:lnTo>
                  <a:cubicBezTo>
                    <a:pt x="276" y="80766"/>
                    <a:pt x="276" y="81010"/>
                    <a:pt x="276" y="81744"/>
                  </a:cubicBezTo>
                  <a:cubicBezTo>
                    <a:pt x="276" y="84554"/>
                    <a:pt x="2464" y="86142"/>
                    <a:pt x="4895" y="86142"/>
                  </a:cubicBezTo>
                  <a:cubicBezTo>
                    <a:pt x="9636" y="86142"/>
                    <a:pt x="10730" y="81621"/>
                    <a:pt x="11216" y="79911"/>
                  </a:cubicBezTo>
                  <a:lnTo>
                    <a:pt x="16687" y="57430"/>
                  </a:lnTo>
                  <a:cubicBezTo>
                    <a:pt x="19847" y="57552"/>
                    <a:pt x="35042" y="58407"/>
                    <a:pt x="35042" y="67082"/>
                  </a:cubicBezTo>
                  <a:cubicBezTo>
                    <a:pt x="35042" y="67937"/>
                    <a:pt x="35042" y="68426"/>
                    <a:pt x="34678" y="69892"/>
                  </a:cubicBezTo>
                  <a:cubicBezTo>
                    <a:pt x="34313" y="71603"/>
                    <a:pt x="34313" y="72336"/>
                    <a:pt x="34313" y="73069"/>
                  </a:cubicBezTo>
                  <a:cubicBezTo>
                    <a:pt x="34313" y="81744"/>
                    <a:pt x="42093" y="86142"/>
                    <a:pt x="49143" y="86142"/>
                  </a:cubicBezTo>
                  <a:cubicBezTo>
                    <a:pt x="61543" y="86142"/>
                    <a:pt x="66405" y="68670"/>
                    <a:pt x="66405" y="67204"/>
                  </a:cubicBezTo>
                  <a:cubicBezTo>
                    <a:pt x="66405" y="65494"/>
                    <a:pt x="64339" y="65494"/>
                    <a:pt x="63852" y="65494"/>
                  </a:cubicBezTo>
                  <a:cubicBezTo>
                    <a:pt x="61786" y="65494"/>
                    <a:pt x="61543" y="66105"/>
                    <a:pt x="60935" y="68304"/>
                  </a:cubicBezTo>
                  <a:cubicBezTo>
                    <a:pt x="59719" y="72580"/>
                    <a:pt x="56194" y="81988"/>
                    <a:pt x="49630" y="81988"/>
                  </a:cubicBezTo>
                  <a:cubicBezTo>
                    <a:pt x="45132" y="81988"/>
                    <a:pt x="44524" y="77467"/>
                    <a:pt x="44524" y="74779"/>
                  </a:cubicBezTo>
                  <a:cubicBezTo>
                    <a:pt x="44524" y="74657"/>
                    <a:pt x="44524" y="72947"/>
                    <a:pt x="45010" y="70870"/>
                  </a:cubicBezTo>
                  <a:cubicBezTo>
                    <a:pt x="45497" y="68915"/>
                    <a:pt x="45618" y="67693"/>
                    <a:pt x="45618" y="66716"/>
                  </a:cubicBezTo>
                  <a:cubicBezTo>
                    <a:pt x="45618" y="55964"/>
                    <a:pt x="32246" y="54131"/>
                    <a:pt x="24223" y="53520"/>
                  </a:cubicBezTo>
                  <a:cubicBezTo>
                    <a:pt x="27627" y="51565"/>
                    <a:pt x="32733" y="47411"/>
                    <a:pt x="34678" y="45701"/>
                  </a:cubicBezTo>
                  <a:cubicBezTo>
                    <a:pt x="41607" y="40203"/>
                    <a:pt x="48293" y="34949"/>
                    <a:pt x="55222" y="34949"/>
                  </a:cubicBezTo>
                  <a:cubicBezTo>
                    <a:pt x="58017" y="34949"/>
                    <a:pt x="58747" y="35682"/>
                    <a:pt x="59476" y="36415"/>
                  </a:cubicBezTo>
                  <a:cubicBezTo>
                    <a:pt x="59355" y="36415"/>
                    <a:pt x="58747" y="36782"/>
                    <a:pt x="58504" y="36782"/>
                  </a:cubicBezTo>
                  <a:cubicBezTo>
                    <a:pt x="52912" y="38737"/>
                    <a:pt x="52912" y="43746"/>
                    <a:pt x="52912" y="44113"/>
                  </a:cubicBezTo>
                  <a:cubicBezTo>
                    <a:pt x="52912" y="46190"/>
                    <a:pt x="54371" y="49122"/>
                    <a:pt x="58382" y="49122"/>
                  </a:cubicBezTo>
                  <a:cubicBezTo>
                    <a:pt x="60813" y="49122"/>
                    <a:pt x="65919" y="47167"/>
                    <a:pt x="65919" y="40447"/>
                  </a:cubicBezTo>
                  <a:cubicBezTo>
                    <a:pt x="65919" y="34460"/>
                    <a:pt x="61300" y="30795"/>
                    <a:pt x="55465" y="30795"/>
                  </a:cubicBezTo>
                  <a:cubicBezTo>
                    <a:pt x="47198" y="30795"/>
                    <a:pt x="40148" y="36415"/>
                    <a:pt x="31274" y="43624"/>
                  </a:cubicBezTo>
                  <a:cubicBezTo>
                    <a:pt x="27019" y="47045"/>
                    <a:pt x="23008" y="50099"/>
                    <a:pt x="18145" y="52054"/>
                  </a:cubicBezTo>
                  <a:lnTo>
                    <a:pt x="29937" y="464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0" name="Dowolny kształt: kształt 109">
              <a:extLst>
                <a:ext uri="{FF2B5EF4-FFF2-40B4-BE49-F238E27FC236}">
                  <a16:creationId xmlns:a16="http://schemas.microsoft.com/office/drawing/2014/main" id="{952A3568-ED3E-5B02-8741-B8DEE15C1666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7679050" y="6953609"/>
              <a:ext cx="67393" cy="171049"/>
            </a:xfrm>
            <a:custGeom>
              <a:avLst/>
              <a:gdLst>
                <a:gd name="connsiteX0" fmla="*/ 40615 w 67393"/>
                <a:gd name="connsiteY0" fmla="*/ 109384 h 171049"/>
                <a:gd name="connsiteX1" fmla="*/ 46232 w 67393"/>
                <a:gd name="connsiteY1" fmla="*/ 94502 h 171049"/>
                <a:gd name="connsiteX2" fmla="*/ 64271 w 67393"/>
                <a:gd name="connsiteY2" fmla="*/ 88002 h 171049"/>
                <a:gd name="connsiteX3" fmla="*/ 67675 w 67393"/>
                <a:gd name="connsiteY3" fmla="*/ 85608 h 171049"/>
                <a:gd name="connsiteX4" fmla="*/ 64782 w 67393"/>
                <a:gd name="connsiteY4" fmla="*/ 83213 h 171049"/>
                <a:gd name="connsiteX5" fmla="*/ 40615 w 67393"/>
                <a:gd name="connsiteY5" fmla="*/ 65253 h 171049"/>
                <a:gd name="connsiteX6" fmla="*/ 40615 w 67393"/>
                <a:gd name="connsiteY6" fmla="*/ 25056 h 171049"/>
                <a:gd name="connsiteX7" fmla="*/ 31596 w 67393"/>
                <a:gd name="connsiteY7" fmla="*/ 6925 h 171049"/>
                <a:gd name="connsiteX8" fmla="*/ 4536 w 67393"/>
                <a:gd name="connsiteY8" fmla="*/ 83 h 171049"/>
                <a:gd name="connsiteX9" fmla="*/ 281 w 67393"/>
                <a:gd name="connsiteY9" fmla="*/ 2478 h 171049"/>
                <a:gd name="connsiteX10" fmla="*/ 3174 w 67393"/>
                <a:gd name="connsiteY10" fmla="*/ 4872 h 171049"/>
                <a:gd name="connsiteX11" fmla="*/ 27001 w 67393"/>
                <a:gd name="connsiteY11" fmla="*/ 19754 h 171049"/>
                <a:gd name="connsiteX12" fmla="*/ 27341 w 67393"/>
                <a:gd name="connsiteY12" fmla="*/ 25056 h 171049"/>
                <a:gd name="connsiteX13" fmla="*/ 27341 w 67393"/>
                <a:gd name="connsiteY13" fmla="*/ 60977 h 171049"/>
                <a:gd name="connsiteX14" fmla="*/ 31766 w 67393"/>
                <a:gd name="connsiteY14" fmla="*/ 76713 h 171049"/>
                <a:gd name="connsiteX15" fmla="*/ 47593 w 67393"/>
                <a:gd name="connsiteY15" fmla="*/ 85608 h 171049"/>
                <a:gd name="connsiteX16" fmla="*/ 27511 w 67393"/>
                <a:gd name="connsiteY16" fmla="*/ 103739 h 171049"/>
                <a:gd name="connsiteX17" fmla="*/ 27341 w 67393"/>
                <a:gd name="connsiteY17" fmla="*/ 110581 h 171049"/>
                <a:gd name="connsiteX18" fmla="*/ 27341 w 67393"/>
                <a:gd name="connsiteY18" fmla="*/ 146502 h 171049"/>
                <a:gd name="connsiteX19" fmla="*/ 22065 w 67393"/>
                <a:gd name="connsiteY19" fmla="*/ 159843 h 171049"/>
                <a:gd name="connsiteX20" fmla="*/ 3855 w 67393"/>
                <a:gd name="connsiteY20" fmla="*/ 166343 h 171049"/>
                <a:gd name="connsiteX21" fmla="*/ 281 w 67393"/>
                <a:gd name="connsiteY21" fmla="*/ 168738 h 171049"/>
                <a:gd name="connsiteX22" fmla="*/ 4536 w 67393"/>
                <a:gd name="connsiteY22" fmla="*/ 171133 h 171049"/>
                <a:gd name="connsiteX23" fmla="*/ 40615 w 67393"/>
                <a:gd name="connsiteY23" fmla="*/ 149580 h 171049"/>
                <a:gd name="connsiteX24" fmla="*/ 40615 w 67393"/>
                <a:gd name="connsiteY24" fmla="*/ 109384 h 171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7393" h="171049">
                  <a:moveTo>
                    <a:pt x="40615" y="109384"/>
                  </a:moveTo>
                  <a:cubicBezTo>
                    <a:pt x="40615" y="104936"/>
                    <a:pt x="40615" y="99463"/>
                    <a:pt x="46232" y="94502"/>
                  </a:cubicBezTo>
                  <a:cubicBezTo>
                    <a:pt x="50316" y="91252"/>
                    <a:pt x="55762" y="88516"/>
                    <a:pt x="64271" y="88002"/>
                  </a:cubicBezTo>
                  <a:cubicBezTo>
                    <a:pt x="66314" y="87831"/>
                    <a:pt x="67675" y="87831"/>
                    <a:pt x="67675" y="85608"/>
                  </a:cubicBezTo>
                  <a:cubicBezTo>
                    <a:pt x="67675" y="83384"/>
                    <a:pt x="66143" y="83384"/>
                    <a:pt x="64782" y="83213"/>
                  </a:cubicBezTo>
                  <a:cubicBezTo>
                    <a:pt x="44530" y="81845"/>
                    <a:pt x="40786" y="70042"/>
                    <a:pt x="40615" y="65253"/>
                  </a:cubicBezTo>
                  <a:lnTo>
                    <a:pt x="40615" y="25056"/>
                  </a:lnTo>
                  <a:cubicBezTo>
                    <a:pt x="40615" y="20438"/>
                    <a:pt x="40615" y="12741"/>
                    <a:pt x="31596" y="6925"/>
                  </a:cubicBezTo>
                  <a:cubicBezTo>
                    <a:pt x="22065" y="767"/>
                    <a:pt x="8791" y="83"/>
                    <a:pt x="4536" y="83"/>
                  </a:cubicBezTo>
                  <a:cubicBezTo>
                    <a:pt x="2153" y="83"/>
                    <a:pt x="281" y="83"/>
                    <a:pt x="281" y="2478"/>
                  </a:cubicBezTo>
                  <a:cubicBezTo>
                    <a:pt x="281" y="4701"/>
                    <a:pt x="1813" y="4872"/>
                    <a:pt x="3174" y="4872"/>
                  </a:cubicBezTo>
                  <a:cubicBezTo>
                    <a:pt x="19172" y="5727"/>
                    <a:pt x="25639" y="13425"/>
                    <a:pt x="27001" y="19754"/>
                  </a:cubicBezTo>
                  <a:cubicBezTo>
                    <a:pt x="27341" y="21464"/>
                    <a:pt x="27341" y="22661"/>
                    <a:pt x="27341" y="25056"/>
                  </a:cubicBezTo>
                  <a:lnTo>
                    <a:pt x="27341" y="60977"/>
                  </a:lnTo>
                  <a:cubicBezTo>
                    <a:pt x="27341" y="65937"/>
                    <a:pt x="27341" y="72095"/>
                    <a:pt x="31766" y="76713"/>
                  </a:cubicBezTo>
                  <a:cubicBezTo>
                    <a:pt x="34148" y="78937"/>
                    <a:pt x="38063" y="83042"/>
                    <a:pt x="47593" y="85608"/>
                  </a:cubicBezTo>
                  <a:cubicBezTo>
                    <a:pt x="40786" y="87489"/>
                    <a:pt x="29383" y="92108"/>
                    <a:pt x="27511" y="103739"/>
                  </a:cubicBezTo>
                  <a:cubicBezTo>
                    <a:pt x="27341" y="104765"/>
                    <a:pt x="27341" y="105107"/>
                    <a:pt x="27341" y="110581"/>
                  </a:cubicBezTo>
                  <a:lnTo>
                    <a:pt x="27341" y="146502"/>
                  </a:lnTo>
                  <a:cubicBezTo>
                    <a:pt x="27341" y="149923"/>
                    <a:pt x="27341" y="155054"/>
                    <a:pt x="22065" y="159843"/>
                  </a:cubicBezTo>
                  <a:cubicBezTo>
                    <a:pt x="16960" y="164291"/>
                    <a:pt x="10492" y="165830"/>
                    <a:pt x="3855" y="166343"/>
                  </a:cubicBezTo>
                  <a:cubicBezTo>
                    <a:pt x="1473" y="166514"/>
                    <a:pt x="281" y="166514"/>
                    <a:pt x="281" y="168738"/>
                  </a:cubicBezTo>
                  <a:cubicBezTo>
                    <a:pt x="281" y="171133"/>
                    <a:pt x="2153" y="171133"/>
                    <a:pt x="4536" y="171133"/>
                  </a:cubicBezTo>
                  <a:cubicBezTo>
                    <a:pt x="22746" y="171133"/>
                    <a:pt x="40445" y="163435"/>
                    <a:pt x="40615" y="149580"/>
                  </a:cubicBezTo>
                  <a:lnTo>
                    <a:pt x="40615" y="109384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1" name="Dowolny kształt: kształt 110">
              <a:extLst>
                <a:ext uri="{FF2B5EF4-FFF2-40B4-BE49-F238E27FC236}">
                  <a16:creationId xmlns:a16="http://schemas.microsoft.com/office/drawing/2014/main" id="{0CED2D2A-0024-DA78-6E1F-42C37A3D65AD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7835277" y="6699613"/>
              <a:ext cx="57133" cy="244356"/>
            </a:xfrm>
            <a:custGeom>
              <a:avLst/>
              <a:gdLst>
                <a:gd name="connsiteX0" fmla="*/ 10012 w 57133"/>
                <a:gd name="connsiteY0" fmla="*/ 8383 h 244356"/>
                <a:gd name="connsiteX1" fmla="*/ 5149 w 57133"/>
                <a:gd name="connsiteY1" fmla="*/ 75 h 244356"/>
                <a:gd name="connsiteX2" fmla="*/ 287 w 57133"/>
                <a:gd name="connsiteY2" fmla="*/ 9116 h 244356"/>
                <a:gd name="connsiteX3" fmla="*/ 287 w 57133"/>
                <a:gd name="connsiteY3" fmla="*/ 235391 h 244356"/>
                <a:gd name="connsiteX4" fmla="*/ 5149 w 57133"/>
                <a:gd name="connsiteY4" fmla="*/ 244432 h 244356"/>
                <a:gd name="connsiteX5" fmla="*/ 10012 w 57133"/>
                <a:gd name="connsiteY5" fmla="*/ 236124 h 244356"/>
                <a:gd name="connsiteX6" fmla="*/ 10012 w 57133"/>
                <a:gd name="connsiteY6" fmla="*/ 8383 h 244356"/>
                <a:gd name="connsiteX7" fmla="*/ 57421 w 57133"/>
                <a:gd name="connsiteY7" fmla="*/ 9116 h 244356"/>
                <a:gd name="connsiteX8" fmla="*/ 52559 w 57133"/>
                <a:gd name="connsiteY8" fmla="*/ 75 h 244356"/>
                <a:gd name="connsiteX9" fmla="*/ 47696 w 57133"/>
                <a:gd name="connsiteY9" fmla="*/ 8383 h 244356"/>
                <a:gd name="connsiteX10" fmla="*/ 47696 w 57133"/>
                <a:gd name="connsiteY10" fmla="*/ 236124 h 244356"/>
                <a:gd name="connsiteX11" fmla="*/ 52559 w 57133"/>
                <a:gd name="connsiteY11" fmla="*/ 244432 h 244356"/>
                <a:gd name="connsiteX12" fmla="*/ 57421 w 57133"/>
                <a:gd name="connsiteY12" fmla="*/ 235391 h 244356"/>
                <a:gd name="connsiteX13" fmla="*/ 57421 w 57133"/>
                <a:gd name="connsiteY13" fmla="*/ 9116 h 24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133" h="244356">
                  <a:moveTo>
                    <a:pt x="10012" y="8383"/>
                  </a:moveTo>
                  <a:cubicBezTo>
                    <a:pt x="10012" y="4473"/>
                    <a:pt x="10012" y="75"/>
                    <a:pt x="5149" y="75"/>
                  </a:cubicBezTo>
                  <a:cubicBezTo>
                    <a:pt x="287" y="75"/>
                    <a:pt x="287" y="5451"/>
                    <a:pt x="287" y="9116"/>
                  </a:cubicBezTo>
                  <a:lnTo>
                    <a:pt x="287" y="235391"/>
                  </a:lnTo>
                  <a:cubicBezTo>
                    <a:pt x="287" y="239300"/>
                    <a:pt x="287" y="244432"/>
                    <a:pt x="5149" y="244432"/>
                  </a:cubicBezTo>
                  <a:cubicBezTo>
                    <a:pt x="10012" y="244432"/>
                    <a:pt x="10012" y="240033"/>
                    <a:pt x="10012" y="236124"/>
                  </a:cubicBezTo>
                  <a:lnTo>
                    <a:pt x="10012" y="8383"/>
                  </a:lnTo>
                  <a:close/>
                  <a:moveTo>
                    <a:pt x="57421" y="9116"/>
                  </a:moveTo>
                  <a:cubicBezTo>
                    <a:pt x="57421" y="5206"/>
                    <a:pt x="57421" y="75"/>
                    <a:pt x="52559" y="75"/>
                  </a:cubicBezTo>
                  <a:cubicBezTo>
                    <a:pt x="47696" y="75"/>
                    <a:pt x="47696" y="4473"/>
                    <a:pt x="47696" y="8383"/>
                  </a:cubicBezTo>
                  <a:lnTo>
                    <a:pt x="47696" y="236124"/>
                  </a:lnTo>
                  <a:cubicBezTo>
                    <a:pt x="47696" y="240033"/>
                    <a:pt x="47696" y="244432"/>
                    <a:pt x="52559" y="244432"/>
                  </a:cubicBezTo>
                  <a:cubicBezTo>
                    <a:pt x="57421" y="244432"/>
                    <a:pt x="57421" y="239056"/>
                    <a:pt x="57421" y="235391"/>
                  </a:cubicBezTo>
                  <a:lnTo>
                    <a:pt x="57421" y="9116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2" name="Dowolny kształt: kształt 111">
              <a:extLst>
                <a:ext uri="{FF2B5EF4-FFF2-40B4-BE49-F238E27FC236}">
                  <a16:creationId xmlns:a16="http://schemas.microsoft.com/office/drawing/2014/main" id="{2306A411-4B39-7E7E-5180-64582089A638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7934715" y="6774875"/>
              <a:ext cx="136392" cy="110693"/>
            </a:xfrm>
            <a:custGeom>
              <a:avLst/>
              <a:gdLst>
                <a:gd name="connsiteX0" fmla="*/ 106294 w 136392"/>
                <a:gd name="connsiteY0" fmla="*/ 50412 h 110693"/>
                <a:gd name="connsiteX1" fmla="*/ 65692 w 136392"/>
                <a:gd name="connsiteY1" fmla="*/ 75 h 110693"/>
                <a:gd name="connsiteX2" fmla="*/ 292 w 136392"/>
                <a:gd name="connsiteY2" fmla="*/ 69472 h 110693"/>
                <a:gd name="connsiteX3" fmla="*/ 39678 w 136392"/>
                <a:gd name="connsiteY3" fmla="*/ 110768 h 110693"/>
                <a:gd name="connsiteX4" fmla="*/ 90977 w 136392"/>
                <a:gd name="connsiteY4" fmla="*/ 90242 h 110693"/>
                <a:gd name="connsiteX5" fmla="*/ 113101 w 136392"/>
                <a:gd name="connsiteY5" fmla="*/ 110768 h 110693"/>
                <a:gd name="connsiteX6" fmla="*/ 133524 w 136392"/>
                <a:gd name="connsiteY6" fmla="*/ 93419 h 110693"/>
                <a:gd name="connsiteX7" fmla="*/ 130606 w 136392"/>
                <a:gd name="connsiteY7" fmla="*/ 90976 h 110693"/>
                <a:gd name="connsiteX8" fmla="*/ 127445 w 136392"/>
                <a:gd name="connsiteY8" fmla="*/ 93419 h 110693"/>
                <a:gd name="connsiteX9" fmla="*/ 113831 w 136392"/>
                <a:gd name="connsiteY9" fmla="*/ 105393 h 110693"/>
                <a:gd name="connsiteX10" fmla="*/ 106294 w 136392"/>
                <a:gd name="connsiteY10" fmla="*/ 80468 h 110693"/>
                <a:gd name="connsiteX11" fmla="*/ 108725 w 136392"/>
                <a:gd name="connsiteY11" fmla="*/ 71916 h 110693"/>
                <a:gd name="connsiteX12" fmla="*/ 136684 w 136392"/>
                <a:gd name="connsiteY12" fmla="*/ 14492 h 110693"/>
                <a:gd name="connsiteX13" fmla="*/ 133767 w 136392"/>
                <a:gd name="connsiteY13" fmla="*/ 12048 h 110693"/>
                <a:gd name="connsiteX14" fmla="*/ 130120 w 136392"/>
                <a:gd name="connsiteY14" fmla="*/ 17180 h 110693"/>
                <a:gd name="connsiteX15" fmla="*/ 106294 w 136392"/>
                <a:gd name="connsiteY15" fmla="*/ 65562 h 110693"/>
                <a:gd name="connsiteX16" fmla="*/ 106294 w 136392"/>
                <a:gd name="connsiteY16" fmla="*/ 50412 h 110693"/>
                <a:gd name="connsiteX17" fmla="*/ 90004 w 136392"/>
                <a:gd name="connsiteY17" fmla="*/ 83889 h 110693"/>
                <a:gd name="connsiteX18" fmla="*/ 40164 w 136392"/>
                <a:gd name="connsiteY18" fmla="*/ 105393 h 110693"/>
                <a:gd name="connsiteX19" fmla="*/ 18283 w 136392"/>
                <a:gd name="connsiteY19" fmla="*/ 78758 h 110693"/>
                <a:gd name="connsiteX20" fmla="*/ 32384 w 136392"/>
                <a:gd name="connsiteY20" fmla="*/ 27931 h 110693"/>
                <a:gd name="connsiteX21" fmla="*/ 65449 w 136392"/>
                <a:gd name="connsiteY21" fmla="*/ 5451 h 110693"/>
                <a:gd name="connsiteX22" fmla="*/ 89518 w 136392"/>
                <a:gd name="connsiteY22" fmla="*/ 56521 h 110693"/>
                <a:gd name="connsiteX23" fmla="*/ 90004 w 136392"/>
                <a:gd name="connsiteY23" fmla="*/ 83889 h 11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6392" h="110693">
                  <a:moveTo>
                    <a:pt x="106294" y="50412"/>
                  </a:moveTo>
                  <a:cubicBezTo>
                    <a:pt x="106294" y="12048"/>
                    <a:pt x="83683" y="75"/>
                    <a:pt x="65692" y="75"/>
                  </a:cubicBezTo>
                  <a:cubicBezTo>
                    <a:pt x="32384" y="75"/>
                    <a:pt x="292" y="35018"/>
                    <a:pt x="292" y="69472"/>
                  </a:cubicBezTo>
                  <a:cubicBezTo>
                    <a:pt x="292" y="92197"/>
                    <a:pt x="14879" y="110768"/>
                    <a:pt x="39678" y="110768"/>
                  </a:cubicBezTo>
                  <a:cubicBezTo>
                    <a:pt x="54995" y="110768"/>
                    <a:pt x="72500" y="105148"/>
                    <a:pt x="90977" y="90242"/>
                  </a:cubicBezTo>
                  <a:cubicBezTo>
                    <a:pt x="94138" y="103193"/>
                    <a:pt x="102161" y="110768"/>
                    <a:pt x="113101" y="110768"/>
                  </a:cubicBezTo>
                  <a:cubicBezTo>
                    <a:pt x="125987" y="110768"/>
                    <a:pt x="133524" y="97329"/>
                    <a:pt x="133524" y="93419"/>
                  </a:cubicBezTo>
                  <a:cubicBezTo>
                    <a:pt x="133524" y="91709"/>
                    <a:pt x="132065" y="90976"/>
                    <a:pt x="130606" y="90976"/>
                  </a:cubicBezTo>
                  <a:cubicBezTo>
                    <a:pt x="128904" y="90976"/>
                    <a:pt x="128175" y="91709"/>
                    <a:pt x="127445" y="93419"/>
                  </a:cubicBezTo>
                  <a:cubicBezTo>
                    <a:pt x="123069" y="105393"/>
                    <a:pt x="114317" y="105393"/>
                    <a:pt x="113831" y="105393"/>
                  </a:cubicBezTo>
                  <a:cubicBezTo>
                    <a:pt x="106294" y="105393"/>
                    <a:pt x="106294" y="86333"/>
                    <a:pt x="106294" y="80468"/>
                  </a:cubicBezTo>
                  <a:cubicBezTo>
                    <a:pt x="106294" y="75337"/>
                    <a:pt x="106294" y="74848"/>
                    <a:pt x="108725" y="71916"/>
                  </a:cubicBezTo>
                  <a:cubicBezTo>
                    <a:pt x="131579" y="43082"/>
                    <a:pt x="136684" y="14736"/>
                    <a:pt x="136684" y="14492"/>
                  </a:cubicBezTo>
                  <a:cubicBezTo>
                    <a:pt x="136684" y="14003"/>
                    <a:pt x="136441" y="12048"/>
                    <a:pt x="133767" y="12048"/>
                  </a:cubicBezTo>
                  <a:cubicBezTo>
                    <a:pt x="131335" y="12048"/>
                    <a:pt x="131335" y="12781"/>
                    <a:pt x="130120" y="17180"/>
                  </a:cubicBezTo>
                  <a:cubicBezTo>
                    <a:pt x="125744" y="32574"/>
                    <a:pt x="117721" y="51145"/>
                    <a:pt x="106294" y="65562"/>
                  </a:cubicBezTo>
                  <a:lnTo>
                    <a:pt x="106294" y="50412"/>
                  </a:lnTo>
                  <a:close/>
                  <a:moveTo>
                    <a:pt x="90004" y="83889"/>
                  </a:moveTo>
                  <a:cubicBezTo>
                    <a:pt x="68610" y="102705"/>
                    <a:pt x="49889" y="105393"/>
                    <a:pt x="40164" y="105393"/>
                  </a:cubicBezTo>
                  <a:cubicBezTo>
                    <a:pt x="25577" y="105393"/>
                    <a:pt x="18283" y="94397"/>
                    <a:pt x="18283" y="78758"/>
                  </a:cubicBezTo>
                  <a:cubicBezTo>
                    <a:pt x="18283" y="66784"/>
                    <a:pt x="24604" y="40394"/>
                    <a:pt x="32384" y="27931"/>
                  </a:cubicBezTo>
                  <a:cubicBezTo>
                    <a:pt x="43811" y="10093"/>
                    <a:pt x="56940" y="5451"/>
                    <a:pt x="65449" y="5451"/>
                  </a:cubicBezTo>
                  <a:cubicBezTo>
                    <a:pt x="89518" y="5451"/>
                    <a:pt x="89518" y="37461"/>
                    <a:pt x="89518" y="56521"/>
                  </a:cubicBezTo>
                  <a:cubicBezTo>
                    <a:pt x="89518" y="65562"/>
                    <a:pt x="89518" y="79735"/>
                    <a:pt x="90004" y="83889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3" name="Dowolny kształt: kształt 112">
              <a:extLst>
                <a:ext uri="{FF2B5EF4-FFF2-40B4-BE49-F238E27FC236}">
                  <a16:creationId xmlns:a16="http://schemas.microsoft.com/office/drawing/2014/main" id="{E0654CA8-8AFC-2509-4BE8-F310333C448F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8113266" y="6699613"/>
              <a:ext cx="57133" cy="244356"/>
            </a:xfrm>
            <a:custGeom>
              <a:avLst/>
              <a:gdLst>
                <a:gd name="connsiteX0" fmla="*/ 10023 w 57133"/>
                <a:gd name="connsiteY0" fmla="*/ 8383 h 244356"/>
                <a:gd name="connsiteX1" fmla="*/ 5161 w 57133"/>
                <a:gd name="connsiteY1" fmla="*/ 75 h 244356"/>
                <a:gd name="connsiteX2" fmla="*/ 298 w 57133"/>
                <a:gd name="connsiteY2" fmla="*/ 9116 h 244356"/>
                <a:gd name="connsiteX3" fmla="*/ 298 w 57133"/>
                <a:gd name="connsiteY3" fmla="*/ 235391 h 244356"/>
                <a:gd name="connsiteX4" fmla="*/ 5161 w 57133"/>
                <a:gd name="connsiteY4" fmla="*/ 244432 h 244356"/>
                <a:gd name="connsiteX5" fmla="*/ 10023 w 57133"/>
                <a:gd name="connsiteY5" fmla="*/ 236124 h 244356"/>
                <a:gd name="connsiteX6" fmla="*/ 10023 w 57133"/>
                <a:gd name="connsiteY6" fmla="*/ 8383 h 244356"/>
                <a:gd name="connsiteX7" fmla="*/ 57432 w 57133"/>
                <a:gd name="connsiteY7" fmla="*/ 9116 h 244356"/>
                <a:gd name="connsiteX8" fmla="*/ 52570 w 57133"/>
                <a:gd name="connsiteY8" fmla="*/ 75 h 244356"/>
                <a:gd name="connsiteX9" fmla="*/ 47707 w 57133"/>
                <a:gd name="connsiteY9" fmla="*/ 8383 h 244356"/>
                <a:gd name="connsiteX10" fmla="*/ 47707 w 57133"/>
                <a:gd name="connsiteY10" fmla="*/ 236124 h 244356"/>
                <a:gd name="connsiteX11" fmla="*/ 52570 w 57133"/>
                <a:gd name="connsiteY11" fmla="*/ 244432 h 244356"/>
                <a:gd name="connsiteX12" fmla="*/ 57432 w 57133"/>
                <a:gd name="connsiteY12" fmla="*/ 235391 h 244356"/>
                <a:gd name="connsiteX13" fmla="*/ 57432 w 57133"/>
                <a:gd name="connsiteY13" fmla="*/ 9116 h 24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133" h="244356">
                  <a:moveTo>
                    <a:pt x="10023" y="8383"/>
                  </a:moveTo>
                  <a:cubicBezTo>
                    <a:pt x="10023" y="4473"/>
                    <a:pt x="10023" y="75"/>
                    <a:pt x="5161" y="75"/>
                  </a:cubicBezTo>
                  <a:cubicBezTo>
                    <a:pt x="298" y="75"/>
                    <a:pt x="298" y="5451"/>
                    <a:pt x="298" y="9116"/>
                  </a:cubicBezTo>
                  <a:lnTo>
                    <a:pt x="298" y="235391"/>
                  </a:lnTo>
                  <a:cubicBezTo>
                    <a:pt x="298" y="239300"/>
                    <a:pt x="298" y="244432"/>
                    <a:pt x="5161" y="244432"/>
                  </a:cubicBezTo>
                  <a:cubicBezTo>
                    <a:pt x="10023" y="244432"/>
                    <a:pt x="10023" y="240033"/>
                    <a:pt x="10023" y="236124"/>
                  </a:cubicBezTo>
                  <a:lnTo>
                    <a:pt x="10023" y="8383"/>
                  </a:lnTo>
                  <a:close/>
                  <a:moveTo>
                    <a:pt x="57432" y="9116"/>
                  </a:moveTo>
                  <a:cubicBezTo>
                    <a:pt x="57432" y="5206"/>
                    <a:pt x="57432" y="75"/>
                    <a:pt x="52570" y="75"/>
                  </a:cubicBezTo>
                  <a:cubicBezTo>
                    <a:pt x="47707" y="75"/>
                    <a:pt x="47707" y="4473"/>
                    <a:pt x="47707" y="8383"/>
                  </a:cubicBezTo>
                  <a:lnTo>
                    <a:pt x="47707" y="236124"/>
                  </a:lnTo>
                  <a:cubicBezTo>
                    <a:pt x="47707" y="240033"/>
                    <a:pt x="47707" y="244432"/>
                    <a:pt x="52570" y="244432"/>
                  </a:cubicBezTo>
                  <a:cubicBezTo>
                    <a:pt x="57432" y="244432"/>
                    <a:pt x="57432" y="239056"/>
                    <a:pt x="57432" y="235391"/>
                  </a:cubicBezTo>
                  <a:lnTo>
                    <a:pt x="57432" y="9116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cxnSp>
        <p:nvCxnSpPr>
          <p:cNvPr id="166" name="Łącznik prosty ze strzałką 165">
            <a:extLst>
              <a:ext uri="{FF2B5EF4-FFF2-40B4-BE49-F238E27FC236}">
                <a16:creationId xmlns:a16="http://schemas.microsoft.com/office/drawing/2014/main" id="{E13C516B-994B-10C1-349E-4642CF3671B8}"/>
              </a:ext>
            </a:extLst>
          </p:cNvPr>
          <p:cNvCxnSpPr>
            <a:cxnSpLocks/>
          </p:cNvCxnSpPr>
          <p:nvPr/>
        </p:nvCxnSpPr>
        <p:spPr>
          <a:xfrm>
            <a:off x="2053233" y="4449004"/>
            <a:ext cx="0" cy="36004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2" name="Obraz 131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F_Q[\rho_\varphi] = \max_L  F( \rho,L) $$&#10;\end{document}&#10;" title="IguanaTex Bitmap Display">
            <a:extLst>
              <a:ext uri="{FF2B5EF4-FFF2-40B4-BE49-F238E27FC236}">
                <a16:creationId xmlns:a16="http://schemas.microsoft.com/office/drawing/2014/main" id="{7A2A462A-DC52-2B6B-7E1F-D65A5F99AF3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151" y="3854517"/>
            <a:ext cx="2301645" cy="359395"/>
          </a:xfrm>
          <a:prstGeom prst="rect">
            <a:avLst/>
          </a:prstGeom>
          <a:noFill/>
          <a:ln/>
          <a:effectLst/>
        </p:spPr>
      </p:pic>
      <p:pic>
        <p:nvPicPr>
          <p:cNvPr id="134" name="Obraz 133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F( \rho,L) = 2 \Tr(\dot{\rho}_\varphi L) - \Tr(\rho_\varphi L^2) $$&#10;\end{document}&#10;" title="IguanaTex Bitmap Display">
            <a:extLst>
              <a:ext uri="{FF2B5EF4-FFF2-40B4-BE49-F238E27FC236}">
                <a16:creationId xmlns:a16="http://schemas.microsoft.com/office/drawing/2014/main" id="{D7939625-FFF1-5E42-273A-3EBDC85F1319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798" y="4309983"/>
            <a:ext cx="2336581" cy="212219"/>
          </a:xfrm>
          <a:prstGeom prst="rect">
            <a:avLst/>
          </a:prstGeom>
          <a:noFill/>
          <a:ln/>
          <a:effectLst/>
        </p:spPr>
      </p:pic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D10E0AFF-34FC-8E4C-520E-57F6123EECCE}"/>
              </a:ext>
            </a:extLst>
          </p:cNvPr>
          <p:cNvCxnSpPr>
            <a:cxnSpLocks/>
          </p:cNvCxnSpPr>
          <p:nvPr/>
        </p:nvCxnSpPr>
        <p:spPr>
          <a:xfrm>
            <a:off x="6822034" y="4653136"/>
            <a:ext cx="0" cy="21933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8" name="Grupa 197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 \otimes \mathcal{I}(\rho)]  = \max_{\rho,L} F(\rho,L)$$&#10; \end{document}&#10;" title="IguanaTex Vector Display">
            <a:extLst>
              <a:ext uri="{FF2B5EF4-FFF2-40B4-BE49-F238E27FC236}">
                <a16:creationId xmlns:a16="http://schemas.microsoft.com/office/drawing/2014/main" id="{DB364420-273A-CDED-E00F-0E6849611A8A}"/>
              </a:ext>
            </a:extLst>
          </p:cNvPr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5088339" y="4966821"/>
            <a:ext cx="3541964" cy="387303"/>
            <a:chOff x="9265724" y="6962822"/>
            <a:chExt cx="3541964" cy="387303"/>
          </a:xfrm>
        </p:grpSpPr>
        <p:sp>
          <p:nvSpPr>
            <p:cNvPr id="163" name="Dowolny kształt: kształt 162">
              <a:extLst>
                <a:ext uri="{FF2B5EF4-FFF2-40B4-BE49-F238E27FC236}">
                  <a16:creationId xmlns:a16="http://schemas.microsoft.com/office/drawing/2014/main" id="{057E3104-7DEC-5595-05F1-E69889733C35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9265724" y="7040042"/>
              <a:ext cx="189779" cy="110815"/>
            </a:xfrm>
            <a:custGeom>
              <a:avLst/>
              <a:gdLst>
                <a:gd name="connsiteX0" fmla="*/ 19114 w 189779"/>
                <a:gd name="connsiteY0" fmla="*/ 24645 h 110815"/>
                <a:gd name="connsiteX1" fmla="*/ 19114 w 189779"/>
                <a:gd name="connsiteY1" fmla="*/ 91836 h 110815"/>
                <a:gd name="connsiteX2" fmla="*/ 160 w 189779"/>
                <a:gd name="connsiteY2" fmla="*/ 103118 h 110815"/>
                <a:gd name="connsiteX3" fmla="*/ 160 w 189779"/>
                <a:gd name="connsiteY3" fmla="*/ 110891 h 110815"/>
                <a:gd name="connsiteX4" fmla="*/ 27619 w 189779"/>
                <a:gd name="connsiteY4" fmla="*/ 110138 h 110815"/>
                <a:gd name="connsiteX5" fmla="*/ 54834 w 189779"/>
                <a:gd name="connsiteY5" fmla="*/ 110891 h 110815"/>
                <a:gd name="connsiteX6" fmla="*/ 54834 w 189779"/>
                <a:gd name="connsiteY6" fmla="*/ 103118 h 110815"/>
                <a:gd name="connsiteX7" fmla="*/ 35881 w 189779"/>
                <a:gd name="connsiteY7" fmla="*/ 91836 h 110815"/>
                <a:gd name="connsiteX8" fmla="*/ 35881 w 189779"/>
                <a:gd name="connsiteY8" fmla="*/ 45705 h 110815"/>
                <a:gd name="connsiteX9" fmla="*/ 68685 w 189779"/>
                <a:gd name="connsiteY9" fmla="*/ 5590 h 110815"/>
                <a:gd name="connsiteX10" fmla="*/ 86667 w 189779"/>
                <a:gd name="connsiteY10" fmla="*/ 33420 h 110815"/>
                <a:gd name="connsiteX11" fmla="*/ 86667 w 189779"/>
                <a:gd name="connsiteY11" fmla="*/ 91836 h 110815"/>
                <a:gd name="connsiteX12" fmla="*/ 67713 w 189779"/>
                <a:gd name="connsiteY12" fmla="*/ 103118 h 110815"/>
                <a:gd name="connsiteX13" fmla="*/ 67713 w 189779"/>
                <a:gd name="connsiteY13" fmla="*/ 110891 h 110815"/>
                <a:gd name="connsiteX14" fmla="*/ 95172 w 189779"/>
                <a:gd name="connsiteY14" fmla="*/ 110138 h 110815"/>
                <a:gd name="connsiteX15" fmla="*/ 122387 w 189779"/>
                <a:gd name="connsiteY15" fmla="*/ 110891 h 110815"/>
                <a:gd name="connsiteX16" fmla="*/ 122387 w 189779"/>
                <a:gd name="connsiteY16" fmla="*/ 103118 h 110815"/>
                <a:gd name="connsiteX17" fmla="*/ 103434 w 189779"/>
                <a:gd name="connsiteY17" fmla="*/ 91836 h 110815"/>
                <a:gd name="connsiteX18" fmla="*/ 103434 w 189779"/>
                <a:gd name="connsiteY18" fmla="*/ 45705 h 110815"/>
                <a:gd name="connsiteX19" fmla="*/ 136238 w 189779"/>
                <a:gd name="connsiteY19" fmla="*/ 5590 h 110815"/>
                <a:gd name="connsiteX20" fmla="*/ 154220 w 189779"/>
                <a:gd name="connsiteY20" fmla="*/ 33420 h 110815"/>
                <a:gd name="connsiteX21" fmla="*/ 154220 w 189779"/>
                <a:gd name="connsiteY21" fmla="*/ 91836 h 110815"/>
                <a:gd name="connsiteX22" fmla="*/ 135266 w 189779"/>
                <a:gd name="connsiteY22" fmla="*/ 103118 h 110815"/>
                <a:gd name="connsiteX23" fmla="*/ 135266 w 189779"/>
                <a:gd name="connsiteY23" fmla="*/ 110891 h 110815"/>
                <a:gd name="connsiteX24" fmla="*/ 162725 w 189779"/>
                <a:gd name="connsiteY24" fmla="*/ 110138 h 110815"/>
                <a:gd name="connsiteX25" fmla="*/ 189940 w 189779"/>
                <a:gd name="connsiteY25" fmla="*/ 110891 h 110815"/>
                <a:gd name="connsiteX26" fmla="*/ 189940 w 189779"/>
                <a:gd name="connsiteY26" fmla="*/ 103118 h 110815"/>
                <a:gd name="connsiteX27" fmla="*/ 170986 w 189779"/>
                <a:gd name="connsiteY27" fmla="*/ 95597 h 110815"/>
                <a:gd name="connsiteX28" fmla="*/ 170986 w 189779"/>
                <a:gd name="connsiteY28" fmla="*/ 47710 h 110815"/>
                <a:gd name="connsiteX29" fmla="*/ 163454 w 189779"/>
                <a:gd name="connsiteY29" fmla="*/ 9351 h 110815"/>
                <a:gd name="connsiteX30" fmla="*/ 137939 w 189779"/>
                <a:gd name="connsiteY30" fmla="*/ 75 h 110815"/>
                <a:gd name="connsiteX31" fmla="*/ 102705 w 189779"/>
                <a:gd name="connsiteY31" fmla="*/ 24645 h 110815"/>
                <a:gd name="connsiteX32" fmla="*/ 70386 w 189779"/>
                <a:gd name="connsiteY32" fmla="*/ 75 h 110815"/>
                <a:gd name="connsiteX33" fmla="*/ 34423 w 189779"/>
                <a:gd name="connsiteY33" fmla="*/ 26400 h 110815"/>
                <a:gd name="connsiteX34" fmla="*/ 34423 w 189779"/>
                <a:gd name="connsiteY34" fmla="*/ 75 h 110815"/>
                <a:gd name="connsiteX35" fmla="*/ 160 w 189779"/>
                <a:gd name="connsiteY35" fmla="*/ 2833 h 110815"/>
                <a:gd name="connsiteX36" fmla="*/ 160 w 189779"/>
                <a:gd name="connsiteY36" fmla="*/ 10605 h 110815"/>
                <a:gd name="connsiteX37" fmla="*/ 19114 w 189779"/>
                <a:gd name="connsiteY37" fmla="*/ 24645 h 11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9779" h="110815">
                  <a:moveTo>
                    <a:pt x="19114" y="24645"/>
                  </a:moveTo>
                  <a:lnTo>
                    <a:pt x="19114" y="91836"/>
                  </a:lnTo>
                  <a:cubicBezTo>
                    <a:pt x="19114" y="103118"/>
                    <a:pt x="16441" y="103118"/>
                    <a:pt x="160" y="103118"/>
                  </a:cubicBezTo>
                  <a:lnTo>
                    <a:pt x="160" y="110891"/>
                  </a:lnTo>
                  <a:cubicBezTo>
                    <a:pt x="8665" y="110640"/>
                    <a:pt x="21058" y="110138"/>
                    <a:pt x="27619" y="110138"/>
                  </a:cubicBezTo>
                  <a:cubicBezTo>
                    <a:pt x="33937" y="110138"/>
                    <a:pt x="46573" y="110640"/>
                    <a:pt x="54834" y="110891"/>
                  </a:cubicBezTo>
                  <a:lnTo>
                    <a:pt x="54834" y="103118"/>
                  </a:lnTo>
                  <a:cubicBezTo>
                    <a:pt x="38554" y="103118"/>
                    <a:pt x="35881" y="103118"/>
                    <a:pt x="35881" y="91836"/>
                  </a:cubicBezTo>
                  <a:lnTo>
                    <a:pt x="35881" y="45705"/>
                  </a:lnTo>
                  <a:cubicBezTo>
                    <a:pt x="35881" y="19630"/>
                    <a:pt x="53133" y="5590"/>
                    <a:pt x="68685" y="5590"/>
                  </a:cubicBezTo>
                  <a:cubicBezTo>
                    <a:pt x="83994" y="5590"/>
                    <a:pt x="86667" y="19129"/>
                    <a:pt x="86667" y="33420"/>
                  </a:cubicBezTo>
                  <a:lnTo>
                    <a:pt x="86667" y="91836"/>
                  </a:lnTo>
                  <a:cubicBezTo>
                    <a:pt x="86667" y="103118"/>
                    <a:pt x="83994" y="103118"/>
                    <a:pt x="67713" y="103118"/>
                  </a:cubicBezTo>
                  <a:lnTo>
                    <a:pt x="67713" y="110891"/>
                  </a:lnTo>
                  <a:cubicBezTo>
                    <a:pt x="76218" y="110640"/>
                    <a:pt x="88611" y="110138"/>
                    <a:pt x="95172" y="110138"/>
                  </a:cubicBezTo>
                  <a:cubicBezTo>
                    <a:pt x="101490" y="110138"/>
                    <a:pt x="114125" y="110640"/>
                    <a:pt x="122387" y="110891"/>
                  </a:cubicBezTo>
                  <a:lnTo>
                    <a:pt x="122387" y="103118"/>
                  </a:lnTo>
                  <a:cubicBezTo>
                    <a:pt x="106107" y="103118"/>
                    <a:pt x="103434" y="103118"/>
                    <a:pt x="103434" y="91836"/>
                  </a:cubicBezTo>
                  <a:lnTo>
                    <a:pt x="103434" y="45705"/>
                  </a:lnTo>
                  <a:cubicBezTo>
                    <a:pt x="103434" y="19630"/>
                    <a:pt x="120686" y="5590"/>
                    <a:pt x="136238" y="5590"/>
                  </a:cubicBezTo>
                  <a:cubicBezTo>
                    <a:pt x="151547" y="5590"/>
                    <a:pt x="154220" y="19129"/>
                    <a:pt x="154220" y="33420"/>
                  </a:cubicBezTo>
                  <a:lnTo>
                    <a:pt x="154220" y="91836"/>
                  </a:lnTo>
                  <a:cubicBezTo>
                    <a:pt x="154220" y="103118"/>
                    <a:pt x="151547" y="103118"/>
                    <a:pt x="135266" y="103118"/>
                  </a:cubicBezTo>
                  <a:lnTo>
                    <a:pt x="135266" y="110891"/>
                  </a:lnTo>
                  <a:cubicBezTo>
                    <a:pt x="143771" y="110640"/>
                    <a:pt x="156164" y="110138"/>
                    <a:pt x="162725" y="110138"/>
                  </a:cubicBezTo>
                  <a:cubicBezTo>
                    <a:pt x="169043" y="110138"/>
                    <a:pt x="181678" y="110640"/>
                    <a:pt x="189940" y="110891"/>
                  </a:cubicBezTo>
                  <a:lnTo>
                    <a:pt x="189940" y="103118"/>
                  </a:lnTo>
                  <a:cubicBezTo>
                    <a:pt x="177304" y="103118"/>
                    <a:pt x="171229" y="103118"/>
                    <a:pt x="170986" y="95597"/>
                  </a:cubicBezTo>
                  <a:lnTo>
                    <a:pt x="170986" y="47710"/>
                  </a:lnTo>
                  <a:cubicBezTo>
                    <a:pt x="170986" y="26149"/>
                    <a:pt x="170986" y="18377"/>
                    <a:pt x="163454" y="9351"/>
                  </a:cubicBezTo>
                  <a:cubicBezTo>
                    <a:pt x="160052" y="5089"/>
                    <a:pt x="152033" y="75"/>
                    <a:pt x="137939" y="75"/>
                  </a:cubicBezTo>
                  <a:cubicBezTo>
                    <a:pt x="117527" y="75"/>
                    <a:pt x="106836" y="15118"/>
                    <a:pt x="102705" y="24645"/>
                  </a:cubicBezTo>
                  <a:cubicBezTo>
                    <a:pt x="99303" y="2833"/>
                    <a:pt x="81321" y="75"/>
                    <a:pt x="70386" y="75"/>
                  </a:cubicBezTo>
                  <a:cubicBezTo>
                    <a:pt x="52647" y="75"/>
                    <a:pt x="41227" y="10855"/>
                    <a:pt x="34423" y="26400"/>
                  </a:cubicBezTo>
                  <a:lnTo>
                    <a:pt x="34423" y="75"/>
                  </a:lnTo>
                  <a:lnTo>
                    <a:pt x="160" y="2833"/>
                  </a:lnTo>
                  <a:lnTo>
                    <a:pt x="160" y="10605"/>
                  </a:lnTo>
                  <a:cubicBezTo>
                    <a:pt x="17170" y="10605"/>
                    <a:pt x="19114" y="12360"/>
                    <a:pt x="19114" y="2464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64" name="Dowolny kształt: kształt 163">
              <a:extLst>
                <a:ext uri="{FF2B5EF4-FFF2-40B4-BE49-F238E27FC236}">
                  <a16:creationId xmlns:a16="http://schemas.microsoft.com/office/drawing/2014/main" id="{20FFDC5D-2E15-C48F-3E9D-9024FA681E07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9470651" y="7038538"/>
              <a:ext cx="109591" cy="115077"/>
            </a:xfrm>
            <a:custGeom>
              <a:avLst/>
              <a:gdLst>
                <a:gd name="connsiteX0" fmla="*/ 70880 w 109591"/>
                <a:gd name="connsiteY0" fmla="*/ 93341 h 115077"/>
                <a:gd name="connsiteX1" fmla="*/ 89834 w 109591"/>
                <a:gd name="connsiteY1" fmla="*/ 113899 h 115077"/>
                <a:gd name="connsiteX2" fmla="*/ 109760 w 109591"/>
                <a:gd name="connsiteY2" fmla="*/ 90081 h 115077"/>
                <a:gd name="connsiteX3" fmla="*/ 109760 w 109591"/>
                <a:gd name="connsiteY3" fmla="*/ 76041 h 115077"/>
                <a:gd name="connsiteX4" fmla="*/ 103685 w 109591"/>
                <a:gd name="connsiteY4" fmla="*/ 76041 h 115077"/>
                <a:gd name="connsiteX5" fmla="*/ 103685 w 109591"/>
                <a:gd name="connsiteY5" fmla="*/ 90081 h 115077"/>
                <a:gd name="connsiteX6" fmla="*/ 94937 w 109591"/>
                <a:gd name="connsiteY6" fmla="*/ 106127 h 115077"/>
                <a:gd name="connsiteX7" fmla="*/ 85946 w 109591"/>
                <a:gd name="connsiteY7" fmla="*/ 93591 h 115077"/>
                <a:gd name="connsiteX8" fmla="*/ 85946 w 109591"/>
                <a:gd name="connsiteY8" fmla="*/ 43448 h 115077"/>
                <a:gd name="connsiteX9" fmla="*/ 77198 w 109591"/>
                <a:gd name="connsiteY9" fmla="*/ 13864 h 115077"/>
                <a:gd name="connsiteX10" fmla="*/ 43908 w 109591"/>
                <a:gd name="connsiteY10" fmla="*/ 75 h 115077"/>
                <a:gd name="connsiteX11" fmla="*/ 7216 w 109591"/>
                <a:gd name="connsiteY11" fmla="*/ 28405 h 115077"/>
                <a:gd name="connsiteX12" fmla="*/ 18393 w 109591"/>
                <a:gd name="connsiteY12" fmla="*/ 40189 h 115077"/>
                <a:gd name="connsiteX13" fmla="*/ 29571 w 109591"/>
                <a:gd name="connsiteY13" fmla="*/ 28656 h 115077"/>
                <a:gd name="connsiteX14" fmla="*/ 17178 w 109591"/>
                <a:gd name="connsiteY14" fmla="*/ 17123 h 115077"/>
                <a:gd name="connsiteX15" fmla="*/ 43422 w 109591"/>
                <a:gd name="connsiteY15" fmla="*/ 5590 h 115077"/>
                <a:gd name="connsiteX16" fmla="*/ 69180 w 109591"/>
                <a:gd name="connsiteY16" fmla="*/ 37682 h 115077"/>
                <a:gd name="connsiteX17" fmla="*/ 69180 w 109591"/>
                <a:gd name="connsiteY17" fmla="*/ 46958 h 115077"/>
                <a:gd name="connsiteX18" fmla="*/ 24468 w 109591"/>
                <a:gd name="connsiteY18" fmla="*/ 55984 h 115077"/>
                <a:gd name="connsiteX19" fmla="*/ 169 w 109591"/>
                <a:gd name="connsiteY19" fmla="*/ 88577 h 115077"/>
                <a:gd name="connsiteX20" fmla="*/ 39048 w 109591"/>
                <a:gd name="connsiteY20" fmla="*/ 115153 h 115077"/>
                <a:gd name="connsiteX21" fmla="*/ 70880 w 109591"/>
                <a:gd name="connsiteY21" fmla="*/ 93341 h 115077"/>
                <a:gd name="connsiteX22" fmla="*/ 69180 w 109591"/>
                <a:gd name="connsiteY22" fmla="*/ 52223 h 115077"/>
                <a:gd name="connsiteX23" fmla="*/ 69180 w 109591"/>
                <a:gd name="connsiteY23" fmla="*/ 77295 h 115077"/>
                <a:gd name="connsiteX24" fmla="*/ 40749 w 109591"/>
                <a:gd name="connsiteY24" fmla="*/ 109637 h 115077"/>
                <a:gd name="connsiteX25" fmla="*/ 18879 w 109591"/>
                <a:gd name="connsiteY25" fmla="*/ 88326 h 115077"/>
                <a:gd name="connsiteX26" fmla="*/ 69180 w 109591"/>
                <a:gd name="connsiteY26" fmla="*/ 52223 h 11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9591" h="115077">
                  <a:moveTo>
                    <a:pt x="70880" y="93341"/>
                  </a:moveTo>
                  <a:cubicBezTo>
                    <a:pt x="71852" y="103369"/>
                    <a:pt x="78413" y="113899"/>
                    <a:pt x="89834" y="113899"/>
                  </a:cubicBezTo>
                  <a:cubicBezTo>
                    <a:pt x="94937" y="113899"/>
                    <a:pt x="109760" y="110389"/>
                    <a:pt x="109760" y="90081"/>
                  </a:cubicBezTo>
                  <a:lnTo>
                    <a:pt x="109760" y="76041"/>
                  </a:lnTo>
                  <a:lnTo>
                    <a:pt x="103685" y="76041"/>
                  </a:lnTo>
                  <a:lnTo>
                    <a:pt x="103685" y="90081"/>
                  </a:lnTo>
                  <a:cubicBezTo>
                    <a:pt x="103685" y="104623"/>
                    <a:pt x="97610" y="106127"/>
                    <a:pt x="94937" y="106127"/>
                  </a:cubicBezTo>
                  <a:cubicBezTo>
                    <a:pt x="86918" y="106127"/>
                    <a:pt x="85946" y="94845"/>
                    <a:pt x="85946" y="93591"/>
                  </a:cubicBezTo>
                  <a:lnTo>
                    <a:pt x="85946" y="43448"/>
                  </a:lnTo>
                  <a:cubicBezTo>
                    <a:pt x="85946" y="32918"/>
                    <a:pt x="85946" y="23140"/>
                    <a:pt x="77198" y="13864"/>
                  </a:cubicBezTo>
                  <a:cubicBezTo>
                    <a:pt x="67722" y="4086"/>
                    <a:pt x="55572" y="75"/>
                    <a:pt x="43908" y="75"/>
                  </a:cubicBezTo>
                  <a:cubicBezTo>
                    <a:pt x="23982" y="75"/>
                    <a:pt x="7216" y="11858"/>
                    <a:pt x="7216" y="28405"/>
                  </a:cubicBezTo>
                  <a:cubicBezTo>
                    <a:pt x="7216" y="35927"/>
                    <a:pt x="12075" y="40189"/>
                    <a:pt x="18393" y="40189"/>
                  </a:cubicBezTo>
                  <a:cubicBezTo>
                    <a:pt x="25197" y="40189"/>
                    <a:pt x="29571" y="35175"/>
                    <a:pt x="29571" y="28656"/>
                  </a:cubicBezTo>
                  <a:cubicBezTo>
                    <a:pt x="29571" y="25648"/>
                    <a:pt x="28356" y="17374"/>
                    <a:pt x="17178" y="17123"/>
                  </a:cubicBezTo>
                  <a:cubicBezTo>
                    <a:pt x="23739" y="8348"/>
                    <a:pt x="35646" y="5590"/>
                    <a:pt x="43422" y="5590"/>
                  </a:cubicBezTo>
                  <a:cubicBezTo>
                    <a:pt x="55329" y="5590"/>
                    <a:pt x="69180" y="15368"/>
                    <a:pt x="69180" y="37682"/>
                  </a:cubicBezTo>
                  <a:lnTo>
                    <a:pt x="69180" y="46958"/>
                  </a:lnTo>
                  <a:cubicBezTo>
                    <a:pt x="56787" y="47710"/>
                    <a:pt x="39777" y="48463"/>
                    <a:pt x="24468" y="55984"/>
                  </a:cubicBezTo>
                  <a:cubicBezTo>
                    <a:pt x="6244" y="64508"/>
                    <a:pt x="169" y="77546"/>
                    <a:pt x="169" y="88577"/>
                  </a:cubicBezTo>
                  <a:cubicBezTo>
                    <a:pt x="169" y="108885"/>
                    <a:pt x="23739" y="115153"/>
                    <a:pt x="39048" y="115153"/>
                  </a:cubicBezTo>
                  <a:cubicBezTo>
                    <a:pt x="55086" y="115153"/>
                    <a:pt x="66264" y="105124"/>
                    <a:pt x="70880" y="93341"/>
                  </a:cubicBezTo>
                  <a:close/>
                  <a:moveTo>
                    <a:pt x="69180" y="52223"/>
                  </a:moveTo>
                  <a:lnTo>
                    <a:pt x="69180" y="77295"/>
                  </a:lnTo>
                  <a:cubicBezTo>
                    <a:pt x="69180" y="101113"/>
                    <a:pt x="51684" y="109637"/>
                    <a:pt x="40749" y="109637"/>
                  </a:cubicBezTo>
                  <a:cubicBezTo>
                    <a:pt x="28842" y="109637"/>
                    <a:pt x="18879" y="100862"/>
                    <a:pt x="18879" y="88326"/>
                  </a:cubicBezTo>
                  <a:cubicBezTo>
                    <a:pt x="18879" y="74537"/>
                    <a:pt x="29085" y="53728"/>
                    <a:pt x="69180" y="5222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68" name="Dowolny kształt: kształt 167">
              <a:extLst>
                <a:ext uri="{FF2B5EF4-FFF2-40B4-BE49-F238E27FC236}">
                  <a16:creationId xmlns:a16="http://schemas.microsoft.com/office/drawing/2014/main" id="{DA1ED973-6A9B-EBE3-205E-8A4B8EBA1335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9584860" y="7042800"/>
              <a:ext cx="122469" cy="108057"/>
            </a:xfrm>
            <a:custGeom>
              <a:avLst/>
              <a:gdLst>
                <a:gd name="connsiteX0" fmla="*/ 66998 w 122469"/>
                <a:gd name="connsiteY0" fmla="*/ 49215 h 108057"/>
                <a:gd name="connsiteX1" fmla="*/ 89353 w 122469"/>
                <a:gd name="connsiteY1" fmla="*/ 20884 h 108057"/>
                <a:gd name="connsiteX2" fmla="*/ 118270 w 122469"/>
                <a:gd name="connsiteY2" fmla="*/ 7847 h 108057"/>
                <a:gd name="connsiteX3" fmla="*/ 118270 w 122469"/>
                <a:gd name="connsiteY3" fmla="*/ 75 h 108057"/>
                <a:gd name="connsiteX4" fmla="*/ 98344 w 122469"/>
                <a:gd name="connsiteY4" fmla="*/ 827 h 108057"/>
                <a:gd name="connsiteX5" fmla="*/ 75016 w 122469"/>
                <a:gd name="connsiteY5" fmla="*/ 75 h 108057"/>
                <a:gd name="connsiteX6" fmla="*/ 75016 w 122469"/>
                <a:gd name="connsiteY6" fmla="*/ 7847 h 108057"/>
                <a:gd name="connsiteX7" fmla="*/ 82063 w 122469"/>
                <a:gd name="connsiteY7" fmla="*/ 15619 h 108057"/>
                <a:gd name="connsiteX8" fmla="*/ 78418 w 122469"/>
                <a:gd name="connsiteY8" fmla="*/ 24394 h 108057"/>
                <a:gd name="connsiteX9" fmla="*/ 63353 w 122469"/>
                <a:gd name="connsiteY9" fmla="*/ 43950 h 108057"/>
                <a:gd name="connsiteX10" fmla="*/ 44399 w 122469"/>
                <a:gd name="connsiteY10" fmla="*/ 18628 h 108057"/>
                <a:gd name="connsiteX11" fmla="*/ 42212 w 122469"/>
                <a:gd name="connsiteY11" fmla="*/ 14115 h 108057"/>
                <a:gd name="connsiteX12" fmla="*/ 50717 w 122469"/>
                <a:gd name="connsiteY12" fmla="*/ 7847 h 108057"/>
                <a:gd name="connsiteX13" fmla="*/ 50717 w 122469"/>
                <a:gd name="connsiteY13" fmla="*/ 75 h 108057"/>
                <a:gd name="connsiteX14" fmla="*/ 24473 w 122469"/>
                <a:gd name="connsiteY14" fmla="*/ 827 h 108057"/>
                <a:gd name="connsiteX15" fmla="*/ 1389 w 122469"/>
                <a:gd name="connsiteY15" fmla="*/ 75 h 108057"/>
                <a:gd name="connsiteX16" fmla="*/ 1389 w 122469"/>
                <a:gd name="connsiteY16" fmla="*/ 7847 h 108057"/>
                <a:gd name="connsiteX17" fmla="*/ 30062 w 122469"/>
                <a:gd name="connsiteY17" fmla="*/ 23140 h 108057"/>
                <a:gd name="connsiteX18" fmla="*/ 54119 w 122469"/>
                <a:gd name="connsiteY18" fmla="*/ 55483 h 108057"/>
                <a:gd name="connsiteX19" fmla="*/ 31277 w 122469"/>
                <a:gd name="connsiteY19" fmla="*/ 85318 h 108057"/>
                <a:gd name="connsiteX20" fmla="*/ 174 w 122469"/>
                <a:gd name="connsiteY20" fmla="*/ 100361 h 108057"/>
                <a:gd name="connsiteX21" fmla="*/ 174 w 122469"/>
                <a:gd name="connsiteY21" fmla="*/ 108133 h 108057"/>
                <a:gd name="connsiteX22" fmla="*/ 20342 w 122469"/>
                <a:gd name="connsiteY22" fmla="*/ 107381 h 108057"/>
                <a:gd name="connsiteX23" fmla="*/ 43427 w 122469"/>
                <a:gd name="connsiteY23" fmla="*/ 108133 h 108057"/>
                <a:gd name="connsiteX24" fmla="*/ 43427 w 122469"/>
                <a:gd name="connsiteY24" fmla="*/ 100361 h 108057"/>
                <a:gd name="connsiteX25" fmla="*/ 36380 w 122469"/>
                <a:gd name="connsiteY25" fmla="*/ 92588 h 108057"/>
                <a:gd name="connsiteX26" fmla="*/ 58250 w 122469"/>
                <a:gd name="connsiteY26" fmla="*/ 60748 h 108057"/>
                <a:gd name="connsiteX27" fmla="*/ 76717 w 122469"/>
                <a:gd name="connsiteY27" fmla="*/ 85819 h 108057"/>
                <a:gd name="connsiteX28" fmla="*/ 81820 w 122469"/>
                <a:gd name="connsiteY28" fmla="*/ 94093 h 108057"/>
                <a:gd name="connsiteX29" fmla="*/ 73072 w 122469"/>
                <a:gd name="connsiteY29" fmla="*/ 100361 h 108057"/>
                <a:gd name="connsiteX30" fmla="*/ 73072 w 122469"/>
                <a:gd name="connsiteY30" fmla="*/ 108133 h 108057"/>
                <a:gd name="connsiteX31" fmla="*/ 99316 w 122469"/>
                <a:gd name="connsiteY31" fmla="*/ 107381 h 108057"/>
                <a:gd name="connsiteX32" fmla="*/ 122644 w 122469"/>
                <a:gd name="connsiteY32" fmla="*/ 108133 h 108057"/>
                <a:gd name="connsiteX33" fmla="*/ 122644 w 122469"/>
                <a:gd name="connsiteY33" fmla="*/ 100361 h 108057"/>
                <a:gd name="connsiteX34" fmla="*/ 99559 w 122469"/>
                <a:gd name="connsiteY34" fmla="*/ 92588 h 108057"/>
                <a:gd name="connsiteX35" fmla="*/ 66998 w 122469"/>
                <a:gd name="connsiteY35" fmla="*/ 49215 h 108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2469" h="108057">
                  <a:moveTo>
                    <a:pt x="66998" y="49215"/>
                  </a:moveTo>
                  <a:cubicBezTo>
                    <a:pt x="74287" y="39688"/>
                    <a:pt x="83521" y="27403"/>
                    <a:pt x="89353" y="20884"/>
                  </a:cubicBezTo>
                  <a:cubicBezTo>
                    <a:pt x="96886" y="11858"/>
                    <a:pt x="106849" y="8098"/>
                    <a:pt x="118270" y="7847"/>
                  </a:cubicBezTo>
                  <a:lnTo>
                    <a:pt x="118270" y="75"/>
                  </a:lnTo>
                  <a:cubicBezTo>
                    <a:pt x="111952" y="576"/>
                    <a:pt x="104662" y="827"/>
                    <a:pt x="98344" y="827"/>
                  </a:cubicBezTo>
                  <a:cubicBezTo>
                    <a:pt x="91054" y="827"/>
                    <a:pt x="78175" y="325"/>
                    <a:pt x="75016" y="75"/>
                  </a:cubicBezTo>
                  <a:lnTo>
                    <a:pt x="75016" y="7847"/>
                  </a:lnTo>
                  <a:cubicBezTo>
                    <a:pt x="80119" y="8348"/>
                    <a:pt x="82063" y="11608"/>
                    <a:pt x="82063" y="15619"/>
                  </a:cubicBezTo>
                  <a:cubicBezTo>
                    <a:pt x="82063" y="19630"/>
                    <a:pt x="79633" y="22890"/>
                    <a:pt x="78418" y="24394"/>
                  </a:cubicBezTo>
                  <a:lnTo>
                    <a:pt x="63353" y="43950"/>
                  </a:lnTo>
                  <a:lnTo>
                    <a:pt x="44399" y="18628"/>
                  </a:lnTo>
                  <a:cubicBezTo>
                    <a:pt x="42212" y="16120"/>
                    <a:pt x="42212" y="15619"/>
                    <a:pt x="42212" y="14115"/>
                  </a:cubicBezTo>
                  <a:cubicBezTo>
                    <a:pt x="42212" y="10354"/>
                    <a:pt x="45857" y="8098"/>
                    <a:pt x="50717" y="7847"/>
                  </a:cubicBezTo>
                  <a:lnTo>
                    <a:pt x="50717" y="75"/>
                  </a:lnTo>
                  <a:cubicBezTo>
                    <a:pt x="44399" y="325"/>
                    <a:pt x="28361" y="827"/>
                    <a:pt x="24473" y="827"/>
                  </a:cubicBezTo>
                  <a:cubicBezTo>
                    <a:pt x="19370" y="827"/>
                    <a:pt x="7949" y="576"/>
                    <a:pt x="1389" y="75"/>
                  </a:cubicBezTo>
                  <a:lnTo>
                    <a:pt x="1389" y="7847"/>
                  </a:lnTo>
                  <a:cubicBezTo>
                    <a:pt x="18398" y="7847"/>
                    <a:pt x="18641" y="8098"/>
                    <a:pt x="30062" y="23140"/>
                  </a:cubicBezTo>
                  <a:lnTo>
                    <a:pt x="54119" y="55483"/>
                  </a:lnTo>
                  <a:lnTo>
                    <a:pt x="31277" y="85318"/>
                  </a:lnTo>
                  <a:cubicBezTo>
                    <a:pt x="19613" y="99859"/>
                    <a:pt x="5277" y="100361"/>
                    <a:pt x="174" y="100361"/>
                  </a:cubicBezTo>
                  <a:lnTo>
                    <a:pt x="174" y="108133"/>
                  </a:lnTo>
                  <a:cubicBezTo>
                    <a:pt x="6492" y="107631"/>
                    <a:pt x="14024" y="107381"/>
                    <a:pt x="20342" y="107381"/>
                  </a:cubicBezTo>
                  <a:cubicBezTo>
                    <a:pt x="27389" y="107381"/>
                    <a:pt x="37595" y="107882"/>
                    <a:pt x="43427" y="108133"/>
                  </a:cubicBezTo>
                  <a:lnTo>
                    <a:pt x="43427" y="100361"/>
                  </a:lnTo>
                  <a:cubicBezTo>
                    <a:pt x="38081" y="99608"/>
                    <a:pt x="36380" y="96349"/>
                    <a:pt x="36380" y="92588"/>
                  </a:cubicBezTo>
                  <a:cubicBezTo>
                    <a:pt x="36380" y="87073"/>
                    <a:pt x="43427" y="78799"/>
                    <a:pt x="58250" y="60748"/>
                  </a:cubicBezTo>
                  <a:lnTo>
                    <a:pt x="76717" y="85819"/>
                  </a:lnTo>
                  <a:cubicBezTo>
                    <a:pt x="78661" y="88577"/>
                    <a:pt x="81820" y="92588"/>
                    <a:pt x="81820" y="94093"/>
                  </a:cubicBezTo>
                  <a:cubicBezTo>
                    <a:pt x="81820" y="96349"/>
                    <a:pt x="79633" y="100110"/>
                    <a:pt x="73072" y="100361"/>
                  </a:cubicBezTo>
                  <a:lnTo>
                    <a:pt x="73072" y="108133"/>
                  </a:lnTo>
                  <a:cubicBezTo>
                    <a:pt x="80362" y="107882"/>
                    <a:pt x="93970" y="107381"/>
                    <a:pt x="99316" y="107381"/>
                  </a:cubicBezTo>
                  <a:cubicBezTo>
                    <a:pt x="105877" y="107381"/>
                    <a:pt x="115354" y="107631"/>
                    <a:pt x="122644" y="108133"/>
                  </a:cubicBezTo>
                  <a:lnTo>
                    <a:pt x="122644" y="100361"/>
                  </a:lnTo>
                  <a:cubicBezTo>
                    <a:pt x="109522" y="100361"/>
                    <a:pt x="105148" y="99859"/>
                    <a:pt x="99559" y="92588"/>
                  </a:cubicBezTo>
                  <a:lnTo>
                    <a:pt x="66998" y="4921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70" name="Dowolny kształt: kształt 169">
              <a:extLst>
                <a:ext uri="{FF2B5EF4-FFF2-40B4-BE49-F238E27FC236}">
                  <a16:creationId xmlns:a16="http://schemas.microsoft.com/office/drawing/2014/main" id="{AB08DE2C-72A7-7172-3147-1B6CBAD7C10B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9442166" y="7223891"/>
              <a:ext cx="86919" cy="114952"/>
            </a:xfrm>
            <a:custGeom>
              <a:avLst/>
              <a:gdLst>
                <a:gd name="connsiteX0" fmla="*/ 848 w 86919"/>
                <a:gd name="connsiteY0" fmla="*/ 105732 h 114952"/>
                <a:gd name="connsiteX1" fmla="*/ 168 w 86919"/>
                <a:gd name="connsiteY1" fmla="*/ 109417 h 114952"/>
                <a:gd name="connsiteX2" fmla="*/ 5951 w 86919"/>
                <a:gd name="connsiteY2" fmla="*/ 115033 h 114952"/>
                <a:gd name="connsiteX3" fmla="*/ 14626 w 86919"/>
                <a:gd name="connsiteY3" fmla="*/ 104152 h 114952"/>
                <a:gd name="connsiteX4" fmla="*/ 23471 w 86919"/>
                <a:gd name="connsiteY4" fmla="*/ 68350 h 114952"/>
                <a:gd name="connsiteX5" fmla="*/ 42182 w 86919"/>
                <a:gd name="connsiteY5" fmla="*/ 79231 h 114952"/>
                <a:gd name="connsiteX6" fmla="*/ 87087 w 86919"/>
                <a:gd name="connsiteY6" fmla="*/ 29740 h 114952"/>
                <a:gd name="connsiteX7" fmla="*/ 60042 w 86919"/>
                <a:gd name="connsiteY7" fmla="*/ 81 h 114952"/>
                <a:gd name="connsiteX8" fmla="*/ 16837 w 86919"/>
                <a:gd name="connsiteY8" fmla="*/ 39919 h 114952"/>
                <a:gd name="connsiteX9" fmla="*/ 848 w 86919"/>
                <a:gd name="connsiteY9" fmla="*/ 105732 h 114952"/>
                <a:gd name="connsiteX10" fmla="*/ 42011 w 86919"/>
                <a:gd name="connsiteY10" fmla="*/ 74317 h 114952"/>
                <a:gd name="connsiteX11" fmla="*/ 25682 w 86919"/>
                <a:gd name="connsiteY11" fmla="*/ 59049 h 114952"/>
                <a:gd name="connsiteX12" fmla="*/ 27213 w 86919"/>
                <a:gd name="connsiteY12" fmla="*/ 52731 h 114952"/>
                <a:gd name="connsiteX13" fmla="*/ 38269 w 86919"/>
                <a:gd name="connsiteY13" fmla="*/ 19386 h 114952"/>
                <a:gd name="connsiteX14" fmla="*/ 59702 w 86919"/>
                <a:gd name="connsiteY14" fmla="*/ 4995 h 114952"/>
                <a:gd name="connsiteX15" fmla="*/ 73309 w 86919"/>
                <a:gd name="connsiteY15" fmla="*/ 22720 h 114952"/>
                <a:gd name="connsiteX16" fmla="*/ 63614 w 86919"/>
                <a:gd name="connsiteY16" fmla="*/ 59049 h 114952"/>
                <a:gd name="connsiteX17" fmla="*/ 42011 w 86919"/>
                <a:gd name="connsiteY17" fmla="*/ 74317 h 114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6919" h="114952">
                  <a:moveTo>
                    <a:pt x="848" y="105732"/>
                  </a:moveTo>
                  <a:cubicBezTo>
                    <a:pt x="168" y="108364"/>
                    <a:pt x="168" y="109242"/>
                    <a:pt x="168" y="109417"/>
                  </a:cubicBezTo>
                  <a:cubicBezTo>
                    <a:pt x="168" y="113278"/>
                    <a:pt x="3229" y="115033"/>
                    <a:pt x="5951" y="115033"/>
                  </a:cubicBezTo>
                  <a:cubicBezTo>
                    <a:pt x="12074" y="115033"/>
                    <a:pt x="13435" y="109768"/>
                    <a:pt x="14626" y="104152"/>
                  </a:cubicBezTo>
                  <a:cubicBezTo>
                    <a:pt x="17007" y="95026"/>
                    <a:pt x="21770" y="75019"/>
                    <a:pt x="23471" y="68350"/>
                  </a:cubicBezTo>
                  <a:cubicBezTo>
                    <a:pt x="25002" y="70983"/>
                    <a:pt x="30445" y="79231"/>
                    <a:pt x="42182" y="79231"/>
                  </a:cubicBezTo>
                  <a:cubicBezTo>
                    <a:pt x="63954" y="79231"/>
                    <a:pt x="87087" y="55363"/>
                    <a:pt x="87087" y="29740"/>
                  </a:cubicBezTo>
                  <a:cubicBezTo>
                    <a:pt x="87087" y="11137"/>
                    <a:pt x="75010" y="81"/>
                    <a:pt x="60042" y="81"/>
                  </a:cubicBezTo>
                  <a:cubicBezTo>
                    <a:pt x="43372" y="81"/>
                    <a:pt x="22790" y="15174"/>
                    <a:pt x="16837" y="39919"/>
                  </a:cubicBezTo>
                  <a:lnTo>
                    <a:pt x="848" y="105732"/>
                  </a:lnTo>
                  <a:close/>
                  <a:moveTo>
                    <a:pt x="42011" y="74317"/>
                  </a:moveTo>
                  <a:cubicBezTo>
                    <a:pt x="29424" y="74317"/>
                    <a:pt x="25682" y="61330"/>
                    <a:pt x="25682" y="59049"/>
                  </a:cubicBezTo>
                  <a:cubicBezTo>
                    <a:pt x="25682" y="58698"/>
                    <a:pt x="26703" y="54837"/>
                    <a:pt x="27213" y="52731"/>
                  </a:cubicBezTo>
                  <a:cubicBezTo>
                    <a:pt x="32316" y="31144"/>
                    <a:pt x="33337" y="27108"/>
                    <a:pt x="38269" y="19386"/>
                  </a:cubicBezTo>
                  <a:cubicBezTo>
                    <a:pt x="44393" y="10084"/>
                    <a:pt x="52898" y="4995"/>
                    <a:pt x="59702" y="4995"/>
                  </a:cubicBezTo>
                  <a:cubicBezTo>
                    <a:pt x="66676" y="4995"/>
                    <a:pt x="73309" y="10084"/>
                    <a:pt x="73309" y="22720"/>
                  </a:cubicBezTo>
                  <a:cubicBezTo>
                    <a:pt x="73309" y="30793"/>
                    <a:pt x="68887" y="50274"/>
                    <a:pt x="63614" y="59049"/>
                  </a:cubicBezTo>
                  <a:cubicBezTo>
                    <a:pt x="55789" y="71509"/>
                    <a:pt x="47284" y="74317"/>
                    <a:pt x="42011" y="74317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71" name="Dowolny kształt: kształt 170">
              <a:extLst>
                <a:ext uri="{FF2B5EF4-FFF2-40B4-BE49-F238E27FC236}">
                  <a16:creationId xmlns:a16="http://schemas.microsoft.com/office/drawing/2014/main" id="{A8E4BF6D-EA85-B599-06B6-2082B4BF973F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9759924" y="6980372"/>
              <a:ext cx="172716" cy="170485"/>
            </a:xfrm>
            <a:custGeom>
              <a:avLst/>
              <a:gdLst>
                <a:gd name="connsiteX0" fmla="*/ 64574 w 172716"/>
                <a:gd name="connsiteY0" fmla="*/ 89078 h 170485"/>
                <a:gd name="connsiteX1" fmla="*/ 88145 w 172716"/>
                <a:gd name="connsiteY1" fmla="*/ 89078 h 170485"/>
                <a:gd name="connsiteX2" fmla="*/ 108314 w 172716"/>
                <a:gd name="connsiteY2" fmla="*/ 100361 h 170485"/>
                <a:gd name="connsiteX3" fmla="*/ 106613 w 172716"/>
                <a:gd name="connsiteY3" fmla="*/ 112646 h 170485"/>
                <a:gd name="connsiteX4" fmla="*/ 105884 w 172716"/>
                <a:gd name="connsiteY4" fmla="*/ 115403 h 170485"/>
                <a:gd name="connsiteX5" fmla="*/ 108800 w 172716"/>
                <a:gd name="connsiteY5" fmla="*/ 118412 h 170485"/>
                <a:gd name="connsiteX6" fmla="*/ 112445 w 172716"/>
                <a:gd name="connsiteY6" fmla="*/ 113147 h 170485"/>
                <a:gd name="connsiteX7" fmla="*/ 125809 w 172716"/>
                <a:gd name="connsiteY7" fmla="*/ 58742 h 170485"/>
                <a:gd name="connsiteX8" fmla="*/ 126538 w 172716"/>
                <a:gd name="connsiteY8" fmla="*/ 54730 h 170485"/>
                <a:gd name="connsiteX9" fmla="*/ 123622 w 172716"/>
                <a:gd name="connsiteY9" fmla="*/ 51973 h 170485"/>
                <a:gd name="connsiteX10" fmla="*/ 119978 w 172716"/>
                <a:gd name="connsiteY10" fmla="*/ 57238 h 170485"/>
                <a:gd name="connsiteX11" fmla="*/ 88631 w 172716"/>
                <a:gd name="connsiteY11" fmla="*/ 81306 h 170485"/>
                <a:gd name="connsiteX12" fmla="*/ 66518 w 172716"/>
                <a:gd name="connsiteY12" fmla="*/ 81306 h 170485"/>
                <a:gd name="connsiteX13" fmla="*/ 82070 w 172716"/>
                <a:gd name="connsiteY13" fmla="*/ 17625 h 170485"/>
                <a:gd name="connsiteX14" fmla="*/ 95192 w 172716"/>
                <a:gd name="connsiteY14" fmla="*/ 7847 h 170485"/>
                <a:gd name="connsiteX15" fmla="*/ 127267 w 172716"/>
                <a:gd name="connsiteY15" fmla="*/ 7847 h 170485"/>
                <a:gd name="connsiteX16" fmla="*/ 162745 w 172716"/>
                <a:gd name="connsiteY16" fmla="*/ 35425 h 170485"/>
                <a:gd name="connsiteX17" fmla="*/ 162016 w 172716"/>
                <a:gd name="connsiteY17" fmla="*/ 48964 h 170485"/>
                <a:gd name="connsiteX18" fmla="*/ 161530 w 172716"/>
                <a:gd name="connsiteY18" fmla="*/ 53477 h 170485"/>
                <a:gd name="connsiteX19" fmla="*/ 164446 w 172716"/>
                <a:gd name="connsiteY19" fmla="*/ 56485 h 170485"/>
                <a:gd name="connsiteX20" fmla="*/ 167848 w 172716"/>
                <a:gd name="connsiteY20" fmla="*/ 50218 h 170485"/>
                <a:gd name="connsiteX21" fmla="*/ 172708 w 172716"/>
                <a:gd name="connsiteY21" fmla="*/ 6844 h 170485"/>
                <a:gd name="connsiteX22" fmla="*/ 166147 w 172716"/>
                <a:gd name="connsiteY22" fmla="*/ 75 h 170485"/>
                <a:gd name="connsiteX23" fmla="*/ 47079 w 172716"/>
                <a:gd name="connsiteY23" fmla="*/ 75 h 170485"/>
                <a:gd name="connsiteX24" fmla="*/ 39789 w 172716"/>
                <a:gd name="connsiteY24" fmla="*/ 5089 h 170485"/>
                <a:gd name="connsiteX25" fmla="*/ 46593 w 172716"/>
                <a:gd name="connsiteY25" fmla="*/ 7847 h 170485"/>
                <a:gd name="connsiteX26" fmla="*/ 62388 w 172716"/>
                <a:gd name="connsiteY26" fmla="*/ 12360 h 170485"/>
                <a:gd name="connsiteX27" fmla="*/ 61173 w 172716"/>
                <a:gd name="connsiteY27" fmla="*/ 18377 h 170485"/>
                <a:gd name="connsiteX28" fmla="*/ 29097 w 172716"/>
                <a:gd name="connsiteY28" fmla="*/ 151005 h 170485"/>
                <a:gd name="connsiteX29" fmla="*/ 6984 w 172716"/>
                <a:gd name="connsiteY29" fmla="*/ 162788 h 170485"/>
                <a:gd name="connsiteX30" fmla="*/ 181 w 172716"/>
                <a:gd name="connsiteY30" fmla="*/ 167552 h 170485"/>
                <a:gd name="connsiteX31" fmla="*/ 3826 w 172716"/>
                <a:gd name="connsiteY31" fmla="*/ 170561 h 170485"/>
                <a:gd name="connsiteX32" fmla="*/ 35901 w 172716"/>
                <a:gd name="connsiteY32" fmla="*/ 169808 h 170485"/>
                <a:gd name="connsiteX33" fmla="*/ 72107 w 172716"/>
                <a:gd name="connsiteY33" fmla="*/ 170561 h 170485"/>
                <a:gd name="connsiteX34" fmla="*/ 77210 w 172716"/>
                <a:gd name="connsiteY34" fmla="*/ 165797 h 170485"/>
                <a:gd name="connsiteX35" fmla="*/ 75752 w 172716"/>
                <a:gd name="connsiteY35" fmla="*/ 163039 h 170485"/>
                <a:gd name="connsiteX36" fmla="*/ 68948 w 172716"/>
                <a:gd name="connsiteY36" fmla="*/ 162788 h 170485"/>
                <a:gd name="connsiteX37" fmla="*/ 56313 w 172716"/>
                <a:gd name="connsiteY37" fmla="*/ 162287 h 170485"/>
                <a:gd name="connsiteX38" fmla="*/ 48537 w 172716"/>
                <a:gd name="connsiteY38" fmla="*/ 157273 h 170485"/>
                <a:gd name="connsiteX39" fmla="*/ 49509 w 172716"/>
                <a:gd name="connsiteY39" fmla="*/ 151506 h 170485"/>
                <a:gd name="connsiteX40" fmla="*/ 64574 w 172716"/>
                <a:gd name="connsiteY40" fmla="*/ 89078 h 17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2716" h="170485">
                  <a:moveTo>
                    <a:pt x="64574" y="89078"/>
                  </a:moveTo>
                  <a:lnTo>
                    <a:pt x="88145" y="89078"/>
                  </a:lnTo>
                  <a:cubicBezTo>
                    <a:pt x="106370" y="89078"/>
                    <a:pt x="108314" y="93090"/>
                    <a:pt x="108314" y="100361"/>
                  </a:cubicBezTo>
                  <a:cubicBezTo>
                    <a:pt x="108314" y="102116"/>
                    <a:pt x="108314" y="105124"/>
                    <a:pt x="106613" y="112646"/>
                  </a:cubicBezTo>
                  <a:cubicBezTo>
                    <a:pt x="106127" y="113899"/>
                    <a:pt x="105884" y="114902"/>
                    <a:pt x="105884" y="115403"/>
                  </a:cubicBezTo>
                  <a:cubicBezTo>
                    <a:pt x="105884" y="117409"/>
                    <a:pt x="107342" y="118412"/>
                    <a:pt x="108800" y="118412"/>
                  </a:cubicBezTo>
                  <a:cubicBezTo>
                    <a:pt x="111230" y="118412"/>
                    <a:pt x="111230" y="117660"/>
                    <a:pt x="112445" y="113147"/>
                  </a:cubicBezTo>
                  <a:lnTo>
                    <a:pt x="125809" y="58742"/>
                  </a:lnTo>
                  <a:cubicBezTo>
                    <a:pt x="126538" y="55984"/>
                    <a:pt x="126538" y="55483"/>
                    <a:pt x="126538" y="54730"/>
                  </a:cubicBezTo>
                  <a:cubicBezTo>
                    <a:pt x="126538" y="54229"/>
                    <a:pt x="126052" y="51973"/>
                    <a:pt x="123622" y="51973"/>
                  </a:cubicBezTo>
                  <a:cubicBezTo>
                    <a:pt x="121193" y="51973"/>
                    <a:pt x="120950" y="53226"/>
                    <a:pt x="119978" y="57238"/>
                  </a:cubicBezTo>
                  <a:cubicBezTo>
                    <a:pt x="114875" y="76793"/>
                    <a:pt x="109286" y="81306"/>
                    <a:pt x="88631" y="81306"/>
                  </a:cubicBezTo>
                  <a:lnTo>
                    <a:pt x="66518" y="81306"/>
                  </a:lnTo>
                  <a:lnTo>
                    <a:pt x="82070" y="17625"/>
                  </a:lnTo>
                  <a:cubicBezTo>
                    <a:pt x="84257" y="8850"/>
                    <a:pt x="84500" y="7847"/>
                    <a:pt x="95192" y="7847"/>
                  </a:cubicBezTo>
                  <a:lnTo>
                    <a:pt x="127267" y="7847"/>
                  </a:lnTo>
                  <a:cubicBezTo>
                    <a:pt x="157156" y="7847"/>
                    <a:pt x="162745" y="16120"/>
                    <a:pt x="162745" y="35425"/>
                  </a:cubicBezTo>
                  <a:cubicBezTo>
                    <a:pt x="162745" y="41192"/>
                    <a:pt x="162745" y="42195"/>
                    <a:pt x="162016" y="48964"/>
                  </a:cubicBezTo>
                  <a:cubicBezTo>
                    <a:pt x="161530" y="52223"/>
                    <a:pt x="161530" y="52725"/>
                    <a:pt x="161530" y="53477"/>
                  </a:cubicBezTo>
                  <a:cubicBezTo>
                    <a:pt x="161530" y="54730"/>
                    <a:pt x="162259" y="56485"/>
                    <a:pt x="164446" y="56485"/>
                  </a:cubicBezTo>
                  <a:cubicBezTo>
                    <a:pt x="167119" y="56485"/>
                    <a:pt x="167362" y="54981"/>
                    <a:pt x="167848" y="50218"/>
                  </a:cubicBezTo>
                  <a:lnTo>
                    <a:pt x="172708" y="6844"/>
                  </a:lnTo>
                  <a:cubicBezTo>
                    <a:pt x="173437" y="75"/>
                    <a:pt x="172222" y="75"/>
                    <a:pt x="166147" y="75"/>
                  </a:cubicBezTo>
                  <a:lnTo>
                    <a:pt x="47079" y="75"/>
                  </a:lnTo>
                  <a:cubicBezTo>
                    <a:pt x="42219" y="75"/>
                    <a:pt x="39789" y="75"/>
                    <a:pt x="39789" y="5089"/>
                  </a:cubicBezTo>
                  <a:cubicBezTo>
                    <a:pt x="39789" y="7847"/>
                    <a:pt x="41976" y="7847"/>
                    <a:pt x="46593" y="7847"/>
                  </a:cubicBezTo>
                  <a:cubicBezTo>
                    <a:pt x="55584" y="7847"/>
                    <a:pt x="62388" y="7847"/>
                    <a:pt x="62388" y="12360"/>
                  </a:cubicBezTo>
                  <a:cubicBezTo>
                    <a:pt x="62388" y="13363"/>
                    <a:pt x="62388" y="13864"/>
                    <a:pt x="61173" y="18377"/>
                  </a:cubicBezTo>
                  <a:lnTo>
                    <a:pt x="29097" y="151005"/>
                  </a:lnTo>
                  <a:cubicBezTo>
                    <a:pt x="26667" y="160783"/>
                    <a:pt x="26181" y="162788"/>
                    <a:pt x="6984" y="162788"/>
                  </a:cubicBezTo>
                  <a:cubicBezTo>
                    <a:pt x="2854" y="162788"/>
                    <a:pt x="181" y="162788"/>
                    <a:pt x="181" y="167552"/>
                  </a:cubicBezTo>
                  <a:cubicBezTo>
                    <a:pt x="181" y="170561"/>
                    <a:pt x="3097" y="170561"/>
                    <a:pt x="3826" y="170561"/>
                  </a:cubicBezTo>
                  <a:cubicBezTo>
                    <a:pt x="10872" y="170561"/>
                    <a:pt x="28854" y="169808"/>
                    <a:pt x="35901" y="169808"/>
                  </a:cubicBezTo>
                  <a:cubicBezTo>
                    <a:pt x="43920" y="169808"/>
                    <a:pt x="64089" y="170561"/>
                    <a:pt x="72107" y="170561"/>
                  </a:cubicBezTo>
                  <a:cubicBezTo>
                    <a:pt x="74294" y="170561"/>
                    <a:pt x="77210" y="170561"/>
                    <a:pt x="77210" y="165797"/>
                  </a:cubicBezTo>
                  <a:cubicBezTo>
                    <a:pt x="77210" y="163791"/>
                    <a:pt x="75752" y="163290"/>
                    <a:pt x="75752" y="163039"/>
                  </a:cubicBezTo>
                  <a:cubicBezTo>
                    <a:pt x="75023" y="162788"/>
                    <a:pt x="74537" y="162788"/>
                    <a:pt x="68948" y="162788"/>
                  </a:cubicBezTo>
                  <a:cubicBezTo>
                    <a:pt x="63602" y="162788"/>
                    <a:pt x="62388" y="162788"/>
                    <a:pt x="56313" y="162287"/>
                  </a:cubicBezTo>
                  <a:cubicBezTo>
                    <a:pt x="49266" y="161535"/>
                    <a:pt x="48537" y="160532"/>
                    <a:pt x="48537" y="157273"/>
                  </a:cubicBezTo>
                  <a:cubicBezTo>
                    <a:pt x="48537" y="156771"/>
                    <a:pt x="48537" y="155267"/>
                    <a:pt x="49509" y="151506"/>
                  </a:cubicBezTo>
                  <a:lnTo>
                    <a:pt x="64574" y="89078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72" name="Dowolny kształt: kształt 171">
              <a:extLst>
                <a:ext uri="{FF2B5EF4-FFF2-40B4-BE49-F238E27FC236}">
                  <a16:creationId xmlns:a16="http://schemas.microsoft.com/office/drawing/2014/main" id="{2FCE64F4-7C75-7E7A-F2DB-BE244E4ECED4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9918687" y="7065088"/>
              <a:ext cx="129273" cy="157423"/>
            </a:xfrm>
            <a:custGeom>
              <a:avLst/>
              <a:gdLst>
                <a:gd name="connsiteX0" fmla="*/ 67545 w 129273"/>
                <a:gd name="connsiteY0" fmla="*/ 133983 h 157423"/>
                <a:gd name="connsiteX1" fmla="*/ 83705 w 129273"/>
                <a:gd name="connsiteY1" fmla="*/ 157500 h 157423"/>
                <a:gd name="connsiteX2" fmla="*/ 114152 w 129273"/>
                <a:gd name="connsiteY2" fmla="*/ 123453 h 157423"/>
                <a:gd name="connsiteX3" fmla="*/ 111771 w 129273"/>
                <a:gd name="connsiteY3" fmla="*/ 120996 h 157423"/>
                <a:gd name="connsiteX4" fmla="*/ 109389 w 129273"/>
                <a:gd name="connsiteY4" fmla="*/ 123277 h 157423"/>
                <a:gd name="connsiteX5" fmla="*/ 88297 w 129273"/>
                <a:gd name="connsiteY5" fmla="*/ 139072 h 157423"/>
                <a:gd name="connsiteX6" fmla="*/ 74860 w 129273"/>
                <a:gd name="connsiteY6" fmla="*/ 122049 h 157423"/>
                <a:gd name="connsiteX7" fmla="*/ 129461 w 129273"/>
                <a:gd name="connsiteY7" fmla="*/ 48865 h 157423"/>
                <a:gd name="connsiteX8" fmla="*/ 80133 w 129273"/>
                <a:gd name="connsiteY8" fmla="*/ 76 h 157423"/>
                <a:gd name="connsiteX9" fmla="*/ 187 w 129273"/>
                <a:gd name="connsiteY9" fmla="*/ 78876 h 157423"/>
                <a:gd name="connsiteX10" fmla="*/ 49685 w 129273"/>
                <a:gd name="connsiteY10" fmla="*/ 126963 h 157423"/>
                <a:gd name="connsiteX11" fmla="*/ 67545 w 129273"/>
                <a:gd name="connsiteY11" fmla="*/ 124506 h 157423"/>
                <a:gd name="connsiteX12" fmla="*/ 67545 w 129273"/>
                <a:gd name="connsiteY12" fmla="*/ 133983 h 157423"/>
                <a:gd name="connsiteX13" fmla="*/ 38119 w 129273"/>
                <a:gd name="connsiteY13" fmla="*/ 119065 h 157423"/>
                <a:gd name="connsiteX14" fmla="*/ 16686 w 129273"/>
                <a:gd name="connsiteY14" fmla="*/ 83263 h 157423"/>
                <a:gd name="connsiteX15" fmla="*/ 35737 w 129273"/>
                <a:gd name="connsiteY15" fmla="*/ 28858 h 157423"/>
                <a:gd name="connsiteX16" fmla="*/ 78772 w 129273"/>
                <a:gd name="connsiteY16" fmla="*/ 5692 h 157423"/>
                <a:gd name="connsiteX17" fmla="*/ 112961 w 129273"/>
                <a:gd name="connsiteY17" fmla="*/ 44127 h 157423"/>
                <a:gd name="connsiteX18" fmla="*/ 73499 w 129273"/>
                <a:gd name="connsiteY18" fmla="*/ 115380 h 157423"/>
                <a:gd name="connsiteX19" fmla="*/ 56319 w 129273"/>
                <a:gd name="connsiteY19" fmla="*/ 96952 h 157423"/>
                <a:gd name="connsiteX20" fmla="*/ 37438 w 129273"/>
                <a:gd name="connsiteY20" fmla="*/ 114502 h 157423"/>
                <a:gd name="connsiteX21" fmla="*/ 38119 w 129273"/>
                <a:gd name="connsiteY21" fmla="*/ 119065 h 157423"/>
                <a:gd name="connsiteX22" fmla="*/ 67545 w 129273"/>
                <a:gd name="connsiteY22" fmla="*/ 118188 h 157423"/>
                <a:gd name="connsiteX23" fmla="*/ 50876 w 129273"/>
                <a:gd name="connsiteY23" fmla="*/ 121347 h 157423"/>
                <a:gd name="connsiteX24" fmla="*/ 42201 w 129273"/>
                <a:gd name="connsiteY24" fmla="*/ 114502 h 157423"/>
                <a:gd name="connsiteX25" fmla="*/ 56319 w 129273"/>
                <a:gd name="connsiteY25" fmla="*/ 101866 h 157423"/>
                <a:gd name="connsiteX26" fmla="*/ 67545 w 129273"/>
                <a:gd name="connsiteY26" fmla="*/ 118188 h 157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9273" h="157423">
                  <a:moveTo>
                    <a:pt x="67545" y="133983"/>
                  </a:moveTo>
                  <a:cubicBezTo>
                    <a:pt x="67545" y="145390"/>
                    <a:pt x="69757" y="157500"/>
                    <a:pt x="83705" y="157500"/>
                  </a:cubicBezTo>
                  <a:cubicBezTo>
                    <a:pt x="104286" y="157500"/>
                    <a:pt x="114152" y="127314"/>
                    <a:pt x="114152" y="123453"/>
                  </a:cubicBezTo>
                  <a:cubicBezTo>
                    <a:pt x="114152" y="122224"/>
                    <a:pt x="113131" y="120996"/>
                    <a:pt x="111771" y="120996"/>
                  </a:cubicBezTo>
                  <a:cubicBezTo>
                    <a:pt x="110070" y="120996"/>
                    <a:pt x="109559" y="122575"/>
                    <a:pt x="109389" y="123277"/>
                  </a:cubicBezTo>
                  <a:cubicBezTo>
                    <a:pt x="105307" y="135562"/>
                    <a:pt x="94081" y="139072"/>
                    <a:pt x="88297" y="139072"/>
                  </a:cubicBezTo>
                  <a:cubicBezTo>
                    <a:pt x="81493" y="139072"/>
                    <a:pt x="77921" y="136089"/>
                    <a:pt x="74860" y="122049"/>
                  </a:cubicBezTo>
                  <a:cubicBezTo>
                    <a:pt x="105137" y="110992"/>
                    <a:pt x="129461" y="79929"/>
                    <a:pt x="129461" y="48865"/>
                  </a:cubicBezTo>
                  <a:cubicBezTo>
                    <a:pt x="129461" y="21312"/>
                    <a:pt x="110240" y="76"/>
                    <a:pt x="80133" y="76"/>
                  </a:cubicBezTo>
                  <a:cubicBezTo>
                    <a:pt x="39479" y="76"/>
                    <a:pt x="187" y="39388"/>
                    <a:pt x="187" y="78876"/>
                  </a:cubicBezTo>
                  <a:cubicBezTo>
                    <a:pt x="187" y="107131"/>
                    <a:pt x="20429" y="126963"/>
                    <a:pt x="49685" y="126963"/>
                  </a:cubicBezTo>
                  <a:cubicBezTo>
                    <a:pt x="52917" y="126963"/>
                    <a:pt x="58700" y="126787"/>
                    <a:pt x="67545" y="124506"/>
                  </a:cubicBezTo>
                  <a:lnTo>
                    <a:pt x="67545" y="133983"/>
                  </a:lnTo>
                  <a:close/>
                  <a:moveTo>
                    <a:pt x="38119" y="119065"/>
                  </a:moveTo>
                  <a:cubicBezTo>
                    <a:pt x="29274" y="115906"/>
                    <a:pt x="16686" y="106780"/>
                    <a:pt x="16686" y="83263"/>
                  </a:cubicBezTo>
                  <a:cubicBezTo>
                    <a:pt x="16686" y="72031"/>
                    <a:pt x="20258" y="48690"/>
                    <a:pt x="35737" y="28858"/>
                  </a:cubicBezTo>
                  <a:cubicBezTo>
                    <a:pt x="46453" y="15345"/>
                    <a:pt x="62953" y="5692"/>
                    <a:pt x="78772" y="5692"/>
                  </a:cubicBezTo>
                  <a:cubicBezTo>
                    <a:pt x="97312" y="5692"/>
                    <a:pt x="112961" y="18504"/>
                    <a:pt x="112961" y="44127"/>
                  </a:cubicBezTo>
                  <a:cubicBezTo>
                    <a:pt x="112961" y="61677"/>
                    <a:pt x="104627" y="99409"/>
                    <a:pt x="73499" y="115380"/>
                  </a:cubicBezTo>
                  <a:cubicBezTo>
                    <a:pt x="70777" y="104323"/>
                    <a:pt x="66355" y="96952"/>
                    <a:pt x="56319" y="96952"/>
                  </a:cubicBezTo>
                  <a:cubicBezTo>
                    <a:pt x="46794" y="96952"/>
                    <a:pt x="37438" y="105201"/>
                    <a:pt x="37438" y="114502"/>
                  </a:cubicBezTo>
                  <a:cubicBezTo>
                    <a:pt x="37438" y="117661"/>
                    <a:pt x="37608" y="117837"/>
                    <a:pt x="38119" y="119065"/>
                  </a:cubicBezTo>
                  <a:close/>
                  <a:moveTo>
                    <a:pt x="67545" y="118188"/>
                  </a:moveTo>
                  <a:cubicBezTo>
                    <a:pt x="63803" y="119592"/>
                    <a:pt x="57510" y="121347"/>
                    <a:pt x="50876" y="121347"/>
                  </a:cubicBezTo>
                  <a:cubicBezTo>
                    <a:pt x="48154" y="121347"/>
                    <a:pt x="42201" y="121347"/>
                    <a:pt x="42201" y="114502"/>
                  </a:cubicBezTo>
                  <a:cubicBezTo>
                    <a:pt x="42201" y="107833"/>
                    <a:pt x="49175" y="101866"/>
                    <a:pt x="56319" y="101866"/>
                  </a:cubicBezTo>
                  <a:cubicBezTo>
                    <a:pt x="62443" y="101866"/>
                    <a:pt x="67035" y="104674"/>
                    <a:pt x="67545" y="118188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73" name="Dowolny kształt: kształt 172">
              <a:extLst>
                <a:ext uri="{FF2B5EF4-FFF2-40B4-BE49-F238E27FC236}">
                  <a16:creationId xmlns:a16="http://schemas.microsoft.com/office/drawing/2014/main" id="{C3F2541E-BD8A-2BBC-34A9-20182939869B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0100807" y="6962822"/>
              <a:ext cx="33290" cy="250714"/>
            </a:xfrm>
            <a:custGeom>
              <a:avLst/>
              <a:gdLst>
                <a:gd name="connsiteX0" fmla="*/ 33484 w 33290"/>
                <a:gd name="connsiteY0" fmla="*/ 250789 h 250714"/>
                <a:gd name="connsiteX1" fmla="*/ 33484 w 33290"/>
                <a:gd name="connsiteY1" fmla="*/ 240761 h 250714"/>
                <a:gd name="connsiteX2" fmla="*/ 9914 w 33290"/>
                <a:gd name="connsiteY2" fmla="*/ 240761 h 250714"/>
                <a:gd name="connsiteX3" fmla="*/ 9914 w 33290"/>
                <a:gd name="connsiteY3" fmla="*/ 10103 h 250714"/>
                <a:gd name="connsiteX4" fmla="*/ 33484 w 33290"/>
                <a:gd name="connsiteY4" fmla="*/ 10103 h 250714"/>
                <a:gd name="connsiteX5" fmla="*/ 33484 w 33290"/>
                <a:gd name="connsiteY5" fmla="*/ 75 h 250714"/>
                <a:gd name="connsiteX6" fmla="*/ 194 w 33290"/>
                <a:gd name="connsiteY6" fmla="*/ 75 h 250714"/>
                <a:gd name="connsiteX7" fmla="*/ 194 w 33290"/>
                <a:gd name="connsiteY7" fmla="*/ 250789 h 250714"/>
                <a:gd name="connsiteX8" fmla="*/ 33484 w 33290"/>
                <a:gd name="connsiteY8" fmla="*/ 250789 h 25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90" h="250714">
                  <a:moveTo>
                    <a:pt x="33484" y="250789"/>
                  </a:moveTo>
                  <a:lnTo>
                    <a:pt x="33484" y="240761"/>
                  </a:lnTo>
                  <a:lnTo>
                    <a:pt x="9914" y="240761"/>
                  </a:lnTo>
                  <a:lnTo>
                    <a:pt x="9914" y="10103"/>
                  </a:lnTo>
                  <a:lnTo>
                    <a:pt x="33484" y="10103"/>
                  </a:lnTo>
                  <a:lnTo>
                    <a:pt x="33484" y="75"/>
                  </a:lnTo>
                  <a:lnTo>
                    <a:pt x="194" y="75"/>
                  </a:lnTo>
                  <a:lnTo>
                    <a:pt x="194" y="250789"/>
                  </a:lnTo>
                  <a:lnTo>
                    <a:pt x="33484" y="25078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74" name="Dowolny kształt: kształt 173">
              <a:extLst>
                <a:ext uri="{FF2B5EF4-FFF2-40B4-BE49-F238E27FC236}">
                  <a16:creationId xmlns:a16="http://schemas.microsoft.com/office/drawing/2014/main" id="{29A5CF68-F5AF-B5BE-49AB-41A3BF9DCA8C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0146437" y="6974104"/>
              <a:ext cx="130488" cy="182269"/>
            </a:xfrm>
            <a:custGeom>
              <a:avLst/>
              <a:gdLst>
                <a:gd name="connsiteX0" fmla="*/ 51469 w 130488"/>
                <a:gd name="connsiteY0" fmla="*/ 85819 h 182269"/>
                <a:gd name="connsiteX1" fmla="*/ 197 w 130488"/>
                <a:gd name="connsiteY1" fmla="*/ 151256 h 182269"/>
                <a:gd name="connsiteX2" fmla="*/ 41263 w 130488"/>
                <a:gd name="connsiteY2" fmla="*/ 182344 h 182269"/>
                <a:gd name="connsiteX3" fmla="*/ 114405 w 130488"/>
                <a:gd name="connsiteY3" fmla="*/ 137466 h 182269"/>
                <a:gd name="connsiteX4" fmla="*/ 111975 w 130488"/>
                <a:gd name="connsiteY4" fmla="*/ 135711 h 182269"/>
                <a:gd name="connsiteX5" fmla="*/ 94236 w 130488"/>
                <a:gd name="connsiteY5" fmla="*/ 146743 h 182269"/>
                <a:gd name="connsiteX6" fmla="*/ 57301 w 130488"/>
                <a:gd name="connsiteY6" fmla="*/ 168555 h 182269"/>
                <a:gd name="connsiteX7" fmla="*/ 20851 w 130488"/>
                <a:gd name="connsiteY7" fmla="*/ 140475 h 182269"/>
                <a:gd name="connsiteX8" fmla="*/ 72852 w 130488"/>
                <a:gd name="connsiteY8" fmla="*/ 89580 h 182269"/>
                <a:gd name="connsiteX9" fmla="*/ 92778 w 130488"/>
                <a:gd name="connsiteY9" fmla="*/ 77546 h 182269"/>
                <a:gd name="connsiteX10" fmla="*/ 90348 w 130488"/>
                <a:gd name="connsiteY10" fmla="*/ 75790 h 182269"/>
                <a:gd name="connsiteX11" fmla="*/ 49282 w 130488"/>
                <a:gd name="connsiteY11" fmla="*/ 46958 h 182269"/>
                <a:gd name="connsiteX12" fmla="*/ 86946 w 130488"/>
                <a:gd name="connsiteY12" fmla="*/ 13864 h 182269"/>
                <a:gd name="connsiteX13" fmla="*/ 110031 w 130488"/>
                <a:gd name="connsiteY13" fmla="*/ 27653 h 182269"/>
                <a:gd name="connsiteX14" fmla="*/ 107115 w 130488"/>
                <a:gd name="connsiteY14" fmla="*/ 36679 h 182269"/>
                <a:gd name="connsiteX15" fmla="*/ 105900 w 130488"/>
                <a:gd name="connsiteY15" fmla="*/ 39437 h 182269"/>
                <a:gd name="connsiteX16" fmla="*/ 108330 w 130488"/>
                <a:gd name="connsiteY16" fmla="*/ 41192 h 182269"/>
                <a:gd name="connsiteX17" fmla="*/ 130685 w 130488"/>
                <a:gd name="connsiteY17" fmla="*/ 17123 h 182269"/>
                <a:gd name="connsiteX18" fmla="*/ 102984 w 130488"/>
                <a:gd name="connsiteY18" fmla="*/ 75 h 182269"/>
                <a:gd name="connsiteX19" fmla="*/ 28627 w 130488"/>
                <a:gd name="connsiteY19" fmla="*/ 57739 h 182269"/>
                <a:gd name="connsiteX20" fmla="*/ 51469 w 130488"/>
                <a:gd name="connsiteY20" fmla="*/ 85819 h 182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0488" h="182269">
                  <a:moveTo>
                    <a:pt x="51469" y="85819"/>
                  </a:moveTo>
                  <a:cubicBezTo>
                    <a:pt x="2869" y="112896"/>
                    <a:pt x="197" y="145238"/>
                    <a:pt x="197" y="151256"/>
                  </a:cubicBezTo>
                  <a:cubicBezTo>
                    <a:pt x="197" y="170310"/>
                    <a:pt x="18178" y="182344"/>
                    <a:pt x="41263" y="182344"/>
                  </a:cubicBezTo>
                  <a:cubicBezTo>
                    <a:pt x="81843" y="182344"/>
                    <a:pt x="114405" y="142731"/>
                    <a:pt x="114405" y="137466"/>
                  </a:cubicBezTo>
                  <a:cubicBezTo>
                    <a:pt x="114405" y="135962"/>
                    <a:pt x="113190" y="135711"/>
                    <a:pt x="111975" y="135711"/>
                  </a:cubicBezTo>
                  <a:cubicBezTo>
                    <a:pt x="109059" y="135711"/>
                    <a:pt x="99825" y="138971"/>
                    <a:pt x="94236" y="146743"/>
                  </a:cubicBezTo>
                  <a:cubicBezTo>
                    <a:pt x="89133" y="154013"/>
                    <a:pt x="78927" y="168555"/>
                    <a:pt x="57301" y="168555"/>
                  </a:cubicBezTo>
                  <a:cubicBezTo>
                    <a:pt x="40048" y="168555"/>
                    <a:pt x="20851" y="159278"/>
                    <a:pt x="20851" y="140475"/>
                  </a:cubicBezTo>
                  <a:cubicBezTo>
                    <a:pt x="20851" y="128190"/>
                    <a:pt x="34459" y="91084"/>
                    <a:pt x="72852" y="89580"/>
                  </a:cubicBezTo>
                  <a:cubicBezTo>
                    <a:pt x="84273" y="89078"/>
                    <a:pt x="92778" y="80303"/>
                    <a:pt x="92778" y="77546"/>
                  </a:cubicBezTo>
                  <a:cubicBezTo>
                    <a:pt x="92778" y="76041"/>
                    <a:pt x="91563" y="75790"/>
                    <a:pt x="90348" y="75790"/>
                  </a:cubicBezTo>
                  <a:cubicBezTo>
                    <a:pt x="56086" y="74286"/>
                    <a:pt x="49282" y="56987"/>
                    <a:pt x="49282" y="46958"/>
                  </a:cubicBezTo>
                  <a:cubicBezTo>
                    <a:pt x="49282" y="41192"/>
                    <a:pt x="52927" y="13864"/>
                    <a:pt x="86946" y="13864"/>
                  </a:cubicBezTo>
                  <a:cubicBezTo>
                    <a:pt x="91563" y="13864"/>
                    <a:pt x="110031" y="14616"/>
                    <a:pt x="110031" y="27653"/>
                  </a:cubicBezTo>
                  <a:cubicBezTo>
                    <a:pt x="110031" y="31665"/>
                    <a:pt x="108087" y="35175"/>
                    <a:pt x="107115" y="36679"/>
                  </a:cubicBezTo>
                  <a:cubicBezTo>
                    <a:pt x="106629" y="37431"/>
                    <a:pt x="105900" y="38685"/>
                    <a:pt x="105900" y="39437"/>
                  </a:cubicBezTo>
                  <a:cubicBezTo>
                    <a:pt x="105900" y="41192"/>
                    <a:pt x="107601" y="41192"/>
                    <a:pt x="108330" y="41192"/>
                  </a:cubicBezTo>
                  <a:cubicBezTo>
                    <a:pt x="115620" y="41192"/>
                    <a:pt x="130685" y="31414"/>
                    <a:pt x="130685" y="17123"/>
                  </a:cubicBezTo>
                  <a:cubicBezTo>
                    <a:pt x="130685" y="2331"/>
                    <a:pt x="113919" y="75"/>
                    <a:pt x="102984" y="75"/>
                  </a:cubicBezTo>
                  <a:cubicBezTo>
                    <a:pt x="69936" y="75"/>
                    <a:pt x="28627" y="27152"/>
                    <a:pt x="28627" y="57739"/>
                  </a:cubicBezTo>
                  <a:cubicBezTo>
                    <a:pt x="28627" y="72531"/>
                    <a:pt x="39562" y="81557"/>
                    <a:pt x="51469" y="85819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75" name="Dowolny kształt: kształt 174">
              <a:extLst>
                <a:ext uri="{FF2B5EF4-FFF2-40B4-BE49-F238E27FC236}">
                  <a16:creationId xmlns:a16="http://schemas.microsoft.com/office/drawing/2014/main" id="{249841CF-CA93-A6ED-8ABD-1C4201BA65B0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0279618" y="7111069"/>
              <a:ext cx="106480" cy="115303"/>
            </a:xfrm>
            <a:custGeom>
              <a:avLst/>
              <a:gdLst>
                <a:gd name="connsiteX0" fmla="*/ 42216 w 106480"/>
                <a:gd name="connsiteY0" fmla="*/ 79051 h 115303"/>
                <a:gd name="connsiteX1" fmla="*/ 47999 w 106480"/>
                <a:gd name="connsiteY1" fmla="*/ 79227 h 115303"/>
                <a:gd name="connsiteX2" fmla="*/ 106683 w 106480"/>
                <a:gd name="connsiteY2" fmla="*/ 25699 h 115303"/>
                <a:gd name="connsiteX3" fmla="*/ 84400 w 106480"/>
                <a:gd name="connsiteY3" fmla="*/ 76 h 115303"/>
                <a:gd name="connsiteX4" fmla="*/ 43747 w 106480"/>
                <a:gd name="connsiteY4" fmla="*/ 44127 h 115303"/>
                <a:gd name="connsiteX5" fmla="*/ 36773 w 106480"/>
                <a:gd name="connsiteY5" fmla="*/ 66240 h 115303"/>
                <a:gd name="connsiteX6" fmla="*/ 6155 w 106480"/>
                <a:gd name="connsiteY6" fmla="*/ 41845 h 115303"/>
                <a:gd name="connsiteX7" fmla="*/ 20954 w 106480"/>
                <a:gd name="connsiteY7" fmla="*/ 6219 h 115303"/>
                <a:gd name="connsiteX8" fmla="*/ 22314 w 106480"/>
                <a:gd name="connsiteY8" fmla="*/ 3937 h 115303"/>
                <a:gd name="connsiteX9" fmla="*/ 19593 w 106480"/>
                <a:gd name="connsiteY9" fmla="*/ 1831 h 115303"/>
                <a:gd name="connsiteX10" fmla="*/ 14150 w 106480"/>
                <a:gd name="connsiteY10" fmla="*/ 5692 h 115303"/>
                <a:gd name="connsiteX11" fmla="*/ 202 w 106480"/>
                <a:gd name="connsiteY11" fmla="*/ 43600 h 115303"/>
                <a:gd name="connsiteX12" fmla="*/ 33201 w 106480"/>
                <a:gd name="connsiteY12" fmla="*/ 77647 h 115303"/>
                <a:gd name="connsiteX13" fmla="*/ 23675 w 106480"/>
                <a:gd name="connsiteY13" fmla="*/ 109764 h 115303"/>
                <a:gd name="connsiteX14" fmla="*/ 29458 w 106480"/>
                <a:gd name="connsiteY14" fmla="*/ 115380 h 115303"/>
                <a:gd name="connsiteX15" fmla="*/ 36092 w 106480"/>
                <a:gd name="connsiteY15" fmla="*/ 111519 h 115303"/>
                <a:gd name="connsiteX16" fmla="*/ 42216 w 106480"/>
                <a:gd name="connsiteY16" fmla="*/ 79051 h 115303"/>
                <a:gd name="connsiteX17" fmla="*/ 44427 w 106480"/>
                <a:gd name="connsiteY17" fmla="*/ 67117 h 115303"/>
                <a:gd name="connsiteX18" fmla="*/ 57354 w 106480"/>
                <a:gd name="connsiteY18" fmla="*/ 27630 h 115303"/>
                <a:gd name="connsiteX19" fmla="*/ 82529 w 106480"/>
                <a:gd name="connsiteY19" fmla="*/ 12010 h 115303"/>
                <a:gd name="connsiteX20" fmla="*/ 100559 w 106480"/>
                <a:gd name="connsiteY20" fmla="*/ 29209 h 115303"/>
                <a:gd name="connsiteX21" fmla="*/ 49870 w 106480"/>
                <a:gd name="connsiteY21" fmla="*/ 67293 h 115303"/>
                <a:gd name="connsiteX22" fmla="*/ 44427 w 106480"/>
                <a:gd name="connsiteY22" fmla="*/ 67117 h 11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6480" h="115303">
                  <a:moveTo>
                    <a:pt x="42216" y="79051"/>
                  </a:moveTo>
                  <a:cubicBezTo>
                    <a:pt x="44087" y="79227"/>
                    <a:pt x="46128" y="79227"/>
                    <a:pt x="47999" y="79227"/>
                  </a:cubicBezTo>
                  <a:cubicBezTo>
                    <a:pt x="78617" y="79227"/>
                    <a:pt x="106683" y="53428"/>
                    <a:pt x="106683" y="25699"/>
                  </a:cubicBezTo>
                  <a:cubicBezTo>
                    <a:pt x="106683" y="10080"/>
                    <a:pt x="97667" y="76"/>
                    <a:pt x="84400" y="76"/>
                  </a:cubicBezTo>
                  <a:cubicBezTo>
                    <a:pt x="60926" y="76"/>
                    <a:pt x="48509" y="30964"/>
                    <a:pt x="43747" y="44127"/>
                  </a:cubicBezTo>
                  <a:cubicBezTo>
                    <a:pt x="41535" y="50620"/>
                    <a:pt x="37793" y="62905"/>
                    <a:pt x="36773" y="66240"/>
                  </a:cubicBezTo>
                  <a:cubicBezTo>
                    <a:pt x="18062" y="63607"/>
                    <a:pt x="6155" y="54832"/>
                    <a:pt x="6155" y="41845"/>
                  </a:cubicBezTo>
                  <a:cubicBezTo>
                    <a:pt x="6155" y="41670"/>
                    <a:pt x="7176" y="22014"/>
                    <a:pt x="20954" y="6219"/>
                  </a:cubicBezTo>
                  <a:cubicBezTo>
                    <a:pt x="22144" y="4990"/>
                    <a:pt x="22314" y="4639"/>
                    <a:pt x="22314" y="3937"/>
                  </a:cubicBezTo>
                  <a:cubicBezTo>
                    <a:pt x="22314" y="1831"/>
                    <a:pt x="20103" y="1831"/>
                    <a:pt x="19593" y="1831"/>
                  </a:cubicBezTo>
                  <a:cubicBezTo>
                    <a:pt x="18062" y="1831"/>
                    <a:pt x="17382" y="1831"/>
                    <a:pt x="14150" y="5692"/>
                  </a:cubicBezTo>
                  <a:cubicBezTo>
                    <a:pt x="4624" y="17802"/>
                    <a:pt x="202" y="36054"/>
                    <a:pt x="202" y="43600"/>
                  </a:cubicBezTo>
                  <a:cubicBezTo>
                    <a:pt x="202" y="59220"/>
                    <a:pt x="11258" y="72733"/>
                    <a:pt x="33201" y="77647"/>
                  </a:cubicBezTo>
                  <a:cubicBezTo>
                    <a:pt x="24696" y="104850"/>
                    <a:pt x="23675" y="108184"/>
                    <a:pt x="23675" y="109764"/>
                  </a:cubicBezTo>
                  <a:cubicBezTo>
                    <a:pt x="23675" y="114502"/>
                    <a:pt x="27587" y="115380"/>
                    <a:pt x="29458" y="115380"/>
                  </a:cubicBezTo>
                  <a:cubicBezTo>
                    <a:pt x="31330" y="115380"/>
                    <a:pt x="34731" y="114151"/>
                    <a:pt x="36092" y="111519"/>
                  </a:cubicBezTo>
                  <a:cubicBezTo>
                    <a:pt x="37283" y="108886"/>
                    <a:pt x="38814" y="99936"/>
                    <a:pt x="42216" y="79051"/>
                  </a:cubicBezTo>
                  <a:close/>
                  <a:moveTo>
                    <a:pt x="44427" y="67117"/>
                  </a:moveTo>
                  <a:cubicBezTo>
                    <a:pt x="47829" y="46935"/>
                    <a:pt x="49190" y="39037"/>
                    <a:pt x="57354" y="27630"/>
                  </a:cubicBezTo>
                  <a:cubicBezTo>
                    <a:pt x="65009" y="16924"/>
                    <a:pt x="74024" y="12010"/>
                    <a:pt x="82529" y="12010"/>
                  </a:cubicBezTo>
                  <a:cubicBezTo>
                    <a:pt x="94265" y="12010"/>
                    <a:pt x="100559" y="20083"/>
                    <a:pt x="100559" y="29209"/>
                  </a:cubicBezTo>
                  <a:cubicBezTo>
                    <a:pt x="100559" y="46935"/>
                    <a:pt x="79127" y="67293"/>
                    <a:pt x="49870" y="67293"/>
                  </a:cubicBezTo>
                  <a:cubicBezTo>
                    <a:pt x="48339" y="67293"/>
                    <a:pt x="45958" y="67293"/>
                    <a:pt x="44427" y="67117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76" name="Dowolny kształt: kształt 175">
              <a:extLst>
                <a:ext uri="{FF2B5EF4-FFF2-40B4-BE49-F238E27FC236}">
                  <a16:creationId xmlns:a16="http://schemas.microsoft.com/office/drawing/2014/main" id="{DA6C78C6-F1EB-CAEC-EAA5-83856CD3E62F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0475204" y="7004692"/>
              <a:ext cx="162078" cy="166975"/>
            </a:xfrm>
            <a:custGeom>
              <a:avLst/>
              <a:gdLst>
                <a:gd name="connsiteX0" fmla="*/ 162288 w 162078"/>
                <a:gd name="connsiteY0" fmla="*/ 83563 h 166975"/>
                <a:gd name="connsiteX1" fmla="*/ 81370 w 162078"/>
                <a:gd name="connsiteY1" fmla="*/ 75 h 166975"/>
                <a:gd name="connsiteX2" fmla="*/ 210 w 162078"/>
                <a:gd name="connsiteY2" fmla="*/ 83563 h 166975"/>
                <a:gd name="connsiteX3" fmla="*/ 81127 w 162078"/>
                <a:gd name="connsiteY3" fmla="*/ 167051 h 166975"/>
                <a:gd name="connsiteX4" fmla="*/ 162288 w 162078"/>
                <a:gd name="connsiteY4" fmla="*/ 83563 h 166975"/>
                <a:gd name="connsiteX5" fmla="*/ 33014 w 162078"/>
                <a:gd name="connsiteY5" fmla="*/ 29659 h 166975"/>
                <a:gd name="connsiteX6" fmla="*/ 30827 w 162078"/>
                <a:gd name="connsiteY6" fmla="*/ 26901 h 166975"/>
                <a:gd name="connsiteX7" fmla="*/ 81127 w 162078"/>
                <a:gd name="connsiteY7" fmla="*/ 6343 h 166975"/>
                <a:gd name="connsiteX8" fmla="*/ 131914 w 162078"/>
                <a:gd name="connsiteY8" fmla="*/ 26901 h 166975"/>
                <a:gd name="connsiteX9" fmla="*/ 81370 w 162078"/>
                <a:gd name="connsiteY9" fmla="*/ 79300 h 166975"/>
                <a:gd name="connsiteX10" fmla="*/ 33014 w 162078"/>
                <a:gd name="connsiteY10" fmla="*/ 29659 h 166975"/>
                <a:gd name="connsiteX11" fmla="*/ 25967 w 162078"/>
                <a:gd name="connsiteY11" fmla="*/ 135962 h 166975"/>
                <a:gd name="connsiteX12" fmla="*/ 6285 w 162078"/>
                <a:gd name="connsiteY12" fmla="*/ 83563 h 166975"/>
                <a:gd name="connsiteX13" fmla="*/ 25967 w 162078"/>
                <a:gd name="connsiteY13" fmla="*/ 31163 h 166975"/>
                <a:gd name="connsiteX14" fmla="*/ 76753 w 162078"/>
                <a:gd name="connsiteY14" fmla="*/ 83563 h 166975"/>
                <a:gd name="connsiteX15" fmla="*/ 25967 w 162078"/>
                <a:gd name="connsiteY15" fmla="*/ 135962 h 166975"/>
                <a:gd name="connsiteX16" fmla="*/ 136287 w 162078"/>
                <a:gd name="connsiteY16" fmla="*/ 31163 h 166975"/>
                <a:gd name="connsiteX17" fmla="*/ 156213 w 162078"/>
                <a:gd name="connsiteY17" fmla="*/ 83563 h 166975"/>
                <a:gd name="connsiteX18" fmla="*/ 136530 w 162078"/>
                <a:gd name="connsiteY18" fmla="*/ 135962 h 166975"/>
                <a:gd name="connsiteX19" fmla="*/ 85744 w 162078"/>
                <a:gd name="connsiteY19" fmla="*/ 83563 h 166975"/>
                <a:gd name="connsiteX20" fmla="*/ 136287 w 162078"/>
                <a:gd name="connsiteY20" fmla="*/ 31163 h 166975"/>
                <a:gd name="connsiteX21" fmla="*/ 129484 w 162078"/>
                <a:gd name="connsiteY21" fmla="*/ 137466 h 166975"/>
                <a:gd name="connsiteX22" fmla="*/ 131671 w 162078"/>
                <a:gd name="connsiteY22" fmla="*/ 140224 h 166975"/>
                <a:gd name="connsiteX23" fmla="*/ 81370 w 162078"/>
                <a:gd name="connsiteY23" fmla="*/ 160783 h 166975"/>
                <a:gd name="connsiteX24" fmla="*/ 30584 w 162078"/>
                <a:gd name="connsiteY24" fmla="*/ 140224 h 166975"/>
                <a:gd name="connsiteX25" fmla="*/ 81127 w 162078"/>
                <a:gd name="connsiteY25" fmla="*/ 87825 h 166975"/>
                <a:gd name="connsiteX26" fmla="*/ 129484 w 162078"/>
                <a:gd name="connsiteY26" fmla="*/ 137466 h 16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2078" h="166975">
                  <a:moveTo>
                    <a:pt x="162288" y="83563"/>
                  </a:moveTo>
                  <a:cubicBezTo>
                    <a:pt x="162288" y="37431"/>
                    <a:pt x="125839" y="75"/>
                    <a:pt x="81370" y="75"/>
                  </a:cubicBezTo>
                  <a:cubicBezTo>
                    <a:pt x="36173" y="75"/>
                    <a:pt x="210" y="37933"/>
                    <a:pt x="210" y="83563"/>
                  </a:cubicBezTo>
                  <a:cubicBezTo>
                    <a:pt x="210" y="129694"/>
                    <a:pt x="36659" y="167051"/>
                    <a:pt x="81127" y="167051"/>
                  </a:cubicBezTo>
                  <a:cubicBezTo>
                    <a:pt x="126325" y="167051"/>
                    <a:pt x="162288" y="129193"/>
                    <a:pt x="162288" y="83563"/>
                  </a:cubicBezTo>
                  <a:close/>
                  <a:moveTo>
                    <a:pt x="33014" y="29659"/>
                  </a:moveTo>
                  <a:cubicBezTo>
                    <a:pt x="32528" y="29158"/>
                    <a:pt x="30827" y="27403"/>
                    <a:pt x="30827" y="26901"/>
                  </a:cubicBezTo>
                  <a:cubicBezTo>
                    <a:pt x="30827" y="25898"/>
                    <a:pt x="50510" y="6343"/>
                    <a:pt x="81127" y="6343"/>
                  </a:cubicBezTo>
                  <a:cubicBezTo>
                    <a:pt x="89632" y="6343"/>
                    <a:pt x="111988" y="7596"/>
                    <a:pt x="131914" y="26901"/>
                  </a:cubicBezTo>
                  <a:lnTo>
                    <a:pt x="81370" y="79300"/>
                  </a:lnTo>
                  <a:lnTo>
                    <a:pt x="33014" y="29659"/>
                  </a:lnTo>
                  <a:close/>
                  <a:moveTo>
                    <a:pt x="25967" y="135962"/>
                  </a:moveTo>
                  <a:cubicBezTo>
                    <a:pt x="11145" y="118913"/>
                    <a:pt x="6285" y="99608"/>
                    <a:pt x="6285" y="83563"/>
                  </a:cubicBezTo>
                  <a:cubicBezTo>
                    <a:pt x="6285" y="64258"/>
                    <a:pt x="13332" y="45955"/>
                    <a:pt x="25967" y="31163"/>
                  </a:cubicBezTo>
                  <a:lnTo>
                    <a:pt x="76753" y="83563"/>
                  </a:lnTo>
                  <a:lnTo>
                    <a:pt x="25967" y="135962"/>
                  </a:lnTo>
                  <a:close/>
                  <a:moveTo>
                    <a:pt x="136287" y="31163"/>
                  </a:moveTo>
                  <a:cubicBezTo>
                    <a:pt x="147951" y="43950"/>
                    <a:pt x="156213" y="63004"/>
                    <a:pt x="156213" y="83563"/>
                  </a:cubicBezTo>
                  <a:cubicBezTo>
                    <a:pt x="156213" y="102868"/>
                    <a:pt x="149166" y="121170"/>
                    <a:pt x="136530" y="135962"/>
                  </a:cubicBezTo>
                  <a:lnTo>
                    <a:pt x="85744" y="83563"/>
                  </a:lnTo>
                  <a:lnTo>
                    <a:pt x="136287" y="31163"/>
                  </a:lnTo>
                  <a:close/>
                  <a:moveTo>
                    <a:pt x="129484" y="137466"/>
                  </a:moveTo>
                  <a:cubicBezTo>
                    <a:pt x="129970" y="137968"/>
                    <a:pt x="131671" y="139723"/>
                    <a:pt x="131671" y="140224"/>
                  </a:cubicBezTo>
                  <a:cubicBezTo>
                    <a:pt x="131671" y="141227"/>
                    <a:pt x="111988" y="160783"/>
                    <a:pt x="81370" y="160783"/>
                  </a:cubicBezTo>
                  <a:cubicBezTo>
                    <a:pt x="72866" y="160783"/>
                    <a:pt x="50510" y="159529"/>
                    <a:pt x="30584" y="140224"/>
                  </a:cubicBezTo>
                  <a:lnTo>
                    <a:pt x="81127" y="87825"/>
                  </a:lnTo>
                  <a:lnTo>
                    <a:pt x="129484" y="137466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77" name="Dowolny kształt: kształt 176">
              <a:extLst>
                <a:ext uri="{FF2B5EF4-FFF2-40B4-BE49-F238E27FC236}">
                  <a16:creationId xmlns:a16="http://schemas.microsoft.com/office/drawing/2014/main" id="{2D5CA675-E514-2C6F-DEBA-BE96D9025C23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0699002" y="6979620"/>
              <a:ext cx="160134" cy="171237"/>
            </a:xfrm>
            <a:custGeom>
              <a:avLst/>
              <a:gdLst>
                <a:gd name="connsiteX0" fmla="*/ 92315 w 160134"/>
                <a:gd name="connsiteY0" fmla="*/ 75 h 171237"/>
                <a:gd name="connsiteX1" fmla="*/ 43230 w 160134"/>
                <a:gd name="connsiteY1" fmla="*/ 8098 h 171237"/>
                <a:gd name="connsiteX2" fmla="*/ 12855 w 160134"/>
                <a:gd name="connsiteY2" fmla="*/ 39186 h 171237"/>
                <a:gd name="connsiteX3" fmla="*/ 15528 w 160134"/>
                <a:gd name="connsiteY3" fmla="*/ 41192 h 171237"/>
                <a:gd name="connsiteX4" fmla="*/ 33510 w 160134"/>
                <a:gd name="connsiteY4" fmla="*/ 29408 h 171237"/>
                <a:gd name="connsiteX5" fmla="*/ 53436 w 160134"/>
                <a:gd name="connsiteY5" fmla="*/ 15368 h 171237"/>
                <a:gd name="connsiteX6" fmla="*/ 77978 w 160134"/>
                <a:gd name="connsiteY6" fmla="*/ 13864 h 171237"/>
                <a:gd name="connsiteX7" fmla="*/ 100091 w 160134"/>
                <a:gd name="connsiteY7" fmla="*/ 13864 h 171237"/>
                <a:gd name="connsiteX8" fmla="*/ 68988 w 160134"/>
                <a:gd name="connsiteY8" fmla="*/ 92087 h 171237"/>
                <a:gd name="connsiteX9" fmla="*/ 46389 w 160134"/>
                <a:gd name="connsiteY9" fmla="*/ 154515 h 171237"/>
                <a:gd name="connsiteX10" fmla="*/ 37155 w 160134"/>
                <a:gd name="connsiteY10" fmla="*/ 157523 h 171237"/>
                <a:gd name="connsiteX11" fmla="*/ 21603 w 160134"/>
                <a:gd name="connsiteY11" fmla="*/ 157523 h 171237"/>
                <a:gd name="connsiteX12" fmla="*/ 8239 w 160134"/>
                <a:gd name="connsiteY12" fmla="*/ 161284 h 171237"/>
                <a:gd name="connsiteX13" fmla="*/ 220 w 160134"/>
                <a:gd name="connsiteY13" fmla="*/ 169558 h 171237"/>
                <a:gd name="connsiteX14" fmla="*/ 5809 w 160134"/>
                <a:gd name="connsiteY14" fmla="*/ 171313 h 171237"/>
                <a:gd name="connsiteX15" fmla="*/ 88913 w 160134"/>
                <a:gd name="connsiteY15" fmla="*/ 171313 h 171237"/>
                <a:gd name="connsiteX16" fmla="*/ 138484 w 160134"/>
                <a:gd name="connsiteY16" fmla="*/ 140475 h 171237"/>
                <a:gd name="connsiteX17" fmla="*/ 135811 w 160134"/>
                <a:gd name="connsiteY17" fmla="*/ 138720 h 171237"/>
                <a:gd name="connsiteX18" fmla="*/ 117830 w 160134"/>
                <a:gd name="connsiteY18" fmla="*/ 150754 h 171237"/>
                <a:gd name="connsiteX19" fmla="*/ 103250 w 160134"/>
                <a:gd name="connsiteY19" fmla="*/ 157523 h 171237"/>
                <a:gd name="connsiteX20" fmla="*/ 56838 w 160134"/>
                <a:gd name="connsiteY20" fmla="*/ 157523 h 171237"/>
                <a:gd name="connsiteX21" fmla="*/ 89642 w 160134"/>
                <a:gd name="connsiteY21" fmla="*/ 83312 h 171237"/>
                <a:gd name="connsiteX22" fmla="*/ 111998 w 160134"/>
                <a:gd name="connsiteY22" fmla="*/ 16371 h 171237"/>
                <a:gd name="connsiteX23" fmla="*/ 118559 w 160134"/>
                <a:gd name="connsiteY23" fmla="*/ 13864 h 171237"/>
                <a:gd name="connsiteX24" fmla="*/ 139213 w 160134"/>
                <a:gd name="connsiteY24" fmla="*/ 13864 h 171237"/>
                <a:gd name="connsiteX25" fmla="*/ 152578 w 160134"/>
                <a:gd name="connsiteY25" fmla="*/ 10103 h 171237"/>
                <a:gd name="connsiteX26" fmla="*/ 160354 w 160134"/>
                <a:gd name="connsiteY26" fmla="*/ 1830 h 171237"/>
                <a:gd name="connsiteX27" fmla="*/ 154765 w 160134"/>
                <a:gd name="connsiteY27" fmla="*/ 75 h 171237"/>
                <a:gd name="connsiteX28" fmla="*/ 92315 w 160134"/>
                <a:gd name="connsiteY28" fmla="*/ 75 h 171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0134" h="171237">
                  <a:moveTo>
                    <a:pt x="92315" y="75"/>
                  </a:moveTo>
                  <a:cubicBezTo>
                    <a:pt x="62184" y="75"/>
                    <a:pt x="49062" y="5841"/>
                    <a:pt x="43230" y="8098"/>
                  </a:cubicBezTo>
                  <a:cubicBezTo>
                    <a:pt x="18444" y="18878"/>
                    <a:pt x="12855" y="35927"/>
                    <a:pt x="12855" y="39186"/>
                  </a:cubicBezTo>
                  <a:cubicBezTo>
                    <a:pt x="12855" y="40941"/>
                    <a:pt x="14070" y="41192"/>
                    <a:pt x="15528" y="41192"/>
                  </a:cubicBezTo>
                  <a:cubicBezTo>
                    <a:pt x="19902" y="41192"/>
                    <a:pt x="31566" y="34924"/>
                    <a:pt x="33510" y="29408"/>
                  </a:cubicBezTo>
                  <a:cubicBezTo>
                    <a:pt x="36426" y="19881"/>
                    <a:pt x="37155" y="17625"/>
                    <a:pt x="53436" y="15368"/>
                  </a:cubicBezTo>
                  <a:cubicBezTo>
                    <a:pt x="61698" y="14365"/>
                    <a:pt x="69717" y="13864"/>
                    <a:pt x="77978" y="13864"/>
                  </a:cubicBezTo>
                  <a:lnTo>
                    <a:pt x="100091" y="13864"/>
                  </a:lnTo>
                  <a:cubicBezTo>
                    <a:pt x="84782" y="29158"/>
                    <a:pt x="77735" y="55984"/>
                    <a:pt x="68988" y="92087"/>
                  </a:cubicBezTo>
                  <a:cubicBezTo>
                    <a:pt x="61941" y="121671"/>
                    <a:pt x="56352" y="141227"/>
                    <a:pt x="46389" y="154515"/>
                  </a:cubicBezTo>
                  <a:cubicBezTo>
                    <a:pt x="43959" y="157273"/>
                    <a:pt x="43716" y="157523"/>
                    <a:pt x="37155" y="157523"/>
                  </a:cubicBezTo>
                  <a:lnTo>
                    <a:pt x="21603" y="157523"/>
                  </a:lnTo>
                  <a:cubicBezTo>
                    <a:pt x="16986" y="157523"/>
                    <a:pt x="14313" y="157523"/>
                    <a:pt x="8239" y="161284"/>
                  </a:cubicBezTo>
                  <a:cubicBezTo>
                    <a:pt x="5566" y="162788"/>
                    <a:pt x="220" y="167051"/>
                    <a:pt x="220" y="169558"/>
                  </a:cubicBezTo>
                  <a:cubicBezTo>
                    <a:pt x="220" y="171062"/>
                    <a:pt x="463" y="171313"/>
                    <a:pt x="5809" y="171313"/>
                  </a:cubicBezTo>
                  <a:lnTo>
                    <a:pt x="88913" y="171313"/>
                  </a:lnTo>
                  <a:cubicBezTo>
                    <a:pt x="117344" y="171313"/>
                    <a:pt x="138484" y="149501"/>
                    <a:pt x="138484" y="140475"/>
                  </a:cubicBezTo>
                  <a:cubicBezTo>
                    <a:pt x="138484" y="138720"/>
                    <a:pt x="136540" y="138720"/>
                    <a:pt x="135811" y="138720"/>
                  </a:cubicBezTo>
                  <a:cubicBezTo>
                    <a:pt x="131680" y="138720"/>
                    <a:pt x="120260" y="144486"/>
                    <a:pt x="117830" y="150754"/>
                  </a:cubicBezTo>
                  <a:cubicBezTo>
                    <a:pt x="116129" y="156019"/>
                    <a:pt x="115400" y="157523"/>
                    <a:pt x="103250" y="157523"/>
                  </a:cubicBezTo>
                  <a:lnTo>
                    <a:pt x="56838" y="157523"/>
                  </a:lnTo>
                  <a:cubicBezTo>
                    <a:pt x="74090" y="142230"/>
                    <a:pt x="81380" y="117409"/>
                    <a:pt x="89642" y="83312"/>
                  </a:cubicBezTo>
                  <a:cubicBezTo>
                    <a:pt x="96203" y="55984"/>
                    <a:pt x="102035" y="31665"/>
                    <a:pt x="111998" y="16371"/>
                  </a:cubicBezTo>
                  <a:cubicBezTo>
                    <a:pt x="113456" y="14115"/>
                    <a:pt x="113699" y="13864"/>
                    <a:pt x="118559" y="13864"/>
                  </a:cubicBezTo>
                  <a:lnTo>
                    <a:pt x="139213" y="13864"/>
                  </a:lnTo>
                  <a:cubicBezTo>
                    <a:pt x="144073" y="13864"/>
                    <a:pt x="146260" y="13864"/>
                    <a:pt x="152578" y="10103"/>
                  </a:cubicBezTo>
                  <a:cubicBezTo>
                    <a:pt x="154765" y="8850"/>
                    <a:pt x="160354" y="4838"/>
                    <a:pt x="160354" y="1830"/>
                  </a:cubicBezTo>
                  <a:cubicBezTo>
                    <a:pt x="160354" y="325"/>
                    <a:pt x="160111" y="75"/>
                    <a:pt x="154765" y="75"/>
                  </a:cubicBezTo>
                  <a:lnTo>
                    <a:pt x="92315" y="7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81" name="Dowolny kształt: kształt 180">
              <a:extLst>
                <a:ext uri="{FF2B5EF4-FFF2-40B4-BE49-F238E27FC236}">
                  <a16:creationId xmlns:a16="http://schemas.microsoft.com/office/drawing/2014/main" id="{77C04B18-320B-3D41-4F83-5E2D10F90FCD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0879144" y="6962822"/>
              <a:ext cx="56375" cy="250714"/>
            </a:xfrm>
            <a:custGeom>
              <a:avLst/>
              <a:gdLst>
                <a:gd name="connsiteX0" fmla="*/ 56601 w 56375"/>
                <a:gd name="connsiteY0" fmla="*/ 248282 h 250714"/>
                <a:gd name="connsiteX1" fmla="*/ 52470 w 56375"/>
                <a:gd name="connsiteY1" fmla="*/ 242766 h 250714"/>
                <a:gd name="connsiteX2" fmla="*/ 14320 w 56375"/>
                <a:gd name="connsiteY2" fmla="*/ 125432 h 250714"/>
                <a:gd name="connsiteX3" fmla="*/ 53442 w 56375"/>
                <a:gd name="connsiteY3" fmla="*/ 6844 h 250714"/>
                <a:gd name="connsiteX4" fmla="*/ 56601 w 56375"/>
                <a:gd name="connsiteY4" fmla="*/ 2582 h 250714"/>
                <a:gd name="connsiteX5" fmla="*/ 54171 w 56375"/>
                <a:gd name="connsiteY5" fmla="*/ 75 h 250714"/>
                <a:gd name="connsiteX6" fmla="*/ 15535 w 56375"/>
                <a:gd name="connsiteY6" fmla="*/ 48964 h 250714"/>
                <a:gd name="connsiteX7" fmla="*/ 226 w 56375"/>
                <a:gd name="connsiteY7" fmla="*/ 125432 h 250714"/>
                <a:gd name="connsiteX8" fmla="*/ 16264 w 56375"/>
                <a:gd name="connsiteY8" fmla="*/ 203655 h 250714"/>
                <a:gd name="connsiteX9" fmla="*/ 54171 w 56375"/>
                <a:gd name="connsiteY9" fmla="*/ 250789 h 250714"/>
                <a:gd name="connsiteX10" fmla="*/ 56601 w 56375"/>
                <a:gd name="connsiteY10" fmla="*/ 248282 h 25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375" h="250714">
                  <a:moveTo>
                    <a:pt x="56601" y="248282"/>
                  </a:moveTo>
                  <a:cubicBezTo>
                    <a:pt x="56601" y="247530"/>
                    <a:pt x="56601" y="247028"/>
                    <a:pt x="52470" y="242766"/>
                  </a:cubicBezTo>
                  <a:cubicBezTo>
                    <a:pt x="22095" y="211176"/>
                    <a:pt x="14320" y="163791"/>
                    <a:pt x="14320" y="125432"/>
                  </a:cubicBezTo>
                  <a:cubicBezTo>
                    <a:pt x="14320" y="81808"/>
                    <a:pt x="23553" y="38183"/>
                    <a:pt x="53442" y="6844"/>
                  </a:cubicBezTo>
                  <a:cubicBezTo>
                    <a:pt x="56601" y="3835"/>
                    <a:pt x="56601" y="3334"/>
                    <a:pt x="56601" y="2582"/>
                  </a:cubicBezTo>
                  <a:cubicBezTo>
                    <a:pt x="56601" y="827"/>
                    <a:pt x="55629" y="75"/>
                    <a:pt x="54171" y="75"/>
                  </a:cubicBezTo>
                  <a:cubicBezTo>
                    <a:pt x="51741" y="75"/>
                    <a:pt x="29871" y="17123"/>
                    <a:pt x="15535" y="48964"/>
                  </a:cubicBezTo>
                  <a:cubicBezTo>
                    <a:pt x="3142" y="76543"/>
                    <a:pt x="226" y="104372"/>
                    <a:pt x="226" y="125432"/>
                  </a:cubicBezTo>
                  <a:cubicBezTo>
                    <a:pt x="226" y="144988"/>
                    <a:pt x="2899" y="175324"/>
                    <a:pt x="16264" y="203655"/>
                  </a:cubicBezTo>
                  <a:cubicBezTo>
                    <a:pt x="30843" y="234493"/>
                    <a:pt x="51741" y="250789"/>
                    <a:pt x="54171" y="250789"/>
                  </a:cubicBezTo>
                  <a:cubicBezTo>
                    <a:pt x="55629" y="250789"/>
                    <a:pt x="56601" y="250037"/>
                    <a:pt x="56601" y="24828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82" name="Dowolny kształt: kształt 181">
              <a:extLst>
                <a:ext uri="{FF2B5EF4-FFF2-40B4-BE49-F238E27FC236}">
                  <a16:creationId xmlns:a16="http://schemas.microsoft.com/office/drawing/2014/main" id="{D316132C-4698-6B7B-DEE2-32625315B0CB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0956876" y="7040042"/>
              <a:ext cx="114694" cy="164970"/>
            </a:xfrm>
            <a:custGeom>
              <a:avLst/>
              <a:gdLst>
                <a:gd name="connsiteX0" fmla="*/ 959 w 114694"/>
                <a:gd name="connsiteY0" fmla="*/ 154264 h 164970"/>
                <a:gd name="connsiteX1" fmla="*/ 230 w 114694"/>
                <a:gd name="connsiteY1" fmla="*/ 158276 h 164970"/>
                <a:gd name="connsiteX2" fmla="*/ 7034 w 114694"/>
                <a:gd name="connsiteY2" fmla="*/ 165045 h 164970"/>
                <a:gd name="connsiteX3" fmla="*/ 15538 w 114694"/>
                <a:gd name="connsiteY3" fmla="*/ 159780 h 164970"/>
                <a:gd name="connsiteX4" fmla="*/ 31090 w 114694"/>
                <a:gd name="connsiteY4" fmla="*/ 96851 h 164970"/>
                <a:gd name="connsiteX5" fmla="*/ 55147 w 114694"/>
                <a:gd name="connsiteY5" fmla="*/ 113648 h 164970"/>
                <a:gd name="connsiteX6" fmla="*/ 114924 w 114694"/>
                <a:gd name="connsiteY6" fmla="*/ 40941 h 164970"/>
                <a:gd name="connsiteX7" fmla="*/ 81147 w 114694"/>
                <a:gd name="connsiteY7" fmla="*/ 75 h 164970"/>
                <a:gd name="connsiteX8" fmla="*/ 24772 w 114694"/>
                <a:gd name="connsiteY8" fmla="*/ 55733 h 164970"/>
                <a:gd name="connsiteX9" fmla="*/ 959 w 114694"/>
                <a:gd name="connsiteY9" fmla="*/ 154264 h 164970"/>
                <a:gd name="connsiteX10" fmla="*/ 54904 w 114694"/>
                <a:gd name="connsiteY10" fmla="*/ 108133 h 164970"/>
                <a:gd name="connsiteX11" fmla="*/ 34006 w 114694"/>
                <a:gd name="connsiteY11" fmla="*/ 85819 h 164970"/>
                <a:gd name="connsiteX12" fmla="*/ 35950 w 114694"/>
                <a:gd name="connsiteY12" fmla="*/ 76543 h 164970"/>
                <a:gd name="connsiteX13" fmla="*/ 50530 w 114694"/>
                <a:gd name="connsiteY13" fmla="*/ 29408 h 164970"/>
                <a:gd name="connsiteX14" fmla="*/ 80661 w 114694"/>
                <a:gd name="connsiteY14" fmla="*/ 5590 h 164970"/>
                <a:gd name="connsiteX15" fmla="*/ 97428 w 114694"/>
                <a:gd name="connsiteY15" fmla="*/ 30160 h 164970"/>
                <a:gd name="connsiteX16" fmla="*/ 83820 w 114694"/>
                <a:gd name="connsiteY16" fmla="*/ 84315 h 164970"/>
                <a:gd name="connsiteX17" fmla="*/ 54904 w 114694"/>
                <a:gd name="connsiteY17" fmla="*/ 108133 h 16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694" h="164970">
                  <a:moveTo>
                    <a:pt x="959" y="154264"/>
                  </a:moveTo>
                  <a:cubicBezTo>
                    <a:pt x="230" y="157273"/>
                    <a:pt x="230" y="157774"/>
                    <a:pt x="230" y="158276"/>
                  </a:cubicBezTo>
                  <a:cubicBezTo>
                    <a:pt x="230" y="162036"/>
                    <a:pt x="2903" y="165045"/>
                    <a:pt x="7034" y="165045"/>
                  </a:cubicBezTo>
                  <a:cubicBezTo>
                    <a:pt x="12137" y="165045"/>
                    <a:pt x="15052" y="160532"/>
                    <a:pt x="15538" y="159780"/>
                  </a:cubicBezTo>
                  <a:cubicBezTo>
                    <a:pt x="16753" y="157523"/>
                    <a:pt x="24529" y="123928"/>
                    <a:pt x="31090" y="96851"/>
                  </a:cubicBezTo>
                  <a:cubicBezTo>
                    <a:pt x="35950" y="106879"/>
                    <a:pt x="43726" y="113648"/>
                    <a:pt x="55147" y="113648"/>
                  </a:cubicBezTo>
                  <a:cubicBezTo>
                    <a:pt x="83577" y="113648"/>
                    <a:pt x="114924" y="78298"/>
                    <a:pt x="114924" y="40941"/>
                  </a:cubicBezTo>
                  <a:cubicBezTo>
                    <a:pt x="114924" y="14365"/>
                    <a:pt x="98886" y="75"/>
                    <a:pt x="81147" y="75"/>
                  </a:cubicBezTo>
                  <a:cubicBezTo>
                    <a:pt x="57577" y="75"/>
                    <a:pt x="32062" y="25146"/>
                    <a:pt x="24772" y="55733"/>
                  </a:cubicBezTo>
                  <a:lnTo>
                    <a:pt x="959" y="154264"/>
                  </a:lnTo>
                  <a:close/>
                  <a:moveTo>
                    <a:pt x="54904" y="108133"/>
                  </a:moveTo>
                  <a:cubicBezTo>
                    <a:pt x="37894" y="108133"/>
                    <a:pt x="34006" y="88076"/>
                    <a:pt x="34006" y="85819"/>
                  </a:cubicBezTo>
                  <a:cubicBezTo>
                    <a:pt x="34006" y="84816"/>
                    <a:pt x="35221" y="79802"/>
                    <a:pt x="35950" y="76543"/>
                  </a:cubicBezTo>
                  <a:cubicBezTo>
                    <a:pt x="42754" y="48463"/>
                    <a:pt x="45184" y="39437"/>
                    <a:pt x="50530" y="29408"/>
                  </a:cubicBezTo>
                  <a:cubicBezTo>
                    <a:pt x="60979" y="11106"/>
                    <a:pt x="73128" y="5590"/>
                    <a:pt x="80661" y="5590"/>
                  </a:cubicBezTo>
                  <a:cubicBezTo>
                    <a:pt x="89652" y="5590"/>
                    <a:pt x="97428" y="12861"/>
                    <a:pt x="97428" y="30160"/>
                  </a:cubicBezTo>
                  <a:cubicBezTo>
                    <a:pt x="97428" y="43950"/>
                    <a:pt x="90381" y="72030"/>
                    <a:pt x="83820" y="84315"/>
                  </a:cubicBezTo>
                  <a:cubicBezTo>
                    <a:pt x="75801" y="100110"/>
                    <a:pt x="64138" y="108133"/>
                    <a:pt x="54904" y="10813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83" name="Dowolny kształt: kształt 182">
              <a:extLst>
                <a:ext uri="{FF2B5EF4-FFF2-40B4-BE49-F238E27FC236}">
                  <a16:creationId xmlns:a16="http://schemas.microsoft.com/office/drawing/2014/main" id="{39F7C461-2FA4-3FE5-B63E-FCED46DCC713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1089070" y="6962822"/>
              <a:ext cx="56375" cy="250714"/>
            </a:xfrm>
            <a:custGeom>
              <a:avLst/>
              <a:gdLst>
                <a:gd name="connsiteX0" fmla="*/ 56610 w 56375"/>
                <a:gd name="connsiteY0" fmla="*/ 125432 h 250714"/>
                <a:gd name="connsiteX1" fmla="*/ 40572 w 56375"/>
                <a:gd name="connsiteY1" fmla="*/ 47209 h 250714"/>
                <a:gd name="connsiteX2" fmla="*/ 2665 w 56375"/>
                <a:gd name="connsiteY2" fmla="*/ 75 h 250714"/>
                <a:gd name="connsiteX3" fmla="*/ 235 w 56375"/>
                <a:gd name="connsiteY3" fmla="*/ 2582 h 250714"/>
                <a:gd name="connsiteX4" fmla="*/ 4852 w 56375"/>
                <a:gd name="connsiteY4" fmla="*/ 8348 h 250714"/>
                <a:gd name="connsiteX5" fmla="*/ 42516 w 56375"/>
                <a:gd name="connsiteY5" fmla="*/ 125432 h 250714"/>
                <a:gd name="connsiteX6" fmla="*/ 3394 w 56375"/>
                <a:gd name="connsiteY6" fmla="*/ 244020 h 250714"/>
                <a:gd name="connsiteX7" fmla="*/ 235 w 56375"/>
                <a:gd name="connsiteY7" fmla="*/ 248282 h 250714"/>
                <a:gd name="connsiteX8" fmla="*/ 2665 w 56375"/>
                <a:gd name="connsiteY8" fmla="*/ 250789 h 250714"/>
                <a:gd name="connsiteX9" fmla="*/ 41301 w 56375"/>
                <a:gd name="connsiteY9" fmla="*/ 201900 h 250714"/>
                <a:gd name="connsiteX10" fmla="*/ 56610 w 56375"/>
                <a:gd name="connsiteY10" fmla="*/ 125432 h 25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375" h="250714">
                  <a:moveTo>
                    <a:pt x="56610" y="125432"/>
                  </a:moveTo>
                  <a:cubicBezTo>
                    <a:pt x="56610" y="105876"/>
                    <a:pt x="53937" y="75540"/>
                    <a:pt x="40572" y="47209"/>
                  </a:cubicBezTo>
                  <a:cubicBezTo>
                    <a:pt x="25992" y="16371"/>
                    <a:pt x="5095" y="75"/>
                    <a:pt x="2665" y="75"/>
                  </a:cubicBezTo>
                  <a:cubicBezTo>
                    <a:pt x="1207" y="75"/>
                    <a:pt x="235" y="1078"/>
                    <a:pt x="235" y="2582"/>
                  </a:cubicBezTo>
                  <a:cubicBezTo>
                    <a:pt x="235" y="3334"/>
                    <a:pt x="235" y="3835"/>
                    <a:pt x="4852" y="8348"/>
                  </a:cubicBezTo>
                  <a:cubicBezTo>
                    <a:pt x="28665" y="33169"/>
                    <a:pt x="42516" y="73033"/>
                    <a:pt x="42516" y="125432"/>
                  </a:cubicBezTo>
                  <a:cubicBezTo>
                    <a:pt x="42516" y="168304"/>
                    <a:pt x="33525" y="212430"/>
                    <a:pt x="3394" y="244020"/>
                  </a:cubicBezTo>
                  <a:cubicBezTo>
                    <a:pt x="235" y="247028"/>
                    <a:pt x="235" y="247530"/>
                    <a:pt x="235" y="248282"/>
                  </a:cubicBezTo>
                  <a:cubicBezTo>
                    <a:pt x="235" y="249786"/>
                    <a:pt x="1207" y="250789"/>
                    <a:pt x="2665" y="250789"/>
                  </a:cubicBezTo>
                  <a:cubicBezTo>
                    <a:pt x="5095" y="250789"/>
                    <a:pt x="26964" y="233741"/>
                    <a:pt x="41301" y="201900"/>
                  </a:cubicBezTo>
                  <a:cubicBezTo>
                    <a:pt x="53694" y="174321"/>
                    <a:pt x="56610" y="146492"/>
                    <a:pt x="56610" y="12543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84" name="Dowolny kształt: kształt 183">
              <a:extLst>
                <a:ext uri="{FF2B5EF4-FFF2-40B4-BE49-F238E27FC236}">
                  <a16:creationId xmlns:a16="http://schemas.microsoft.com/office/drawing/2014/main" id="{63427485-69D7-69F4-901B-08E62DF2AB2F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1175064" y="6962822"/>
              <a:ext cx="33290" cy="250714"/>
            </a:xfrm>
            <a:custGeom>
              <a:avLst/>
              <a:gdLst>
                <a:gd name="connsiteX0" fmla="*/ 33529 w 33290"/>
                <a:gd name="connsiteY0" fmla="*/ 75 h 250714"/>
                <a:gd name="connsiteX1" fmla="*/ 239 w 33290"/>
                <a:gd name="connsiteY1" fmla="*/ 75 h 250714"/>
                <a:gd name="connsiteX2" fmla="*/ 239 w 33290"/>
                <a:gd name="connsiteY2" fmla="*/ 10103 h 250714"/>
                <a:gd name="connsiteX3" fmla="*/ 23809 w 33290"/>
                <a:gd name="connsiteY3" fmla="*/ 10103 h 250714"/>
                <a:gd name="connsiteX4" fmla="*/ 23809 w 33290"/>
                <a:gd name="connsiteY4" fmla="*/ 240761 h 250714"/>
                <a:gd name="connsiteX5" fmla="*/ 239 w 33290"/>
                <a:gd name="connsiteY5" fmla="*/ 240761 h 250714"/>
                <a:gd name="connsiteX6" fmla="*/ 239 w 33290"/>
                <a:gd name="connsiteY6" fmla="*/ 250789 h 250714"/>
                <a:gd name="connsiteX7" fmla="*/ 33529 w 33290"/>
                <a:gd name="connsiteY7" fmla="*/ 250789 h 250714"/>
                <a:gd name="connsiteX8" fmla="*/ 33529 w 33290"/>
                <a:gd name="connsiteY8" fmla="*/ 75 h 25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90" h="250714">
                  <a:moveTo>
                    <a:pt x="33529" y="75"/>
                  </a:moveTo>
                  <a:lnTo>
                    <a:pt x="239" y="75"/>
                  </a:lnTo>
                  <a:lnTo>
                    <a:pt x="239" y="10103"/>
                  </a:lnTo>
                  <a:lnTo>
                    <a:pt x="23809" y="10103"/>
                  </a:lnTo>
                  <a:lnTo>
                    <a:pt x="23809" y="240761"/>
                  </a:lnTo>
                  <a:lnTo>
                    <a:pt x="239" y="240761"/>
                  </a:lnTo>
                  <a:lnTo>
                    <a:pt x="239" y="250789"/>
                  </a:lnTo>
                  <a:lnTo>
                    <a:pt x="33529" y="250789"/>
                  </a:lnTo>
                  <a:lnTo>
                    <a:pt x="33529" y="7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85" name="Dowolny kształt: kształt 184">
              <a:extLst>
                <a:ext uri="{FF2B5EF4-FFF2-40B4-BE49-F238E27FC236}">
                  <a16:creationId xmlns:a16="http://schemas.microsoft.com/office/drawing/2014/main" id="{462497FA-2D49-2160-7986-EB0792549E49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1318322" y="7058846"/>
              <a:ext cx="161592" cy="58667"/>
            </a:xfrm>
            <a:custGeom>
              <a:avLst/>
              <a:gdLst>
                <a:gd name="connsiteX0" fmla="*/ 153575 w 161592"/>
                <a:gd name="connsiteY0" fmla="*/ 10103 h 58667"/>
                <a:gd name="connsiteX1" fmla="*/ 161837 w 161592"/>
                <a:gd name="connsiteY1" fmla="*/ 5089 h 58667"/>
                <a:gd name="connsiteX2" fmla="*/ 153818 w 161592"/>
                <a:gd name="connsiteY2" fmla="*/ 75 h 58667"/>
                <a:gd name="connsiteX3" fmla="*/ 8263 w 161592"/>
                <a:gd name="connsiteY3" fmla="*/ 75 h 58667"/>
                <a:gd name="connsiteX4" fmla="*/ 244 w 161592"/>
                <a:gd name="connsiteY4" fmla="*/ 5089 h 58667"/>
                <a:gd name="connsiteX5" fmla="*/ 8506 w 161592"/>
                <a:gd name="connsiteY5" fmla="*/ 10103 h 58667"/>
                <a:gd name="connsiteX6" fmla="*/ 153575 w 161592"/>
                <a:gd name="connsiteY6" fmla="*/ 10103 h 58667"/>
                <a:gd name="connsiteX7" fmla="*/ 153818 w 161592"/>
                <a:gd name="connsiteY7" fmla="*/ 58742 h 58667"/>
                <a:gd name="connsiteX8" fmla="*/ 161837 w 161592"/>
                <a:gd name="connsiteY8" fmla="*/ 53728 h 58667"/>
                <a:gd name="connsiteX9" fmla="*/ 153575 w 161592"/>
                <a:gd name="connsiteY9" fmla="*/ 48713 h 58667"/>
                <a:gd name="connsiteX10" fmla="*/ 8506 w 161592"/>
                <a:gd name="connsiteY10" fmla="*/ 48713 h 58667"/>
                <a:gd name="connsiteX11" fmla="*/ 244 w 161592"/>
                <a:gd name="connsiteY11" fmla="*/ 53728 h 58667"/>
                <a:gd name="connsiteX12" fmla="*/ 8263 w 161592"/>
                <a:gd name="connsiteY12" fmla="*/ 58742 h 58667"/>
                <a:gd name="connsiteX13" fmla="*/ 153818 w 161592"/>
                <a:gd name="connsiteY13" fmla="*/ 58742 h 5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592" h="58667">
                  <a:moveTo>
                    <a:pt x="153575" y="10103"/>
                  </a:moveTo>
                  <a:cubicBezTo>
                    <a:pt x="157220" y="10103"/>
                    <a:pt x="161837" y="10103"/>
                    <a:pt x="161837" y="5089"/>
                  </a:cubicBezTo>
                  <a:cubicBezTo>
                    <a:pt x="161837" y="75"/>
                    <a:pt x="157220" y="75"/>
                    <a:pt x="153818" y="75"/>
                  </a:cubicBezTo>
                  <a:lnTo>
                    <a:pt x="8263" y="75"/>
                  </a:lnTo>
                  <a:cubicBezTo>
                    <a:pt x="4861" y="75"/>
                    <a:pt x="244" y="75"/>
                    <a:pt x="244" y="5089"/>
                  </a:cubicBezTo>
                  <a:cubicBezTo>
                    <a:pt x="244" y="10103"/>
                    <a:pt x="4861" y="10103"/>
                    <a:pt x="8506" y="10103"/>
                  </a:cubicBezTo>
                  <a:lnTo>
                    <a:pt x="153575" y="10103"/>
                  </a:lnTo>
                  <a:close/>
                  <a:moveTo>
                    <a:pt x="153818" y="58742"/>
                  </a:moveTo>
                  <a:cubicBezTo>
                    <a:pt x="157220" y="58742"/>
                    <a:pt x="161837" y="58742"/>
                    <a:pt x="161837" y="53728"/>
                  </a:cubicBezTo>
                  <a:cubicBezTo>
                    <a:pt x="161837" y="48713"/>
                    <a:pt x="157220" y="48713"/>
                    <a:pt x="153575" y="48713"/>
                  </a:cubicBezTo>
                  <a:lnTo>
                    <a:pt x="8506" y="48713"/>
                  </a:lnTo>
                  <a:cubicBezTo>
                    <a:pt x="4861" y="48713"/>
                    <a:pt x="244" y="48713"/>
                    <a:pt x="244" y="53728"/>
                  </a:cubicBezTo>
                  <a:cubicBezTo>
                    <a:pt x="244" y="58742"/>
                    <a:pt x="4861" y="58742"/>
                    <a:pt x="8263" y="58742"/>
                  </a:cubicBezTo>
                  <a:lnTo>
                    <a:pt x="153818" y="5874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86" name="Dowolny kształt: kształt 185">
              <a:extLst>
                <a:ext uri="{FF2B5EF4-FFF2-40B4-BE49-F238E27FC236}">
                  <a16:creationId xmlns:a16="http://schemas.microsoft.com/office/drawing/2014/main" id="{5A89EE48-3E2B-B747-C569-E85713550B9A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1568985" y="7040042"/>
              <a:ext cx="189779" cy="110815"/>
            </a:xfrm>
            <a:custGeom>
              <a:avLst/>
              <a:gdLst>
                <a:gd name="connsiteX0" fmla="*/ 19208 w 189779"/>
                <a:gd name="connsiteY0" fmla="*/ 24645 h 110815"/>
                <a:gd name="connsiteX1" fmla="*/ 19208 w 189779"/>
                <a:gd name="connsiteY1" fmla="*/ 91836 h 110815"/>
                <a:gd name="connsiteX2" fmla="*/ 255 w 189779"/>
                <a:gd name="connsiteY2" fmla="*/ 103118 h 110815"/>
                <a:gd name="connsiteX3" fmla="*/ 255 w 189779"/>
                <a:gd name="connsiteY3" fmla="*/ 110891 h 110815"/>
                <a:gd name="connsiteX4" fmla="*/ 27713 w 189779"/>
                <a:gd name="connsiteY4" fmla="*/ 110138 h 110815"/>
                <a:gd name="connsiteX5" fmla="*/ 54929 w 189779"/>
                <a:gd name="connsiteY5" fmla="*/ 110891 h 110815"/>
                <a:gd name="connsiteX6" fmla="*/ 54929 w 189779"/>
                <a:gd name="connsiteY6" fmla="*/ 103118 h 110815"/>
                <a:gd name="connsiteX7" fmla="*/ 35975 w 189779"/>
                <a:gd name="connsiteY7" fmla="*/ 91836 h 110815"/>
                <a:gd name="connsiteX8" fmla="*/ 35975 w 189779"/>
                <a:gd name="connsiteY8" fmla="*/ 45705 h 110815"/>
                <a:gd name="connsiteX9" fmla="*/ 68780 w 189779"/>
                <a:gd name="connsiteY9" fmla="*/ 5590 h 110815"/>
                <a:gd name="connsiteX10" fmla="*/ 86761 w 189779"/>
                <a:gd name="connsiteY10" fmla="*/ 33420 h 110815"/>
                <a:gd name="connsiteX11" fmla="*/ 86761 w 189779"/>
                <a:gd name="connsiteY11" fmla="*/ 91836 h 110815"/>
                <a:gd name="connsiteX12" fmla="*/ 67808 w 189779"/>
                <a:gd name="connsiteY12" fmla="*/ 103118 h 110815"/>
                <a:gd name="connsiteX13" fmla="*/ 67808 w 189779"/>
                <a:gd name="connsiteY13" fmla="*/ 110891 h 110815"/>
                <a:gd name="connsiteX14" fmla="*/ 95266 w 189779"/>
                <a:gd name="connsiteY14" fmla="*/ 110138 h 110815"/>
                <a:gd name="connsiteX15" fmla="*/ 122482 w 189779"/>
                <a:gd name="connsiteY15" fmla="*/ 110891 h 110815"/>
                <a:gd name="connsiteX16" fmla="*/ 122482 w 189779"/>
                <a:gd name="connsiteY16" fmla="*/ 103118 h 110815"/>
                <a:gd name="connsiteX17" fmla="*/ 103528 w 189779"/>
                <a:gd name="connsiteY17" fmla="*/ 91836 h 110815"/>
                <a:gd name="connsiteX18" fmla="*/ 103528 w 189779"/>
                <a:gd name="connsiteY18" fmla="*/ 45705 h 110815"/>
                <a:gd name="connsiteX19" fmla="*/ 136333 w 189779"/>
                <a:gd name="connsiteY19" fmla="*/ 5590 h 110815"/>
                <a:gd name="connsiteX20" fmla="*/ 154314 w 189779"/>
                <a:gd name="connsiteY20" fmla="*/ 33420 h 110815"/>
                <a:gd name="connsiteX21" fmla="*/ 154314 w 189779"/>
                <a:gd name="connsiteY21" fmla="*/ 91836 h 110815"/>
                <a:gd name="connsiteX22" fmla="*/ 135361 w 189779"/>
                <a:gd name="connsiteY22" fmla="*/ 103118 h 110815"/>
                <a:gd name="connsiteX23" fmla="*/ 135361 w 189779"/>
                <a:gd name="connsiteY23" fmla="*/ 110891 h 110815"/>
                <a:gd name="connsiteX24" fmla="*/ 162819 w 189779"/>
                <a:gd name="connsiteY24" fmla="*/ 110138 h 110815"/>
                <a:gd name="connsiteX25" fmla="*/ 190035 w 189779"/>
                <a:gd name="connsiteY25" fmla="*/ 110891 h 110815"/>
                <a:gd name="connsiteX26" fmla="*/ 190035 w 189779"/>
                <a:gd name="connsiteY26" fmla="*/ 103118 h 110815"/>
                <a:gd name="connsiteX27" fmla="*/ 171081 w 189779"/>
                <a:gd name="connsiteY27" fmla="*/ 95597 h 110815"/>
                <a:gd name="connsiteX28" fmla="*/ 171081 w 189779"/>
                <a:gd name="connsiteY28" fmla="*/ 47710 h 110815"/>
                <a:gd name="connsiteX29" fmla="*/ 163548 w 189779"/>
                <a:gd name="connsiteY29" fmla="*/ 9351 h 110815"/>
                <a:gd name="connsiteX30" fmla="*/ 138033 w 189779"/>
                <a:gd name="connsiteY30" fmla="*/ 75 h 110815"/>
                <a:gd name="connsiteX31" fmla="*/ 102799 w 189779"/>
                <a:gd name="connsiteY31" fmla="*/ 24645 h 110815"/>
                <a:gd name="connsiteX32" fmla="*/ 70481 w 189779"/>
                <a:gd name="connsiteY32" fmla="*/ 75 h 110815"/>
                <a:gd name="connsiteX33" fmla="*/ 34517 w 189779"/>
                <a:gd name="connsiteY33" fmla="*/ 26400 h 110815"/>
                <a:gd name="connsiteX34" fmla="*/ 34517 w 189779"/>
                <a:gd name="connsiteY34" fmla="*/ 75 h 110815"/>
                <a:gd name="connsiteX35" fmla="*/ 255 w 189779"/>
                <a:gd name="connsiteY35" fmla="*/ 2833 h 110815"/>
                <a:gd name="connsiteX36" fmla="*/ 255 w 189779"/>
                <a:gd name="connsiteY36" fmla="*/ 10605 h 110815"/>
                <a:gd name="connsiteX37" fmla="*/ 19208 w 189779"/>
                <a:gd name="connsiteY37" fmla="*/ 24645 h 11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9779" h="110815">
                  <a:moveTo>
                    <a:pt x="19208" y="24645"/>
                  </a:moveTo>
                  <a:lnTo>
                    <a:pt x="19208" y="91836"/>
                  </a:lnTo>
                  <a:cubicBezTo>
                    <a:pt x="19208" y="103118"/>
                    <a:pt x="16536" y="103118"/>
                    <a:pt x="255" y="103118"/>
                  </a:cubicBezTo>
                  <a:lnTo>
                    <a:pt x="255" y="110891"/>
                  </a:lnTo>
                  <a:cubicBezTo>
                    <a:pt x="8760" y="110640"/>
                    <a:pt x="21152" y="110138"/>
                    <a:pt x="27713" y="110138"/>
                  </a:cubicBezTo>
                  <a:cubicBezTo>
                    <a:pt x="34031" y="110138"/>
                    <a:pt x="46667" y="110640"/>
                    <a:pt x="54929" y="110891"/>
                  </a:cubicBezTo>
                  <a:lnTo>
                    <a:pt x="54929" y="103118"/>
                  </a:lnTo>
                  <a:cubicBezTo>
                    <a:pt x="38648" y="103118"/>
                    <a:pt x="35975" y="103118"/>
                    <a:pt x="35975" y="91836"/>
                  </a:cubicBezTo>
                  <a:lnTo>
                    <a:pt x="35975" y="45705"/>
                  </a:lnTo>
                  <a:cubicBezTo>
                    <a:pt x="35975" y="19630"/>
                    <a:pt x="53228" y="5590"/>
                    <a:pt x="68780" y="5590"/>
                  </a:cubicBezTo>
                  <a:cubicBezTo>
                    <a:pt x="84088" y="5590"/>
                    <a:pt x="86761" y="19129"/>
                    <a:pt x="86761" y="33420"/>
                  </a:cubicBezTo>
                  <a:lnTo>
                    <a:pt x="86761" y="91836"/>
                  </a:lnTo>
                  <a:cubicBezTo>
                    <a:pt x="86761" y="103118"/>
                    <a:pt x="84088" y="103118"/>
                    <a:pt x="67808" y="103118"/>
                  </a:cubicBezTo>
                  <a:lnTo>
                    <a:pt x="67808" y="110891"/>
                  </a:lnTo>
                  <a:cubicBezTo>
                    <a:pt x="76313" y="110640"/>
                    <a:pt x="88705" y="110138"/>
                    <a:pt x="95266" y="110138"/>
                  </a:cubicBezTo>
                  <a:cubicBezTo>
                    <a:pt x="101584" y="110138"/>
                    <a:pt x="114220" y="110640"/>
                    <a:pt x="122482" y="110891"/>
                  </a:cubicBezTo>
                  <a:lnTo>
                    <a:pt x="122482" y="103118"/>
                  </a:lnTo>
                  <a:cubicBezTo>
                    <a:pt x="106201" y="103118"/>
                    <a:pt x="103528" y="103118"/>
                    <a:pt x="103528" y="91836"/>
                  </a:cubicBezTo>
                  <a:lnTo>
                    <a:pt x="103528" y="45705"/>
                  </a:lnTo>
                  <a:cubicBezTo>
                    <a:pt x="103528" y="19630"/>
                    <a:pt x="120781" y="5590"/>
                    <a:pt x="136333" y="5590"/>
                  </a:cubicBezTo>
                  <a:cubicBezTo>
                    <a:pt x="151641" y="5590"/>
                    <a:pt x="154314" y="19129"/>
                    <a:pt x="154314" y="33420"/>
                  </a:cubicBezTo>
                  <a:lnTo>
                    <a:pt x="154314" y="91836"/>
                  </a:lnTo>
                  <a:cubicBezTo>
                    <a:pt x="154314" y="103118"/>
                    <a:pt x="151641" y="103118"/>
                    <a:pt x="135361" y="103118"/>
                  </a:cubicBezTo>
                  <a:lnTo>
                    <a:pt x="135361" y="110891"/>
                  </a:lnTo>
                  <a:cubicBezTo>
                    <a:pt x="143865" y="110640"/>
                    <a:pt x="156258" y="110138"/>
                    <a:pt x="162819" y="110138"/>
                  </a:cubicBezTo>
                  <a:cubicBezTo>
                    <a:pt x="169137" y="110138"/>
                    <a:pt x="181773" y="110640"/>
                    <a:pt x="190035" y="110891"/>
                  </a:cubicBezTo>
                  <a:lnTo>
                    <a:pt x="190035" y="103118"/>
                  </a:lnTo>
                  <a:cubicBezTo>
                    <a:pt x="177399" y="103118"/>
                    <a:pt x="171324" y="103118"/>
                    <a:pt x="171081" y="95597"/>
                  </a:cubicBezTo>
                  <a:lnTo>
                    <a:pt x="171081" y="47710"/>
                  </a:lnTo>
                  <a:cubicBezTo>
                    <a:pt x="171081" y="26149"/>
                    <a:pt x="171081" y="18377"/>
                    <a:pt x="163548" y="9351"/>
                  </a:cubicBezTo>
                  <a:cubicBezTo>
                    <a:pt x="160146" y="5089"/>
                    <a:pt x="152127" y="75"/>
                    <a:pt x="138033" y="75"/>
                  </a:cubicBezTo>
                  <a:cubicBezTo>
                    <a:pt x="117622" y="75"/>
                    <a:pt x="106930" y="15118"/>
                    <a:pt x="102799" y="24645"/>
                  </a:cubicBezTo>
                  <a:cubicBezTo>
                    <a:pt x="99397" y="2833"/>
                    <a:pt x="81415" y="75"/>
                    <a:pt x="70481" y="75"/>
                  </a:cubicBezTo>
                  <a:cubicBezTo>
                    <a:pt x="52742" y="75"/>
                    <a:pt x="41321" y="10855"/>
                    <a:pt x="34517" y="26400"/>
                  </a:cubicBezTo>
                  <a:lnTo>
                    <a:pt x="34517" y="75"/>
                  </a:lnTo>
                  <a:lnTo>
                    <a:pt x="255" y="2833"/>
                  </a:lnTo>
                  <a:lnTo>
                    <a:pt x="255" y="10605"/>
                  </a:lnTo>
                  <a:cubicBezTo>
                    <a:pt x="17265" y="10605"/>
                    <a:pt x="19208" y="12360"/>
                    <a:pt x="19208" y="2464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87" name="Dowolny kształt: kształt 186">
              <a:extLst>
                <a:ext uri="{FF2B5EF4-FFF2-40B4-BE49-F238E27FC236}">
                  <a16:creationId xmlns:a16="http://schemas.microsoft.com/office/drawing/2014/main" id="{735320B7-448A-C5B3-A25D-C4F3CC653260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1773912" y="7038538"/>
              <a:ext cx="109591" cy="115077"/>
            </a:xfrm>
            <a:custGeom>
              <a:avLst/>
              <a:gdLst>
                <a:gd name="connsiteX0" fmla="*/ 70975 w 109591"/>
                <a:gd name="connsiteY0" fmla="*/ 93341 h 115077"/>
                <a:gd name="connsiteX1" fmla="*/ 89929 w 109591"/>
                <a:gd name="connsiteY1" fmla="*/ 113899 h 115077"/>
                <a:gd name="connsiteX2" fmla="*/ 109854 w 109591"/>
                <a:gd name="connsiteY2" fmla="*/ 90081 h 115077"/>
                <a:gd name="connsiteX3" fmla="*/ 109854 w 109591"/>
                <a:gd name="connsiteY3" fmla="*/ 76041 h 115077"/>
                <a:gd name="connsiteX4" fmla="*/ 103779 w 109591"/>
                <a:gd name="connsiteY4" fmla="*/ 76041 h 115077"/>
                <a:gd name="connsiteX5" fmla="*/ 103779 w 109591"/>
                <a:gd name="connsiteY5" fmla="*/ 90081 h 115077"/>
                <a:gd name="connsiteX6" fmla="*/ 95032 w 109591"/>
                <a:gd name="connsiteY6" fmla="*/ 106127 h 115077"/>
                <a:gd name="connsiteX7" fmla="*/ 86041 w 109591"/>
                <a:gd name="connsiteY7" fmla="*/ 93591 h 115077"/>
                <a:gd name="connsiteX8" fmla="*/ 86041 w 109591"/>
                <a:gd name="connsiteY8" fmla="*/ 43448 h 115077"/>
                <a:gd name="connsiteX9" fmla="*/ 77293 w 109591"/>
                <a:gd name="connsiteY9" fmla="*/ 13864 h 115077"/>
                <a:gd name="connsiteX10" fmla="*/ 44002 w 109591"/>
                <a:gd name="connsiteY10" fmla="*/ 75 h 115077"/>
                <a:gd name="connsiteX11" fmla="*/ 7310 w 109591"/>
                <a:gd name="connsiteY11" fmla="*/ 28405 h 115077"/>
                <a:gd name="connsiteX12" fmla="*/ 18488 w 109591"/>
                <a:gd name="connsiteY12" fmla="*/ 40189 h 115077"/>
                <a:gd name="connsiteX13" fmla="*/ 29666 w 109591"/>
                <a:gd name="connsiteY13" fmla="*/ 28656 h 115077"/>
                <a:gd name="connsiteX14" fmla="*/ 17273 w 109591"/>
                <a:gd name="connsiteY14" fmla="*/ 17123 h 115077"/>
                <a:gd name="connsiteX15" fmla="*/ 43516 w 109591"/>
                <a:gd name="connsiteY15" fmla="*/ 5590 h 115077"/>
                <a:gd name="connsiteX16" fmla="*/ 69274 w 109591"/>
                <a:gd name="connsiteY16" fmla="*/ 37682 h 115077"/>
                <a:gd name="connsiteX17" fmla="*/ 69274 w 109591"/>
                <a:gd name="connsiteY17" fmla="*/ 46958 h 115077"/>
                <a:gd name="connsiteX18" fmla="*/ 24563 w 109591"/>
                <a:gd name="connsiteY18" fmla="*/ 55984 h 115077"/>
                <a:gd name="connsiteX19" fmla="*/ 263 w 109591"/>
                <a:gd name="connsiteY19" fmla="*/ 88577 h 115077"/>
                <a:gd name="connsiteX20" fmla="*/ 39142 w 109591"/>
                <a:gd name="connsiteY20" fmla="*/ 115153 h 115077"/>
                <a:gd name="connsiteX21" fmla="*/ 70975 w 109591"/>
                <a:gd name="connsiteY21" fmla="*/ 93341 h 115077"/>
                <a:gd name="connsiteX22" fmla="*/ 69274 w 109591"/>
                <a:gd name="connsiteY22" fmla="*/ 52223 h 115077"/>
                <a:gd name="connsiteX23" fmla="*/ 69274 w 109591"/>
                <a:gd name="connsiteY23" fmla="*/ 77295 h 115077"/>
                <a:gd name="connsiteX24" fmla="*/ 40843 w 109591"/>
                <a:gd name="connsiteY24" fmla="*/ 109637 h 115077"/>
                <a:gd name="connsiteX25" fmla="*/ 18974 w 109591"/>
                <a:gd name="connsiteY25" fmla="*/ 88326 h 115077"/>
                <a:gd name="connsiteX26" fmla="*/ 69274 w 109591"/>
                <a:gd name="connsiteY26" fmla="*/ 52223 h 11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9591" h="115077">
                  <a:moveTo>
                    <a:pt x="70975" y="93341"/>
                  </a:moveTo>
                  <a:cubicBezTo>
                    <a:pt x="71947" y="103369"/>
                    <a:pt x="78508" y="113899"/>
                    <a:pt x="89929" y="113899"/>
                  </a:cubicBezTo>
                  <a:cubicBezTo>
                    <a:pt x="95032" y="113899"/>
                    <a:pt x="109854" y="110389"/>
                    <a:pt x="109854" y="90081"/>
                  </a:cubicBezTo>
                  <a:lnTo>
                    <a:pt x="109854" y="76041"/>
                  </a:lnTo>
                  <a:lnTo>
                    <a:pt x="103779" y="76041"/>
                  </a:lnTo>
                  <a:lnTo>
                    <a:pt x="103779" y="90081"/>
                  </a:lnTo>
                  <a:cubicBezTo>
                    <a:pt x="103779" y="104623"/>
                    <a:pt x="97704" y="106127"/>
                    <a:pt x="95032" y="106127"/>
                  </a:cubicBezTo>
                  <a:cubicBezTo>
                    <a:pt x="87013" y="106127"/>
                    <a:pt x="86041" y="94845"/>
                    <a:pt x="86041" y="93591"/>
                  </a:cubicBezTo>
                  <a:lnTo>
                    <a:pt x="86041" y="43448"/>
                  </a:lnTo>
                  <a:cubicBezTo>
                    <a:pt x="86041" y="32918"/>
                    <a:pt x="86041" y="23140"/>
                    <a:pt x="77293" y="13864"/>
                  </a:cubicBezTo>
                  <a:cubicBezTo>
                    <a:pt x="67816" y="4086"/>
                    <a:pt x="55666" y="75"/>
                    <a:pt x="44002" y="75"/>
                  </a:cubicBezTo>
                  <a:cubicBezTo>
                    <a:pt x="24077" y="75"/>
                    <a:pt x="7310" y="11858"/>
                    <a:pt x="7310" y="28405"/>
                  </a:cubicBezTo>
                  <a:cubicBezTo>
                    <a:pt x="7310" y="35927"/>
                    <a:pt x="12170" y="40189"/>
                    <a:pt x="18488" y="40189"/>
                  </a:cubicBezTo>
                  <a:cubicBezTo>
                    <a:pt x="25292" y="40189"/>
                    <a:pt x="29666" y="35175"/>
                    <a:pt x="29666" y="28656"/>
                  </a:cubicBezTo>
                  <a:cubicBezTo>
                    <a:pt x="29666" y="25648"/>
                    <a:pt x="28451" y="17374"/>
                    <a:pt x="17273" y="17123"/>
                  </a:cubicBezTo>
                  <a:cubicBezTo>
                    <a:pt x="23834" y="8348"/>
                    <a:pt x="35740" y="5590"/>
                    <a:pt x="43516" y="5590"/>
                  </a:cubicBezTo>
                  <a:cubicBezTo>
                    <a:pt x="55423" y="5590"/>
                    <a:pt x="69274" y="15368"/>
                    <a:pt x="69274" y="37682"/>
                  </a:cubicBezTo>
                  <a:lnTo>
                    <a:pt x="69274" y="46958"/>
                  </a:lnTo>
                  <a:cubicBezTo>
                    <a:pt x="56881" y="47710"/>
                    <a:pt x="39871" y="48463"/>
                    <a:pt x="24563" y="55984"/>
                  </a:cubicBezTo>
                  <a:cubicBezTo>
                    <a:pt x="6338" y="64508"/>
                    <a:pt x="263" y="77546"/>
                    <a:pt x="263" y="88577"/>
                  </a:cubicBezTo>
                  <a:cubicBezTo>
                    <a:pt x="263" y="108885"/>
                    <a:pt x="23834" y="115153"/>
                    <a:pt x="39142" y="115153"/>
                  </a:cubicBezTo>
                  <a:cubicBezTo>
                    <a:pt x="55180" y="115153"/>
                    <a:pt x="66358" y="105124"/>
                    <a:pt x="70975" y="93341"/>
                  </a:cubicBezTo>
                  <a:close/>
                  <a:moveTo>
                    <a:pt x="69274" y="52223"/>
                  </a:moveTo>
                  <a:lnTo>
                    <a:pt x="69274" y="77295"/>
                  </a:lnTo>
                  <a:cubicBezTo>
                    <a:pt x="69274" y="101113"/>
                    <a:pt x="51778" y="109637"/>
                    <a:pt x="40843" y="109637"/>
                  </a:cubicBezTo>
                  <a:cubicBezTo>
                    <a:pt x="28937" y="109637"/>
                    <a:pt x="18974" y="100862"/>
                    <a:pt x="18974" y="88326"/>
                  </a:cubicBezTo>
                  <a:cubicBezTo>
                    <a:pt x="18974" y="74537"/>
                    <a:pt x="29180" y="53728"/>
                    <a:pt x="69274" y="5222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88" name="Dowolny kształt: kształt 187">
              <a:extLst>
                <a:ext uri="{FF2B5EF4-FFF2-40B4-BE49-F238E27FC236}">
                  <a16:creationId xmlns:a16="http://schemas.microsoft.com/office/drawing/2014/main" id="{A3CCF5BE-5C93-49F5-A4EB-D51983F489B7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1888120" y="7042800"/>
              <a:ext cx="122469" cy="108057"/>
            </a:xfrm>
            <a:custGeom>
              <a:avLst/>
              <a:gdLst>
                <a:gd name="connsiteX0" fmla="*/ 67092 w 122469"/>
                <a:gd name="connsiteY0" fmla="*/ 49215 h 108057"/>
                <a:gd name="connsiteX1" fmla="*/ 89448 w 122469"/>
                <a:gd name="connsiteY1" fmla="*/ 20884 h 108057"/>
                <a:gd name="connsiteX2" fmla="*/ 118364 w 122469"/>
                <a:gd name="connsiteY2" fmla="*/ 7847 h 108057"/>
                <a:gd name="connsiteX3" fmla="*/ 118364 w 122469"/>
                <a:gd name="connsiteY3" fmla="*/ 75 h 108057"/>
                <a:gd name="connsiteX4" fmla="*/ 98438 w 122469"/>
                <a:gd name="connsiteY4" fmla="*/ 827 h 108057"/>
                <a:gd name="connsiteX5" fmla="*/ 75111 w 122469"/>
                <a:gd name="connsiteY5" fmla="*/ 75 h 108057"/>
                <a:gd name="connsiteX6" fmla="*/ 75111 w 122469"/>
                <a:gd name="connsiteY6" fmla="*/ 7847 h 108057"/>
                <a:gd name="connsiteX7" fmla="*/ 82158 w 122469"/>
                <a:gd name="connsiteY7" fmla="*/ 15619 h 108057"/>
                <a:gd name="connsiteX8" fmla="*/ 78513 w 122469"/>
                <a:gd name="connsiteY8" fmla="*/ 24394 h 108057"/>
                <a:gd name="connsiteX9" fmla="*/ 63447 w 122469"/>
                <a:gd name="connsiteY9" fmla="*/ 43950 h 108057"/>
                <a:gd name="connsiteX10" fmla="*/ 44493 w 122469"/>
                <a:gd name="connsiteY10" fmla="*/ 18628 h 108057"/>
                <a:gd name="connsiteX11" fmla="*/ 42306 w 122469"/>
                <a:gd name="connsiteY11" fmla="*/ 14115 h 108057"/>
                <a:gd name="connsiteX12" fmla="*/ 50811 w 122469"/>
                <a:gd name="connsiteY12" fmla="*/ 7847 h 108057"/>
                <a:gd name="connsiteX13" fmla="*/ 50811 w 122469"/>
                <a:gd name="connsiteY13" fmla="*/ 75 h 108057"/>
                <a:gd name="connsiteX14" fmla="*/ 24568 w 122469"/>
                <a:gd name="connsiteY14" fmla="*/ 827 h 108057"/>
                <a:gd name="connsiteX15" fmla="*/ 1483 w 122469"/>
                <a:gd name="connsiteY15" fmla="*/ 75 h 108057"/>
                <a:gd name="connsiteX16" fmla="*/ 1483 w 122469"/>
                <a:gd name="connsiteY16" fmla="*/ 7847 h 108057"/>
                <a:gd name="connsiteX17" fmla="*/ 30157 w 122469"/>
                <a:gd name="connsiteY17" fmla="*/ 23140 h 108057"/>
                <a:gd name="connsiteX18" fmla="*/ 54213 w 122469"/>
                <a:gd name="connsiteY18" fmla="*/ 55483 h 108057"/>
                <a:gd name="connsiteX19" fmla="*/ 31372 w 122469"/>
                <a:gd name="connsiteY19" fmla="*/ 85318 h 108057"/>
                <a:gd name="connsiteX20" fmla="*/ 268 w 122469"/>
                <a:gd name="connsiteY20" fmla="*/ 100361 h 108057"/>
                <a:gd name="connsiteX21" fmla="*/ 268 w 122469"/>
                <a:gd name="connsiteY21" fmla="*/ 108133 h 108057"/>
                <a:gd name="connsiteX22" fmla="*/ 20437 w 122469"/>
                <a:gd name="connsiteY22" fmla="*/ 107381 h 108057"/>
                <a:gd name="connsiteX23" fmla="*/ 43521 w 122469"/>
                <a:gd name="connsiteY23" fmla="*/ 108133 h 108057"/>
                <a:gd name="connsiteX24" fmla="*/ 43521 w 122469"/>
                <a:gd name="connsiteY24" fmla="*/ 100361 h 108057"/>
                <a:gd name="connsiteX25" fmla="*/ 36474 w 122469"/>
                <a:gd name="connsiteY25" fmla="*/ 92588 h 108057"/>
                <a:gd name="connsiteX26" fmla="*/ 58344 w 122469"/>
                <a:gd name="connsiteY26" fmla="*/ 60748 h 108057"/>
                <a:gd name="connsiteX27" fmla="*/ 76812 w 122469"/>
                <a:gd name="connsiteY27" fmla="*/ 85819 h 108057"/>
                <a:gd name="connsiteX28" fmla="*/ 81915 w 122469"/>
                <a:gd name="connsiteY28" fmla="*/ 94093 h 108057"/>
                <a:gd name="connsiteX29" fmla="*/ 73167 w 122469"/>
                <a:gd name="connsiteY29" fmla="*/ 100361 h 108057"/>
                <a:gd name="connsiteX30" fmla="*/ 73167 w 122469"/>
                <a:gd name="connsiteY30" fmla="*/ 108133 h 108057"/>
                <a:gd name="connsiteX31" fmla="*/ 99410 w 122469"/>
                <a:gd name="connsiteY31" fmla="*/ 107381 h 108057"/>
                <a:gd name="connsiteX32" fmla="*/ 122738 w 122469"/>
                <a:gd name="connsiteY32" fmla="*/ 108133 h 108057"/>
                <a:gd name="connsiteX33" fmla="*/ 122738 w 122469"/>
                <a:gd name="connsiteY33" fmla="*/ 100361 h 108057"/>
                <a:gd name="connsiteX34" fmla="*/ 99653 w 122469"/>
                <a:gd name="connsiteY34" fmla="*/ 92588 h 108057"/>
                <a:gd name="connsiteX35" fmla="*/ 67092 w 122469"/>
                <a:gd name="connsiteY35" fmla="*/ 49215 h 108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2469" h="108057">
                  <a:moveTo>
                    <a:pt x="67092" y="49215"/>
                  </a:moveTo>
                  <a:cubicBezTo>
                    <a:pt x="74382" y="39688"/>
                    <a:pt x="83616" y="27403"/>
                    <a:pt x="89448" y="20884"/>
                  </a:cubicBezTo>
                  <a:cubicBezTo>
                    <a:pt x="96980" y="11858"/>
                    <a:pt x="106943" y="8098"/>
                    <a:pt x="118364" y="7847"/>
                  </a:cubicBezTo>
                  <a:lnTo>
                    <a:pt x="118364" y="75"/>
                  </a:lnTo>
                  <a:cubicBezTo>
                    <a:pt x="112046" y="576"/>
                    <a:pt x="104756" y="827"/>
                    <a:pt x="98438" y="827"/>
                  </a:cubicBezTo>
                  <a:cubicBezTo>
                    <a:pt x="91149" y="827"/>
                    <a:pt x="78270" y="325"/>
                    <a:pt x="75111" y="75"/>
                  </a:cubicBezTo>
                  <a:lnTo>
                    <a:pt x="75111" y="7847"/>
                  </a:lnTo>
                  <a:cubicBezTo>
                    <a:pt x="80214" y="8348"/>
                    <a:pt x="82158" y="11608"/>
                    <a:pt x="82158" y="15619"/>
                  </a:cubicBezTo>
                  <a:cubicBezTo>
                    <a:pt x="82158" y="19630"/>
                    <a:pt x="79728" y="22890"/>
                    <a:pt x="78513" y="24394"/>
                  </a:cubicBezTo>
                  <a:lnTo>
                    <a:pt x="63447" y="43950"/>
                  </a:lnTo>
                  <a:lnTo>
                    <a:pt x="44493" y="18628"/>
                  </a:lnTo>
                  <a:cubicBezTo>
                    <a:pt x="42306" y="16120"/>
                    <a:pt x="42306" y="15619"/>
                    <a:pt x="42306" y="14115"/>
                  </a:cubicBezTo>
                  <a:cubicBezTo>
                    <a:pt x="42306" y="10354"/>
                    <a:pt x="45951" y="8098"/>
                    <a:pt x="50811" y="7847"/>
                  </a:cubicBezTo>
                  <a:lnTo>
                    <a:pt x="50811" y="75"/>
                  </a:lnTo>
                  <a:cubicBezTo>
                    <a:pt x="44493" y="325"/>
                    <a:pt x="28456" y="827"/>
                    <a:pt x="24568" y="827"/>
                  </a:cubicBezTo>
                  <a:cubicBezTo>
                    <a:pt x="19465" y="827"/>
                    <a:pt x="8044" y="576"/>
                    <a:pt x="1483" y="75"/>
                  </a:cubicBezTo>
                  <a:lnTo>
                    <a:pt x="1483" y="7847"/>
                  </a:lnTo>
                  <a:cubicBezTo>
                    <a:pt x="18493" y="7847"/>
                    <a:pt x="18736" y="8098"/>
                    <a:pt x="30157" y="23140"/>
                  </a:cubicBezTo>
                  <a:lnTo>
                    <a:pt x="54213" y="55483"/>
                  </a:lnTo>
                  <a:lnTo>
                    <a:pt x="31372" y="85318"/>
                  </a:lnTo>
                  <a:cubicBezTo>
                    <a:pt x="19708" y="99859"/>
                    <a:pt x="5371" y="100361"/>
                    <a:pt x="268" y="100361"/>
                  </a:cubicBezTo>
                  <a:lnTo>
                    <a:pt x="268" y="108133"/>
                  </a:lnTo>
                  <a:cubicBezTo>
                    <a:pt x="6586" y="107631"/>
                    <a:pt x="14119" y="107381"/>
                    <a:pt x="20437" y="107381"/>
                  </a:cubicBezTo>
                  <a:cubicBezTo>
                    <a:pt x="27484" y="107381"/>
                    <a:pt x="37689" y="107882"/>
                    <a:pt x="43521" y="108133"/>
                  </a:cubicBezTo>
                  <a:lnTo>
                    <a:pt x="43521" y="100361"/>
                  </a:lnTo>
                  <a:cubicBezTo>
                    <a:pt x="38175" y="99608"/>
                    <a:pt x="36474" y="96349"/>
                    <a:pt x="36474" y="92588"/>
                  </a:cubicBezTo>
                  <a:cubicBezTo>
                    <a:pt x="36474" y="87073"/>
                    <a:pt x="43521" y="78799"/>
                    <a:pt x="58344" y="60748"/>
                  </a:cubicBezTo>
                  <a:lnTo>
                    <a:pt x="76812" y="85819"/>
                  </a:lnTo>
                  <a:cubicBezTo>
                    <a:pt x="78756" y="88577"/>
                    <a:pt x="81915" y="92588"/>
                    <a:pt x="81915" y="94093"/>
                  </a:cubicBezTo>
                  <a:cubicBezTo>
                    <a:pt x="81915" y="96349"/>
                    <a:pt x="79728" y="100110"/>
                    <a:pt x="73167" y="100361"/>
                  </a:cubicBezTo>
                  <a:lnTo>
                    <a:pt x="73167" y="108133"/>
                  </a:lnTo>
                  <a:cubicBezTo>
                    <a:pt x="80457" y="107882"/>
                    <a:pt x="94064" y="107381"/>
                    <a:pt x="99410" y="107381"/>
                  </a:cubicBezTo>
                  <a:cubicBezTo>
                    <a:pt x="105971" y="107381"/>
                    <a:pt x="115448" y="107631"/>
                    <a:pt x="122738" y="108133"/>
                  </a:cubicBezTo>
                  <a:lnTo>
                    <a:pt x="122738" y="100361"/>
                  </a:lnTo>
                  <a:cubicBezTo>
                    <a:pt x="109616" y="100361"/>
                    <a:pt x="105242" y="99859"/>
                    <a:pt x="99653" y="92588"/>
                  </a:cubicBezTo>
                  <a:lnTo>
                    <a:pt x="67092" y="4921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89" name="Dowolny kształt: kształt 188">
              <a:extLst>
                <a:ext uri="{FF2B5EF4-FFF2-40B4-BE49-F238E27FC236}">
                  <a16:creationId xmlns:a16="http://schemas.microsoft.com/office/drawing/2014/main" id="{A6821596-197D-6B0B-A37E-DF8DC5AAF247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1649915" y="7235173"/>
              <a:ext cx="86919" cy="114952"/>
            </a:xfrm>
            <a:custGeom>
              <a:avLst/>
              <a:gdLst>
                <a:gd name="connsiteX0" fmla="*/ 938 w 86919"/>
                <a:gd name="connsiteY0" fmla="*/ 105732 h 114952"/>
                <a:gd name="connsiteX1" fmla="*/ 258 w 86919"/>
                <a:gd name="connsiteY1" fmla="*/ 109418 h 114952"/>
                <a:gd name="connsiteX2" fmla="*/ 6041 w 86919"/>
                <a:gd name="connsiteY2" fmla="*/ 115034 h 114952"/>
                <a:gd name="connsiteX3" fmla="*/ 14716 w 86919"/>
                <a:gd name="connsiteY3" fmla="*/ 104153 h 114952"/>
                <a:gd name="connsiteX4" fmla="*/ 23561 w 86919"/>
                <a:gd name="connsiteY4" fmla="*/ 68351 h 114952"/>
                <a:gd name="connsiteX5" fmla="*/ 42272 w 86919"/>
                <a:gd name="connsiteY5" fmla="*/ 79232 h 114952"/>
                <a:gd name="connsiteX6" fmla="*/ 87178 w 86919"/>
                <a:gd name="connsiteY6" fmla="*/ 29741 h 114952"/>
                <a:gd name="connsiteX7" fmla="*/ 60132 w 86919"/>
                <a:gd name="connsiteY7" fmla="*/ 81 h 114952"/>
                <a:gd name="connsiteX8" fmla="*/ 16928 w 86919"/>
                <a:gd name="connsiteY8" fmla="*/ 39920 h 114952"/>
                <a:gd name="connsiteX9" fmla="*/ 938 w 86919"/>
                <a:gd name="connsiteY9" fmla="*/ 105732 h 114952"/>
                <a:gd name="connsiteX10" fmla="*/ 42102 w 86919"/>
                <a:gd name="connsiteY10" fmla="*/ 74318 h 114952"/>
                <a:gd name="connsiteX11" fmla="*/ 25773 w 86919"/>
                <a:gd name="connsiteY11" fmla="*/ 59049 h 114952"/>
                <a:gd name="connsiteX12" fmla="*/ 27304 w 86919"/>
                <a:gd name="connsiteY12" fmla="*/ 52731 h 114952"/>
                <a:gd name="connsiteX13" fmla="*/ 38360 w 86919"/>
                <a:gd name="connsiteY13" fmla="*/ 19386 h 114952"/>
                <a:gd name="connsiteX14" fmla="*/ 59792 w 86919"/>
                <a:gd name="connsiteY14" fmla="*/ 4995 h 114952"/>
                <a:gd name="connsiteX15" fmla="*/ 73400 w 86919"/>
                <a:gd name="connsiteY15" fmla="*/ 22721 h 114952"/>
                <a:gd name="connsiteX16" fmla="*/ 63704 w 86919"/>
                <a:gd name="connsiteY16" fmla="*/ 59049 h 114952"/>
                <a:gd name="connsiteX17" fmla="*/ 42102 w 86919"/>
                <a:gd name="connsiteY17" fmla="*/ 74318 h 114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6919" h="114952">
                  <a:moveTo>
                    <a:pt x="938" y="105732"/>
                  </a:moveTo>
                  <a:cubicBezTo>
                    <a:pt x="258" y="108365"/>
                    <a:pt x="258" y="109242"/>
                    <a:pt x="258" y="109418"/>
                  </a:cubicBezTo>
                  <a:cubicBezTo>
                    <a:pt x="258" y="113279"/>
                    <a:pt x="3320" y="115034"/>
                    <a:pt x="6041" y="115034"/>
                  </a:cubicBezTo>
                  <a:cubicBezTo>
                    <a:pt x="12165" y="115034"/>
                    <a:pt x="13526" y="109769"/>
                    <a:pt x="14716" y="104153"/>
                  </a:cubicBezTo>
                  <a:cubicBezTo>
                    <a:pt x="17098" y="95027"/>
                    <a:pt x="21860" y="75020"/>
                    <a:pt x="23561" y="68351"/>
                  </a:cubicBezTo>
                  <a:cubicBezTo>
                    <a:pt x="25092" y="70983"/>
                    <a:pt x="30535" y="79232"/>
                    <a:pt x="42272" y="79232"/>
                  </a:cubicBezTo>
                  <a:cubicBezTo>
                    <a:pt x="64045" y="79232"/>
                    <a:pt x="87178" y="55364"/>
                    <a:pt x="87178" y="29741"/>
                  </a:cubicBezTo>
                  <a:cubicBezTo>
                    <a:pt x="87178" y="11138"/>
                    <a:pt x="75101" y="81"/>
                    <a:pt x="60132" y="81"/>
                  </a:cubicBezTo>
                  <a:cubicBezTo>
                    <a:pt x="43463" y="81"/>
                    <a:pt x="22881" y="15174"/>
                    <a:pt x="16928" y="39920"/>
                  </a:cubicBezTo>
                  <a:lnTo>
                    <a:pt x="938" y="105732"/>
                  </a:lnTo>
                  <a:close/>
                  <a:moveTo>
                    <a:pt x="42102" y="74318"/>
                  </a:moveTo>
                  <a:cubicBezTo>
                    <a:pt x="29515" y="74318"/>
                    <a:pt x="25773" y="61331"/>
                    <a:pt x="25773" y="59049"/>
                  </a:cubicBezTo>
                  <a:cubicBezTo>
                    <a:pt x="25773" y="58698"/>
                    <a:pt x="26793" y="54837"/>
                    <a:pt x="27304" y="52731"/>
                  </a:cubicBezTo>
                  <a:cubicBezTo>
                    <a:pt x="32406" y="31145"/>
                    <a:pt x="33427" y="27108"/>
                    <a:pt x="38360" y="19386"/>
                  </a:cubicBezTo>
                  <a:cubicBezTo>
                    <a:pt x="44483" y="10085"/>
                    <a:pt x="52988" y="4995"/>
                    <a:pt x="59792" y="4995"/>
                  </a:cubicBezTo>
                  <a:cubicBezTo>
                    <a:pt x="66766" y="4995"/>
                    <a:pt x="73400" y="10085"/>
                    <a:pt x="73400" y="22721"/>
                  </a:cubicBezTo>
                  <a:cubicBezTo>
                    <a:pt x="73400" y="30794"/>
                    <a:pt x="68977" y="50274"/>
                    <a:pt x="63704" y="59049"/>
                  </a:cubicBezTo>
                  <a:cubicBezTo>
                    <a:pt x="55880" y="71510"/>
                    <a:pt x="47375" y="74318"/>
                    <a:pt x="42102" y="74318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90" name="Dowolny kształt: kształt 189">
              <a:extLst>
                <a:ext uri="{FF2B5EF4-FFF2-40B4-BE49-F238E27FC236}">
                  <a16:creationId xmlns:a16="http://schemas.microsoft.com/office/drawing/2014/main" id="{1803E2CA-2FB6-C21D-5611-1E9A8920B0B1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1761280" y="7292386"/>
              <a:ext cx="21602" cy="54054"/>
            </a:xfrm>
            <a:custGeom>
              <a:avLst/>
              <a:gdLst>
                <a:gd name="connsiteX0" fmla="*/ 17102 w 21602"/>
                <a:gd name="connsiteY0" fmla="*/ 17456 h 54054"/>
                <a:gd name="connsiteX1" fmla="*/ 3834 w 21602"/>
                <a:gd name="connsiteY1" fmla="*/ 49572 h 54054"/>
                <a:gd name="connsiteX2" fmla="*/ 2644 w 21602"/>
                <a:gd name="connsiteY2" fmla="*/ 51678 h 54054"/>
                <a:gd name="connsiteX3" fmla="*/ 5025 w 21602"/>
                <a:gd name="connsiteY3" fmla="*/ 54135 h 54054"/>
                <a:gd name="connsiteX4" fmla="*/ 21865 w 21602"/>
                <a:gd name="connsiteY4" fmla="*/ 19211 h 54054"/>
                <a:gd name="connsiteX5" fmla="*/ 9958 w 21602"/>
                <a:gd name="connsiteY5" fmla="*/ 81 h 54054"/>
                <a:gd name="connsiteX6" fmla="*/ 262 w 21602"/>
                <a:gd name="connsiteY6" fmla="*/ 10085 h 54054"/>
                <a:gd name="connsiteX7" fmla="*/ 10128 w 21602"/>
                <a:gd name="connsiteY7" fmla="*/ 20264 h 54054"/>
                <a:gd name="connsiteX8" fmla="*/ 17102 w 21602"/>
                <a:gd name="connsiteY8" fmla="*/ 17456 h 5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02" h="54054">
                  <a:moveTo>
                    <a:pt x="17102" y="17456"/>
                  </a:moveTo>
                  <a:cubicBezTo>
                    <a:pt x="17102" y="27108"/>
                    <a:pt x="15401" y="38340"/>
                    <a:pt x="3834" y="49572"/>
                  </a:cubicBezTo>
                  <a:cubicBezTo>
                    <a:pt x="3154" y="50274"/>
                    <a:pt x="2644" y="50801"/>
                    <a:pt x="2644" y="51678"/>
                  </a:cubicBezTo>
                  <a:cubicBezTo>
                    <a:pt x="2644" y="52907"/>
                    <a:pt x="4004" y="54135"/>
                    <a:pt x="5025" y="54135"/>
                  </a:cubicBezTo>
                  <a:cubicBezTo>
                    <a:pt x="7406" y="54135"/>
                    <a:pt x="21865" y="40095"/>
                    <a:pt x="21865" y="19211"/>
                  </a:cubicBezTo>
                  <a:cubicBezTo>
                    <a:pt x="21865" y="8330"/>
                    <a:pt x="17782" y="81"/>
                    <a:pt x="9958" y="81"/>
                  </a:cubicBezTo>
                  <a:cubicBezTo>
                    <a:pt x="4345" y="81"/>
                    <a:pt x="262" y="4644"/>
                    <a:pt x="262" y="10085"/>
                  </a:cubicBezTo>
                  <a:cubicBezTo>
                    <a:pt x="262" y="15701"/>
                    <a:pt x="4174" y="20264"/>
                    <a:pt x="10128" y="20264"/>
                  </a:cubicBezTo>
                  <a:cubicBezTo>
                    <a:pt x="14210" y="20264"/>
                    <a:pt x="16932" y="17456"/>
                    <a:pt x="17102" y="17456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91" name="Dowolny kształt: kształt 190">
              <a:extLst>
                <a:ext uri="{FF2B5EF4-FFF2-40B4-BE49-F238E27FC236}">
                  <a16:creationId xmlns:a16="http://schemas.microsoft.com/office/drawing/2014/main" id="{833A435C-26CA-189A-11B8-29A94565FA87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1811677" y="7192702"/>
              <a:ext cx="110903" cy="119866"/>
            </a:xfrm>
            <a:custGeom>
              <a:avLst/>
              <a:gdLst>
                <a:gd name="connsiteX0" fmla="*/ 58608 w 110903"/>
                <a:gd name="connsiteY0" fmla="*/ 14472 h 119866"/>
                <a:gd name="connsiteX1" fmla="*/ 76298 w 110903"/>
                <a:gd name="connsiteY1" fmla="*/ 6399 h 119866"/>
                <a:gd name="connsiteX2" fmla="*/ 83272 w 110903"/>
                <a:gd name="connsiteY2" fmla="*/ 2538 h 119866"/>
                <a:gd name="connsiteX3" fmla="*/ 80380 w 110903"/>
                <a:gd name="connsiteY3" fmla="*/ 81 h 119866"/>
                <a:gd name="connsiteX4" fmla="*/ 67793 w 110903"/>
                <a:gd name="connsiteY4" fmla="*/ 608 h 119866"/>
                <a:gd name="connsiteX5" fmla="*/ 54185 w 110903"/>
                <a:gd name="connsiteY5" fmla="*/ 783 h 119866"/>
                <a:gd name="connsiteX6" fmla="*/ 42449 w 110903"/>
                <a:gd name="connsiteY6" fmla="*/ 608 h 119866"/>
                <a:gd name="connsiteX7" fmla="*/ 31392 w 110903"/>
                <a:gd name="connsiteY7" fmla="*/ 81 h 119866"/>
                <a:gd name="connsiteX8" fmla="*/ 27820 w 110903"/>
                <a:gd name="connsiteY8" fmla="*/ 3942 h 119866"/>
                <a:gd name="connsiteX9" fmla="*/ 33263 w 110903"/>
                <a:gd name="connsiteY9" fmla="*/ 6399 h 119866"/>
                <a:gd name="connsiteX10" fmla="*/ 39727 w 110903"/>
                <a:gd name="connsiteY10" fmla="*/ 6750 h 119866"/>
                <a:gd name="connsiteX11" fmla="*/ 43639 w 110903"/>
                <a:gd name="connsiteY11" fmla="*/ 9207 h 119866"/>
                <a:gd name="connsiteX12" fmla="*/ 42959 w 110903"/>
                <a:gd name="connsiteY12" fmla="*/ 13068 h 119866"/>
                <a:gd name="connsiteX13" fmla="*/ 20336 w 110903"/>
                <a:gd name="connsiteY13" fmla="*/ 106259 h 119866"/>
                <a:gd name="connsiteX14" fmla="*/ 5367 w 110903"/>
                <a:gd name="connsiteY14" fmla="*/ 113630 h 119866"/>
                <a:gd name="connsiteX15" fmla="*/ 265 w 110903"/>
                <a:gd name="connsiteY15" fmla="*/ 117315 h 119866"/>
                <a:gd name="connsiteX16" fmla="*/ 5367 w 110903"/>
                <a:gd name="connsiteY16" fmla="*/ 119948 h 119866"/>
                <a:gd name="connsiteX17" fmla="*/ 90926 w 110903"/>
                <a:gd name="connsiteY17" fmla="*/ 119948 h 119866"/>
                <a:gd name="connsiteX18" fmla="*/ 96710 w 110903"/>
                <a:gd name="connsiteY18" fmla="*/ 116438 h 119866"/>
                <a:gd name="connsiteX19" fmla="*/ 111168 w 110903"/>
                <a:gd name="connsiteY19" fmla="*/ 76248 h 119866"/>
                <a:gd name="connsiteX20" fmla="*/ 108276 w 110903"/>
                <a:gd name="connsiteY20" fmla="*/ 73791 h 119866"/>
                <a:gd name="connsiteX21" fmla="*/ 104874 w 110903"/>
                <a:gd name="connsiteY21" fmla="*/ 77477 h 119866"/>
                <a:gd name="connsiteX22" fmla="*/ 59799 w 110903"/>
                <a:gd name="connsiteY22" fmla="*/ 113630 h 119866"/>
                <a:gd name="connsiteX23" fmla="*/ 40578 w 110903"/>
                <a:gd name="connsiteY23" fmla="*/ 113630 h 119866"/>
                <a:gd name="connsiteX24" fmla="*/ 35134 w 110903"/>
                <a:gd name="connsiteY24" fmla="*/ 111875 h 119866"/>
                <a:gd name="connsiteX25" fmla="*/ 35815 w 110903"/>
                <a:gd name="connsiteY25" fmla="*/ 108189 h 119866"/>
                <a:gd name="connsiteX26" fmla="*/ 58608 w 110903"/>
                <a:gd name="connsiteY26" fmla="*/ 14472 h 11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0903" h="119866">
                  <a:moveTo>
                    <a:pt x="58608" y="14472"/>
                  </a:moveTo>
                  <a:cubicBezTo>
                    <a:pt x="60139" y="8154"/>
                    <a:pt x="60649" y="6399"/>
                    <a:pt x="76298" y="6399"/>
                  </a:cubicBezTo>
                  <a:cubicBezTo>
                    <a:pt x="81571" y="6399"/>
                    <a:pt x="83272" y="6399"/>
                    <a:pt x="83272" y="2538"/>
                  </a:cubicBezTo>
                  <a:cubicBezTo>
                    <a:pt x="83272" y="2363"/>
                    <a:pt x="83102" y="81"/>
                    <a:pt x="80380" y="81"/>
                  </a:cubicBezTo>
                  <a:cubicBezTo>
                    <a:pt x="76468" y="81"/>
                    <a:pt x="71875" y="432"/>
                    <a:pt x="67793" y="608"/>
                  </a:cubicBezTo>
                  <a:cubicBezTo>
                    <a:pt x="63541" y="783"/>
                    <a:pt x="58438" y="783"/>
                    <a:pt x="54185" y="783"/>
                  </a:cubicBezTo>
                  <a:cubicBezTo>
                    <a:pt x="50613" y="783"/>
                    <a:pt x="46021" y="608"/>
                    <a:pt x="42449" y="608"/>
                  </a:cubicBezTo>
                  <a:cubicBezTo>
                    <a:pt x="38877" y="608"/>
                    <a:pt x="34794" y="81"/>
                    <a:pt x="31392" y="81"/>
                  </a:cubicBezTo>
                  <a:cubicBezTo>
                    <a:pt x="30372" y="81"/>
                    <a:pt x="27820" y="81"/>
                    <a:pt x="27820" y="3942"/>
                  </a:cubicBezTo>
                  <a:cubicBezTo>
                    <a:pt x="27820" y="6399"/>
                    <a:pt x="29861" y="6399"/>
                    <a:pt x="33263" y="6399"/>
                  </a:cubicBezTo>
                  <a:cubicBezTo>
                    <a:pt x="33434" y="6399"/>
                    <a:pt x="36665" y="6399"/>
                    <a:pt x="39727" y="6750"/>
                  </a:cubicBezTo>
                  <a:cubicBezTo>
                    <a:pt x="43299" y="7101"/>
                    <a:pt x="43639" y="7452"/>
                    <a:pt x="43639" y="9207"/>
                  </a:cubicBezTo>
                  <a:cubicBezTo>
                    <a:pt x="43639" y="9558"/>
                    <a:pt x="43639" y="10436"/>
                    <a:pt x="42959" y="13068"/>
                  </a:cubicBezTo>
                  <a:lnTo>
                    <a:pt x="20336" y="106259"/>
                  </a:lnTo>
                  <a:cubicBezTo>
                    <a:pt x="18805" y="112226"/>
                    <a:pt x="18465" y="113630"/>
                    <a:pt x="5367" y="113630"/>
                  </a:cubicBezTo>
                  <a:cubicBezTo>
                    <a:pt x="2476" y="113630"/>
                    <a:pt x="265" y="113630"/>
                    <a:pt x="265" y="117315"/>
                  </a:cubicBezTo>
                  <a:cubicBezTo>
                    <a:pt x="265" y="119948"/>
                    <a:pt x="2306" y="119948"/>
                    <a:pt x="5367" y="119948"/>
                  </a:cubicBezTo>
                  <a:lnTo>
                    <a:pt x="90926" y="119948"/>
                  </a:lnTo>
                  <a:cubicBezTo>
                    <a:pt x="95179" y="119948"/>
                    <a:pt x="95349" y="119772"/>
                    <a:pt x="96710" y="116438"/>
                  </a:cubicBezTo>
                  <a:cubicBezTo>
                    <a:pt x="98411" y="111699"/>
                    <a:pt x="111168" y="77652"/>
                    <a:pt x="111168" y="76248"/>
                  </a:cubicBezTo>
                  <a:cubicBezTo>
                    <a:pt x="111168" y="75722"/>
                    <a:pt x="110828" y="73791"/>
                    <a:pt x="108276" y="73791"/>
                  </a:cubicBezTo>
                  <a:cubicBezTo>
                    <a:pt x="106235" y="73791"/>
                    <a:pt x="105895" y="74669"/>
                    <a:pt x="104874" y="77477"/>
                  </a:cubicBezTo>
                  <a:cubicBezTo>
                    <a:pt x="98411" y="94149"/>
                    <a:pt x="90926" y="113630"/>
                    <a:pt x="59799" y="113630"/>
                  </a:cubicBezTo>
                  <a:lnTo>
                    <a:pt x="40578" y="113630"/>
                  </a:lnTo>
                  <a:cubicBezTo>
                    <a:pt x="35305" y="113630"/>
                    <a:pt x="35134" y="113454"/>
                    <a:pt x="35134" y="111875"/>
                  </a:cubicBezTo>
                  <a:cubicBezTo>
                    <a:pt x="35134" y="111699"/>
                    <a:pt x="35134" y="110822"/>
                    <a:pt x="35815" y="108189"/>
                  </a:cubicBezTo>
                  <a:lnTo>
                    <a:pt x="58608" y="1447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92" name="Dowolny kształt: kształt 191">
              <a:extLst>
                <a:ext uri="{FF2B5EF4-FFF2-40B4-BE49-F238E27FC236}">
                  <a16:creationId xmlns:a16="http://schemas.microsoft.com/office/drawing/2014/main" id="{E6F196C0-F5EF-2DFB-834D-07B2D8FD661E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2063185" y="6980372"/>
              <a:ext cx="172716" cy="170485"/>
            </a:xfrm>
            <a:custGeom>
              <a:avLst/>
              <a:gdLst>
                <a:gd name="connsiteX0" fmla="*/ 64669 w 172716"/>
                <a:gd name="connsiteY0" fmla="*/ 89078 h 170485"/>
                <a:gd name="connsiteX1" fmla="*/ 88240 w 172716"/>
                <a:gd name="connsiteY1" fmla="*/ 89078 h 170485"/>
                <a:gd name="connsiteX2" fmla="*/ 108408 w 172716"/>
                <a:gd name="connsiteY2" fmla="*/ 100361 h 170485"/>
                <a:gd name="connsiteX3" fmla="*/ 106707 w 172716"/>
                <a:gd name="connsiteY3" fmla="*/ 112646 h 170485"/>
                <a:gd name="connsiteX4" fmla="*/ 105978 w 172716"/>
                <a:gd name="connsiteY4" fmla="*/ 115403 h 170485"/>
                <a:gd name="connsiteX5" fmla="*/ 108894 w 172716"/>
                <a:gd name="connsiteY5" fmla="*/ 118412 h 170485"/>
                <a:gd name="connsiteX6" fmla="*/ 112539 w 172716"/>
                <a:gd name="connsiteY6" fmla="*/ 113147 h 170485"/>
                <a:gd name="connsiteX7" fmla="*/ 125904 w 172716"/>
                <a:gd name="connsiteY7" fmla="*/ 58742 h 170485"/>
                <a:gd name="connsiteX8" fmla="*/ 126633 w 172716"/>
                <a:gd name="connsiteY8" fmla="*/ 54730 h 170485"/>
                <a:gd name="connsiteX9" fmla="*/ 123717 w 172716"/>
                <a:gd name="connsiteY9" fmla="*/ 51973 h 170485"/>
                <a:gd name="connsiteX10" fmla="*/ 120072 w 172716"/>
                <a:gd name="connsiteY10" fmla="*/ 57238 h 170485"/>
                <a:gd name="connsiteX11" fmla="*/ 88726 w 172716"/>
                <a:gd name="connsiteY11" fmla="*/ 81306 h 170485"/>
                <a:gd name="connsiteX12" fmla="*/ 66613 w 172716"/>
                <a:gd name="connsiteY12" fmla="*/ 81306 h 170485"/>
                <a:gd name="connsiteX13" fmla="*/ 82165 w 172716"/>
                <a:gd name="connsiteY13" fmla="*/ 17625 h 170485"/>
                <a:gd name="connsiteX14" fmla="*/ 95286 w 172716"/>
                <a:gd name="connsiteY14" fmla="*/ 7847 h 170485"/>
                <a:gd name="connsiteX15" fmla="*/ 127362 w 172716"/>
                <a:gd name="connsiteY15" fmla="*/ 7847 h 170485"/>
                <a:gd name="connsiteX16" fmla="*/ 162839 w 172716"/>
                <a:gd name="connsiteY16" fmla="*/ 35425 h 170485"/>
                <a:gd name="connsiteX17" fmla="*/ 162110 w 172716"/>
                <a:gd name="connsiteY17" fmla="*/ 48964 h 170485"/>
                <a:gd name="connsiteX18" fmla="*/ 161624 w 172716"/>
                <a:gd name="connsiteY18" fmla="*/ 53477 h 170485"/>
                <a:gd name="connsiteX19" fmla="*/ 164540 w 172716"/>
                <a:gd name="connsiteY19" fmla="*/ 56485 h 170485"/>
                <a:gd name="connsiteX20" fmla="*/ 167942 w 172716"/>
                <a:gd name="connsiteY20" fmla="*/ 50218 h 170485"/>
                <a:gd name="connsiteX21" fmla="*/ 172802 w 172716"/>
                <a:gd name="connsiteY21" fmla="*/ 6844 h 170485"/>
                <a:gd name="connsiteX22" fmla="*/ 166241 w 172716"/>
                <a:gd name="connsiteY22" fmla="*/ 75 h 170485"/>
                <a:gd name="connsiteX23" fmla="*/ 47173 w 172716"/>
                <a:gd name="connsiteY23" fmla="*/ 75 h 170485"/>
                <a:gd name="connsiteX24" fmla="*/ 39883 w 172716"/>
                <a:gd name="connsiteY24" fmla="*/ 5089 h 170485"/>
                <a:gd name="connsiteX25" fmla="*/ 46687 w 172716"/>
                <a:gd name="connsiteY25" fmla="*/ 7847 h 170485"/>
                <a:gd name="connsiteX26" fmla="*/ 62482 w 172716"/>
                <a:gd name="connsiteY26" fmla="*/ 12360 h 170485"/>
                <a:gd name="connsiteX27" fmla="*/ 61267 w 172716"/>
                <a:gd name="connsiteY27" fmla="*/ 18377 h 170485"/>
                <a:gd name="connsiteX28" fmla="*/ 29192 w 172716"/>
                <a:gd name="connsiteY28" fmla="*/ 151005 h 170485"/>
                <a:gd name="connsiteX29" fmla="*/ 7079 w 172716"/>
                <a:gd name="connsiteY29" fmla="*/ 162788 h 170485"/>
                <a:gd name="connsiteX30" fmla="*/ 275 w 172716"/>
                <a:gd name="connsiteY30" fmla="*/ 167552 h 170485"/>
                <a:gd name="connsiteX31" fmla="*/ 3920 w 172716"/>
                <a:gd name="connsiteY31" fmla="*/ 170561 h 170485"/>
                <a:gd name="connsiteX32" fmla="*/ 35995 w 172716"/>
                <a:gd name="connsiteY32" fmla="*/ 169808 h 170485"/>
                <a:gd name="connsiteX33" fmla="*/ 72202 w 172716"/>
                <a:gd name="connsiteY33" fmla="*/ 170561 h 170485"/>
                <a:gd name="connsiteX34" fmla="*/ 77305 w 172716"/>
                <a:gd name="connsiteY34" fmla="*/ 165797 h 170485"/>
                <a:gd name="connsiteX35" fmla="*/ 75847 w 172716"/>
                <a:gd name="connsiteY35" fmla="*/ 163039 h 170485"/>
                <a:gd name="connsiteX36" fmla="*/ 69043 w 172716"/>
                <a:gd name="connsiteY36" fmla="*/ 162788 h 170485"/>
                <a:gd name="connsiteX37" fmla="*/ 56407 w 172716"/>
                <a:gd name="connsiteY37" fmla="*/ 162287 h 170485"/>
                <a:gd name="connsiteX38" fmla="*/ 48631 w 172716"/>
                <a:gd name="connsiteY38" fmla="*/ 157273 h 170485"/>
                <a:gd name="connsiteX39" fmla="*/ 49603 w 172716"/>
                <a:gd name="connsiteY39" fmla="*/ 151506 h 170485"/>
                <a:gd name="connsiteX40" fmla="*/ 64669 w 172716"/>
                <a:gd name="connsiteY40" fmla="*/ 89078 h 17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2716" h="170485">
                  <a:moveTo>
                    <a:pt x="64669" y="89078"/>
                  </a:moveTo>
                  <a:lnTo>
                    <a:pt x="88240" y="89078"/>
                  </a:lnTo>
                  <a:cubicBezTo>
                    <a:pt x="106464" y="89078"/>
                    <a:pt x="108408" y="93090"/>
                    <a:pt x="108408" y="100361"/>
                  </a:cubicBezTo>
                  <a:cubicBezTo>
                    <a:pt x="108408" y="102116"/>
                    <a:pt x="108408" y="105124"/>
                    <a:pt x="106707" y="112646"/>
                  </a:cubicBezTo>
                  <a:cubicBezTo>
                    <a:pt x="106221" y="113899"/>
                    <a:pt x="105978" y="114902"/>
                    <a:pt x="105978" y="115403"/>
                  </a:cubicBezTo>
                  <a:cubicBezTo>
                    <a:pt x="105978" y="117409"/>
                    <a:pt x="107436" y="118412"/>
                    <a:pt x="108894" y="118412"/>
                  </a:cubicBezTo>
                  <a:cubicBezTo>
                    <a:pt x="111324" y="118412"/>
                    <a:pt x="111324" y="117660"/>
                    <a:pt x="112539" y="113147"/>
                  </a:cubicBezTo>
                  <a:lnTo>
                    <a:pt x="125904" y="58742"/>
                  </a:lnTo>
                  <a:cubicBezTo>
                    <a:pt x="126633" y="55984"/>
                    <a:pt x="126633" y="55483"/>
                    <a:pt x="126633" y="54730"/>
                  </a:cubicBezTo>
                  <a:cubicBezTo>
                    <a:pt x="126633" y="54229"/>
                    <a:pt x="126147" y="51973"/>
                    <a:pt x="123717" y="51973"/>
                  </a:cubicBezTo>
                  <a:cubicBezTo>
                    <a:pt x="121287" y="51973"/>
                    <a:pt x="121044" y="53226"/>
                    <a:pt x="120072" y="57238"/>
                  </a:cubicBezTo>
                  <a:cubicBezTo>
                    <a:pt x="114969" y="76793"/>
                    <a:pt x="109380" y="81306"/>
                    <a:pt x="88726" y="81306"/>
                  </a:cubicBezTo>
                  <a:lnTo>
                    <a:pt x="66613" y="81306"/>
                  </a:lnTo>
                  <a:lnTo>
                    <a:pt x="82165" y="17625"/>
                  </a:lnTo>
                  <a:cubicBezTo>
                    <a:pt x="84352" y="8850"/>
                    <a:pt x="84595" y="7847"/>
                    <a:pt x="95286" y="7847"/>
                  </a:cubicBezTo>
                  <a:lnTo>
                    <a:pt x="127362" y="7847"/>
                  </a:lnTo>
                  <a:cubicBezTo>
                    <a:pt x="157250" y="7847"/>
                    <a:pt x="162839" y="16120"/>
                    <a:pt x="162839" y="35425"/>
                  </a:cubicBezTo>
                  <a:cubicBezTo>
                    <a:pt x="162839" y="41192"/>
                    <a:pt x="162839" y="42195"/>
                    <a:pt x="162110" y="48964"/>
                  </a:cubicBezTo>
                  <a:cubicBezTo>
                    <a:pt x="161624" y="52223"/>
                    <a:pt x="161624" y="52725"/>
                    <a:pt x="161624" y="53477"/>
                  </a:cubicBezTo>
                  <a:cubicBezTo>
                    <a:pt x="161624" y="54730"/>
                    <a:pt x="162353" y="56485"/>
                    <a:pt x="164540" y="56485"/>
                  </a:cubicBezTo>
                  <a:cubicBezTo>
                    <a:pt x="167213" y="56485"/>
                    <a:pt x="167456" y="54981"/>
                    <a:pt x="167942" y="50218"/>
                  </a:cubicBezTo>
                  <a:lnTo>
                    <a:pt x="172802" y="6844"/>
                  </a:lnTo>
                  <a:cubicBezTo>
                    <a:pt x="173531" y="75"/>
                    <a:pt x="172316" y="75"/>
                    <a:pt x="166241" y="75"/>
                  </a:cubicBezTo>
                  <a:lnTo>
                    <a:pt x="47173" y="75"/>
                  </a:lnTo>
                  <a:cubicBezTo>
                    <a:pt x="42313" y="75"/>
                    <a:pt x="39883" y="75"/>
                    <a:pt x="39883" y="5089"/>
                  </a:cubicBezTo>
                  <a:cubicBezTo>
                    <a:pt x="39883" y="7847"/>
                    <a:pt x="42070" y="7847"/>
                    <a:pt x="46687" y="7847"/>
                  </a:cubicBezTo>
                  <a:cubicBezTo>
                    <a:pt x="55678" y="7847"/>
                    <a:pt x="62482" y="7847"/>
                    <a:pt x="62482" y="12360"/>
                  </a:cubicBezTo>
                  <a:cubicBezTo>
                    <a:pt x="62482" y="13363"/>
                    <a:pt x="62482" y="13864"/>
                    <a:pt x="61267" y="18377"/>
                  </a:cubicBezTo>
                  <a:lnTo>
                    <a:pt x="29192" y="151005"/>
                  </a:lnTo>
                  <a:cubicBezTo>
                    <a:pt x="26762" y="160783"/>
                    <a:pt x="26276" y="162788"/>
                    <a:pt x="7079" y="162788"/>
                  </a:cubicBezTo>
                  <a:cubicBezTo>
                    <a:pt x="2948" y="162788"/>
                    <a:pt x="275" y="162788"/>
                    <a:pt x="275" y="167552"/>
                  </a:cubicBezTo>
                  <a:cubicBezTo>
                    <a:pt x="275" y="170561"/>
                    <a:pt x="3191" y="170561"/>
                    <a:pt x="3920" y="170561"/>
                  </a:cubicBezTo>
                  <a:cubicBezTo>
                    <a:pt x="10967" y="170561"/>
                    <a:pt x="28949" y="169808"/>
                    <a:pt x="35995" y="169808"/>
                  </a:cubicBezTo>
                  <a:cubicBezTo>
                    <a:pt x="44014" y="169808"/>
                    <a:pt x="64183" y="170561"/>
                    <a:pt x="72202" y="170561"/>
                  </a:cubicBezTo>
                  <a:cubicBezTo>
                    <a:pt x="74389" y="170561"/>
                    <a:pt x="77305" y="170561"/>
                    <a:pt x="77305" y="165797"/>
                  </a:cubicBezTo>
                  <a:cubicBezTo>
                    <a:pt x="77305" y="163791"/>
                    <a:pt x="75847" y="163290"/>
                    <a:pt x="75847" y="163039"/>
                  </a:cubicBezTo>
                  <a:cubicBezTo>
                    <a:pt x="75118" y="162788"/>
                    <a:pt x="74632" y="162788"/>
                    <a:pt x="69043" y="162788"/>
                  </a:cubicBezTo>
                  <a:cubicBezTo>
                    <a:pt x="63697" y="162788"/>
                    <a:pt x="62482" y="162788"/>
                    <a:pt x="56407" y="162287"/>
                  </a:cubicBezTo>
                  <a:cubicBezTo>
                    <a:pt x="49360" y="161535"/>
                    <a:pt x="48631" y="160532"/>
                    <a:pt x="48631" y="157273"/>
                  </a:cubicBezTo>
                  <a:cubicBezTo>
                    <a:pt x="48631" y="156771"/>
                    <a:pt x="48631" y="155267"/>
                    <a:pt x="49603" y="151506"/>
                  </a:cubicBezTo>
                  <a:lnTo>
                    <a:pt x="64669" y="89078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93" name="Dowolny kształt: kształt 192">
              <a:extLst>
                <a:ext uri="{FF2B5EF4-FFF2-40B4-BE49-F238E27FC236}">
                  <a16:creationId xmlns:a16="http://schemas.microsoft.com/office/drawing/2014/main" id="{52EBB0D8-011C-F0C6-8840-7337F7215391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2268018" y="6962822"/>
              <a:ext cx="56375" cy="250714"/>
            </a:xfrm>
            <a:custGeom>
              <a:avLst/>
              <a:gdLst>
                <a:gd name="connsiteX0" fmla="*/ 56658 w 56375"/>
                <a:gd name="connsiteY0" fmla="*/ 248282 h 250714"/>
                <a:gd name="connsiteX1" fmla="*/ 52527 w 56375"/>
                <a:gd name="connsiteY1" fmla="*/ 242766 h 250714"/>
                <a:gd name="connsiteX2" fmla="*/ 14377 w 56375"/>
                <a:gd name="connsiteY2" fmla="*/ 125432 h 250714"/>
                <a:gd name="connsiteX3" fmla="*/ 53499 w 56375"/>
                <a:gd name="connsiteY3" fmla="*/ 6844 h 250714"/>
                <a:gd name="connsiteX4" fmla="*/ 56658 w 56375"/>
                <a:gd name="connsiteY4" fmla="*/ 2582 h 250714"/>
                <a:gd name="connsiteX5" fmla="*/ 54228 w 56375"/>
                <a:gd name="connsiteY5" fmla="*/ 75 h 250714"/>
                <a:gd name="connsiteX6" fmla="*/ 15592 w 56375"/>
                <a:gd name="connsiteY6" fmla="*/ 48964 h 250714"/>
                <a:gd name="connsiteX7" fmla="*/ 283 w 56375"/>
                <a:gd name="connsiteY7" fmla="*/ 125432 h 250714"/>
                <a:gd name="connsiteX8" fmla="*/ 16321 w 56375"/>
                <a:gd name="connsiteY8" fmla="*/ 203655 h 250714"/>
                <a:gd name="connsiteX9" fmla="*/ 54228 w 56375"/>
                <a:gd name="connsiteY9" fmla="*/ 250789 h 250714"/>
                <a:gd name="connsiteX10" fmla="*/ 56658 w 56375"/>
                <a:gd name="connsiteY10" fmla="*/ 248282 h 25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375" h="250714">
                  <a:moveTo>
                    <a:pt x="56658" y="248282"/>
                  </a:moveTo>
                  <a:cubicBezTo>
                    <a:pt x="56658" y="247530"/>
                    <a:pt x="56658" y="247028"/>
                    <a:pt x="52527" y="242766"/>
                  </a:cubicBezTo>
                  <a:cubicBezTo>
                    <a:pt x="22152" y="211176"/>
                    <a:pt x="14377" y="163791"/>
                    <a:pt x="14377" y="125432"/>
                  </a:cubicBezTo>
                  <a:cubicBezTo>
                    <a:pt x="14377" y="81808"/>
                    <a:pt x="23610" y="38183"/>
                    <a:pt x="53499" y="6844"/>
                  </a:cubicBezTo>
                  <a:cubicBezTo>
                    <a:pt x="56658" y="3835"/>
                    <a:pt x="56658" y="3334"/>
                    <a:pt x="56658" y="2582"/>
                  </a:cubicBezTo>
                  <a:cubicBezTo>
                    <a:pt x="56658" y="827"/>
                    <a:pt x="55686" y="75"/>
                    <a:pt x="54228" y="75"/>
                  </a:cubicBezTo>
                  <a:cubicBezTo>
                    <a:pt x="51798" y="75"/>
                    <a:pt x="29928" y="17123"/>
                    <a:pt x="15592" y="48964"/>
                  </a:cubicBezTo>
                  <a:cubicBezTo>
                    <a:pt x="3199" y="76543"/>
                    <a:pt x="283" y="104372"/>
                    <a:pt x="283" y="125432"/>
                  </a:cubicBezTo>
                  <a:cubicBezTo>
                    <a:pt x="283" y="144988"/>
                    <a:pt x="2956" y="175324"/>
                    <a:pt x="16321" y="203655"/>
                  </a:cubicBezTo>
                  <a:cubicBezTo>
                    <a:pt x="30900" y="234493"/>
                    <a:pt x="51798" y="250789"/>
                    <a:pt x="54228" y="250789"/>
                  </a:cubicBezTo>
                  <a:cubicBezTo>
                    <a:pt x="55686" y="250789"/>
                    <a:pt x="56658" y="250037"/>
                    <a:pt x="56658" y="24828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94" name="Dowolny kształt: kształt 193">
              <a:extLst>
                <a:ext uri="{FF2B5EF4-FFF2-40B4-BE49-F238E27FC236}">
                  <a16:creationId xmlns:a16="http://schemas.microsoft.com/office/drawing/2014/main" id="{542EC111-9883-45A0-CC04-CC9A0C2BEB93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2345750" y="7040042"/>
              <a:ext cx="114694" cy="164970"/>
            </a:xfrm>
            <a:custGeom>
              <a:avLst/>
              <a:gdLst>
                <a:gd name="connsiteX0" fmla="*/ 1016 w 114694"/>
                <a:gd name="connsiteY0" fmla="*/ 154264 h 164970"/>
                <a:gd name="connsiteX1" fmla="*/ 287 w 114694"/>
                <a:gd name="connsiteY1" fmla="*/ 158276 h 164970"/>
                <a:gd name="connsiteX2" fmla="*/ 7091 w 114694"/>
                <a:gd name="connsiteY2" fmla="*/ 165045 h 164970"/>
                <a:gd name="connsiteX3" fmla="*/ 15595 w 114694"/>
                <a:gd name="connsiteY3" fmla="*/ 159780 h 164970"/>
                <a:gd name="connsiteX4" fmla="*/ 31147 w 114694"/>
                <a:gd name="connsiteY4" fmla="*/ 96851 h 164970"/>
                <a:gd name="connsiteX5" fmla="*/ 55204 w 114694"/>
                <a:gd name="connsiteY5" fmla="*/ 113648 h 164970"/>
                <a:gd name="connsiteX6" fmla="*/ 114981 w 114694"/>
                <a:gd name="connsiteY6" fmla="*/ 40941 h 164970"/>
                <a:gd name="connsiteX7" fmla="*/ 81204 w 114694"/>
                <a:gd name="connsiteY7" fmla="*/ 75 h 164970"/>
                <a:gd name="connsiteX8" fmla="*/ 24829 w 114694"/>
                <a:gd name="connsiteY8" fmla="*/ 55733 h 164970"/>
                <a:gd name="connsiteX9" fmla="*/ 1016 w 114694"/>
                <a:gd name="connsiteY9" fmla="*/ 154264 h 164970"/>
                <a:gd name="connsiteX10" fmla="*/ 54961 w 114694"/>
                <a:gd name="connsiteY10" fmla="*/ 108133 h 164970"/>
                <a:gd name="connsiteX11" fmla="*/ 34063 w 114694"/>
                <a:gd name="connsiteY11" fmla="*/ 85819 h 164970"/>
                <a:gd name="connsiteX12" fmla="*/ 36007 w 114694"/>
                <a:gd name="connsiteY12" fmla="*/ 76543 h 164970"/>
                <a:gd name="connsiteX13" fmla="*/ 50587 w 114694"/>
                <a:gd name="connsiteY13" fmla="*/ 29408 h 164970"/>
                <a:gd name="connsiteX14" fmla="*/ 80718 w 114694"/>
                <a:gd name="connsiteY14" fmla="*/ 5590 h 164970"/>
                <a:gd name="connsiteX15" fmla="*/ 97485 w 114694"/>
                <a:gd name="connsiteY15" fmla="*/ 30160 h 164970"/>
                <a:gd name="connsiteX16" fmla="*/ 83877 w 114694"/>
                <a:gd name="connsiteY16" fmla="*/ 84315 h 164970"/>
                <a:gd name="connsiteX17" fmla="*/ 54961 w 114694"/>
                <a:gd name="connsiteY17" fmla="*/ 108133 h 16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694" h="164970">
                  <a:moveTo>
                    <a:pt x="1016" y="154264"/>
                  </a:moveTo>
                  <a:cubicBezTo>
                    <a:pt x="287" y="157273"/>
                    <a:pt x="287" y="157774"/>
                    <a:pt x="287" y="158276"/>
                  </a:cubicBezTo>
                  <a:cubicBezTo>
                    <a:pt x="287" y="162036"/>
                    <a:pt x="2960" y="165045"/>
                    <a:pt x="7091" y="165045"/>
                  </a:cubicBezTo>
                  <a:cubicBezTo>
                    <a:pt x="12193" y="165045"/>
                    <a:pt x="15109" y="160532"/>
                    <a:pt x="15595" y="159780"/>
                  </a:cubicBezTo>
                  <a:cubicBezTo>
                    <a:pt x="16810" y="157523"/>
                    <a:pt x="24586" y="123928"/>
                    <a:pt x="31147" y="96851"/>
                  </a:cubicBezTo>
                  <a:cubicBezTo>
                    <a:pt x="36007" y="106879"/>
                    <a:pt x="43783" y="113648"/>
                    <a:pt x="55204" y="113648"/>
                  </a:cubicBezTo>
                  <a:cubicBezTo>
                    <a:pt x="83634" y="113648"/>
                    <a:pt x="114981" y="78298"/>
                    <a:pt x="114981" y="40941"/>
                  </a:cubicBezTo>
                  <a:cubicBezTo>
                    <a:pt x="114981" y="14365"/>
                    <a:pt x="98943" y="75"/>
                    <a:pt x="81204" y="75"/>
                  </a:cubicBezTo>
                  <a:cubicBezTo>
                    <a:pt x="57634" y="75"/>
                    <a:pt x="32119" y="25146"/>
                    <a:pt x="24829" y="55733"/>
                  </a:cubicBezTo>
                  <a:lnTo>
                    <a:pt x="1016" y="154264"/>
                  </a:lnTo>
                  <a:close/>
                  <a:moveTo>
                    <a:pt x="54961" y="108133"/>
                  </a:moveTo>
                  <a:cubicBezTo>
                    <a:pt x="37951" y="108133"/>
                    <a:pt x="34063" y="88076"/>
                    <a:pt x="34063" y="85819"/>
                  </a:cubicBezTo>
                  <a:cubicBezTo>
                    <a:pt x="34063" y="84816"/>
                    <a:pt x="35278" y="79802"/>
                    <a:pt x="36007" y="76543"/>
                  </a:cubicBezTo>
                  <a:cubicBezTo>
                    <a:pt x="42811" y="48463"/>
                    <a:pt x="45241" y="39437"/>
                    <a:pt x="50587" y="29408"/>
                  </a:cubicBezTo>
                  <a:cubicBezTo>
                    <a:pt x="61036" y="11106"/>
                    <a:pt x="73185" y="5590"/>
                    <a:pt x="80718" y="5590"/>
                  </a:cubicBezTo>
                  <a:cubicBezTo>
                    <a:pt x="89709" y="5590"/>
                    <a:pt x="97485" y="12861"/>
                    <a:pt x="97485" y="30160"/>
                  </a:cubicBezTo>
                  <a:cubicBezTo>
                    <a:pt x="97485" y="43950"/>
                    <a:pt x="90438" y="72030"/>
                    <a:pt x="83877" y="84315"/>
                  </a:cubicBezTo>
                  <a:cubicBezTo>
                    <a:pt x="75858" y="100110"/>
                    <a:pt x="64195" y="108133"/>
                    <a:pt x="54961" y="10813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95" name="Dowolny kształt: kształt 194">
              <a:extLst>
                <a:ext uri="{FF2B5EF4-FFF2-40B4-BE49-F238E27FC236}">
                  <a16:creationId xmlns:a16="http://schemas.microsoft.com/office/drawing/2014/main" id="{CF2634F2-8B45-BE23-459D-2AC583CBCD87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2484990" y="7124282"/>
              <a:ext cx="28430" cy="74963"/>
            </a:xfrm>
            <a:custGeom>
              <a:avLst/>
              <a:gdLst>
                <a:gd name="connsiteX0" fmla="*/ 28722 w 28430"/>
                <a:gd name="connsiteY0" fmla="*/ 26400 h 74963"/>
                <a:gd name="connsiteX1" fmla="*/ 13171 w 28430"/>
                <a:gd name="connsiteY1" fmla="*/ 75 h 74963"/>
                <a:gd name="connsiteX2" fmla="*/ 292 w 28430"/>
                <a:gd name="connsiteY2" fmla="*/ 13363 h 74963"/>
                <a:gd name="connsiteX3" fmla="*/ 13171 w 28430"/>
                <a:gd name="connsiteY3" fmla="*/ 26650 h 74963"/>
                <a:gd name="connsiteX4" fmla="*/ 21675 w 28430"/>
                <a:gd name="connsiteY4" fmla="*/ 23391 h 74963"/>
                <a:gd name="connsiteX5" fmla="*/ 22890 w 28430"/>
                <a:gd name="connsiteY5" fmla="*/ 22639 h 74963"/>
                <a:gd name="connsiteX6" fmla="*/ 23376 w 28430"/>
                <a:gd name="connsiteY6" fmla="*/ 26400 h 74963"/>
                <a:gd name="connsiteX7" fmla="*/ 6853 w 28430"/>
                <a:gd name="connsiteY7" fmla="*/ 68269 h 74963"/>
                <a:gd name="connsiteX8" fmla="*/ 4180 w 28430"/>
                <a:gd name="connsiteY8" fmla="*/ 72280 h 74963"/>
                <a:gd name="connsiteX9" fmla="*/ 6610 w 28430"/>
                <a:gd name="connsiteY9" fmla="*/ 75038 h 74963"/>
                <a:gd name="connsiteX10" fmla="*/ 28722 w 28430"/>
                <a:gd name="connsiteY10" fmla="*/ 26400 h 74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30" h="74963">
                  <a:moveTo>
                    <a:pt x="28722" y="26400"/>
                  </a:moveTo>
                  <a:cubicBezTo>
                    <a:pt x="28722" y="9853"/>
                    <a:pt x="22647" y="75"/>
                    <a:pt x="13171" y="75"/>
                  </a:cubicBezTo>
                  <a:cubicBezTo>
                    <a:pt x="5152" y="75"/>
                    <a:pt x="292" y="6343"/>
                    <a:pt x="292" y="13363"/>
                  </a:cubicBezTo>
                  <a:cubicBezTo>
                    <a:pt x="292" y="20132"/>
                    <a:pt x="5152" y="26650"/>
                    <a:pt x="13171" y="26650"/>
                  </a:cubicBezTo>
                  <a:cubicBezTo>
                    <a:pt x="16087" y="26650"/>
                    <a:pt x="19245" y="25648"/>
                    <a:pt x="21675" y="23391"/>
                  </a:cubicBezTo>
                  <a:cubicBezTo>
                    <a:pt x="22404" y="22890"/>
                    <a:pt x="22647" y="22639"/>
                    <a:pt x="22890" y="22639"/>
                  </a:cubicBezTo>
                  <a:cubicBezTo>
                    <a:pt x="23133" y="22639"/>
                    <a:pt x="23376" y="22890"/>
                    <a:pt x="23376" y="26400"/>
                  </a:cubicBezTo>
                  <a:cubicBezTo>
                    <a:pt x="23376" y="44953"/>
                    <a:pt x="14872" y="59995"/>
                    <a:pt x="6853" y="68269"/>
                  </a:cubicBezTo>
                  <a:cubicBezTo>
                    <a:pt x="4180" y="71027"/>
                    <a:pt x="4180" y="71528"/>
                    <a:pt x="4180" y="72280"/>
                  </a:cubicBezTo>
                  <a:cubicBezTo>
                    <a:pt x="4180" y="74036"/>
                    <a:pt x="5395" y="75038"/>
                    <a:pt x="6610" y="75038"/>
                  </a:cubicBezTo>
                  <a:cubicBezTo>
                    <a:pt x="9283" y="75038"/>
                    <a:pt x="28722" y="55733"/>
                    <a:pt x="28722" y="26400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96" name="Dowolny kształt: kształt 195">
              <a:extLst>
                <a:ext uri="{FF2B5EF4-FFF2-40B4-BE49-F238E27FC236}">
                  <a16:creationId xmlns:a16="http://schemas.microsoft.com/office/drawing/2014/main" id="{DD660101-A67F-5A8C-BB2C-B797DFF24F08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2581567" y="6979620"/>
              <a:ext cx="146769" cy="171237"/>
            </a:xfrm>
            <a:custGeom>
              <a:avLst/>
              <a:gdLst>
                <a:gd name="connsiteX0" fmla="*/ 81700 w 146769"/>
                <a:gd name="connsiteY0" fmla="*/ 19630 h 171237"/>
                <a:gd name="connsiteX1" fmla="*/ 107457 w 146769"/>
                <a:gd name="connsiteY1" fmla="*/ 7847 h 171237"/>
                <a:gd name="connsiteX2" fmla="*/ 116691 w 146769"/>
                <a:gd name="connsiteY2" fmla="*/ 3083 h 171237"/>
                <a:gd name="connsiteX3" fmla="*/ 112803 w 146769"/>
                <a:gd name="connsiteY3" fmla="*/ 75 h 171237"/>
                <a:gd name="connsiteX4" fmla="*/ 76840 w 146769"/>
                <a:gd name="connsiteY4" fmla="*/ 827 h 171237"/>
                <a:gd name="connsiteX5" fmla="*/ 44521 w 146769"/>
                <a:gd name="connsiteY5" fmla="*/ 75 h 171237"/>
                <a:gd name="connsiteX6" fmla="*/ 39905 w 146769"/>
                <a:gd name="connsiteY6" fmla="*/ 5089 h 171237"/>
                <a:gd name="connsiteX7" fmla="*/ 46708 w 146769"/>
                <a:gd name="connsiteY7" fmla="*/ 7847 h 171237"/>
                <a:gd name="connsiteX8" fmla="*/ 55942 w 146769"/>
                <a:gd name="connsiteY8" fmla="*/ 8348 h 171237"/>
                <a:gd name="connsiteX9" fmla="*/ 62503 w 146769"/>
                <a:gd name="connsiteY9" fmla="*/ 12360 h 171237"/>
                <a:gd name="connsiteX10" fmla="*/ 61531 w 146769"/>
                <a:gd name="connsiteY10" fmla="*/ 17123 h 171237"/>
                <a:gd name="connsiteX11" fmla="*/ 28970 w 146769"/>
                <a:gd name="connsiteY11" fmla="*/ 151757 h 171237"/>
                <a:gd name="connsiteX12" fmla="*/ 6857 w 146769"/>
                <a:gd name="connsiteY12" fmla="*/ 163541 h 171237"/>
                <a:gd name="connsiteX13" fmla="*/ 296 w 146769"/>
                <a:gd name="connsiteY13" fmla="*/ 168555 h 171237"/>
                <a:gd name="connsiteX14" fmla="*/ 6857 w 146769"/>
                <a:gd name="connsiteY14" fmla="*/ 171313 h 171237"/>
                <a:gd name="connsiteX15" fmla="*/ 119364 w 146769"/>
                <a:gd name="connsiteY15" fmla="*/ 171313 h 171237"/>
                <a:gd name="connsiteX16" fmla="*/ 126897 w 146769"/>
                <a:gd name="connsiteY16" fmla="*/ 167051 h 171237"/>
                <a:gd name="connsiteX17" fmla="*/ 146094 w 146769"/>
                <a:gd name="connsiteY17" fmla="*/ 112896 h 171237"/>
                <a:gd name="connsiteX18" fmla="*/ 147066 w 146769"/>
                <a:gd name="connsiteY18" fmla="*/ 109386 h 171237"/>
                <a:gd name="connsiteX19" fmla="*/ 144150 w 146769"/>
                <a:gd name="connsiteY19" fmla="*/ 106628 h 171237"/>
                <a:gd name="connsiteX20" fmla="*/ 140019 w 146769"/>
                <a:gd name="connsiteY20" fmla="*/ 111893 h 171237"/>
                <a:gd name="connsiteX21" fmla="*/ 79027 w 146769"/>
                <a:gd name="connsiteY21" fmla="*/ 163541 h 171237"/>
                <a:gd name="connsiteX22" fmla="*/ 56185 w 146769"/>
                <a:gd name="connsiteY22" fmla="*/ 163541 h 171237"/>
                <a:gd name="connsiteX23" fmla="*/ 50839 w 146769"/>
                <a:gd name="connsiteY23" fmla="*/ 163290 h 171237"/>
                <a:gd name="connsiteX24" fmla="*/ 47680 w 146769"/>
                <a:gd name="connsiteY24" fmla="*/ 160783 h 171237"/>
                <a:gd name="connsiteX25" fmla="*/ 48895 w 146769"/>
                <a:gd name="connsiteY25" fmla="*/ 155016 h 171237"/>
                <a:gd name="connsiteX26" fmla="*/ 81700 w 146769"/>
                <a:gd name="connsiteY26" fmla="*/ 19630 h 171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6769" h="171237">
                  <a:moveTo>
                    <a:pt x="81700" y="19630"/>
                  </a:moveTo>
                  <a:cubicBezTo>
                    <a:pt x="83887" y="10605"/>
                    <a:pt x="84616" y="7847"/>
                    <a:pt x="107457" y="7847"/>
                  </a:cubicBezTo>
                  <a:cubicBezTo>
                    <a:pt x="114747" y="7847"/>
                    <a:pt x="116691" y="7847"/>
                    <a:pt x="116691" y="3083"/>
                  </a:cubicBezTo>
                  <a:cubicBezTo>
                    <a:pt x="116691" y="75"/>
                    <a:pt x="114018" y="75"/>
                    <a:pt x="112803" y="75"/>
                  </a:cubicBezTo>
                  <a:cubicBezTo>
                    <a:pt x="104784" y="75"/>
                    <a:pt x="84859" y="827"/>
                    <a:pt x="76840" y="827"/>
                  </a:cubicBezTo>
                  <a:cubicBezTo>
                    <a:pt x="69550" y="827"/>
                    <a:pt x="51811" y="75"/>
                    <a:pt x="44521" y="75"/>
                  </a:cubicBezTo>
                  <a:cubicBezTo>
                    <a:pt x="42821" y="75"/>
                    <a:pt x="39905" y="75"/>
                    <a:pt x="39905" y="5089"/>
                  </a:cubicBezTo>
                  <a:cubicBezTo>
                    <a:pt x="39905" y="7847"/>
                    <a:pt x="42092" y="7847"/>
                    <a:pt x="46708" y="7847"/>
                  </a:cubicBezTo>
                  <a:cubicBezTo>
                    <a:pt x="47194" y="7847"/>
                    <a:pt x="51811" y="7847"/>
                    <a:pt x="55942" y="8348"/>
                  </a:cubicBezTo>
                  <a:cubicBezTo>
                    <a:pt x="60316" y="8850"/>
                    <a:pt x="62503" y="9100"/>
                    <a:pt x="62503" y="12360"/>
                  </a:cubicBezTo>
                  <a:cubicBezTo>
                    <a:pt x="62503" y="13363"/>
                    <a:pt x="62260" y="14115"/>
                    <a:pt x="61531" y="17123"/>
                  </a:cubicBezTo>
                  <a:lnTo>
                    <a:pt x="28970" y="151757"/>
                  </a:lnTo>
                  <a:cubicBezTo>
                    <a:pt x="26540" y="161535"/>
                    <a:pt x="26054" y="163541"/>
                    <a:pt x="6857" y="163541"/>
                  </a:cubicBezTo>
                  <a:cubicBezTo>
                    <a:pt x="2726" y="163541"/>
                    <a:pt x="296" y="163541"/>
                    <a:pt x="296" y="168555"/>
                  </a:cubicBezTo>
                  <a:cubicBezTo>
                    <a:pt x="296" y="171313"/>
                    <a:pt x="2483" y="171313"/>
                    <a:pt x="6857" y="171313"/>
                  </a:cubicBezTo>
                  <a:lnTo>
                    <a:pt x="119364" y="171313"/>
                  </a:lnTo>
                  <a:cubicBezTo>
                    <a:pt x="125196" y="171313"/>
                    <a:pt x="125439" y="171313"/>
                    <a:pt x="126897" y="167051"/>
                  </a:cubicBezTo>
                  <a:lnTo>
                    <a:pt x="146094" y="112896"/>
                  </a:lnTo>
                  <a:cubicBezTo>
                    <a:pt x="147066" y="110138"/>
                    <a:pt x="147066" y="109637"/>
                    <a:pt x="147066" y="109386"/>
                  </a:cubicBezTo>
                  <a:cubicBezTo>
                    <a:pt x="147066" y="108383"/>
                    <a:pt x="146337" y="106628"/>
                    <a:pt x="144150" y="106628"/>
                  </a:cubicBezTo>
                  <a:cubicBezTo>
                    <a:pt x="141963" y="106628"/>
                    <a:pt x="141720" y="107882"/>
                    <a:pt x="140019" y="111893"/>
                  </a:cubicBezTo>
                  <a:cubicBezTo>
                    <a:pt x="131757" y="134959"/>
                    <a:pt x="121065" y="163541"/>
                    <a:pt x="79027" y="163541"/>
                  </a:cubicBezTo>
                  <a:lnTo>
                    <a:pt x="56185" y="163541"/>
                  </a:lnTo>
                  <a:cubicBezTo>
                    <a:pt x="52783" y="163541"/>
                    <a:pt x="52297" y="163541"/>
                    <a:pt x="50839" y="163290"/>
                  </a:cubicBezTo>
                  <a:cubicBezTo>
                    <a:pt x="48409" y="163039"/>
                    <a:pt x="47680" y="162788"/>
                    <a:pt x="47680" y="160783"/>
                  </a:cubicBezTo>
                  <a:cubicBezTo>
                    <a:pt x="47680" y="160031"/>
                    <a:pt x="47680" y="159529"/>
                    <a:pt x="48895" y="155016"/>
                  </a:cubicBezTo>
                  <a:lnTo>
                    <a:pt x="81700" y="19630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97" name="Dowolny kształt: kształt 196">
              <a:extLst>
                <a:ext uri="{FF2B5EF4-FFF2-40B4-BE49-F238E27FC236}">
                  <a16:creationId xmlns:a16="http://schemas.microsoft.com/office/drawing/2014/main" id="{A9D1D163-7E3C-3B73-1139-BB3FEEB132B8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2751313" y="6962822"/>
              <a:ext cx="56375" cy="250714"/>
            </a:xfrm>
            <a:custGeom>
              <a:avLst/>
              <a:gdLst>
                <a:gd name="connsiteX0" fmla="*/ 56678 w 56375"/>
                <a:gd name="connsiteY0" fmla="*/ 125432 h 250714"/>
                <a:gd name="connsiteX1" fmla="*/ 40640 w 56375"/>
                <a:gd name="connsiteY1" fmla="*/ 47209 h 250714"/>
                <a:gd name="connsiteX2" fmla="*/ 2733 w 56375"/>
                <a:gd name="connsiteY2" fmla="*/ 75 h 250714"/>
                <a:gd name="connsiteX3" fmla="*/ 303 w 56375"/>
                <a:gd name="connsiteY3" fmla="*/ 2582 h 250714"/>
                <a:gd name="connsiteX4" fmla="*/ 4920 w 56375"/>
                <a:gd name="connsiteY4" fmla="*/ 8348 h 250714"/>
                <a:gd name="connsiteX5" fmla="*/ 42584 w 56375"/>
                <a:gd name="connsiteY5" fmla="*/ 125432 h 250714"/>
                <a:gd name="connsiteX6" fmla="*/ 3462 w 56375"/>
                <a:gd name="connsiteY6" fmla="*/ 244020 h 250714"/>
                <a:gd name="connsiteX7" fmla="*/ 303 w 56375"/>
                <a:gd name="connsiteY7" fmla="*/ 248282 h 250714"/>
                <a:gd name="connsiteX8" fmla="*/ 2733 w 56375"/>
                <a:gd name="connsiteY8" fmla="*/ 250789 h 250714"/>
                <a:gd name="connsiteX9" fmla="*/ 41369 w 56375"/>
                <a:gd name="connsiteY9" fmla="*/ 201900 h 250714"/>
                <a:gd name="connsiteX10" fmla="*/ 56678 w 56375"/>
                <a:gd name="connsiteY10" fmla="*/ 125432 h 25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375" h="250714">
                  <a:moveTo>
                    <a:pt x="56678" y="125432"/>
                  </a:moveTo>
                  <a:cubicBezTo>
                    <a:pt x="56678" y="105876"/>
                    <a:pt x="54005" y="75540"/>
                    <a:pt x="40640" y="47209"/>
                  </a:cubicBezTo>
                  <a:cubicBezTo>
                    <a:pt x="26061" y="16371"/>
                    <a:pt x="5163" y="75"/>
                    <a:pt x="2733" y="75"/>
                  </a:cubicBezTo>
                  <a:cubicBezTo>
                    <a:pt x="1275" y="75"/>
                    <a:pt x="303" y="1078"/>
                    <a:pt x="303" y="2582"/>
                  </a:cubicBezTo>
                  <a:cubicBezTo>
                    <a:pt x="303" y="3334"/>
                    <a:pt x="303" y="3835"/>
                    <a:pt x="4920" y="8348"/>
                  </a:cubicBezTo>
                  <a:cubicBezTo>
                    <a:pt x="28734" y="33169"/>
                    <a:pt x="42584" y="73033"/>
                    <a:pt x="42584" y="125432"/>
                  </a:cubicBezTo>
                  <a:cubicBezTo>
                    <a:pt x="42584" y="168304"/>
                    <a:pt x="33593" y="212430"/>
                    <a:pt x="3462" y="244020"/>
                  </a:cubicBezTo>
                  <a:cubicBezTo>
                    <a:pt x="303" y="247028"/>
                    <a:pt x="303" y="247530"/>
                    <a:pt x="303" y="248282"/>
                  </a:cubicBezTo>
                  <a:cubicBezTo>
                    <a:pt x="303" y="249786"/>
                    <a:pt x="1275" y="250789"/>
                    <a:pt x="2733" y="250789"/>
                  </a:cubicBezTo>
                  <a:cubicBezTo>
                    <a:pt x="5163" y="250789"/>
                    <a:pt x="27033" y="233741"/>
                    <a:pt x="41369" y="201900"/>
                  </a:cubicBezTo>
                  <a:cubicBezTo>
                    <a:pt x="53762" y="174321"/>
                    <a:pt x="56678" y="146492"/>
                    <a:pt x="56678" y="12543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pic>
        <p:nvPicPr>
          <p:cNvPr id="146" name="Obraz 145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rho^{(0)}$$&#10;\end{document}&#10;" title="IguanaTex Bitmap Display">
            <a:extLst>
              <a:ext uri="{FF2B5EF4-FFF2-40B4-BE49-F238E27FC236}">
                <a16:creationId xmlns:a16="http://schemas.microsoft.com/office/drawing/2014/main" id="{8A6B706F-958B-8D7C-0E3E-BA4EC22E12AF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701" y="5456455"/>
            <a:ext cx="274216" cy="234599"/>
          </a:xfrm>
          <a:prstGeom prst="rect">
            <a:avLst/>
          </a:prstGeom>
          <a:noFill/>
          <a:ln/>
          <a:effectLst/>
        </p:spPr>
      </p:pic>
      <p:pic>
        <p:nvPicPr>
          <p:cNvPr id="158" name="Obraz 157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rho^{(1)}$$&#10;\end{document}&#10;" title="IguanaTex Bitmap Display">
            <a:extLst>
              <a:ext uri="{FF2B5EF4-FFF2-40B4-BE49-F238E27FC236}">
                <a16:creationId xmlns:a16="http://schemas.microsoft.com/office/drawing/2014/main" id="{C6A0DF75-2446-C55C-8F08-9A5CC9C50C3C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235" y="5442229"/>
            <a:ext cx="274565" cy="236210"/>
          </a:xfrm>
          <a:prstGeom prst="rect">
            <a:avLst/>
          </a:prstGeom>
          <a:noFill/>
          <a:ln/>
          <a:effectLst/>
        </p:spPr>
      </p:pic>
      <p:pic>
        <p:nvPicPr>
          <p:cNvPr id="161" name="Obraz 160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rho^{(2)}$$&#10;\end{document}&#10;" title="IguanaTex Bitmap Display">
            <a:extLst>
              <a:ext uri="{FF2B5EF4-FFF2-40B4-BE49-F238E27FC236}">
                <a16:creationId xmlns:a16="http://schemas.microsoft.com/office/drawing/2014/main" id="{1E12354C-BD7B-CEBA-1CA4-768C6AA0E1BB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0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599" y="5444861"/>
            <a:ext cx="274565" cy="236210"/>
          </a:xfrm>
          <a:prstGeom prst="rect">
            <a:avLst/>
          </a:prstGeom>
          <a:noFill/>
          <a:ln/>
          <a:effectLst/>
        </p:spPr>
      </p:pic>
      <p:pic>
        <p:nvPicPr>
          <p:cNvPr id="152" name="Obraz 151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L^{(0)}$$&#10;\end{document}&#10;" title="IguanaTex Bitmap Display">
            <a:extLst>
              <a:ext uri="{FF2B5EF4-FFF2-40B4-BE49-F238E27FC236}">
                <a16:creationId xmlns:a16="http://schemas.microsoft.com/office/drawing/2014/main" id="{B5C88F50-FAE9-7277-D047-9769280CA15D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576" y="5834742"/>
            <a:ext cx="303285" cy="191921"/>
          </a:xfrm>
          <a:prstGeom prst="rect">
            <a:avLst/>
          </a:prstGeom>
          <a:noFill/>
          <a:ln/>
          <a:effectLst/>
        </p:spPr>
      </p:pic>
      <p:pic>
        <p:nvPicPr>
          <p:cNvPr id="155" name="Obraz 154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L^{(1)}$$&#10;\end{document}&#10;" title="IguanaTex Bitmap Display">
            <a:extLst>
              <a:ext uri="{FF2B5EF4-FFF2-40B4-BE49-F238E27FC236}">
                <a16:creationId xmlns:a16="http://schemas.microsoft.com/office/drawing/2014/main" id="{02F414B5-EE01-E456-220E-BFBB6AD996A0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216" y="5827730"/>
            <a:ext cx="304786" cy="193551"/>
          </a:xfrm>
          <a:prstGeom prst="rect">
            <a:avLst/>
          </a:prstGeom>
          <a:noFill/>
          <a:ln/>
          <a:effectLst/>
        </p:spPr>
      </p:pic>
      <p:pic>
        <p:nvPicPr>
          <p:cNvPr id="165" name="Obraz 164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dots$$&#10;\end{document}&#10;" title="IguanaTex Bitmap Display">
            <a:extLst>
              <a:ext uri="{FF2B5EF4-FFF2-40B4-BE49-F238E27FC236}">
                <a16:creationId xmlns:a16="http://schemas.microsoft.com/office/drawing/2014/main" id="{F19E3C5F-ED94-0ED8-B6D1-D2DC8C6DE767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0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544" y="5745839"/>
            <a:ext cx="192594" cy="22523"/>
          </a:xfrm>
          <a:prstGeom prst="rect">
            <a:avLst/>
          </a:prstGeom>
          <a:noFill/>
          <a:ln/>
          <a:effectLst/>
        </p:spPr>
      </p:pic>
      <p:cxnSp>
        <p:nvCxnSpPr>
          <p:cNvPr id="167" name="Łącznik prosty ze strzałką 166">
            <a:extLst>
              <a:ext uri="{FF2B5EF4-FFF2-40B4-BE49-F238E27FC236}">
                <a16:creationId xmlns:a16="http://schemas.microsoft.com/office/drawing/2014/main" id="{608348E0-7EE6-F64A-845E-75B2DB0144D4}"/>
              </a:ext>
            </a:extLst>
          </p:cNvPr>
          <p:cNvCxnSpPr>
            <a:cxnSpLocks/>
          </p:cNvCxnSpPr>
          <p:nvPr/>
        </p:nvCxnSpPr>
        <p:spPr>
          <a:xfrm>
            <a:off x="5422109" y="5683966"/>
            <a:ext cx="95466" cy="14376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Łącznik prosty ze strzałką 168">
            <a:extLst>
              <a:ext uri="{FF2B5EF4-FFF2-40B4-BE49-F238E27FC236}">
                <a16:creationId xmlns:a16="http://schemas.microsoft.com/office/drawing/2014/main" id="{C052E96E-2636-EB8E-6B77-2DB8E63CA73D}"/>
              </a:ext>
            </a:extLst>
          </p:cNvPr>
          <p:cNvCxnSpPr>
            <a:cxnSpLocks/>
          </p:cNvCxnSpPr>
          <p:nvPr/>
        </p:nvCxnSpPr>
        <p:spPr>
          <a:xfrm flipV="1">
            <a:off x="5808370" y="5688713"/>
            <a:ext cx="79542" cy="11997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Łącznik prosty ze strzałką 177">
            <a:extLst>
              <a:ext uri="{FF2B5EF4-FFF2-40B4-BE49-F238E27FC236}">
                <a16:creationId xmlns:a16="http://schemas.microsoft.com/office/drawing/2014/main" id="{468D813E-6DA2-5293-D2C5-BA5D4A30A739}"/>
              </a:ext>
            </a:extLst>
          </p:cNvPr>
          <p:cNvCxnSpPr>
            <a:cxnSpLocks/>
          </p:cNvCxnSpPr>
          <p:nvPr/>
        </p:nvCxnSpPr>
        <p:spPr>
          <a:xfrm flipV="1">
            <a:off x="6430771" y="5688130"/>
            <a:ext cx="79542" cy="11997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Łącznik prosty ze strzałką 178">
            <a:extLst>
              <a:ext uri="{FF2B5EF4-FFF2-40B4-BE49-F238E27FC236}">
                <a16:creationId xmlns:a16="http://schemas.microsoft.com/office/drawing/2014/main" id="{273142EA-C9FD-8614-7ED1-BF756926F6E0}"/>
              </a:ext>
            </a:extLst>
          </p:cNvPr>
          <p:cNvCxnSpPr>
            <a:cxnSpLocks/>
          </p:cNvCxnSpPr>
          <p:nvPr/>
        </p:nvCxnSpPr>
        <p:spPr>
          <a:xfrm>
            <a:off x="6044705" y="5696480"/>
            <a:ext cx="95466" cy="14376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pole tekstowe 179">
            <a:extLst>
              <a:ext uri="{FF2B5EF4-FFF2-40B4-BE49-F238E27FC236}">
                <a16:creationId xmlns:a16="http://schemas.microsoft.com/office/drawing/2014/main" id="{F66CDA4E-B0A4-3A89-14AC-084B16B6D021}"/>
              </a:ext>
            </a:extLst>
          </p:cNvPr>
          <p:cNvSpPr txBox="1"/>
          <p:nvPr/>
        </p:nvSpPr>
        <p:spPr>
          <a:xfrm>
            <a:off x="7002950" y="5387187"/>
            <a:ext cx="1974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Each</a:t>
            </a:r>
            <a:r>
              <a:rPr lang="pl-PL" sz="1400" dirty="0"/>
              <a:t> step </a:t>
            </a:r>
            <a:r>
              <a:rPr lang="pl-PL" sz="1400" dirty="0" err="1"/>
              <a:t>is</a:t>
            </a:r>
            <a:r>
              <a:rPr lang="pl-PL" sz="1400" dirty="0"/>
              <a:t> a </a:t>
            </a:r>
            <a:r>
              <a:rPr lang="pl-PL" sz="1400" dirty="0" err="1"/>
              <a:t>simple</a:t>
            </a:r>
            <a:r>
              <a:rPr lang="pl-PL" sz="1400" dirty="0"/>
              <a:t> </a:t>
            </a:r>
            <a:r>
              <a:rPr lang="pl-PL" sz="1400" dirty="0" err="1"/>
              <a:t>linear</a:t>
            </a:r>
            <a:r>
              <a:rPr lang="pl-PL" sz="1400" dirty="0"/>
              <a:t> </a:t>
            </a:r>
            <a:r>
              <a:rPr lang="pl-PL" sz="1400" dirty="0" err="1"/>
              <a:t>or</a:t>
            </a:r>
            <a:r>
              <a:rPr lang="pl-PL" sz="1400" dirty="0"/>
              <a:t> </a:t>
            </a:r>
            <a:r>
              <a:rPr lang="pl-PL" sz="1400" dirty="0" err="1"/>
              <a:t>an</a:t>
            </a:r>
            <a:r>
              <a:rPr lang="pl-PL" sz="1400" dirty="0"/>
              <a:t> </a:t>
            </a:r>
            <a:r>
              <a:rPr lang="pl-PL" sz="1400" dirty="0" err="1"/>
              <a:t>eigenvalue</a:t>
            </a:r>
            <a:r>
              <a:rPr lang="pl-PL" sz="1400" dirty="0"/>
              <a:t> problem!</a:t>
            </a:r>
          </a:p>
        </p:txBody>
      </p:sp>
      <p:cxnSp>
        <p:nvCxnSpPr>
          <p:cNvPr id="2" name="Łącznik prosty ze strzałką 1">
            <a:extLst>
              <a:ext uri="{FF2B5EF4-FFF2-40B4-BE49-F238E27FC236}">
                <a16:creationId xmlns:a16="http://schemas.microsoft.com/office/drawing/2014/main" id="{DFA39650-1D74-85D9-84D1-70FDF18FBB71}"/>
              </a:ext>
            </a:extLst>
          </p:cNvPr>
          <p:cNvCxnSpPr>
            <a:cxnSpLocks/>
          </p:cNvCxnSpPr>
          <p:nvPr/>
        </p:nvCxnSpPr>
        <p:spPr>
          <a:xfrm>
            <a:off x="1752655" y="2564904"/>
            <a:ext cx="241406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wal 34">
            <a:extLst>
              <a:ext uri="{FF2B5EF4-FFF2-40B4-BE49-F238E27FC236}">
                <a16:creationId xmlns:a16="http://schemas.microsoft.com/office/drawing/2014/main" id="{9BB2E643-8BAC-A44E-0D75-45855FD9B37C}"/>
              </a:ext>
            </a:extLst>
          </p:cNvPr>
          <p:cNvSpPr/>
          <p:nvPr/>
        </p:nvSpPr>
        <p:spPr>
          <a:xfrm>
            <a:off x="1005603" y="1320948"/>
            <a:ext cx="681152" cy="160165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Owal 35">
            <a:extLst>
              <a:ext uri="{FF2B5EF4-FFF2-40B4-BE49-F238E27FC236}">
                <a16:creationId xmlns:a16="http://schemas.microsoft.com/office/drawing/2014/main" id="{B15F1F36-991D-17D6-F9A5-48DC037FB266}"/>
              </a:ext>
            </a:extLst>
          </p:cNvPr>
          <p:cNvSpPr/>
          <p:nvPr/>
        </p:nvSpPr>
        <p:spPr>
          <a:xfrm>
            <a:off x="4225910" y="1307719"/>
            <a:ext cx="681152" cy="160165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A8E58F74-52D3-9484-5252-F4266AA654A7}"/>
              </a:ext>
            </a:extLst>
          </p:cNvPr>
          <p:cNvSpPr txBox="1"/>
          <p:nvPr/>
        </p:nvSpPr>
        <p:spPr>
          <a:xfrm>
            <a:off x="109330" y="2977576"/>
            <a:ext cx="2321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Ancilla</a:t>
            </a:r>
            <a:r>
              <a:rPr lang="pl-PL" dirty="0"/>
              <a:t> </a:t>
            </a:r>
            <a:r>
              <a:rPr lang="pl-PL" dirty="0" err="1"/>
              <a:t>insensitive</a:t>
            </a:r>
            <a:r>
              <a:rPr lang="pl-PL" dirty="0"/>
              <a:t>!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2D93BA34-853B-DE2A-E63A-4985CD5A511F}"/>
              </a:ext>
            </a:extLst>
          </p:cNvPr>
          <p:cNvSpPr txBox="1"/>
          <p:nvPr/>
        </p:nvSpPr>
        <p:spPr>
          <a:xfrm>
            <a:off x="6791806" y="2984006"/>
            <a:ext cx="2321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Ancilla</a:t>
            </a:r>
            <a:r>
              <a:rPr lang="pl-PL" dirty="0"/>
              <a:t> </a:t>
            </a:r>
            <a:r>
              <a:rPr lang="pl-PL" dirty="0" err="1"/>
              <a:t>sensitive</a:t>
            </a:r>
            <a:r>
              <a:rPr lang="pl-PL" dirty="0"/>
              <a:t>!</a:t>
            </a:r>
          </a:p>
        </p:txBody>
      </p:sp>
      <p:pic>
        <p:nvPicPr>
          <p:cNvPr id="254" name="Obraz 253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alpha = \sum_k \dot{\tilde{K}}^{\varphi \dagger}_k \dot{\tilde{K}}_k^{\varphi}$$&#10;\end{document}&#10;" title="IguanaTex Bitmap Display">
            <a:extLst>
              <a:ext uri="{FF2B5EF4-FFF2-40B4-BE49-F238E27FC236}">
                <a16:creationId xmlns:a16="http://schemas.microsoft.com/office/drawing/2014/main" id="{62A20FF9-4720-6DF2-C280-22CE111BD0AA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186" y="5407462"/>
            <a:ext cx="1383134" cy="496768"/>
          </a:xfrm>
          <a:prstGeom prst="rect">
            <a:avLst/>
          </a:prstGeom>
          <a:noFill/>
          <a:ln/>
          <a:effectLst/>
        </p:spPr>
      </p:pic>
      <p:sp>
        <p:nvSpPr>
          <p:cNvPr id="255" name="pole tekstowe 254">
            <a:extLst>
              <a:ext uri="{FF2B5EF4-FFF2-40B4-BE49-F238E27FC236}">
                <a16:creationId xmlns:a16="http://schemas.microsoft.com/office/drawing/2014/main" id="{C565B6F8-8F6F-1332-C367-4E2C7842E9E1}"/>
              </a:ext>
            </a:extLst>
          </p:cNvPr>
          <p:cNvSpPr txBox="1"/>
          <p:nvPr/>
        </p:nvSpPr>
        <p:spPr>
          <a:xfrm>
            <a:off x="384271" y="5898986"/>
            <a:ext cx="3376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A </a:t>
            </a:r>
            <a:r>
              <a:rPr lang="pl-PL" sz="1600" dirty="0" err="1"/>
              <a:t>simple</a:t>
            </a:r>
            <a:r>
              <a:rPr lang="pl-PL" sz="1600" dirty="0"/>
              <a:t> SDP </a:t>
            </a:r>
            <a:r>
              <a:rPr lang="pl-PL" sz="1600" dirty="0" err="1"/>
              <a:t>programme</a:t>
            </a:r>
            <a:r>
              <a:rPr lang="pl-PL" sz="1600" dirty="0"/>
              <a:t>!</a:t>
            </a:r>
          </a:p>
        </p:txBody>
      </p:sp>
      <p:grpSp>
        <p:nvGrpSpPr>
          <p:cNvPr id="256" name="Grupa 255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tilde{K}_{k}^{\varphi} = \sum_j v_{kj}(\varphi) K_{j}^{\varphi}$$&#10; \end{document}&#10;" title="IguanaTex Vector Display">
            <a:extLst>
              <a:ext uri="{FF2B5EF4-FFF2-40B4-BE49-F238E27FC236}">
                <a16:creationId xmlns:a16="http://schemas.microsoft.com/office/drawing/2014/main" id="{CB837259-E23D-7925-55D8-D1AC3A94FF09}"/>
              </a:ext>
            </a:extLst>
          </p:cNvPr>
          <p:cNvGrpSpPr>
            <a:grpSpLocks noChangeAspect="1"/>
          </p:cNvGrpSpPr>
          <p:nvPr>
            <p:custDataLst>
              <p:tags r:id="rId17"/>
            </p:custDataLst>
          </p:nvPr>
        </p:nvGrpSpPr>
        <p:grpSpPr>
          <a:xfrm>
            <a:off x="442023" y="5459026"/>
            <a:ext cx="1692368" cy="432823"/>
            <a:chOff x="4185391" y="6779452"/>
            <a:chExt cx="1692368" cy="432823"/>
          </a:xfrm>
        </p:grpSpPr>
        <p:sp>
          <p:nvSpPr>
            <p:cNvPr id="257" name="Dowolny kształt: kształt 256">
              <a:extLst>
                <a:ext uri="{FF2B5EF4-FFF2-40B4-BE49-F238E27FC236}">
                  <a16:creationId xmlns:a16="http://schemas.microsoft.com/office/drawing/2014/main" id="{043A3A5A-E125-BED2-6308-BBAE9ADBC9FA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246653" y="6785018"/>
              <a:ext cx="65601" cy="17711"/>
            </a:xfrm>
            <a:custGeom>
              <a:avLst/>
              <a:gdLst>
                <a:gd name="connsiteX0" fmla="*/ 65794 w 65601"/>
                <a:gd name="connsiteY0" fmla="*/ 2929 h 17711"/>
                <a:gd name="connsiteX1" fmla="*/ 62642 w 65601"/>
                <a:gd name="connsiteY1" fmla="*/ 72 h 17711"/>
                <a:gd name="connsiteX2" fmla="*/ 46488 w 65601"/>
                <a:gd name="connsiteY2" fmla="*/ 9214 h 17711"/>
                <a:gd name="connsiteX3" fmla="*/ 33683 w 65601"/>
                <a:gd name="connsiteY3" fmla="*/ 4452 h 17711"/>
                <a:gd name="connsiteX4" fmla="*/ 21469 w 65601"/>
                <a:gd name="connsiteY4" fmla="*/ 72 h 17711"/>
                <a:gd name="connsiteX5" fmla="*/ 193 w 65601"/>
                <a:gd name="connsiteY5" fmla="*/ 14927 h 17711"/>
                <a:gd name="connsiteX6" fmla="*/ 3345 w 65601"/>
                <a:gd name="connsiteY6" fmla="*/ 17784 h 17711"/>
                <a:gd name="connsiteX7" fmla="*/ 19499 w 65601"/>
                <a:gd name="connsiteY7" fmla="*/ 8642 h 17711"/>
                <a:gd name="connsiteX8" fmla="*/ 32304 w 65601"/>
                <a:gd name="connsiteY8" fmla="*/ 13404 h 17711"/>
                <a:gd name="connsiteX9" fmla="*/ 44518 w 65601"/>
                <a:gd name="connsiteY9" fmla="*/ 17784 h 17711"/>
                <a:gd name="connsiteX10" fmla="*/ 65794 w 65601"/>
                <a:gd name="connsiteY10" fmla="*/ 2929 h 1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601" h="17711">
                  <a:moveTo>
                    <a:pt x="65794" y="2929"/>
                  </a:moveTo>
                  <a:lnTo>
                    <a:pt x="62642" y="72"/>
                  </a:lnTo>
                  <a:cubicBezTo>
                    <a:pt x="62642" y="263"/>
                    <a:pt x="55156" y="9214"/>
                    <a:pt x="46488" y="9214"/>
                  </a:cubicBezTo>
                  <a:cubicBezTo>
                    <a:pt x="41957" y="9214"/>
                    <a:pt x="37032" y="6357"/>
                    <a:pt x="33683" y="4452"/>
                  </a:cubicBezTo>
                  <a:cubicBezTo>
                    <a:pt x="28364" y="1405"/>
                    <a:pt x="24818" y="72"/>
                    <a:pt x="21469" y="72"/>
                  </a:cubicBezTo>
                  <a:cubicBezTo>
                    <a:pt x="13983" y="72"/>
                    <a:pt x="10240" y="4262"/>
                    <a:pt x="193" y="14927"/>
                  </a:cubicBezTo>
                  <a:lnTo>
                    <a:pt x="3345" y="17784"/>
                  </a:lnTo>
                  <a:cubicBezTo>
                    <a:pt x="3345" y="17593"/>
                    <a:pt x="10831" y="8642"/>
                    <a:pt x="19499" y="8642"/>
                  </a:cubicBezTo>
                  <a:cubicBezTo>
                    <a:pt x="24030" y="8642"/>
                    <a:pt x="28955" y="11499"/>
                    <a:pt x="32304" y="13404"/>
                  </a:cubicBezTo>
                  <a:cubicBezTo>
                    <a:pt x="37623" y="16451"/>
                    <a:pt x="41169" y="17784"/>
                    <a:pt x="44518" y="17784"/>
                  </a:cubicBezTo>
                  <a:cubicBezTo>
                    <a:pt x="52004" y="17784"/>
                    <a:pt x="55747" y="13594"/>
                    <a:pt x="65794" y="2929"/>
                  </a:cubicBez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58" name="Dowolny kształt: kształt 257">
              <a:extLst>
                <a:ext uri="{FF2B5EF4-FFF2-40B4-BE49-F238E27FC236}">
                  <a16:creationId xmlns:a16="http://schemas.microsoft.com/office/drawing/2014/main" id="{DF6D1C82-480B-EB6C-80FD-0661BB912FA6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185391" y="6830302"/>
              <a:ext cx="167648" cy="130075"/>
            </a:xfrm>
            <a:custGeom>
              <a:avLst/>
              <a:gdLst>
                <a:gd name="connsiteX0" fmla="*/ 92978 w 167648"/>
                <a:gd name="connsiteY0" fmla="*/ 53209 h 130075"/>
                <a:gd name="connsiteX1" fmla="*/ 91993 w 167648"/>
                <a:gd name="connsiteY1" fmla="*/ 50543 h 130075"/>
                <a:gd name="connsiteX2" fmla="*/ 97706 w 167648"/>
                <a:gd name="connsiteY2" fmla="*/ 46163 h 130075"/>
                <a:gd name="connsiteX3" fmla="*/ 132182 w 167648"/>
                <a:gd name="connsiteY3" fmla="*/ 20453 h 130075"/>
                <a:gd name="connsiteX4" fmla="*/ 164293 w 167648"/>
                <a:gd name="connsiteY4" fmla="*/ 5979 h 130075"/>
                <a:gd name="connsiteX5" fmla="*/ 167839 w 167648"/>
                <a:gd name="connsiteY5" fmla="*/ 2170 h 130075"/>
                <a:gd name="connsiteX6" fmla="*/ 165672 w 167648"/>
                <a:gd name="connsiteY6" fmla="*/ 75 h 130075"/>
                <a:gd name="connsiteX7" fmla="*/ 151685 w 167648"/>
                <a:gd name="connsiteY7" fmla="*/ 646 h 130075"/>
                <a:gd name="connsiteX8" fmla="*/ 129817 w 167648"/>
                <a:gd name="connsiteY8" fmla="*/ 75 h 130075"/>
                <a:gd name="connsiteX9" fmla="*/ 126074 w 167648"/>
                <a:gd name="connsiteY9" fmla="*/ 3884 h 130075"/>
                <a:gd name="connsiteX10" fmla="*/ 128438 w 167648"/>
                <a:gd name="connsiteY10" fmla="*/ 5979 h 130075"/>
                <a:gd name="connsiteX11" fmla="*/ 134546 w 167648"/>
                <a:gd name="connsiteY11" fmla="*/ 9978 h 130075"/>
                <a:gd name="connsiteX12" fmla="*/ 127453 w 167648"/>
                <a:gd name="connsiteY12" fmla="*/ 18739 h 130075"/>
                <a:gd name="connsiteX13" fmla="*/ 50623 w 167648"/>
                <a:gd name="connsiteY13" fmla="*/ 75873 h 130075"/>
                <a:gd name="connsiteX14" fmla="*/ 66383 w 167648"/>
                <a:gd name="connsiteY14" fmla="*/ 14739 h 130075"/>
                <a:gd name="connsiteX15" fmla="*/ 82931 w 167648"/>
                <a:gd name="connsiteY15" fmla="*/ 5979 h 130075"/>
                <a:gd name="connsiteX16" fmla="*/ 89629 w 167648"/>
                <a:gd name="connsiteY16" fmla="*/ 2170 h 130075"/>
                <a:gd name="connsiteX17" fmla="*/ 86871 w 167648"/>
                <a:gd name="connsiteY17" fmla="*/ 75 h 130075"/>
                <a:gd name="connsiteX18" fmla="*/ 61655 w 167648"/>
                <a:gd name="connsiteY18" fmla="*/ 646 h 130075"/>
                <a:gd name="connsiteX19" fmla="*/ 36242 w 167648"/>
                <a:gd name="connsiteY19" fmla="*/ 75 h 130075"/>
                <a:gd name="connsiteX20" fmla="*/ 32302 w 167648"/>
                <a:gd name="connsiteY20" fmla="*/ 3693 h 130075"/>
                <a:gd name="connsiteX21" fmla="*/ 38015 w 167648"/>
                <a:gd name="connsiteY21" fmla="*/ 5979 h 130075"/>
                <a:gd name="connsiteX22" fmla="*/ 46486 w 167648"/>
                <a:gd name="connsiteY22" fmla="*/ 6359 h 130075"/>
                <a:gd name="connsiteX23" fmla="*/ 50820 w 167648"/>
                <a:gd name="connsiteY23" fmla="*/ 9407 h 130075"/>
                <a:gd name="connsiteX24" fmla="*/ 50032 w 167648"/>
                <a:gd name="connsiteY24" fmla="*/ 13025 h 130075"/>
                <a:gd name="connsiteX25" fmla="*/ 23633 w 167648"/>
                <a:gd name="connsiteY25" fmla="*/ 115295 h 130075"/>
                <a:gd name="connsiteX26" fmla="*/ 5706 w 167648"/>
                <a:gd name="connsiteY26" fmla="*/ 124246 h 130075"/>
                <a:gd name="connsiteX27" fmla="*/ 190 w 167648"/>
                <a:gd name="connsiteY27" fmla="*/ 127865 h 130075"/>
                <a:gd name="connsiteX28" fmla="*/ 3145 w 167648"/>
                <a:gd name="connsiteY28" fmla="*/ 130150 h 130075"/>
                <a:gd name="connsiteX29" fmla="*/ 28164 w 167648"/>
                <a:gd name="connsiteY29" fmla="*/ 129579 h 130075"/>
                <a:gd name="connsiteX30" fmla="*/ 40773 w 167648"/>
                <a:gd name="connsiteY30" fmla="*/ 129769 h 130075"/>
                <a:gd name="connsiteX31" fmla="*/ 53578 w 167648"/>
                <a:gd name="connsiteY31" fmla="*/ 130150 h 130075"/>
                <a:gd name="connsiteX32" fmla="*/ 57518 w 167648"/>
                <a:gd name="connsiteY32" fmla="*/ 126341 h 130075"/>
                <a:gd name="connsiteX33" fmla="*/ 52002 w 167648"/>
                <a:gd name="connsiteY33" fmla="*/ 124246 h 130075"/>
                <a:gd name="connsiteX34" fmla="*/ 39197 w 167648"/>
                <a:gd name="connsiteY34" fmla="*/ 120818 h 130075"/>
                <a:gd name="connsiteX35" fmla="*/ 40970 w 167648"/>
                <a:gd name="connsiteY35" fmla="*/ 112438 h 130075"/>
                <a:gd name="connsiteX36" fmla="*/ 48850 w 167648"/>
                <a:gd name="connsiteY36" fmla="*/ 82538 h 130075"/>
                <a:gd name="connsiteX37" fmla="*/ 78203 w 167648"/>
                <a:gd name="connsiteY37" fmla="*/ 60446 h 130075"/>
                <a:gd name="connsiteX38" fmla="*/ 101055 w 167648"/>
                <a:gd name="connsiteY38" fmla="*/ 111677 h 130075"/>
                <a:gd name="connsiteX39" fmla="*/ 103419 w 167648"/>
                <a:gd name="connsiteY39" fmla="*/ 118342 h 130075"/>
                <a:gd name="connsiteX40" fmla="*/ 93175 w 167648"/>
                <a:gd name="connsiteY40" fmla="*/ 124246 h 130075"/>
                <a:gd name="connsiteX41" fmla="*/ 88841 w 167648"/>
                <a:gd name="connsiteY41" fmla="*/ 128055 h 130075"/>
                <a:gd name="connsiteX42" fmla="*/ 91599 w 167648"/>
                <a:gd name="connsiteY42" fmla="*/ 130150 h 130075"/>
                <a:gd name="connsiteX43" fmla="*/ 115633 w 167648"/>
                <a:gd name="connsiteY43" fmla="*/ 129579 h 130075"/>
                <a:gd name="connsiteX44" fmla="*/ 134940 w 167648"/>
                <a:gd name="connsiteY44" fmla="*/ 130150 h 130075"/>
                <a:gd name="connsiteX45" fmla="*/ 138486 w 167648"/>
                <a:gd name="connsiteY45" fmla="*/ 126341 h 130075"/>
                <a:gd name="connsiteX46" fmla="*/ 134546 w 167648"/>
                <a:gd name="connsiteY46" fmla="*/ 124246 h 130075"/>
                <a:gd name="connsiteX47" fmla="*/ 120952 w 167648"/>
                <a:gd name="connsiteY47" fmla="*/ 115676 h 130075"/>
                <a:gd name="connsiteX48" fmla="*/ 92978 w 167648"/>
                <a:gd name="connsiteY48" fmla="*/ 53209 h 13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67648" h="130075">
                  <a:moveTo>
                    <a:pt x="92978" y="53209"/>
                  </a:moveTo>
                  <a:cubicBezTo>
                    <a:pt x="92781" y="52638"/>
                    <a:pt x="91993" y="51115"/>
                    <a:pt x="91993" y="50543"/>
                  </a:cubicBezTo>
                  <a:cubicBezTo>
                    <a:pt x="91993" y="50353"/>
                    <a:pt x="95539" y="47686"/>
                    <a:pt x="97706" y="46163"/>
                  </a:cubicBezTo>
                  <a:lnTo>
                    <a:pt x="132182" y="20453"/>
                  </a:lnTo>
                  <a:cubicBezTo>
                    <a:pt x="150700" y="7312"/>
                    <a:pt x="158383" y="6550"/>
                    <a:pt x="164293" y="5979"/>
                  </a:cubicBezTo>
                  <a:cubicBezTo>
                    <a:pt x="165869" y="5788"/>
                    <a:pt x="167839" y="5598"/>
                    <a:pt x="167839" y="2170"/>
                  </a:cubicBezTo>
                  <a:cubicBezTo>
                    <a:pt x="167839" y="1408"/>
                    <a:pt x="167248" y="75"/>
                    <a:pt x="165672" y="75"/>
                  </a:cubicBezTo>
                  <a:cubicBezTo>
                    <a:pt x="161338" y="75"/>
                    <a:pt x="156413" y="646"/>
                    <a:pt x="151685" y="646"/>
                  </a:cubicBezTo>
                  <a:cubicBezTo>
                    <a:pt x="144593" y="646"/>
                    <a:pt x="136910" y="75"/>
                    <a:pt x="129817" y="75"/>
                  </a:cubicBezTo>
                  <a:cubicBezTo>
                    <a:pt x="128438" y="75"/>
                    <a:pt x="126074" y="75"/>
                    <a:pt x="126074" y="3884"/>
                  </a:cubicBezTo>
                  <a:cubicBezTo>
                    <a:pt x="126074" y="5217"/>
                    <a:pt x="127059" y="5788"/>
                    <a:pt x="128438" y="5979"/>
                  </a:cubicBezTo>
                  <a:cubicBezTo>
                    <a:pt x="132773" y="6359"/>
                    <a:pt x="134546" y="7312"/>
                    <a:pt x="134546" y="9978"/>
                  </a:cubicBezTo>
                  <a:cubicBezTo>
                    <a:pt x="134546" y="13406"/>
                    <a:pt x="128635" y="17786"/>
                    <a:pt x="127453" y="18739"/>
                  </a:cubicBezTo>
                  <a:lnTo>
                    <a:pt x="50623" y="75873"/>
                  </a:lnTo>
                  <a:lnTo>
                    <a:pt x="66383" y="14739"/>
                  </a:lnTo>
                  <a:cubicBezTo>
                    <a:pt x="68156" y="7883"/>
                    <a:pt x="68550" y="5979"/>
                    <a:pt x="82931" y="5979"/>
                  </a:cubicBezTo>
                  <a:cubicBezTo>
                    <a:pt x="87856" y="5979"/>
                    <a:pt x="89629" y="5979"/>
                    <a:pt x="89629" y="2170"/>
                  </a:cubicBezTo>
                  <a:cubicBezTo>
                    <a:pt x="89629" y="456"/>
                    <a:pt x="88053" y="75"/>
                    <a:pt x="86871" y="75"/>
                  </a:cubicBezTo>
                  <a:cubicBezTo>
                    <a:pt x="81355" y="75"/>
                    <a:pt x="67171" y="646"/>
                    <a:pt x="61655" y="646"/>
                  </a:cubicBezTo>
                  <a:cubicBezTo>
                    <a:pt x="55942" y="646"/>
                    <a:pt x="41955" y="75"/>
                    <a:pt x="36242" y="75"/>
                  </a:cubicBezTo>
                  <a:cubicBezTo>
                    <a:pt x="34863" y="75"/>
                    <a:pt x="32302" y="75"/>
                    <a:pt x="32302" y="3693"/>
                  </a:cubicBezTo>
                  <a:cubicBezTo>
                    <a:pt x="32302" y="5979"/>
                    <a:pt x="34075" y="5979"/>
                    <a:pt x="38015" y="5979"/>
                  </a:cubicBezTo>
                  <a:cubicBezTo>
                    <a:pt x="40576" y="5979"/>
                    <a:pt x="44122" y="6169"/>
                    <a:pt x="46486" y="6359"/>
                  </a:cubicBezTo>
                  <a:cubicBezTo>
                    <a:pt x="49638" y="6740"/>
                    <a:pt x="50820" y="7312"/>
                    <a:pt x="50820" y="9407"/>
                  </a:cubicBezTo>
                  <a:cubicBezTo>
                    <a:pt x="50820" y="10168"/>
                    <a:pt x="50623" y="10740"/>
                    <a:pt x="50032" y="13025"/>
                  </a:cubicBezTo>
                  <a:lnTo>
                    <a:pt x="23633" y="115295"/>
                  </a:lnTo>
                  <a:cubicBezTo>
                    <a:pt x="21663" y="122723"/>
                    <a:pt x="21269" y="124246"/>
                    <a:pt x="5706" y="124246"/>
                  </a:cubicBezTo>
                  <a:cubicBezTo>
                    <a:pt x="2357" y="124246"/>
                    <a:pt x="190" y="124246"/>
                    <a:pt x="190" y="127865"/>
                  </a:cubicBezTo>
                  <a:cubicBezTo>
                    <a:pt x="190" y="130150"/>
                    <a:pt x="2554" y="130150"/>
                    <a:pt x="3145" y="130150"/>
                  </a:cubicBezTo>
                  <a:cubicBezTo>
                    <a:pt x="8661" y="130150"/>
                    <a:pt x="22648" y="129579"/>
                    <a:pt x="28164" y="129579"/>
                  </a:cubicBezTo>
                  <a:cubicBezTo>
                    <a:pt x="32302" y="129579"/>
                    <a:pt x="36636" y="129769"/>
                    <a:pt x="40773" y="129769"/>
                  </a:cubicBezTo>
                  <a:cubicBezTo>
                    <a:pt x="45107" y="129769"/>
                    <a:pt x="49441" y="130150"/>
                    <a:pt x="53578" y="130150"/>
                  </a:cubicBezTo>
                  <a:cubicBezTo>
                    <a:pt x="54957" y="130150"/>
                    <a:pt x="57518" y="130150"/>
                    <a:pt x="57518" y="126341"/>
                  </a:cubicBezTo>
                  <a:cubicBezTo>
                    <a:pt x="57518" y="124246"/>
                    <a:pt x="55745" y="124246"/>
                    <a:pt x="52002" y="124246"/>
                  </a:cubicBezTo>
                  <a:cubicBezTo>
                    <a:pt x="44713" y="124246"/>
                    <a:pt x="39197" y="124246"/>
                    <a:pt x="39197" y="120818"/>
                  </a:cubicBezTo>
                  <a:cubicBezTo>
                    <a:pt x="39197" y="119485"/>
                    <a:pt x="40379" y="115295"/>
                    <a:pt x="40970" y="112438"/>
                  </a:cubicBezTo>
                  <a:cubicBezTo>
                    <a:pt x="43728" y="102535"/>
                    <a:pt x="46289" y="92442"/>
                    <a:pt x="48850" y="82538"/>
                  </a:cubicBezTo>
                  <a:lnTo>
                    <a:pt x="78203" y="60446"/>
                  </a:lnTo>
                  <a:lnTo>
                    <a:pt x="101055" y="111677"/>
                  </a:lnTo>
                  <a:cubicBezTo>
                    <a:pt x="103419" y="116819"/>
                    <a:pt x="103419" y="117200"/>
                    <a:pt x="103419" y="118342"/>
                  </a:cubicBezTo>
                  <a:cubicBezTo>
                    <a:pt x="103419" y="124056"/>
                    <a:pt x="94948" y="124246"/>
                    <a:pt x="93175" y="124246"/>
                  </a:cubicBezTo>
                  <a:cubicBezTo>
                    <a:pt x="91008" y="124246"/>
                    <a:pt x="88841" y="124246"/>
                    <a:pt x="88841" y="128055"/>
                  </a:cubicBezTo>
                  <a:cubicBezTo>
                    <a:pt x="88841" y="130150"/>
                    <a:pt x="91205" y="130150"/>
                    <a:pt x="91599" y="130150"/>
                  </a:cubicBezTo>
                  <a:cubicBezTo>
                    <a:pt x="99479" y="130150"/>
                    <a:pt x="107753" y="129579"/>
                    <a:pt x="115633" y="129579"/>
                  </a:cubicBezTo>
                  <a:cubicBezTo>
                    <a:pt x="119967" y="129579"/>
                    <a:pt x="130605" y="130150"/>
                    <a:pt x="134940" y="130150"/>
                  </a:cubicBezTo>
                  <a:cubicBezTo>
                    <a:pt x="135925" y="130150"/>
                    <a:pt x="138486" y="130150"/>
                    <a:pt x="138486" y="126341"/>
                  </a:cubicBezTo>
                  <a:cubicBezTo>
                    <a:pt x="138486" y="124246"/>
                    <a:pt x="136319" y="124246"/>
                    <a:pt x="134546" y="124246"/>
                  </a:cubicBezTo>
                  <a:cubicBezTo>
                    <a:pt x="126468" y="124056"/>
                    <a:pt x="123907" y="122342"/>
                    <a:pt x="120952" y="115676"/>
                  </a:cubicBezTo>
                  <a:lnTo>
                    <a:pt x="92978" y="53209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59" name="Dowolny kształt: kształt 258">
              <a:extLst>
                <a:ext uri="{FF2B5EF4-FFF2-40B4-BE49-F238E27FC236}">
                  <a16:creationId xmlns:a16="http://schemas.microsoft.com/office/drawing/2014/main" id="{FCCFBBAD-F2A8-85F6-AA95-CEAC2219616A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368826" y="6810067"/>
              <a:ext cx="86326" cy="87586"/>
            </a:xfrm>
            <a:custGeom>
              <a:avLst/>
              <a:gdLst>
                <a:gd name="connsiteX0" fmla="*/ 34261 w 86326"/>
                <a:gd name="connsiteY0" fmla="*/ 60061 h 87586"/>
                <a:gd name="connsiteX1" fmla="*/ 38950 w 86326"/>
                <a:gd name="connsiteY1" fmla="*/ 60194 h 87586"/>
                <a:gd name="connsiteX2" fmla="*/ 86526 w 86326"/>
                <a:gd name="connsiteY2" fmla="*/ 19534 h 87586"/>
                <a:gd name="connsiteX3" fmla="*/ 68461 w 86326"/>
                <a:gd name="connsiteY3" fmla="*/ 70 h 87586"/>
                <a:gd name="connsiteX4" fmla="*/ 35502 w 86326"/>
                <a:gd name="connsiteY4" fmla="*/ 33531 h 87586"/>
                <a:gd name="connsiteX5" fmla="*/ 29848 w 86326"/>
                <a:gd name="connsiteY5" fmla="*/ 50329 h 87586"/>
                <a:gd name="connsiteX6" fmla="*/ 5026 w 86326"/>
                <a:gd name="connsiteY6" fmla="*/ 31798 h 87586"/>
                <a:gd name="connsiteX7" fmla="*/ 17023 w 86326"/>
                <a:gd name="connsiteY7" fmla="*/ 4736 h 87586"/>
                <a:gd name="connsiteX8" fmla="*/ 18127 w 86326"/>
                <a:gd name="connsiteY8" fmla="*/ 3003 h 87586"/>
                <a:gd name="connsiteX9" fmla="*/ 15920 w 86326"/>
                <a:gd name="connsiteY9" fmla="*/ 1403 h 87586"/>
                <a:gd name="connsiteX10" fmla="*/ 11507 w 86326"/>
                <a:gd name="connsiteY10" fmla="*/ 4336 h 87586"/>
                <a:gd name="connsiteX11" fmla="*/ 199 w 86326"/>
                <a:gd name="connsiteY11" fmla="*/ 33132 h 87586"/>
                <a:gd name="connsiteX12" fmla="*/ 26952 w 86326"/>
                <a:gd name="connsiteY12" fmla="*/ 58994 h 87586"/>
                <a:gd name="connsiteX13" fmla="*/ 19230 w 86326"/>
                <a:gd name="connsiteY13" fmla="*/ 83391 h 87586"/>
                <a:gd name="connsiteX14" fmla="*/ 23918 w 86326"/>
                <a:gd name="connsiteY14" fmla="*/ 87657 h 87586"/>
                <a:gd name="connsiteX15" fmla="*/ 29297 w 86326"/>
                <a:gd name="connsiteY15" fmla="*/ 84724 h 87586"/>
                <a:gd name="connsiteX16" fmla="*/ 34261 w 86326"/>
                <a:gd name="connsiteY16" fmla="*/ 60061 h 87586"/>
                <a:gd name="connsiteX17" fmla="*/ 36054 w 86326"/>
                <a:gd name="connsiteY17" fmla="*/ 50995 h 87586"/>
                <a:gd name="connsiteX18" fmla="*/ 46534 w 86326"/>
                <a:gd name="connsiteY18" fmla="*/ 21000 h 87586"/>
                <a:gd name="connsiteX19" fmla="*/ 66944 w 86326"/>
                <a:gd name="connsiteY19" fmla="*/ 9135 h 87586"/>
                <a:gd name="connsiteX20" fmla="*/ 81561 w 86326"/>
                <a:gd name="connsiteY20" fmla="*/ 22200 h 87586"/>
                <a:gd name="connsiteX21" fmla="*/ 40467 w 86326"/>
                <a:gd name="connsiteY21" fmla="*/ 51129 h 87586"/>
                <a:gd name="connsiteX22" fmla="*/ 36054 w 86326"/>
                <a:gd name="connsiteY22" fmla="*/ 50995 h 8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26" h="87586">
                  <a:moveTo>
                    <a:pt x="34261" y="60061"/>
                  </a:moveTo>
                  <a:cubicBezTo>
                    <a:pt x="35778" y="60194"/>
                    <a:pt x="37433" y="60194"/>
                    <a:pt x="38950" y="60194"/>
                  </a:cubicBezTo>
                  <a:cubicBezTo>
                    <a:pt x="63772" y="60194"/>
                    <a:pt x="86526" y="40597"/>
                    <a:pt x="86526" y="19534"/>
                  </a:cubicBezTo>
                  <a:cubicBezTo>
                    <a:pt x="86526" y="7669"/>
                    <a:pt x="79217" y="70"/>
                    <a:pt x="68461" y="70"/>
                  </a:cubicBezTo>
                  <a:cubicBezTo>
                    <a:pt x="49430" y="70"/>
                    <a:pt x="39363" y="23533"/>
                    <a:pt x="35502" y="33531"/>
                  </a:cubicBezTo>
                  <a:cubicBezTo>
                    <a:pt x="33709" y="38464"/>
                    <a:pt x="30676" y="47796"/>
                    <a:pt x="29848" y="50329"/>
                  </a:cubicBezTo>
                  <a:cubicBezTo>
                    <a:pt x="14679" y="48329"/>
                    <a:pt x="5026" y="41664"/>
                    <a:pt x="5026" y="31798"/>
                  </a:cubicBezTo>
                  <a:cubicBezTo>
                    <a:pt x="5026" y="31665"/>
                    <a:pt x="5853" y="16734"/>
                    <a:pt x="17023" y="4736"/>
                  </a:cubicBezTo>
                  <a:cubicBezTo>
                    <a:pt x="17989" y="3803"/>
                    <a:pt x="18127" y="3536"/>
                    <a:pt x="18127" y="3003"/>
                  </a:cubicBezTo>
                  <a:cubicBezTo>
                    <a:pt x="18127" y="1403"/>
                    <a:pt x="16334" y="1403"/>
                    <a:pt x="15920" y="1403"/>
                  </a:cubicBezTo>
                  <a:cubicBezTo>
                    <a:pt x="14679" y="1403"/>
                    <a:pt x="14127" y="1403"/>
                    <a:pt x="11507" y="4336"/>
                  </a:cubicBezTo>
                  <a:cubicBezTo>
                    <a:pt x="3785" y="13535"/>
                    <a:pt x="199" y="27399"/>
                    <a:pt x="199" y="33132"/>
                  </a:cubicBezTo>
                  <a:cubicBezTo>
                    <a:pt x="199" y="44996"/>
                    <a:pt x="9163" y="55261"/>
                    <a:pt x="26952" y="58994"/>
                  </a:cubicBezTo>
                  <a:cubicBezTo>
                    <a:pt x="20057" y="79658"/>
                    <a:pt x="19230" y="82191"/>
                    <a:pt x="19230" y="83391"/>
                  </a:cubicBezTo>
                  <a:cubicBezTo>
                    <a:pt x="19230" y="86990"/>
                    <a:pt x="22401" y="87657"/>
                    <a:pt x="23918" y="87657"/>
                  </a:cubicBezTo>
                  <a:cubicBezTo>
                    <a:pt x="25435" y="87657"/>
                    <a:pt x="28193" y="86723"/>
                    <a:pt x="29297" y="84724"/>
                  </a:cubicBezTo>
                  <a:cubicBezTo>
                    <a:pt x="30262" y="82724"/>
                    <a:pt x="31503" y="75925"/>
                    <a:pt x="34261" y="60061"/>
                  </a:cubicBezTo>
                  <a:close/>
                  <a:moveTo>
                    <a:pt x="36054" y="50995"/>
                  </a:moveTo>
                  <a:cubicBezTo>
                    <a:pt x="38812" y="35664"/>
                    <a:pt x="39915" y="29665"/>
                    <a:pt x="46534" y="21000"/>
                  </a:cubicBezTo>
                  <a:cubicBezTo>
                    <a:pt x="52740" y="12868"/>
                    <a:pt x="60049" y="9135"/>
                    <a:pt x="66944" y="9135"/>
                  </a:cubicBezTo>
                  <a:cubicBezTo>
                    <a:pt x="76459" y="9135"/>
                    <a:pt x="81561" y="15268"/>
                    <a:pt x="81561" y="22200"/>
                  </a:cubicBezTo>
                  <a:cubicBezTo>
                    <a:pt x="81561" y="35664"/>
                    <a:pt x="64186" y="51129"/>
                    <a:pt x="40467" y="51129"/>
                  </a:cubicBezTo>
                  <a:cubicBezTo>
                    <a:pt x="39225" y="51129"/>
                    <a:pt x="37295" y="51129"/>
                    <a:pt x="36054" y="50995"/>
                  </a:cubicBez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0" name="Dowolny kształt: kształt 259">
              <a:extLst>
                <a:ext uri="{FF2B5EF4-FFF2-40B4-BE49-F238E27FC236}">
                  <a16:creationId xmlns:a16="http://schemas.microsoft.com/office/drawing/2014/main" id="{12EEB1DC-8DF8-397B-44DF-F78574AE1CF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355562" y="6925308"/>
              <a:ext cx="67847" cy="93852"/>
            </a:xfrm>
            <a:custGeom>
              <a:avLst/>
              <a:gdLst>
                <a:gd name="connsiteX0" fmla="*/ 33019 w 67847"/>
                <a:gd name="connsiteY0" fmla="*/ 4077 h 93852"/>
                <a:gd name="connsiteX1" fmla="*/ 33571 w 67847"/>
                <a:gd name="connsiteY1" fmla="*/ 1944 h 93852"/>
                <a:gd name="connsiteX2" fmla="*/ 31364 w 67847"/>
                <a:gd name="connsiteY2" fmla="*/ 78 h 93852"/>
                <a:gd name="connsiteX3" fmla="*/ 13713 w 67847"/>
                <a:gd name="connsiteY3" fmla="*/ 1411 h 93852"/>
                <a:gd name="connsiteX4" fmla="*/ 10679 w 67847"/>
                <a:gd name="connsiteY4" fmla="*/ 4477 h 93852"/>
                <a:gd name="connsiteX5" fmla="*/ 14265 w 67847"/>
                <a:gd name="connsiteY5" fmla="*/ 6343 h 93852"/>
                <a:gd name="connsiteX6" fmla="*/ 20884 w 67847"/>
                <a:gd name="connsiteY6" fmla="*/ 8343 h 93852"/>
                <a:gd name="connsiteX7" fmla="*/ 20332 w 67847"/>
                <a:gd name="connsiteY7" fmla="*/ 11276 h 93852"/>
                <a:gd name="connsiteX8" fmla="*/ 888 w 67847"/>
                <a:gd name="connsiteY8" fmla="*/ 86731 h 93852"/>
                <a:gd name="connsiteX9" fmla="*/ 199 w 67847"/>
                <a:gd name="connsiteY9" fmla="*/ 89664 h 93852"/>
                <a:gd name="connsiteX10" fmla="*/ 4887 w 67847"/>
                <a:gd name="connsiteY10" fmla="*/ 93930 h 93852"/>
                <a:gd name="connsiteX11" fmla="*/ 11231 w 67847"/>
                <a:gd name="connsiteY11" fmla="*/ 88331 h 93852"/>
                <a:gd name="connsiteX12" fmla="*/ 17988 w 67847"/>
                <a:gd name="connsiteY12" fmla="*/ 62468 h 93852"/>
                <a:gd name="connsiteX13" fmla="*/ 35639 w 67847"/>
                <a:gd name="connsiteY13" fmla="*/ 73400 h 93852"/>
                <a:gd name="connsiteX14" fmla="*/ 35363 w 67847"/>
                <a:gd name="connsiteY14" fmla="*/ 76066 h 93852"/>
                <a:gd name="connsiteX15" fmla="*/ 34812 w 67847"/>
                <a:gd name="connsiteY15" fmla="*/ 80199 h 93852"/>
                <a:gd name="connsiteX16" fmla="*/ 49429 w 67847"/>
                <a:gd name="connsiteY16" fmla="*/ 93930 h 93852"/>
                <a:gd name="connsiteX17" fmla="*/ 66943 w 67847"/>
                <a:gd name="connsiteY17" fmla="*/ 73533 h 93852"/>
                <a:gd name="connsiteX18" fmla="*/ 64736 w 67847"/>
                <a:gd name="connsiteY18" fmla="*/ 71800 h 93852"/>
                <a:gd name="connsiteX19" fmla="*/ 61978 w 67847"/>
                <a:gd name="connsiteY19" fmla="*/ 75000 h 93852"/>
                <a:gd name="connsiteX20" fmla="*/ 49843 w 67847"/>
                <a:gd name="connsiteY20" fmla="*/ 90197 h 93852"/>
                <a:gd name="connsiteX21" fmla="*/ 45017 w 67847"/>
                <a:gd name="connsiteY21" fmla="*/ 83265 h 93852"/>
                <a:gd name="connsiteX22" fmla="*/ 45844 w 67847"/>
                <a:gd name="connsiteY22" fmla="*/ 77266 h 93852"/>
                <a:gd name="connsiteX23" fmla="*/ 46534 w 67847"/>
                <a:gd name="connsiteY23" fmla="*/ 73133 h 93852"/>
                <a:gd name="connsiteX24" fmla="*/ 24193 w 67847"/>
                <a:gd name="connsiteY24" fmla="*/ 59002 h 93852"/>
                <a:gd name="connsiteX25" fmla="*/ 35639 w 67847"/>
                <a:gd name="connsiteY25" fmla="*/ 50203 h 93852"/>
                <a:gd name="connsiteX26" fmla="*/ 57290 w 67847"/>
                <a:gd name="connsiteY26" fmla="*/ 37539 h 93852"/>
                <a:gd name="connsiteX27" fmla="*/ 61841 w 67847"/>
                <a:gd name="connsiteY27" fmla="*/ 39272 h 93852"/>
                <a:gd name="connsiteX28" fmla="*/ 54670 w 67847"/>
                <a:gd name="connsiteY28" fmla="*/ 46737 h 93852"/>
                <a:gd name="connsiteX29" fmla="*/ 60186 w 67847"/>
                <a:gd name="connsiteY29" fmla="*/ 51670 h 93852"/>
                <a:gd name="connsiteX30" fmla="*/ 68046 w 67847"/>
                <a:gd name="connsiteY30" fmla="*/ 43138 h 93852"/>
                <a:gd name="connsiteX31" fmla="*/ 57428 w 67847"/>
                <a:gd name="connsiteY31" fmla="*/ 33806 h 93852"/>
                <a:gd name="connsiteX32" fmla="*/ 35363 w 67847"/>
                <a:gd name="connsiteY32" fmla="*/ 45537 h 93852"/>
                <a:gd name="connsiteX33" fmla="*/ 19367 w 67847"/>
                <a:gd name="connsiteY33" fmla="*/ 57269 h 93852"/>
                <a:gd name="connsiteX34" fmla="*/ 33019 w 67847"/>
                <a:gd name="connsiteY34" fmla="*/ 4077 h 93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7847" h="93852">
                  <a:moveTo>
                    <a:pt x="33019" y="4077"/>
                  </a:moveTo>
                  <a:cubicBezTo>
                    <a:pt x="33157" y="3810"/>
                    <a:pt x="33571" y="2077"/>
                    <a:pt x="33571" y="1944"/>
                  </a:cubicBezTo>
                  <a:cubicBezTo>
                    <a:pt x="33571" y="1278"/>
                    <a:pt x="33019" y="78"/>
                    <a:pt x="31364" y="78"/>
                  </a:cubicBezTo>
                  <a:cubicBezTo>
                    <a:pt x="28606" y="78"/>
                    <a:pt x="17161" y="1144"/>
                    <a:pt x="13713" y="1411"/>
                  </a:cubicBezTo>
                  <a:cubicBezTo>
                    <a:pt x="12610" y="1544"/>
                    <a:pt x="10679" y="1677"/>
                    <a:pt x="10679" y="4477"/>
                  </a:cubicBezTo>
                  <a:cubicBezTo>
                    <a:pt x="10679" y="6343"/>
                    <a:pt x="12610" y="6343"/>
                    <a:pt x="14265" y="6343"/>
                  </a:cubicBezTo>
                  <a:cubicBezTo>
                    <a:pt x="20884" y="6343"/>
                    <a:pt x="20884" y="7277"/>
                    <a:pt x="20884" y="8343"/>
                  </a:cubicBezTo>
                  <a:cubicBezTo>
                    <a:pt x="20884" y="9276"/>
                    <a:pt x="20608" y="10076"/>
                    <a:pt x="20332" y="11276"/>
                  </a:cubicBezTo>
                  <a:lnTo>
                    <a:pt x="888" y="86731"/>
                  </a:lnTo>
                  <a:cubicBezTo>
                    <a:pt x="199" y="89131"/>
                    <a:pt x="199" y="89397"/>
                    <a:pt x="199" y="89664"/>
                  </a:cubicBezTo>
                  <a:cubicBezTo>
                    <a:pt x="199" y="91664"/>
                    <a:pt x="1853" y="93930"/>
                    <a:pt x="4887" y="93930"/>
                  </a:cubicBezTo>
                  <a:cubicBezTo>
                    <a:pt x="8611" y="93930"/>
                    <a:pt x="10403" y="91264"/>
                    <a:pt x="11231" y="88331"/>
                  </a:cubicBezTo>
                  <a:cubicBezTo>
                    <a:pt x="11507" y="87798"/>
                    <a:pt x="17436" y="64335"/>
                    <a:pt x="17988" y="62468"/>
                  </a:cubicBezTo>
                  <a:cubicBezTo>
                    <a:pt x="27779" y="63401"/>
                    <a:pt x="35639" y="66468"/>
                    <a:pt x="35639" y="73400"/>
                  </a:cubicBezTo>
                  <a:cubicBezTo>
                    <a:pt x="35639" y="74066"/>
                    <a:pt x="35639" y="74733"/>
                    <a:pt x="35363" y="76066"/>
                  </a:cubicBezTo>
                  <a:cubicBezTo>
                    <a:pt x="34812" y="78066"/>
                    <a:pt x="34812" y="78732"/>
                    <a:pt x="34812" y="80199"/>
                  </a:cubicBezTo>
                  <a:cubicBezTo>
                    <a:pt x="34812" y="89664"/>
                    <a:pt x="42810" y="93930"/>
                    <a:pt x="49429" y="93930"/>
                  </a:cubicBezTo>
                  <a:cubicBezTo>
                    <a:pt x="62806" y="93930"/>
                    <a:pt x="66943" y="73666"/>
                    <a:pt x="66943" y="73533"/>
                  </a:cubicBezTo>
                  <a:cubicBezTo>
                    <a:pt x="66943" y="71800"/>
                    <a:pt x="65150" y="71800"/>
                    <a:pt x="64736" y="71800"/>
                  </a:cubicBezTo>
                  <a:cubicBezTo>
                    <a:pt x="62806" y="71800"/>
                    <a:pt x="62668" y="72467"/>
                    <a:pt x="61978" y="75000"/>
                  </a:cubicBezTo>
                  <a:cubicBezTo>
                    <a:pt x="60324" y="80732"/>
                    <a:pt x="56600" y="90197"/>
                    <a:pt x="49843" y="90197"/>
                  </a:cubicBezTo>
                  <a:cubicBezTo>
                    <a:pt x="46120" y="90197"/>
                    <a:pt x="45017" y="86864"/>
                    <a:pt x="45017" y="83265"/>
                  </a:cubicBezTo>
                  <a:cubicBezTo>
                    <a:pt x="45017" y="80999"/>
                    <a:pt x="45017" y="80732"/>
                    <a:pt x="45844" y="77266"/>
                  </a:cubicBezTo>
                  <a:cubicBezTo>
                    <a:pt x="45982" y="76866"/>
                    <a:pt x="46534" y="74600"/>
                    <a:pt x="46534" y="73133"/>
                  </a:cubicBezTo>
                  <a:cubicBezTo>
                    <a:pt x="46534" y="61268"/>
                    <a:pt x="29985" y="59402"/>
                    <a:pt x="24193" y="59002"/>
                  </a:cubicBezTo>
                  <a:cubicBezTo>
                    <a:pt x="28193" y="56602"/>
                    <a:pt x="33295" y="52203"/>
                    <a:pt x="35639" y="50203"/>
                  </a:cubicBezTo>
                  <a:cubicBezTo>
                    <a:pt x="42672" y="43804"/>
                    <a:pt x="49567" y="37539"/>
                    <a:pt x="57290" y="37539"/>
                  </a:cubicBezTo>
                  <a:cubicBezTo>
                    <a:pt x="58945" y="37539"/>
                    <a:pt x="60737" y="37939"/>
                    <a:pt x="61841" y="39272"/>
                  </a:cubicBezTo>
                  <a:cubicBezTo>
                    <a:pt x="55911" y="40205"/>
                    <a:pt x="54670" y="44738"/>
                    <a:pt x="54670" y="46737"/>
                  </a:cubicBezTo>
                  <a:cubicBezTo>
                    <a:pt x="54670" y="49670"/>
                    <a:pt x="57014" y="51670"/>
                    <a:pt x="60186" y="51670"/>
                  </a:cubicBezTo>
                  <a:cubicBezTo>
                    <a:pt x="63909" y="51670"/>
                    <a:pt x="68046" y="48737"/>
                    <a:pt x="68046" y="43138"/>
                  </a:cubicBezTo>
                  <a:cubicBezTo>
                    <a:pt x="68046" y="38738"/>
                    <a:pt x="64736" y="33806"/>
                    <a:pt x="57428" y="33806"/>
                  </a:cubicBezTo>
                  <a:cubicBezTo>
                    <a:pt x="49567" y="33806"/>
                    <a:pt x="42396" y="39272"/>
                    <a:pt x="35363" y="45537"/>
                  </a:cubicBezTo>
                  <a:cubicBezTo>
                    <a:pt x="29572" y="50870"/>
                    <a:pt x="25021" y="55003"/>
                    <a:pt x="19367" y="57269"/>
                  </a:cubicBezTo>
                  <a:lnTo>
                    <a:pt x="33019" y="4077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1" name="Dowolny kształt: kształt 260">
              <a:extLst>
                <a:ext uri="{FF2B5EF4-FFF2-40B4-BE49-F238E27FC236}">
                  <a16:creationId xmlns:a16="http://schemas.microsoft.com/office/drawing/2014/main" id="{283CB602-C40F-F319-017E-0C82A8920C61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538532" y="6890483"/>
              <a:ext cx="131006" cy="44564"/>
            </a:xfrm>
            <a:custGeom>
              <a:avLst/>
              <a:gdLst>
                <a:gd name="connsiteX0" fmla="*/ 124516 w 131006"/>
                <a:gd name="connsiteY0" fmla="*/ 7693 h 44564"/>
                <a:gd name="connsiteX1" fmla="*/ 131214 w 131006"/>
                <a:gd name="connsiteY1" fmla="*/ 3884 h 44564"/>
                <a:gd name="connsiteX2" fmla="*/ 124713 w 131006"/>
                <a:gd name="connsiteY2" fmla="*/ 75 h 44564"/>
                <a:gd name="connsiteX3" fmla="*/ 6709 w 131006"/>
                <a:gd name="connsiteY3" fmla="*/ 75 h 44564"/>
                <a:gd name="connsiteX4" fmla="*/ 208 w 131006"/>
                <a:gd name="connsiteY4" fmla="*/ 3884 h 44564"/>
                <a:gd name="connsiteX5" fmla="*/ 6906 w 131006"/>
                <a:gd name="connsiteY5" fmla="*/ 7693 h 44564"/>
                <a:gd name="connsiteX6" fmla="*/ 124516 w 131006"/>
                <a:gd name="connsiteY6" fmla="*/ 7693 h 44564"/>
                <a:gd name="connsiteX7" fmla="*/ 124713 w 131006"/>
                <a:gd name="connsiteY7" fmla="*/ 44639 h 44564"/>
                <a:gd name="connsiteX8" fmla="*/ 131214 w 131006"/>
                <a:gd name="connsiteY8" fmla="*/ 40830 h 44564"/>
                <a:gd name="connsiteX9" fmla="*/ 124516 w 131006"/>
                <a:gd name="connsiteY9" fmla="*/ 37021 h 44564"/>
                <a:gd name="connsiteX10" fmla="*/ 6906 w 131006"/>
                <a:gd name="connsiteY10" fmla="*/ 37021 h 44564"/>
                <a:gd name="connsiteX11" fmla="*/ 208 w 131006"/>
                <a:gd name="connsiteY11" fmla="*/ 40830 h 44564"/>
                <a:gd name="connsiteX12" fmla="*/ 6709 w 131006"/>
                <a:gd name="connsiteY12" fmla="*/ 44639 h 44564"/>
                <a:gd name="connsiteX13" fmla="*/ 124713 w 131006"/>
                <a:gd name="connsiteY13" fmla="*/ 44639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1006" h="44564">
                  <a:moveTo>
                    <a:pt x="124516" y="7693"/>
                  </a:moveTo>
                  <a:cubicBezTo>
                    <a:pt x="127471" y="7693"/>
                    <a:pt x="131214" y="7693"/>
                    <a:pt x="131214" y="3884"/>
                  </a:cubicBezTo>
                  <a:cubicBezTo>
                    <a:pt x="131214" y="75"/>
                    <a:pt x="127471" y="75"/>
                    <a:pt x="124713" y="75"/>
                  </a:cubicBezTo>
                  <a:lnTo>
                    <a:pt x="6709" y="75"/>
                  </a:lnTo>
                  <a:cubicBezTo>
                    <a:pt x="3951" y="75"/>
                    <a:pt x="208" y="75"/>
                    <a:pt x="208" y="3884"/>
                  </a:cubicBezTo>
                  <a:cubicBezTo>
                    <a:pt x="208" y="7693"/>
                    <a:pt x="3951" y="7693"/>
                    <a:pt x="6906" y="7693"/>
                  </a:cubicBezTo>
                  <a:lnTo>
                    <a:pt x="124516" y="7693"/>
                  </a:lnTo>
                  <a:close/>
                  <a:moveTo>
                    <a:pt x="124713" y="44639"/>
                  </a:moveTo>
                  <a:cubicBezTo>
                    <a:pt x="127471" y="44639"/>
                    <a:pt x="131214" y="44639"/>
                    <a:pt x="131214" y="40830"/>
                  </a:cubicBezTo>
                  <a:cubicBezTo>
                    <a:pt x="131214" y="37021"/>
                    <a:pt x="127471" y="37021"/>
                    <a:pt x="124516" y="37021"/>
                  </a:cubicBezTo>
                  <a:lnTo>
                    <a:pt x="6906" y="37021"/>
                  </a:lnTo>
                  <a:cubicBezTo>
                    <a:pt x="3951" y="37021"/>
                    <a:pt x="208" y="37021"/>
                    <a:pt x="208" y="40830"/>
                  </a:cubicBezTo>
                  <a:cubicBezTo>
                    <a:pt x="208" y="44639"/>
                    <a:pt x="3951" y="44639"/>
                    <a:pt x="6709" y="44639"/>
                  </a:cubicBezTo>
                  <a:lnTo>
                    <a:pt x="124713" y="44639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2" name="Dowolny kształt: kształt 261">
              <a:extLst>
                <a:ext uri="{FF2B5EF4-FFF2-40B4-BE49-F238E27FC236}">
                  <a16:creationId xmlns:a16="http://schemas.microsoft.com/office/drawing/2014/main" id="{3E6886FF-3B2F-4F66-8C36-4B39AFF89AB4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746478" y="6779452"/>
              <a:ext cx="262209" cy="266625"/>
            </a:xfrm>
            <a:custGeom>
              <a:avLst/>
              <a:gdLst>
                <a:gd name="connsiteX0" fmla="*/ 238591 w 262209"/>
                <a:gd name="connsiteY0" fmla="*/ 266691 h 266625"/>
                <a:gd name="connsiteX1" fmla="*/ 262428 w 262209"/>
                <a:gd name="connsiteY1" fmla="*/ 205748 h 266625"/>
                <a:gd name="connsiteX2" fmla="*/ 257503 w 262209"/>
                <a:gd name="connsiteY2" fmla="*/ 205748 h 266625"/>
                <a:gd name="connsiteX3" fmla="*/ 206282 w 262209"/>
                <a:gd name="connsiteY3" fmla="*/ 244218 h 266625"/>
                <a:gd name="connsiteX4" fmla="*/ 145015 w 262209"/>
                <a:gd name="connsiteY4" fmla="*/ 250122 h 266625"/>
                <a:gd name="connsiteX5" fmla="*/ 26223 w 262209"/>
                <a:gd name="connsiteY5" fmla="*/ 250122 h 266625"/>
                <a:gd name="connsiteX6" fmla="*/ 126497 w 262209"/>
                <a:gd name="connsiteY6" fmla="*/ 136425 h 266625"/>
                <a:gd name="connsiteX7" fmla="*/ 128270 w 262209"/>
                <a:gd name="connsiteY7" fmla="*/ 133378 h 266625"/>
                <a:gd name="connsiteX8" fmla="*/ 126891 w 262209"/>
                <a:gd name="connsiteY8" fmla="*/ 130521 h 266625"/>
                <a:gd name="connsiteX9" fmla="*/ 35088 w 262209"/>
                <a:gd name="connsiteY9" fmla="*/ 9207 h 266625"/>
                <a:gd name="connsiteX10" fmla="*/ 143045 w 262209"/>
                <a:gd name="connsiteY10" fmla="*/ 9207 h 266625"/>
                <a:gd name="connsiteX11" fmla="*/ 189143 w 262209"/>
                <a:gd name="connsiteY11" fmla="*/ 12254 h 266625"/>
                <a:gd name="connsiteX12" fmla="*/ 232484 w 262209"/>
                <a:gd name="connsiteY12" fmla="*/ 26537 h 266625"/>
                <a:gd name="connsiteX13" fmla="*/ 257503 w 262209"/>
                <a:gd name="connsiteY13" fmla="*/ 53581 h 266625"/>
                <a:gd name="connsiteX14" fmla="*/ 262428 w 262209"/>
                <a:gd name="connsiteY14" fmla="*/ 53581 h 266625"/>
                <a:gd name="connsiteX15" fmla="*/ 238591 w 262209"/>
                <a:gd name="connsiteY15" fmla="*/ 65 h 266625"/>
                <a:gd name="connsiteX16" fmla="*/ 5734 w 262209"/>
                <a:gd name="connsiteY16" fmla="*/ 65 h 266625"/>
                <a:gd name="connsiteX17" fmla="*/ 415 w 262209"/>
                <a:gd name="connsiteY17" fmla="*/ 1398 h 266625"/>
                <a:gd name="connsiteX18" fmla="*/ 218 w 262209"/>
                <a:gd name="connsiteY18" fmla="*/ 7683 h 266625"/>
                <a:gd name="connsiteX19" fmla="*/ 104432 w 262209"/>
                <a:gd name="connsiteY19" fmla="*/ 145567 h 266625"/>
                <a:gd name="connsiteX20" fmla="*/ 2385 w 262209"/>
                <a:gd name="connsiteY20" fmla="*/ 261168 h 266625"/>
                <a:gd name="connsiteX21" fmla="*/ 415 w 262209"/>
                <a:gd name="connsiteY21" fmla="*/ 264596 h 266625"/>
                <a:gd name="connsiteX22" fmla="*/ 5734 w 262209"/>
                <a:gd name="connsiteY22" fmla="*/ 266691 h 266625"/>
                <a:gd name="connsiteX23" fmla="*/ 238591 w 262209"/>
                <a:gd name="connsiteY23" fmla="*/ 266691 h 26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2209" h="266625">
                  <a:moveTo>
                    <a:pt x="238591" y="266691"/>
                  </a:moveTo>
                  <a:lnTo>
                    <a:pt x="262428" y="205748"/>
                  </a:lnTo>
                  <a:lnTo>
                    <a:pt x="257503" y="205748"/>
                  </a:lnTo>
                  <a:cubicBezTo>
                    <a:pt x="249820" y="225555"/>
                    <a:pt x="228938" y="238505"/>
                    <a:pt x="206282" y="244218"/>
                  </a:cubicBezTo>
                  <a:cubicBezTo>
                    <a:pt x="202145" y="245171"/>
                    <a:pt x="182839" y="250122"/>
                    <a:pt x="145015" y="250122"/>
                  </a:cubicBezTo>
                  <a:lnTo>
                    <a:pt x="26223" y="250122"/>
                  </a:lnTo>
                  <a:lnTo>
                    <a:pt x="126497" y="136425"/>
                  </a:lnTo>
                  <a:cubicBezTo>
                    <a:pt x="127876" y="134902"/>
                    <a:pt x="128270" y="134330"/>
                    <a:pt x="128270" y="133378"/>
                  </a:cubicBezTo>
                  <a:cubicBezTo>
                    <a:pt x="128270" y="132997"/>
                    <a:pt x="128270" y="132426"/>
                    <a:pt x="126891" y="130521"/>
                  </a:cubicBezTo>
                  <a:lnTo>
                    <a:pt x="35088" y="9207"/>
                  </a:lnTo>
                  <a:lnTo>
                    <a:pt x="143045" y="9207"/>
                  </a:lnTo>
                  <a:cubicBezTo>
                    <a:pt x="169443" y="9207"/>
                    <a:pt x="187370" y="11873"/>
                    <a:pt x="189143" y="12254"/>
                  </a:cubicBezTo>
                  <a:cubicBezTo>
                    <a:pt x="199781" y="13777"/>
                    <a:pt x="216921" y="17015"/>
                    <a:pt x="232484" y="26537"/>
                  </a:cubicBezTo>
                  <a:cubicBezTo>
                    <a:pt x="237409" y="29585"/>
                    <a:pt x="250805" y="38155"/>
                    <a:pt x="257503" y="53581"/>
                  </a:cubicBezTo>
                  <a:lnTo>
                    <a:pt x="262428" y="53581"/>
                  </a:lnTo>
                  <a:lnTo>
                    <a:pt x="238591" y="65"/>
                  </a:lnTo>
                  <a:lnTo>
                    <a:pt x="5734" y="65"/>
                  </a:lnTo>
                  <a:cubicBezTo>
                    <a:pt x="1203" y="65"/>
                    <a:pt x="1006" y="256"/>
                    <a:pt x="415" y="1398"/>
                  </a:cubicBezTo>
                  <a:cubicBezTo>
                    <a:pt x="218" y="1970"/>
                    <a:pt x="218" y="5588"/>
                    <a:pt x="218" y="7683"/>
                  </a:cubicBezTo>
                  <a:lnTo>
                    <a:pt x="104432" y="145567"/>
                  </a:lnTo>
                  <a:lnTo>
                    <a:pt x="2385" y="261168"/>
                  </a:lnTo>
                  <a:cubicBezTo>
                    <a:pt x="415" y="263454"/>
                    <a:pt x="415" y="264406"/>
                    <a:pt x="415" y="264596"/>
                  </a:cubicBezTo>
                  <a:cubicBezTo>
                    <a:pt x="415" y="266691"/>
                    <a:pt x="2188" y="266691"/>
                    <a:pt x="5734" y="266691"/>
                  </a:cubicBezTo>
                  <a:lnTo>
                    <a:pt x="238591" y="266691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3" name="Dowolny kształt: kształt 262">
              <a:extLst>
                <a:ext uri="{FF2B5EF4-FFF2-40B4-BE49-F238E27FC236}">
                  <a16:creationId xmlns:a16="http://schemas.microsoft.com/office/drawing/2014/main" id="{6ADE486A-296C-CE93-8261-78640140562D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841146" y="7096693"/>
              <a:ext cx="60538" cy="115582"/>
            </a:xfrm>
            <a:custGeom>
              <a:avLst/>
              <a:gdLst>
                <a:gd name="connsiteX0" fmla="*/ 60762 w 60538"/>
                <a:gd name="connsiteY0" fmla="*/ 5152 h 115582"/>
                <a:gd name="connsiteX1" fmla="*/ 55246 w 60538"/>
                <a:gd name="connsiteY1" fmla="*/ 86 h 115582"/>
                <a:gd name="connsiteX2" fmla="*/ 47524 w 60538"/>
                <a:gd name="connsiteY2" fmla="*/ 7419 h 115582"/>
                <a:gd name="connsiteX3" fmla="*/ 53040 w 60538"/>
                <a:gd name="connsiteY3" fmla="*/ 12485 h 115582"/>
                <a:gd name="connsiteX4" fmla="*/ 60762 w 60538"/>
                <a:gd name="connsiteY4" fmla="*/ 5152 h 115582"/>
                <a:gd name="connsiteX5" fmla="*/ 31527 w 60538"/>
                <a:gd name="connsiteY5" fmla="*/ 95005 h 115582"/>
                <a:gd name="connsiteX6" fmla="*/ 13738 w 60538"/>
                <a:gd name="connsiteY6" fmla="*/ 111936 h 115582"/>
                <a:gd name="connsiteX7" fmla="*/ 8774 w 60538"/>
                <a:gd name="connsiteY7" fmla="*/ 111136 h 115582"/>
                <a:gd name="connsiteX8" fmla="*/ 13462 w 60538"/>
                <a:gd name="connsiteY8" fmla="*/ 104337 h 115582"/>
                <a:gd name="connsiteX9" fmla="*/ 8084 w 60538"/>
                <a:gd name="connsiteY9" fmla="*/ 99405 h 115582"/>
                <a:gd name="connsiteX10" fmla="*/ 224 w 60538"/>
                <a:gd name="connsiteY10" fmla="*/ 107270 h 115582"/>
                <a:gd name="connsiteX11" fmla="*/ 13876 w 60538"/>
                <a:gd name="connsiteY11" fmla="*/ 115669 h 115582"/>
                <a:gd name="connsiteX12" fmla="*/ 42559 w 60538"/>
                <a:gd name="connsiteY12" fmla="*/ 94605 h 115582"/>
                <a:gd name="connsiteX13" fmla="*/ 54971 w 60538"/>
                <a:gd name="connsiteY13" fmla="*/ 46879 h 115582"/>
                <a:gd name="connsiteX14" fmla="*/ 55660 w 60538"/>
                <a:gd name="connsiteY14" fmla="*/ 42213 h 115582"/>
                <a:gd name="connsiteX15" fmla="*/ 40905 w 60538"/>
                <a:gd name="connsiteY15" fmla="*/ 29682 h 115582"/>
                <a:gd name="connsiteX16" fmla="*/ 16772 w 60538"/>
                <a:gd name="connsiteY16" fmla="*/ 50079 h 115582"/>
                <a:gd name="connsiteX17" fmla="*/ 19116 w 60538"/>
                <a:gd name="connsiteY17" fmla="*/ 51812 h 115582"/>
                <a:gd name="connsiteX18" fmla="*/ 21874 w 60538"/>
                <a:gd name="connsiteY18" fmla="*/ 49412 h 115582"/>
                <a:gd name="connsiteX19" fmla="*/ 40491 w 60538"/>
                <a:gd name="connsiteY19" fmla="*/ 33415 h 115582"/>
                <a:gd name="connsiteX20" fmla="*/ 45180 w 60538"/>
                <a:gd name="connsiteY20" fmla="*/ 39947 h 115582"/>
                <a:gd name="connsiteX21" fmla="*/ 44766 w 60538"/>
                <a:gd name="connsiteY21" fmla="*/ 43946 h 115582"/>
                <a:gd name="connsiteX22" fmla="*/ 31527 w 60538"/>
                <a:gd name="connsiteY22" fmla="*/ 95005 h 115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38" h="115582">
                  <a:moveTo>
                    <a:pt x="60762" y="5152"/>
                  </a:moveTo>
                  <a:cubicBezTo>
                    <a:pt x="60762" y="2886"/>
                    <a:pt x="58970" y="86"/>
                    <a:pt x="55246" y="86"/>
                  </a:cubicBezTo>
                  <a:cubicBezTo>
                    <a:pt x="51247" y="86"/>
                    <a:pt x="47524" y="3819"/>
                    <a:pt x="47524" y="7419"/>
                  </a:cubicBezTo>
                  <a:cubicBezTo>
                    <a:pt x="47524" y="9552"/>
                    <a:pt x="49179" y="12485"/>
                    <a:pt x="53040" y="12485"/>
                  </a:cubicBezTo>
                  <a:cubicBezTo>
                    <a:pt x="56763" y="12485"/>
                    <a:pt x="60762" y="9018"/>
                    <a:pt x="60762" y="5152"/>
                  </a:cubicBezTo>
                  <a:close/>
                  <a:moveTo>
                    <a:pt x="31527" y="95005"/>
                  </a:moveTo>
                  <a:cubicBezTo>
                    <a:pt x="29183" y="104204"/>
                    <a:pt x="21874" y="111936"/>
                    <a:pt x="13738" y="111936"/>
                  </a:cubicBezTo>
                  <a:cubicBezTo>
                    <a:pt x="11945" y="111936"/>
                    <a:pt x="10291" y="111669"/>
                    <a:pt x="8774" y="111136"/>
                  </a:cubicBezTo>
                  <a:cubicBezTo>
                    <a:pt x="12359" y="109536"/>
                    <a:pt x="13462" y="106337"/>
                    <a:pt x="13462" y="104337"/>
                  </a:cubicBezTo>
                  <a:cubicBezTo>
                    <a:pt x="13462" y="101138"/>
                    <a:pt x="10842" y="99405"/>
                    <a:pt x="8084" y="99405"/>
                  </a:cubicBezTo>
                  <a:cubicBezTo>
                    <a:pt x="3809" y="99405"/>
                    <a:pt x="224" y="103004"/>
                    <a:pt x="224" y="107270"/>
                  </a:cubicBezTo>
                  <a:cubicBezTo>
                    <a:pt x="224" y="112336"/>
                    <a:pt x="5602" y="115669"/>
                    <a:pt x="13876" y="115669"/>
                  </a:cubicBezTo>
                  <a:cubicBezTo>
                    <a:pt x="22150" y="115669"/>
                    <a:pt x="38285" y="110870"/>
                    <a:pt x="42559" y="94605"/>
                  </a:cubicBezTo>
                  <a:lnTo>
                    <a:pt x="54971" y="46879"/>
                  </a:lnTo>
                  <a:cubicBezTo>
                    <a:pt x="55384" y="45413"/>
                    <a:pt x="55660" y="44213"/>
                    <a:pt x="55660" y="42213"/>
                  </a:cubicBezTo>
                  <a:cubicBezTo>
                    <a:pt x="55660" y="34881"/>
                    <a:pt x="49179" y="29682"/>
                    <a:pt x="40905" y="29682"/>
                  </a:cubicBezTo>
                  <a:cubicBezTo>
                    <a:pt x="25598" y="29682"/>
                    <a:pt x="16772" y="48212"/>
                    <a:pt x="16772" y="50079"/>
                  </a:cubicBezTo>
                  <a:cubicBezTo>
                    <a:pt x="16772" y="51812"/>
                    <a:pt x="18703" y="51812"/>
                    <a:pt x="19116" y="51812"/>
                  </a:cubicBezTo>
                  <a:cubicBezTo>
                    <a:pt x="20771" y="51812"/>
                    <a:pt x="20909" y="51412"/>
                    <a:pt x="21874" y="49412"/>
                  </a:cubicBezTo>
                  <a:cubicBezTo>
                    <a:pt x="25322" y="41680"/>
                    <a:pt x="32493" y="33415"/>
                    <a:pt x="40491" y="33415"/>
                  </a:cubicBezTo>
                  <a:cubicBezTo>
                    <a:pt x="43938" y="33415"/>
                    <a:pt x="45180" y="35681"/>
                    <a:pt x="45180" y="39947"/>
                  </a:cubicBezTo>
                  <a:cubicBezTo>
                    <a:pt x="45180" y="41413"/>
                    <a:pt x="44904" y="43280"/>
                    <a:pt x="44766" y="43946"/>
                  </a:cubicBezTo>
                  <a:lnTo>
                    <a:pt x="31527" y="95005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5" name="Dowolny kształt: kształt 264">
              <a:extLst>
                <a:ext uri="{FF2B5EF4-FFF2-40B4-BE49-F238E27FC236}">
                  <a16:creationId xmlns:a16="http://schemas.microsoft.com/office/drawing/2014/main" id="{D81283C8-7782-D3F6-AFD1-502E06A490CB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058551" y="6876200"/>
              <a:ext cx="86483" cy="86272"/>
            </a:xfrm>
            <a:custGeom>
              <a:avLst/>
              <a:gdLst>
                <a:gd name="connsiteX0" fmla="*/ 86718 w 86483"/>
                <a:gd name="connsiteY0" fmla="*/ 13406 h 86272"/>
                <a:gd name="connsiteX1" fmla="*/ 78050 w 86483"/>
                <a:gd name="connsiteY1" fmla="*/ 75 h 86272"/>
                <a:gd name="connsiteX2" fmla="*/ 68397 w 86483"/>
                <a:gd name="connsiteY2" fmla="*/ 9216 h 86272"/>
                <a:gd name="connsiteX3" fmla="*/ 71549 w 86483"/>
                <a:gd name="connsiteY3" fmla="*/ 14930 h 86272"/>
                <a:gd name="connsiteX4" fmla="*/ 78247 w 86483"/>
                <a:gd name="connsiteY4" fmla="*/ 30546 h 86272"/>
                <a:gd name="connsiteX5" fmla="*/ 43181 w 86483"/>
                <a:gd name="connsiteY5" fmla="*/ 82157 h 86272"/>
                <a:gd name="connsiteX6" fmla="*/ 28603 w 86483"/>
                <a:gd name="connsiteY6" fmla="*/ 65589 h 86272"/>
                <a:gd name="connsiteX7" fmla="*/ 40029 w 86483"/>
                <a:gd name="connsiteY7" fmla="*/ 25214 h 86272"/>
                <a:gd name="connsiteX8" fmla="*/ 42393 w 86483"/>
                <a:gd name="connsiteY8" fmla="*/ 15691 h 86272"/>
                <a:gd name="connsiteX9" fmla="*/ 26239 w 86483"/>
                <a:gd name="connsiteY9" fmla="*/ 75 h 86272"/>
                <a:gd name="connsiteX10" fmla="*/ 234 w 86483"/>
                <a:gd name="connsiteY10" fmla="*/ 29404 h 86272"/>
                <a:gd name="connsiteX11" fmla="*/ 2598 w 86483"/>
                <a:gd name="connsiteY11" fmla="*/ 31308 h 86272"/>
                <a:gd name="connsiteX12" fmla="*/ 5750 w 86483"/>
                <a:gd name="connsiteY12" fmla="*/ 27880 h 86272"/>
                <a:gd name="connsiteX13" fmla="*/ 25648 w 86483"/>
                <a:gd name="connsiteY13" fmla="*/ 4265 h 86272"/>
                <a:gd name="connsiteX14" fmla="*/ 30573 w 86483"/>
                <a:gd name="connsiteY14" fmla="*/ 10359 h 86272"/>
                <a:gd name="connsiteX15" fmla="*/ 27224 w 86483"/>
                <a:gd name="connsiteY15" fmla="*/ 23690 h 86272"/>
                <a:gd name="connsiteX16" fmla="*/ 15995 w 86483"/>
                <a:gd name="connsiteY16" fmla="*/ 62732 h 86272"/>
                <a:gd name="connsiteX17" fmla="*/ 42393 w 86483"/>
                <a:gd name="connsiteY17" fmla="*/ 86347 h 86272"/>
                <a:gd name="connsiteX18" fmla="*/ 86718 w 86483"/>
                <a:gd name="connsiteY18" fmla="*/ 13406 h 86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6483" h="86272">
                  <a:moveTo>
                    <a:pt x="86718" y="13406"/>
                  </a:moveTo>
                  <a:cubicBezTo>
                    <a:pt x="86718" y="3122"/>
                    <a:pt x="81596" y="75"/>
                    <a:pt x="78050" y="75"/>
                  </a:cubicBezTo>
                  <a:cubicBezTo>
                    <a:pt x="73125" y="75"/>
                    <a:pt x="68397" y="5026"/>
                    <a:pt x="68397" y="9216"/>
                  </a:cubicBezTo>
                  <a:cubicBezTo>
                    <a:pt x="68397" y="11692"/>
                    <a:pt x="69382" y="12835"/>
                    <a:pt x="71549" y="14930"/>
                  </a:cubicBezTo>
                  <a:cubicBezTo>
                    <a:pt x="75686" y="18739"/>
                    <a:pt x="78247" y="23690"/>
                    <a:pt x="78247" y="30546"/>
                  </a:cubicBezTo>
                  <a:cubicBezTo>
                    <a:pt x="78247" y="38545"/>
                    <a:pt x="66230" y="82157"/>
                    <a:pt x="43181" y="82157"/>
                  </a:cubicBezTo>
                  <a:cubicBezTo>
                    <a:pt x="33134" y="82157"/>
                    <a:pt x="28603" y="75492"/>
                    <a:pt x="28603" y="65589"/>
                  </a:cubicBezTo>
                  <a:cubicBezTo>
                    <a:pt x="28603" y="54923"/>
                    <a:pt x="33922" y="41021"/>
                    <a:pt x="40029" y="25214"/>
                  </a:cubicBezTo>
                  <a:cubicBezTo>
                    <a:pt x="41408" y="21976"/>
                    <a:pt x="42393" y="19310"/>
                    <a:pt x="42393" y="15691"/>
                  </a:cubicBezTo>
                  <a:cubicBezTo>
                    <a:pt x="42393" y="7121"/>
                    <a:pt x="36089" y="75"/>
                    <a:pt x="26239" y="75"/>
                  </a:cubicBezTo>
                  <a:cubicBezTo>
                    <a:pt x="7721" y="75"/>
                    <a:pt x="234" y="27690"/>
                    <a:pt x="234" y="29404"/>
                  </a:cubicBezTo>
                  <a:cubicBezTo>
                    <a:pt x="234" y="31308"/>
                    <a:pt x="2204" y="31308"/>
                    <a:pt x="2598" y="31308"/>
                  </a:cubicBezTo>
                  <a:cubicBezTo>
                    <a:pt x="4568" y="31308"/>
                    <a:pt x="4765" y="30927"/>
                    <a:pt x="5750" y="27880"/>
                  </a:cubicBezTo>
                  <a:cubicBezTo>
                    <a:pt x="11464" y="8645"/>
                    <a:pt x="19935" y="4265"/>
                    <a:pt x="25648" y="4265"/>
                  </a:cubicBezTo>
                  <a:cubicBezTo>
                    <a:pt x="27224" y="4265"/>
                    <a:pt x="30573" y="4265"/>
                    <a:pt x="30573" y="10359"/>
                  </a:cubicBezTo>
                  <a:cubicBezTo>
                    <a:pt x="30573" y="15120"/>
                    <a:pt x="28603" y="20262"/>
                    <a:pt x="27224" y="23690"/>
                  </a:cubicBezTo>
                  <a:cubicBezTo>
                    <a:pt x="18556" y="45782"/>
                    <a:pt x="15995" y="54543"/>
                    <a:pt x="15995" y="62732"/>
                  </a:cubicBezTo>
                  <a:cubicBezTo>
                    <a:pt x="15995" y="83300"/>
                    <a:pt x="33331" y="86347"/>
                    <a:pt x="42393" y="86347"/>
                  </a:cubicBezTo>
                  <a:cubicBezTo>
                    <a:pt x="75489" y="86347"/>
                    <a:pt x="86718" y="23309"/>
                    <a:pt x="86718" y="13406"/>
                  </a:cubicBez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7" name="Dowolny kształt: kształt 266">
              <a:extLst>
                <a:ext uri="{FF2B5EF4-FFF2-40B4-BE49-F238E27FC236}">
                  <a16:creationId xmlns:a16="http://schemas.microsoft.com/office/drawing/2014/main" id="{C88A0889-D2FE-56AF-12B5-F2C85CF6BEF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158672" y="6896425"/>
              <a:ext cx="67847" cy="93852"/>
            </a:xfrm>
            <a:custGeom>
              <a:avLst/>
              <a:gdLst>
                <a:gd name="connsiteX0" fmla="*/ 33060 w 67847"/>
                <a:gd name="connsiteY0" fmla="*/ 4076 h 93852"/>
                <a:gd name="connsiteX1" fmla="*/ 33611 w 67847"/>
                <a:gd name="connsiteY1" fmla="*/ 1943 h 93852"/>
                <a:gd name="connsiteX2" fmla="*/ 31405 w 67847"/>
                <a:gd name="connsiteY2" fmla="*/ 76 h 93852"/>
                <a:gd name="connsiteX3" fmla="*/ 13754 w 67847"/>
                <a:gd name="connsiteY3" fmla="*/ 1409 h 93852"/>
                <a:gd name="connsiteX4" fmla="*/ 10720 w 67847"/>
                <a:gd name="connsiteY4" fmla="*/ 4476 h 93852"/>
                <a:gd name="connsiteX5" fmla="*/ 14305 w 67847"/>
                <a:gd name="connsiteY5" fmla="*/ 6342 h 93852"/>
                <a:gd name="connsiteX6" fmla="*/ 20924 w 67847"/>
                <a:gd name="connsiteY6" fmla="*/ 8342 h 93852"/>
                <a:gd name="connsiteX7" fmla="*/ 20373 w 67847"/>
                <a:gd name="connsiteY7" fmla="*/ 11275 h 93852"/>
                <a:gd name="connsiteX8" fmla="*/ 929 w 67847"/>
                <a:gd name="connsiteY8" fmla="*/ 86730 h 93852"/>
                <a:gd name="connsiteX9" fmla="*/ 239 w 67847"/>
                <a:gd name="connsiteY9" fmla="*/ 89663 h 93852"/>
                <a:gd name="connsiteX10" fmla="*/ 4928 w 67847"/>
                <a:gd name="connsiteY10" fmla="*/ 93929 h 93852"/>
                <a:gd name="connsiteX11" fmla="*/ 11271 w 67847"/>
                <a:gd name="connsiteY11" fmla="*/ 88329 h 93852"/>
                <a:gd name="connsiteX12" fmla="*/ 18029 w 67847"/>
                <a:gd name="connsiteY12" fmla="*/ 62467 h 93852"/>
                <a:gd name="connsiteX13" fmla="*/ 35680 w 67847"/>
                <a:gd name="connsiteY13" fmla="*/ 73398 h 93852"/>
                <a:gd name="connsiteX14" fmla="*/ 35404 w 67847"/>
                <a:gd name="connsiteY14" fmla="*/ 76065 h 93852"/>
                <a:gd name="connsiteX15" fmla="*/ 34852 w 67847"/>
                <a:gd name="connsiteY15" fmla="*/ 80197 h 93852"/>
                <a:gd name="connsiteX16" fmla="*/ 49470 w 67847"/>
                <a:gd name="connsiteY16" fmla="*/ 93929 h 93852"/>
                <a:gd name="connsiteX17" fmla="*/ 66984 w 67847"/>
                <a:gd name="connsiteY17" fmla="*/ 73532 h 93852"/>
                <a:gd name="connsiteX18" fmla="*/ 64777 w 67847"/>
                <a:gd name="connsiteY18" fmla="*/ 71799 h 93852"/>
                <a:gd name="connsiteX19" fmla="*/ 62019 w 67847"/>
                <a:gd name="connsiteY19" fmla="*/ 74998 h 93852"/>
                <a:gd name="connsiteX20" fmla="*/ 49884 w 67847"/>
                <a:gd name="connsiteY20" fmla="*/ 90196 h 93852"/>
                <a:gd name="connsiteX21" fmla="*/ 45057 w 67847"/>
                <a:gd name="connsiteY21" fmla="*/ 83264 h 93852"/>
                <a:gd name="connsiteX22" fmla="*/ 45885 w 67847"/>
                <a:gd name="connsiteY22" fmla="*/ 77264 h 93852"/>
                <a:gd name="connsiteX23" fmla="*/ 46574 w 67847"/>
                <a:gd name="connsiteY23" fmla="*/ 73132 h 93852"/>
                <a:gd name="connsiteX24" fmla="*/ 24234 w 67847"/>
                <a:gd name="connsiteY24" fmla="*/ 59001 h 93852"/>
                <a:gd name="connsiteX25" fmla="*/ 35680 w 67847"/>
                <a:gd name="connsiteY25" fmla="*/ 50202 h 93852"/>
                <a:gd name="connsiteX26" fmla="*/ 57330 w 67847"/>
                <a:gd name="connsiteY26" fmla="*/ 37537 h 93852"/>
                <a:gd name="connsiteX27" fmla="*/ 61881 w 67847"/>
                <a:gd name="connsiteY27" fmla="*/ 39270 h 93852"/>
                <a:gd name="connsiteX28" fmla="*/ 54710 w 67847"/>
                <a:gd name="connsiteY28" fmla="*/ 46736 h 93852"/>
                <a:gd name="connsiteX29" fmla="*/ 60226 w 67847"/>
                <a:gd name="connsiteY29" fmla="*/ 51668 h 93852"/>
                <a:gd name="connsiteX30" fmla="*/ 68087 w 67847"/>
                <a:gd name="connsiteY30" fmla="*/ 43136 h 93852"/>
                <a:gd name="connsiteX31" fmla="*/ 57468 w 67847"/>
                <a:gd name="connsiteY31" fmla="*/ 33804 h 93852"/>
                <a:gd name="connsiteX32" fmla="*/ 35404 w 67847"/>
                <a:gd name="connsiteY32" fmla="*/ 45536 h 93852"/>
                <a:gd name="connsiteX33" fmla="*/ 19408 w 67847"/>
                <a:gd name="connsiteY33" fmla="*/ 57267 h 93852"/>
                <a:gd name="connsiteX34" fmla="*/ 33060 w 67847"/>
                <a:gd name="connsiteY34" fmla="*/ 4076 h 93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7847" h="93852">
                  <a:moveTo>
                    <a:pt x="33060" y="4076"/>
                  </a:moveTo>
                  <a:cubicBezTo>
                    <a:pt x="33198" y="3809"/>
                    <a:pt x="33611" y="2076"/>
                    <a:pt x="33611" y="1943"/>
                  </a:cubicBezTo>
                  <a:cubicBezTo>
                    <a:pt x="33611" y="1276"/>
                    <a:pt x="33060" y="76"/>
                    <a:pt x="31405" y="76"/>
                  </a:cubicBezTo>
                  <a:cubicBezTo>
                    <a:pt x="28647" y="76"/>
                    <a:pt x="17201" y="1143"/>
                    <a:pt x="13754" y="1409"/>
                  </a:cubicBezTo>
                  <a:cubicBezTo>
                    <a:pt x="12650" y="1543"/>
                    <a:pt x="10720" y="1676"/>
                    <a:pt x="10720" y="4476"/>
                  </a:cubicBezTo>
                  <a:cubicBezTo>
                    <a:pt x="10720" y="6342"/>
                    <a:pt x="12650" y="6342"/>
                    <a:pt x="14305" y="6342"/>
                  </a:cubicBezTo>
                  <a:cubicBezTo>
                    <a:pt x="20924" y="6342"/>
                    <a:pt x="20924" y="7275"/>
                    <a:pt x="20924" y="8342"/>
                  </a:cubicBezTo>
                  <a:cubicBezTo>
                    <a:pt x="20924" y="9275"/>
                    <a:pt x="20649" y="10075"/>
                    <a:pt x="20373" y="11275"/>
                  </a:cubicBezTo>
                  <a:lnTo>
                    <a:pt x="929" y="86730"/>
                  </a:lnTo>
                  <a:cubicBezTo>
                    <a:pt x="239" y="89129"/>
                    <a:pt x="239" y="89396"/>
                    <a:pt x="239" y="89663"/>
                  </a:cubicBezTo>
                  <a:cubicBezTo>
                    <a:pt x="239" y="91662"/>
                    <a:pt x="1894" y="93929"/>
                    <a:pt x="4928" y="93929"/>
                  </a:cubicBezTo>
                  <a:cubicBezTo>
                    <a:pt x="8651" y="93929"/>
                    <a:pt x="10444" y="91262"/>
                    <a:pt x="11271" y="88329"/>
                  </a:cubicBezTo>
                  <a:cubicBezTo>
                    <a:pt x="11547" y="87796"/>
                    <a:pt x="17477" y="64333"/>
                    <a:pt x="18029" y="62467"/>
                  </a:cubicBezTo>
                  <a:cubicBezTo>
                    <a:pt x="27820" y="63400"/>
                    <a:pt x="35680" y="66466"/>
                    <a:pt x="35680" y="73398"/>
                  </a:cubicBezTo>
                  <a:cubicBezTo>
                    <a:pt x="35680" y="74065"/>
                    <a:pt x="35680" y="74731"/>
                    <a:pt x="35404" y="76065"/>
                  </a:cubicBezTo>
                  <a:cubicBezTo>
                    <a:pt x="34852" y="78064"/>
                    <a:pt x="34852" y="78731"/>
                    <a:pt x="34852" y="80197"/>
                  </a:cubicBezTo>
                  <a:cubicBezTo>
                    <a:pt x="34852" y="89663"/>
                    <a:pt x="42851" y="93929"/>
                    <a:pt x="49470" y="93929"/>
                  </a:cubicBezTo>
                  <a:cubicBezTo>
                    <a:pt x="62846" y="93929"/>
                    <a:pt x="66984" y="73665"/>
                    <a:pt x="66984" y="73532"/>
                  </a:cubicBezTo>
                  <a:cubicBezTo>
                    <a:pt x="66984" y="71799"/>
                    <a:pt x="65191" y="71799"/>
                    <a:pt x="64777" y="71799"/>
                  </a:cubicBezTo>
                  <a:cubicBezTo>
                    <a:pt x="62846" y="71799"/>
                    <a:pt x="62709" y="72465"/>
                    <a:pt x="62019" y="74998"/>
                  </a:cubicBezTo>
                  <a:cubicBezTo>
                    <a:pt x="60364" y="80731"/>
                    <a:pt x="56641" y="90196"/>
                    <a:pt x="49884" y="90196"/>
                  </a:cubicBezTo>
                  <a:cubicBezTo>
                    <a:pt x="46160" y="90196"/>
                    <a:pt x="45057" y="86863"/>
                    <a:pt x="45057" y="83264"/>
                  </a:cubicBezTo>
                  <a:cubicBezTo>
                    <a:pt x="45057" y="80997"/>
                    <a:pt x="45057" y="80731"/>
                    <a:pt x="45885" y="77264"/>
                  </a:cubicBezTo>
                  <a:cubicBezTo>
                    <a:pt x="46023" y="76864"/>
                    <a:pt x="46574" y="74598"/>
                    <a:pt x="46574" y="73132"/>
                  </a:cubicBezTo>
                  <a:cubicBezTo>
                    <a:pt x="46574" y="61267"/>
                    <a:pt x="30026" y="59400"/>
                    <a:pt x="24234" y="59001"/>
                  </a:cubicBezTo>
                  <a:cubicBezTo>
                    <a:pt x="28233" y="56601"/>
                    <a:pt x="33336" y="52202"/>
                    <a:pt x="35680" y="50202"/>
                  </a:cubicBezTo>
                  <a:cubicBezTo>
                    <a:pt x="42713" y="43803"/>
                    <a:pt x="49608" y="37537"/>
                    <a:pt x="57330" y="37537"/>
                  </a:cubicBezTo>
                  <a:cubicBezTo>
                    <a:pt x="58985" y="37537"/>
                    <a:pt x="60778" y="37937"/>
                    <a:pt x="61881" y="39270"/>
                  </a:cubicBezTo>
                  <a:cubicBezTo>
                    <a:pt x="55951" y="40203"/>
                    <a:pt x="54710" y="44736"/>
                    <a:pt x="54710" y="46736"/>
                  </a:cubicBezTo>
                  <a:cubicBezTo>
                    <a:pt x="54710" y="49669"/>
                    <a:pt x="57055" y="51668"/>
                    <a:pt x="60226" y="51668"/>
                  </a:cubicBezTo>
                  <a:cubicBezTo>
                    <a:pt x="63950" y="51668"/>
                    <a:pt x="68087" y="48735"/>
                    <a:pt x="68087" y="43136"/>
                  </a:cubicBezTo>
                  <a:cubicBezTo>
                    <a:pt x="68087" y="38737"/>
                    <a:pt x="64777" y="33804"/>
                    <a:pt x="57468" y="33804"/>
                  </a:cubicBezTo>
                  <a:cubicBezTo>
                    <a:pt x="49608" y="33804"/>
                    <a:pt x="42437" y="39270"/>
                    <a:pt x="35404" y="45536"/>
                  </a:cubicBezTo>
                  <a:cubicBezTo>
                    <a:pt x="29612" y="50868"/>
                    <a:pt x="25062" y="55001"/>
                    <a:pt x="19408" y="57267"/>
                  </a:cubicBezTo>
                  <a:lnTo>
                    <a:pt x="33060" y="4076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8" name="Dowolny kształt: kształt 267">
              <a:extLst>
                <a:ext uri="{FF2B5EF4-FFF2-40B4-BE49-F238E27FC236}">
                  <a16:creationId xmlns:a16="http://schemas.microsoft.com/office/drawing/2014/main" id="{8A189187-848A-042E-1746-59699058A8FF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235407" y="6900558"/>
              <a:ext cx="60538" cy="115582"/>
            </a:xfrm>
            <a:custGeom>
              <a:avLst/>
              <a:gdLst>
                <a:gd name="connsiteX0" fmla="*/ 60782 w 60538"/>
                <a:gd name="connsiteY0" fmla="*/ 5142 h 115582"/>
                <a:gd name="connsiteX1" fmla="*/ 55266 w 60538"/>
                <a:gd name="connsiteY1" fmla="*/ 76 h 115582"/>
                <a:gd name="connsiteX2" fmla="*/ 47544 w 60538"/>
                <a:gd name="connsiteY2" fmla="*/ 7408 h 115582"/>
                <a:gd name="connsiteX3" fmla="*/ 53060 w 60538"/>
                <a:gd name="connsiteY3" fmla="*/ 12474 h 115582"/>
                <a:gd name="connsiteX4" fmla="*/ 60782 w 60538"/>
                <a:gd name="connsiteY4" fmla="*/ 5142 h 115582"/>
                <a:gd name="connsiteX5" fmla="*/ 31547 w 60538"/>
                <a:gd name="connsiteY5" fmla="*/ 94995 h 115582"/>
                <a:gd name="connsiteX6" fmla="*/ 13758 w 60538"/>
                <a:gd name="connsiteY6" fmla="*/ 111926 h 115582"/>
                <a:gd name="connsiteX7" fmla="*/ 8794 w 60538"/>
                <a:gd name="connsiteY7" fmla="*/ 111126 h 115582"/>
                <a:gd name="connsiteX8" fmla="*/ 13482 w 60538"/>
                <a:gd name="connsiteY8" fmla="*/ 104327 h 115582"/>
                <a:gd name="connsiteX9" fmla="*/ 8104 w 60538"/>
                <a:gd name="connsiteY9" fmla="*/ 99394 h 115582"/>
                <a:gd name="connsiteX10" fmla="*/ 244 w 60538"/>
                <a:gd name="connsiteY10" fmla="*/ 107260 h 115582"/>
                <a:gd name="connsiteX11" fmla="*/ 13896 w 60538"/>
                <a:gd name="connsiteY11" fmla="*/ 115659 h 115582"/>
                <a:gd name="connsiteX12" fmla="*/ 42579 w 60538"/>
                <a:gd name="connsiteY12" fmla="*/ 94595 h 115582"/>
                <a:gd name="connsiteX13" fmla="*/ 54991 w 60538"/>
                <a:gd name="connsiteY13" fmla="*/ 46869 h 115582"/>
                <a:gd name="connsiteX14" fmla="*/ 55680 w 60538"/>
                <a:gd name="connsiteY14" fmla="*/ 42203 h 115582"/>
                <a:gd name="connsiteX15" fmla="*/ 40925 w 60538"/>
                <a:gd name="connsiteY15" fmla="*/ 29672 h 115582"/>
                <a:gd name="connsiteX16" fmla="*/ 16792 w 60538"/>
                <a:gd name="connsiteY16" fmla="*/ 50069 h 115582"/>
                <a:gd name="connsiteX17" fmla="*/ 19136 w 60538"/>
                <a:gd name="connsiteY17" fmla="*/ 51802 h 115582"/>
                <a:gd name="connsiteX18" fmla="*/ 21894 w 60538"/>
                <a:gd name="connsiteY18" fmla="*/ 49402 h 115582"/>
                <a:gd name="connsiteX19" fmla="*/ 40511 w 60538"/>
                <a:gd name="connsiteY19" fmla="*/ 33404 h 115582"/>
                <a:gd name="connsiteX20" fmla="*/ 45200 w 60538"/>
                <a:gd name="connsiteY20" fmla="*/ 39937 h 115582"/>
                <a:gd name="connsiteX21" fmla="*/ 44786 w 60538"/>
                <a:gd name="connsiteY21" fmla="*/ 43936 h 115582"/>
                <a:gd name="connsiteX22" fmla="*/ 31547 w 60538"/>
                <a:gd name="connsiteY22" fmla="*/ 94995 h 115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38" h="115582">
                  <a:moveTo>
                    <a:pt x="60782" y="5142"/>
                  </a:moveTo>
                  <a:cubicBezTo>
                    <a:pt x="60782" y="2876"/>
                    <a:pt x="58990" y="76"/>
                    <a:pt x="55266" y="76"/>
                  </a:cubicBezTo>
                  <a:cubicBezTo>
                    <a:pt x="51267" y="76"/>
                    <a:pt x="47544" y="3809"/>
                    <a:pt x="47544" y="7408"/>
                  </a:cubicBezTo>
                  <a:cubicBezTo>
                    <a:pt x="47544" y="9541"/>
                    <a:pt x="49199" y="12474"/>
                    <a:pt x="53060" y="12474"/>
                  </a:cubicBezTo>
                  <a:cubicBezTo>
                    <a:pt x="56783" y="12474"/>
                    <a:pt x="60782" y="9008"/>
                    <a:pt x="60782" y="5142"/>
                  </a:cubicBezTo>
                  <a:close/>
                  <a:moveTo>
                    <a:pt x="31547" y="94995"/>
                  </a:moveTo>
                  <a:cubicBezTo>
                    <a:pt x="29203" y="104194"/>
                    <a:pt x="21894" y="111926"/>
                    <a:pt x="13758" y="111926"/>
                  </a:cubicBezTo>
                  <a:cubicBezTo>
                    <a:pt x="11965" y="111926"/>
                    <a:pt x="10310" y="111659"/>
                    <a:pt x="8794" y="111126"/>
                  </a:cubicBezTo>
                  <a:cubicBezTo>
                    <a:pt x="12379" y="109526"/>
                    <a:pt x="13482" y="106327"/>
                    <a:pt x="13482" y="104327"/>
                  </a:cubicBezTo>
                  <a:cubicBezTo>
                    <a:pt x="13482" y="101127"/>
                    <a:pt x="10862" y="99394"/>
                    <a:pt x="8104" y="99394"/>
                  </a:cubicBezTo>
                  <a:cubicBezTo>
                    <a:pt x="3829" y="99394"/>
                    <a:pt x="244" y="102994"/>
                    <a:pt x="244" y="107260"/>
                  </a:cubicBezTo>
                  <a:cubicBezTo>
                    <a:pt x="244" y="112326"/>
                    <a:pt x="5622" y="115659"/>
                    <a:pt x="13896" y="115659"/>
                  </a:cubicBezTo>
                  <a:cubicBezTo>
                    <a:pt x="22170" y="115659"/>
                    <a:pt x="38304" y="110859"/>
                    <a:pt x="42579" y="94595"/>
                  </a:cubicBezTo>
                  <a:lnTo>
                    <a:pt x="54991" y="46869"/>
                  </a:lnTo>
                  <a:cubicBezTo>
                    <a:pt x="55404" y="45403"/>
                    <a:pt x="55680" y="44203"/>
                    <a:pt x="55680" y="42203"/>
                  </a:cubicBezTo>
                  <a:cubicBezTo>
                    <a:pt x="55680" y="34871"/>
                    <a:pt x="49199" y="29672"/>
                    <a:pt x="40925" y="29672"/>
                  </a:cubicBezTo>
                  <a:cubicBezTo>
                    <a:pt x="25618" y="29672"/>
                    <a:pt x="16792" y="48202"/>
                    <a:pt x="16792" y="50069"/>
                  </a:cubicBezTo>
                  <a:cubicBezTo>
                    <a:pt x="16792" y="51802"/>
                    <a:pt x="18722" y="51802"/>
                    <a:pt x="19136" y="51802"/>
                  </a:cubicBezTo>
                  <a:cubicBezTo>
                    <a:pt x="20791" y="51802"/>
                    <a:pt x="20929" y="51402"/>
                    <a:pt x="21894" y="49402"/>
                  </a:cubicBezTo>
                  <a:cubicBezTo>
                    <a:pt x="25342" y="41670"/>
                    <a:pt x="32513" y="33404"/>
                    <a:pt x="40511" y="33404"/>
                  </a:cubicBezTo>
                  <a:cubicBezTo>
                    <a:pt x="43958" y="33404"/>
                    <a:pt x="45200" y="35671"/>
                    <a:pt x="45200" y="39937"/>
                  </a:cubicBezTo>
                  <a:cubicBezTo>
                    <a:pt x="45200" y="41403"/>
                    <a:pt x="44924" y="43270"/>
                    <a:pt x="44786" y="43936"/>
                  </a:cubicBezTo>
                  <a:lnTo>
                    <a:pt x="31547" y="94995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9" name="Dowolny kształt: kształt 268">
              <a:extLst>
                <a:ext uri="{FF2B5EF4-FFF2-40B4-BE49-F238E27FC236}">
                  <a16:creationId xmlns:a16="http://schemas.microsoft.com/office/drawing/2014/main" id="{697EEFE7-BEFE-9665-DC00-7FA60C00CBF8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337918" y="6817542"/>
              <a:ext cx="45704" cy="190447"/>
            </a:xfrm>
            <a:custGeom>
              <a:avLst/>
              <a:gdLst>
                <a:gd name="connsiteX0" fmla="*/ 45952 w 45704"/>
                <a:gd name="connsiteY0" fmla="*/ 188617 h 190447"/>
                <a:gd name="connsiteX1" fmla="*/ 42603 w 45704"/>
                <a:gd name="connsiteY1" fmla="*/ 184428 h 190447"/>
                <a:gd name="connsiteX2" fmla="*/ 11674 w 45704"/>
                <a:gd name="connsiteY2" fmla="*/ 95298 h 190447"/>
                <a:gd name="connsiteX3" fmla="*/ 43391 w 45704"/>
                <a:gd name="connsiteY3" fmla="*/ 5217 h 190447"/>
                <a:gd name="connsiteX4" fmla="*/ 45952 w 45704"/>
                <a:gd name="connsiteY4" fmla="*/ 1979 h 190447"/>
                <a:gd name="connsiteX5" fmla="*/ 43982 w 45704"/>
                <a:gd name="connsiteY5" fmla="*/ 75 h 190447"/>
                <a:gd name="connsiteX6" fmla="*/ 12659 w 45704"/>
                <a:gd name="connsiteY6" fmla="*/ 37212 h 190447"/>
                <a:gd name="connsiteX7" fmla="*/ 248 w 45704"/>
                <a:gd name="connsiteY7" fmla="*/ 95298 h 190447"/>
                <a:gd name="connsiteX8" fmla="*/ 13250 w 45704"/>
                <a:gd name="connsiteY8" fmla="*/ 154718 h 190447"/>
                <a:gd name="connsiteX9" fmla="*/ 43982 w 45704"/>
                <a:gd name="connsiteY9" fmla="*/ 190522 h 190447"/>
                <a:gd name="connsiteX10" fmla="*/ 45952 w 45704"/>
                <a:gd name="connsiteY10" fmla="*/ 188617 h 19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704" h="190447">
                  <a:moveTo>
                    <a:pt x="45952" y="188617"/>
                  </a:moveTo>
                  <a:cubicBezTo>
                    <a:pt x="45952" y="188046"/>
                    <a:pt x="45952" y="187665"/>
                    <a:pt x="42603" y="184428"/>
                  </a:cubicBezTo>
                  <a:cubicBezTo>
                    <a:pt x="17978" y="160431"/>
                    <a:pt x="11674" y="124437"/>
                    <a:pt x="11674" y="95298"/>
                  </a:cubicBezTo>
                  <a:cubicBezTo>
                    <a:pt x="11674" y="62160"/>
                    <a:pt x="19160" y="29023"/>
                    <a:pt x="43391" y="5217"/>
                  </a:cubicBezTo>
                  <a:cubicBezTo>
                    <a:pt x="45952" y="2931"/>
                    <a:pt x="45952" y="2551"/>
                    <a:pt x="45952" y="1979"/>
                  </a:cubicBezTo>
                  <a:cubicBezTo>
                    <a:pt x="45952" y="646"/>
                    <a:pt x="45164" y="75"/>
                    <a:pt x="43982" y="75"/>
                  </a:cubicBezTo>
                  <a:cubicBezTo>
                    <a:pt x="42012" y="75"/>
                    <a:pt x="24282" y="13025"/>
                    <a:pt x="12659" y="37212"/>
                  </a:cubicBezTo>
                  <a:cubicBezTo>
                    <a:pt x="2612" y="58161"/>
                    <a:pt x="248" y="79301"/>
                    <a:pt x="248" y="95298"/>
                  </a:cubicBezTo>
                  <a:cubicBezTo>
                    <a:pt x="248" y="110153"/>
                    <a:pt x="2415" y="133197"/>
                    <a:pt x="13250" y="154718"/>
                  </a:cubicBezTo>
                  <a:cubicBezTo>
                    <a:pt x="25070" y="178143"/>
                    <a:pt x="42012" y="190522"/>
                    <a:pt x="43982" y="190522"/>
                  </a:cubicBezTo>
                  <a:cubicBezTo>
                    <a:pt x="45164" y="190522"/>
                    <a:pt x="45952" y="189950"/>
                    <a:pt x="45952" y="188617"/>
                  </a:cubicBez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0" name="Dowolny kształt: kształt 269">
              <a:extLst>
                <a:ext uri="{FF2B5EF4-FFF2-40B4-BE49-F238E27FC236}">
                  <a16:creationId xmlns:a16="http://schemas.microsoft.com/office/drawing/2014/main" id="{64954227-A1DC-11EF-8D1E-DFE531A2A2C0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404877" y="6876200"/>
              <a:ext cx="112094" cy="125695"/>
            </a:xfrm>
            <a:custGeom>
              <a:avLst/>
              <a:gdLst>
                <a:gd name="connsiteX0" fmla="*/ 23892 w 112094"/>
                <a:gd name="connsiteY0" fmla="*/ 116628 h 125695"/>
                <a:gd name="connsiteX1" fmla="*/ 22907 w 112094"/>
                <a:gd name="connsiteY1" fmla="*/ 120437 h 125695"/>
                <a:gd name="connsiteX2" fmla="*/ 28620 w 112094"/>
                <a:gd name="connsiteY2" fmla="*/ 125770 h 125695"/>
                <a:gd name="connsiteX3" fmla="*/ 35909 w 112094"/>
                <a:gd name="connsiteY3" fmla="*/ 120818 h 125695"/>
                <a:gd name="connsiteX4" fmla="*/ 42804 w 112094"/>
                <a:gd name="connsiteY4" fmla="*/ 85966 h 125695"/>
                <a:gd name="connsiteX5" fmla="*/ 49305 w 112094"/>
                <a:gd name="connsiteY5" fmla="*/ 86347 h 125695"/>
                <a:gd name="connsiteX6" fmla="*/ 112346 w 112094"/>
                <a:gd name="connsiteY6" fmla="*/ 26356 h 125695"/>
                <a:gd name="connsiteX7" fmla="*/ 89888 w 112094"/>
                <a:gd name="connsiteY7" fmla="*/ 75 h 125695"/>
                <a:gd name="connsiteX8" fmla="*/ 37682 w 112094"/>
                <a:gd name="connsiteY8" fmla="*/ 74159 h 125695"/>
                <a:gd name="connsiteX9" fmla="*/ 5374 w 112094"/>
                <a:gd name="connsiteY9" fmla="*/ 45972 h 125695"/>
                <a:gd name="connsiteX10" fmla="*/ 21725 w 112094"/>
                <a:gd name="connsiteY10" fmla="*/ 6550 h 125695"/>
                <a:gd name="connsiteX11" fmla="*/ 23301 w 112094"/>
                <a:gd name="connsiteY11" fmla="*/ 4074 h 125695"/>
                <a:gd name="connsiteX12" fmla="*/ 20937 w 112094"/>
                <a:gd name="connsiteY12" fmla="*/ 2170 h 125695"/>
                <a:gd name="connsiteX13" fmla="*/ 252 w 112094"/>
                <a:gd name="connsiteY13" fmla="*/ 48067 h 125695"/>
                <a:gd name="connsiteX14" fmla="*/ 34333 w 112094"/>
                <a:gd name="connsiteY14" fmla="*/ 84633 h 125695"/>
                <a:gd name="connsiteX15" fmla="*/ 23892 w 112094"/>
                <a:gd name="connsiteY15" fmla="*/ 116628 h 125695"/>
                <a:gd name="connsiteX16" fmla="*/ 51078 w 112094"/>
                <a:gd name="connsiteY16" fmla="*/ 75301 h 125695"/>
                <a:gd name="connsiteX17" fmla="*/ 47532 w 112094"/>
                <a:gd name="connsiteY17" fmla="*/ 75111 h 125695"/>
                <a:gd name="connsiteX18" fmla="*/ 44971 w 112094"/>
                <a:gd name="connsiteY18" fmla="*/ 74349 h 125695"/>
                <a:gd name="connsiteX19" fmla="*/ 48911 w 112094"/>
                <a:gd name="connsiteY19" fmla="*/ 53781 h 125695"/>
                <a:gd name="connsiteX20" fmla="*/ 87918 w 112094"/>
                <a:gd name="connsiteY20" fmla="*/ 11121 h 125695"/>
                <a:gd name="connsiteX21" fmla="*/ 106830 w 112094"/>
                <a:gd name="connsiteY21" fmla="*/ 30546 h 125695"/>
                <a:gd name="connsiteX22" fmla="*/ 51078 w 112094"/>
                <a:gd name="connsiteY22" fmla="*/ 75301 h 12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2094" h="125695">
                  <a:moveTo>
                    <a:pt x="23892" y="116628"/>
                  </a:moveTo>
                  <a:cubicBezTo>
                    <a:pt x="23104" y="119104"/>
                    <a:pt x="22907" y="119485"/>
                    <a:pt x="22907" y="120437"/>
                  </a:cubicBezTo>
                  <a:cubicBezTo>
                    <a:pt x="22907" y="124627"/>
                    <a:pt x="26650" y="125770"/>
                    <a:pt x="28620" y="125770"/>
                  </a:cubicBezTo>
                  <a:cubicBezTo>
                    <a:pt x="29605" y="125770"/>
                    <a:pt x="33939" y="125198"/>
                    <a:pt x="35909" y="120818"/>
                  </a:cubicBezTo>
                  <a:cubicBezTo>
                    <a:pt x="36500" y="119295"/>
                    <a:pt x="37485" y="113010"/>
                    <a:pt x="42804" y="85966"/>
                  </a:cubicBezTo>
                  <a:cubicBezTo>
                    <a:pt x="44577" y="86157"/>
                    <a:pt x="45956" y="86347"/>
                    <a:pt x="49305" y="86347"/>
                  </a:cubicBezTo>
                  <a:cubicBezTo>
                    <a:pt x="82008" y="86347"/>
                    <a:pt x="112346" y="56447"/>
                    <a:pt x="112346" y="26356"/>
                  </a:cubicBezTo>
                  <a:cubicBezTo>
                    <a:pt x="112346" y="11502"/>
                    <a:pt x="104663" y="75"/>
                    <a:pt x="89888" y="75"/>
                  </a:cubicBezTo>
                  <a:cubicBezTo>
                    <a:pt x="61322" y="75"/>
                    <a:pt x="49502" y="37021"/>
                    <a:pt x="37682" y="74159"/>
                  </a:cubicBezTo>
                  <a:cubicBezTo>
                    <a:pt x="16406" y="70350"/>
                    <a:pt x="5374" y="59685"/>
                    <a:pt x="5374" y="45972"/>
                  </a:cubicBezTo>
                  <a:cubicBezTo>
                    <a:pt x="5374" y="40640"/>
                    <a:pt x="9905" y="19691"/>
                    <a:pt x="21725" y="6550"/>
                  </a:cubicBezTo>
                  <a:cubicBezTo>
                    <a:pt x="23301" y="4836"/>
                    <a:pt x="23301" y="4455"/>
                    <a:pt x="23301" y="4074"/>
                  </a:cubicBezTo>
                  <a:cubicBezTo>
                    <a:pt x="23301" y="3312"/>
                    <a:pt x="22907" y="2170"/>
                    <a:pt x="20937" y="2170"/>
                  </a:cubicBezTo>
                  <a:cubicBezTo>
                    <a:pt x="15421" y="2170"/>
                    <a:pt x="252" y="29784"/>
                    <a:pt x="252" y="48067"/>
                  </a:cubicBezTo>
                  <a:cubicBezTo>
                    <a:pt x="252" y="65969"/>
                    <a:pt x="13254" y="79872"/>
                    <a:pt x="34333" y="84633"/>
                  </a:cubicBezTo>
                  <a:lnTo>
                    <a:pt x="23892" y="116628"/>
                  </a:lnTo>
                  <a:close/>
                  <a:moveTo>
                    <a:pt x="51078" y="75301"/>
                  </a:moveTo>
                  <a:cubicBezTo>
                    <a:pt x="49502" y="75301"/>
                    <a:pt x="49108" y="75301"/>
                    <a:pt x="47532" y="75111"/>
                  </a:cubicBezTo>
                  <a:cubicBezTo>
                    <a:pt x="45168" y="75111"/>
                    <a:pt x="44971" y="74920"/>
                    <a:pt x="44971" y="74349"/>
                  </a:cubicBezTo>
                  <a:cubicBezTo>
                    <a:pt x="44971" y="73968"/>
                    <a:pt x="48320" y="56638"/>
                    <a:pt x="48911" y="53781"/>
                  </a:cubicBezTo>
                  <a:cubicBezTo>
                    <a:pt x="55018" y="29404"/>
                    <a:pt x="70384" y="11121"/>
                    <a:pt x="87918" y="11121"/>
                  </a:cubicBezTo>
                  <a:cubicBezTo>
                    <a:pt x="101511" y="11121"/>
                    <a:pt x="106830" y="21405"/>
                    <a:pt x="106830" y="30546"/>
                  </a:cubicBezTo>
                  <a:cubicBezTo>
                    <a:pt x="106830" y="52067"/>
                    <a:pt x="81417" y="75301"/>
                    <a:pt x="51078" y="75301"/>
                  </a:cubicBez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1" name="Dowolny kształt: kształt 270">
              <a:extLst>
                <a:ext uri="{FF2B5EF4-FFF2-40B4-BE49-F238E27FC236}">
                  <a16:creationId xmlns:a16="http://schemas.microsoft.com/office/drawing/2014/main" id="{50B7D2D8-9CDE-D8DA-320F-5869BD0C4CEA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535129" y="6817542"/>
              <a:ext cx="45704" cy="190447"/>
            </a:xfrm>
            <a:custGeom>
              <a:avLst/>
              <a:gdLst>
                <a:gd name="connsiteX0" fmla="*/ 45963 w 45704"/>
                <a:gd name="connsiteY0" fmla="*/ 95298 h 190447"/>
                <a:gd name="connsiteX1" fmla="*/ 32961 w 45704"/>
                <a:gd name="connsiteY1" fmla="*/ 35879 h 190447"/>
                <a:gd name="connsiteX2" fmla="*/ 2228 w 45704"/>
                <a:gd name="connsiteY2" fmla="*/ 75 h 190447"/>
                <a:gd name="connsiteX3" fmla="*/ 258 w 45704"/>
                <a:gd name="connsiteY3" fmla="*/ 1979 h 190447"/>
                <a:gd name="connsiteX4" fmla="*/ 4001 w 45704"/>
                <a:gd name="connsiteY4" fmla="*/ 6359 h 190447"/>
                <a:gd name="connsiteX5" fmla="*/ 34537 w 45704"/>
                <a:gd name="connsiteY5" fmla="*/ 95298 h 190447"/>
                <a:gd name="connsiteX6" fmla="*/ 2819 w 45704"/>
                <a:gd name="connsiteY6" fmla="*/ 185380 h 190447"/>
                <a:gd name="connsiteX7" fmla="*/ 258 w 45704"/>
                <a:gd name="connsiteY7" fmla="*/ 188617 h 190447"/>
                <a:gd name="connsiteX8" fmla="*/ 2228 w 45704"/>
                <a:gd name="connsiteY8" fmla="*/ 190522 h 190447"/>
                <a:gd name="connsiteX9" fmla="*/ 33552 w 45704"/>
                <a:gd name="connsiteY9" fmla="*/ 153385 h 190447"/>
                <a:gd name="connsiteX10" fmla="*/ 45963 w 45704"/>
                <a:gd name="connsiteY10" fmla="*/ 95298 h 19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704" h="190447">
                  <a:moveTo>
                    <a:pt x="45963" y="95298"/>
                  </a:moveTo>
                  <a:cubicBezTo>
                    <a:pt x="45963" y="80443"/>
                    <a:pt x="43796" y="57399"/>
                    <a:pt x="32961" y="35879"/>
                  </a:cubicBezTo>
                  <a:cubicBezTo>
                    <a:pt x="21140" y="12454"/>
                    <a:pt x="4198" y="75"/>
                    <a:pt x="2228" y="75"/>
                  </a:cubicBezTo>
                  <a:cubicBezTo>
                    <a:pt x="1046" y="75"/>
                    <a:pt x="258" y="837"/>
                    <a:pt x="258" y="1979"/>
                  </a:cubicBezTo>
                  <a:cubicBezTo>
                    <a:pt x="258" y="2551"/>
                    <a:pt x="258" y="2931"/>
                    <a:pt x="4001" y="6359"/>
                  </a:cubicBezTo>
                  <a:cubicBezTo>
                    <a:pt x="23307" y="25214"/>
                    <a:pt x="34537" y="55495"/>
                    <a:pt x="34537" y="95298"/>
                  </a:cubicBezTo>
                  <a:cubicBezTo>
                    <a:pt x="34537" y="127865"/>
                    <a:pt x="27248" y="161383"/>
                    <a:pt x="2819" y="185380"/>
                  </a:cubicBezTo>
                  <a:cubicBezTo>
                    <a:pt x="258" y="187665"/>
                    <a:pt x="258" y="188046"/>
                    <a:pt x="258" y="188617"/>
                  </a:cubicBezTo>
                  <a:cubicBezTo>
                    <a:pt x="258" y="189760"/>
                    <a:pt x="1046" y="190522"/>
                    <a:pt x="2228" y="190522"/>
                  </a:cubicBezTo>
                  <a:cubicBezTo>
                    <a:pt x="4198" y="190522"/>
                    <a:pt x="21928" y="177571"/>
                    <a:pt x="33552" y="153385"/>
                  </a:cubicBezTo>
                  <a:cubicBezTo>
                    <a:pt x="43599" y="132435"/>
                    <a:pt x="45963" y="111296"/>
                    <a:pt x="45963" y="95298"/>
                  </a:cubicBez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2" name="Dowolny kształt: kształt 271">
              <a:extLst>
                <a:ext uri="{FF2B5EF4-FFF2-40B4-BE49-F238E27FC236}">
                  <a16:creationId xmlns:a16="http://schemas.microsoft.com/office/drawing/2014/main" id="{46DB467C-495C-BFAA-AA3B-83B5BA20F770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607998" y="6830302"/>
              <a:ext cx="167648" cy="130075"/>
            </a:xfrm>
            <a:custGeom>
              <a:avLst/>
              <a:gdLst>
                <a:gd name="connsiteX0" fmla="*/ 93050 w 167648"/>
                <a:gd name="connsiteY0" fmla="*/ 53209 h 130075"/>
                <a:gd name="connsiteX1" fmla="*/ 92065 w 167648"/>
                <a:gd name="connsiteY1" fmla="*/ 50543 h 130075"/>
                <a:gd name="connsiteX2" fmla="*/ 97778 w 167648"/>
                <a:gd name="connsiteY2" fmla="*/ 46163 h 130075"/>
                <a:gd name="connsiteX3" fmla="*/ 132253 w 167648"/>
                <a:gd name="connsiteY3" fmla="*/ 20453 h 130075"/>
                <a:gd name="connsiteX4" fmla="*/ 164365 w 167648"/>
                <a:gd name="connsiteY4" fmla="*/ 5979 h 130075"/>
                <a:gd name="connsiteX5" fmla="*/ 167911 w 167648"/>
                <a:gd name="connsiteY5" fmla="*/ 2170 h 130075"/>
                <a:gd name="connsiteX6" fmla="*/ 165744 w 167648"/>
                <a:gd name="connsiteY6" fmla="*/ 75 h 130075"/>
                <a:gd name="connsiteX7" fmla="*/ 151757 w 167648"/>
                <a:gd name="connsiteY7" fmla="*/ 646 h 130075"/>
                <a:gd name="connsiteX8" fmla="*/ 129889 w 167648"/>
                <a:gd name="connsiteY8" fmla="*/ 75 h 130075"/>
                <a:gd name="connsiteX9" fmla="*/ 126146 w 167648"/>
                <a:gd name="connsiteY9" fmla="*/ 3884 h 130075"/>
                <a:gd name="connsiteX10" fmla="*/ 128510 w 167648"/>
                <a:gd name="connsiteY10" fmla="*/ 5979 h 130075"/>
                <a:gd name="connsiteX11" fmla="*/ 134617 w 167648"/>
                <a:gd name="connsiteY11" fmla="*/ 9978 h 130075"/>
                <a:gd name="connsiteX12" fmla="*/ 127525 w 167648"/>
                <a:gd name="connsiteY12" fmla="*/ 18739 h 130075"/>
                <a:gd name="connsiteX13" fmla="*/ 50695 w 167648"/>
                <a:gd name="connsiteY13" fmla="*/ 75873 h 130075"/>
                <a:gd name="connsiteX14" fmla="*/ 66455 w 167648"/>
                <a:gd name="connsiteY14" fmla="*/ 14739 h 130075"/>
                <a:gd name="connsiteX15" fmla="*/ 83003 w 167648"/>
                <a:gd name="connsiteY15" fmla="*/ 5979 h 130075"/>
                <a:gd name="connsiteX16" fmla="*/ 89701 w 167648"/>
                <a:gd name="connsiteY16" fmla="*/ 2170 h 130075"/>
                <a:gd name="connsiteX17" fmla="*/ 86943 w 167648"/>
                <a:gd name="connsiteY17" fmla="*/ 75 h 130075"/>
                <a:gd name="connsiteX18" fmla="*/ 61727 w 167648"/>
                <a:gd name="connsiteY18" fmla="*/ 646 h 130075"/>
                <a:gd name="connsiteX19" fmla="*/ 36313 w 167648"/>
                <a:gd name="connsiteY19" fmla="*/ 75 h 130075"/>
                <a:gd name="connsiteX20" fmla="*/ 32373 w 167648"/>
                <a:gd name="connsiteY20" fmla="*/ 3693 h 130075"/>
                <a:gd name="connsiteX21" fmla="*/ 38087 w 167648"/>
                <a:gd name="connsiteY21" fmla="*/ 5979 h 130075"/>
                <a:gd name="connsiteX22" fmla="*/ 46558 w 167648"/>
                <a:gd name="connsiteY22" fmla="*/ 6359 h 130075"/>
                <a:gd name="connsiteX23" fmla="*/ 50892 w 167648"/>
                <a:gd name="connsiteY23" fmla="*/ 9407 h 130075"/>
                <a:gd name="connsiteX24" fmla="*/ 50104 w 167648"/>
                <a:gd name="connsiteY24" fmla="*/ 13025 h 130075"/>
                <a:gd name="connsiteX25" fmla="*/ 23705 w 167648"/>
                <a:gd name="connsiteY25" fmla="*/ 115295 h 130075"/>
                <a:gd name="connsiteX26" fmla="*/ 5778 w 167648"/>
                <a:gd name="connsiteY26" fmla="*/ 124246 h 130075"/>
                <a:gd name="connsiteX27" fmla="*/ 262 w 167648"/>
                <a:gd name="connsiteY27" fmla="*/ 127865 h 130075"/>
                <a:gd name="connsiteX28" fmla="*/ 3217 w 167648"/>
                <a:gd name="connsiteY28" fmla="*/ 130150 h 130075"/>
                <a:gd name="connsiteX29" fmla="*/ 28236 w 167648"/>
                <a:gd name="connsiteY29" fmla="*/ 129579 h 130075"/>
                <a:gd name="connsiteX30" fmla="*/ 40845 w 167648"/>
                <a:gd name="connsiteY30" fmla="*/ 129769 h 130075"/>
                <a:gd name="connsiteX31" fmla="*/ 53650 w 167648"/>
                <a:gd name="connsiteY31" fmla="*/ 130150 h 130075"/>
                <a:gd name="connsiteX32" fmla="*/ 57590 w 167648"/>
                <a:gd name="connsiteY32" fmla="*/ 126341 h 130075"/>
                <a:gd name="connsiteX33" fmla="*/ 52074 w 167648"/>
                <a:gd name="connsiteY33" fmla="*/ 124246 h 130075"/>
                <a:gd name="connsiteX34" fmla="*/ 39269 w 167648"/>
                <a:gd name="connsiteY34" fmla="*/ 120818 h 130075"/>
                <a:gd name="connsiteX35" fmla="*/ 41042 w 167648"/>
                <a:gd name="connsiteY35" fmla="*/ 112438 h 130075"/>
                <a:gd name="connsiteX36" fmla="*/ 48922 w 167648"/>
                <a:gd name="connsiteY36" fmla="*/ 82538 h 130075"/>
                <a:gd name="connsiteX37" fmla="*/ 78275 w 167648"/>
                <a:gd name="connsiteY37" fmla="*/ 60446 h 130075"/>
                <a:gd name="connsiteX38" fmla="*/ 101127 w 167648"/>
                <a:gd name="connsiteY38" fmla="*/ 111677 h 130075"/>
                <a:gd name="connsiteX39" fmla="*/ 103491 w 167648"/>
                <a:gd name="connsiteY39" fmla="*/ 118342 h 130075"/>
                <a:gd name="connsiteX40" fmla="*/ 93247 w 167648"/>
                <a:gd name="connsiteY40" fmla="*/ 124246 h 130075"/>
                <a:gd name="connsiteX41" fmla="*/ 88913 w 167648"/>
                <a:gd name="connsiteY41" fmla="*/ 128055 h 130075"/>
                <a:gd name="connsiteX42" fmla="*/ 91671 w 167648"/>
                <a:gd name="connsiteY42" fmla="*/ 130150 h 130075"/>
                <a:gd name="connsiteX43" fmla="*/ 115705 w 167648"/>
                <a:gd name="connsiteY43" fmla="*/ 129579 h 130075"/>
                <a:gd name="connsiteX44" fmla="*/ 135011 w 167648"/>
                <a:gd name="connsiteY44" fmla="*/ 130150 h 130075"/>
                <a:gd name="connsiteX45" fmla="*/ 138558 w 167648"/>
                <a:gd name="connsiteY45" fmla="*/ 126341 h 130075"/>
                <a:gd name="connsiteX46" fmla="*/ 134617 w 167648"/>
                <a:gd name="connsiteY46" fmla="*/ 124246 h 130075"/>
                <a:gd name="connsiteX47" fmla="*/ 121024 w 167648"/>
                <a:gd name="connsiteY47" fmla="*/ 115676 h 130075"/>
                <a:gd name="connsiteX48" fmla="*/ 93050 w 167648"/>
                <a:gd name="connsiteY48" fmla="*/ 53209 h 13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67648" h="130075">
                  <a:moveTo>
                    <a:pt x="93050" y="53209"/>
                  </a:moveTo>
                  <a:cubicBezTo>
                    <a:pt x="92853" y="52638"/>
                    <a:pt x="92065" y="51115"/>
                    <a:pt x="92065" y="50543"/>
                  </a:cubicBezTo>
                  <a:cubicBezTo>
                    <a:pt x="92065" y="50353"/>
                    <a:pt x="95611" y="47686"/>
                    <a:pt x="97778" y="46163"/>
                  </a:cubicBezTo>
                  <a:lnTo>
                    <a:pt x="132253" y="20453"/>
                  </a:lnTo>
                  <a:cubicBezTo>
                    <a:pt x="150772" y="7312"/>
                    <a:pt x="158455" y="6550"/>
                    <a:pt x="164365" y="5979"/>
                  </a:cubicBezTo>
                  <a:cubicBezTo>
                    <a:pt x="165941" y="5788"/>
                    <a:pt x="167911" y="5598"/>
                    <a:pt x="167911" y="2170"/>
                  </a:cubicBezTo>
                  <a:cubicBezTo>
                    <a:pt x="167911" y="1408"/>
                    <a:pt x="167320" y="75"/>
                    <a:pt x="165744" y="75"/>
                  </a:cubicBezTo>
                  <a:cubicBezTo>
                    <a:pt x="161410" y="75"/>
                    <a:pt x="156485" y="646"/>
                    <a:pt x="151757" y="646"/>
                  </a:cubicBezTo>
                  <a:cubicBezTo>
                    <a:pt x="144665" y="646"/>
                    <a:pt x="136982" y="75"/>
                    <a:pt x="129889" y="75"/>
                  </a:cubicBezTo>
                  <a:cubicBezTo>
                    <a:pt x="128510" y="75"/>
                    <a:pt x="126146" y="75"/>
                    <a:pt x="126146" y="3884"/>
                  </a:cubicBezTo>
                  <a:cubicBezTo>
                    <a:pt x="126146" y="5217"/>
                    <a:pt x="127131" y="5788"/>
                    <a:pt x="128510" y="5979"/>
                  </a:cubicBezTo>
                  <a:cubicBezTo>
                    <a:pt x="132844" y="6359"/>
                    <a:pt x="134617" y="7312"/>
                    <a:pt x="134617" y="9978"/>
                  </a:cubicBezTo>
                  <a:cubicBezTo>
                    <a:pt x="134617" y="13406"/>
                    <a:pt x="128707" y="17786"/>
                    <a:pt x="127525" y="18739"/>
                  </a:cubicBezTo>
                  <a:lnTo>
                    <a:pt x="50695" y="75873"/>
                  </a:lnTo>
                  <a:lnTo>
                    <a:pt x="66455" y="14739"/>
                  </a:lnTo>
                  <a:cubicBezTo>
                    <a:pt x="68228" y="7883"/>
                    <a:pt x="68622" y="5979"/>
                    <a:pt x="83003" y="5979"/>
                  </a:cubicBezTo>
                  <a:cubicBezTo>
                    <a:pt x="87928" y="5979"/>
                    <a:pt x="89701" y="5979"/>
                    <a:pt x="89701" y="2170"/>
                  </a:cubicBezTo>
                  <a:cubicBezTo>
                    <a:pt x="89701" y="456"/>
                    <a:pt x="88125" y="75"/>
                    <a:pt x="86943" y="75"/>
                  </a:cubicBezTo>
                  <a:cubicBezTo>
                    <a:pt x="81427" y="75"/>
                    <a:pt x="67243" y="646"/>
                    <a:pt x="61727" y="646"/>
                  </a:cubicBezTo>
                  <a:cubicBezTo>
                    <a:pt x="56014" y="646"/>
                    <a:pt x="42027" y="75"/>
                    <a:pt x="36313" y="75"/>
                  </a:cubicBezTo>
                  <a:cubicBezTo>
                    <a:pt x="34934" y="75"/>
                    <a:pt x="32373" y="75"/>
                    <a:pt x="32373" y="3693"/>
                  </a:cubicBezTo>
                  <a:cubicBezTo>
                    <a:pt x="32373" y="5979"/>
                    <a:pt x="34146" y="5979"/>
                    <a:pt x="38087" y="5979"/>
                  </a:cubicBezTo>
                  <a:cubicBezTo>
                    <a:pt x="40648" y="5979"/>
                    <a:pt x="44194" y="6169"/>
                    <a:pt x="46558" y="6359"/>
                  </a:cubicBezTo>
                  <a:cubicBezTo>
                    <a:pt x="49710" y="6740"/>
                    <a:pt x="50892" y="7312"/>
                    <a:pt x="50892" y="9407"/>
                  </a:cubicBezTo>
                  <a:cubicBezTo>
                    <a:pt x="50892" y="10168"/>
                    <a:pt x="50695" y="10740"/>
                    <a:pt x="50104" y="13025"/>
                  </a:cubicBezTo>
                  <a:lnTo>
                    <a:pt x="23705" y="115295"/>
                  </a:lnTo>
                  <a:cubicBezTo>
                    <a:pt x="21735" y="122723"/>
                    <a:pt x="21341" y="124246"/>
                    <a:pt x="5778" y="124246"/>
                  </a:cubicBezTo>
                  <a:cubicBezTo>
                    <a:pt x="2429" y="124246"/>
                    <a:pt x="262" y="124246"/>
                    <a:pt x="262" y="127865"/>
                  </a:cubicBezTo>
                  <a:cubicBezTo>
                    <a:pt x="262" y="130150"/>
                    <a:pt x="2626" y="130150"/>
                    <a:pt x="3217" y="130150"/>
                  </a:cubicBezTo>
                  <a:cubicBezTo>
                    <a:pt x="8733" y="130150"/>
                    <a:pt x="22720" y="129579"/>
                    <a:pt x="28236" y="129579"/>
                  </a:cubicBezTo>
                  <a:cubicBezTo>
                    <a:pt x="32373" y="129579"/>
                    <a:pt x="36708" y="129769"/>
                    <a:pt x="40845" y="129769"/>
                  </a:cubicBezTo>
                  <a:cubicBezTo>
                    <a:pt x="45179" y="129769"/>
                    <a:pt x="49513" y="130150"/>
                    <a:pt x="53650" y="130150"/>
                  </a:cubicBezTo>
                  <a:cubicBezTo>
                    <a:pt x="55029" y="130150"/>
                    <a:pt x="57590" y="130150"/>
                    <a:pt x="57590" y="126341"/>
                  </a:cubicBezTo>
                  <a:cubicBezTo>
                    <a:pt x="57590" y="124246"/>
                    <a:pt x="55817" y="124246"/>
                    <a:pt x="52074" y="124246"/>
                  </a:cubicBezTo>
                  <a:cubicBezTo>
                    <a:pt x="44785" y="124246"/>
                    <a:pt x="39269" y="124246"/>
                    <a:pt x="39269" y="120818"/>
                  </a:cubicBezTo>
                  <a:cubicBezTo>
                    <a:pt x="39269" y="119485"/>
                    <a:pt x="40451" y="115295"/>
                    <a:pt x="41042" y="112438"/>
                  </a:cubicBezTo>
                  <a:cubicBezTo>
                    <a:pt x="43800" y="102535"/>
                    <a:pt x="46361" y="92442"/>
                    <a:pt x="48922" y="82538"/>
                  </a:cubicBezTo>
                  <a:lnTo>
                    <a:pt x="78275" y="60446"/>
                  </a:lnTo>
                  <a:lnTo>
                    <a:pt x="101127" y="111677"/>
                  </a:lnTo>
                  <a:cubicBezTo>
                    <a:pt x="103491" y="116819"/>
                    <a:pt x="103491" y="117200"/>
                    <a:pt x="103491" y="118342"/>
                  </a:cubicBezTo>
                  <a:cubicBezTo>
                    <a:pt x="103491" y="124056"/>
                    <a:pt x="95020" y="124246"/>
                    <a:pt x="93247" y="124246"/>
                  </a:cubicBezTo>
                  <a:cubicBezTo>
                    <a:pt x="91080" y="124246"/>
                    <a:pt x="88913" y="124246"/>
                    <a:pt x="88913" y="128055"/>
                  </a:cubicBezTo>
                  <a:cubicBezTo>
                    <a:pt x="88913" y="130150"/>
                    <a:pt x="91277" y="130150"/>
                    <a:pt x="91671" y="130150"/>
                  </a:cubicBezTo>
                  <a:cubicBezTo>
                    <a:pt x="99551" y="130150"/>
                    <a:pt x="107825" y="129579"/>
                    <a:pt x="115705" y="129579"/>
                  </a:cubicBezTo>
                  <a:cubicBezTo>
                    <a:pt x="120039" y="129579"/>
                    <a:pt x="130677" y="130150"/>
                    <a:pt x="135011" y="130150"/>
                  </a:cubicBezTo>
                  <a:cubicBezTo>
                    <a:pt x="135996" y="130150"/>
                    <a:pt x="138558" y="130150"/>
                    <a:pt x="138558" y="126341"/>
                  </a:cubicBezTo>
                  <a:cubicBezTo>
                    <a:pt x="138558" y="124246"/>
                    <a:pt x="136391" y="124246"/>
                    <a:pt x="134617" y="124246"/>
                  </a:cubicBezTo>
                  <a:cubicBezTo>
                    <a:pt x="126540" y="124056"/>
                    <a:pt x="123979" y="122342"/>
                    <a:pt x="121024" y="115676"/>
                  </a:cubicBezTo>
                  <a:lnTo>
                    <a:pt x="93050" y="53209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3" name="Dowolny kształt: kształt 272">
              <a:extLst>
                <a:ext uri="{FF2B5EF4-FFF2-40B4-BE49-F238E27FC236}">
                  <a16:creationId xmlns:a16="http://schemas.microsoft.com/office/drawing/2014/main" id="{A4B7101F-DCD7-58C8-C9B4-11366AA3E955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791433" y="6810067"/>
              <a:ext cx="86326" cy="87586"/>
            </a:xfrm>
            <a:custGeom>
              <a:avLst/>
              <a:gdLst>
                <a:gd name="connsiteX0" fmla="*/ 34333 w 86326"/>
                <a:gd name="connsiteY0" fmla="*/ 60061 h 87586"/>
                <a:gd name="connsiteX1" fmla="*/ 39022 w 86326"/>
                <a:gd name="connsiteY1" fmla="*/ 60194 h 87586"/>
                <a:gd name="connsiteX2" fmla="*/ 86598 w 86326"/>
                <a:gd name="connsiteY2" fmla="*/ 19534 h 87586"/>
                <a:gd name="connsiteX3" fmla="*/ 68532 w 86326"/>
                <a:gd name="connsiteY3" fmla="*/ 70 h 87586"/>
                <a:gd name="connsiteX4" fmla="*/ 35574 w 86326"/>
                <a:gd name="connsiteY4" fmla="*/ 33531 h 87586"/>
                <a:gd name="connsiteX5" fmla="*/ 29920 w 86326"/>
                <a:gd name="connsiteY5" fmla="*/ 50329 h 87586"/>
                <a:gd name="connsiteX6" fmla="*/ 5098 w 86326"/>
                <a:gd name="connsiteY6" fmla="*/ 31798 h 87586"/>
                <a:gd name="connsiteX7" fmla="*/ 17095 w 86326"/>
                <a:gd name="connsiteY7" fmla="*/ 4736 h 87586"/>
                <a:gd name="connsiteX8" fmla="*/ 18198 w 86326"/>
                <a:gd name="connsiteY8" fmla="*/ 3003 h 87586"/>
                <a:gd name="connsiteX9" fmla="*/ 15992 w 86326"/>
                <a:gd name="connsiteY9" fmla="*/ 1403 h 87586"/>
                <a:gd name="connsiteX10" fmla="*/ 11579 w 86326"/>
                <a:gd name="connsiteY10" fmla="*/ 4336 h 87586"/>
                <a:gd name="connsiteX11" fmla="*/ 271 w 86326"/>
                <a:gd name="connsiteY11" fmla="*/ 33132 h 87586"/>
                <a:gd name="connsiteX12" fmla="*/ 27024 w 86326"/>
                <a:gd name="connsiteY12" fmla="*/ 58994 h 87586"/>
                <a:gd name="connsiteX13" fmla="*/ 19302 w 86326"/>
                <a:gd name="connsiteY13" fmla="*/ 83391 h 87586"/>
                <a:gd name="connsiteX14" fmla="*/ 23990 w 86326"/>
                <a:gd name="connsiteY14" fmla="*/ 87657 h 87586"/>
                <a:gd name="connsiteX15" fmla="*/ 29368 w 86326"/>
                <a:gd name="connsiteY15" fmla="*/ 84724 h 87586"/>
                <a:gd name="connsiteX16" fmla="*/ 34333 w 86326"/>
                <a:gd name="connsiteY16" fmla="*/ 60061 h 87586"/>
                <a:gd name="connsiteX17" fmla="*/ 36126 w 86326"/>
                <a:gd name="connsiteY17" fmla="*/ 50995 h 87586"/>
                <a:gd name="connsiteX18" fmla="*/ 46606 w 86326"/>
                <a:gd name="connsiteY18" fmla="*/ 21000 h 87586"/>
                <a:gd name="connsiteX19" fmla="*/ 67016 w 86326"/>
                <a:gd name="connsiteY19" fmla="*/ 9135 h 87586"/>
                <a:gd name="connsiteX20" fmla="*/ 81633 w 86326"/>
                <a:gd name="connsiteY20" fmla="*/ 22200 h 87586"/>
                <a:gd name="connsiteX21" fmla="*/ 40539 w 86326"/>
                <a:gd name="connsiteY21" fmla="*/ 51129 h 87586"/>
                <a:gd name="connsiteX22" fmla="*/ 36126 w 86326"/>
                <a:gd name="connsiteY22" fmla="*/ 50995 h 8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26" h="87586">
                  <a:moveTo>
                    <a:pt x="34333" y="60061"/>
                  </a:moveTo>
                  <a:cubicBezTo>
                    <a:pt x="35850" y="60194"/>
                    <a:pt x="37505" y="60194"/>
                    <a:pt x="39022" y="60194"/>
                  </a:cubicBezTo>
                  <a:cubicBezTo>
                    <a:pt x="63844" y="60194"/>
                    <a:pt x="86598" y="40597"/>
                    <a:pt x="86598" y="19534"/>
                  </a:cubicBezTo>
                  <a:cubicBezTo>
                    <a:pt x="86598" y="7669"/>
                    <a:pt x="79289" y="70"/>
                    <a:pt x="68532" y="70"/>
                  </a:cubicBezTo>
                  <a:cubicBezTo>
                    <a:pt x="49502" y="70"/>
                    <a:pt x="39435" y="23533"/>
                    <a:pt x="35574" y="33531"/>
                  </a:cubicBezTo>
                  <a:cubicBezTo>
                    <a:pt x="33781" y="38464"/>
                    <a:pt x="30748" y="47796"/>
                    <a:pt x="29920" y="50329"/>
                  </a:cubicBezTo>
                  <a:cubicBezTo>
                    <a:pt x="14751" y="48329"/>
                    <a:pt x="5098" y="41664"/>
                    <a:pt x="5098" y="31798"/>
                  </a:cubicBezTo>
                  <a:cubicBezTo>
                    <a:pt x="5098" y="31665"/>
                    <a:pt x="5925" y="16734"/>
                    <a:pt x="17095" y="4736"/>
                  </a:cubicBezTo>
                  <a:cubicBezTo>
                    <a:pt x="18061" y="3803"/>
                    <a:pt x="18198" y="3536"/>
                    <a:pt x="18198" y="3003"/>
                  </a:cubicBezTo>
                  <a:cubicBezTo>
                    <a:pt x="18198" y="1403"/>
                    <a:pt x="16406" y="1403"/>
                    <a:pt x="15992" y="1403"/>
                  </a:cubicBezTo>
                  <a:cubicBezTo>
                    <a:pt x="14751" y="1403"/>
                    <a:pt x="14199" y="1403"/>
                    <a:pt x="11579" y="4336"/>
                  </a:cubicBezTo>
                  <a:cubicBezTo>
                    <a:pt x="3857" y="13535"/>
                    <a:pt x="271" y="27399"/>
                    <a:pt x="271" y="33132"/>
                  </a:cubicBezTo>
                  <a:cubicBezTo>
                    <a:pt x="271" y="44996"/>
                    <a:pt x="9235" y="55261"/>
                    <a:pt x="27024" y="58994"/>
                  </a:cubicBezTo>
                  <a:cubicBezTo>
                    <a:pt x="20129" y="79658"/>
                    <a:pt x="19302" y="82191"/>
                    <a:pt x="19302" y="83391"/>
                  </a:cubicBezTo>
                  <a:cubicBezTo>
                    <a:pt x="19302" y="86990"/>
                    <a:pt x="22473" y="87657"/>
                    <a:pt x="23990" y="87657"/>
                  </a:cubicBezTo>
                  <a:cubicBezTo>
                    <a:pt x="25507" y="87657"/>
                    <a:pt x="28265" y="86723"/>
                    <a:pt x="29368" y="84724"/>
                  </a:cubicBezTo>
                  <a:cubicBezTo>
                    <a:pt x="30334" y="82724"/>
                    <a:pt x="31575" y="75925"/>
                    <a:pt x="34333" y="60061"/>
                  </a:cubicBezTo>
                  <a:close/>
                  <a:moveTo>
                    <a:pt x="36126" y="50995"/>
                  </a:moveTo>
                  <a:cubicBezTo>
                    <a:pt x="38884" y="35664"/>
                    <a:pt x="39987" y="29665"/>
                    <a:pt x="46606" y="21000"/>
                  </a:cubicBezTo>
                  <a:cubicBezTo>
                    <a:pt x="52812" y="12868"/>
                    <a:pt x="60121" y="9135"/>
                    <a:pt x="67016" y="9135"/>
                  </a:cubicBezTo>
                  <a:cubicBezTo>
                    <a:pt x="76531" y="9135"/>
                    <a:pt x="81633" y="15268"/>
                    <a:pt x="81633" y="22200"/>
                  </a:cubicBezTo>
                  <a:cubicBezTo>
                    <a:pt x="81633" y="35664"/>
                    <a:pt x="64258" y="51129"/>
                    <a:pt x="40539" y="51129"/>
                  </a:cubicBezTo>
                  <a:cubicBezTo>
                    <a:pt x="39297" y="51129"/>
                    <a:pt x="37367" y="51129"/>
                    <a:pt x="36126" y="50995"/>
                  </a:cubicBez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4" name="Dowolny kształt: kształt 273">
              <a:extLst>
                <a:ext uri="{FF2B5EF4-FFF2-40B4-BE49-F238E27FC236}">
                  <a16:creationId xmlns:a16="http://schemas.microsoft.com/office/drawing/2014/main" id="{2B3BCAA2-5B15-C843-B9B2-73CF0DCCD1A6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767827" y="6925077"/>
              <a:ext cx="60538" cy="115582"/>
            </a:xfrm>
            <a:custGeom>
              <a:avLst/>
              <a:gdLst>
                <a:gd name="connsiteX0" fmla="*/ 60809 w 60538"/>
                <a:gd name="connsiteY0" fmla="*/ 5143 h 115582"/>
                <a:gd name="connsiteX1" fmla="*/ 55293 w 60538"/>
                <a:gd name="connsiteY1" fmla="*/ 77 h 115582"/>
                <a:gd name="connsiteX2" fmla="*/ 47571 w 60538"/>
                <a:gd name="connsiteY2" fmla="*/ 7410 h 115582"/>
                <a:gd name="connsiteX3" fmla="*/ 53087 w 60538"/>
                <a:gd name="connsiteY3" fmla="*/ 12476 h 115582"/>
                <a:gd name="connsiteX4" fmla="*/ 60809 w 60538"/>
                <a:gd name="connsiteY4" fmla="*/ 5143 h 115582"/>
                <a:gd name="connsiteX5" fmla="*/ 31574 w 60538"/>
                <a:gd name="connsiteY5" fmla="*/ 94996 h 115582"/>
                <a:gd name="connsiteX6" fmla="*/ 13785 w 60538"/>
                <a:gd name="connsiteY6" fmla="*/ 111927 h 115582"/>
                <a:gd name="connsiteX7" fmla="*/ 8820 w 60538"/>
                <a:gd name="connsiteY7" fmla="*/ 111127 h 115582"/>
                <a:gd name="connsiteX8" fmla="*/ 13509 w 60538"/>
                <a:gd name="connsiteY8" fmla="*/ 104328 h 115582"/>
                <a:gd name="connsiteX9" fmla="*/ 8131 w 60538"/>
                <a:gd name="connsiteY9" fmla="*/ 99396 h 115582"/>
                <a:gd name="connsiteX10" fmla="*/ 271 w 60538"/>
                <a:gd name="connsiteY10" fmla="*/ 107261 h 115582"/>
                <a:gd name="connsiteX11" fmla="*/ 13923 w 60538"/>
                <a:gd name="connsiteY11" fmla="*/ 115660 h 115582"/>
                <a:gd name="connsiteX12" fmla="*/ 42606 w 60538"/>
                <a:gd name="connsiteY12" fmla="*/ 94596 h 115582"/>
                <a:gd name="connsiteX13" fmla="*/ 55017 w 60538"/>
                <a:gd name="connsiteY13" fmla="*/ 46870 h 115582"/>
                <a:gd name="connsiteX14" fmla="*/ 55707 w 60538"/>
                <a:gd name="connsiteY14" fmla="*/ 42204 h 115582"/>
                <a:gd name="connsiteX15" fmla="*/ 40952 w 60538"/>
                <a:gd name="connsiteY15" fmla="*/ 29673 h 115582"/>
                <a:gd name="connsiteX16" fmla="*/ 16819 w 60538"/>
                <a:gd name="connsiteY16" fmla="*/ 50070 h 115582"/>
                <a:gd name="connsiteX17" fmla="*/ 19163 w 60538"/>
                <a:gd name="connsiteY17" fmla="*/ 51803 h 115582"/>
                <a:gd name="connsiteX18" fmla="*/ 21921 w 60538"/>
                <a:gd name="connsiteY18" fmla="*/ 49403 h 115582"/>
                <a:gd name="connsiteX19" fmla="*/ 40538 w 60538"/>
                <a:gd name="connsiteY19" fmla="*/ 33406 h 115582"/>
                <a:gd name="connsiteX20" fmla="*/ 45226 w 60538"/>
                <a:gd name="connsiteY20" fmla="*/ 39938 h 115582"/>
                <a:gd name="connsiteX21" fmla="*/ 44813 w 60538"/>
                <a:gd name="connsiteY21" fmla="*/ 43937 h 115582"/>
                <a:gd name="connsiteX22" fmla="*/ 31574 w 60538"/>
                <a:gd name="connsiteY22" fmla="*/ 94996 h 115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38" h="115582">
                  <a:moveTo>
                    <a:pt x="60809" y="5143"/>
                  </a:moveTo>
                  <a:cubicBezTo>
                    <a:pt x="60809" y="2877"/>
                    <a:pt x="59017" y="77"/>
                    <a:pt x="55293" y="77"/>
                  </a:cubicBezTo>
                  <a:cubicBezTo>
                    <a:pt x="51294" y="77"/>
                    <a:pt x="47571" y="3810"/>
                    <a:pt x="47571" y="7410"/>
                  </a:cubicBezTo>
                  <a:cubicBezTo>
                    <a:pt x="47571" y="9543"/>
                    <a:pt x="49226" y="12476"/>
                    <a:pt x="53087" y="12476"/>
                  </a:cubicBezTo>
                  <a:cubicBezTo>
                    <a:pt x="56810" y="12476"/>
                    <a:pt x="60809" y="9009"/>
                    <a:pt x="60809" y="5143"/>
                  </a:cubicBezTo>
                  <a:close/>
                  <a:moveTo>
                    <a:pt x="31574" y="94996"/>
                  </a:moveTo>
                  <a:cubicBezTo>
                    <a:pt x="29230" y="104195"/>
                    <a:pt x="21921" y="111927"/>
                    <a:pt x="13785" y="111927"/>
                  </a:cubicBezTo>
                  <a:cubicBezTo>
                    <a:pt x="11992" y="111927"/>
                    <a:pt x="10337" y="111660"/>
                    <a:pt x="8820" y="111127"/>
                  </a:cubicBezTo>
                  <a:cubicBezTo>
                    <a:pt x="12406" y="109527"/>
                    <a:pt x="13509" y="106328"/>
                    <a:pt x="13509" y="104328"/>
                  </a:cubicBezTo>
                  <a:cubicBezTo>
                    <a:pt x="13509" y="101129"/>
                    <a:pt x="10889" y="99396"/>
                    <a:pt x="8131" y="99396"/>
                  </a:cubicBezTo>
                  <a:cubicBezTo>
                    <a:pt x="3856" y="99396"/>
                    <a:pt x="271" y="102995"/>
                    <a:pt x="271" y="107261"/>
                  </a:cubicBezTo>
                  <a:cubicBezTo>
                    <a:pt x="271" y="112327"/>
                    <a:pt x="5649" y="115660"/>
                    <a:pt x="13923" y="115660"/>
                  </a:cubicBezTo>
                  <a:cubicBezTo>
                    <a:pt x="22197" y="115660"/>
                    <a:pt x="38331" y="110861"/>
                    <a:pt x="42606" y="94596"/>
                  </a:cubicBezTo>
                  <a:lnTo>
                    <a:pt x="55017" y="46870"/>
                  </a:lnTo>
                  <a:cubicBezTo>
                    <a:pt x="55431" y="45404"/>
                    <a:pt x="55707" y="44204"/>
                    <a:pt x="55707" y="42204"/>
                  </a:cubicBezTo>
                  <a:cubicBezTo>
                    <a:pt x="55707" y="34872"/>
                    <a:pt x="49226" y="29673"/>
                    <a:pt x="40952" y="29673"/>
                  </a:cubicBezTo>
                  <a:cubicBezTo>
                    <a:pt x="25644" y="29673"/>
                    <a:pt x="16819" y="48203"/>
                    <a:pt x="16819" y="50070"/>
                  </a:cubicBezTo>
                  <a:cubicBezTo>
                    <a:pt x="16819" y="51803"/>
                    <a:pt x="18749" y="51803"/>
                    <a:pt x="19163" y="51803"/>
                  </a:cubicBezTo>
                  <a:cubicBezTo>
                    <a:pt x="20818" y="51803"/>
                    <a:pt x="20956" y="51403"/>
                    <a:pt x="21921" y="49403"/>
                  </a:cubicBezTo>
                  <a:cubicBezTo>
                    <a:pt x="25369" y="41671"/>
                    <a:pt x="32540" y="33406"/>
                    <a:pt x="40538" y="33406"/>
                  </a:cubicBezTo>
                  <a:cubicBezTo>
                    <a:pt x="43985" y="33406"/>
                    <a:pt x="45226" y="35672"/>
                    <a:pt x="45226" y="39938"/>
                  </a:cubicBezTo>
                  <a:cubicBezTo>
                    <a:pt x="45226" y="41405"/>
                    <a:pt x="44951" y="43271"/>
                    <a:pt x="44813" y="43937"/>
                  </a:cubicBezTo>
                  <a:lnTo>
                    <a:pt x="31574" y="94996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7F5D6584-3C6C-8CA3-5B79-9D131658DDB1}"/>
              </a:ext>
            </a:extLst>
          </p:cNvPr>
          <p:cNvSpPr txBox="1"/>
          <p:nvPr/>
        </p:nvSpPr>
        <p:spPr>
          <a:xfrm>
            <a:off x="7058135" y="6071681"/>
            <a:ext cx="197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Works in </a:t>
            </a:r>
            <a:r>
              <a:rPr lang="pl-PL" sz="1400" dirty="0" err="1"/>
              <a:t>Bayesian</a:t>
            </a:r>
            <a:r>
              <a:rPr lang="pl-PL" sz="1400" dirty="0"/>
              <a:t> </a:t>
            </a:r>
            <a:r>
              <a:rPr lang="pl-PL" sz="1400" dirty="0" err="1"/>
              <a:t>approach</a:t>
            </a:r>
            <a:r>
              <a:rPr lang="pl-PL" sz="1400" dirty="0"/>
              <a:t> as </a:t>
            </a:r>
            <a:r>
              <a:rPr lang="pl-PL" sz="1400" dirty="0" err="1"/>
              <a:t>well</a:t>
            </a:r>
            <a:r>
              <a:rPr lang="pl-PL" sz="1400" dirty="0"/>
              <a:t>!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C728F37C-0D64-BAF8-6056-0F1D4E39A2C4}"/>
              </a:ext>
            </a:extLst>
          </p:cNvPr>
          <p:cNvSpPr txBox="1"/>
          <p:nvPr/>
        </p:nvSpPr>
        <p:spPr>
          <a:xfrm>
            <a:off x="4758330" y="6506639"/>
            <a:ext cx="468396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latin typeface="Times" panose="02020603050405020304" pitchFamily="18" charset="0"/>
                <a:cs typeface="Times" panose="02020603050405020304" pitchFamily="18" charset="0"/>
              </a:rPr>
              <a:t>K. </a:t>
            </a:r>
            <a:r>
              <a:rPr lang="pl-PL" sz="1050" dirty="0" err="1">
                <a:latin typeface="Times" panose="02020603050405020304" pitchFamily="18" charset="0"/>
                <a:cs typeface="Times" panose="02020603050405020304" pitchFamily="18" charset="0"/>
              </a:rPr>
              <a:t>Macieszczak</a:t>
            </a:r>
            <a:r>
              <a:rPr lang="pl-PL" sz="1050" dirty="0">
                <a:latin typeface="Times" panose="02020603050405020304" pitchFamily="18" charset="0"/>
                <a:cs typeface="Times" panose="02020603050405020304" pitchFamily="18" charset="0"/>
              </a:rPr>
              <a:t>, M. </a:t>
            </a:r>
            <a:r>
              <a:rPr lang="pl-PL" sz="1050" dirty="0" err="1">
                <a:latin typeface="Times" panose="02020603050405020304" pitchFamily="18" charset="0"/>
                <a:cs typeface="Times" panose="02020603050405020304" pitchFamily="18" charset="0"/>
              </a:rPr>
              <a:t>Fraas</a:t>
            </a:r>
            <a:r>
              <a:rPr lang="pl-PL" sz="1050" dirty="0">
                <a:latin typeface="Times" panose="02020603050405020304" pitchFamily="18" charset="0"/>
                <a:cs typeface="Times" panose="02020603050405020304" pitchFamily="18" charset="0"/>
              </a:rPr>
              <a:t>, RDD, </a:t>
            </a:r>
            <a:r>
              <a:rPr lang="en-GB" sz="1050" dirty="0">
                <a:latin typeface="Times" panose="02020603050405020304" pitchFamily="18" charset="0"/>
                <a:cs typeface="Times" panose="02020603050405020304" pitchFamily="18" charset="0"/>
              </a:rPr>
              <a:t>New J. Phys. 16, 113002 (2014) </a:t>
            </a:r>
            <a:endParaRPr lang="pl-PL" sz="105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25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E5E34A9-7F21-2E9B-FA27-44045ABF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09"/>
            <a:ext cx="925252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err="1"/>
              <a:t>More</a:t>
            </a:r>
            <a:r>
              <a:rPr lang="pl-PL" dirty="0"/>
              <a:t> </a:t>
            </a:r>
            <a:r>
              <a:rPr lang="pl-PL" dirty="0" err="1"/>
              <a:t>channels</a:t>
            </a:r>
            <a:r>
              <a:rPr lang="pl-PL" dirty="0"/>
              <a:t>! </a:t>
            </a:r>
            <a:r>
              <a:rPr lang="pl-PL" dirty="0" err="1"/>
              <a:t>What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advantages</a:t>
            </a:r>
            <a:r>
              <a:rPr lang="pl-PL" dirty="0"/>
              <a:t> of </a:t>
            </a:r>
            <a:r>
              <a:rPr lang="pl-PL" dirty="0" err="1"/>
              <a:t>different</a:t>
            </a:r>
            <a:r>
              <a:rPr lang="pl-PL" dirty="0"/>
              <a:t> </a:t>
            </a:r>
            <a:r>
              <a:rPr lang="pl-PL" dirty="0" err="1"/>
              <a:t>levels</a:t>
            </a:r>
            <a:r>
              <a:rPr lang="pl-PL" dirty="0"/>
              <a:t> of </a:t>
            </a:r>
            <a:r>
              <a:rPr lang="pl-PL" dirty="0" err="1"/>
              <a:t>quantumness</a:t>
            </a:r>
            <a:r>
              <a:rPr lang="pl-PL" dirty="0"/>
              <a:t>?</a:t>
            </a:r>
          </a:p>
        </p:txBody>
      </p:sp>
      <p:grpSp>
        <p:nvGrpSpPr>
          <p:cNvPr id="77" name="Grupa 76">
            <a:extLst>
              <a:ext uri="{FF2B5EF4-FFF2-40B4-BE49-F238E27FC236}">
                <a16:creationId xmlns:a16="http://schemas.microsoft.com/office/drawing/2014/main" id="{58BD8C2D-7DA1-4E08-E117-5D6B9037BCEA}"/>
              </a:ext>
            </a:extLst>
          </p:cNvPr>
          <p:cNvGrpSpPr/>
          <p:nvPr/>
        </p:nvGrpSpPr>
        <p:grpSpPr>
          <a:xfrm>
            <a:off x="5174643" y="1591316"/>
            <a:ext cx="3014759" cy="1705448"/>
            <a:chOff x="567404" y="1340768"/>
            <a:chExt cx="4582446" cy="2592288"/>
          </a:xfrm>
        </p:grpSpPr>
        <p:cxnSp>
          <p:nvCxnSpPr>
            <p:cNvPr id="80" name="Łącznik prosty 79">
              <a:extLst>
                <a:ext uri="{FF2B5EF4-FFF2-40B4-BE49-F238E27FC236}">
                  <a16:creationId xmlns:a16="http://schemas.microsoft.com/office/drawing/2014/main" id="{4CA380BF-330C-8427-B5DA-2A76434E8805}"/>
                </a:ext>
              </a:extLst>
            </p:cNvPr>
            <p:cNvCxnSpPr/>
            <p:nvPr/>
          </p:nvCxnSpPr>
          <p:spPr>
            <a:xfrm>
              <a:off x="1403648" y="1700808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2" name="Łącznik prosty 81">
              <a:extLst>
                <a:ext uri="{FF2B5EF4-FFF2-40B4-BE49-F238E27FC236}">
                  <a16:creationId xmlns:a16="http://schemas.microsoft.com/office/drawing/2014/main" id="{847C69B5-69A9-9788-FA55-D294D6EC2E94}"/>
                </a:ext>
              </a:extLst>
            </p:cNvPr>
            <p:cNvCxnSpPr/>
            <p:nvPr/>
          </p:nvCxnSpPr>
          <p:spPr>
            <a:xfrm>
              <a:off x="2627783" y="1700808"/>
              <a:ext cx="504057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83" name="Schemat blokowy: opóźnienie 82">
              <a:extLst>
                <a:ext uri="{FF2B5EF4-FFF2-40B4-BE49-F238E27FC236}">
                  <a16:creationId xmlns:a16="http://schemas.microsoft.com/office/drawing/2014/main" id="{B78A9F17-04CC-5446-E5DA-7D441C83B4A1}"/>
                </a:ext>
              </a:extLst>
            </p:cNvPr>
            <p:cNvSpPr/>
            <p:nvPr/>
          </p:nvSpPr>
          <p:spPr>
            <a:xfrm>
              <a:off x="4572000" y="1484784"/>
              <a:ext cx="577850" cy="2448272"/>
            </a:xfrm>
            <a:prstGeom prst="flowChartDelay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4" name="Obraz 83" descr="TP_tmp.emf">
              <a:extLst>
                <a:ext uri="{FF2B5EF4-FFF2-40B4-BE49-F238E27FC236}">
                  <a16:creationId xmlns:a16="http://schemas.microsoft.com/office/drawing/2014/main" id="{39AA17A3-4124-10A2-C7CD-3C965FA0EE1C}"/>
                </a:ext>
              </a:extLst>
            </p:cNvPr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29" cstate="print"/>
            <a:stretch>
              <a:fillRect/>
            </a:stretch>
          </p:blipFill>
          <p:spPr bwMode="auto">
            <a:xfrm>
              <a:off x="4686801" y="2420888"/>
              <a:ext cx="287777" cy="28777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5" name="Obraz 84" descr="TP_tmp.emf">
              <a:extLst>
                <a:ext uri="{FF2B5EF4-FFF2-40B4-BE49-F238E27FC236}">
                  <a16:creationId xmlns:a16="http://schemas.microsoft.com/office/drawing/2014/main" id="{C0DE4253-AB74-0C63-F849-07ADE36BE456}"/>
                </a:ext>
              </a:extLst>
            </p:cNvPr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0" cstate="print"/>
            <a:stretch>
              <a:fillRect/>
            </a:stretch>
          </p:blipFill>
          <p:spPr bwMode="auto">
            <a:xfrm>
              <a:off x="567404" y="2492896"/>
              <a:ext cx="399786" cy="313995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86" name="Łącznik prosty 85">
              <a:extLst>
                <a:ext uri="{FF2B5EF4-FFF2-40B4-BE49-F238E27FC236}">
                  <a16:creationId xmlns:a16="http://schemas.microsoft.com/office/drawing/2014/main" id="{22FD80E4-7D0C-0F72-DC90-BC1B992DA687}"/>
                </a:ext>
              </a:extLst>
            </p:cNvPr>
            <p:cNvCxnSpPr/>
            <p:nvPr/>
          </p:nvCxnSpPr>
          <p:spPr>
            <a:xfrm>
              <a:off x="1403648" y="3573016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8" name="Łącznik prosty 87">
              <a:extLst>
                <a:ext uri="{FF2B5EF4-FFF2-40B4-BE49-F238E27FC236}">
                  <a16:creationId xmlns:a16="http://schemas.microsoft.com/office/drawing/2014/main" id="{7B62B615-73C4-54C5-218E-F937803267D0}"/>
                </a:ext>
              </a:extLst>
            </p:cNvPr>
            <p:cNvCxnSpPr/>
            <p:nvPr/>
          </p:nvCxnSpPr>
          <p:spPr>
            <a:xfrm>
              <a:off x="2627783" y="3573016"/>
              <a:ext cx="504057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9" name="Łącznik prosty 88">
              <a:extLst>
                <a:ext uri="{FF2B5EF4-FFF2-40B4-BE49-F238E27FC236}">
                  <a16:creationId xmlns:a16="http://schemas.microsoft.com/office/drawing/2014/main" id="{E27FB468-ED84-0D98-C5A1-5DD4630166F4}"/>
                </a:ext>
              </a:extLst>
            </p:cNvPr>
            <p:cNvCxnSpPr/>
            <p:nvPr/>
          </p:nvCxnSpPr>
          <p:spPr>
            <a:xfrm>
              <a:off x="2123728" y="2276872"/>
              <a:ext cx="0" cy="72008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pic>
          <p:nvPicPr>
            <p:cNvPr id="90" name="Obraz 89" descr="TP_tmp.emf">
              <a:extLst>
                <a:ext uri="{FF2B5EF4-FFF2-40B4-BE49-F238E27FC236}">
                  <a16:creationId xmlns:a16="http://schemas.microsoft.com/office/drawing/2014/main" id="{A64D3690-CCC1-D149-82AB-AC8F79F54352}"/>
                </a:ext>
              </a:extLst>
            </p:cNvPr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1" cstate="print"/>
            <a:stretch>
              <a:fillRect/>
            </a:stretch>
          </p:blipFill>
          <p:spPr bwMode="auto">
            <a:xfrm>
              <a:off x="2195736" y="2492896"/>
              <a:ext cx="257571" cy="22838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91" name="Picture 3">
              <a:extLst>
                <a:ext uri="{FF2B5EF4-FFF2-40B4-BE49-F238E27FC236}">
                  <a16:creationId xmlns:a16="http://schemas.microsoft.com/office/drawing/2014/main" id="{AF8739F8-DF61-0EB4-3C17-26303DE484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1115616" y="1340768"/>
              <a:ext cx="374415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" name="Picture 3">
              <a:extLst>
                <a:ext uri="{FF2B5EF4-FFF2-40B4-BE49-F238E27FC236}">
                  <a16:creationId xmlns:a16="http://schemas.microsoft.com/office/drawing/2014/main" id="{FDCDA126-74B1-FD6A-F68D-169240BD12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3131840" y="1340768"/>
              <a:ext cx="374415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8" name="Prostokąt 77">
            <a:extLst>
              <a:ext uri="{FF2B5EF4-FFF2-40B4-BE49-F238E27FC236}">
                <a16:creationId xmlns:a16="http://schemas.microsoft.com/office/drawing/2014/main" id="{8034D853-F277-85CF-8AFD-B60593CA5A90}"/>
              </a:ext>
            </a:extLst>
          </p:cNvPr>
          <p:cNvSpPr/>
          <p:nvPr/>
        </p:nvSpPr>
        <p:spPr>
          <a:xfrm>
            <a:off x="5548846" y="3371338"/>
            <a:ext cx="25779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b="1" kern="0" dirty="0" err="1">
                <a:solidFill>
                  <a:prstClr val="black"/>
                </a:solidFill>
                <a:latin typeface="Calibri"/>
              </a:rPr>
              <a:t>entanglement</a:t>
            </a:r>
            <a:r>
              <a:rPr lang="pl-PL" sz="1600" b="1" kern="0" dirty="0">
                <a:solidFill>
                  <a:prstClr val="black"/>
                </a:solidFill>
                <a:latin typeface="Calibri"/>
              </a:rPr>
              <a:t> (</a:t>
            </a:r>
            <a:r>
              <a:rPr lang="pl-PL" sz="1600" b="1" kern="0" dirty="0" err="1">
                <a:solidFill>
                  <a:prstClr val="black"/>
                </a:solidFill>
                <a:latin typeface="Calibri"/>
              </a:rPr>
              <a:t>passive</a:t>
            </a:r>
            <a:r>
              <a:rPr lang="pl-PL" sz="1600" b="1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1600" b="1" kern="0" dirty="0" err="1">
                <a:solidFill>
                  <a:prstClr val="black"/>
                </a:solidFill>
                <a:latin typeface="Calibri"/>
              </a:rPr>
              <a:t>way</a:t>
            </a:r>
            <a:r>
              <a:rPr lang="pl-PL" sz="1600" b="1" kern="0" dirty="0">
                <a:solidFill>
                  <a:prstClr val="black"/>
                </a:solidFill>
                <a:latin typeface="Calibri"/>
              </a:rPr>
              <a:t>)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4" name="pole tekstowe 93">
            <a:extLst>
              <a:ext uri="{FF2B5EF4-FFF2-40B4-BE49-F238E27FC236}">
                <a16:creationId xmlns:a16="http://schemas.microsoft.com/office/drawing/2014/main" id="{368F41E4-2B07-2542-D27D-C3F5642B470F}"/>
              </a:ext>
            </a:extLst>
          </p:cNvPr>
          <p:cNvSpPr txBox="1"/>
          <p:nvPr/>
        </p:nvSpPr>
        <p:spPr>
          <a:xfrm>
            <a:off x="4896295" y="1226106"/>
            <a:ext cx="587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(E)</a:t>
            </a:r>
          </a:p>
        </p:txBody>
      </p:sp>
      <p:grpSp>
        <p:nvGrpSpPr>
          <p:cNvPr id="144" name="Grupa 143">
            <a:extLst>
              <a:ext uri="{FF2B5EF4-FFF2-40B4-BE49-F238E27FC236}">
                <a16:creationId xmlns:a16="http://schemas.microsoft.com/office/drawing/2014/main" id="{01C0E76A-6B12-D820-6742-35B71A814B82}"/>
              </a:ext>
            </a:extLst>
          </p:cNvPr>
          <p:cNvGrpSpPr/>
          <p:nvPr/>
        </p:nvGrpSpPr>
        <p:grpSpPr>
          <a:xfrm>
            <a:off x="2367351" y="4525406"/>
            <a:ext cx="4052763" cy="1656184"/>
            <a:chOff x="3131840" y="2564904"/>
            <a:chExt cx="5991039" cy="2448272"/>
          </a:xfrm>
        </p:grpSpPr>
        <p:cxnSp>
          <p:nvCxnSpPr>
            <p:cNvPr id="146" name="Łącznik prosty 145">
              <a:extLst>
                <a:ext uri="{FF2B5EF4-FFF2-40B4-BE49-F238E27FC236}">
                  <a16:creationId xmlns:a16="http://schemas.microsoft.com/office/drawing/2014/main" id="{54C52B8D-5CC7-27C3-4632-1D382E5CCB02}"/>
                </a:ext>
              </a:extLst>
            </p:cNvPr>
            <p:cNvCxnSpPr/>
            <p:nvPr/>
          </p:nvCxnSpPr>
          <p:spPr>
            <a:xfrm>
              <a:off x="8316416" y="3573016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47" name="Łącznik prosty 146">
              <a:extLst>
                <a:ext uri="{FF2B5EF4-FFF2-40B4-BE49-F238E27FC236}">
                  <a16:creationId xmlns:a16="http://schemas.microsoft.com/office/drawing/2014/main" id="{CA1A1FEF-EF2A-89CC-19F5-5DA4C440C9B4}"/>
                </a:ext>
              </a:extLst>
            </p:cNvPr>
            <p:cNvCxnSpPr/>
            <p:nvPr/>
          </p:nvCxnSpPr>
          <p:spPr>
            <a:xfrm>
              <a:off x="8316416" y="4797152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48" name="Łącznik prosty 147">
              <a:extLst>
                <a:ext uri="{FF2B5EF4-FFF2-40B4-BE49-F238E27FC236}">
                  <a16:creationId xmlns:a16="http://schemas.microsoft.com/office/drawing/2014/main" id="{E81B1EB2-B220-4688-DA6A-EB19DC589339}"/>
                </a:ext>
              </a:extLst>
            </p:cNvPr>
            <p:cNvCxnSpPr/>
            <p:nvPr/>
          </p:nvCxnSpPr>
          <p:spPr>
            <a:xfrm>
              <a:off x="8316416" y="2996952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49" name="Łącznik prosty 148">
              <a:extLst>
                <a:ext uri="{FF2B5EF4-FFF2-40B4-BE49-F238E27FC236}">
                  <a16:creationId xmlns:a16="http://schemas.microsoft.com/office/drawing/2014/main" id="{A8075A09-702A-E098-B7FA-BC6A761AE2B7}"/>
                </a:ext>
              </a:extLst>
            </p:cNvPr>
            <p:cNvCxnSpPr/>
            <p:nvPr/>
          </p:nvCxnSpPr>
          <p:spPr>
            <a:xfrm>
              <a:off x="5436096" y="3573016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50" name="Łącznik prosty 149">
              <a:extLst>
                <a:ext uri="{FF2B5EF4-FFF2-40B4-BE49-F238E27FC236}">
                  <a16:creationId xmlns:a16="http://schemas.microsoft.com/office/drawing/2014/main" id="{43C9E8DC-A78B-D787-6C71-CF69958F4AD7}"/>
                </a:ext>
              </a:extLst>
            </p:cNvPr>
            <p:cNvCxnSpPr/>
            <p:nvPr/>
          </p:nvCxnSpPr>
          <p:spPr>
            <a:xfrm>
              <a:off x="5436096" y="4797152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51" name="Łącznik prosty 150">
              <a:extLst>
                <a:ext uri="{FF2B5EF4-FFF2-40B4-BE49-F238E27FC236}">
                  <a16:creationId xmlns:a16="http://schemas.microsoft.com/office/drawing/2014/main" id="{41295B33-9ED9-CC84-30D4-6BAFC11D6EF4}"/>
                </a:ext>
              </a:extLst>
            </p:cNvPr>
            <p:cNvCxnSpPr/>
            <p:nvPr/>
          </p:nvCxnSpPr>
          <p:spPr>
            <a:xfrm>
              <a:off x="5436096" y="2996952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52" name="Łącznik prosty 151">
              <a:extLst>
                <a:ext uri="{FF2B5EF4-FFF2-40B4-BE49-F238E27FC236}">
                  <a16:creationId xmlns:a16="http://schemas.microsoft.com/office/drawing/2014/main" id="{062FB77B-8F22-23F9-1195-95630BB3E5F2}"/>
                </a:ext>
              </a:extLst>
            </p:cNvPr>
            <p:cNvCxnSpPr/>
            <p:nvPr/>
          </p:nvCxnSpPr>
          <p:spPr>
            <a:xfrm>
              <a:off x="6876256" y="2996952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53" name="Łącznik prosty 152">
              <a:extLst>
                <a:ext uri="{FF2B5EF4-FFF2-40B4-BE49-F238E27FC236}">
                  <a16:creationId xmlns:a16="http://schemas.microsoft.com/office/drawing/2014/main" id="{697C4311-6FE1-B97D-8BF4-D7227C18D9F3}"/>
                </a:ext>
              </a:extLst>
            </p:cNvPr>
            <p:cNvCxnSpPr/>
            <p:nvPr/>
          </p:nvCxnSpPr>
          <p:spPr>
            <a:xfrm>
              <a:off x="4716016" y="2996952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54" name="Prostokąt 153">
              <a:extLst>
                <a:ext uri="{FF2B5EF4-FFF2-40B4-BE49-F238E27FC236}">
                  <a16:creationId xmlns:a16="http://schemas.microsoft.com/office/drawing/2014/main" id="{D82B2B10-B72A-6DFE-2BBC-ACE35D43DE9B}"/>
                </a:ext>
              </a:extLst>
            </p:cNvPr>
            <p:cNvSpPr/>
            <p:nvPr/>
          </p:nvSpPr>
          <p:spPr>
            <a:xfrm>
              <a:off x="5004048" y="2708920"/>
              <a:ext cx="648072" cy="223224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55" name="Łącznik prosty 154">
              <a:extLst>
                <a:ext uri="{FF2B5EF4-FFF2-40B4-BE49-F238E27FC236}">
                  <a16:creationId xmlns:a16="http://schemas.microsoft.com/office/drawing/2014/main" id="{2E52D5C9-AEC6-86DF-46B4-10B9F34AA373}"/>
                </a:ext>
              </a:extLst>
            </p:cNvPr>
            <p:cNvCxnSpPr/>
            <p:nvPr/>
          </p:nvCxnSpPr>
          <p:spPr>
            <a:xfrm>
              <a:off x="3707904" y="2996952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57" name="Łącznik prosty 156">
              <a:extLst>
                <a:ext uri="{FF2B5EF4-FFF2-40B4-BE49-F238E27FC236}">
                  <a16:creationId xmlns:a16="http://schemas.microsoft.com/office/drawing/2014/main" id="{6F194D6C-AE7A-4CF2-26AA-8B4E68F9FB84}"/>
                </a:ext>
              </a:extLst>
            </p:cNvPr>
            <p:cNvCxnSpPr/>
            <p:nvPr/>
          </p:nvCxnSpPr>
          <p:spPr>
            <a:xfrm>
              <a:off x="6084168" y="3933056"/>
              <a:ext cx="504057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pic>
          <p:nvPicPr>
            <p:cNvPr id="158" name="Obraz 157" descr="TP_tmp.emf">
              <a:extLst>
                <a:ext uri="{FF2B5EF4-FFF2-40B4-BE49-F238E27FC236}">
                  <a16:creationId xmlns:a16="http://schemas.microsoft.com/office/drawing/2014/main" id="{C7E884B1-3EA8-BE12-537E-62DA845C6828}"/>
                </a:ext>
              </a:extLst>
            </p:cNvPr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1" cstate="print"/>
            <a:stretch>
              <a:fillRect/>
            </a:stretch>
          </p:blipFill>
          <p:spPr bwMode="auto">
            <a:xfrm>
              <a:off x="6156176" y="3573016"/>
              <a:ext cx="257571" cy="228380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61" name="Łącznik prosty 160">
              <a:extLst>
                <a:ext uri="{FF2B5EF4-FFF2-40B4-BE49-F238E27FC236}">
                  <a16:creationId xmlns:a16="http://schemas.microsoft.com/office/drawing/2014/main" id="{501D3467-D55C-38E4-E677-FF6BDE456FA7}"/>
                </a:ext>
              </a:extLst>
            </p:cNvPr>
            <p:cNvCxnSpPr/>
            <p:nvPr/>
          </p:nvCxnSpPr>
          <p:spPr>
            <a:xfrm>
              <a:off x="7668344" y="2996952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pic>
          <p:nvPicPr>
            <p:cNvPr id="162" name="Picture 3">
              <a:extLst>
                <a:ext uri="{FF2B5EF4-FFF2-40B4-BE49-F238E27FC236}">
                  <a16:creationId xmlns:a16="http://schemas.microsoft.com/office/drawing/2014/main" id="{E96AA1CB-F779-37FC-DC74-0ADD6C9CFE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3491880" y="2564904"/>
              <a:ext cx="374415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" name="Obraz 162" descr="TP_tmp.emf">
              <a:extLst>
                <a:ext uri="{FF2B5EF4-FFF2-40B4-BE49-F238E27FC236}">
                  <a16:creationId xmlns:a16="http://schemas.microsoft.com/office/drawing/2014/main" id="{B46A70CC-831F-037A-C9FB-240E8513E2E8}"/>
                </a:ext>
              </a:extLst>
            </p:cNvPr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0" cstate="print"/>
            <a:stretch>
              <a:fillRect/>
            </a:stretch>
          </p:blipFill>
          <p:spPr bwMode="auto">
            <a:xfrm>
              <a:off x="3131840" y="3717032"/>
              <a:ext cx="400380" cy="31446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64" name="Obraz 163" descr="TP_tmp.emf">
              <a:extLst>
                <a:ext uri="{FF2B5EF4-FFF2-40B4-BE49-F238E27FC236}">
                  <a16:creationId xmlns:a16="http://schemas.microsoft.com/office/drawing/2014/main" id="{AF504521-7972-630A-A28C-88E6BCFFD6D9}"/>
                </a:ext>
              </a:extLst>
            </p:cNvPr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3" cstate="print"/>
            <a:stretch>
              <a:fillRect/>
            </a:stretch>
          </p:blipFill>
          <p:spPr bwMode="auto">
            <a:xfrm>
              <a:off x="5163016" y="3645024"/>
              <a:ext cx="269142" cy="299645"/>
            </a:xfrm>
            <a:prstGeom prst="rect">
              <a:avLst/>
            </a:prstGeom>
            <a:solidFill>
              <a:sysClr val="window" lastClr="FFFFFF"/>
            </a:solidFill>
            <a:ln/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cxnSp>
          <p:nvCxnSpPr>
            <p:cNvPr id="165" name="Łącznik prosty 164">
              <a:extLst>
                <a:ext uri="{FF2B5EF4-FFF2-40B4-BE49-F238E27FC236}">
                  <a16:creationId xmlns:a16="http://schemas.microsoft.com/office/drawing/2014/main" id="{DFE78CFE-02D4-1693-014B-56110C909B67}"/>
                </a:ext>
              </a:extLst>
            </p:cNvPr>
            <p:cNvCxnSpPr/>
            <p:nvPr/>
          </p:nvCxnSpPr>
          <p:spPr>
            <a:xfrm>
              <a:off x="3851920" y="3573016"/>
              <a:ext cx="1008112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66" name="Łącznik prosty 165">
              <a:extLst>
                <a:ext uri="{FF2B5EF4-FFF2-40B4-BE49-F238E27FC236}">
                  <a16:creationId xmlns:a16="http://schemas.microsoft.com/office/drawing/2014/main" id="{9E4FFCC4-8E74-6C2F-8B48-0C487C842944}"/>
                </a:ext>
              </a:extLst>
            </p:cNvPr>
            <p:cNvCxnSpPr/>
            <p:nvPr/>
          </p:nvCxnSpPr>
          <p:spPr>
            <a:xfrm>
              <a:off x="3923928" y="4797152"/>
              <a:ext cx="1008112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67" name="Prostokąt 166">
              <a:extLst>
                <a:ext uri="{FF2B5EF4-FFF2-40B4-BE49-F238E27FC236}">
                  <a16:creationId xmlns:a16="http://schemas.microsoft.com/office/drawing/2014/main" id="{F44FC2CE-AC15-A00B-9984-1E87585743EE}"/>
                </a:ext>
              </a:extLst>
            </p:cNvPr>
            <p:cNvSpPr/>
            <p:nvPr/>
          </p:nvSpPr>
          <p:spPr>
            <a:xfrm>
              <a:off x="7956376" y="2708920"/>
              <a:ext cx="648072" cy="223224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68" name="Łącznik prosty 167">
              <a:extLst>
                <a:ext uri="{FF2B5EF4-FFF2-40B4-BE49-F238E27FC236}">
                  <a16:creationId xmlns:a16="http://schemas.microsoft.com/office/drawing/2014/main" id="{D75931E0-B079-9248-4516-BE3935F07BA1}"/>
                </a:ext>
              </a:extLst>
            </p:cNvPr>
            <p:cNvCxnSpPr/>
            <p:nvPr/>
          </p:nvCxnSpPr>
          <p:spPr>
            <a:xfrm>
              <a:off x="6876256" y="3573016"/>
              <a:ext cx="1008112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69" name="Łącznik prosty 168">
              <a:extLst>
                <a:ext uri="{FF2B5EF4-FFF2-40B4-BE49-F238E27FC236}">
                  <a16:creationId xmlns:a16="http://schemas.microsoft.com/office/drawing/2014/main" id="{691D1546-9900-156C-BBF8-8D3D99E4BF92}"/>
                </a:ext>
              </a:extLst>
            </p:cNvPr>
            <p:cNvCxnSpPr/>
            <p:nvPr/>
          </p:nvCxnSpPr>
          <p:spPr>
            <a:xfrm>
              <a:off x="6876256" y="4797152"/>
              <a:ext cx="1008112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70" name="Łącznik prosty 169">
              <a:extLst>
                <a:ext uri="{FF2B5EF4-FFF2-40B4-BE49-F238E27FC236}">
                  <a16:creationId xmlns:a16="http://schemas.microsoft.com/office/drawing/2014/main" id="{6F58FEAE-0247-0F8A-B42D-73B4871CA2AD}"/>
                </a:ext>
              </a:extLst>
            </p:cNvPr>
            <p:cNvCxnSpPr/>
            <p:nvPr/>
          </p:nvCxnSpPr>
          <p:spPr>
            <a:xfrm>
              <a:off x="4355976" y="3933056"/>
              <a:ext cx="0" cy="5040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cxnSp>
          <p:nvCxnSpPr>
            <p:cNvPr id="171" name="Łącznik prosty 170">
              <a:extLst>
                <a:ext uri="{FF2B5EF4-FFF2-40B4-BE49-F238E27FC236}">
                  <a16:creationId xmlns:a16="http://schemas.microsoft.com/office/drawing/2014/main" id="{C9BE9CC5-DDFC-D4BF-080A-0F599F9E53D0}"/>
                </a:ext>
              </a:extLst>
            </p:cNvPr>
            <p:cNvCxnSpPr/>
            <p:nvPr/>
          </p:nvCxnSpPr>
          <p:spPr>
            <a:xfrm>
              <a:off x="7380312" y="3933056"/>
              <a:ext cx="0" cy="5040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pic>
          <p:nvPicPr>
            <p:cNvPr id="172" name="Obraz 171" descr="TP_tmp.emf">
              <a:extLst>
                <a:ext uri="{FF2B5EF4-FFF2-40B4-BE49-F238E27FC236}">
                  <a16:creationId xmlns:a16="http://schemas.microsoft.com/office/drawing/2014/main" id="{D405771B-636F-CCAE-4A52-28A7298B0531}"/>
                </a:ext>
              </a:extLst>
            </p:cNvPr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4" cstate="print"/>
            <a:stretch>
              <a:fillRect/>
            </a:stretch>
          </p:blipFill>
          <p:spPr bwMode="auto">
            <a:xfrm>
              <a:off x="8127522" y="3645024"/>
              <a:ext cx="388802" cy="299216"/>
            </a:xfrm>
            <a:prstGeom prst="rect">
              <a:avLst/>
            </a:prstGeom>
            <a:solidFill>
              <a:sysClr val="window" lastClr="FFFFFF"/>
            </a:solidFill>
            <a:ln/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173" name="Picture 3">
              <a:extLst>
                <a:ext uri="{FF2B5EF4-FFF2-40B4-BE49-F238E27FC236}">
                  <a16:creationId xmlns:a16="http://schemas.microsoft.com/office/drawing/2014/main" id="{21C6E4BF-937A-C25D-ECC5-3AB027F85B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8748464" y="2564904"/>
              <a:ext cx="374415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" name="Prostokąt 173">
            <a:extLst>
              <a:ext uri="{FF2B5EF4-FFF2-40B4-BE49-F238E27FC236}">
                <a16:creationId xmlns:a16="http://schemas.microsoft.com/office/drawing/2014/main" id="{85EE9696-EBE4-8134-BE24-D4143C520D2E}"/>
              </a:ext>
            </a:extLst>
          </p:cNvPr>
          <p:cNvSpPr/>
          <p:nvPr/>
        </p:nvSpPr>
        <p:spPr>
          <a:xfrm>
            <a:off x="3047257" y="6353291"/>
            <a:ext cx="51235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b="1" kern="0" dirty="0" err="1">
                <a:solidFill>
                  <a:prstClr val="black"/>
                </a:solidFill>
                <a:latin typeface="Calibri"/>
              </a:rPr>
              <a:t>entanglement</a:t>
            </a:r>
            <a:r>
              <a:rPr lang="pl-PL" sz="1600" b="1" kern="0" dirty="0">
                <a:solidFill>
                  <a:prstClr val="black"/>
                </a:solidFill>
                <a:latin typeface="Calibri"/>
              </a:rPr>
              <a:t> + </a:t>
            </a:r>
            <a:r>
              <a:rPr lang="pl-PL" sz="1600" b="1" kern="0" dirty="0" err="1">
                <a:solidFill>
                  <a:prstClr val="black"/>
                </a:solidFill>
                <a:latin typeface="Calibri"/>
              </a:rPr>
              <a:t>adaptiveness</a:t>
            </a:r>
            <a:r>
              <a:rPr lang="pl-PL" sz="1600" b="1" kern="0" dirty="0">
                <a:solidFill>
                  <a:prstClr val="black"/>
                </a:solidFill>
                <a:latin typeface="Calibri"/>
              </a:rPr>
              <a:t> (</a:t>
            </a:r>
            <a:r>
              <a:rPr lang="pl-PL" sz="1600" b="1" kern="0" dirty="0" err="1">
                <a:solidFill>
                  <a:prstClr val="black"/>
                </a:solidFill>
                <a:latin typeface="Calibri"/>
              </a:rPr>
              <a:t>active</a:t>
            </a:r>
            <a:r>
              <a:rPr lang="pl-PL" sz="1600" b="1" kern="0" dirty="0">
                <a:solidFill>
                  <a:prstClr val="black"/>
                </a:solidFill>
                <a:latin typeface="Calibri"/>
              </a:rPr>
              <a:t> quantum feedback) 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5" name="pole tekstowe 174">
            <a:extLst>
              <a:ext uri="{FF2B5EF4-FFF2-40B4-BE49-F238E27FC236}">
                <a16:creationId xmlns:a16="http://schemas.microsoft.com/office/drawing/2014/main" id="{EFBDDCC0-C65E-B622-538D-B023165C24AD}"/>
              </a:ext>
            </a:extLst>
          </p:cNvPr>
          <p:cNvSpPr txBox="1"/>
          <p:nvPr/>
        </p:nvSpPr>
        <p:spPr>
          <a:xfrm>
            <a:off x="1698213" y="4471425"/>
            <a:ext cx="766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(AD)</a:t>
            </a:r>
          </a:p>
        </p:txBody>
      </p:sp>
      <p:pic>
        <p:nvPicPr>
          <p:cNvPr id="177" name="Obraz 176">
            <a:extLst>
              <a:ext uri="{FF2B5EF4-FFF2-40B4-BE49-F238E27FC236}">
                <a16:creationId xmlns:a16="http://schemas.microsoft.com/office/drawing/2014/main" id="{3D1B34CD-5F9D-6D91-2881-2502FB2BEC55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900274" y="4361033"/>
            <a:ext cx="713437" cy="1880880"/>
          </a:xfrm>
          <a:prstGeom prst="rect">
            <a:avLst/>
          </a:prstGeom>
        </p:spPr>
      </p:pic>
      <p:grpSp>
        <p:nvGrpSpPr>
          <p:cNvPr id="55" name="Grupa 54">
            <a:extLst>
              <a:ext uri="{FF2B5EF4-FFF2-40B4-BE49-F238E27FC236}">
                <a16:creationId xmlns:a16="http://schemas.microsoft.com/office/drawing/2014/main" id="{F39CBCF3-559C-E53E-169D-E5F29B12A5EF}"/>
              </a:ext>
            </a:extLst>
          </p:cNvPr>
          <p:cNvGrpSpPr/>
          <p:nvPr/>
        </p:nvGrpSpPr>
        <p:grpSpPr>
          <a:xfrm>
            <a:off x="1095657" y="3583559"/>
            <a:ext cx="2178470" cy="341010"/>
            <a:chOff x="467544" y="1484784"/>
            <a:chExt cx="3384376" cy="529778"/>
          </a:xfrm>
        </p:grpSpPr>
        <p:cxnSp>
          <p:nvCxnSpPr>
            <p:cNvPr id="60" name="Łącznik prosty 59">
              <a:extLst>
                <a:ext uri="{FF2B5EF4-FFF2-40B4-BE49-F238E27FC236}">
                  <a16:creationId xmlns:a16="http://schemas.microsoft.com/office/drawing/2014/main" id="{D5E0B5F4-213B-06AC-6CAD-894701755FE1}"/>
                </a:ext>
              </a:extLst>
            </p:cNvPr>
            <p:cNvCxnSpPr/>
            <p:nvPr/>
          </p:nvCxnSpPr>
          <p:spPr>
            <a:xfrm>
              <a:off x="971600" y="1844824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62" name="Łącznik prosty 61">
              <a:extLst>
                <a:ext uri="{FF2B5EF4-FFF2-40B4-BE49-F238E27FC236}">
                  <a16:creationId xmlns:a16="http://schemas.microsoft.com/office/drawing/2014/main" id="{9EDC252C-F92F-6224-A9AD-EFA27A097D03}"/>
                </a:ext>
              </a:extLst>
            </p:cNvPr>
            <p:cNvCxnSpPr/>
            <p:nvPr/>
          </p:nvCxnSpPr>
          <p:spPr>
            <a:xfrm>
              <a:off x="2195735" y="1844824"/>
              <a:ext cx="504057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pic>
          <p:nvPicPr>
            <p:cNvPr id="63" name="Obraz 62" descr="TP_tmp.emf">
              <a:extLst>
                <a:ext uri="{FF2B5EF4-FFF2-40B4-BE49-F238E27FC236}">
                  <a16:creationId xmlns:a16="http://schemas.microsoft.com/office/drawing/2014/main" id="{FE2D94A5-7A1A-FBBC-0F6D-ADF5E38AD17A}"/>
                </a:ext>
              </a:extLst>
            </p:cNvPr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6" cstate="print"/>
            <a:stretch>
              <a:fillRect/>
            </a:stretch>
          </p:blipFill>
          <p:spPr bwMode="auto">
            <a:xfrm>
              <a:off x="467544" y="1700808"/>
              <a:ext cx="372047" cy="31375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4" name="Obraz 63" descr="TP_tmp.emf">
              <a:extLst>
                <a:ext uri="{FF2B5EF4-FFF2-40B4-BE49-F238E27FC236}">
                  <a16:creationId xmlns:a16="http://schemas.microsoft.com/office/drawing/2014/main" id="{D6502668-B247-E179-4C85-2B04823C169C}"/>
                </a:ext>
              </a:extLst>
            </p:cNvPr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1" cstate="print"/>
            <a:stretch>
              <a:fillRect/>
            </a:stretch>
          </p:blipFill>
          <p:spPr bwMode="auto">
            <a:xfrm>
              <a:off x="2339752" y="1484784"/>
              <a:ext cx="257571" cy="228380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67" name="Łącznik prosty 66">
              <a:extLst>
                <a:ext uri="{FF2B5EF4-FFF2-40B4-BE49-F238E27FC236}">
                  <a16:creationId xmlns:a16="http://schemas.microsoft.com/office/drawing/2014/main" id="{CA20B13F-D574-3987-F007-01416B5BFD16}"/>
                </a:ext>
              </a:extLst>
            </p:cNvPr>
            <p:cNvCxnSpPr/>
            <p:nvPr/>
          </p:nvCxnSpPr>
          <p:spPr>
            <a:xfrm>
              <a:off x="3419872" y="1844824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</p:grpSp>
      <p:sp>
        <p:nvSpPr>
          <p:cNvPr id="57" name="Prostokąt 56">
            <a:extLst>
              <a:ext uri="{FF2B5EF4-FFF2-40B4-BE49-F238E27FC236}">
                <a16:creationId xmlns:a16="http://schemas.microsoft.com/office/drawing/2014/main" id="{F8354701-24A0-2ECA-0148-84C77A5B7968}"/>
              </a:ext>
            </a:extLst>
          </p:cNvPr>
          <p:cNvSpPr/>
          <p:nvPr/>
        </p:nvSpPr>
        <p:spPr>
          <a:xfrm>
            <a:off x="1649454" y="3992007"/>
            <a:ext cx="14414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+ </a:t>
            </a:r>
            <a:r>
              <a:rPr kumimoji="0" lang="pl-PL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sequentiality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4598900-6FF5-5E08-20F6-B5385654D1D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74" t="-17210" r="-8923" b="-5852"/>
          <a:stretch/>
        </p:blipFill>
        <p:spPr>
          <a:xfrm>
            <a:off x="1689389" y="3598594"/>
            <a:ext cx="413084" cy="393413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9" dir="2700007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E1D8D00-69A7-4358-0A46-DF3DD19A095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74" t="-17210" r="-8923" b="-5852"/>
          <a:stretch/>
        </p:blipFill>
        <p:spPr>
          <a:xfrm>
            <a:off x="2622254" y="3618664"/>
            <a:ext cx="413084" cy="393413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9" dir="2700007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D9FC159-9CE8-FD7A-7C5D-024F94F23D6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74" t="-17210" r="-8923" b="-5852"/>
          <a:stretch/>
        </p:blipFill>
        <p:spPr>
          <a:xfrm>
            <a:off x="6042663" y="1667395"/>
            <a:ext cx="413084" cy="393413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9" dir="2700007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2C18A19-8CE2-CB67-808C-05BA638A08E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74" t="-17210" r="-8923" b="-5852"/>
          <a:stretch/>
        </p:blipFill>
        <p:spPr>
          <a:xfrm>
            <a:off x="6039369" y="2869577"/>
            <a:ext cx="413084" cy="393413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9" dir="2700007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F8C55BB-FBA5-4010-B843-DCED56E4BD4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74" t="-17210" r="-8923" b="-5852"/>
          <a:stretch/>
        </p:blipFill>
        <p:spPr>
          <a:xfrm>
            <a:off x="3027666" y="4616430"/>
            <a:ext cx="413084" cy="393413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9" dir="2700007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C70AA26C-D01D-361F-9D74-1603351B2A0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74" t="-17210" r="-8923" b="-5852"/>
          <a:stretch/>
        </p:blipFill>
        <p:spPr>
          <a:xfrm>
            <a:off x="5046825" y="4638178"/>
            <a:ext cx="413084" cy="393413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9" dir="2700007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pic>
        <p:nvPicPr>
          <p:cNvPr id="11" name="Obraz 10" descr="TP_tmp.emf">
            <a:extLst>
              <a:ext uri="{FF2B5EF4-FFF2-40B4-BE49-F238E27FC236}">
                <a16:creationId xmlns:a16="http://schemas.microsoft.com/office/drawing/2014/main" id="{A096891B-200F-BA70-CADD-CBC6F0D5640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8" cstate="print"/>
          <a:stretch>
            <a:fillRect/>
          </a:stretch>
        </p:blipFill>
        <p:spPr bwMode="auto">
          <a:xfrm>
            <a:off x="7183618" y="2337049"/>
            <a:ext cx="246325" cy="179024"/>
          </a:xfrm>
          <a:prstGeom prst="rect">
            <a:avLst/>
          </a:prstGeom>
          <a:noFill/>
          <a:ln/>
          <a:effectLst/>
        </p:spPr>
      </p:pic>
      <p:pic>
        <p:nvPicPr>
          <p:cNvPr id="12" name="Obraz 11" descr="TP_tmp.emf">
            <a:extLst>
              <a:ext uri="{FF2B5EF4-FFF2-40B4-BE49-F238E27FC236}">
                <a16:creationId xmlns:a16="http://schemas.microsoft.com/office/drawing/2014/main" id="{8D9CB9CD-7237-D140-E42A-C88F2A10A33F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8" cstate="print"/>
          <a:stretch>
            <a:fillRect/>
          </a:stretch>
        </p:blipFill>
        <p:spPr bwMode="auto">
          <a:xfrm>
            <a:off x="6498088" y="5288342"/>
            <a:ext cx="246325" cy="179024"/>
          </a:xfrm>
          <a:prstGeom prst="rect">
            <a:avLst/>
          </a:prstGeom>
          <a:noFill/>
          <a:ln/>
          <a:effectLst/>
        </p:spPr>
      </p:pic>
      <p:pic>
        <p:nvPicPr>
          <p:cNvPr id="13" name="Obraz 12" descr="TP_tmp.emf">
            <a:extLst>
              <a:ext uri="{FF2B5EF4-FFF2-40B4-BE49-F238E27FC236}">
                <a16:creationId xmlns:a16="http://schemas.microsoft.com/office/drawing/2014/main" id="{934D0C5A-FAD7-2FE1-9B61-3367AF720676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8" cstate="print"/>
          <a:stretch>
            <a:fillRect/>
          </a:stretch>
        </p:blipFill>
        <p:spPr bwMode="auto">
          <a:xfrm>
            <a:off x="3353828" y="3735853"/>
            <a:ext cx="246325" cy="179024"/>
          </a:xfrm>
          <a:prstGeom prst="rect">
            <a:avLst/>
          </a:prstGeom>
          <a:noFill/>
          <a:ln/>
          <a:effectLst/>
        </p:spPr>
      </p:pic>
      <p:grpSp>
        <p:nvGrpSpPr>
          <p:cNvPr id="16" name="Grupa 15">
            <a:extLst>
              <a:ext uri="{FF2B5EF4-FFF2-40B4-BE49-F238E27FC236}">
                <a16:creationId xmlns:a16="http://schemas.microsoft.com/office/drawing/2014/main" id="{8323C3F6-F24B-2A52-E57E-A943B45BEC89}"/>
              </a:ext>
            </a:extLst>
          </p:cNvPr>
          <p:cNvGrpSpPr/>
          <p:nvPr/>
        </p:nvGrpSpPr>
        <p:grpSpPr>
          <a:xfrm>
            <a:off x="245708" y="1226106"/>
            <a:ext cx="4176464" cy="2251659"/>
            <a:chOff x="245708" y="1226106"/>
            <a:chExt cx="4176464" cy="2251659"/>
          </a:xfrm>
        </p:grpSpPr>
        <p:grpSp>
          <p:nvGrpSpPr>
            <p:cNvPr id="32" name="Grupa 31">
              <a:extLst>
                <a:ext uri="{FF2B5EF4-FFF2-40B4-BE49-F238E27FC236}">
                  <a16:creationId xmlns:a16="http://schemas.microsoft.com/office/drawing/2014/main" id="{344E77EF-893C-32B9-94FC-E3FF99AC1319}"/>
                </a:ext>
              </a:extLst>
            </p:cNvPr>
            <p:cNvGrpSpPr/>
            <p:nvPr/>
          </p:nvGrpSpPr>
          <p:grpSpPr>
            <a:xfrm>
              <a:off x="997147" y="1484699"/>
              <a:ext cx="2424013" cy="1527809"/>
              <a:chOff x="467544" y="2708920"/>
              <a:chExt cx="3746202" cy="2361158"/>
            </a:xfrm>
          </p:grpSpPr>
          <p:pic>
            <p:nvPicPr>
              <p:cNvPr id="34" name="Obraz 33" descr="TP_tmp.emf">
                <a:extLst>
                  <a:ext uri="{FF2B5EF4-FFF2-40B4-BE49-F238E27FC236}">
                    <a16:creationId xmlns:a16="http://schemas.microsoft.com/office/drawing/2014/main" id="{B39D43D4-4DC0-9636-571E-566F7BD961C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36" cstate="print"/>
              <a:stretch>
                <a:fillRect/>
              </a:stretch>
            </p:blipFill>
            <p:spPr bwMode="auto">
              <a:xfrm>
                <a:off x="467544" y="2780928"/>
                <a:ext cx="372047" cy="313754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35" name="Łącznik prosty 34">
                <a:extLst>
                  <a:ext uri="{FF2B5EF4-FFF2-40B4-BE49-F238E27FC236}">
                    <a16:creationId xmlns:a16="http://schemas.microsoft.com/office/drawing/2014/main" id="{37ADDDE2-65B3-39B0-8392-403FDD91E6F4}"/>
                  </a:ext>
                </a:extLst>
              </p:cNvPr>
              <p:cNvCxnSpPr/>
              <p:nvPr/>
            </p:nvCxnSpPr>
            <p:spPr>
              <a:xfrm>
                <a:off x="1043608" y="2924944"/>
                <a:ext cx="43204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37" name="Łącznik prosty 36">
                <a:extLst>
                  <a:ext uri="{FF2B5EF4-FFF2-40B4-BE49-F238E27FC236}">
                    <a16:creationId xmlns:a16="http://schemas.microsoft.com/office/drawing/2014/main" id="{86B905BD-58D0-7088-BBAC-BD596655D7DF}"/>
                  </a:ext>
                </a:extLst>
              </p:cNvPr>
              <p:cNvCxnSpPr/>
              <p:nvPr/>
            </p:nvCxnSpPr>
            <p:spPr>
              <a:xfrm>
                <a:off x="2267743" y="2924944"/>
                <a:ext cx="504057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38" name="Schemat blokowy: opóźnienie 37">
                <a:extLst>
                  <a:ext uri="{FF2B5EF4-FFF2-40B4-BE49-F238E27FC236}">
                    <a16:creationId xmlns:a16="http://schemas.microsoft.com/office/drawing/2014/main" id="{F0347142-6E06-3E9E-8CA1-A56B2E023BB6}"/>
                  </a:ext>
                </a:extLst>
              </p:cNvPr>
              <p:cNvSpPr/>
              <p:nvPr/>
            </p:nvSpPr>
            <p:spPr>
              <a:xfrm>
                <a:off x="3635896" y="2708920"/>
                <a:ext cx="577850" cy="488950"/>
              </a:xfrm>
              <a:prstGeom prst="flowChartDelay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40" name="Obraz 39" descr="TP_tmp.emf">
                <a:extLst>
                  <a:ext uri="{FF2B5EF4-FFF2-40B4-BE49-F238E27FC236}">
                    <a16:creationId xmlns:a16="http://schemas.microsoft.com/office/drawing/2014/main" id="{EC400A2A-D808-739C-2B77-51A719AD0AF6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39" cstate="print"/>
              <a:stretch>
                <a:fillRect/>
              </a:stretch>
            </p:blipFill>
            <p:spPr bwMode="auto">
              <a:xfrm>
                <a:off x="3706784" y="2780927"/>
                <a:ext cx="373364" cy="314865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41" name="Obraz 40" descr="TP_tmp.emf">
                <a:extLst>
                  <a:ext uri="{FF2B5EF4-FFF2-40B4-BE49-F238E27FC236}">
                    <a16:creationId xmlns:a16="http://schemas.microsoft.com/office/drawing/2014/main" id="{E7617942-0232-53C6-8E9B-11B5A4796A41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36" cstate="print"/>
              <a:stretch>
                <a:fillRect/>
              </a:stretch>
            </p:blipFill>
            <p:spPr bwMode="auto">
              <a:xfrm>
                <a:off x="467544" y="4653136"/>
                <a:ext cx="372047" cy="313754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42" name="Łącznik prosty 41">
                <a:extLst>
                  <a:ext uri="{FF2B5EF4-FFF2-40B4-BE49-F238E27FC236}">
                    <a16:creationId xmlns:a16="http://schemas.microsoft.com/office/drawing/2014/main" id="{967FE533-64BE-A526-0F09-10449C7B3319}"/>
                  </a:ext>
                </a:extLst>
              </p:cNvPr>
              <p:cNvCxnSpPr/>
              <p:nvPr/>
            </p:nvCxnSpPr>
            <p:spPr>
              <a:xfrm>
                <a:off x="1043608" y="4797152"/>
                <a:ext cx="43204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44" name="Łącznik prosty 43">
                <a:extLst>
                  <a:ext uri="{FF2B5EF4-FFF2-40B4-BE49-F238E27FC236}">
                    <a16:creationId xmlns:a16="http://schemas.microsoft.com/office/drawing/2014/main" id="{EC50104F-33A4-9140-2172-4F07DDDE7413}"/>
                  </a:ext>
                </a:extLst>
              </p:cNvPr>
              <p:cNvCxnSpPr/>
              <p:nvPr/>
            </p:nvCxnSpPr>
            <p:spPr>
              <a:xfrm>
                <a:off x="2267743" y="4797152"/>
                <a:ext cx="504057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45" name="Schemat blokowy: opóźnienie 44">
                <a:extLst>
                  <a:ext uri="{FF2B5EF4-FFF2-40B4-BE49-F238E27FC236}">
                    <a16:creationId xmlns:a16="http://schemas.microsoft.com/office/drawing/2014/main" id="{134BC7E4-D41C-F4D7-81F7-BC33DCFE358D}"/>
                  </a:ext>
                </a:extLst>
              </p:cNvPr>
              <p:cNvSpPr/>
              <p:nvPr/>
            </p:nvSpPr>
            <p:spPr>
              <a:xfrm>
                <a:off x="3635896" y="4581128"/>
                <a:ext cx="577850" cy="488950"/>
              </a:xfrm>
              <a:prstGeom prst="flowChartDelay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47" name="Obraz 46" descr="TP_tmp.emf">
                <a:extLst>
                  <a:ext uri="{FF2B5EF4-FFF2-40B4-BE49-F238E27FC236}">
                    <a16:creationId xmlns:a16="http://schemas.microsoft.com/office/drawing/2014/main" id="{1FF9C86F-CD91-789C-30B2-259F06D295C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40" cstate="print"/>
              <a:stretch>
                <a:fillRect/>
              </a:stretch>
            </p:blipFill>
            <p:spPr bwMode="auto">
              <a:xfrm>
                <a:off x="3663416" y="4653134"/>
                <a:ext cx="460099" cy="315349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48" name="Łącznik prosty 47">
                <a:extLst>
                  <a:ext uri="{FF2B5EF4-FFF2-40B4-BE49-F238E27FC236}">
                    <a16:creationId xmlns:a16="http://schemas.microsoft.com/office/drawing/2014/main" id="{AF8115BA-FB41-6DB7-D27C-2C92AB979A7B}"/>
                  </a:ext>
                </a:extLst>
              </p:cNvPr>
              <p:cNvCxnSpPr/>
              <p:nvPr/>
            </p:nvCxnSpPr>
            <p:spPr>
              <a:xfrm>
                <a:off x="1763688" y="3501008"/>
                <a:ext cx="0" cy="72008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pic>
            <p:nvPicPr>
              <p:cNvPr id="49" name="Obraz 48" descr="TP_tmp.emf">
                <a:extLst>
                  <a:ext uri="{FF2B5EF4-FFF2-40B4-BE49-F238E27FC236}">
                    <a16:creationId xmlns:a16="http://schemas.microsoft.com/office/drawing/2014/main" id="{26FE1AE7-0C30-9DF6-D762-7565C283A2C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31" cstate="print"/>
              <a:stretch>
                <a:fillRect/>
              </a:stretch>
            </p:blipFill>
            <p:spPr bwMode="auto">
              <a:xfrm>
                <a:off x="1835696" y="3717032"/>
                <a:ext cx="257571" cy="228380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50" name="Elipsa 36">
                <a:extLst>
                  <a:ext uri="{FF2B5EF4-FFF2-40B4-BE49-F238E27FC236}">
                    <a16:creationId xmlns:a16="http://schemas.microsoft.com/office/drawing/2014/main" id="{37604EA0-9EB2-08A3-8737-5AB8E4A2FAC9}"/>
                  </a:ext>
                </a:extLst>
              </p:cNvPr>
              <p:cNvSpPr/>
              <p:nvPr/>
            </p:nvSpPr>
            <p:spPr>
              <a:xfrm>
                <a:off x="899592" y="2852936"/>
                <a:ext cx="144016" cy="144016"/>
              </a:xfrm>
              <a:prstGeom prst="ellipse">
                <a:avLst/>
              </a:prstGeom>
              <a:solidFill>
                <a:sysClr val="window" lastClr="FFFFFF">
                  <a:lumMod val="7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Elipsa 37">
                <a:extLst>
                  <a:ext uri="{FF2B5EF4-FFF2-40B4-BE49-F238E27FC236}">
                    <a16:creationId xmlns:a16="http://schemas.microsoft.com/office/drawing/2014/main" id="{4266BA11-058A-1021-C23F-96EEE8782EB9}"/>
                  </a:ext>
                </a:extLst>
              </p:cNvPr>
              <p:cNvSpPr/>
              <p:nvPr/>
            </p:nvSpPr>
            <p:spPr>
              <a:xfrm>
                <a:off x="899592" y="4725144"/>
                <a:ext cx="144016" cy="144016"/>
              </a:xfrm>
              <a:prstGeom prst="ellipse">
                <a:avLst/>
              </a:prstGeom>
              <a:solidFill>
                <a:sysClr val="window" lastClr="FFFFFF">
                  <a:lumMod val="7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Elipsa 38">
                <a:extLst>
                  <a:ext uri="{FF2B5EF4-FFF2-40B4-BE49-F238E27FC236}">
                    <a16:creationId xmlns:a16="http://schemas.microsoft.com/office/drawing/2014/main" id="{2EA7875F-E38E-2AB3-2DBE-AF25574E766C}"/>
                  </a:ext>
                </a:extLst>
              </p:cNvPr>
              <p:cNvSpPr/>
              <p:nvPr/>
            </p:nvSpPr>
            <p:spPr>
              <a:xfrm>
                <a:off x="2699792" y="4725144"/>
                <a:ext cx="144016" cy="144016"/>
              </a:xfrm>
              <a:prstGeom prst="ellipse">
                <a:avLst/>
              </a:prstGeom>
              <a:solidFill>
                <a:sysClr val="window" lastClr="FFFFFF">
                  <a:lumMod val="7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Elipsa 39">
                <a:extLst>
                  <a:ext uri="{FF2B5EF4-FFF2-40B4-BE49-F238E27FC236}">
                    <a16:creationId xmlns:a16="http://schemas.microsoft.com/office/drawing/2014/main" id="{5521DEAF-9675-E334-C24E-254912D15F1B}"/>
                  </a:ext>
                </a:extLst>
              </p:cNvPr>
              <p:cNvSpPr/>
              <p:nvPr/>
            </p:nvSpPr>
            <p:spPr>
              <a:xfrm>
                <a:off x="2699792" y="2852936"/>
                <a:ext cx="144016" cy="144016"/>
              </a:xfrm>
              <a:prstGeom prst="ellipse">
                <a:avLst/>
              </a:prstGeom>
              <a:solidFill>
                <a:sysClr val="window" lastClr="FFFFFF">
                  <a:lumMod val="7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3" name="Prostokąt 32">
              <a:extLst>
                <a:ext uri="{FF2B5EF4-FFF2-40B4-BE49-F238E27FC236}">
                  <a16:creationId xmlns:a16="http://schemas.microsoft.com/office/drawing/2014/main" id="{0B558EDD-36C5-44C9-097E-48B6846F80EE}"/>
                </a:ext>
              </a:extLst>
            </p:cNvPr>
            <p:cNvSpPr/>
            <p:nvPr/>
          </p:nvSpPr>
          <p:spPr>
            <a:xfrm>
              <a:off x="245708" y="3139211"/>
              <a:ext cx="417646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1600" b="1" kern="0" dirty="0" err="1">
                  <a:solidFill>
                    <a:prstClr val="black"/>
                  </a:solidFill>
                  <a:latin typeface="Calibri"/>
                </a:rPr>
                <a:t>coherence</a:t>
              </a:r>
              <a:endPara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4" name="pole tekstowe 53">
              <a:extLst>
                <a:ext uri="{FF2B5EF4-FFF2-40B4-BE49-F238E27FC236}">
                  <a16:creationId xmlns:a16="http://schemas.microsoft.com/office/drawing/2014/main" id="{4B206815-4B6A-CE37-03FE-6C773525B777}"/>
                </a:ext>
              </a:extLst>
            </p:cNvPr>
            <p:cNvSpPr txBox="1"/>
            <p:nvPr/>
          </p:nvSpPr>
          <p:spPr>
            <a:xfrm>
              <a:off x="284553" y="1226106"/>
              <a:ext cx="5877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/>
                <a:t>(C)</a:t>
              </a:r>
            </a:p>
          </p:txBody>
        </p:sp>
        <p:pic>
          <p:nvPicPr>
            <p:cNvPr id="2" name="Obraz 1">
              <a:extLst>
                <a:ext uri="{FF2B5EF4-FFF2-40B4-BE49-F238E27FC236}">
                  <a16:creationId xmlns:a16="http://schemas.microsoft.com/office/drawing/2014/main" id="{DD17BB42-64AE-D65F-CA77-09104219830D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 rotWithShape="1"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874" t="-17210" r="-8923" b="-5852"/>
            <a:stretch/>
          </p:blipFill>
          <p:spPr>
            <a:xfrm>
              <a:off x="1670322" y="1418932"/>
              <a:ext cx="413084" cy="393413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4" name="Obraz 3">
              <a:extLst>
                <a:ext uri="{FF2B5EF4-FFF2-40B4-BE49-F238E27FC236}">
                  <a16:creationId xmlns:a16="http://schemas.microsoft.com/office/drawing/2014/main" id="{752C4E6F-3642-5BFB-5F12-8C148A2CFA87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 rotWithShape="1"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874" t="-17210" r="-8923" b="-5852"/>
            <a:stretch/>
          </p:blipFill>
          <p:spPr>
            <a:xfrm>
              <a:off x="1678433" y="2659988"/>
              <a:ext cx="413084" cy="393413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14" name="Obraz 13" descr="TP_tmp.emf">
              <a:extLst>
                <a:ext uri="{FF2B5EF4-FFF2-40B4-BE49-F238E27FC236}">
                  <a16:creationId xmlns:a16="http://schemas.microsoft.com/office/drawing/2014/main" id="{4BEF5BE8-6F7B-D662-5D72-477AB6FAF02A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8" cstate="print"/>
            <a:stretch>
              <a:fillRect/>
            </a:stretch>
          </p:blipFill>
          <p:spPr bwMode="auto">
            <a:xfrm>
              <a:off x="2648646" y="1543809"/>
              <a:ext cx="246325" cy="17902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5" name="Obraz 14" descr="TP_tmp.emf">
              <a:extLst>
                <a:ext uri="{FF2B5EF4-FFF2-40B4-BE49-F238E27FC236}">
                  <a16:creationId xmlns:a16="http://schemas.microsoft.com/office/drawing/2014/main" id="{F0E9D0F1-9482-EFAB-B843-876B0B9965D4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8" cstate="print"/>
            <a:stretch>
              <a:fillRect/>
            </a:stretch>
          </p:blipFill>
          <p:spPr bwMode="auto">
            <a:xfrm>
              <a:off x="2663064" y="2763481"/>
              <a:ext cx="246325" cy="179024"/>
            </a:xfrm>
            <a:prstGeom prst="rect">
              <a:avLst/>
            </a:prstGeom>
            <a:noFill/>
            <a:ln/>
            <a:effectLst/>
          </p:spPr>
        </p:pic>
      </p:grpSp>
    </p:spTree>
    <p:extLst>
      <p:ext uri="{BB962C8B-B14F-4D97-AF65-F5344CB8AC3E}">
        <p14:creationId xmlns:p14="http://schemas.microsoft.com/office/powerpoint/2010/main" val="131639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94" grpId="0"/>
      <p:bldP spid="174" grpId="0"/>
      <p:bldP spid="175" grpId="0"/>
      <p:bldP spid="5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 $\Delta t/t \approx 10^{-16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8"/>
  <p:tag name="PICTUREFILESIZE" val="438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261811"/>
  <p:tag name="ORIGINALWIDTH" val="4,751142"/>
  <p:tag name="EMFCHILD" val="Tru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56148"/>
  <p:tag name="ORIGINALWIDTH" val="3,441083"/>
  <p:tag name="EMFCHILD" val="Tru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857361"/>
  <p:tag name="ORIGINALWIDTH" val="3,070384"/>
  <p:tag name="EMFCHILD" val="Tru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51303"/>
  <p:tag name="ORIGINALWIDTH" val="2,318028"/>
  <p:tag name="EMFCHILD" val="Tru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69859"/>
  <p:tag name="ORIGINALWIDTH" val="5,685216"/>
  <p:tag name="EMFCHILD" val="Tru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51303"/>
  <p:tag name="ORIGINALWIDTH" val="2,318028"/>
  <p:tag name="EMFCHILD" val="Tru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91825"/>
  <p:tag name="ORIGINALWIDTH" val="8,502819"/>
  <p:tag name="EMFCHILD" val="Tru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38605"/>
  <p:tag name="ORIGINALWIDTH" val="4,378307"/>
  <p:tag name="EMFCHILD" val="Tru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857361"/>
  <p:tag name="ORIGINALWIDTH" val="3,070384"/>
  <p:tag name="EMFCHILD" val="Tru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,982"/>
  <p:tag name="ORIGINALWIDTH" val="179,2276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rho^{(0)}$$&#10;\end{document}&#10;"/>
  <p:tag name="IGUANATEXSIZE" val="20"/>
  <p:tag name="IGUANATEXCURSOR" val="637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,982"/>
  <p:tag name="ORIGINALWIDTH" val="179,2276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rho^{(1)}$$&#10;\end{document}&#10;"/>
  <p:tag name="IGUANATEXSIZE" val="20"/>
  <p:tag name="IGUANATEXCURSOR" val="636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20118"/>
  <p:tag name="ORIGINALWIDTH" val="3,106496"/>
  <p:tag name="EMFCHILD" val="Tru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,982"/>
  <p:tag name="ORIGINALWIDTH" val="179,2276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rho^{(2)}$$&#10;\end{document}&#10;"/>
  <p:tag name="IGUANATEXSIZE" val="20"/>
  <p:tag name="IGUANATEXCURSOR" val="636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,9854"/>
  <p:tag name="ORIGINALWIDTH" val="197,9753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L^{(0)}$$&#10;\end{document}&#10;"/>
  <p:tag name="IGUANATEXSIZE" val="20"/>
  <p:tag name="IGUANATEXCURSOR" val="629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,9854"/>
  <p:tag name="ORIGINALWIDTH" val="197,9753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L^{(1)}$$&#10;\end{document}&#10;"/>
  <p:tag name="IGUANATEXSIZE" val="20"/>
  <p:tag name="IGUANATEXCURSOR" val="633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,49835"/>
  <p:tag name="ORIGINALWIDTH" val="124,4844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dots$$&#10;\end{document}&#10;"/>
  <p:tag name="IGUANATEXSIZE" val="20"/>
  <p:tag name="IGUANATEXCURSOR" val="633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55"/>
  <p:tag name="ORIGINALWIDTH" val="7,79601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(\rho)]  = \max_{\rho,L} F(\rho,L)$$&#10; \end{document}&#10;"/>
  <p:tag name="IGUANATEXSIZE" val="20"/>
  <p:tag name="IGUANATEXCURSOR" val="60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16"/>
  <p:tag name="ORIGINALWIDTH" val="4,501905"/>
  <p:tag name="EMFCHILD" val="Tru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862"/>
  <p:tag name="ORIGINALWIDTH" val="5,030957"/>
  <p:tag name="EMFCHILD" val="Tru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67842"/>
  <p:tag name="ORIGINALWIDTH" val="3,570582"/>
  <p:tag name="EMFCHILD" val="Tru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74564"/>
  <p:tag name="ORIGINALWIDTH" val="7,095025"/>
  <p:tag name="EMFCHILD" val="Tru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55511"/>
  <p:tag name="ORIGINALWIDTH" val="5,310448"/>
  <p:tag name="EMFCHIL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53267"/>
  <p:tag name="ORIGINALWIDTH" val="3,233032"/>
  <p:tag name="EMFCHILD" val="Tru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599"/>
  <p:tag name="ORIGINALWIDTH" val="1,367525"/>
  <p:tag name="EMFCHILD" val="Tru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242818"/>
  <p:tag name="ORIGINALWIDTH" val="5,360384"/>
  <p:tag name="EMFCHILD" val="Tru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787"/>
  <p:tag name="ORIGINALWIDTH" val="4,374144"/>
  <p:tag name="EMFCHILD" val="Tru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599"/>
  <p:tag name="ORIGINALWIDTH" val="2,315834"/>
  <p:tag name="EMFCHILD" val="Tru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538"/>
  <p:tag name="ORIGINALWIDTH" val="4,711533"/>
  <p:tag name="EMFCHILD" val="Tru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599"/>
  <p:tag name="ORIGINALWIDTH" val="2,315834"/>
  <p:tag name="EMFCHILD" val="Tru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599"/>
  <p:tag name="ORIGINALWIDTH" val="1,367525"/>
  <p:tag name="EMFCHILD" val="Tru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36"/>
  <p:tag name="ORIGINALWIDTH" val="6,63808"/>
  <p:tag name="EMFCHILD" val="Tru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55"/>
  <p:tag name="ORIGINALWIDTH" val="7,796017"/>
  <p:tag name="EMFCHILD" val="Tru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16"/>
  <p:tag name="ORIGINALWIDTH" val="4,501905"/>
  <p:tag name="EMFCHILD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862"/>
  <p:tag name="ORIGINALWIDTH" val="5,030957"/>
  <p:tag name="EMFCHILD" val="Tru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67842"/>
  <p:tag name="ORIGINALWIDTH" val="3,570582"/>
  <p:tag name="EMFCHILD" val="Tru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14793"/>
  <p:tag name="ORIGINALWIDTH" val="0,8873884"/>
  <p:tag name="EMFCHILD" val="Tru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35"/>
  <p:tag name="ORIGINALWIDTH" val="4,555802"/>
  <p:tag name="EMFCHILD" val="Tru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74564"/>
  <p:tag name="ORIGINALWIDTH" val="7,095025"/>
  <p:tag name="EMFCHILD" val="Tru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599"/>
  <p:tag name="ORIGINALWIDTH" val="2,315834"/>
  <p:tag name="EMFCHILD" val="Tru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538"/>
  <p:tag name="ORIGINALWIDTH" val="4,711533"/>
  <p:tag name="EMFCHILD" val="Tru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978799"/>
  <p:tag name="ORIGINALWIDTH" val="1,1679"/>
  <p:tag name="EMFCHILD" val="Tru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4449"/>
  <p:tag name="ORIGINALWIDTH" val="6,029162"/>
  <p:tag name="EMFCHILD" val="Tru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599"/>
  <p:tag name="ORIGINALWIDTH" val="2,315834"/>
  <p:tag name="EMFCHILD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119685"/>
  <p:tag name="ORIGINALWIDTH" val="22,65441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e^{i \frac{\sigma_z}{2} \varphi} $&#10;\end{document}&#10;"/>
  <p:tag name="IGUANATEXSIZE" val="20"/>
  <p:tag name="IGUANATEXCURSOR" val="62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48"/>
  <p:tag name="ORIGINALWIDTH" val="7,81294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(\rho)]  = 4 \min_{\{\tilde{K}_k^\varphi\}} \| \alpha \| $$&#10; \end{document}&#10;"/>
  <p:tag name="IGUANATEXSIZE" val="20"/>
  <p:tag name="IGUANATEXCURSOR" val="57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15"/>
  <p:tag name="ORIGINALWIDTH" val="4,511704"/>
  <p:tag name="EMFCHILD" val="Tru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861"/>
  <p:tag name="ORIGINALWIDTH" val="5,041905"/>
  <p:tag name="EMFCHILD" val="Tru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67868"/>
  <p:tag name="ORIGINALWIDTH" val="3,57833"/>
  <p:tag name="EMFCHILD" val="Tru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74559"/>
  <p:tag name="ORIGINALWIDTH" val="7,110466"/>
  <p:tag name="EMFCHILD" val="Tru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55538"/>
  <p:tag name="ORIGINALWIDTH" val="5,322015"/>
  <p:tag name="EMFCHILD" val="Tru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1,37049"/>
  <p:tag name="EMFCHILD" val="Tru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242836"/>
  <p:tag name="ORIGINALWIDTH" val="5,372008"/>
  <p:tag name="EMFCHILD" val="Tru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811"/>
  <p:tag name="ORIGINALWIDTH" val="4,383657"/>
  <p:tag name="EMFCHILD" val="Tru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2,320856"/>
  <p:tag name="EMFCHILD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35"/>
  <p:tag name="ORIGINALWIDTH" val="66,32417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varphi = (\omega-\omega_{\textrm{LO}})t $&#10;\end{document}&#10;"/>
  <p:tag name="IGUANATEXSIZE" val="20"/>
  <p:tag name="IGUANATEXCURSOR" val="66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5387"/>
  <p:tag name="ORIGINALWIDTH" val="4,721767"/>
  <p:tag name="EMFCHILD" val="Tru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2,320856"/>
  <p:tag name="EMFCHILD" val="Tru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1,37049"/>
  <p:tag name="EMFCHILD" val="Tru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44"/>
  <p:tag name="ORIGINALWIDTH" val="6,652519"/>
  <p:tag name="EMFCHILD" val="Tru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68"/>
  <p:tag name="ORIGINALWIDTH" val="4,43165"/>
  <p:tag name="EMFCHILD" val="Tru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48"/>
  <p:tag name="ORIGINALWIDTH" val="7,812947"/>
  <p:tag name="EMFCHILD" val="Tru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4973"/>
  <p:tag name="ORIGINALWIDTH" val="2,140814"/>
  <p:tag name="EMFCHILD" val="Tru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48"/>
  <p:tag name="ORIGINALWIDTH" val="5,031898"/>
  <p:tag name="EMFCHILD" val="Tru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73819"/>
  <p:tag name="ORIGINALWIDTH" val="2,773043"/>
  <p:tag name="EMFCHILD" val="Tru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697345"/>
  <p:tag name="ORIGINALWIDTH" val="2,57695"/>
  <p:tag name="EMFCHILD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51"/>
  <p:tag name="ORIGINALWIDTH" val="8,749454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|1 \rangle $&#10;\end{document}&#10;"/>
  <p:tag name="IGUANATEXSIZE" val="20"/>
  <p:tag name="IGUANATEXCURSOR" val="63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2"/>
  <p:tag name="ORIGINALWIDTH" val="6,372408"/>
  <p:tag name="EMFCHILD" val="Tru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28763"/>
  <p:tag name="ORIGINALWIDTH" val="3,526335"/>
  <p:tag name="EMFCHILD" val="Tru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508602"/>
  <p:tag name="ORIGINALWIDTH" val="2,721008"/>
  <p:tag name="EMFCHILD" val="Tru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73819"/>
  <p:tag name="ORIGINALWIDTH" val="2,773043"/>
  <p:tag name="EMFCHILD" val="Tru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2,350877"/>
  <p:tag name="EMFCHILD" val="Tru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13074"/>
  <p:tag name="ORIGINALWIDTH" val="5,612132"/>
  <p:tag name="EMFCHILD" val="Tru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2,350877"/>
  <p:tag name="EMFCHILD" val="Tru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1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\varphi$$&#10; \end{document}&#10;"/>
  <p:tag name="IGUANATEXSIZE" val="20"/>
  <p:tag name="IGUANATEXCURSOR" val="544"/>
  <p:tag name="TRANSPARENCY" val="True"/>
  <p:tag name="FILENAME" val=""/>
  <p:tag name="INPUTTYPE" val="0"/>
  <p:tag name="LATEXENGINEID" val="0"/>
  <p:tag name="TEMPFOLDER" val="c:\temp\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,2441"/>
  <p:tag name="ORIGINALWIDTH" val="77,51888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= \sum_{k} K_{k}^{\varphi}\rho K_{k}^{\varphi \dagger}$$&#10; \end{document}&#10;"/>
  <p:tag name="IGUANATEXSIZE" val="20"/>
  <p:tag name="IGUANATEXCURSOR" val="60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65"/>
  <p:tag name="ORIGINALWIDTH" val="8,749501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|0 \rangle $&#10;\end{document}&#10;"/>
  <p:tag name="IGUANATEXSIZE" val="20"/>
  <p:tag name="IGUANATEXCURSOR" val="62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04387"/>
  <p:tag name="ORIGINALWIDTH" val="4,702346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= \sum_{k} K_{k}^{\varphi}\rho K_{k}^{\varphi \dagger}$$&#10; \end{document}&#10;"/>
  <p:tag name="IGUANATEXSIZE" val="20"/>
  <p:tag name="IGUANATEXCURSOR" val="60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85945"/>
  <p:tag name="ORIGINALWIDTH" val="4,365603"/>
  <p:tag name="EMFCHILD" val="Tru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84218"/>
  <p:tag name="ORIGINALWIDTH" val="6,625147"/>
  <p:tag name="EMFCHILD" val="Tru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,26469"/>
  <p:tag name="ORIGINALWIDTH" val="13,26025"/>
  <p:tag name="EMFCHILD" val="Tru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21153"/>
  <p:tag name="ORIGINALWIDTH" val="3,431114"/>
  <p:tag name="EMFCHILD" val="Tru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59125"/>
  <p:tag name="ORIGINALWIDTH" val="8,478187"/>
  <p:tag name="EMFCHILD" val="Tru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85945"/>
  <p:tag name="ORIGINALWIDTH" val="4,365603"/>
  <p:tag name="EMFCHILD" val="Tru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21153"/>
  <p:tag name="ORIGINALWIDTH" val="3,431114"/>
  <p:tag name="EMFCHILD" val="Tru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04387"/>
  <p:tag name="ORIGINALWIDTH" val="4,702346"/>
  <p:tag name="EMFCHILD" val="Tru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59125"/>
  <p:tag name="ORIGINALWIDTH" val="8,478187"/>
  <p:tag name="EMFCHILD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77208"/>
  <p:tag name="ORIGINALWIDTH" val="5,696815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omega $&#10;\end{document}&#10;"/>
  <p:tag name="IGUANATEXSIZE" val="20"/>
  <p:tag name="IGUANATEXCURSOR" val="632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85945"/>
  <p:tag name="ORIGINALWIDTH" val="4,365603"/>
  <p:tag name="EMFCHILD" val="Tru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47487"/>
  <p:tag name="ORIGINALWIDTH" val="2,580323"/>
  <p:tag name="EMFCHILD" val="Tru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21153"/>
  <p:tag name="ORIGINALWIDTH" val="3,431114"/>
  <p:tag name="EMFCHILD" val="Tru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1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\varphi$$&#10; \end{document}&#10;"/>
  <p:tag name="IGUANATEXSIZE" val="20"/>
  <p:tag name="IGUANATEXCURSOR" val="544"/>
  <p:tag name="TRANSPARENCY" val="True"/>
  <p:tag name="FILENAME" val=""/>
  <p:tag name="INPUTTYPE" val="0"/>
  <p:tag name="LATEXENGINEID" val="0"/>
  <p:tag name="TEMPFOLDER" val="c:\temp\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933076"/>
  <p:tag name="ORIGINALWIDTH" val="10,18369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$$&#10; \end{document}&#10;"/>
  <p:tag name="IGUANATEXSIZE" val="20"/>
  <p:tag name="IGUANATEXCURSOR" val="54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7,4765"/>
  <p:tag name="ORIGINALWIDTH" val="1193,101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ax_{\rho} F_Q[\mathcal{E}_\varphi \otimes \mathcal{I}(\rho)] = ? $$&#10;\end{document}&#10;"/>
  <p:tag name="IGUANATEXSIZE" val="20"/>
  <p:tag name="IGUANATEXCURSOR" val="682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6,2243"/>
  <p:tag name="ORIGINALWIDTH" val="1166,104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F_Q[\rho_\varphi]  = \min_{\ket{\Psi_\varphi}} F[\ket{\Psi_\varphi}]$$&#10; \end{document}&#10;"/>
  <p:tag name="IGUANATEXSIZE" val="20"/>
  <p:tag name="IGUANATEXCURSOR" val="536"/>
  <p:tag name="TRANSPARENCY" val="True"/>
  <p:tag name="FILENAME" val=""/>
  <p:tag name="INPUTTYPE" val="0"/>
  <p:tag name="LATEXENGINEID" val="0"/>
  <p:tag name="TEMPFOLDER" val="c:\temp\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,05276"/>
  <p:tag name="ORIGINALWIDTH" val="137,3883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 \otimes \mathcal{I} (\rho)]  = 4 \min_{\{\tilde{K}_k^\varphi\}} \| \alpha \| $$&#10; \end{document}&#10;"/>
  <p:tag name="IGUANATEXSIZE" val="20"/>
  <p:tag name="IGUANATEXCURSOR" val="588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,9783"/>
  <p:tag name="ORIGINALWIDTH" val="1169,854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F_Q[\rho_\varphi] = \max_L  F( \rho,L) $$&#10;\end{document}&#10;"/>
  <p:tag name="IGUANATEXSIZE" val="20"/>
  <p:tag name="IGUANATEXCURSOR" val="664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65"/>
  <p:tag name="ORIGINALWIDTH" val="0,3735821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|0 \rangle $&#10;\end{document}&#10;"/>
  <p:tag name="IGUANATEXSIZE" val="20"/>
  <p:tag name="IGUANATEXCURSOR" val="62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,9817"/>
  <p:tag name="ORIGINALWIDTH" val="1709,786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F( \rho,L) = 2 \Tr(\dot{\rho}_\varphi L) - \Tr(\rho_\varphi L^2) $$&#10;\end{document}&#10;"/>
  <p:tag name="IGUANATEXSIZE" val="20"/>
  <p:tag name="IGUANATEXCURSOR" val="636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,39026"/>
  <p:tag name="ORIGINALWIDTH" val="144,4768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 \otimes \mathcal{I}(\rho)]  = \max_{\rho,L} F(\rho,L)$$&#10; \end{document}&#10;"/>
  <p:tag name="IGUANATEXSIZE" val="20"/>
  <p:tag name="IGUANATEXCURSOR" val="58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,982"/>
  <p:tag name="ORIGINALWIDTH" val="179,2276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rho^{(0)}$$&#10;\end{document}&#10;"/>
  <p:tag name="IGUANATEXSIZE" val="20"/>
  <p:tag name="IGUANATEXCURSOR" val="637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,982"/>
  <p:tag name="ORIGINALWIDTH" val="179,2276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rho^{(1)}$$&#10;\end{document}&#10;"/>
  <p:tag name="IGUANATEXSIZE" val="20"/>
  <p:tag name="IGUANATEXCURSOR" val="636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,982"/>
  <p:tag name="ORIGINALWIDTH" val="179,2276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rho^{(2)}$$&#10;\end{document}&#10;"/>
  <p:tag name="IGUANATEXSIZE" val="20"/>
  <p:tag name="IGUANATEXCURSOR" val="636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,9854"/>
  <p:tag name="ORIGINALWIDTH" val="197,9753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L^{(0)}$$&#10;\end{document}&#10;"/>
  <p:tag name="IGUANATEXSIZE" val="20"/>
  <p:tag name="IGUANATEXCURSOR" val="629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,9854"/>
  <p:tag name="ORIGINALWIDTH" val="197,9753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L^{(1)}$$&#10;\end{document}&#10;"/>
  <p:tag name="IGUANATEXSIZE" val="20"/>
  <p:tag name="IGUANATEXCURSOR" val="633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,49835"/>
  <p:tag name="ORIGINALWIDTH" val="124,4844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dots$$&#10;\end{document}&#10;"/>
  <p:tag name="IGUANATEXSIZE" val="20"/>
  <p:tag name="IGUANATEXCURSOR" val="633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4,7131"/>
  <p:tag name="ORIGINALWIDTH" val="849,6438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alpha = \sum_k \dot{\tilde{K}}^{\varphi \dagger}_k \dot{\tilde{K}}_k^{\varphi}$$&#10;\end{document}&#10;"/>
  <p:tag name="IGUANATEXSIZE" val="20"/>
  <p:tag name="IGUANATEXCURSOR" val="693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,93422"/>
  <p:tag name="ORIGINALWIDTH" val="85,83401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tilde{K}_{k}^{\varphi} = \sum_j v_{kj}(\varphi) K_{j}^{\varphi}$$&#10; \end{document}&#10;"/>
  <p:tag name="IGUANATEXSIZE" val="20"/>
  <p:tag name="IGUANATEXCURSOR" val="59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24858"/>
  <p:tag name="ORIGINALWIDTH" val="63,89953"/>
  <p:tag name="OUTPUTTYPE" val="SVG"/>
  <p:tag name="IGUANATEXVERSION" val="160"/>
  <p:tag name="LATEXADDIN" val="\documentclass{article}\pagestyle{empty}&#10;\begin{document}&#10; $\Delta L/L \approx 10^{-23}$&#10;\end{document}&#10;"/>
  <p:tag name="IGUANATEXSIZE" val="20"/>
  <p:tag name="IGUANATEXCURSOR" val="8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LAYER" val="1"/>
  <p:tag name="SELECTIONNAME" val="Group 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82923"/>
  <p:tag name="ORIGINALWIDTH" val="3,932102"/>
  <p:tag name="EMFCHILD" val="Tru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8975422"/>
  <p:tag name="ORIGINALWIDTH" val="3,3271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tilde{K}_{k}^{\varphi} = \sum_j v_{kj}(\varphi) K_{j}^{\varphi}$$&#10; \end{document}&#10;"/>
  <p:tag name="IGUANATEXSIZE" val="20"/>
  <p:tag name="IGUANATEXCURSOR" val="59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91825"/>
  <p:tag name="ORIGINALWIDTH" val="8,502819"/>
  <p:tag name="EMFCHILD" val="Tru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38605"/>
  <p:tag name="ORIGINALWIDTH" val="4,378307"/>
  <p:tag name="EMFCHILD" val="Tru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56148"/>
  <p:tag name="ORIGINALWIDTH" val="3,441083"/>
  <p:tag name="EMFCHILD" val="Tru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258375"/>
  <p:tag name="ORIGINALWIDTH" val="6,6444"/>
  <p:tag name="EMFCHILD" val="Tru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,51178"/>
  <p:tag name="ORIGINALWIDTH" val="13,29879"/>
  <p:tag name="EMFCHILD" val="Tru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857361"/>
  <p:tag name="ORIGINALWIDTH" val="3,070384"/>
  <p:tag name="EMFCHILD" val="Tru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72015"/>
  <p:tag name="ORIGINALWIDTH" val="4,38627"/>
  <p:tag name="EMFCHILD" val="Tru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56148"/>
  <p:tag name="ORIGINALWIDTH" val="3,441083"/>
  <p:tag name="EMFCHILD" val="Tru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857361"/>
  <p:tag name="ORIGINALWIDTH" val="3,070384"/>
  <p:tag name="EMFCHILD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65"/>
  <p:tag name="ORIGINALWIDTH" val="2,082808"/>
  <p:tag name="EMFCHILD" val="Tru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51303"/>
  <p:tag name="ORIGINALWIDTH" val="2,318028"/>
  <p:tag name="EMFCHILD" val="Tru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69859"/>
  <p:tag name="ORIGINALWIDTH" val="5,685216"/>
  <p:tag name="EMFCHILD" val="Tru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51303"/>
  <p:tag name="ORIGINALWIDTH" val="2,318028"/>
  <p:tag name="EMFCHILD" val="Tru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91825"/>
  <p:tag name="ORIGINALWIDTH" val="8,502819"/>
  <p:tag name="EMFCHILD" val="Tru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38605"/>
  <p:tag name="ORIGINALWIDTH" val="4,378307"/>
  <p:tag name="EMFCHILD" val="Tru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857361"/>
  <p:tag name="ORIGINALWIDTH" val="3,070384"/>
  <p:tag name="EMFCHILD" val="Tru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55"/>
  <p:tag name="ORIGINALWIDTH" val="7,74109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 \otimes \mathcal{I}(\rho)]  = \max_{\rho,L} F(\rho,L)$$&#10; \end{document}&#10;"/>
  <p:tag name="IGUANATEXSIZE" val="20"/>
  <p:tag name="IGUANATEXCURSOR" val="58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14"/>
  <p:tag name="ORIGINALWIDTH" val="4,47022"/>
  <p:tag name="EMFCHILD" val="Tru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86"/>
  <p:tag name="ORIGINALWIDTH" val="4,995514"/>
  <p:tag name="EMFCHILD" val="Tru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67847"/>
  <p:tag name="ORIGINALWIDTH" val="3,545429"/>
  <p:tag name="EMFCHILD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51"/>
  <p:tag name="ORIGINALWIDTH" val="0,3735877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|1 \rangle $&#10;\end{document}&#10;"/>
  <p:tag name="IGUANATEXSIZE" val="20"/>
  <p:tag name="IGUANATEXCURSOR" val="63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74561"/>
  <p:tag name="ORIGINALWIDTH" val="7,04509"/>
  <p:tag name="EMFCHILD" val="Tru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55517"/>
  <p:tag name="ORIGINALWIDTH" val="5,273049"/>
  <p:tag name="EMFCHILD" val="Tru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1"/>
  <p:tag name="ORIGINALWIDTH" val="1,3579"/>
  <p:tag name="EMFCHILD" val="Tru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242822"/>
  <p:tag name="ORIGINALWIDTH" val="5,322609"/>
  <p:tag name="EMFCHILD" val="Tru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795"/>
  <p:tag name="ORIGINALWIDTH" val="4,343322"/>
  <p:tag name="EMFCHILD" val="Tru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5084"/>
  <p:tag name="ORIGINALWIDTH" val="6,611166"/>
  <p:tag name="EMFCHILD" val="Tru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4444"/>
  <p:tag name="ORIGINALWIDTH" val="6,53187"/>
  <p:tag name="EMFCHILD" val="Tru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1"/>
  <p:tag name="ORIGINALWIDTH" val="2,299538"/>
  <p:tag name="EMFCHILD" val="Tru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5412"/>
  <p:tag name="ORIGINALWIDTH" val="4,678372"/>
  <p:tag name="EMFCHILD" val="Tru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1"/>
  <p:tag name="ORIGINALWIDTH" val="2,299538"/>
  <p:tag name="EMFCHILD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69216"/>
  <p:tag name="ORIGINALWIDTH" val="3,082176"/>
  <p:tag name="EMFCHILD" val="Tru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1"/>
  <p:tag name="ORIGINALWIDTH" val="1,3579"/>
  <p:tag name="EMFCHILD" val="Tru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5"/>
  <p:tag name="ORIGINALWIDTH" val="6,591342"/>
  <p:tag name="EMFCHILD" val="Tru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55"/>
  <p:tag name="ORIGINALWIDTH" val="7,741091"/>
  <p:tag name="EMFCHILD" val="Tru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14"/>
  <p:tag name="ORIGINALWIDTH" val="4,47022"/>
  <p:tag name="EMFCHILD" val="Tru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86"/>
  <p:tag name="ORIGINALWIDTH" val="4,995514"/>
  <p:tag name="EMFCHILD" val="Tru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67847"/>
  <p:tag name="ORIGINALWIDTH" val="3,545429"/>
  <p:tag name="EMFCHILD" val="Tru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147943"/>
  <p:tag name="ORIGINALWIDTH" val="0,8811462"/>
  <p:tag name="EMFCHILD" val="Tru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14"/>
  <p:tag name="ORIGINALWIDTH" val="4,523737"/>
  <p:tag name="EMFCHILD" val="Tru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74561"/>
  <p:tag name="ORIGINALWIDTH" val="7,04509"/>
  <p:tag name="EMFCHILD" val="Tru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1"/>
  <p:tag name="ORIGINALWIDTH" val="2,299538"/>
  <p:tag name="EMFCHILD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51"/>
  <p:tag name="ORIGINALWIDTH" val="2,082783"/>
  <p:tag name="EMFCHILD" val="Tru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5412"/>
  <p:tag name="ORIGINALWIDTH" val="4,678372"/>
  <p:tag name="EMFCHILD" val="Tru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978804"/>
  <p:tag name="ORIGINALWIDTH" val="1,15966"/>
  <p:tag name="EMFCHILD" val="Tru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4444"/>
  <p:tag name="ORIGINALWIDTH" val="5,986712"/>
  <p:tag name="EMFCHILD" val="Tru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1"/>
  <p:tag name="ORIGINALWIDTH" val="2,299538"/>
  <p:tag name="EMFCHILD" val="Tru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55"/>
  <p:tag name="ORIGINALWIDTH" val="7,75302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 \otimes \mathcal{I} (\rho)]  = 4 \min_{\{\tilde{K}_k^\varphi\}} \| \alpha \| $$&#10; \end{document}&#10;"/>
  <p:tag name="IGUANATEXSIZE" val="20"/>
  <p:tag name="IGUANATEXCURSOR" val="588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16"/>
  <p:tag name="ORIGINALWIDTH" val="4,477079"/>
  <p:tag name="EMFCHILD" val="Tru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862"/>
  <p:tag name="ORIGINALWIDTH" val="5,003233"/>
  <p:tag name="EMFCHILD" val="Tru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67842"/>
  <p:tag name="ORIGINALWIDTH" val="3,550901"/>
  <p:tag name="EMFCHILD" val="Tru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74564"/>
  <p:tag name="ORIGINALWIDTH" val="7,055908"/>
  <p:tag name="EMFCHILD" val="Tru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55511"/>
  <p:tag name="ORIGINALWIDTH" val="5,281172"/>
  <p:tag name="EMFCHILD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10947"/>
  <p:tag name="ORIGINALWIDTH" val="5,62705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varphi = (\omega-\omega_{\textrm{LO}})t $&#10;\end{document}&#10;"/>
  <p:tag name="IGUANATEXSIZE" val="20"/>
  <p:tag name="IGUANATEXCURSOR" val="66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599"/>
  <p:tag name="ORIGINALWIDTH" val="1,359971"/>
  <p:tag name="EMFCHILD" val="Tru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242818"/>
  <p:tag name="ORIGINALWIDTH" val="5,330823"/>
  <p:tag name="EMFCHILD" val="Tru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787"/>
  <p:tag name="ORIGINALWIDTH" val="4,350012"/>
  <p:tag name="EMFCHILD" val="Tru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5087"/>
  <p:tag name="ORIGINALWIDTH" val="6,621339"/>
  <p:tag name="EMFCHILD" val="Tru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4449"/>
  <p:tag name="ORIGINALWIDTH" val="6,541922"/>
  <p:tag name="EMFCHILD" val="Tru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599"/>
  <p:tag name="ORIGINALWIDTH" val="2,303053"/>
  <p:tag name="EMFCHILD" val="Tru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538"/>
  <p:tag name="ORIGINALWIDTH" val="4,685565"/>
  <p:tag name="EMFCHILD" val="Tru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599"/>
  <p:tag name="ORIGINALWIDTH" val="2,303053"/>
  <p:tag name="EMFCHILD" val="Tru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599"/>
  <p:tag name="ORIGINALWIDTH" val="1,359971"/>
  <p:tag name="EMFCHILD" val="Tru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36"/>
  <p:tag name="ORIGINALWIDTH" val="6,601454"/>
  <p:tag name="EMFCHILD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272952"/>
  <p:tag name="ORIGINALWIDTH" val="6,576409"/>
  <p:tag name="EMFCHILD" val="Tru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79"/>
  <p:tag name="ORIGINALWIDTH" val="4,397662"/>
  <p:tag name="EMFCHILD" val="Tru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55"/>
  <p:tag name="ORIGINALWIDTH" val="7,753022"/>
  <p:tag name="EMFCHILD" val="Tru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4972"/>
  <p:tag name="ORIGINALWIDTH" val="2,124375"/>
  <p:tag name="EMFCHILD" val="Tru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55"/>
  <p:tag name="ORIGINALWIDTH" val="4,99331"/>
  <p:tag name="EMFCHILD" val="Tru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73811"/>
  <p:tag name="ORIGINALWIDTH" val="2,751749"/>
  <p:tag name="EMFCHILD" val="Tru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6973444"/>
  <p:tag name="ORIGINALWIDTH" val="2,557188"/>
  <p:tag name="EMFCHILD" val="Tru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35"/>
  <p:tag name="ORIGINALWIDTH" val="6,323515"/>
  <p:tag name="EMFCHILD" val="Tru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287638"/>
  <p:tag name="ORIGINALWIDTH" val="3,499249"/>
  <p:tag name="EMFCHILD" val="Tru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508575"/>
  <p:tag name="ORIGINALWIDTH" val="2,700138"/>
  <p:tag name="EMFCHILD" val="Tru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73811"/>
  <p:tag name="ORIGINALWIDTH" val="2,751749"/>
  <p:tag name="EMFCHILD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35"/>
  <p:tag name="ORIGINALWIDTH" val="2,294308"/>
  <p:tag name="EMFCHILD" val="Tru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599"/>
  <p:tag name="ORIGINALWIDTH" val="2,332819"/>
  <p:tag name="EMFCHILD" val="Tru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13047"/>
  <p:tag name="ORIGINALWIDTH" val="5,569074"/>
  <p:tag name="EMFCHILD" val="Tru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599"/>
  <p:tag name="ORIGINALWIDTH" val="2,332819"/>
  <p:tag name="EMFCHILD" val="Tru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43"/>
  <p:tag name="ORIGINALWIDTH" val="4,9374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$$&#10; \end{document}&#10;"/>
  <p:tag name="IGUANATEXSIZE" val="20"/>
  <p:tag name="IGUANATEXCURSOR" val="54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09074"/>
  <p:tag name="ORIGINALWIDTH" val="4,583894"/>
  <p:tag name="EMFCHILD" val="Tru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0215"/>
  <p:tag name="ORIGINALWIDTH" val="5,86438"/>
  <p:tag name="EMFCHILD" val="Tru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37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_1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42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885272"/>
  <p:tag name="ORIGINALWIDTH" val="6,042378"/>
  <p:tag name="EMFCHILD" val="Tru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37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_N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627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37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23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26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3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8976"/>
  <p:tag name="ORIGINALWIDTH" val="7,409842"/>
  <p:tag name="LATEXADDIN" val="\documentclass{article}\pagestyle{empty}&#10;\begin{document}&#10; $\Delta L/L \approx 10^{-23}$&#10;\end{document}&#10;"/>
  <p:tag name="IGUANATEXSIZE" val="20"/>
  <p:tag name="IGUANATEXCURSOR" val="8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0215"/>
  <p:tag name="ORIGINALWIDTH" val="5,86438"/>
  <p:tag name="EMFCHILD" val="Tru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12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933076"/>
  <p:tag name="ORIGINALWIDTH" val="10,18369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$$&#10; \end{document}&#10;"/>
  <p:tag name="IGUANATEXSIZE" val="20"/>
  <p:tag name="IGUANATEXCURSOR" val="54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,59885"/>
  <p:tag name="ORIGINALWIDTH" val="19,28627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\varphi^{\otimes N}$$&#10; \end{document}&#10;"/>
  <p:tag name="IGUANATEXSIZE" val="20"/>
  <p:tag name="IGUANATEXCURSOR" val="56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,30095"/>
  <p:tag name="ORIGINALWIDTH" val="154,4022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^{\otimes N} \otimes \mathcal{I} (\rho)]  = \max_{\rho,L} F(\rho,L)$$&#10; \end{document}&#10;"/>
  <p:tag name="IGUANATEXSIZE" val="20"/>
  <p:tag name="IGUANATEXCURSOR" val="60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,8545"/>
  <p:tag name="ORIGINALWIDTH" val="171,1568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^{\otimes N}\otimes \mathcal{I}(\rho)]  = 4 \min_{\{\tilde{K}_k^{(N) \varphi}\}} \| \alpha^{(N)} \| $$&#10; \end{document}&#10;"/>
  <p:tag name="IGUANATEXSIZE" val="20"/>
  <p:tag name="IGUANATEXCURSOR" val="59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76"/>
  <p:tag name="ORIGINALWIDTH" val="7,747268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^{\otimes N}\otimes \mathcal{I}(\rho)]  = 4 \min_{\{\tilde{K}_k^{(N) \varphi}\}} \| \alpha^{(N)} \| $$&#10; \end{document}&#10;"/>
  <p:tag name="IGUANATEXSIZE" val="20"/>
  <p:tag name="IGUANATEXCURSOR" val="59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2"/>
  <p:tag name="ORIGINALWIDTH" val="4,473771"/>
  <p:tag name="EMFCHILD" val="Tru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878"/>
  <p:tag name="ORIGINALWIDTH" val="4,999514"/>
  <p:tag name="EMFCHILD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44048"/>
  <p:tag name="ORIGINALWIDTH" val="4,118899"/>
  <p:tag name="EMFCHILD" val="Tru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67853"/>
  <p:tag name="ORIGINALWIDTH" val="3,548261"/>
  <p:tag name="EMFCHILD" val="Tru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74558"/>
  <p:tag name="ORIGINALWIDTH" val="7,050701"/>
  <p:tag name="EMFCHILD" val="Tru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55501"/>
  <p:tag name="ORIGINALWIDTH" val="5,27724"/>
  <p:tag name="EMFCHILD" val="Tru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01"/>
  <p:tag name="ORIGINALWIDTH" val="1,358962"/>
  <p:tag name="EMFCHILD" val="Tru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242823"/>
  <p:tag name="ORIGINALWIDTH" val="5,326876"/>
  <p:tag name="EMFCHILD" val="Tru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39696"/>
  <p:tag name="ORIGINALWIDTH" val="5,124476"/>
  <p:tag name="EMFCHILD" val="Tru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21"/>
  <p:tag name="ORIGINALWIDTH" val="6,186881"/>
  <p:tag name="EMFCHILD" val="Tru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812"/>
  <p:tag name="ORIGINALWIDTH" val="4,346779"/>
  <p:tag name="EMFCHILD" val="Tru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5087"/>
  <p:tag name="ORIGINALWIDTH" val="6,616437"/>
  <p:tag name="EMFCHILD" val="Tru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447"/>
  <p:tag name="ORIGINALWIDTH" val="6,537052"/>
  <p:tag name="EMFCHILD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1601"/>
  <p:tag name="ORIGINALWIDTH" val="5,094996"/>
  <p:tag name="EMFCHILD" val="Tru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01"/>
  <p:tag name="ORIGINALWIDTH" val="2,301355"/>
  <p:tag name="EMFCHILD" val="Tru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54"/>
  <p:tag name="ORIGINALWIDTH" val="4,682096"/>
  <p:tag name="EMFCHILD" val="Tru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01"/>
  <p:tag name="ORIGINALWIDTH" val="2,301355"/>
  <p:tag name="EMFCHILD" val="Tru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01"/>
  <p:tag name="ORIGINALWIDTH" val="1,358962"/>
  <p:tag name="EMFCHILD" val="Tru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38"/>
  <p:tag name="ORIGINALWIDTH" val="6,596591"/>
  <p:tag name="EMFCHILD" val="Tru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85"/>
  <p:tag name="ORIGINALWIDTH" val="4,394386"/>
  <p:tag name="EMFCHILD" val="Tru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76"/>
  <p:tag name="ORIGINALWIDTH" val="7,747268"/>
  <p:tag name="EMFCHILD" val="Tru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4999"/>
  <p:tag name="ORIGINALWIDTH" val="2,122779"/>
  <p:tag name="EMFCHILD" val="Tru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76"/>
  <p:tag name="ORIGINALWIDTH" val="4,989571"/>
  <p:tag name="EMFCHILD" val="Tru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73813"/>
  <p:tag name="ORIGINALWIDTH" val="2,749702"/>
  <p:tag name="EMFCHILD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35"/>
  <p:tag name="ORIGINALWIDTH" val="2,294308"/>
  <p:tag name="EMFCHILD" val="Tru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6973539"/>
  <p:tag name="ORIGINALWIDTH" val="2,555298"/>
  <p:tag name="EMFCHILD" val="Tru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21"/>
  <p:tag name="ORIGINALWIDTH" val="6,318824"/>
  <p:tag name="EMFCHILD" val="Tru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813"/>
  <p:tag name="ORIGINALWIDTH" val="1,458193"/>
  <p:tag name="EMFCHILD" val="Tru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402235"/>
  <p:tag name="ORIGINALWIDTH" val="4,820938"/>
  <p:tag name="EMFCHILD" val="Tru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813"/>
  <p:tag name="ORIGINALWIDTH" val="1,453201"/>
  <p:tag name="EMFCHILD" val="Tru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287632"/>
  <p:tag name="ORIGINALWIDTH" val="3,496677"/>
  <p:tag name="EMFCHILD" val="Tru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508587"/>
  <p:tag name="ORIGINALWIDTH" val="2,698118"/>
  <p:tag name="EMFCHILD" val="Tru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73813"/>
  <p:tag name="ORIGINALWIDTH" val="2,749702"/>
  <p:tag name="EMFCHILD" val="Tru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01"/>
  <p:tag name="ORIGINALWIDTH" val="2,331104"/>
  <p:tag name="EMFCHILD" val="Tru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13035"/>
  <p:tag name="ORIGINALWIDTH" val="5,56495"/>
  <p:tag name="EMFCHILD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187525"/>
  <p:tag name="ORIGINALWIDTH" val="3,036003"/>
  <p:tag name="EMFCHILD" val="Tru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53"/>
  <p:tag name="ORIGINALWIDTH" val="1,805361"/>
  <p:tag name="EMFCHILD" val="Tru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21"/>
  <p:tag name="ORIGINALWIDTH" val="6,186881"/>
  <p:tag name="EMFCHILD" val="Tru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53"/>
  <p:tag name="ORIGINALWIDTH" val="1,798421"/>
  <p:tag name="EMFCHILD" val="Tru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01"/>
  <p:tag name="ORIGINALWIDTH" val="2,331104"/>
  <p:tag name="EMFCHILD" val="Tru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73952"/>
  <p:tag name="ORIGINALWIDTH" val="7,79334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^{\otimes N} \otimes \mathcal{I} (\rho)]  = \max_{\rho,L} F(\rho,L)$$&#10; \end{document}&#10;"/>
  <p:tag name="IGUANATEXSIZE" val="20"/>
  <p:tag name="IGUANATEXCURSOR" val="60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38344"/>
  <p:tag name="ORIGINALWIDTH" val="4,500364"/>
  <p:tag name="EMFCHILD" val="Tru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167576"/>
  <p:tag name="ORIGINALWIDTH" val="5,029247"/>
  <p:tag name="EMFCHILD" val="Tru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33496"/>
  <p:tag name="ORIGINALWIDTH" val="3,569372"/>
  <p:tag name="EMFCHILD" val="Tru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7532"/>
  <p:tag name="ORIGINALWIDTH" val="7,092611"/>
  <p:tag name="EMFCHILD" val="Tru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071535"/>
  <p:tag name="ORIGINALWIDTH" val="5,308659"/>
  <p:tag name="EMFCHILD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13071"/>
  <p:tag name="ORIGINALWIDTH" val="3,867205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e^{i \frac{\sigma_z}{2} \varphi} $&#10;\end{document}&#10;"/>
  <p:tag name="IGUANATEXSIZE" val="20"/>
  <p:tag name="IGUANATEXCURSOR" val="62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696"/>
  <p:tag name="ORIGINALWIDTH" val="1,367078"/>
  <p:tag name="EMFCHILD" val="Tru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9792"/>
  <p:tag name="ORIGINALWIDTH" val="5,358545"/>
  <p:tag name="EMFCHILD" val="Tru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88542"/>
  <p:tag name="ORIGINALWIDTH" val="5,154963"/>
  <p:tag name="EMFCHILD" val="Tru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23042"/>
  <p:tag name="ORIGINALWIDTH" val="6,223701"/>
  <p:tag name="EMFCHILD" val="Tru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47047"/>
  <p:tag name="ORIGINALWIDTH" val="4,372651"/>
  <p:tag name="EMFCHILD" val="Tru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39937"/>
  <p:tag name="ORIGINALWIDTH" val="6,655791"/>
  <p:tag name="EMFCHILD" val="Tru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04328"/>
  <p:tag name="ORIGINALWIDTH" val="6,575964"/>
  <p:tag name="EMFCHILD" val="Tru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696"/>
  <p:tag name="ORIGINALWIDTH" val="2,315038"/>
  <p:tag name="EMFCHILD" val="Tru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62568"/>
  <p:tag name="ORIGINALWIDTH" val="4,709943"/>
  <p:tag name="EMFCHILD" val="Tru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696"/>
  <p:tag name="ORIGINALWIDTH" val="2,315038"/>
  <p:tag name="EMFCHILD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93386"/>
  <p:tag name="ORIGINALWIDTH" val="2,136024"/>
  <p:tag name="EMFCHILD" val="Tru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696"/>
  <p:tag name="ORIGINALWIDTH" val="1,367078"/>
  <p:tag name="EMFCHILD" val="Tru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262664"/>
  <p:tag name="ORIGINALWIDTH" val="6,635804"/>
  <p:tag name="EMFCHILD" val="Tru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73952"/>
  <p:tag name="ORIGINALWIDTH" val="7,793343"/>
  <p:tag name="EMFCHILD" val="Tru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38344"/>
  <p:tag name="ORIGINALWIDTH" val="4,500364"/>
  <p:tag name="EMFCHILD" val="Tru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167576"/>
  <p:tag name="ORIGINALWIDTH" val="5,029247"/>
  <p:tag name="EMFCHILD" val="Tru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33496"/>
  <p:tag name="ORIGINALWIDTH" val="3,569372"/>
  <p:tag name="EMFCHILD" val="Tru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084762"/>
  <p:tag name="ORIGINALWIDTH" val="0,8871015"/>
  <p:tag name="EMFCHILD" val="Tru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23042"/>
  <p:tag name="ORIGINALWIDTH" val="4,554247"/>
  <p:tag name="EMFCHILD" val="Tru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7532"/>
  <p:tag name="ORIGINALWIDTH" val="7,092611"/>
  <p:tag name="EMFCHILD" val="Tru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696"/>
  <p:tag name="ORIGINALWIDTH" val="2,315038"/>
  <p:tag name="EMFCHILD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201732"/>
  <p:tag name="ORIGINALWIDTH" val="3,237795"/>
  <p:tag name="EMFCHILD" val="Tru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62568"/>
  <p:tag name="ORIGINALWIDTH" val="4,709943"/>
  <p:tag name="EMFCHILD" val="Tru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891184"/>
  <p:tag name="ORIGINALWIDTH" val="1,167492"/>
  <p:tag name="EMFCHILD" val="Tru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04328"/>
  <p:tag name="ORIGINALWIDTH" val="6,027134"/>
  <p:tag name="EMFCHILD" val="Tru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696"/>
  <p:tag name="ORIGINALWIDTH" val="2,315038"/>
  <p:tag name="EMFCHILD" val="Tru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03538"/>
  <p:tag name="ORIGINALWIDTH" val="5,490708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\varphi^{\otimes N}$$&#10; \end{document}&#10;"/>
  <p:tag name="IGUANATEXSIZE" val="20"/>
  <p:tag name="IGUANATEXCURSOR" val="56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40869"/>
  <p:tag name="ORIGINALWIDTH" val="5,282134"/>
  <p:tag name="EMFCHILD" val="Tru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71515"/>
  <p:tag name="ORIGINALWIDTH" val="6,377192"/>
  <p:tag name="EMFCHILD" val="Tru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93698"/>
  <p:tag name="ORIGINALWIDTH" val="4,480505"/>
  <p:tag name="EMFCHILD" val="Tru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43"/>
  <p:tag name="ORIGINALWIDTH" val="4,9374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$$&#10; \end{document}&#10;"/>
  <p:tag name="IGUANATEXSIZE" val="20"/>
  <p:tag name="IGUANATEXCURSOR" val="54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09074"/>
  <p:tag name="ORIGINALWIDTH" val="4,583894"/>
  <p:tag name="EMFCHILD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256536"/>
  <p:tag name="ORIGINALWIDTH" val="2,557992"/>
  <p:tag name="EMFCHILD" val="Tru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12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933076"/>
  <p:tag name="ORIGINALWIDTH" val="10,18369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$$&#10; \end{document}&#10;"/>
  <p:tag name="IGUANATEXSIZE" val="20"/>
  <p:tag name="IGUANATEXCURSOR" val="54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,59885"/>
  <p:tag name="ORIGINALWIDTH" val="19,28627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\varphi^{\otimes N}$$&#10; \end{document}&#10;"/>
  <p:tag name="IGUANATEXSIZE" val="20"/>
  <p:tag name="IGUANATEXCURSOR" val="56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,30095"/>
  <p:tag name="ORIGINALWIDTH" val="154,4022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^{\otimes N} \otimes \mathcal{I} (\rho)]  = \max_{\rho,L} F(\rho,L)$$&#10; \end{document}&#10;"/>
  <p:tag name="IGUANATEXSIZE" val="20"/>
  <p:tag name="IGUANATEXCURSOR" val="60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,8545"/>
  <p:tag name="ORIGINALWIDTH" val="171,1568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^{\otimes N}\otimes \mathcal{I}(\rho)]  = 4 \min_{\{\tilde{K}_k^{(N) \varphi}\}} \| \alpha^{(N)} \| $$&#10; \end{document}&#10;"/>
  <p:tag name="IGUANATEXSIZE" val="20"/>
  <p:tag name="IGUANATEXCURSOR" val="59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1,9535"/>
  <p:tag name="ORIGINALWIDTH" val="2571,42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ket{\varphi_D} = \frac{1}{\sqrt{\mathcal{N}}} \sum_{\sigma_1 \dots \sigma_N = 0}^1 \Tr(A_{\sigma_1}^{[1]})\dots A_{\sigma_N}^{[N]} \ket{\sigma_1 \dots \sigma_N}&#10;$$&#10; \end{document}&#10;"/>
  <p:tag name="IGUANATEXSIZE" val="20"/>
  <p:tag name="IGUANATEXCURSOR" val="71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7,4803"/>
  <p:tag name="ORIGINALWIDTH" val="1127,10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 A_{\sigma_N}^{[i]}&#10;$ - $D \times D$ matrix&#10; \end{document}&#10;"/>
  <p:tag name="IGUANATEXSIZE" val="20"/>
  <p:tag name="IGUANATEXCURSOR" val="58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76"/>
  <p:tag name="ORIGINALWIDTH" val="7,747268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^{\otimes N}\otimes \mathcal{I}(\rho)]  = 4 \min_{\{\tilde{K}_k^{(N) \varphi}\}} \| \alpha^{(N)} \| $$&#10; \end{document}&#10;"/>
  <p:tag name="IGUANATEXSIZE" val="20"/>
  <p:tag name="IGUANATEXCURSOR" val="59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2"/>
  <p:tag name="ORIGINALWIDTH" val="4,473771"/>
  <p:tag name="EMFCHILD" val="Tru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878"/>
  <p:tag name="ORIGINALWIDTH" val="4,999514"/>
  <p:tag name="EMFCHILD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387008"/>
  <p:tag name="ORIGINALWIDTH" val="8,26252"/>
  <p:tag name="EMFCHILD" val="Tru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67853"/>
  <p:tag name="ORIGINALWIDTH" val="3,548261"/>
  <p:tag name="EMFCHILD" val="Tru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74558"/>
  <p:tag name="ORIGINALWIDTH" val="7,050701"/>
  <p:tag name="EMFCHILD" val="Tru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55501"/>
  <p:tag name="ORIGINALWIDTH" val="5,27724"/>
  <p:tag name="EMFCHILD" val="Tru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01"/>
  <p:tag name="ORIGINALWIDTH" val="1,358962"/>
  <p:tag name="EMFCHILD" val="Tru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242823"/>
  <p:tag name="ORIGINALWIDTH" val="5,326876"/>
  <p:tag name="EMFCHILD" val="Tru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39696"/>
  <p:tag name="ORIGINALWIDTH" val="5,124476"/>
  <p:tag name="EMFCHILD" val="Tru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21"/>
  <p:tag name="ORIGINALWIDTH" val="6,186881"/>
  <p:tag name="EMFCHILD" val="Tru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812"/>
  <p:tag name="ORIGINALWIDTH" val="4,346779"/>
  <p:tag name="EMFCHILD" val="Tru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5087"/>
  <p:tag name="ORIGINALWIDTH" val="6,616437"/>
  <p:tag name="EMFCHILD" val="Tru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447"/>
  <p:tag name="ORIGINALWIDTH" val="6,537052"/>
  <p:tag name="EMFCHIL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95158"/>
  <p:tag name="ORIGINALWIDTH" val="6,064409"/>
  <p:tag name="EMFCHILD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31752"/>
  <p:tag name="ORIGINALWIDTH" val="2,507638"/>
  <p:tag name="EMFCHILD" val="Tru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01"/>
  <p:tag name="ORIGINALWIDTH" val="2,301355"/>
  <p:tag name="EMFCHILD" val="Tru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54"/>
  <p:tag name="ORIGINALWIDTH" val="4,682096"/>
  <p:tag name="EMFCHILD" val="Tru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01"/>
  <p:tag name="ORIGINALWIDTH" val="2,301355"/>
  <p:tag name="EMFCHILD" val="Tru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01"/>
  <p:tag name="ORIGINALWIDTH" val="1,358962"/>
  <p:tag name="EMFCHILD" val="Tru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38"/>
  <p:tag name="ORIGINALWIDTH" val="6,596591"/>
  <p:tag name="EMFCHILD" val="Tru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85"/>
  <p:tag name="ORIGINALWIDTH" val="4,394386"/>
  <p:tag name="EMFCHILD" val="Tru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76"/>
  <p:tag name="ORIGINALWIDTH" val="7,747268"/>
  <p:tag name="EMFCHILD" val="Tru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4999"/>
  <p:tag name="ORIGINALWIDTH" val="2,122779"/>
  <p:tag name="EMFCHILD" val="Tru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76"/>
  <p:tag name="ORIGINALWIDTH" val="4,989571"/>
  <p:tag name="EMFCHILD" val="Tru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73813"/>
  <p:tag name="ORIGINALWIDTH" val="2,749702"/>
  <p:tag name="EMFCHILD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811"/>
  <p:tag name="ORIGINALWIDTH" val="4,413071"/>
  <p:tag name="EMFCHILD" val="Tru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6973539"/>
  <p:tag name="ORIGINALWIDTH" val="2,555298"/>
  <p:tag name="EMFCHILD" val="Tru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21"/>
  <p:tag name="ORIGINALWIDTH" val="6,318824"/>
  <p:tag name="EMFCHILD" val="Tru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813"/>
  <p:tag name="ORIGINALWIDTH" val="1,458193"/>
  <p:tag name="EMFCHILD" val="Tru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402235"/>
  <p:tag name="ORIGINALWIDTH" val="4,820938"/>
  <p:tag name="EMFCHILD" val="Tru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813"/>
  <p:tag name="ORIGINALWIDTH" val="1,453201"/>
  <p:tag name="EMFCHILD" val="Tru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287632"/>
  <p:tag name="ORIGINALWIDTH" val="3,496677"/>
  <p:tag name="EMFCHILD" val="Tru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508587"/>
  <p:tag name="ORIGINALWIDTH" val="2,698118"/>
  <p:tag name="EMFCHILD" val="Tru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73813"/>
  <p:tag name="ORIGINALWIDTH" val="2,749702"/>
  <p:tag name="EMFCHILD" val="Tru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01"/>
  <p:tag name="ORIGINALWIDTH" val="2,331104"/>
  <p:tag name="EMFCHILD" val="Tru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13035"/>
  <p:tag name="ORIGINALWIDTH" val="5,56495"/>
  <p:tag name="EMFCHILD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53"/>
  <p:tag name="ORIGINALWIDTH" val="1,805361"/>
  <p:tag name="EMFCHILD" val="Tru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21"/>
  <p:tag name="ORIGINALWIDTH" val="6,186881"/>
  <p:tag name="EMFCHILD" val="Tru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53"/>
  <p:tag name="ORIGINALWIDTH" val="1,798421"/>
  <p:tag name="EMFCHILD" val="Tru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01"/>
  <p:tag name="ORIGINALWIDTH" val="2,331104"/>
  <p:tag name="EMFCHILD" val="Tru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73952"/>
  <p:tag name="ORIGINALWIDTH" val="7,79334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^{\otimes N} \otimes \mathcal{I} (\rho)]  = \max_{\rho,L} F(\rho,L)$$&#10; \end{document}&#10;"/>
  <p:tag name="IGUANATEXSIZE" val="20"/>
  <p:tag name="IGUANATEXCURSOR" val="60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38344"/>
  <p:tag name="ORIGINALWIDTH" val="4,500364"/>
  <p:tag name="EMFCHILD" val="Tru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167576"/>
  <p:tag name="ORIGINALWIDTH" val="5,029247"/>
  <p:tag name="EMFCHILD" val="Tru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33496"/>
  <p:tag name="ORIGINALWIDTH" val="3,569372"/>
  <p:tag name="EMFCHILD" val="Tru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7532"/>
  <p:tag name="ORIGINALWIDTH" val="7,092611"/>
  <p:tag name="EMFCHILD" val="Tru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071535"/>
  <p:tag name="ORIGINALWIDTH" val="5,308659"/>
  <p:tag name="EMFCHILD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,41415"/>
  <p:tag name="ORIGINALWIDTH" val="41,3889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varphi = \frac{4\pi \Delta L}{\lambda} $&#10;\end{document}&#10;"/>
  <p:tag name="IGUANATEXSIZE" val="20"/>
  <p:tag name="IGUANATEXCURSOR" val="64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696"/>
  <p:tag name="ORIGINALWIDTH" val="1,367078"/>
  <p:tag name="EMFCHILD" val="Tru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9792"/>
  <p:tag name="ORIGINALWIDTH" val="5,358545"/>
  <p:tag name="EMFCHILD" val="Tru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88542"/>
  <p:tag name="ORIGINALWIDTH" val="5,154963"/>
  <p:tag name="EMFCHILD" val="Tru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23042"/>
  <p:tag name="ORIGINALWIDTH" val="6,223701"/>
  <p:tag name="EMFCHILD" val="Tru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47047"/>
  <p:tag name="ORIGINALWIDTH" val="4,372651"/>
  <p:tag name="EMFCHILD" val="Tru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39937"/>
  <p:tag name="ORIGINALWIDTH" val="6,655791"/>
  <p:tag name="EMFCHILD" val="Tru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04328"/>
  <p:tag name="ORIGINALWIDTH" val="6,575964"/>
  <p:tag name="EMFCHILD" val="Tru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696"/>
  <p:tag name="ORIGINALWIDTH" val="2,315038"/>
  <p:tag name="EMFCHILD" val="Tru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62568"/>
  <p:tag name="ORIGINALWIDTH" val="4,709943"/>
  <p:tag name="EMFCHILD" val="Tru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696"/>
  <p:tag name="ORIGINALWIDTH" val="2,315038"/>
  <p:tag name="EMFCHILD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75333"/>
  <p:tag name="ORIGINALWIDTH" val="5,668714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varphi = \frac{4\pi \Delta L}{\lambda} $&#10;\end{document}&#10;"/>
  <p:tag name="IGUANATEXSIZE" val="20"/>
  <p:tag name="IGUANATEXCURSOR" val="64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696"/>
  <p:tag name="ORIGINALWIDTH" val="1,367078"/>
  <p:tag name="EMFCHILD" val="Tru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262664"/>
  <p:tag name="ORIGINALWIDTH" val="6,635804"/>
  <p:tag name="EMFCHILD" val="Tru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73952"/>
  <p:tag name="ORIGINALWIDTH" val="7,793343"/>
  <p:tag name="EMFCHILD" val="Tru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38344"/>
  <p:tag name="ORIGINALWIDTH" val="4,500364"/>
  <p:tag name="EMFCHILD" val="Tru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167576"/>
  <p:tag name="ORIGINALWIDTH" val="5,029247"/>
  <p:tag name="EMFCHILD" val="Tru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33496"/>
  <p:tag name="ORIGINALWIDTH" val="3,569372"/>
  <p:tag name="EMFCHILD" val="Tru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084762"/>
  <p:tag name="ORIGINALWIDTH" val="0,8871015"/>
  <p:tag name="EMFCHILD" val="Tru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23042"/>
  <p:tag name="ORIGINALWIDTH" val="4,554247"/>
  <p:tag name="EMFCHILD" val="Tru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7532"/>
  <p:tag name="ORIGINALWIDTH" val="7,092611"/>
  <p:tag name="EMFCHILD" val="Tru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696"/>
  <p:tag name="ORIGINALWIDTH" val="2,315038"/>
  <p:tag name="EMFCHILD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38"/>
  <p:tag name="ORIGINALWIDTH" val="6,62512"/>
  <p:tag name="EMFCHILD" val="Tru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62568"/>
  <p:tag name="ORIGINALWIDTH" val="4,709943"/>
  <p:tag name="EMFCHILD" val="Tru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891184"/>
  <p:tag name="ORIGINALWIDTH" val="1,167492"/>
  <p:tag name="EMFCHILD" val="Tru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04328"/>
  <p:tag name="ORIGINALWIDTH" val="6,027134"/>
  <p:tag name="EMFCHILD" val="Tru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696"/>
  <p:tag name="ORIGINALWIDTH" val="2,315038"/>
  <p:tag name="EMFCHILD" val="Tru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03538"/>
  <p:tag name="ORIGINALWIDTH" val="5,490708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\varphi^{\otimes N}$$&#10; \end{document}&#10;"/>
  <p:tag name="IGUANATEXSIZE" val="20"/>
  <p:tag name="IGUANATEXCURSOR" val="56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40869"/>
  <p:tag name="ORIGINALWIDTH" val="5,282134"/>
  <p:tag name="EMFCHILD" val="Tru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71515"/>
  <p:tag name="ORIGINALWIDTH" val="6,377192"/>
  <p:tag name="EMFCHILD" val="Tru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93698"/>
  <p:tag name="ORIGINALWIDTH" val="4,480505"/>
  <p:tag name="EMFCHILD" val="Tru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43"/>
  <p:tag name="ORIGINALWIDTH" val="4,9374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$$&#10; \end{document}&#10;"/>
  <p:tag name="IGUANATEXSIZE" val="20"/>
  <p:tag name="IGUANATEXCURSOR" val="54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09074"/>
  <p:tag name="ORIGINALWIDTH" val="4,583894"/>
  <p:tag name="EMFCHILD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00366"/>
  <p:tag name="ORIGINALWIDTH" val="3,417146"/>
  <p:tag name="EMFCHILD" val="Tru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84095"/>
  <p:tag name="ORIGINALWIDTH" val="24,35709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Comb&#10;\end{document}&#10;"/>
  <p:tag name="IGUANATEXSIZE" val="20"/>
  <p:tag name="IGUANATEXCURSOR" val="629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84095"/>
  <p:tag name="ORIGINALWIDTH" val="5,950551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Comb&#10;\end{document}&#10;"/>
  <p:tag name="IGUANATEXSIZE" val="20"/>
  <p:tag name="IGUANATEXCURSOR" val="629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9528"/>
  <p:tag name="ORIGINALWIDTH" val="4,328504"/>
  <p:tag name="EMFCHILD" val="Tru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46142"/>
  <p:tag name="ORIGINALWIDTH" val="7,631181"/>
  <p:tag name="EMFCHILD" val="Tru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72756"/>
  <p:tag name="ORIGINALWIDTH" val="4,817087"/>
  <p:tag name="EMFCHILD" val="Tru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075441"/>
  <p:tag name="ORIGINALWIDTH" val="4,177319"/>
  <p:tag name="EMFCHILD" val="Tru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23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26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99632"/>
  <p:tag name="ORIGINALWIDTH" val="60,47026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max F(\rho_\varphi) = ? $$&#10;\end{document}&#10;"/>
  <p:tag name="IGUANATEXSIZE" val="20"/>
  <p:tag name="IGUANATEXCURSOR" val="562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62265"/>
  <p:tag name="ORIGINALWIDTH" val="6,211072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= $$&#10;\end{document}&#10;"/>
  <p:tag name="IGUANATEXSIZE" val="20"/>
  <p:tag name="IGUANATEXCURSOR" val="558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23652"/>
  <p:tag name="ORIGINALWIDTH" val="7,71805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max F(\rho_\varphi) = ? $$&#10;\end{document}&#10;"/>
  <p:tag name="IGUANATEXSIZE" val="20"/>
  <p:tag name="IGUANATEXCURSOR" val="562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01467"/>
  <p:tag name="ORIGINALWIDTH" val="4,456904"/>
  <p:tag name="EMFCHILD" val="Tru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08575"/>
  <p:tag name="ORIGINALWIDTH" val="4,980657"/>
  <p:tag name="EMFCHILD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72333"/>
  <p:tag name="ORIGINALWIDTH" val="5,683649"/>
  <p:tag name="EMFCHILD" val="Tru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13293"/>
  <p:tag name="ORIGINALWIDTH" val="7,024116"/>
  <p:tag name="EMFCHILD" val="Tru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46075"/>
  <p:tag name="ORIGINALWIDTH" val="2,29267"/>
  <p:tag name="EMFCHILD" val="Tru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83166"/>
  <p:tag name="ORIGINALWIDTH" val="4,664418"/>
  <p:tag name="EMFCHILD" val="Tru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10884"/>
  <p:tag name="ORIGINALWIDTH" val="4,330404"/>
  <p:tag name="EMFCHILD" val="Tru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46075"/>
  <p:tag name="ORIGINALWIDTH" val="2,29267"/>
  <p:tag name="EMFCHILD" val="Tru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447807"/>
  <p:tag name="ORIGINALWIDTH" val="6,571704"/>
  <p:tag name="EMFCHILD" val="Tru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374828"/>
  <p:tag name="ORIGINALWIDTH" val="3,547742"/>
  <p:tag name="EMFCHILD" val="Tru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1,4698"/>
  <p:tag name="ORIGINALWIDTH" val="2350,206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ket{\Psi}}F_Q[\rho_\varphi] \leq  4 \min_{\tilde{{K}}_k^\varphi} &#10;N \|\alpha\| + N(N-1) \|\beta\|^2&#10;$$&#10; \end{document}&#10;"/>
  <p:tag name="IGUANATEXSIZE" val="20"/>
  <p:tag name="IGUANATEXCURSOR" val="548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9,7188"/>
  <p:tag name="ORIGINALWIDTH" val="2676,416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F_Q \leq  4 \min_{\tilde{{K}}_k^\varphi} &#10;N \|\alpha\| + N(N-1) \|\beta\|(2\sqrt{\|\alpha\|} + \|\beta\|)&#10;$$&#10; \end{document}&#10;"/>
  <p:tag name="IGUANATEXSIZE" val="20"/>
  <p:tag name="IGUANATEXCURSOR" val="572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,62586"/>
  <p:tag name="ORIGINALWIDTH" val="67,92178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alpha = \sum_i \dot{\tilde{K}}_i^{\dagger \varphi} \dot{\tilde{K}}_i^\varphi&#10;$$&#10; \end{document}&#10;"/>
  <p:tag name="IGUANATEXSIZE" val="20"/>
  <p:tag name="IGUANATEXCURSOR" val="599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25"/>
  <p:tag name="ORIGINALWIDTH" val="4,546942"/>
  <p:tag name="EMFCHILD" val="Tru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,62585"/>
  <p:tag name="ORIGINALWIDTH" val="68,03275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beta = \sum_i \dot{\tilde{K}}_i^{\dagger \varphi} \tilde{K}_i^\varphi&#10;$$&#10; \end{document}&#10;"/>
  <p:tag name="IGUANATEXSIZE" val="20"/>
  <p:tag name="IGUANATEXCURSOR" val="59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222"/>
  <p:tag name="ORIGINALWIDTH" val="2674,916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textcolor{red}{\beta = 0\longleftrightarrow&#10; H = i \sum_k \dot{{K}}_k^\dagger {K}_k \in \t{span}_{\mathbb{H}}\left\{K_i^\dagger K_j, \forall_{ij}  \right\}} $&#10;&#10; \end{document}&#10;"/>
  <p:tag name="IGUANATEXSIZE" val="20"/>
  <p:tag name="IGUANATEXCURSOR" val="581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,9674"/>
  <p:tag name="ORIGINALWIDTH" val="1543,307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ket{\Psi}}F_Q[\rho_\varphi] =  4 \min_{\tilde{K}_k^{\varphi (N)}} &#10;\|\alpha^{(N)}\|&#10;$$&#10; \end{document}&#10;"/>
  <p:tag name="IGUANATEXSIZE" val="20"/>
  <p:tag name="IGUANATEXCURSOR" val="561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063818"/>
  <p:tag name="ORIGINALWIDTH" val="5,45085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beta = \sum_i \dot{\tilde{K}}_i^{\dagger \varphi} \tilde{K}_i^\varphi&#10;$$&#10; \end{document}&#10;"/>
  <p:tag name="IGUANATEXSIZE" val="20"/>
  <p:tag name="IGUANATEXCURSOR" val="59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56589"/>
  <p:tag name="ORIGINALWIDTH" val="6,649513"/>
  <p:tag name="EMFCHIL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509764"/>
  <p:tag name="ORIGINALWIDTH" val="3,905709"/>
  <p:tag name="EMFCHILD" val="Tr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4783"/>
  <p:tag name="ORIGINALWIDTH" val="20,89086"/>
  <p:tag name="EMFCHILD" val="Tru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,09929"/>
  <p:tag name="ORIGINALWIDTH" val="13,30901"/>
  <p:tag name="EMFCHILD" val="Tru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44389"/>
  <p:tag name="ORIGINALWIDTH" val="2,12084"/>
  <p:tag name="EMFCHILD" val="Tru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67512"/>
  <p:tag name="ORIGINALWIDTH" val="1,069887"/>
  <p:tag name="EMFCHILD" val="Tru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9365904"/>
  <p:tag name="ORIGINALWIDTH" val="3,32973"/>
  <p:tag name="EMFCHILD" val="Tru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78428"/>
  <p:tag name="ORIGINALWIDTH" val="8,509364"/>
  <p:tag name="EMFCHILD" val="Tru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7157"/>
  <p:tag name="ORIGINALWIDTH" val="2,589782"/>
  <p:tag name="EMFCHILD" val="Tru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1602"/>
  <p:tag name="ORIGINALWIDTH" val="4,381678"/>
  <p:tag name="EMFCHILD" val="Tru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44389"/>
  <p:tag name="ORIGINALWIDTH" val="2,12084"/>
  <p:tag name="EMFCHILD" val="Tru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9365904"/>
  <p:tag name="ORIGINALWIDTH" val="3,32973"/>
  <p:tag name="EMFCHILD" val="Tru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78428"/>
  <p:tag name="ORIGINALWIDTH" val="8,509364"/>
  <p:tag name="EMFCHILD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23517"/>
  <p:tag name="ORIGINALWIDTH" val="3,835608"/>
  <p:tag name="EMFCHILD" val="Tru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1602"/>
  <p:tag name="ORIGINALWIDTH" val="4,381678"/>
  <p:tag name="EMFCHILD" val="Tru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44389"/>
  <p:tag name="ORIGINALWIDTH" val="2,12084"/>
  <p:tag name="EMFCHILD" val="Tru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62129"/>
  <p:tag name="ORIGINALWIDTH" val="5,58902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alpha = \sum_i \dot{\tilde{K}}_i^{\dagger \varphi} \dot{\tilde{K}}_i^\varphi&#10;$$&#10; \end{document}&#10;"/>
  <p:tag name="IGUANATEXSIZE" val="20"/>
  <p:tag name="IGUANATEXCURSOR" val="599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56585"/>
  <p:tag name="ORIGINALWIDTH" val="6,62513"/>
  <p:tag name="EMFCHILD" val="Tru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,09931"/>
  <p:tag name="ORIGINALWIDTH" val="13,26024"/>
  <p:tag name="EMFCHILD" val="Tru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44406"/>
  <p:tag name="ORIGINALWIDTH" val="2,113064"/>
  <p:tag name="EMFCHILD" val="Tru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67491"/>
  <p:tag name="ORIGINALWIDTH" val="1,065983"/>
  <p:tag name="EMFCHILD" val="Tru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9365699"/>
  <p:tag name="ORIGINALWIDTH" val="3,317539"/>
  <p:tag name="EMFCHILD" val="Tru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78438"/>
  <p:tag name="ORIGINALWIDTH" val="8,478191"/>
  <p:tag name="EMFCHILD" val="Tru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71569"/>
  <p:tag name="ORIGINALWIDTH" val="2,580308"/>
  <p:tag name="EMFCHILD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1599"/>
  <p:tag name="ORIGINALWIDTH" val="4,365615"/>
  <p:tag name="EMFCHILD" val="Tru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44406"/>
  <p:tag name="ORIGINALWIDTH" val="2,113064"/>
  <p:tag name="EMFCHILD" val="Tru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67491"/>
  <p:tag name="ORIGINALWIDTH" val="1,065983"/>
  <p:tag name="EMFCHILD" val="Tru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9365699"/>
  <p:tag name="ORIGINALWIDTH" val="3,317539"/>
  <p:tag name="EMFCHILD" val="Tru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78438"/>
  <p:tag name="ORIGINALWIDTH" val="8,478191"/>
  <p:tag name="EMFCHILD" val="Tru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1599"/>
  <p:tag name="ORIGINALWIDTH" val="4,365615"/>
  <p:tag name="EMFCHILD" val="Tru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44406"/>
  <p:tag name="ORIGINALWIDTH" val="2,113064"/>
  <p:tag name="EMFCHILD" val="Tru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51"/>
  <p:tag name="ORIGINALWIDTH" val="8,749454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|1 \rangle $&#10;\end{document}&#10;"/>
  <p:tag name="IGUANATEXSIZE" val="20"/>
  <p:tag name="IGUANATEXCURSOR" val="63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23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26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\tilde{\varphi}  &#10; \geq \frac{\sqrt{1-\eta^2}}{\eta} \frac{1}{\sqrt{N}} 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7"/>
  <p:tag name="PICTUREFILESIZE" val="5238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\tilde{\varphi}  &#10; \geq \sqrt{\frac{1-\eta}{\eta}} \frac{1}{\sqrt{N}} 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2"/>
  <p:tag name="PICTUREFILESIZE" val="4951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+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"/>
  <p:tag name="PICTUREFILESIZE" val="18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65"/>
  <p:tag name="ORIGINALWIDTH" val="8,749501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|0 \rangle $&#10;\end{document}&#10;"/>
  <p:tag name="IGUANATEXSIZE" val="20"/>
  <p:tag name="IGUANATEXCURSOR" val="62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\tilde{\varphi}   \geq \sqrt{\frac{1-\eta}{\eta}} \frac{1}{\sqrt{N}} 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2"/>
  <p:tag name="PICTUREFILESIZE" val="4951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alpha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54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s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623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\tilde{\varphi}   \approx \sqrt{\frac{1- \eta + \eta e^{-2s}}{\eta |\alpha|^2}} 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0"/>
  <p:tag name="PICTUREFILESIZE" val="6156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_2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7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77208"/>
  <p:tag name="ORIGINALWIDTH" val="5,696815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omega $&#10;\end{document}&#10;"/>
  <p:tag name="IGUANATEXSIZE" val="20"/>
  <p:tag name="IGUANATEXCURSOR" val="632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525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,95517"/>
  <p:tag name="ORIGINALWIDTH" val="31,57352"/>
  <p:tag name="OUTPUTTYPE" val="SVG"/>
  <p:tag name="IGUANATEXVERSION" val="160"/>
  <p:tag name="LATEXADDIN" val="\documentclass{article}\pagestyle{empty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usepackage{xcolor}&#10;\begin{document}&#10;$$&#10;\color{red} \sqrt{1-\eta}&#10;$$&#10; \end{document}&#10;"/>
  <p:tag name="IGUANATEXSIZE" val="20"/>
  <p:tag name="IGUANATEXCURSOR" val="57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,95517"/>
  <p:tag name="ORIGINALWIDTH" val="9,136807"/>
  <p:tag name="LATEXADDIN" val="\documentclass{article}\pagestyle{empty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usepackage{xcolor}&#10;\begin{document}&#10;$$&#10;\color{red} \sqrt{1-\eta}&#10;$$&#10; \end{document}&#10;"/>
  <p:tag name="IGUANATEXSIZE" val="20"/>
  <p:tag name="IGUANATEXCURSOR" val="57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479"/>
  <p:tag name="ORIGINALWIDTH" val="22,63746"/>
  <p:tag name="EMFCHILD" val="Tru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5101"/>
  <p:tag name="ORIGINALWIDTH" val="3,313331"/>
  <p:tag name="EMFCHILD" val="Tru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5011"/>
  <p:tag name="ORIGINALWIDTH" val="6,134706"/>
  <p:tag name="EMFCHILD" val="Tru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5405"/>
  <p:tag name="ORIGINALWIDTH" val="4,688879"/>
  <p:tag name="EMFCHILD" val="Tru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222"/>
  <p:tag name="ORIGINALWIDTH" val="3600,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If $&#10;H \notin\mathcal{S} = \t{span}_{\mathbb{H}}\left\{K_i^\dagger K_j, \forall_{ij}  \right\}&#10;$ then Heisenberg scaling is possible&#10;&#10; \end{document}&#10;"/>
  <p:tag name="IGUANATEXSIZE" val="20"/>
  <p:tag name="IGUANATEXCURSOR" val="5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,7364"/>
  <p:tag name="ORIGINALWIDTH" val="1489,31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&#10;H \propto \sigma_z, \quad K_0 \propto \openone, K_1 \propto \sigma_z&#10;$&#10; \end{document}&#10;"/>
  <p:tag name="IGUANATEXSIZE" val="20"/>
  <p:tag name="IGUANATEXCURSOR" val="6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,98835"/>
  <p:tag name="ORIGINALWIDTH" val="341,957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&#10;H \in \mathcal{S}$&#10; \end{document}&#10;"/>
  <p:tag name="IGUANATEXSIZE" val="20"/>
  <p:tag name="IGUANATEXCURSOR" val="5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7,4803"/>
  <p:tag name="ORIGINALWIDTH" val="530,9336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 \varphi \geq \frac{c}{\sqrt{N}}$&#10;\end{document}&#10;"/>
  <p:tag name="IGUANATEXSIZE" val="20"/>
  <p:tag name="IGUANATEXCURSOR" val="5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,7364"/>
  <p:tag name="ORIGINALWIDTH" val="1494,56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&#10;H \propto \sigma_z, \quad K_0 \propto \openone, K_1 \propto \sigma_x&#10;$&#10; \end{document}&#10;"/>
  <p:tag name="IGUANATEXSIZE" val="20"/>
  <p:tag name="IGUANATEXCURSOR" val="6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341,957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&#10;H \notin \mathcal{S}$&#10; \end{document}&#10;"/>
  <p:tag name="IGUANATEXSIZE" val="20"/>
  <p:tag name="IGUANATEXCURSOR" val="53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,9835"/>
  <p:tag name="ORIGINALWIDTH" val="449,1938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 \varphi \geq \frac{c}{N}$&#10;\end{document}&#10;"/>
  <p:tag name="IGUANATEXSIZE" val="20"/>
  <p:tag name="IGUANATEXCURSOR" val="5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,23961"/>
  <p:tag name="ORIGINALWIDTH" val="83,2396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+$&#10;\end{document}&#10;"/>
  <p:tag name="IGUANATEXSIZE" val="20"/>
  <p:tag name="IGUANATEXCURSOR" val="5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,73976"/>
  <p:tag name="ORIGINALWIDTH" val="71,2411"/>
  <p:tag name="LATEXADDIN" val="\documentclass{article}\pagestyle{empty}&#10;\begin{document}&#10;$ \varphi$&#10;\end{document}&#10;"/>
  <p:tag name="IGUANATEXSIZE" val="20"/>
  <p:tag name="IGUANATEXCURSOR" val="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17,7353"/>
  <p:tag name="LATEXADDIN" val="\documentclass{article}\pagestyle{empty}&#10;\begin{document}&#10;$ |0 \rangle$&#10;\end{document}&#10;"/>
  <p:tag name="IGUANATEXSIZE" val="20"/>
  <p:tag name="IGUANATEXCURSOR" val="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17,7353"/>
  <p:tag name="LATEXADDIN" val="\documentclass{article}\pagestyle{empty}&#10;\begin{document}&#10;$ |1 \rangle$&#10;\end{document}&#10;"/>
  <p:tag name="IGUANATEXSIZE" val="20"/>
  <p:tag name="IGUANATEXCURSOR" val="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,73976"/>
  <p:tag name="ORIGINALWIDTH" val="59,2426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IGUANATEXSIZE" val="20"/>
  <p:tag name="IGUANATEXCURSOR" val="5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,23961"/>
  <p:tag name="ORIGINALWIDTH" val="83,2396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+$&#10;\end{document}&#10;"/>
  <p:tag name="IGUANATEXSIZE" val="20"/>
  <p:tag name="IGUANATEXCURSOR" val="5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+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"/>
  <p:tag name="PICTUREFILESIZE" val="188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,73976"/>
  <p:tag name="ORIGINALWIDTH" val="71,2411"/>
  <p:tag name="LATEXADDIN" val="\documentclass{article}\pagestyle{empty}&#10;\begin{document}&#10;$ \varphi$&#10;\end{document}&#10;"/>
  <p:tag name="IGUANATEXSIZE" val="20"/>
  <p:tag name="IGUANATEXCURSOR" val="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17,7353"/>
  <p:tag name="LATEXADDIN" val="\documentclass{article}\pagestyle{empty}&#10;\begin{document}&#10;$ |0 \rangle$&#10;\end{document}&#10;"/>
  <p:tag name="IGUANATEXSIZE" val="20"/>
  <p:tag name="IGUANATEXCURSOR" val="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17,7353"/>
  <p:tag name="LATEXADDIN" val="\documentclass{article}\pagestyle{empty}&#10;\begin{document}&#10;$ |1 \rangle$&#10;\end{document}&#10;"/>
  <p:tag name="IGUANATEXSIZE" val="20"/>
  <p:tag name="IGUANATEXCURSOR" val="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,73976"/>
  <p:tag name="ORIGINALWIDTH" val="59,2426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IGUANATEXSIZE" val="20"/>
  <p:tag name="IGUANATEXCURSOR" val="5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,62586"/>
  <p:tag name="ORIGINALWIDTH" val="67,92178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alpha = \sum_i \dot{\tilde{K}}_i^{\dagger \varphi} \dot{\tilde{K}}_i^\varphi&#10;$$&#10; \end{document}&#10;"/>
  <p:tag name="IGUANATEXSIZE" val="20"/>
  <p:tag name="IGUANATEXCURSOR" val="599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,62585"/>
  <p:tag name="ORIGINALWIDTH" val="68,03275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beta = \sum_i \dot{\tilde{K}}_i^{\dagger \varphi} \tilde{K}_i^\varphi&#10;$$&#10; \end{document}&#10;"/>
  <p:tag name="IGUANATEXSIZE" val="20"/>
  <p:tag name="IGUANATEXCURSOR" val="59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,98804"/>
  <p:tag name="ORIGINALWIDTH" val="179,122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F^{(n+1)} \leq F^{(n)} +  4 \min_{\tilde{K}^{(n)}_k} \| \alpha\| + 2 \| \beta \| \sqrt{F^{(n)}}  &#10;$$&#10; \end{document}&#10;"/>
  <p:tag name="IGUANATEXSIZE" val="20"/>
  <p:tag name="IGUANATEXCURSOR" val="581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9,7188"/>
  <p:tag name="ORIGINALWIDTH" val="2676,416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F_Q \leq  4 \min_{\tilde{{K}}_k^\varphi} &#10;N \|\alpha\| + N(N-1) \|\beta\|(2\sqrt{\|\alpha\|} + \|\beta\|)&#10;$$&#10; \end{document}&#10;"/>
  <p:tag name="IGUANATEXSIZE" val="20"/>
  <p:tag name="IGUANATEXCURSOR" val="572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1,7173"/>
  <p:tag name="ORIGINALWIDTH" val="2281,965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F_Q^{(N)} \leq  4 \min_{\tilde{{K}}_k^\theta} &#10;N \|\alpha\| + N(N-1) \|\beta\| \sqrt{\|\alpha\|}&#10;$$&#10; \end{document}&#10;"/>
  <p:tag name="IGUANATEXSIZE" val="20"/>
  <p:tag name="IGUANATEXCURSOR" val="541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23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26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28535"/>
  <p:tag name="ORIGINALWIDTH" val="7,09109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F^{(n+1)} \leq F^{(n)} +  4 \min_{\tilde{K}^{(n)}_k} \| \alpha\| + 2 \| \beta \| \sqrt{F^{(n)}}  &#10;$$&#10; \end{document}&#10;"/>
  <p:tag name="IGUANATEXSIZE" val="20"/>
  <p:tag name="IGUANATEXCURSOR" val="581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25178"/>
  <p:tag name="ORIGINALWIDTH" val="1,815728"/>
  <p:tag name="EMFCHILD" val="Tru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216668"/>
  <p:tag name="ORIGINALWIDTH" val="4,266963"/>
  <p:tag name="EMFCHILD" val="Tru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256518"/>
  <p:tag name="ORIGINALWIDTH" val="5,139897"/>
  <p:tag name="EMFCHILD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35867"/>
  <p:tag name="ORIGINALWIDTH" val="2,542027"/>
  <p:tag name="EMFCHILD" val="Tru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25178"/>
  <p:tag name="ORIGINALWIDTH" val="1,808738"/>
  <p:tag name="EMFCHILD" val="Tru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876143"/>
  <p:tag name="ORIGINALWIDTH" val="6,095661"/>
  <p:tag name="EMFCHILD" val="Tru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28535"/>
  <p:tag name="ORIGINALWIDTH" val="7,091092"/>
  <p:tag name="EMFCHILD" val="Tru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25178"/>
  <p:tag name="ORIGINALWIDTH" val="1,815728"/>
  <p:tag name="EMFCHILD" val="Tru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216668"/>
  <p:tag name="ORIGINALWIDTH" val="4,266963"/>
  <p:tag name="EMFCHILD" val="Tru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25178"/>
  <p:tag name="ORIGINALWIDTH" val="1,808738"/>
  <p:tag name="EMFCHILD" val="Tru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85904"/>
  <p:tag name="ORIGINALWIDTH" val="6,634395"/>
  <p:tag name="EMFCHILD" val="Tru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97971"/>
  <p:tag name="ORIGINALWIDTH" val="4,41958"/>
  <p:tag name="EMFCHILD" val="Tru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03549"/>
  <p:tag name="ORIGINALWIDTH" val="7,791666"/>
  <p:tag name="EMFCHIL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95158"/>
  <p:tag name="ORIGINALWIDTH" val="6,064409"/>
  <p:tag name="EMFCHILD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16468"/>
  <p:tag name="ORIGINALWIDTH" val="2,134976"/>
  <p:tag name="EMFCHILD" val="Tru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03549"/>
  <p:tag name="ORIGINALWIDTH" val="5,018193"/>
  <p:tag name="EMFCHILD" val="Tru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7132188"/>
  <p:tag name="ORIGINALWIDTH" val="2,569948"/>
  <p:tag name="EMFCHILD" val="Tru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71382"/>
  <p:tag name="ORIGINALWIDTH" val="6,35503"/>
  <p:tag name="EMFCHILD" val="Tru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94514"/>
  <p:tag name="ORIGINALWIDTH" val="1,46654"/>
  <p:tag name="EMFCHILD" val="Tru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07808"/>
  <p:tag name="ORIGINALWIDTH" val="3,491774"/>
  <p:tag name="EMFCHILD" val="Tru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94514"/>
  <p:tag name="ORIGINALWIDTH" val="1,461532"/>
  <p:tag name="EMFCHILD" val="Tru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588335"/>
  <p:tag name="ORIGINALWIDTH" val="2,713594"/>
  <p:tag name="EMFCHILD" val="Tru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18903"/>
  <p:tag name="ORIGINALWIDTH" val="2,344482"/>
  <p:tag name="EMFCHILD" val="Tru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15616"/>
  <p:tag name="ORIGINALWIDTH" val="5,596846"/>
  <p:tag name="EMFCHILD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18903"/>
  <p:tag name="ORIGINALWIDTH" val="2,344482"/>
  <p:tag name="EMFCHILD" val="Tru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85904"/>
  <p:tag name="ORIGINALWIDTH" val="6,634395"/>
  <p:tag name="EMFCHILD" val="Tru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85904"/>
  <p:tag name="ORIGINALWIDTH" val="3,980644"/>
  <p:tag name="EMFCHILD" val="Tru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18903"/>
  <p:tag name="ORIGINALWIDTH" val="2,344482"/>
  <p:tag name="EMFCHILD" val="Tru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170138"/>
  <p:tag name="ORIGINALWIDTH" val="5,438465"/>
  <p:tag name="EMFCHILD" val="Tru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18903"/>
  <p:tag name="ORIGINALWIDTH" val="2,344482"/>
  <p:tag name="EMFCHILD" val="Tru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,22684"/>
  <p:tag name="ORIGINALWIDTH" val="9,07864"/>
  <p:tag name="EMFCHILD" val="Tru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4075141"/>
  <p:tag name="ORIGINALWIDTH" val="19,46706"/>
  <p:tag name="EMFCHILD" val="Tru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28535"/>
  <p:tag name="ORIGINALWIDTH" val="7,091092"/>
  <p:tag name="EMFCHILD" val="Tru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25178"/>
  <p:tag name="ORIGINALWIDTH" val="1,815728"/>
  <p:tag name="EMFCHILD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216668"/>
  <p:tag name="ORIGINALWIDTH" val="4,266963"/>
  <p:tag name="EMFCHILD" val="Tru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25178"/>
  <p:tag name="ORIGINALWIDTH" val="1,808738"/>
  <p:tag name="EMFCHILD" val="Tru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063818"/>
  <p:tag name="ORIGINALWIDTH" val="5,45085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beta = \sum_i \dot{\tilde{K}}_i^{\dagger \varphi} \tilde{K}_i^\varphi&#10;$$&#10; \end{document}&#10;"/>
  <p:tag name="IGUANATEXSIZE" val="20"/>
  <p:tag name="IGUANATEXCURSOR" val="59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56589"/>
  <p:tag name="ORIGINALWIDTH" val="6,649513"/>
  <p:tag name="EMFCHILD" val="Tru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,09929"/>
  <p:tag name="ORIGINALWIDTH" val="13,30901"/>
  <p:tag name="EMFCHILD" val="Tru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44389"/>
  <p:tag name="ORIGINALWIDTH" val="2,12084"/>
  <p:tag name="EMFCHILD" val="Tru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67512"/>
  <p:tag name="ORIGINALWIDTH" val="1,069887"/>
  <p:tag name="EMFCHILD" val="Tru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9365904"/>
  <p:tag name="ORIGINALWIDTH" val="3,32973"/>
  <p:tag name="EMFCHILD" val="Tru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78428"/>
  <p:tag name="ORIGINALWIDTH" val="8,509364"/>
  <p:tag name="EMFCHILD" val="Tru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7157"/>
  <p:tag name="ORIGINALWIDTH" val="2,589782"/>
  <p:tag name="EMFCHILD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65"/>
  <p:tag name="ORIGINALWIDTH" val="0,3735821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|0 \rangle $&#10;\end{document}&#10;"/>
  <p:tag name="IGUANATEXSIZE" val="20"/>
  <p:tag name="IGUANATEXCURSOR" val="62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1602"/>
  <p:tag name="ORIGINALWIDTH" val="4,381678"/>
  <p:tag name="EMFCHILD" val="Tru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44389"/>
  <p:tag name="ORIGINALWIDTH" val="2,12084"/>
  <p:tag name="EMFCHILD" val="Tru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9365904"/>
  <p:tag name="ORIGINALWIDTH" val="3,32973"/>
  <p:tag name="EMFCHILD" val="Tru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78428"/>
  <p:tag name="ORIGINALWIDTH" val="8,509364"/>
  <p:tag name="EMFCHILD" val="Tru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1602"/>
  <p:tag name="ORIGINALWIDTH" val="4,381678"/>
  <p:tag name="EMFCHILD" val="Tru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44389"/>
  <p:tag name="ORIGINALWIDTH" val="2,12084"/>
  <p:tag name="EMFCHILD" val="Tru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62129"/>
  <p:tag name="ORIGINALWIDTH" val="5,58902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alpha = \sum_i \dot{\tilde{K}}_i^{\dagger \varphi} \dot{\tilde{K}}_i^\varphi&#10;$$&#10; \end{document}&#10;"/>
  <p:tag name="IGUANATEXSIZE" val="20"/>
  <p:tag name="IGUANATEXCURSOR" val="599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56585"/>
  <p:tag name="ORIGINALWIDTH" val="6,62513"/>
  <p:tag name="EMFCHILD" val="Tru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,09931"/>
  <p:tag name="ORIGINALWIDTH" val="13,26024"/>
  <p:tag name="EMFCHILD" val="Tru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44406"/>
  <p:tag name="ORIGINALWIDTH" val="2,113064"/>
  <p:tag name="EMFCHILD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82923"/>
  <p:tag name="ORIGINALWIDTH" val="3,932102"/>
  <p:tag name="EMFCHILD" val="Tru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67491"/>
  <p:tag name="ORIGINALWIDTH" val="1,065983"/>
  <p:tag name="EMFCHILD" val="Tru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9365699"/>
  <p:tag name="ORIGINALWIDTH" val="3,317539"/>
  <p:tag name="EMFCHILD" val="Tru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78438"/>
  <p:tag name="ORIGINALWIDTH" val="8,478191"/>
  <p:tag name="EMFCHILD" val="Tru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71569"/>
  <p:tag name="ORIGINALWIDTH" val="2,580308"/>
  <p:tag name="EMFCHILD" val="Tru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1599"/>
  <p:tag name="ORIGINALWIDTH" val="4,365615"/>
  <p:tag name="EMFCHILD" val="Tru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44406"/>
  <p:tag name="ORIGINALWIDTH" val="2,113064"/>
  <p:tag name="EMFCHILD" val="Tru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67491"/>
  <p:tag name="ORIGINALWIDTH" val="1,065983"/>
  <p:tag name="EMFCHILD" val="Tru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9365699"/>
  <p:tag name="ORIGINALWIDTH" val="3,317539"/>
  <p:tag name="EMFCHILD" val="Tru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78438"/>
  <p:tag name="ORIGINALWIDTH" val="8,478191"/>
  <p:tag name="EMFCHILD" val="Tru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1599"/>
  <p:tag name="ORIGINALWIDTH" val="4,365615"/>
  <p:tag name="EMFCHILD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65"/>
  <p:tag name="ORIGINALWIDTH" val="2,082808"/>
  <p:tag name="EMFCHILD" val="Tru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44406"/>
  <p:tag name="ORIGINALWIDTH" val="2,113064"/>
  <p:tag name="EMFCHILD" val="Tru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1,4698"/>
  <p:tag name="ORIGINALWIDTH" val="1891,264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F_Q \leq  4 \min_{\tilde{{K}}_k^\theta} &#10;N \|\alpha\| + N(N-1) \|\beta\|^2&#10;$$&#10; \end{document}&#10;"/>
  <p:tag name="IGUANATEXSIZE" val="20"/>
  <p:tag name="IGUANATEXCURSOR" val="542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9,7188"/>
  <p:tag name="ORIGINALWIDTH" val="2176,978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F_Q \leq  4 \min_{\tilde{{K}}_k^\theta} &#10;N \|\alpha\| + N(N-1) \|\beta\| \sqrt{\|\alpha\|}&#10;$$&#10; \end{document}&#10;"/>
  <p:tag name="IGUANATEXSIZE" val="20"/>
  <p:tag name="IGUANATEXCURSOR" val="623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2,2122"/>
  <p:tag name="ORIGINALWIDTH" val="2601,425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F_Q \leq  4 \min_{\tilde{{K}}_k^\theta} &#10;N \|\alpha\| + N(N-1) \|\beta\|^2(1 + \frac{c \log N}{N})&#10;$$&#10; \end{document}&#10;"/>
  <p:tag name="IGUANATEXSIZE" val="20"/>
  <p:tag name="IGUANATEXCURSOR" val="620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,48929"/>
  <p:tag name="ORIGINALWIDTH" val="53,24331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0&#10;$$&#10; \end{document}&#10;"/>
  <p:tag name="IGUANATEXSIZE" val="20"/>
  <p:tag name="IGUANATEXCURSOR" val="534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9,2164"/>
  <p:tag name="ORIGINALWIDTH" val="1109,11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{\boldsymbol{\theta}}(\rho) = \sum_i K_{i}^{\boldsymbol{\theta}} &#10;\rho K_{i}^{\boldsymbol{\theta} \dagger}$$&#10; \end{document}&#10;"/>
  <p:tag name="IGUANATEXSIZE" val="20"/>
  <p:tag name="IGUANATEXCURSOR" val="642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9,2164"/>
  <p:tag name="ORIGINALWIDTH" val="1040,87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$&#10;H = i \sum_i (\partial_{\theta}{K}_i^\dagger) K_i$$ &#10;&#10; \end{document}&#10;"/>
  <p:tag name="IGUANATEXSIZE" val="20"/>
  <p:tag name="IGUANATEXCURSOR" val="564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222"/>
  <p:tag name="ORIGINALWIDTH" val="1544,807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$&#10;H \notin\mathcal{S} = \t{span}_{\mathbb{H}}\left\{K_i^\dagger K_j, \forall_{ij}  \right\}&#10;$$ &#10;&#10; \end{document}&#10;"/>
  <p:tag name="IGUANATEXSIZE" val="20"/>
  <p:tag name="IGUANATEXCURSOR" val="535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9719"/>
  <p:tag name="ORIGINALWIDTH" val="344,207"/>
  <p:tag name="LATEXADDIN" val="\documentclass{slides}\pagestyle{empty}&#10;\usepackage{color,amsmath}&#10;\renewcommand{\familydefault}{cmr}&#10;\begin{document}&#10;%\pagecolor{blue}&#10;%\color{blue}&#10;$$&#10;\textcolor{red}{\mathcal{V}_N}&#10;$$&#10;\end{document}&#10;"/>
  <p:tag name="IGUANATEXSIZE" val="20"/>
  <p:tag name="IGUANATEXCURSOR" val="18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0,4724"/>
  <p:tag name="ORIGINALWIDTH" val="262,4672"/>
  <p:tag name="LATEXADDIN" val="\documentclass{slides}\pagestyle{empty}&#10;\usepackage{color,amsmath}&#10;\renewcommand{\familydefault}{cmr}&#10;\begin{document}&#10;%\pagecolor{blue}&#10;%\color{blue}&#10;$$&#10;\textcolor{red}{\mathcal{V}_1}&#10;$$&#10;\end{document}&#10;"/>
  <p:tag name="IGUANATEXSIZE" val="20"/>
  <p:tag name="IGUANATEXCURSOR" val="18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51"/>
  <p:tag name="ORIGINALWIDTH" val="0,3735877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|1 \rangle $&#10;\end{document}&#10;"/>
  <p:tag name="IGUANATEXSIZE" val="20"/>
  <p:tag name="IGUANATEXCURSOR" val="63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,7297"/>
  <p:tag name="ORIGINALWIDTH" val="123,7346"/>
  <p:tag name="LATEXADDIN" val="\documentclass{slides}\pagestyle{empty}&#10;\usepackage{color,amsmath}&#10;\renewcommand{\familydefault}{cmr}&#10;\begin{document}&#10;%\pagecolor{blue}&#10;%\color{blue}&#10;$$&#10;\textcolor{red}{\rho}&#10;$$&#10;\end{document}&#10;"/>
  <p:tag name="IGUANATEXSIZE" val="20"/>
  <p:tag name="IGUANATEXCURSOR" val="175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1,7248"/>
  <p:tag name="ORIGINALWIDTH" val="305,9617"/>
  <p:tag name="LATEXADDIN" val="\documentclass{slides}\pagestyle{empty}&#10;\usepackage{color,amsmath}&#10;\renewcommand{\familydefault}{cmr}&#10;\begin{document}&#10;%\pagecolor{blue}&#10;%\color{blue}&#10;$$&#10;\textcolor{red}{\Pi_\omega}&#10;$$&#10;\end{document}&#10;"/>
  <p:tag name="IGUANATEXSIZE" val="20"/>
  <p:tag name="IGUANATEXCURSOR" val="180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,2167"/>
  <p:tag name="ORIGINALWIDTH" val="506,9366"/>
  <p:tag name="LATEXADDIN" val="\documentclass{slides}\pagestyle{empty}&#10;\usepackage{color,amsmath}&#10;\renewcommand{\familydefault}{cmr}&#10;\begin{document}&#10;%\pagecolor{blue}&#10;%\color{blue}&#10;$$&#10;\textcolor{red}{\tilde{\theta}(\omega)}&#10;$$&#10;\end{document}&#10;"/>
  <p:tag name="IGUANATEXSIZE" val="20"/>
  <p:tag name="IGUANATEXCURSOR" val="192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9719"/>
  <p:tag name="ORIGINALWIDTH" val="344,207"/>
  <p:tag name="LATEXADDIN" val="\documentclass{slides}\pagestyle{empty}&#10;\usepackage{color,amsmath}&#10;\renewcommand{\familydefault}{cmr}&#10;\begin{document}&#10;%\pagecolor{blue}&#10;%\color{blue}&#10;$$&#10;\textcolor{red}{\mathcal{V}_N}&#10;$$&#10;\end{document}&#10;"/>
  <p:tag name="IGUANATEXSIZE" val="20"/>
  <p:tag name="IGUANATEXCURSOR" val="18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0,4724"/>
  <p:tag name="ORIGINALWIDTH" val="262,4672"/>
  <p:tag name="LATEXADDIN" val="\documentclass{slides}\pagestyle{empty}&#10;\usepackage{color,amsmath}&#10;\renewcommand{\familydefault}{cmr}&#10;\begin{document}&#10;%\pagecolor{blue}&#10;%\color{blue}&#10;$$&#10;\textcolor{red}{\mathcal{V}_1}&#10;$$&#10;\end{document}&#10;"/>
  <p:tag name="IGUANATEXSIZE" val="20"/>
  <p:tag name="IGUANATEXCURSOR" val="18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,7297"/>
  <p:tag name="ORIGINALWIDTH" val="123,7346"/>
  <p:tag name="LATEXADDIN" val="\documentclass{slides}\pagestyle{empty}&#10;\usepackage{color,amsmath}&#10;\renewcommand{\familydefault}{cmr}&#10;\begin{document}&#10;%\pagecolor{blue}&#10;%\color{blue}&#10;$$&#10;\textcolor{red}{\rho}&#10;$$&#10;\end{document}&#10;"/>
  <p:tag name="IGUANATEXSIZE" val="20"/>
  <p:tag name="IGUANATEXCURSOR" val="175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1,7248"/>
  <p:tag name="ORIGINALWIDTH" val="305,9617"/>
  <p:tag name="LATEXADDIN" val="\documentclass{slides}\pagestyle{empty}&#10;\usepackage{color,amsmath}&#10;\renewcommand{\familydefault}{cmr}&#10;\begin{document}&#10;%\pagecolor{blue}&#10;%\color{blue}&#10;$$&#10;\textcolor{red}{\Pi_\omega}&#10;$$&#10;\end{document}&#10;"/>
  <p:tag name="IGUANATEXSIZE" val="20"/>
  <p:tag name="IGUANATEXCURSOR" val="180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69216"/>
  <p:tag name="ORIGINALWIDTH" val="3,082176"/>
  <p:tag name="EMFCHILD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51"/>
  <p:tag name="ORIGINALWIDTH" val="2,082783"/>
  <p:tag name="EMFCHILD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060669"/>
  <p:tag name="ORIGINALWIDTH" val="6,696969"/>
  <p:tag name="EMFCHILD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\varphi$$&#10; \end{document}&#10;"/>
  <p:tag name="IGUANATEXSIZE" val="20"/>
  <p:tag name="IGUANATEXCURSOR" val="544"/>
  <p:tag name="TRANSPARENCY" val="True"/>
  <p:tag name="FILENAME" val=""/>
  <p:tag name="INPUTTYPE" val="0"/>
  <p:tag name="LATEXENGINEID" val="0"/>
  <p:tag name="TEMPFOLDER" val="c:\temp\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,4837"/>
  <p:tag name="ORIGINALWIDTH" val="585,6768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= \mathcal{E}_\varphi (\rho)$$&#10; \end{document}&#10;"/>
  <p:tag name="IGUANATEXSIZE" val="20"/>
  <p:tag name="IGUANATEXCURSOR" val="559"/>
  <p:tag name="TRANSPARENCY" val="True"/>
  <p:tag name="FILENAME" val=""/>
  <p:tag name="INPUTTYPE" val="0"/>
  <p:tag name="LATEXENGINEID" val="0"/>
  <p:tag name="TEMPFOLDER" val="c:\temp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599286"/>
  <p:tag name="ORIGINALWIDTH" val="10,06324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}$&#10;\end{document}&#10;"/>
  <p:tag name="IGUANATEXSIZE" val="20"/>
  <p:tag name="IGUANATEXCURSOR" val="632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57"/>
  <p:tag name="ORIGINALWIDTH" val="16,20491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tilde{\varphi}(i)$&#10;\end{document}&#10;"/>
  <p:tag name="IGUANATEXSIZE" val="20"/>
  <p:tag name="IGUANATEXCURSOR" val="62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8,4739"/>
  <p:tag name="ORIGINALWIDTH" val="542,1822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in_{\Pi_i, \tilde{\varphi}, \rho} \Delta^2 \tilde{\varphi}$$&#10;\end{document}&#10;"/>
  <p:tag name="IGUANATEXSIZE" val="20"/>
  <p:tag name="IGUANATEXCURSOR" val="661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7,4765"/>
  <p:tag name="ORIGINALWIDTH" val="767,904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ax_{\rho} F_Q[\mathcal{E}_\varphi(\rho)] $$&#10;\end{document}&#10;"/>
  <p:tag name="IGUANATEXSIZE" val="20"/>
  <p:tag name="IGUANATEXCURSOR" val="643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9,4638"/>
  <p:tag name="ORIGINALWIDTH" val="815,1481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Delta^2 \tilde{\varphi} \geq \frac{1}{F_Q(\rho_\varphi)}$$&#10;\end{document}&#10;"/>
  <p:tag name="IGUANATEXSIZE" val="20"/>
  <p:tag name="IGUANATEXCURSOR" val="612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9033517"/>
  <p:tag name="ORIGINALWIDTH" val="3,317547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tilde{\varphi}(i)$&#10;\end{document}&#10;"/>
  <p:tag name="IGUANATEXSIZE" val="20"/>
  <p:tag name="IGUANATEXCURSOR" val="62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10949"/>
  <p:tag name="ORIGINALWIDTH" val="5,668718"/>
  <p:tag name="EMFCHILD" val="Tr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57"/>
  <p:tag name="ORIGINALWIDTH" val="2,311322"/>
  <p:tag name="EMFCHIL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3504"/>
  <p:tag name="ORIGINALWIDTH" val="3,313346"/>
  <p:tag name="EMFCHILD" val="Tru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275"/>
  <p:tag name="ORIGINALWIDTH" val="2,630118"/>
  <p:tag name="EMFCHILD" val="Tru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57"/>
  <p:tag name="ORIGINALWIDTH" val="2,311322"/>
  <p:tag name="EMFCHILD" val="Tr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86277"/>
  <p:tag name="ORIGINALWIDTH" val="7,144691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}$&#10;\end{document}&#10;"/>
  <p:tag name="IGUANATEXSIZE" val="20"/>
  <p:tag name="IGUANATEXCURSOR" val="632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40056"/>
  <p:tag name="ORIGINALWIDTH" val="2,218712"/>
  <p:tag name="EMFCHILD" val="Tru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7,4765"/>
  <p:tag name="ORIGINALWIDTH" val="963,6295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ax_{\rho} F_Q[\mathcal{E}_\varphi(\rho)] = ? $$&#10;\end{document}&#10;"/>
  <p:tag name="IGUANATEXSIZE" val="20"/>
  <p:tag name="IGUANATEXCURSOR" val="673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6,2243"/>
  <p:tag name="ORIGINALWIDTH" val="1166,104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F_Q[\rho_\varphi]  = \min_{\ket{\Psi_\varphi}} F[\ket{\Psi_\varphi}]$$&#10; \end{document}&#10;"/>
  <p:tag name="IGUANATEXSIZE" val="20"/>
  <p:tag name="IGUANATEXCURSOR" val="536"/>
  <p:tag name="TRANSPARENCY" val="True"/>
  <p:tag name="FILENAME" val=""/>
  <p:tag name="INPUTTYPE" val="0"/>
  <p:tag name="LATEXENGINEID" val="0"/>
  <p:tag name="TEMPFOLDER" val="c:\temp\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,05279"/>
  <p:tag name="ORIGINALWIDTH" val="120,038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(\rho)]  = 4 \min_{\{\tilde{K}_k^\varphi\}} \| \alpha \| $$&#10; \end{document}&#10;"/>
  <p:tag name="IGUANATEXSIZE" val="20"/>
  <p:tag name="IGUANATEXCURSOR" val="57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4,7131"/>
  <p:tag name="ORIGINALWIDTH" val="849,6438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alpha = \sum_k \dot{\tilde{K}}^{\varphi \dagger}_k \dot{\tilde{K}}_k^{\varphi}$$&#10;\end{document}&#10;"/>
  <p:tag name="IGUANATEXSIZE" val="20"/>
  <p:tag name="IGUANATEXCURSOR" val="693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,9783"/>
  <p:tag name="ORIGINALWIDTH" val="1169,854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F_Q[\rho_\varphi] = \max_L  F( \rho,L) $$&#10;\end{document}&#10;"/>
  <p:tag name="IGUANATEXSIZE" val="20"/>
  <p:tag name="IGUANATEXCURSOR" val="664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,9817"/>
  <p:tag name="ORIGINALWIDTH" val="1709,786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F( \rho,L) = 2 \Tr(\dot{\rho}_\varphi L) - \Tr(\rho_\varphi L^2) $$&#10;\end{document}&#10;"/>
  <p:tag name="IGUANATEXSIZE" val="20"/>
  <p:tag name="IGUANATEXCURSOR" val="636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42717"/>
  <p:tag name="ORIGINALWIDTH" val="4,227008"/>
  <p:tag name="EMFCHILD" val="Tru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,39026"/>
  <p:tag name="ORIGINALWIDTH" val="127,1288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(\rho)]  = \max_{\rho,L} F(\rho,L)$$&#10; \end{document}&#10;"/>
  <p:tag name="IGUANATEXSIZE" val="20"/>
  <p:tag name="IGUANATEXCURSOR" val="60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,93422"/>
  <p:tag name="ORIGINALWIDTH" val="85,83401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tilde{K}_{k}^{\varphi} = \sum_j v_{kj}(\varphi) K_{j}^{\varphi}$$&#10; \end{document}&#10;"/>
  <p:tag name="IGUANATEXSIZE" val="20"/>
  <p:tag name="IGUANATEXCURSOR" val="59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8975422"/>
  <p:tag name="ORIGINALWIDTH" val="3,3271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tilde{K}_{k}^{\varphi} = \sum_j v_{kj}(\varphi) K_{j}^{\varphi}$$&#10; \end{document}&#10;"/>
  <p:tag name="IGUANATEXSIZE" val="20"/>
  <p:tag name="IGUANATEXCURSOR" val="59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91825"/>
  <p:tag name="ORIGINALWIDTH" val="8,502819"/>
  <p:tag name="EMFCHILD" val="Tru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38605"/>
  <p:tag name="ORIGINALWIDTH" val="4,378307"/>
  <p:tag name="EMFCHILD" val="Tru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56148"/>
  <p:tag name="ORIGINALWIDTH" val="3,441083"/>
  <p:tag name="EMFCHILD" val="Tru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258375"/>
  <p:tag name="ORIGINALWIDTH" val="6,6444"/>
  <p:tag name="EMFCHILD" val="Tru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,51178"/>
  <p:tag name="ORIGINALWIDTH" val="13,29879"/>
  <p:tag name="EMFCHILD" val="Tru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857361"/>
  <p:tag name="ORIGINALWIDTH" val="3,070384"/>
  <p:tag name="EMFCHILD" val="Tru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72015"/>
  <p:tag name="ORIGINALWIDTH" val="4,38627"/>
  <p:tag name="EMFCHILD" val="Tru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15353</TotalTime>
  <Words>1633</Words>
  <Application>Microsoft Office PowerPoint</Application>
  <PresentationFormat>Pokaz na ekranie (4:3)</PresentationFormat>
  <Paragraphs>173</Paragraphs>
  <Slides>21</Slides>
  <Notes>2</Notes>
  <HiddenSlides>2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21</vt:i4>
      </vt:variant>
    </vt:vector>
  </HeadingPairs>
  <TitlesOfParts>
    <vt:vector size="33" baseType="lpstr">
      <vt:lpstr>Arial</vt:lpstr>
      <vt:lpstr>Calibri</vt:lpstr>
      <vt:lpstr>Lucida Sans</vt:lpstr>
      <vt:lpstr>Lucida Sans Unicode</vt:lpstr>
      <vt:lpstr>Symbol</vt:lpstr>
      <vt:lpstr>Times</vt:lpstr>
      <vt:lpstr>Times New Roman</vt:lpstr>
      <vt:lpstr>Verdana</vt:lpstr>
      <vt:lpstr>Wingdings 2</vt:lpstr>
      <vt:lpstr>Wingdings 3</vt:lpstr>
      <vt:lpstr>Concourse</vt:lpstr>
      <vt:lpstr>Motyw pakietu Office</vt:lpstr>
      <vt:lpstr>Quantum Metrological Toolbox  a biased theorist perspective  </vt:lpstr>
      <vt:lpstr>Interferometry at its limits</vt:lpstr>
      <vt:lpstr>Experimentalist approach</vt:lpstr>
      <vt:lpstr>A very naive theorist approach</vt:lpstr>
      <vt:lpstr>A slighlty less naive theorist approach</vt:lpstr>
      <vt:lpstr>From interferometry to a quantum channel estimation problem…</vt:lpstr>
      <vt:lpstr>From interferometry to a quantum channel estimation problem…</vt:lpstr>
      <vt:lpstr>From interferometry to a quantum channel estimation problem…</vt:lpstr>
      <vt:lpstr>More channels! What are advantages of different levels of quantumness?</vt:lpstr>
      <vt:lpstr>Optimal entanglement based strategies (E)</vt:lpstr>
      <vt:lpstr>Optimal entanglement based strategies (E)</vt:lpstr>
      <vt:lpstr>Optimal adaptive protocols (AD) </vt:lpstr>
      <vt:lpstr>Alternative way! Derive useful bounds</vt:lpstr>
      <vt:lpstr>Fundamental bounds state-of-the art results (&lt;2023)</vt:lpstr>
      <vt:lpstr>Fundamental bounds in most common scenarios</vt:lpstr>
      <vt:lpstr>Prezentacja programu PowerPoint</vt:lpstr>
      <vt:lpstr>Squeezed states in gravitational wave detectors</vt:lpstr>
      <vt:lpstr>When Heisenberg scaling is possible…. </vt:lpstr>
      <vt:lpstr>Idea of minimization over different Kraus representations pushed to its limits</vt:lpstr>
      <vt:lpstr>Do we have asymptotic gain thanks to adaptiveness?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Komputery kwantowe</dc:title>
  <dc:creator>Rafal</dc:creator>
  <cp:lastModifiedBy>Rafał Demkowicz-Dobrzański</cp:lastModifiedBy>
  <cp:revision>1769</cp:revision>
  <dcterms:created xsi:type="dcterms:W3CDTF">2015-09-10T09:53:21Z</dcterms:created>
  <dcterms:modified xsi:type="dcterms:W3CDTF">2024-02-12T22:06:50Z</dcterms:modified>
</cp:coreProperties>
</file>