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83" r:id="rId4"/>
    <p:sldId id="404" r:id="rId5"/>
    <p:sldId id="405" r:id="rId6"/>
    <p:sldId id="385" r:id="rId7"/>
    <p:sldId id="406" r:id="rId8"/>
    <p:sldId id="407" r:id="rId9"/>
    <p:sldId id="408" r:id="rId10"/>
    <p:sldId id="424" r:id="rId11"/>
    <p:sldId id="412" r:id="rId12"/>
    <p:sldId id="414" r:id="rId13"/>
    <p:sldId id="415" r:id="rId14"/>
    <p:sldId id="423" r:id="rId15"/>
    <p:sldId id="40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9966"/>
    <a:srgbClr val="0057B7"/>
    <a:srgbClr val="FF6600"/>
    <a:srgbClr val="99FF99"/>
    <a:srgbClr val="FFFF66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473" autoAdjust="0"/>
  </p:normalViewPr>
  <p:slideViewPr>
    <p:cSldViewPr>
      <p:cViewPr varScale="1">
        <p:scale>
          <a:sx n="77" d="100"/>
          <a:sy n="77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5/16/2024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Faculty of Physics, University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5/16/2024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5/16/2024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9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1.jpeg"/><Relationship Id="rId2" Type="http://schemas.openxmlformats.org/officeDocument/2006/relationships/tags" Target="../tags/tag469.xml"/><Relationship Id="rId16" Type="http://schemas.openxmlformats.org/officeDocument/2006/relationships/image" Target="../media/image40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image" Target="../media/image39.png"/><Relationship Id="rId10" Type="http://schemas.openxmlformats.org/officeDocument/2006/relationships/tags" Target="../tags/tag477.xml"/><Relationship Id="rId19" Type="http://schemas.openxmlformats.org/officeDocument/2006/relationships/image" Target="../media/image43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04.xml"/><Relationship Id="rId21" Type="http://schemas.openxmlformats.org/officeDocument/2006/relationships/tags" Target="../tags/tag499.xml"/><Relationship Id="rId42" Type="http://schemas.openxmlformats.org/officeDocument/2006/relationships/tags" Target="../tags/tag520.xml"/><Relationship Id="rId47" Type="http://schemas.openxmlformats.org/officeDocument/2006/relationships/tags" Target="../tags/tag525.xml"/><Relationship Id="rId63" Type="http://schemas.openxmlformats.org/officeDocument/2006/relationships/tags" Target="../tags/tag541.xml"/><Relationship Id="rId68" Type="http://schemas.openxmlformats.org/officeDocument/2006/relationships/tags" Target="../tags/tag546.xml"/><Relationship Id="rId84" Type="http://schemas.openxmlformats.org/officeDocument/2006/relationships/image" Target="../media/image44.png"/><Relationship Id="rId16" Type="http://schemas.openxmlformats.org/officeDocument/2006/relationships/tags" Target="../tags/tag494.xml"/><Relationship Id="rId11" Type="http://schemas.openxmlformats.org/officeDocument/2006/relationships/tags" Target="../tags/tag489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53" Type="http://schemas.openxmlformats.org/officeDocument/2006/relationships/tags" Target="../tags/tag531.xml"/><Relationship Id="rId58" Type="http://schemas.openxmlformats.org/officeDocument/2006/relationships/tags" Target="../tags/tag536.xml"/><Relationship Id="rId74" Type="http://schemas.openxmlformats.org/officeDocument/2006/relationships/tags" Target="../tags/tag552.xml"/><Relationship Id="rId79" Type="http://schemas.openxmlformats.org/officeDocument/2006/relationships/tags" Target="../tags/tag557.xml"/><Relationship Id="rId5" Type="http://schemas.openxmlformats.org/officeDocument/2006/relationships/tags" Target="../tags/tag483.xml"/><Relationship Id="rId19" Type="http://schemas.openxmlformats.org/officeDocument/2006/relationships/tags" Target="../tags/tag49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tags" Target="../tags/tag521.xml"/><Relationship Id="rId48" Type="http://schemas.openxmlformats.org/officeDocument/2006/relationships/tags" Target="../tags/tag526.xml"/><Relationship Id="rId56" Type="http://schemas.openxmlformats.org/officeDocument/2006/relationships/tags" Target="../tags/tag534.xml"/><Relationship Id="rId64" Type="http://schemas.openxmlformats.org/officeDocument/2006/relationships/tags" Target="../tags/tag542.xml"/><Relationship Id="rId69" Type="http://schemas.openxmlformats.org/officeDocument/2006/relationships/tags" Target="../tags/tag547.xml"/><Relationship Id="rId77" Type="http://schemas.openxmlformats.org/officeDocument/2006/relationships/tags" Target="../tags/tag555.xml"/><Relationship Id="rId8" Type="http://schemas.openxmlformats.org/officeDocument/2006/relationships/tags" Target="../tags/tag486.xml"/><Relationship Id="rId51" Type="http://schemas.openxmlformats.org/officeDocument/2006/relationships/tags" Target="../tags/tag529.xml"/><Relationship Id="rId72" Type="http://schemas.openxmlformats.org/officeDocument/2006/relationships/tags" Target="../tags/tag550.xml"/><Relationship Id="rId80" Type="http://schemas.openxmlformats.org/officeDocument/2006/relationships/tags" Target="../tags/tag558.xml"/><Relationship Id="rId85" Type="http://schemas.openxmlformats.org/officeDocument/2006/relationships/image" Target="../media/image45.png"/><Relationship Id="rId3" Type="http://schemas.openxmlformats.org/officeDocument/2006/relationships/tags" Target="../tags/tag481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46" Type="http://schemas.openxmlformats.org/officeDocument/2006/relationships/tags" Target="../tags/tag524.xml"/><Relationship Id="rId59" Type="http://schemas.openxmlformats.org/officeDocument/2006/relationships/tags" Target="../tags/tag537.xml"/><Relationship Id="rId67" Type="http://schemas.openxmlformats.org/officeDocument/2006/relationships/tags" Target="../tags/tag545.xml"/><Relationship Id="rId20" Type="http://schemas.openxmlformats.org/officeDocument/2006/relationships/tags" Target="../tags/tag498.xml"/><Relationship Id="rId41" Type="http://schemas.openxmlformats.org/officeDocument/2006/relationships/tags" Target="../tags/tag519.xml"/><Relationship Id="rId54" Type="http://schemas.openxmlformats.org/officeDocument/2006/relationships/tags" Target="../tags/tag532.xml"/><Relationship Id="rId62" Type="http://schemas.openxmlformats.org/officeDocument/2006/relationships/tags" Target="../tags/tag540.xml"/><Relationship Id="rId70" Type="http://schemas.openxmlformats.org/officeDocument/2006/relationships/tags" Target="../tags/tag548.xml"/><Relationship Id="rId75" Type="http://schemas.openxmlformats.org/officeDocument/2006/relationships/tags" Target="../tags/tag553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49" Type="http://schemas.openxmlformats.org/officeDocument/2006/relationships/tags" Target="../tags/tag527.xml"/><Relationship Id="rId57" Type="http://schemas.openxmlformats.org/officeDocument/2006/relationships/tags" Target="../tags/tag535.xml"/><Relationship Id="rId10" Type="http://schemas.openxmlformats.org/officeDocument/2006/relationships/tags" Target="../tags/tag488.xml"/><Relationship Id="rId31" Type="http://schemas.openxmlformats.org/officeDocument/2006/relationships/tags" Target="../tags/tag509.xml"/><Relationship Id="rId44" Type="http://schemas.openxmlformats.org/officeDocument/2006/relationships/tags" Target="../tags/tag522.xml"/><Relationship Id="rId52" Type="http://schemas.openxmlformats.org/officeDocument/2006/relationships/tags" Target="../tags/tag530.xml"/><Relationship Id="rId60" Type="http://schemas.openxmlformats.org/officeDocument/2006/relationships/tags" Target="../tags/tag538.xml"/><Relationship Id="rId65" Type="http://schemas.openxmlformats.org/officeDocument/2006/relationships/tags" Target="../tags/tag543.xml"/><Relationship Id="rId73" Type="http://schemas.openxmlformats.org/officeDocument/2006/relationships/tags" Target="../tags/tag551.xml"/><Relationship Id="rId78" Type="http://schemas.openxmlformats.org/officeDocument/2006/relationships/tags" Target="../tags/tag556.xml"/><Relationship Id="rId81" Type="http://schemas.openxmlformats.org/officeDocument/2006/relationships/tags" Target="../tags/tag559.xml"/><Relationship Id="rId86" Type="http://schemas.openxmlformats.org/officeDocument/2006/relationships/image" Target="../media/image46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39" Type="http://schemas.openxmlformats.org/officeDocument/2006/relationships/tags" Target="../tags/tag517.xml"/><Relationship Id="rId34" Type="http://schemas.openxmlformats.org/officeDocument/2006/relationships/tags" Target="../tags/tag512.xml"/><Relationship Id="rId50" Type="http://schemas.openxmlformats.org/officeDocument/2006/relationships/tags" Target="../tags/tag528.xml"/><Relationship Id="rId55" Type="http://schemas.openxmlformats.org/officeDocument/2006/relationships/tags" Target="../tags/tag533.xml"/><Relationship Id="rId76" Type="http://schemas.openxmlformats.org/officeDocument/2006/relationships/tags" Target="../tags/tag554.xml"/><Relationship Id="rId7" Type="http://schemas.openxmlformats.org/officeDocument/2006/relationships/tags" Target="../tags/tag485.xml"/><Relationship Id="rId71" Type="http://schemas.openxmlformats.org/officeDocument/2006/relationships/tags" Target="../tags/tag549.xml"/><Relationship Id="rId2" Type="http://schemas.openxmlformats.org/officeDocument/2006/relationships/tags" Target="../tags/tag480.xml"/><Relationship Id="rId29" Type="http://schemas.openxmlformats.org/officeDocument/2006/relationships/tags" Target="../tags/tag507.xml"/><Relationship Id="rId24" Type="http://schemas.openxmlformats.org/officeDocument/2006/relationships/tags" Target="../tags/tag502.xml"/><Relationship Id="rId40" Type="http://schemas.openxmlformats.org/officeDocument/2006/relationships/tags" Target="../tags/tag518.xml"/><Relationship Id="rId45" Type="http://schemas.openxmlformats.org/officeDocument/2006/relationships/tags" Target="../tags/tag523.xml"/><Relationship Id="rId66" Type="http://schemas.openxmlformats.org/officeDocument/2006/relationships/tags" Target="../tags/tag544.xml"/><Relationship Id="rId61" Type="http://schemas.openxmlformats.org/officeDocument/2006/relationships/tags" Target="../tags/tag539.xml"/><Relationship Id="rId82" Type="http://schemas.openxmlformats.org/officeDocument/2006/relationships/tags" Target="../tags/tag56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86.xml"/><Relationship Id="rId21" Type="http://schemas.openxmlformats.org/officeDocument/2006/relationships/tags" Target="../tags/tag581.xml"/><Relationship Id="rId42" Type="http://schemas.openxmlformats.org/officeDocument/2006/relationships/tags" Target="../tags/tag602.xml"/><Relationship Id="rId47" Type="http://schemas.openxmlformats.org/officeDocument/2006/relationships/tags" Target="../tags/tag607.xml"/><Relationship Id="rId63" Type="http://schemas.openxmlformats.org/officeDocument/2006/relationships/tags" Target="../tags/tag623.xml"/><Relationship Id="rId68" Type="http://schemas.openxmlformats.org/officeDocument/2006/relationships/tags" Target="../tags/tag628.xml"/><Relationship Id="rId84" Type="http://schemas.openxmlformats.org/officeDocument/2006/relationships/tags" Target="../tags/tag644.xml"/><Relationship Id="rId89" Type="http://schemas.openxmlformats.org/officeDocument/2006/relationships/tags" Target="../tags/tag649.xml"/><Relationship Id="rId16" Type="http://schemas.openxmlformats.org/officeDocument/2006/relationships/tags" Target="../tags/tag576.xml"/><Relationship Id="rId11" Type="http://schemas.openxmlformats.org/officeDocument/2006/relationships/tags" Target="../tags/tag571.xml"/><Relationship Id="rId32" Type="http://schemas.openxmlformats.org/officeDocument/2006/relationships/tags" Target="../tags/tag592.xml"/><Relationship Id="rId37" Type="http://schemas.openxmlformats.org/officeDocument/2006/relationships/tags" Target="../tags/tag597.xml"/><Relationship Id="rId53" Type="http://schemas.openxmlformats.org/officeDocument/2006/relationships/tags" Target="../tags/tag613.xml"/><Relationship Id="rId58" Type="http://schemas.openxmlformats.org/officeDocument/2006/relationships/tags" Target="../tags/tag618.xml"/><Relationship Id="rId74" Type="http://schemas.openxmlformats.org/officeDocument/2006/relationships/tags" Target="../tags/tag634.xml"/><Relationship Id="rId79" Type="http://schemas.openxmlformats.org/officeDocument/2006/relationships/tags" Target="../tags/tag639.xml"/><Relationship Id="rId5" Type="http://schemas.openxmlformats.org/officeDocument/2006/relationships/tags" Target="../tags/tag565.xml"/><Relationship Id="rId90" Type="http://schemas.openxmlformats.org/officeDocument/2006/relationships/tags" Target="../tags/tag650.xml"/><Relationship Id="rId95" Type="http://schemas.openxmlformats.org/officeDocument/2006/relationships/image" Target="../media/image48.png"/><Relationship Id="rId22" Type="http://schemas.openxmlformats.org/officeDocument/2006/relationships/tags" Target="../tags/tag582.xml"/><Relationship Id="rId27" Type="http://schemas.openxmlformats.org/officeDocument/2006/relationships/tags" Target="../tags/tag587.xml"/><Relationship Id="rId43" Type="http://schemas.openxmlformats.org/officeDocument/2006/relationships/tags" Target="../tags/tag603.xml"/><Relationship Id="rId48" Type="http://schemas.openxmlformats.org/officeDocument/2006/relationships/tags" Target="../tags/tag608.xml"/><Relationship Id="rId64" Type="http://schemas.openxmlformats.org/officeDocument/2006/relationships/tags" Target="../tags/tag624.xml"/><Relationship Id="rId69" Type="http://schemas.openxmlformats.org/officeDocument/2006/relationships/tags" Target="../tags/tag629.xml"/><Relationship Id="rId80" Type="http://schemas.openxmlformats.org/officeDocument/2006/relationships/tags" Target="../tags/tag640.xml"/><Relationship Id="rId85" Type="http://schemas.openxmlformats.org/officeDocument/2006/relationships/tags" Target="../tags/tag645.xml"/><Relationship Id="rId3" Type="http://schemas.openxmlformats.org/officeDocument/2006/relationships/tags" Target="../tags/tag563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tags" Target="../tags/tag585.xml"/><Relationship Id="rId33" Type="http://schemas.openxmlformats.org/officeDocument/2006/relationships/tags" Target="../tags/tag593.xml"/><Relationship Id="rId38" Type="http://schemas.openxmlformats.org/officeDocument/2006/relationships/tags" Target="../tags/tag598.xml"/><Relationship Id="rId46" Type="http://schemas.openxmlformats.org/officeDocument/2006/relationships/tags" Target="../tags/tag606.xml"/><Relationship Id="rId59" Type="http://schemas.openxmlformats.org/officeDocument/2006/relationships/tags" Target="../tags/tag619.xml"/><Relationship Id="rId67" Type="http://schemas.openxmlformats.org/officeDocument/2006/relationships/tags" Target="../tags/tag627.xml"/><Relationship Id="rId20" Type="http://schemas.openxmlformats.org/officeDocument/2006/relationships/tags" Target="../tags/tag580.xml"/><Relationship Id="rId41" Type="http://schemas.openxmlformats.org/officeDocument/2006/relationships/tags" Target="../tags/tag601.xml"/><Relationship Id="rId54" Type="http://schemas.openxmlformats.org/officeDocument/2006/relationships/tags" Target="../tags/tag614.xml"/><Relationship Id="rId62" Type="http://schemas.openxmlformats.org/officeDocument/2006/relationships/tags" Target="../tags/tag622.xml"/><Relationship Id="rId70" Type="http://schemas.openxmlformats.org/officeDocument/2006/relationships/tags" Target="../tags/tag630.xml"/><Relationship Id="rId75" Type="http://schemas.openxmlformats.org/officeDocument/2006/relationships/tags" Target="../tags/tag635.xml"/><Relationship Id="rId83" Type="http://schemas.openxmlformats.org/officeDocument/2006/relationships/tags" Target="../tags/tag643.xml"/><Relationship Id="rId88" Type="http://schemas.openxmlformats.org/officeDocument/2006/relationships/tags" Target="../tags/tag648.xml"/><Relationship Id="rId91" Type="http://schemas.openxmlformats.org/officeDocument/2006/relationships/tags" Target="../tags/tag651.xml"/><Relationship Id="rId96" Type="http://schemas.openxmlformats.org/officeDocument/2006/relationships/image" Target="../media/image49.png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tags" Target="../tags/tag588.xml"/><Relationship Id="rId36" Type="http://schemas.openxmlformats.org/officeDocument/2006/relationships/tags" Target="../tags/tag596.xml"/><Relationship Id="rId49" Type="http://schemas.openxmlformats.org/officeDocument/2006/relationships/tags" Target="../tags/tag609.xml"/><Relationship Id="rId57" Type="http://schemas.openxmlformats.org/officeDocument/2006/relationships/tags" Target="../tags/tag617.xml"/><Relationship Id="rId10" Type="http://schemas.openxmlformats.org/officeDocument/2006/relationships/tags" Target="../tags/tag570.xml"/><Relationship Id="rId31" Type="http://schemas.openxmlformats.org/officeDocument/2006/relationships/tags" Target="../tags/tag591.xml"/><Relationship Id="rId44" Type="http://schemas.openxmlformats.org/officeDocument/2006/relationships/tags" Target="../tags/tag604.xml"/><Relationship Id="rId52" Type="http://schemas.openxmlformats.org/officeDocument/2006/relationships/tags" Target="../tags/tag612.xml"/><Relationship Id="rId60" Type="http://schemas.openxmlformats.org/officeDocument/2006/relationships/tags" Target="../tags/tag620.xml"/><Relationship Id="rId65" Type="http://schemas.openxmlformats.org/officeDocument/2006/relationships/tags" Target="../tags/tag625.xml"/><Relationship Id="rId73" Type="http://schemas.openxmlformats.org/officeDocument/2006/relationships/tags" Target="../tags/tag633.xml"/><Relationship Id="rId78" Type="http://schemas.openxmlformats.org/officeDocument/2006/relationships/tags" Target="../tags/tag638.xml"/><Relationship Id="rId81" Type="http://schemas.openxmlformats.org/officeDocument/2006/relationships/tags" Target="../tags/tag641.xml"/><Relationship Id="rId86" Type="http://schemas.openxmlformats.org/officeDocument/2006/relationships/tags" Target="../tags/tag646.xml"/><Relationship Id="rId94" Type="http://schemas.openxmlformats.org/officeDocument/2006/relationships/image" Target="../media/image47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9" Type="http://schemas.openxmlformats.org/officeDocument/2006/relationships/tags" Target="../tags/tag599.xml"/><Relationship Id="rId34" Type="http://schemas.openxmlformats.org/officeDocument/2006/relationships/tags" Target="../tags/tag594.xml"/><Relationship Id="rId50" Type="http://schemas.openxmlformats.org/officeDocument/2006/relationships/tags" Target="../tags/tag610.xml"/><Relationship Id="rId55" Type="http://schemas.openxmlformats.org/officeDocument/2006/relationships/tags" Target="../tags/tag615.xml"/><Relationship Id="rId76" Type="http://schemas.openxmlformats.org/officeDocument/2006/relationships/tags" Target="../tags/tag636.xml"/><Relationship Id="rId97" Type="http://schemas.openxmlformats.org/officeDocument/2006/relationships/image" Target="../media/image50.png"/><Relationship Id="rId7" Type="http://schemas.openxmlformats.org/officeDocument/2006/relationships/tags" Target="../tags/tag567.xml"/><Relationship Id="rId71" Type="http://schemas.openxmlformats.org/officeDocument/2006/relationships/tags" Target="../tags/tag631.xml"/><Relationship Id="rId92" Type="http://schemas.openxmlformats.org/officeDocument/2006/relationships/tags" Target="../tags/tag652.xml"/><Relationship Id="rId2" Type="http://schemas.openxmlformats.org/officeDocument/2006/relationships/tags" Target="../tags/tag562.xml"/><Relationship Id="rId29" Type="http://schemas.openxmlformats.org/officeDocument/2006/relationships/tags" Target="../tags/tag589.xml"/><Relationship Id="rId24" Type="http://schemas.openxmlformats.org/officeDocument/2006/relationships/tags" Target="../tags/tag584.xml"/><Relationship Id="rId40" Type="http://schemas.openxmlformats.org/officeDocument/2006/relationships/tags" Target="../tags/tag600.xml"/><Relationship Id="rId45" Type="http://schemas.openxmlformats.org/officeDocument/2006/relationships/tags" Target="../tags/tag605.xml"/><Relationship Id="rId66" Type="http://schemas.openxmlformats.org/officeDocument/2006/relationships/tags" Target="../tags/tag626.xml"/><Relationship Id="rId87" Type="http://schemas.openxmlformats.org/officeDocument/2006/relationships/tags" Target="../tags/tag647.xml"/><Relationship Id="rId61" Type="http://schemas.openxmlformats.org/officeDocument/2006/relationships/tags" Target="../tags/tag621.xml"/><Relationship Id="rId82" Type="http://schemas.openxmlformats.org/officeDocument/2006/relationships/tags" Target="../tags/tag642.xml"/><Relationship Id="rId19" Type="http://schemas.openxmlformats.org/officeDocument/2006/relationships/tags" Target="../tags/tag579.xml"/><Relationship Id="rId14" Type="http://schemas.openxmlformats.org/officeDocument/2006/relationships/tags" Target="../tags/tag574.xml"/><Relationship Id="rId30" Type="http://schemas.openxmlformats.org/officeDocument/2006/relationships/tags" Target="../tags/tag590.xml"/><Relationship Id="rId35" Type="http://schemas.openxmlformats.org/officeDocument/2006/relationships/tags" Target="../tags/tag595.xml"/><Relationship Id="rId56" Type="http://schemas.openxmlformats.org/officeDocument/2006/relationships/tags" Target="../tags/tag616.xml"/><Relationship Id="rId77" Type="http://schemas.openxmlformats.org/officeDocument/2006/relationships/tags" Target="../tags/tag637.xml"/><Relationship Id="rId8" Type="http://schemas.openxmlformats.org/officeDocument/2006/relationships/tags" Target="../tags/tag568.xml"/><Relationship Id="rId51" Type="http://schemas.openxmlformats.org/officeDocument/2006/relationships/tags" Target="../tags/tag611.xml"/><Relationship Id="rId72" Type="http://schemas.openxmlformats.org/officeDocument/2006/relationships/tags" Target="../tags/tag632.xml"/><Relationship Id="rId93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26" Type="http://schemas.openxmlformats.org/officeDocument/2006/relationships/tags" Target="../tags/tag678.xml"/><Relationship Id="rId39" Type="http://schemas.openxmlformats.org/officeDocument/2006/relationships/tags" Target="../tags/tag691.xml"/><Relationship Id="rId21" Type="http://schemas.openxmlformats.org/officeDocument/2006/relationships/tags" Target="../tags/tag673.xml"/><Relationship Id="rId34" Type="http://schemas.openxmlformats.org/officeDocument/2006/relationships/tags" Target="../tags/tag686.xml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7" Type="http://schemas.openxmlformats.org/officeDocument/2006/relationships/tags" Target="../tags/tag659.xml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9" Type="http://schemas.openxmlformats.org/officeDocument/2006/relationships/tags" Target="../tags/tag681.xml"/><Relationship Id="rId11" Type="http://schemas.openxmlformats.org/officeDocument/2006/relationships/tags" Target="../tags/tag663.xml"/><Relationship Id="rId24" Type="http://schemas.openxmlformats.org/officeDocument/2006/relationships/tags" Target="../tags/tag676.xml"/><Relationship Id="rId32" Type="http://schemas.openxmlformats.org/officeDocument/2006/relationships/tags" Target="../tags/tag684.xml"/><Relationship Id="rId37" Type="http://schemas.openxmlformats.org/officeDocument/2006/relationships/tags" Target="../tags/tag68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55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tags" Target="../tags/tag680.xml"/><Relationship Id="rId36" Type="http://schemas.openxmlformats.org/officeDocument/2006/relationships/tags" Target="../tags/tag688.xml"/><Relationship Id="rId49" Type="http://schemas.openxmlformats.org/officeDocument/2006/relationships/image" Target="../media/image59.png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31" Type="http://schemas.openxmlformats.org/officeDocument/2006/relationships/tags" Target="../tags/tag683.xml"/><Relationship Id="rId44" Type="http://schemas.openxmlformats.org/officeDocument/2006/relationships/image" Target="../media/image54.sv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tags" Target="../tags/tag674.xml"/><Relationship Id="rId27" Type="http://schemas.openxmlformats.org/officeDocument/2006/relationships/tags" Target="../tags/tag679.xml"/><Relationship Id="rId30" Type="http://schemas.openxmlformats.org/officeDocument/2006/relationships/tags" Target="../tags/tag682.xml"/><Relationship Id="rId35" Type="http://schemas.openxmlformats.org/officeDocument/2006/relationships/tags" Target="../tags/tag687.xml"/><Relationship Id="rId43" Type="http://schemas.openxmlformats.org/officeDocument/2006/relationships/image" Target="../media/image53.png"/><Relationship Id="rId48" Type="http://schemas.openxmlformats.org/officeDocument/2006/relationships/image" Target="../media/image58.svg"/><Relationship Id="rId8" Type="http://schemas.openxmlformats.org/officeDocument/2006/relationships/tags" Target="../tags/tag660.xml"/><Relationship Id="rId3" Type="http://schemas.openxmlformats.org/officeDocument/2006/relationships/tags" Target="../tags/tag655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tags" Target="../tags/tag677.xml"/><Relationship Id="rId33" Type="http://schemas.openxmlformats.org/officeDocument/2006/relationships/tags" Target="../tags/tag685.xml"/><Relationship Id="rId38" Type="http://schemas.openxmlformats.org/officeDocument/2006/relationships/tags" Target="../tags/tag690.xml"/><Relationship Id="rId46" Type="http://schemas.openxmlformats.org/officeDocument/2006/relationships/image" Target="../media/image56.svg"/><Relationship Id="rId20" Type="http://schemas.openxmlformats.org/officeDocument/2006/relationships/tags" Target="../tags/tag672.xml"/><Relationship Id="rId41" Type="http://schemas.openxmlformats.org/officeDocument/2006/relationships/image" Target="../media/image51.png"/><Relationship Id="rId1" Type="http://schemas.openxmlformats.org/officeDocument/2006/relationships/tags" Target="../tags/tag653.xml"/><Relationship Id="rId6" Type="http://schemas.openxmlformats.org/officeDocument/2006/relationships/tags" Target="../tags/tag6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5" Type="http://schemas.openxmlformats.org/officeDocument/2006/relationships/tags" Target="../tags/tag696.xml"/><Relationship Id="rId10" Type="http://schemas.openxmlformats.org/officeDocument/2006/relationships/tags" Target="../tags/tag701.xml"/><Relationship Id="rId4" Type="http://schemas.openxmlformats.org/officeDocument/2006/relationships/tags" Target="../tags/tag695.xml"/><Relationship Id="rId9" Type="http://schemas.openxmlformats.org/officeDocument/2006/relationships/tags" Target="../tags/tag7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image" Target="../media/image28.png"/><Relationship Id="rId3" Type="http://schemas.openxmlformats.org/officeDocument/2006/relationships/tags" Target="../tags/tag706.xml"/><Relationship Id="rId21" Type="http://schemas.openxmlformats.org/officeDocument/2006/relationships/image" Target="../media/image60.png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image" Target="../media/image21.png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3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image" Target="../media/image23.png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image" Target="../media/image22.png"/><Relationship Id="rId28" Type="http://schemas.openxmlformats.org/officeDocument/2006/relationships/image" Target="../media/image62.png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image" Target="../media/image65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image" Target="../media/image61.png"/><Relationship Id="rId27" Type="http://schemas.openxmlformats.org/officeDocument/2006/relationships/image" Target="../media/image29.png"/><Relationship Id="rId30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5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6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4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9.xml"/><Relationship Id="rId21" Type="http://schemas.openxmlformats.org/officeDocument/2006/relationships/tags" Target="../tags/tag64.xml"/><Relationship Id="rId42" Type="http://schemas.openxmlformats.org/officeDocument/2006/relationships/tags" Target="../tags/tag85.xml"/><Relationship Id="rId47" Type="http://schemas.openxmlformats.org/officeDocument/2006/relationships/tags" Target="../tags/tag90.xml"/><Relationship Id="rId63" Type="http://schemas.openxmlformats.org/officeDocument/2006/relationships/tags" Target="../tags/tag106.xml"/><Relationship Id="rId68" Type="http://schemas.openxmlformats.org/officeDocument/2006/relationships/tags" Target="../tags/tag111.xml"/><Relationship Id="rId84" Type="http://schemas.openxmlformats.org/officeDocument/2006/relationships/tags" Target="../tags/tag127.xml"/><Relationship Id="rId89" Type="http://schemas.openxmlformats.org/officeDocument/2006/relationships/tags" Target="../tags/tag132.xml"/><Relationship Id="rId112" Type="http://schemas.openxmlformats.org/officeDocument/2006/relationships/image" Target="../media/image16.png"/><Relationship Id="rId16" Type="http://schemas.openxmlformats.org/officeDocument/2006/relationships/tags" Target="../tags/tag59.xml"/><Relationship Id="rId107" Type="http://schemas.openxmlformats.org/officeDocument/2006/relationships/image" Target="../media/image11.png"/><Relationship Id="rId11" Type="http://schemas.openxmlformats.org/officeDocument/2006/relationships/tags" Target="../tags/tag54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53" Type="http://schemas.openxmlformats.org/officeDocument/2006/relationships/tags" Target="../tags/tag96.xml"/><Relationship Id="rId58" Type="http://schemas.openxmlformats.org/officeDocument/2006/relationships/tags" Target="../tags/tag101.xml"/><Relationship Id="rId74" Type="http://schemas.openxmlformats.org/officeDocument/2006/relationships/tags" Target="../tags/tag117.xml"/><Relationship Id="rId79" Type="http://schemas.openxmlformats.org/officeDocument/2006/relationships/tags" Target="../tags/tag122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90" Type="http://schemas.openxmlformats.org/officeDocument/2006/relationships/tags" Target="../tags/tag133.xml"/><Relationship Id="rId95" Type="http://schemas.openxmlformats.org/officeDocument/2006/relationships/tags" Target="../tags/tag138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43" Type="http://schemas.openxmlformats.org/officeDocument/2006/relationships/tags" Target="../tags/tag86.xml"/><Relationship Id="rId48" Type="http://schemas.openxmlformats.org/officeDocument/2006/relationships/tags" Target="../tags/tag91.xml"/><Relationship Id="rId64" Type="http://schemas.openxmlformats.org/officeDocument/2006/relationships/tags" Target="../tags/tag107.xml"/><Relationship Id="rId69" Type="http://schemas.openxmlformats.org/officeDocument/2006/relationships/tags" Target="../tags/tag112.xml"/><Relationship Id="rId113" Type="http://schemas.openxmlformats.org/officeDocument/2006/relationships/image" Target="../media/image17.png"/><Relationship Id="rId80" Type="http://schemas.openxmlformats.org/officeDocument/2006/relationships/tags" Target="../tags/tag123.xml"/><Relationship Id="rId85" Type="http://schemas.openxmlformats.org/officeDocument/2006/relationships/tags" Target="../tags/tag128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59" Type="http://schemas.openxmlformats.org/officeDocument/2006/relationships/tags" Target="../tags/tag102.xml"/><Relationship Id="rId103" Type="http://schemas.openxmlformats.org/officeDocument/2006/relationships/image" Target="../media/image3.png"/><Relationship Id="rId108" Type="http://schemas.openxmlformats.org/officeDocument/2006/relationships/image" Target="../media/image12.png"/><Relationship Id="rId54" Type="http://schemas.openxmlformats.org/officeDocument/2006/relationships/tags" Target="../tags/tag97.xml"/><Relationship Id="rId70" Type="http://schemas.openxmlformats.org/officeDocument/2006/relationships/tags" Target="../tags/tag113.xml"/><Relationship Id="rId75" Type="http://schemas.openxmlformats.org/officeDocument/2006/relationships/tags" Target="../tags/tag118.xml"/><Relationship Id="rId91" Type="http://schemas.openxmlformats.org/officeDocument/2006/relationships/tags" Target="../tags/tag134.xml"/><Relationship Id="rId96" Type="http://schemas.openxmlformats.org/officeDocument/2006/relationships/tags" Target="../tags/tag13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tags" Target="../tags/tag92.xml"/><Relationship Id="rId57" Type="http://schemas.openxmlformats.org/officeDocument/2006/relationships/tags" Target="../tags/tag100.xml"/><Relationship Id="rId106" Type="http://schemas.openxmlformats.org/officeDocument/2006/relationships/image" Target="../media/image10.png"/><Relationship Id="rId114" Type="http://schemas.openxmlformats.org/officeDocument/2006/relationships/image" Target="../media/image18.png"/><Relationship Id="rId10" Type="http://schemas.openxmlformats.org/officeDocument/2006/relationships/tags" Target="../tags/tag53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tags" Target="../tags/tag95.xml"/><Relationship Id="rId60" Type="http://schemas.openxmlformats.org/officeDocument/2006/relationships/tags" Target="../tags/tag103.xml"/><Relationship Id="rId65" Type="http://schemas.openxmlformats.org/officeDocument/2006/relationships/tags" Target="../tags/tag108.xml"/><Relationship Id="rId73" Type="http://schemas.openxmlformats.org/officeDocument/2006/relationships/tags" Target="../tags/tag116.xml"/><Relationship Id="rId78" Type="http://schemas.openxmlformats.org/officeDocument/2006/relationships/tags" Target="../tags/tag121.xml"/><Relationship Id="rId81" Type="http://schemas.openxmlformats.org/officeDocument/2006/relationships/tags" Target="../tags/tag124.xml"/><Relationship Id="rId86" Type="http://schemas.openxmlformats.org/officeDocument/2006/relationships/tags" Target="../tags/tag129.xml"/><Relationship Id="rId94" Type="http://schemas.openxmlformats.org/officeDocument/2006/relationships/tags" Target="../tags/tag137.xml"/><Relationship Id="rId99" Type="http://schemas.openxmlformats.org/officeDocument/2006/relationships/tags" Target="../tags/tag142.xml"/><Relationship Id="rId101" Type="http://schemas.openxmlformats.org/officeDocument/2006/relationships/tags" Target="../tags/tag14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9" Type="http://schemas.openxmlformats.org/officeDocument/2006/relationships/tags" Target="../tags/tag82.xml"/><Relationship Id="rId109" Type="http://schemas.openxmlformats.org/officeDocument/2006/relationships/image" Target="../media/image13.png"/><Relationship Id="rId34" Type="http://schemas.openxmlformats.org/officeDocument/2006/relationships/tags" Target="../tags/tag77.xml"/><Relationship Id="rId50" Type="http://schemas.openxmlformats.org/officeDocument/2006/relationships/tags" Target="../tags/tag93.xml"/><Relationship Id="rId55" Type="http://schemas.openxmlformats.org/officeDocument/2006/relationships/tags" Target="../tags/tag98.xml"/><Relationship Id="rId76" Type="http://schemas.openxmlformats.org/officeDocument/2006/relationships/tags" Target="../tags/tag119.xml"/><Relationship Id="rId97" Type="http://schemas.openxmlformats.org/officeDocument/2006/relationships/tags" Target="../tags/tag140.xml"/><Relationship Id="rId104" Type="http://schemas.openxmlformats.org/officeDocument/2006/relationships/image" Target="../media/image8.png"/><Relationship Id="rId7" Type="http://schemas.openxmlformats.org/officeDocument/2006/relationships/tags" Target="../tags/tag50.xml"/><Relationship Id="rId71" Type="http://schemas.openxmlformats.org/officeDocument/2006/relationships/tags" Target="../tags/tag114.xml"/><Relationship Id="rId92" Type="http://schemas.openxmlformats.org/officeDocument/2006/relationships/tags" Target="../tags/tag135.xml"/><Relationship Id="rId2" Type="http://schemas.openxmlformats.org/officeDocument/2006/relationships/tags" Target="../tags/tag45.xml"/><Relationship Id="rId29" Type="http://schemas.openxmlformats.org/officeDocument/2006/relationships/tags" Target="../tags/tag72.xml"/><Relationship Id="rId24" Type="http://schemas.openxmlformats.org/officeDocument/2006/relationships/tags" Target="../tags/tag67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66" Type="http://schemas.openxmlformats.org/officeDocument/2006/relationships/tags" Target="../tags/tag109.xml"/><Relationship Id="rId87" Type="http://schemas.openxmlformats.org/officeDocument/2006/relationships/tags" Target="../tags/tag130.xml"/><Relationship Id="rId110" Type="http://schemas.openxmlformats.org/officeDocument/2006/relationships/image" Target="../media/image14.png"/><Relationship Id="rId61" Type="http://schemas.openxmlformats.org/officeDocument/2006/relationships/tags" Target="../tags/tag104.xml"/><Relationship Id="rId82" Type="http://schemas.openxmlformats.org/officeDocument/2006/relationships/tags" Target="../tags/tag125.xml"/><Relationship Id="rId19" Type="http://schemas.openxmlformats.org/officeDocument/2006/relationships/tags" Target="../tags/tag62.xml"/><Relationship Id="rId14" Type="http://schemas.openxmlformats.org/officeDocument/2006/relationships/tags" Target="../tags/tag57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56" Type="http://schemas.openxmlformats.org/officeDocument/2006/relationships/tags" Target="../tags/tag99.xml"/><Relationship Id="rId77" Type="http://schemas.openxmlformats.org/officeDocument/2006/relationships/tags" Target="../tags/tag120.xml"/><Relationship Id="rId100" Type="http://schemas.openxmlformats.org/officeDocument/2006/relationships/tags" Target="../tags/tag143.xml"/><Relationship Id="rId105" Type="http://schemas.openxmlformats.org/officeDocument/2006/relationships/image" Target="../media/image9.png"/><Relationship Id="rId8" Type="http://schemas.openxmlformats.org/officeDocument/2006/relationships/tags" Target="../tags/tag51.xml"/><Relationship Id="rId51" Type="http://schemas.openxmlformats.org/officeDocument/2006/relationships/tags" Target="../tags/tag94.xml"/><Relationship Id="rId72" Type="http://schemas.openxmlformats.org/officeDocument/2006/relationships/tags" Target="../tags/tag115.xml"/><Relationship Id="rId93" Type="http://schemas.openxmlformats.org/officeDocument/2006/relationships/tags" Target="../tags/tag136.xml"/><Relationship Id="rId98" Type="http://schemas.openxmlformats.org/officeDocument/2006/relationships/tags" Target="../tags/tag141.xml"/><Relationship Id="rId3" Type="http://schemas.openxmlformats.org/officeDocument/2006/relationships/tags" Target="../tags/tag46.xml"/><Relationship Id="rId25" Type="http://schemas.openxmlformats.org/officeDocument/2006/relationships/tags" Target="../tags/tag68.xml"/><Relationship Id="rId46" Type="http://schemas.openxmlformats.org/officeDocument/2006/relationships/tags" Target="../tags/tag89.xml"/><Relationship Id="rId67" Type="http://schemas.openxmlformats.org/officeDocument/2006/relationships/tags" Target="../tags/tag110.xml"/><Relationship Id="rId20" Type="http://schemas.openxmlformats.org/officeDocument/2006/relationships/tags" Target="../tags/tag63.xml"/><Relationship Id="rId41" Type="http://schemas.openxmlformats.org/officeDocument/2006/relationships/tags" Target="../tags/tag84.xml"/><Relationship Id="rId62" Type="http://schemas.openxmlformats.org/officeDocument/2006/relationships/tags" Target="../tags/tag105.xml"/><Relationship Id="rId83" Type="http://schemas.openxmlformats.org/officeDocument/2006/relationships/tags" Target="../tags/tag126.xml"/><Relationship Id="rId88" Type="http://schemas.openxmlformats.org/officeDocument/2006/relationships/tags" Target="../tags/tag131.xml"/><Relationship Id="rId11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70.xml"/><Relationship Id="rId21" Type="http://schemas.openxmlformats.org/officeDocument/2006/relationships/tags" Target="../tags/tag165.xml"/><Relationship Id="rId42" Type="http://schemas.openxmlformats.org/officeDocument/2006/relationships/tags" Target="../tags/tag186.xml"/><Relationship Id="rId47" Type="http://schemas.openxmlformats.org/officeDocument/2006/relationships/tags" Target="../tags/tag191.xml"/><Relationship Id="rId63" Type="http://schemas.openxmlformats.org/officeDocument/2006/relationships/tags" Target="../tags/tag207.xml"/><Relationship Id="rId68" Type="http://schemas.openxmlformats.org/officeDocument/2006/relationships/tags" Target="../tags/tag212.xml"/><Relationship Id="rId84" Type="http://schemas.openxmlformats.org/officeDocument/2006/relationships/tags" Target="../tags/tag228.xml"/><Relationship Id="rId89" Type="http://schemas.openxmlformats.org/officeDocument/2006/relationships/tags" Target="../tags/tag233.xml"/><Relationship Id="rId16" Type="http://schemas.openxmlformats.org/officeDocument/2006/relationships/tags" Target="../tags/tag160.xml"/><Relationship Id="rId107" Type="http://schemas.openxmlformats.org/officeDocument/2006/relationships/image" Target="../media/image10.png"/><Relationship Id="rId11" Type="http://schemas.openxmlformats.org/officeDocument/2006/relationships/tags" Target="../tags/tag155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53" Type="http://schemas.openxmlformats.org/officeDocument/2006/relationships/tags" Target="../tags/tag197.xml"/><Relationship Id="rId58" Type="http://schemas.openxmlformats.org/officeDocument/2006/relationships/tags" Target="../tags/tag202.xml"/><Relationship Id="rId74" Type="http://schemas.openxmlformats.org/officeDocument/2006/relationships/tags" Target="../tags/tag218.xml"/><Relationship Id="rId79" Type="http://schemas.openxmlformats.org/officeDocument/2006/relationships/tags" Target="../tags/tag223.xml"/><Relationship Id="rId102" Type="http://schemas.openxmlformats.org/officeDocument/2006/relationships/image" Target="../media/image14.png"/><Relationship Id="rId5" Type="http://schemas.openxmlformats.org/officeDocument/2006/relationships/tags" Target="../tags/tag149.xml"/><Relationship Id="rId90" Type="http://schemas.openxmlformats.org/officeDocument/2006/relationships/tags" Target="../tags/tag234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43" Type="http://schemas.openxmlformats.org/officeDocument/2006/relationships/tags" Target="../tags/tag187.xml"/><Relationship Id="rId48" Type="http://schemas.openxmlformats.org/officeDocument/2006/relationships/tags" Target="../tags/tag192.xml"/><Relationship Id="rId64" Type="http://schemas.openxmlformats.org/officeDocument/2006/relationships/tags" Target="../tags/tag208.xml"/><Relationship Id="rId69" Type="http://schemas.openxmlformats.org/officeDocument/2006/relationships/tags" Target="../tags/tag213.xml"/><Relationship Id="rId80" Type="http://schemas.openxmlformats.org/officeDocument/2006/relationships/tags" Target="../tags/tag224.xml"/><Relationship Id="rId85" Type="http://schemas.openxmlformats.org/officeDocument/2006/relationships/tags" Target="../tags/tag229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59" Type="http://schemas.openxmlformats.org/officeDocument/2006/relationships/tags" Target="../tags/tag203.xml"/><Relationship Id="rId103" Type="http://schemas.openxmlformats.org/officeDocument/2006/relationships/image" Target="../media/image15.png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tags" Target="../tags/tag198.xml"/><Relationship Id="rId62" Type="http://schemas.openxmlformats.org/officeDocument/2006/relationships/tags" Target="../tags/tag206.xml"/><Relationship Id="rId70" Type="http://schemas.openxmlformats.org/officeDocument/2006/relationships/tags" Target="../tags/tag214.xml"/><Relationship Id="rId75" Type="http://schemas.openxmlformats.org/officeDocument/2006/relationships/tags" Target="../tags/tag219.xml"/><Relationship Id="rId83" Type="http://schemas.openxmlformats.org/officeDocument/2006/relationships/tags" Target="../tags/tag227.xml"/><Relationship Id="rId88" Type="http://schemas.openxmlformats.org/officeDocument/2006/relationships/tags" Target="../tags/tag232.xml"/><Relationship Id="rId91" Type="http://schemas.openxmlformats.org/officeDocument/2006/relationships/tags" Target="../tags/tag235.xml"/><Relationship Id="rId96" Type="http://schemas.openxmlformats.org/officeDocument/2006/relationships/image" Target="../media/image3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tags" Target="../tags/tag193.xml"/><Relationship Id="rId57" Type="http://schemas.openxmlformats.org/officeDocument/2006/relationships/tags" Target="../tags/tag201.xml"/><Relationship Id="rId106" Type="http://schemas.openxmlformats.org/officeDocument/2006/relationships/image" Target="../media/image18.png"/><Relationship Id="rId10" Type="http://schemas.openxmlformats.org/officeDocument/2006/relationships/tags" Target="../tags/tag154.xml"/><Relationship Id="rId31" Type="http://schemas.openxmlformats.org/officeDocument/2006/relationships/tags" Target="../tags/tag175.xml"/><Relationship Id="rId44" Type="http://schemas.openxmlformats.org/officeDocument/2006/relationships/tags" Target="../tags/tag188.xml"/><Relationship Id="rId52" Type="http://schemas.openxmlformats.org/officeDocument/2006/relationships/tags" Target="../tags/tag196.xml"/><Relationship Id="rId60" Type="http://schemas.openxmlformats.org/officeDocument/2006/relationships/tags" Target="../tags/tag204.xml"/><Relationship Id="rId65" Type="http://schemas.openxmlformats.org/officeDocument/2006/relationships/tags" Target="../tags/tag209.xml"/><Relationship Id="rId73" Type="http://schemas.openxmlformats.org/officeDocument/2006/relationships/tags" Target="../tags/tag217.xml"/><Relationship Id="rId78" Type="http://schemas.openxmlformats.org/officeDocument/2006/relationships/tags" Target="../tags/tag222.xml"/><Relationship Id="rId81" Type="http://schemas.openxmlformats.org/officeDocument/2006/relationships/tags" Target="../tags/tag225.xml"/><Relationship Id="rId86" Type="http://schemas.openxmlformats.org/officeDocument/2006/relationships/tags" Target="../tags/tag230.xml"/><Relationship Id="rId94" Type="http://schemas.openxmlformats.org/officeDocument/2006/relationships/tags" Target="../tags/tag238.xml"/><Relationship Id="rId99" Type="http://schemas.openxmlformats.org/officeDocument/2006/relationships/image" Target="../media/image11.png"/><Relationship Id="rId101" Type="http://schemas.openxmlformats.org/officeDocument/2006/relationships/image" Target="../media/image13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9" Type="http://schemas.openxmlformats.org/officeDocument/2006/relationships/tags" Target="../tags/tag183.xml"/><Relationship Id="rId34" Type="http://schemas.openxmlformats.org/officeDocument/2006/relationships/tags" Target="../tags/tag178.xml"/><Relationship Id="rId50" Type="http://schemas.openxmlformats.org/officeDocument/2006/relationships/tags" Target="../tags/tag194.xml"/><Relationship Id="rId55" Type="http://schemas.openxmlformats.org/officeDocument/2006/relationships/tags" Target="../tags/tag199.xml"/><Relationship Id="rId76" Type="http://schemas.openxmlformats.org/officeDocument/2006/relationships/tags" Target="../tags/tag220.xml"/><Relationship Id="rId97" Type="http://schemas.openxmlformats.org/officeDocument/2006/relationships/image" Target="../media/image19.png"/><Relationship Id="rId104" Type="http://schemas.openxmlformats.org/officeDocument/2006/relationships/image" Target="../media/image16.png"/><Relationship Id="rId7" Type="http://schemas.openxmlformats.org/officeDocument/2006/relationships/tags" Target="../tags/tag151.xml"/><Relationship Id="rId71" Type="http://schemas.openxmlformats.org/officeDocument/2006/relationships/tags" Target="../tags/tag215.xml"/><Relationship Id="rId92" Type="http://schemas.openxmlformats.org/officeDocument/2006/relationships/tags" Target="../tags/tag236.xml"/><Relationship Id="rId2" Type="http://schemas.openxmlformats.org/officeDocument/2006/relationships/tags" Target="../tags/tag146.xml"/><Relationship Id="rId29" Type="http://schemas.openxmlformats.org/officeDocument/2006/relationships/tags" Target="../tags/tag173.xml"/><Relationship Id="rId24" Type="http://schemas.openxmlformats.org/officeDocument/2006/relationships/tags" Target="../tags/tag168.xml"/><Relationship Id="rId40" Type="http://schemas.openxmlformats.org/officeDocument/2006/relationships/tags" Target="../tags/tag184.xml"/><Relationship Id="rId45" Type="http://schemas.openxmlformats.org/officeDocument/2006/relationships/tags" Target="../tags/tag189.xml"/><Relationship Id="rId66" Type="http://schemas.openxmlformats.org/officeDocument/2006/relationships/tags" Target="../tags/tag210.xml"/><Relationship Id="rId87" Type="http://schemas.openxmlformats.org/officeDocument/2006/relationships/tags" Target="../tags/tag231.xml"/><Relationship Id="rId61" Type="http://schemas.openxmlformats.org/officeDocument/2006/relationships/tags" Target="../tags/tag205.xml"/><Relationship Id="rId82" Type="http://schemas.openxmlformats.org/officeDocument/2006/relationships/tags" Target="../tags/tag226.xml"/><Relationship Id="rId19" Type="http://schemas.openxmlformats.org/officeDocument/2006/relationships/tags" Target="../tags/tag163.xml"/><Relationship Id="rId14" Type="http://schemas.openxmlformats.org/officeDocument/2006/relationships/tags" Target="../tags/tag158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56" Type="http://schemas.openxmlformats.org/officeDocument/2006/relationships/tags" Target="../tags/tag200.xml"/><Relationship Id="rId77" Type="http://schemas.openxmlformats.org/officeDocument/2006/relationships/tags" Target="../tags/tag221.xml"/><Relationship Id="rId100" Type="http://schemas.openxmlformats.org/officeDocument/2006/relationships/image" Target="../media/image12.png"/><Relationship Id="rId105" Type="http://schemas.openxmlformats.org/officeDocument/2006/relationships/image" Target="../media/image17.png"/><Relationship Id="rId8" Type="http://schemas.openxmlformats.org/officeDocument/2006/relationships/tags" Target="../tags/tag152.xml"/><Relationship Id="rId51" Type="http://schemas.openxmlformats.org/officeDocument/2006/relationships/tags" Target="../tags/tag195.xml"/><Relationship Id="rId72" Type="http://schemas.openxmlformats.org/officeDocument/2006/relationships/tags" Target="../tags/tag216.xml"/><Relationship Id="rId93" Type="http://schemas.openxmlformats.org/officeDocument/2006/relationships/tags" Target="../tags/tag237.xml"/><Relationship Id="rId98" Type="http://schemas.openxmlformats.org/officeDocument/2006/relationships/image" Target="../media/image9.png"/><Relationship Id="rId3" Type="http://schemas.openxmlformats.org/officeDocument/2006/relationships/tags" Target="../tags/tag147.xml"/><Relationship Id="rId25" Type="http://schemas.openxmlformats.org/officeDocument/2006/relationships/tags" Target="../tags/tag169.xml"/><Relationship Id="rId46" Type="http://schemas.openxmlformats.org/officeDocument/2006/relationships/tags" Target="../tags/tag190.xml"/><Relationship Id="rId67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tags" Target="../tags/tag277.xml"/><Relationship Id="rId21" Type="http://schemas.openxmlformats.org/officeDocument/2006/relationships/tags" Target="../tags/tag259.xml"/><Relationship Id="rId34" Type="http://schemas.openxmlformats.org/officeDocument/2006/relationships/tags" Target="../tags/tag272.xml"/><Relationship Id="rId42" Type="http://schemas.openxmlformats.org/officeDocument/2006/relationships/tags" Target="../tags/tag280.xml"/><Relationship Id="rId47" Type="http://schemas.openxmlformats.org/officeDocument/2006/relationships/image" Target="../media/image22.png"/><Relationship Id="rId50" Type="http://schemas.openxmlformats.org/officeDocument/2006/relationships/image" Target="../media/image25.png"/><Relationship Id="rId55" Type="http://schemas.openxmlformats.org/officeDocument/2006/relationships/image" Target="../media/image30.png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9" Type="http://schemas.openxmlformats.org/officeDocument/2006/relationships/tags" Target="../tags/tag267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40" Type="http://schemas.openxmlformats.org/officeDocument/2006/relationships/tags" Target="../tags/tag278.xml"/><Relationship Id="rId45" Type="http://schemas.openxmlformats.org/officeDocument/2006/relationships/image" Target="../media/image20.png"/><Relationship Id="rId53" Type="http://schemas.openxmlformats.org/officeDocument/2006/relationships/image" Target="../media/image28.png"/><Relationship Id="rId5" Type="http://schemas.openxmlformats.org/officeDocument/2006/relationships/tags" Target="../tags/tag243.xml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tags" Target="../tags/tag269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27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48" Type="http://schemas.openxmlformats.org/officeDocument/2006/relationships/image" Target="../media/image23.png"/><Relationship Id="rId8" Type="http://schemas.openxmlformats.org/officeDocument/2006/relationships/tags" Target="../tags/tag246.xml"/><Relationship Id="rId51" Type="http://schemas.openxmlformats.org/officeDocument/2006/relationships/image" Target="../media/image26.png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image" Target="../media/image21.png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54" Type="http://schemas.openxmlformats.org/officeDocument/2006/relationships/image" Target="../media/image29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07.xml"/><Relationship Id="rId21" Type="http://schemas.openxmlformats.org/officeDocument/2006/relationships/tags" Target="../tags/tag302.xml"/><Relationship Id="rId42" Type="http://schemas.openxmlformats.org/officeDocument/2006/relationships/tags" Target="../tags/tag323.xml"/><Relationship Id="rId47" Type="http://schemas.openxmlformats.org/officeDocument/2006/relationships/tags" Target="../tags/tag328.xml"/><Relationship Id="rId63" Type="http://schemas.openxmlformats.org/officeDocument/2006/relationships/tags" Target="../tags/tag344.xml"/><Relationship Id="rId68" Type="http://schemas.openxmlformats.org/officeDocument/2006/relationships/tags" Target="../tags/tag349.xml"/><Relationship Id="rId16" Type="http://schemas.openxmlformats.org/officeDocument/2006/relationships/tags" Target="../tags/tag29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tags" Target="../tags/tag318.xml"/><Relationship Id="rId40" Type="http://schemas.openxmlformats.org/officeDocument/2006/relationships/tags" Target="../tags/tag321.xml"/><Relationship Id="rId45" Type="http://schemas.openxmlformats.org/officeDocument/2006/relationships/tags" Target="../tags/tag326.xml"/><Relationship Id="rId53" Type="http://schemas.openxmlformats.org/officeDocument/2006/relationships/tags" Target="../tags/tag334.xml"/><Relationship Id="rId58" Type="http://schemas.openxmlformats.org/officeDocument/2006/relationships/tags" Target="../tags/tag339.xml"/><Relationship Id="rId66" Type="http://schemas.openxmlformats.org/officeDocument/2006/relationships/tags" Target="../tags/tag347.xml"/><Relationship Id="rId74" Type="http://schemas.openxmlformats.org/officeDocument/2006/relationships/tags" Target="../tags/tag355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61" Type="http://schemas.openxmlformats.org/officeDocument/2006/relationships/tags" Target="../tags/tag342.xml"/><Relationship Id="rId19" Type="http://schemas.openxmlformats.org/officeDocument/2006/relationships/tags" Target="../tags/tag30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tags" Target="../tags/tag316.xml"/><Relationship Id="rId43" Type="http://schemas.openxmlformats.org/officeDocument/2006/relationships/tags" Target="../tags/tag324.xml"/><Relationship Id="rId48" Type="http://schemas.openxmlformats.org/officeDocument/2006/relationships/tags" Target="../tags/tag329.xml"/><Relationship Id="rId56" Type="http://schemas.openxmlformats.org/officeDocument/2006/relationships/tags" Target="../tags/tag337.xml"/><Relationship Id="rId64" Type="http://schemas.openxmlformats.org/officeDocument/2006/relationships/tags" Target="../tags/tag345.xml"/><Relationship Id="rId69" Type="http://schemas.openxmlformats.org/officeDocument/2006/relationships/tags" Target="../tags/tag350.xml"/><Relationship Id="rId77" Type="http://schemas.openxmlformats.org/officeDocument/2006/relationships/tags" Target="../tags/tag358.xml"/><Relationship Id="rId8" Type="http://schemas.openxmlformats.org/officeDocument/2006/relationships/tags" Target="../tags/tag289.xml"/><Relationship Id="rId51" Type="http://schemas.openxmlformats.org/officeDocument/2006/relationships/tags" Target="../tags/tag332.xml"/><Relationship Id="rId72" Type="http://schemas.openxmlformats.org/officeDocument/2006/relationships/tags" Target="../tags/tag353.xml"/><Relationship Id="rId80" Type="http://schemas.openxmlformats.org/officeDocument/2006/relationships/image" Target="../media/image3.png"/><Relationship Id="rId3" Type="http://schemas.openxmlformats.org/officeDocument/2006/relationships/tags" Target="../tags/tag284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tags" Target="../tags/tag319.xml"/><Relationship Id="rId46" Type="http://schemas.openxmlformats.org/officeDocument/2006/relationships/tags" Target="../tags/tag327.xml"/><Relationship Id="rId59" Type="http://schemas.openxmlformats.org/officeDocument/2006/relationships/tags" Target="../tags/tag340.xml"/><Relationship Id="rId67" Type="http://schemas.openxmlformats.org/officeDocument/2006/relationships/tags" Target="../tags/tag348.xml"/><Relationship Id="rId20" Type="http://schemas.openxmlformats.org/officeDocument/2006/relationships/tags" Target="../tags/tag301.xml"/><Relationship Id="rId41" Type="http://schemas.openxmlformats.org/officeDocument/2006/relationships/tags" Target="../tags/tag322.xml"/><Relationship Id="rId54" Type="http://schemas.openxmlformats.org/officeDocument/2006/relationships/tags" Target="../tags/tag335.xml"/><Relationship Id="rId62" Type="http://schemas.openxmlformats.org/officeDocument/2006/relationships/tags" Target="../tags/tag343.xml"/><Relationship Id="rId70" Type="http://schemas.openxmlformats.org/officeDocument/2006/relationships/tags" Target="../tags/tag351.xml"/><Relationship Id="rId75" Type="http://schemas.openxmlformats.org/officeDocument/2006/relationships/tags" Target="../tags/tag356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../tags/tag317.xml"/><Relationship Id="rId49" Type="http://schemas.openxmlformats.org/officeDocument/2006/relationships/tags" Target="../tags/tag330.xml"/><Relationship Id="rId57" Type="http://schemas.openxmlformats.org/officeDocument/2006/relationships/tags" Target="../tags/tag338.xml"/><Relationship Id="rId10" Type="http://schemas.openxmlformats.org/officeDocument/2006/relationships/tags" Target="../tags/tag291.xml"/><Relationship Id="rId31" Type="http://schemas.openxmlformats.org/officeDocument/2006/relationships/tags" Target="../tags/tag312.xml"/><Relationship Id="rId44" Type="http://schemas.openxmlformats.org/officeDocument/2006/relationships/tags" Target="../tags/tag325.xml"/><Relationship Id="rId52" Type="http://schemas.openxmlformats.org/officeDocument/2006/relationships/tags" Target="../tags/tag333.xml"/><Relationship Id="rId60" Type="http://schemas.openxmlformats.org/officeDocument/2006/relationships/tags" Target="../tags/tag341.xml"/><Relationship Id="rId65" Type="http://schemas.openxmlformats.org/officeDocument/2006/relationships/tags" Target="../tags/tag346.xml"/><Relationship Id="rId73" Type="http://schemas.openxmlformats.org/officeDocument/2006/relationships/tags" Target="../tags/tag354.xml"/><Relationship Id="rId78" Type="http://schemas.openxmlformats.org/officeDocument/2006/relationships/tags" Target="../tags/tag359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39" Type="http://schemas.openxmlformats.org/officeDocument/2006/relationships/tags" Target="../tags/tag320.xml"/><Relationship Id="rId34" Type="http://schemas.openxmlformats.org/officeDocument/2006/relationships/tags" Target="../tags/tag315.xml"/><Relationship Id="rId50" Type="http://schemas.openxmlformats.org/officeDocument/2006/relationships/tags" Target="../tags/tag331.xml"/><Relationship Id="rId55" Type="http://schemas.openxmlformats.org/officeDocument/2006/relationships/tags" Target="../tags/tag336.xml"/><Relationship Id="rId76" Type="http://schemas.openxmlformats.org/officeDocument/2006/relationships/tags" Target="../tags/tag357.xml"/><Relationship Id="rId7" Type="http://schemas.openxmlformats.org/officeDocument/2006/relationships/tags" Target="../tags/tag288.xml"/><Relationship Id="rId71" Type="http://schemas.openxmlformats.org/officeDocument/2006/relationships/tags" Target="../tags/tag352.xml"/><Relationship Id="rId2" Type="http://schemas.openxmlformats.org/officeDocument/2006/relationships/tags" Target="../tags/tag283.xml"/><Relationship Id="rId29" Type="http://schemas.openxmlformats.org/officeDocument/2006/relationships/tags" Target="../tags/tag31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85.xml"/><Relationship Id="rId21" Type="http://schemas.openxmlformats.org/officeDocument/2006/relationships/tags" Target="../tags/tag380.xml"/><Relationship Id="rId42" Type="http://schemas.openxmlformats.org/officeDocument/2006/relationships/tags" Target="../tags/tag401.xml"/><Relationship Id="rId47" Type="http://schemas.openxmlformats.org/officeDocument/2006/relationships/tags" Target="../tags/tag406.xml"/><Relationship Id="rId63" Type="http://schemas.openxmlformats.org/officeDocument/2006/relationships/tags" Target="../tags/tag422.xml"/><Relationship Id="rId68" Type="http://schemas.openxmlformats.org/officeDocument/2006/relationships/tags" Target="../tags/tag427.xml"/><Relationship Id="rId84" Type="http://schemas.openxmlformats.org/officeDocument/2006/relationships/image" Target="../media/image32.png"/><Relationship Id="rId16" Type="http://schemas.openxmlformats.org/officeDocument/2006/relationships/tags" Target="../tags/tag375.xml"/><Relationship Id="rId11" Type="http://schemas.openxmlformats.org/officeDocument/2006/relationships/tags" Target="../tags/tag370.xml"/><Relationship Id="rId32" Type="http://schemas.openxmlformats.org/officeDocument/2006/relationships/tags" Target="../tags/tag391.xml"/><Relationship Id="rId37" Type="http://schemas.openxmlformats.org/officeDocument/2006/relationships/tags" Target="../tags/tag396.xml"/><Relationship Id="rId53" Type="http://schemas.openxmlformats.org/officeDocument/2006/relationships/tags" Target="../tags/tag412.xml"/><Relationship Id="rId58" Type="http://schemas.openxmlformats.org/officeDocument/2006/relationships/tags" Target="../tags/tag417.xml"/><Relationship Id="rId74" Type="http://schemas.openxmlformats.org/officeDocument/2006/relationships/tags" Target="../tags/tag433.xml"/><Relationship Id="rId79" Type="http://schemas.openxmlformats.org/officeDocument/2006/relationships/tags" Target="../tags/tag438.xml"/><Relationship Id="rId5" Type="http://schemas.openxmlformats.org/officeDocument/2006/relationships/tags" Target="../tags/tag364.xml"/><Relationship Id="rId19" Type="http://schemas.openxmlformats.org/officeDocument/2006/relationships/tags" Target="../tags/tag378.xml"/><Relationship Id="rId14" Type="http://schemas.openxmlformats.org/officeDocument/2006/relationships/tags" Target="../tags/tag373.xml"/><Relationship Id="rId22" Type="http://schemas.openxmlformats.org/officeDocument/2006/relationships/tags" Target="../tags/tag381.xml"/><Relationship Id="rId27" Type="http://schemas.openxmlformats.org/officeDocument/2006/relationships/tags" Target="../tags/tag386.xml"/><Relationship Id="rId30" Type="http://schemas.openxmlformats.org/officeDocument/2006/relationships/tags" Target="../tags/tag389.xml"/><Relationship Id="rId35" Type="http://schemas.openxmlformats.org/officeDocument/2006/relationships/tags" Target="../tags/tag394.xml"/><Relationship Id="rId43" Type="http://schemas.openxmlformats.org/officeDocument/2006/relationships/tags" Target="../tags/tag402.xml"/><Relationship Id="rId48" Type="http://schemas.openxmlformats.org/officeDocument/2006/relationships/tags" Target="../tags/tag407.xml"/><Relationship Id="rId56" Type="http://schemas.openxmlformats.org/officeDocument/2006/relationships/tags" Target="../tags/tag415.xml"/><Relationship Id="rId64" Type="http://schemas.openxmlformats.org/officeDocument/2006/relationships/tags" Target="../tags/tag423.xml"/><Relationship Id="rId69" Type="http://schemas.openxmlformats.org/officeDocument/2006/relationships/tags" Target="../tags/tag428.xml"/><Relationship Id="rId77" Type="http://schemas.openxmlformats.org/officeDocument/2006/relationships/tags" Target="../tags/tag436.xml"/><Relationship Id="rId8" Type="http://schemas.openxmlformats.org/officeDocument/2006/relationships/tags" Target="../tags/tag367.xml"/><Relationship Id="rId51" Type="http://schemas.openxmlformats.org/officeDocument/2006/relationships/tags" Target="../tags/tag410.xml"/><Relationship Id="rId72" Type="http://schemas.openxmlformats.org/officeDocument/2006/relationships/tags" Target="../tags/tag431.xml"/><Relationship Id="rId80" Type="http://schemas.openxmlformats.org/officeDocument/2006/relationships/tags" Target="../tags/tag439.xml"/><Relationship Id="rId85" Type="http://schemas.openxmlformats.org/officeDocument/2006/relationships/image" Target="../media/image33.png"/><Relationship Id="rId3" Type="http://schemas.openxmlformats.org/officeDocument/2006/relationships/tags" Target="../tags/tag362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tags" Target="../tags/tag384.xml"/><Relationship Id="rId33" Type="http://schemas.openxmlformats.org/officeDocument/2006/relationships/tags" Target="../tags/tag392.xml"/><Relationship Id="rId38" Type="http://schemas.openxmlformats.org/officeDocument/2006/relationships/tags" Target="../tags/tag397.xml"/><Relationship Id="rId46" Type="http://schemas.openxmlformats.org/officeDocument/2006/relationships/tags" Target="../tags/tag405.xml"/><Relationship Id="rId59" Type="http://schemas.openxmlformats.org/officeDocument/2006/relationships/tags" Target="../tags/tag418.xml"/><Relationship Id="rId67" Type="http://schemas.openxmlformats.org/officeDocument/2006/relationships/tags" Target="../tags/tag426.xml"/><Relationship Id="rId20" Type="http://schemas.openxmlformats.org/officeDocument/2006/relationships/tags" Target="../tags/tag379.xml"/><Relationship Id="rId41" Type="http://schemas.openxmlformats.org/officeDocument/2006/relationships/tags" Target="../tags/tag400.xml"/><Relationship Id="rId54" Type="http://schemas.openxmlformats.org/officeDocument/2006/relationships/tags" Target="../tags/tag413.xml"/><Relationship Id="rId62" Type="http://schemas.openxmlformats.org/officeDocument/2006/relationships/tags" Target="../tags/tag421.xml"/><Relationship Id="rId70" Type="http://schemas.openxmlformats.org/officeDocument/2006/relationships/tags" Target="../tags/tag429.xml"/><Relationship Id="rId75" Type="http://schemas.openxmlformats.org/officeDocument/2006/relationships/tags" Target="../tags/tag434.xml"/><Relationship Id="rId83" Type="http://schemas.openxmlformats.org/officeDocument/2006/relationships/image" Target="../media/image3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5" Type="http://schemas.openxmlformats.org/officeDocument/2006/relationships/tags" Target="../tags/tag374.xml"/><Relationship Id="rId23" Type="http://schemas.openxmlformats.org/officeDocument/2006/relationships/tags" Target="../tags/tag382.xml"/><Relationship Id="rId28" Type="http://schemas.openxmlformats.org/officeDocument/2006/relationships/tags" Target="../tags/tag387.xml"/><Relationship Id="rId36" Type="http://schemas.openxmlformats.org/officeDocument/2006/relationships/tags" Target="../tags/tag395.xml"/><Relationship Id="rId49" Type="http://schemas.openxmlformats.org/officeDocument/2006/relationships/tags" Target="../tags/tag408.xml"/><Relationship Id="rId57" Type="http://schemas.openxmlformats.org/officeDocument/2006/relationships/tags" Target="../tags/tag416.xml"/><Relationship Id="rId10" Type="http://schemas.openxmlformats.org/officeDocument/2006/relationships/tags" Target="../tags/tag369.xml"/><Relationship Id="rId31" Type="http://schemas.openxmlformats.org/officeDocument/2006/relationships/tags" Target="../tags/tag390.xml"/><Relationship Id="rId44" Type="http://schemas.openxmlformats.org/officeDocument/2006/relationships/tags" Target="../tags/tag403.xml"/><Relationship Id="rId52" Type="http://schemas.openxmlformats.org/officeDocument/2006/relationships/tags" Target="../tags/tag411.xml"/><Relationship Id="rId60" Type="http://schemas.openxmlformats.org/officeDocument/2006/relationships/tags" Target="../tags/tag419.xml"/><Relationship Id="rId65" Type="http://schemas.openxmlformats.org/officeDocument/2006/relationships/tags" Target="../tags/tag424.xml"/><Relationship Id="rId73" Type="http://schemas.openxmlformats.org/officeDocument/2006/relationships/tags" Target="../tags/tag432.xml"/><Relationship Id="rId78" Type="http://schemas.openxmlformats.org/officeDocument/2006/relationships/tags" Target="../tags/tag437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39" Type="http://schemas.openxmlformats.org/officeDocument/2006/relationships/tags" Target="../tags/tag398.xml"/><Relationship Id="rId34" Type="http://schemas.openxmlformats.org/officeDocument/2006/relationships/tags" Target="../tags/tag393.xml"/><Relationship Id="rId50" Type="http://schemas.openxmlformats.org/officeDocument/2006/relationships/tags" Target="../tags/tag409.xml"/><Relationship Id="rId55" Type="http://schemas.openxmlformats.org/officeDocument/2006/relationships/tags" Target="../tags/tag414.xml"/><Relationship Id="rId76" Type="http://schemas.openxmlformats.org/officeDocument/2006/relationships/tags" Target="../tags/tag435.xml"/><Relationship Id="rId7" Type="http://schemas.openxmlformats.org/officeDocument/2006/relationships/tags" Target="../tags/tag366.xml"/><Relationship Id="rId71" Type="http://schemas.openxmlformats.org/officeDocument/2006/relationships/tags" Target="../tags/tag430.xml"/><Relationship Id="rId2" Type="http://schemas.openxmlformats.org/officeDocument/2006/relationships/tags" Target="../tags/tag361.xml"/><Relationship Id="rId29" Type="http://schemas.openxmlformats.org/officeDocument/2006/relationships/tags" Target="../tags/tag388.xml"/><Relationship Id="rId24" Type="http://schemas.openxmlformats.org/officeDocument/2006/relationships/tags" Target="../tags/tag383.xml"/><Relationship Id="rId40" Type="http://schemas.openxmlformats.org/officeDocument/2006/relationships/tags" Target="../tags/tag399.xml"/><Relationship Id="rId45" Type="http://schemas.openxmlformats.org/officeDocument/2006/relationships/tags" Target="../tags/tag404.xml"/><Relationship Id="rId66" Type="http://schemas.openxmlformats.org/officeDocument/2006/relationships/tags" Target="../tags/tag425.xml"/><Relationship Id="rId61" Type="http://schemas.openxmlformats.org/officeDocument/2006/relationships/tags" Target="../tags/tag420.xml"/><Relationship Id="rId8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image" Target="../media/image23.png"/><Relationship Id="rId3" Type="http://schemas.openxmlformats.org/officeDocument/2006/relationships/tags" Target="../tags/tag442.xml"/><Relationship Id="rId21" Type="http://schemas.openxmlformats.org/officeDocument/2006/relationships/image" Target="../media/image29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image" Target="../media/image22.png"/><Relationship Id="rId2" Type="http://schemas.openxmlformats.org/officeDocument/2006/relationships/tags" Target="../tags/tag441.xml"/><Relationship Id="rId16" Type="http://schemas.openxmlformats.org/officeDocument/2006/relationships/image" Target="../media/image34.png"/><Relationship Id="rId20" Type="http://schemas.openxmlformats.org/officeDocument/2006/relationships/image" Target="../media/image28.png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5" Type="http://schemas.openxmlformats.org/officeDocument/2006/relationships/tags" Target="../tags/tag4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449.xml"/><Relationship Id="rId19" Type="http://schemas.openxmlformats.org/officeDocument/2006/relationships/image" Target="../media/image21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image" Target="../media/image23.png"/><Relationship Id="rId3" Type="http://schemas.openxmlformats.org/officeDocument/2006/relationships/tags" Target="../tags/tag456.xml"/><Relationship Id="rId21" Type="http://schemas.openxmlformats.org/officeDocument/2006/relationships/image" Target="../media/image29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image" Target="../media/image22.png"/><Relationship Id="rId2" Type="http://schemas.openxmlformats.org/officeDocument/2006/relationships/tags" Target="../tags/tag455.xml"/><Relationship Id="rId16" Type="http://schemas.openxmlformats.org/officeDocument/2006/relationships/image" Target="../media/image34.png"/><Relationship Id="rId20" Type="http://schemas.openxmlformats.org/officeDocument/2006/relationships/image" Target="../media/image28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63.xml"/><Relationship Id="rId19" Type="http://schemas.openxmlformats.org/officeDocument/2006/relationships/image" Target="../media/image21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szkic, design, typografia&#10;&#10;Opis wygenerowany automatycznie">
            <a:extLst>
              <a:ext uri="{FF2B5EF4-FFF2-40B4-BE49-F238E27FC236}">
                <a16:creationId xmlns:a16="http://schemas.microsoft.com/office/drawing/2014/main" id="{FF7DE009-1777-7632-499A-DF36CD8C9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752528" cy="36955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53960" y="-1244034"/>
            <a:ext cx="9180512" cy="268017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Quantum </a:t>
            </a:r>
            <a:r>
              <a:rPr lang="pl-PL" sz="3600" dirty="0" err="1"/>
              <a:t>metrology</a:t>
            </a:r>
            <a:r>
              <a:rPr lang="pl-PL" sz="3600" dirty="0"/>
              <a:t> </a:t>
            </a:r>
            <a:r>
              <a:rPr lang="pl-PL" sz="3600" dirty="0" err="1"/>
              <a:t>using</a:t>
            </a:r>
            <a:r>
              <a:rPr lang="pl-PL" sz="3600" dirty="0"/>
              <a:t> quantum </a:t>
            </a:r>
            <a:r>
              <a:rPr lang="pl-PL" sz="3600" dirty="0" err="1"/>
              <a:t>combs</a:t>
            </a:r>
            <a:r>
              <a:rPr lang="pl-PL" sz="3600" dirty="0"/>
              <a:t> and tensor network </a:t>
            </a:r>
            <a:r>
              <a:rPr lang="pl-PL" sz="3600" dirty="0" err="1"/>
              <a:t>formalism</a:t>
            </a:r>
            <a:br>
              <a:rPr lang="pl-PL" sz="2400" dirty="0"/>
            </a:br>
            <a:endParaRPr lang="en-US" sz="1100" dirty="0"/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white"/>
                </a:solidFill>
              </a:rPr>
              <a:t>Rafal</a:t>
            </a:r>
            <a:r>
              <a:rPr lang="pl-PL" sz="2000" dirty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>
                <a:solidFill>
                  <a:schemeClr val="bg1"/>
                </a:solidFill>
              </a:rPr>
              <a:t>Faculty</a:t>
            </a:r>
            <a:r>
              <a:rPr lang="pl-PL" sz="1600" i="1" dirty="0">
                <a:solidFill>
                  <a:schemeClr val="bg1"/>
                </a:solidFill>
              </a:rPr>
              <a:t>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143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optimization</a:t>
            </a:r>
            <a:r>
              <a:rPr lang="pl-PL" dirty="0"/>
              <a:t> for </a:t>
            </a:r>
            <a:r>
              <a:rPr lang="pl-PL" dirty="0" err="1"/>
              <a:t>combs</a:t>
            </a:r>
            <a:endParaRPr lang="pl-PL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591E6D9-1C28-8ED6-A190-23A083AF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2327"/>
            <a:ext cx="1016796" cy="13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898F010D-7190-6448-6452-4CCDF62D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542273"/>
            <a:ext cx="2088232" cy="4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AC9311F-415A-D1A7-C06B-CF67931FEC30}"/>
              </a:ext>
            </a:extLst>
          </p:cNvPr>
          <p:cNvSpPr txBox="1"/>
          <p:nvPr/>
        </p:nvSpPr>
        <p:spPr>
          <a:xfrm>
            <a:off x="101774" y="4288572"/>
            <a:ext cx="3467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Link </a:t>
            </a:r>
            <a:r>
              <a:rPr lang="pl-PL" sz="2000" dirty="0" err="1"/>
              <a:t>product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1600" dirty="0" err="1"/>
              <a:t>concatination</a:t>
            </a:r>
            <a:r>
              <a:rPr lang="pl-PL" sz="1600" dirty="0"/>
              <a:t> of </a:t>
            </a:r>
            <a:r>
              <a:rPr lang="pl-PL" sz="1600" dirty="0" err="1"/>
              <a:t>maps</a:t>
            </a:r>
            <a:r>
              <a:rPr lang="pl-PL" sz="1600" dirty="0"/>
              <a:t>, on the </a:t>
            </a:r>
            <a:r>
              <a:rPr lang="pl-PL" sz="1600" dirty="0" err="1"/>
              <a:t>level</a:t>
            </a:r>
            <a:r>
              <a:rPr lang="pl-PL" sz="1600" dirty="0"/>
              <a:t> of </a:t>
            </a:r>
            <a:r>
              <a:rPr lang="pl-PL" sz="1600" dirty="0" err="1"/>
              <a:t>Choi</a:t>
            </a:r>
            <a:r>
              <a:rPr lang="pl-PL" sz="1600" dirty="0"/>
              <a:t> </a:t>
            </a:r>
            <a:r>
              <a:rPr lang="pl-PL" sz="1600" dirty="0" err="1"/>
              <a:t>operators</a:t>
            </a:r>
            <a:endParaRPr lang="pl-PL" sz="1600" dirty="0"/>
          </a:p>
          <a:p>
            <a:pPr algn="ctr"/>
            <a:r>
              <a:rPr lang="pl-PL" sz="1600" dirty="0"/>
              <a:t>(</a:t>
            </a:r>
            <a:r>
              <a:rPr lang="pl-PL" sz="1600" dirty="0" err="1"/>
              <a:t>linear</a:t>
            </a:r>
            <a:r>
              <a:rPr lang="pl-PL" sz="1600" dirty="0"/>
              <a:t> in </a:t>
            </a:r>
            <a:r>
              <a:rPr lang="pl-PL" sz="1600" dirty="0" err="1"/>
              <a:t>both</a:t>
            </a:r>
            <a:r>
              <a:rPr lang="pl-PL" sz="1600" dirty="0"/>
              <a:t> </a:t>
            </a:r>
            <a:r>
              <a:rPr lang="pl-PL" sz="1600" dirty="0" err="1"/>
              <a:t>arguments</a:t>
            </a:r>
            <a:r>
              <a:rPr lang="pl-PL" sz="1600" dirty="0"/>
              <a:t>)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460CF77-2695-38B5-B2C4-AD341C146CC5}"/>
              </a:ext>
            </a:extLst>
          </p:cNvPr>
          <p:cNvCxnSpPr/>
          <p:nvPr/>
        </p:nvCxnSpPr>
        <p:spPr>
          <a:xfrm flipV="1">
            <a:off x="2051720" y="3933056"/>
            <a:ext cx="432048" cy="24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366A1CA8-4CA3-52A7-2229-472E6BDBE9AF}"/>
              </a:ext>
            </a:extLst>
          </p:cNvPr>
          <p:cNvGrpSpPr/>
          <p:nvPr/>
        </p:nvGrpSpPr>
        <p:grpSpPr>
          <a:xfrm>
            <a:off x="3911857" y="3480225"/>
            <a:ext cx="6194819" cy="1624840"/>
            <a:chOff x="3911857" y="3480225"/>
            <a:chExt cx="6194819" cy="1624840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51DD7EF5-54E2-E762-1699-7E2F965BB6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3" r="-42860"/>
            <a:stretch/>
          </p:blipFill>
          <p:spPr bwMode="auto">
            <a:xfrm>
              <a:off x="5822676" y="4564844"/>
              <a:ext cx="4284000" cy="54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E013BA3-2201-A8F5-F8BC-DCB6EB3F471D}"/>
                </a:ext>
              </a:extLst>
            </p:cNvPr>
            <p:cNvGrpSpPr/>
            <p:nvPr/>
          </p:nvGrpSpPr>
          <p:grpSpPr>
            <a:xfrm>
              <a:off x="3911857" y="3480225"/>
              <a:ext cx="4919464" cy="1495642"/>
              <a:chOff x="3911857" y="3480225"/>
              <a:chExt cx="4919464" cy="1495642"/>
            </a:xfrm>
          </p:grpSpPr>
          <p:pic>
            <p:nvPicPr>
              <p:cNvPr id="2057" name="Picture 9">
                <a:extLst>
                  <a:ext uri="{FF2B5EF4-FFF2-40B4-BE49-F238E27FC236}">
                    <a16:creationId xmlns:a16="http://schemas.microsoft.com/office/drawing/2014/main" id="{18F107ED-B666-314B-428B-290302F82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58315"/>
              <a:stretch/>
            </p:blipFill>
            <p:spPr bwMode="auto">
              <a:xfrm>
                <a:off x="4253972" y="3941334"/>
                <a:ext cx="3963394" cy="369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E5C7EFAF-8F5F-8F58-3878-A59C067590EF}"/>
                  </a:ext>
                </a:extLst>
              </p:cNvPr>
              <p:cNvSpPr txBox="1"/>
              <p:nvPr/>
            </p:nvSpPr>
            <p:spPr>
              <a:xfrm>
                <a:off x="3911857" y="3480225"/>
                <a:ext cx="49194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dirty="0" err="1"/>
                  <a:t>Maximizing</a:t>
                </a:r>
                <a:r>
                  <a:rPr lang="pl-PL" sz="1800" dirty="0"/>
                  <a:t> Quantum Fisher Information:</a:t>
                </a:r>
                <a:endParaRPr lang="pl-PL" dirty="0"/>
              </a:p>
            </p:txBody>
          </p:sp>
          <p:grpSp>
            <p:nvGrpSpPr>
              <p:cNvPr id="26" name="Grupa 25" descr="\documentclass{article}&#10;\usepackage{amsmath}&#10;\pagestyle{empty}&#10;\begin{document}&#10;&#10;$$&#10;F_Q(\Lambda_{\theta}^{(N)}) = &#10;$$&#10;&#10;&#10;\end{document}" title="IguanaTex Vector Display">
                <a:extLst>
                  <a:ext uri="{FF2B5EF4-FFF2-40B4-BE49-F238E27FC236}">
                    <a16:creationId xmlns:a16="http://schemas.microsoft.com/office/drawing/2014/main" id="{5CAF16BD-A677-97DE-6530-E0F1E5DB62F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4242257" y="4567912"/>
                <a:ext cx="1506440" cy="407955"/>
                <a:chOff x="9358970" y="6934525"/>
                <a:chExt cx="1313012" cy="355573"/>
              </a:xfrm>
            </p:grpSpPr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8009D762-BC93-B835-ECA8-ED6CE99331FF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9358970" y="7030295"/>
                  <a:ext cx="181592" cy="178692"/>
                </a:xfrm>
                <a:custGeom>
                  <a:avLst/>
                  <a:gdLst>
                    <a:gd name="connsiteX0" fmla="*/ 67911 w 181592"/>
                    <a:gd name="connsiteY0" fmla="*/ 93363 h 178692"/>
                    <a:gd name="connsiteX1" fmla="*/ 92693 w 181592"/>
                    <a:gd name="connsiteY1" fmla="*/ 93363 h 178692"/>
                    <a:gd name="connsiteX2" fmla="*/ 113898 w 181592"/>
                    <a:gd name="connsiteY2" fmla="*/ 105188 h 178692"/>
                    <a:gd name="connsiteX3" fmla="*/ 112110 w 181592"/>
                    <a:gd name="connsiteY3" fmla="*/ 118065 h 178692"/>
                    <a:gd name="connsiteX4" fmla="*/ 111343 w 181592"/>
                    <a:gd name="connsiteY4" fmla="*/ 120955 h 178692"/>
                    <a:gd name="connsiteX5" fmla="*/ 114409 w 181592"/>
                    <a:gd name="connsiteY5" fmla="*/ 124109 h 178692"/>
                    <a:gd name="connsiteX6" fmla="*/ 118241 w 181592"/>
                    <a:gd name="connsiteY6" fmla="*/ 118590 h 178692"/>
                    <a:gd name="connsiteX7" fmla="*/ 132293 w 181592"/>
                    <a:gd name="connsiteY7" fmla="*/ 61566 h 178692"/>
                    <a:gd name="connsiteX8" fmla="*/ 133059 w 181592"/>
                    <a:gd name="connsiteY8" fmla="*/ 57362 h 178692"/>
                    <a:gd name="connsiteX9" fmla="*/ 129994 w 181592"/>
                    <a:gd name="connsiteY9" fmla="*/ 54471 h 178692"/>
                    <a:gd name="connsiteX10" fmla="*/ 126161 w 181592"/>
                    <a:gd name="connsiteY10" fmla="*/ 59989 h 178692"/>
                    <a:gd name="connsiteX11" fmla="*/ 93204 w 181592"/>
                    <a:gd name="connsiteY11" fmla="*/ 85217 h 178692"/>
                    <a:gd name="connsiteX12" fmla="*/ 69955 w 181592"/>
                    <a:gd name="connsiteY12" fmla="*/ 85217 h 178692"/>
                    <a:gd name="connsiteX13" fmla="*/ 86306 w 181592"/>
                    <a:gd name="connsiteY13" fmla="*/ 18470 h 178692"/>
                    <a:gd name="connsiteX14" fmla="*/ 100102 w 181592"/>
                    <a:gd name="connsiteY14" fmla="*/ 8221 h 178692"/>
                    <a:gd name="connsiteX15" fmla="*/ 133826 w 181592"/>
                    <a:gd name="connsiteY15" fmla="*/ 8221 h 178692"/>
                    <a:gd name="connsiteX16" fmla="*/ 171127 w 181592"/>
                    <a:gd name="connsiteY16" fmla="*/ 37127 h 178692"/>
                    <a:gd name="connsiteX17" fmla="*/ 170360 w 181592"/>
                    <a:gd name="connsiteY17" fmla="*/ 51318 h 178692"/>
                    <a:gd name="connsiteX18" fmla="*/ 169849 w 181592"/>
                    <a:gd name="connsiteY18" fmla="*/ 56048 h 178692"/>
                    <a:gd name="connsiteX19" fmla="*/ 172915 w 181592"/>
                    <a:gd name="connsiteY19" fmla="*/ 59201 h 178692"/>
                    <a:gd name="connsiteX20" fmla="*/ 176492 w 181592"/>
                    <a:gd name="connsiteY20" fmla="*/ 52631 h 178692"/>
                    <a:gd name="connsiteX21" fmla="*/ 181601 w 181592"/>
                    <a:gd name="connsiteY21" fmla="*/ 7170 h 178692"/>
                    <a:gd name="connsiteX22" fmla="*/ 174703 w 181592"/>
                    <a:gd name="connsiteY22" fmla="*/ 75 h 178692"/>
                    <a:gd name="connsiteX23" fmla="*/ 49516 w 181592"/>
                    <a:gd name="connsiteY23" fmla="*/ 75 h 178692"/>
                    <a:gd name="connsiteX24" fmla="*/ 41852 w 181592"/>
                    <a:gd name="connsiteY24" fmla="*/ 5330 h 178692"/>
                    <a:gd name="connsiteX25" fmla="*/ 49005 w 181592"/>
                    <a:gd name="connsiteY25" fmla="*/ 8221 h 178692"/>
                    <a:gd name="connsiteX26" fmla="*/ 65612 w 181592"/>
                    <a:gd name="connsiteY26" fmla="*/ 12951 h 178692"/>
                    <a:gd name="connsiteX27" fmla="*/ 64334 w 181592"/>
                    <a:gd name="connsiteY27" fmla="*/ 19258 h 178692"/>
                    <a:gd name="connsiteX28" fmla="*/ 30610 w 181592"/>
                    <a:gd name="connsiteY28" fmla="*/ 158271 h 178692"/>
                    <a:gd name="connsiteX29" fmla="*/ 7361 w 181592"/>
                    <a:gd name="connsiteY29" fmla="*/ 170621 h 178692"/>
                    <a:gd name="connsiteX30" fmla="*/ 208 w 181592"/>
                    <a:gd name="connsiteY30" fmla="*/ 175614 h 178692"/>
                    <a:gd name="connsiteX31" fmla="*/ 4040 w 181592"/>
                    <a:gd name="connsiteY31" fmla="*/ 178768 h 178692"/>
                    <a:gd name="connsiteX32" fmla="*/ 37764 w 181592"/>
                    <a:gd name="connsiteY32" fmla="*/ 177979 h 178692"/>
                    <a:gd name="connsiteX33" fmla="*/ 75831 w 181592"/>
                    <a:gd name="connsiteY33" fmla="*/ 178768 h 178692"/>
                    <a:gd name="connsiteX34" fmla="*/ 81196 w 181592"/>
                    <a:gd name="connsiteY34" fmla="*/ 173775 h 178692"/>
                    <a:gd name="connsiteX35" fmla="*/ 79663 w 181592"/>
                    <a:gd name="connsiteY35" fmla="*/ 170884 h 178692"/>
                    <a:gd name="connsiteX36" fmla="*/ 72510 w 181592"/>
                    <a:gd name="connsiteY36" fmla="*/ 170621 h 178692"/>
                    <a:gd name="connsiteX37" fmla="*/ 59224 w 181592"/>
                    <a:gd name="connsiteY37" fmla="*/ 170096 h 178692"/>
                    <a:gd name="connsiteX38" fmla="*/ 51049 w 181592"/>
                    <a:gd name="connsiteY38" fmla="*/ 164840 h 178692"/>
                    <a:gd name="connsiteX39" fmla="*/ 52071 w 181592"/>
                    <a:gd name="connsiteY39" fmla="*/ 158796 h 178692"/>
                    <a:gd name="connsiteX40" fmla="*/ 67911 w 181592"/>
                    <a:gd name="connsiteY40" fmla="*/ 93363 h 178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81592" h="178692">
                      <a:moveTo>
                        <a:pt x="67911" y="93363"/>
                      </a:moveTo>
                      <a:lnTo>
                        <a:pt x="92693" y="93363"/>
                      </a:lnTo>
                      <a:cubicBezTo>
                        <a:pt x="111854" y="93363"/>
                        <a:pt x="113898" y="97567"/>
                        <a:pt x="113898" y="105188"/>
                      </a:cubicBezTo>
                      <a:cubicBezTo>
                        <a:pt x="113898" y="107028"/>
                        <a:pt x="113898" y="110181"/>
                        <a:pt x="112110" y="118065"/>
                      </a:cubicBezTo>
                      <a:cubicBezTo>
                        <a:pt x="111599" y="119379"/>
                        <a:pt x="111343" y="120430"/>
                        <a:pt x="111343" y="120955"/>
                      </a:cubicBezTo>
                      <a:cubicBezTo>
                        <a:pt x="111343" y="123058"/>
                        <a:pt x="112876" y="124109"/>
                        <a:pt x="114409" y="124109"/>
                      </a:cubicBezTo>
                      <a:cubicBezTo>
                        <a:pt x="116964" y="124109"/>
                        <a:pt x="116964" y="123320"/>
                        <a:pt x="118241" y="118590"/>
                      </a:cubicBezTo>
                      <a:lnTo>
                        <a:pt x="132293" y="61566"/>
                      </a:lnTo>
                      <a:cubicBezTo>
                        <a:pt x="133059" y="58675"/>
                        <a:pt x="133059" y="58150"/>
                        <a:pt x="133059" y="57362"/>
                      </a:cubicBezTo>
                      <a:cubicBezTo>
                        <a:pt x="133059" y="56836"/>
                        <a:pt x="132548" y="54471"/>
                        <a:pt x="129994" y="54471"/>
                      </a:cubicBezTo>
                      <a:cubicBezTo>
                        <a:pt x="127439" y="54471"/>
                        <a:pt x="127183" y="55785"/>
                        <a:pt x="126161" y="59989"/>
                      </a:cubicBezTo>
                      <a:cubicBezTo>
                        <a:pt x="120796" y="80487"/>
                        <a:pt x="114920" y="85217"/>
                        <a:pt x="93204" y="85217"/>
                      </a:cubicBezTo>
                      <a:lnTo>
                        <a:pt x="69955" y="85217"/>
                      </a:lnTo>
                      <a:lnTo>
                        <a:pt x="86306" y="18470"/>
                      </a:lnTo>
                      <a:cubicBezTo>
                        <a:pt x="88605" y="9272"/>
                        <a:pt x="88861" y="8221"/>
                        <a:pt x="100102" y="8221"/>
                      </a:cubicBezTo>
                      <a:lnTo>
                        <a:pt x="133826" y="8221"/>
                      </a:lnTo>
                      <a:cubicBezTo>
                        <a:pt x="165250" y="8221"/>
                        <a:pt x="171127" y="16893"/>
                        <a:pt x="171127" y="37127"/>
                      </a:cubicBezTo>
                      <a:cubicBezTo>
                        <a:pt x="171127" y="43171"/>
                        <a:pt x="171127" y="44222"/>
                        <a:pt x="170360" y="51318"/>
                      </a:cubicBezTo>
                      <a:cubicBezTo>
                        <a:pt x="169849" y="54734"/>
                        <a:pt x="169849" y="55259"/>
                        <a:pt x="169849" y="56048"/>
                      </a:cubicBezTo>
                      <a:cubicBezTo>
                        <a:pt x="169849" y="57362"/>
                        <a:pt x="170616" y="59201"/>
                        <a:pt x="172915" y="59201"/>
                      </a:cubicBezTo>
                      <a:cubicBezTo>
                        <a:pt x="175725" y="59201"/>
                        <a:pt x="175981" y="57624"/>
                        <a:pt x="176492" y="52631"/>
                      </a:cubicBezTo>
                      <a:lnTo>
                        <a:pt x="181601" y="7170"/>
                      </a:lnTo>
                      <a:cubicBezTo>
                        <a:pt x="182368" y="75"/>
                        <a:pt x="181090" y="75"/>
                        <a:pt x="174703" y="75"/>
                      </a:cubicBezTo>
                      <a:lnTo>
                        <a:pt x="49516" y="75"/>
                      </a:lnTo>
                      <a:cubicBezTo>
                        <a:pt x="44406" y="75"/>
                        <a:pt x="41852" y="75"/>
                        <a:pt x="41852" y="5330"/>
                      </a:cubicBezTo>
                      <a:cubicBezTo>
                        <a:pt x="41852" y="8221"/>
                        <a:pt x="44151" y="8221"/>
                        <a:pt x="49005" y="8221"/>
                      </a:cubicBezTo>
                      <a:cubicBezTo>
                        <a:pt x="58458" y="8221"/>
                        <a:pt x="65612" y="8221"/>
                        <a:pt x="65612" y="12951"/>
                      </a:cubicBezTo>
                      <a:cubicBezTo>
                        <a:pt x="65612" y="14002"/>
                        <a:pt x="65612" y="14528"/>
                        <a:pt x="64334" y="19258"/>
                      </a:cubicBezTo>
                      <a:lnTo>
                        <a:pt x="30610" y="158271"/>
                      </a:lnTo>
                      <a:cubicBezTo>
                        <a:pt x="28055" y="168519"/>
                        <a:pt x="27544" y="170621"/>
                        <a:pt x="7361" y="170621"/>
                      </a:cubicBezTo>
                      <a:cubicBezTo>
                        <a:pt x="3018" y="170621"/>
                        <a:pt x="208" y="170621"/>
                        <a:pt x="208" y="175614"/>
                      </a:cubicBezTo>
                      <a:cubicBezTo>
                        <a:pt x="208" y="178768"/>
                        <a:pt x="3273" y="178768"/>
                        <a:pt x="4040" y="178768"/>
                      </a:cubicBezTo>
                      <a:cubicBezTo>
                        <a:pt x="11449" y="178768"/>
                        <a:pt x="30355" y="177979"/>
                        <a:pt x="37764" y="177979"/>
                      </a:cubicBezTo>
                      <a:cubicBezTo>
                        <a:pt x="46195" y="177979"/>
                        <a:pt x="67400" y="178768"/>
                        <a:pt x="75831" y="178768"/>
                      </a:cubicBezTo>
                      <a:cubicBezTo>
                        <a:pt x="78130" y="178768"/>
                        <a:pt x="81196" y="178768"/>
                        <a:pt x="81196" y="173775"/>
                      </a:cubicBezTo>
                      <a:cubicBezTo>
                        <a:pt x="81196" y="171673"/>
                        <a:pt x="79663" y="171147"/>
                        <a:pt x="79663" y="170884"/>
                      </a:cubicBezTo>
                      <a:cubicBezTo>
                        <a:pt x="78897" y="170621"/>
                        <a:pt x="78386" y="170621"/>
                        <a:pt x="72510" y="170621"/>
                      </a:cubicBezTo>
                      <a:cubicBezTo>
                        <a:pt x="66889" y="170621"/>
                        <a:pt x="65612" y="170621"/>
                        <a:pt x="59224" y="170096"/>
                      </a:cubicBezTo>
                      <a:cubicBezTo>
                        <a:pt x="51815" y="169307"/>
                        <a:pt x="51049" y="168256"/>
                        <a:pt x="51049" y="164840"/>
                      </a:cubicBezTo>
                      <a:cubicBezTo>
                        <a:pt x="51049" y="164315"/>
                        <a:pt x="51049" y="162738"/>
                        <a:pt x="52071" y="158796"/>
                      </a:cubicBezTo>
                      <a:lnTo>
                        <a:pt x="67911" y="93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7" name="Dowolny kształt: kształt 16">
                  <a:extLst>
                    <a:ext uri="{FF2B5EF4-FFF2-40B4-BE49-F238E27FC236}">
                      <a16:creationId xmlns:a16="http://schemas.microsoft.com/office/drawing/2014/main" id="{2B0006FC-D522-C79F-A311-A1062BEB67D9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9525893" y="7119089"/>
                  <a:ext cx="135917" cy="165001"/>
                </a:xfrm>
                <a:custGeom>
                  <a:avLst/>
                  <a:gdLst>
                    <a:gd name="connsiteX0" fmla="*/ 71034 w 135917"/>
                    <a:gd name="connsiteY0" fmla="*/ 140429 h 165001"/>
                    <a:gd name="connsiteX1" fmla="*/ 88024 w 135917"/>
                    <a:gd name="connsiteY1" fmla="*/ 165078 h 165001"/>
                    <a:gd name="connsiteX2" fmla="*/ 120036 w 135917"/>
                    <a:gd name="connsiteY2" fmla="*/ 129392 h 165001"/>
                    <a:gd name="connsiteX3" fmla="*/ 117532 w 135917"/>
                    <a:gd name="connsiteY3" fmla="*/ 126817 h 165001"/>
                    <a:gd name="connsiteX4" fmla="*/ 115029 w 135917"/>
                    <a:gd name="connsiteY4" fmla="*/ 129208 h 165001"/>
                    <a:gd name="connsiteX5" fmla="*/ 92853 w 135917"/>
                    <a:gd name="connsiteY5" fmla="*/ 145764 h 165001"/>
                    <a:gd name="connsiteX6" fmla="*/ 78724 w 135917"/>
                    <a:gd name="connsiteY6" fmla="*/ 127921 h 165001"/>
                    <a:gd name="connsiteX7" fmla="*/ 136132 w 135917"/>
                    <a:gd name="connsiteY7" fmla="*/ 51214 h 165001"/>
                    <a:gd name="connsiteX8" fmla="*/ 84268 w 135917"/>
                    <a:gd name="connsiteY8" fmla="*/ 76 h 165001"/>
                    <a:gd name="connsiteX9" fmla="*/ 214 w 135917"/>
                    <a:gd name="connsiteY9" fmla="*/ 82669 h 165001"/>
                    <a:gd name="connsiteX10" fmla="*/ 52256 w 135917"/>
                    <a:gd name="connsiteY10" fmla="*/ 133071 h 165001"/>
                    <a:gd name="connsiteX11" fmla="*/ 71034 w 135917"/>
                    <a:gd name="connsiteY11" fmla="*/ 130496 h 165001"/>
                    <a:gd name="connsiteX12" fmla="*/ 71034 w 135917"/>
                    <a:gd name="connsiteY12" fmla="*/ 140429 h 165001"/>
                    <a:gd name="connsiteX13" fmla="*/ 40095 w 135917"/>
                    <a:gd name="connsiteY13" fmla="*/ 124793 h 165001"/>
                    <a:gd name="connsiteX14" fmla="*/ 17561 w 135917"/>
                    <a:gd name="connsiteY14" fmla="*/ 87268 h 165001"/>
                    <a:gd name="connsiteX15" fmla="*/ 37591 w 135917"/>
                    <a:gd name="connsiteY15" fmla="*/ 30244 h 165001"/>
                    <a:gd name="connsiteX16" fmla="*/ 82838 w 135917"/>
                    <a:gd name="connsiteY16" fmla="*/ 5963 h 165001"/>
                    <a:gd name="connsiteX17" fmla="*/ 118784 w 135917"/>
                    <a:gd name="connsiteY17" fmla="*/ 46247 h 165001"/>
                    <a:gd name="connsiteX18" fmla="*/ 77294 w 135917"/>
                    <a:gd name="connsiteY18" fmla="*/ 120930 h 165001"/>
                    <a:gd name="connsiteX19" fmla="*/ 59231 w 135917"/>
                    <a:gd name="connsiteY19" fmla="*/ 101616 h 165001"/>
                    <a:gd name="connsiteX20" fmla="*/ 39380 w 135917"/>
                    <a:gd name="connsiteY20" fmla="*/ 120011 h 165001"/>
                    <a:gd name="connsiteX21" fmla="*/ 40095 w 135917"/>
                    <a:gd name="connsiteY21" fmla="*/ 124793 h 165001"/>
                    <a:gd name="connsiteX22" fmla="*/ 71034 w 135917"/>
                    <a:gd name="connsiteY22" fmla="*/ 123874 h 165001"/>
                    <a:gd name="connsiteX23" fmla="*/ 53508 w 135917"/>
                    <a:gd name="connsiteY23" fmla="*/ 127185 h 165001"/>
                    <a:gd name="connsiteX24" fmla="*/ 44387 w 135917"/>
                    <a:gd name="connsiteY24" fmla="*/ 120011 h 165001"/>
                    <a:gd name="connsiteX25" fmla="*/ 59231 w 135917"/>
                    <a:gd name="connsiteY25" fmla="*/ 106766 h 165001"/>
                    <a:gd name="connsiteX26" fmla="*/ 71034 w 135917"/>
                    <a:gd name="connsiteY26" fmla="*/ 123874 h 165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917" h="165001">
                      <a:moveTo>
                        <a:pt x="71034" y="140429"/>
                      </a:moveTo>
                      <a:cubicBezTo>
                        <a:pt x="71034" y="152386"/>
                        <a:pt x="73359" y="165078"/>
                        <a:pt x="88024" y="165078"/>
                      </a:cubicBezTo>
                      <a:cubicBezTo>
                        <a:pt x="109663" y="165078"/>
                        <a:pt x="120036" y="133439"/>
                        <a:pt x="120036" y="129392"/>
                      </a:cubicBezTo>
                      <a:cubicBezTo>
                        <a:pt x="120036" y="128104"/>
                        <a:pt x="118963" y="126817"/>
                        <a:pt x="117532" y="126817"/>
                      </a:cubicBezTo>
                      <a:cubicBezTo>
                        <a:pt x="115744" y="126817"/>
                        <a:pt x="115207" y="128472"/>
                        <a:pt x="115029" y="129208"/>
                      </a:cubicBezTo>
                      <a:cubicBezTo>
                        <a:pt x="110736" y="142085"/>
                        <a:pt x="98933" y="145764"/>
                        <a:pt x="92853" y="145764"/>
                      </a:cubicBezTo>
                      <a:cubicBezTo>
                        <a:pt x="85699" y="145764"/>
                        <a:pt x="81943" y="142636"/>
                        <a:pt x="78724" y="127921"/>
                      </a:cubicBezTo>
                      <a:cubicBezTo>
                        <a:pt x="110558" y="116332"/>
                        <a:pt x="136132" y="83773"/>
                        <a:pt x="136132" y="51214"/>
                      </a:cubicBezTo>
                      <a:cubicBezTo>
                        <a:pt x="136132" y="22334"/>
                        <a:pt x="115923" y="76"/>
                        <a:pt x="84268" y="76"/>
                      </a:cubicBezTo>
                      <a:cubicBezTo>
                        <a:pt x="41526" y="76"/>
                        <a:pt x="214" y="41281"/>
                        <a:pt x="214" y="82669"/>
                      </a:cubicBezTo>
                      <a:cubicBezTo>
                        <a:pt x="214" y="112285"/>
                        <a:pt x="21496" y="133071"/>
                        <a:pt x="52256" y="133071"/>
                      </a:cubicBezTo>
                      <a:cubicBezTo>
                        <a:pt x="55654" y="133071"/>
                        <a:pt x="61735" y="132887"/>
                        <a:pt x="71034" y="130496"/>
                      </a:cubicBezTo>
                      <a:lnTo>
                        <a:pt x="71034" y="140429"/>
                      </a:lnTo>
                      <a:close/>
                      <a:moveTo>
                        <a:pt x="40095" y="124793"/>
                      </a:moveTo>
                      <a:cubicBezTo>
                        <a:pt x="30795" y="121482"/>
                        <a:pt x="17561" y="111917"/>
                        <a:pt x="17561" y="87268"/>
                      </a:cubicBezTo>
                      <a:cubicBezTo>
                        <a:pt x="17561" y="75495"/>
                        <a:pt x="21317" y="51030"/>
                        <a:pt x="37591" y="30244"/>
                      </a:cubicBezTo>
                      <a:cubicBezTo>
                        <a:pt x="48858" y="16080"/>
                        <a:pt x="66206" y="5963"/>
                        <a:pt x="82838" y="5963"/>
                      </a:cubicBezTo>
                      <a:cubicBezTo>
                        <a:pt x="102331" y="5963"/>
                        <a:pt x="118784" y="19391"/>
                        <a:pt x="118784" y="46247"/>
                      </a:cubicBezTo>
                      <a:cubicBezTo>
                        <a:pt x="118784" y="64642"/>
                        <a:pt x="110021" y="104191"/>
                        <a:pt x="77294" y="120930"/>
                      </a:cubicBezTo>
                      <a:cubicBezTo>
                        <a:pt x="74432" y="109342"/>
                        <a:pt x="69782" y="101616"/>
                        <a:pt x="59231" y="101616"/>
                      </a:cubicBezTo>
                      <a:cubicBezTo>
                        <a:pt x="49216" y="101616"/>
                        <a:pt x="39380" y="110261"/>
                        <a:pt x="39380" y="120011"/>
                      </a:cubicBezTo>
                      <a:cubicBezTo>
                        <a:pt x="39380" y="123322"/>
                        <a:pt x="39559" y="123506"/>
                        <a:pt x="40095" y="124793"/>
                      </a:cubicBezTo>
                      <a:close/>
                      <a:moveTo>
                        <a:pt x="71034" y="123874"/>
                      </a:moveTo>
                      <a:cubicBezTo>
                        <a:pt x="67100" y="125345"/>
                        <a:pt x="60483" y="127185"/>
                        <a:pt x="53508" y="127185"/>
                      </a:cubicBezTo>
                      <a:cubicBezTo>
                        <a:pt x="50647" y="127185"/>
                        <a:pt x="44387" y="127185"/>
                        <a:pt x="44387" y="120011"/>
                      </a:cubicBezTo>
                      <a:cubicBezTo>
                        <a:pt x="44387" y="113021"/>
                        <a:pt x="51720" y="106766"/>
                        <a:pt x="59231" y="106766"/>
                      </a:cubicBezTo>
                      <a:cubicBezTo>
                        <a:pt x="65669" y="106766"/>
                        <a:pt x="70498" y="109710"/>
                        <a:pt x="71034" y="1238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" name="Dowolny kształt: kształt 17">
                  <a:extLst>
                    <a:ext uri="{FF2B5EF4-FFF2-40B4-BE49-F238E27FC236}">
                      <a16:creationId xmlns:a16="http://schemas.microsoft.com/office/drawing/2014/main" id="{A447F53A-7995-8925-4F3F-6545D611C013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9712518" y="7011900"/>
                  <a:ext cx="59272" cy="262783"/>
                </a:xfrm>
                <a:custGeom>
                  <a:avLst/>
                  <a:gdLst>
                    <a:gd name="connsiteX0" fmla="*/ 59493 w 59272"/>
                    <a:gd name="connsiteY0" fmla="*/ 260231 h 262783"/>
                    <a:gd name="connsiteX1" fmla="*/ 55150 w 59272"/>
                    <a:gd name="connsiteY1" fmla="*/ 254449 h 262783"/>
                    <a:gd name="connsiteX2" fmla="*/ 15039 w 59272"/>
                    <a:gd name="connsiteY2" fmla="*/ 131467 h 262783"/>
                    <a:gd name="connsiteX3" fmla="*/ 56172 w 59272"/>
                    <a:gd name="connsiteY3" fmla="*/ 7170 h 262783"/>
                    <a:gd name="connsiteX4" fmla="*/ 59493 w 59272"/>
                    <a:gd name="connsiteY4" fmla="*/ 2703 h 262783"/>
                    <a:gd name="connsiteX5" fmla="*/ 56938 w 59272"/>
                    <a:gd name="connsiteY5" fmla="*/ 75 h 262783"/>
                    <a:gd name="connsiteX6" fmla="*/ 16316 w 59272"/>
                    <a:gd name="connsiteY6" fmla="*/ 51318 h 262783"/>
                    <a:gd name="connsiteX7" fmla="*/ 221 w 59272"/>
                    <a:gd name="connsiteY7" fmla="*/ 131467 h 262783"/>
                    <a:gd name="connsiteX8" fmla="*/ 17083 w 59272"/>
                    <a:gd name="connsiteY8" fmla="*/ 213455 h 262783"/>
                    <a:gd name="connsiteX9" fmla="*/ 56938 w 59272"/>
                    <a:gd name="connsiteY9" fmla="*/ 262859 h 262783"/>
                    <a:gd name="connsiteX10" fmla="*/ 59493 w 59272"/>
                    <a:gd name="connsiteY10" fmla="*/ 260231 h 262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272" h="262783">
                      <a:moveTo>
                        <a:pt x="59493" y="260231"/>
                      </a:moveTo>
                      <a:cubicBezTo>
                        <a:pt x="59493" y="259442"/>
                        <a:pt x="59493" y="258917"/>
                        <a:pt x="55150" y="254449"/>
                      </a:cubicBezTo>
                      <a:cubicBezTo>
                        <a:pt x="23214" y="221339"/>
                        <a:pt x="15039" y="171673"/>
                        <a:pt x="15039" y="131467"/>
                      </a:cubicBezTo>
                      <a:cubicBezTo>
                        <a:pt x="15039" y="85742"/>
                        <a:pt x="24747" y="40018"/>
                        <a:pt x="56172" y="7170"/>
                      </a:cubicBezTo>
                      <a:cubicBezTo>
                        <a:pt x="59493" y="4016"/>
                        <a:pt x="59493" y="3491"/>
                        <a:pt x="59493" y="2703"/>
                      </a:cubicBezTo>
                      <a:cubicBezTo>
                        <a:pt x="59493" y="863"/>
                        <a:pt x="58471" y="75"/>
                        <a:pt x="56938" y="75"/>
                      </a:cubicBezTo>
                      <a:cubicBezTo>
                        <a:pt x="54383" y="75"/>
                        <a:pt x="31390" y="17944"/>
                        <a:pt x="16316" y="51318"/>
                      </a:cubicBezTo>
                      <a:cubicBezTo>
                        <a:pt x="3287" y="80224"/>
                        <a:pt x="221" y="109393"/>
                        <a:pt x="221" y="131467"/>
                      </a:cubicBezTo>
                      <a:cubicBezTo>
                        <a:pt x="221" y="151964"/>
                        <a:pt x="3031" y="183761"/>
                        <a:pt x="17083" y="213455"/>
                      </a:cubicBezTo>
                      <a:cubicBezTo>
                        <a:pt x="32412" y="245778"/>
                        <a:pt x="54383" y="262859"/>
                        <a:pt x="56938" y="262859"/>
                      </a:cubicBezTo>
                      <a:cubicBezTo>
                        <a:pt x="58471" y="262859"/>
                        <a:pt x="59493" y="262070"/>
                        <a:pt x="59493" y="2602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" name="Dowolny kształt: kształt 18">
                  <a:extLst>
                    <a:ext uri="{FF2B5EF4-FFF2-40B4-BE49-F238E27FC236}">
                      <a16:creationId xmlns:a16="http://schemas.microsoft.com/office/drawing/2014/main" id="{28567AC8-67FB-3425-BC5E-D857016FA986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9794756" y="7020835"/>
                  <a:ext cx="160699" cy="188153"/>
                </a:xfrm>
                <a:custGeom>
                  <a:avLst/>
                  <a:gdLst>
                    <a:gd name="connsiteX0" fmla="*/ 86578 w 160699"/>
                    <a:gd name="connsiteY0" fmla="*/ 5593 h 188153"/>
                    <a:gd name="connsiteX1" fmla="*/ 80702 w 160699"/>
                    <a:gd name="connsiteY1" fmla="*/ 75 h 188153"/>
                    <a:gd name="connsiteX2" fmla="*/ 74826 w 160699"/>
                    <a:gd name="connsiteY2" fmla="*/ 5593 h 188153"/>
                    <a:gd name="connsiteX3" fmla="*/ 25773 w 160699"/>
                    <a:gd name="connsiteY3" fmla="*/ 161950 h 188153"/>
                    <a:gd name="connsiteX4" fmla="*/ 225 w 160699"/>
                    <a:gd name="connsiteY4" fmla="*/ 180082 h 188153"/>
                    <a:gd name="connsiteX5" fmla="*/ 225 w 160699"/>
                    <a:gd name="connsiteY5" fmla="*/ 188228 h 188153"/>
                    <a:gd name="connsiteX6" fmla="*/ 23985 w 160699"/>
                    <a:gd name="connsiteY6" fmla="*/ 187440 h 188153"/>
                    <a:gd name="connsiteX7" fmla="*/ 52854 w 160699"/>
                    <a:gd name="connsiteY7" fmla="*/ 188228 h 188153"/>
                    <a:gd name="connsiteX8" fmla="*/ 52854 w 160699"/>
                    <a:gd name="connsiteY8" fmla="*/ 180082 h 188153"/>
                    <a:gd name="connsiteX9" fmla="*/ 33182 w 160699"/>
                    <a:gd name="connsiteY9" fmla="*/ 166417 h 188153"/>
                    <a:gd name="connsiteX10" fmla="*/ 34460 w 160699"/>
                    <a:gd name="connsiteY10" fmla="*/ 160636 h 188153"/>
                    <a:gd name="connsiteX11" fmla="*/ 72782 w 160699"/>
                    <a:gd name="connsiteY11" fmla="*/ 38178 h 188153"/>
                    <a:gd name="connsiteX12" fmla="*/ 113149 w 160699"/>
                    <a:gd name="connsiteY12" fmla="*/ 167468 h 188153"/>
                    <a:gd name="connsiteX13" fmla="*/ 114426 w 160699"/>
                    <a:gd name="connsiteY13" fmla="*/ 172198 h 188153"/>
                    <a:gd name="connsiteX14" fmla="*/ 92710 w 160699"/>
                    <a:gd name="connsiteY14" fmla="*/ 180082 h 188153"/>
                    <a:gd name="connsiteX15" fmla="*/ 92710 w 160699"/>
                    <a:gd name="connsiteY15" fmla="*/ 188228 h 188153"/>
                    <a:gd name="connsiteX16" fmla="*/ 129500 w 160699"/>
                    <a:gd name="connsiteY16" fmla="*/ 187440 h 188153"/>
                    <a:gd name="connsiteX17" fmla="*/ 160924 w 160699"/>
                    <a:gd name="connsiteY17" fmla="*/ 188228 h 188153"/>
                    <a:gd name="connsiteX18" fmla="*/ 160924 w 160699"/>
                    <a:gd name="connsiteY18" fmla="*/ 180082 h 188153"/>
                    <a:gd name="connsiteX19" fmla="*/ 137675 w 160699"/>
                    <a:gd name="connsiteY19" fmla="*/ 168782 h 188153"/>
                    <a:gd name="connsiteX20" fmla="*/ 86578 w 160699"/>
                    <a:gd name="connsiteY20" fmla="*/ 5593 h 18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0699" h="188153">
                      <a:moveTo>
                        <a:pt x="86578" y="5593"/>
                      </a:moveTo>
                      <a:cubicBezTo>
                        <a:pt x="85045" y="600"/>
                        <a:pt x="83512" y="75"/>
                        <a:pt x="80702" y="75"/>
                      </a:cubicBezTo>
                      <a:cubicBezTo>
                        <a:pt x="76614" y="75"/>
                        <a:pt x="76103" y="1126"/>
                        <a:pt x="74826" y="5593"/>
                      </a:cubicBezTo>
                      <a:lnTo>
                        <a:pt x="25773" y="161950"/>
                      </a:lnTo>
                      <a:cubicBezTo>
                        <a:pt x="23218" y="169833"/>
                        <a:pt x="18109" y="180082"/>
                        <a:pt x="225" y="180082"/>
                      </a:cubicBezTo>
                      <a:lnTo>
                        <a:pt x="225" y="188228"/>
                      </a:lnTo>
                      <a:cubicBezTo>
                        <a:pt x="8656" y="187702"/>
                        <a:pt x="21685" y="187440"/>
                        <a:pt x="23985" y="187440"/>
                      </a:cubicBezTo>
                      <a:cubicBezTo>
                        <a:pt x="31394" y="187440"/>
                        <a:pt x="44934" y="187965"/>
                        <a:pt x="52854" y="188228"/>
                      </a:cubicBezTo>
                      <a:lnTo>
                        <a:pt x="52854" y="180082"/>
                      </a:lnTo>
                      <a:cubicBezTo>
                        <a:pt x="39058" y="179819"/>
                        <a:pt x="33182" y="172724"/>
                        <a:pt x="33182" y="166417"/>
                      </a:cubicBezTo>
                      <a:cubicBezTo>
                        <a:pt x="33182" y="165103"/>
                        <a:pt x="33182" y="164315"/>
                        <a:pt x="34460" y="160636"/>
                      </a:cubicBezTo>
                      <a:lnTo>
                        <a:pt x="72782" y="38178"/>
                      </a:lnTo>
                      <a:lnTo>
                        <a:pt x="113149" y="167468"/>
                      </a:lnTo>
                      <a:cubicBezTo>
                        <a:pt x="114426" y="171147"/>
                        <a:pt x="114426" y="171673"/>
                        <a:pt x="114426" y="172198"/>
                      </a:cubicBezTo>
                      <a:cubicBezTo>
                        <a:pt x="114426" y="180082"/>
                        <a:pt x="99353" y="180082"/>
                        <a:pt x="92710" y="180082"/>
                      </a:cubicBezTo>
                      <a:lnTo>
                        <a:pt x="92710" y="188228"/>
                      </a:lnTo>
                      <a:cubicBezTo>
                        <a:pt x="101652" y="187440"/>
                        <a:pt x="119791" y="187440"/>
                        <a:pt x="129500" y="187440"/>
                      </a:cubicBezTo>
                      <a:cubicBezTo>
                        <a:pt x="139464" y="187440"/>
                        <a:pt x="150960" y="187965"/>
                        <a:pt x="160924" y="188228"/>
                      </a:cubicBezTo>
                      <a:lnTo>
                        <a:pt x="160924" y="180082"/>
                      </a:lnTo>
                      <a:cubicBezTo>
                        <a:pt x="141507" y="180082"/>
                        <a:pt x="140741" y="178505"/>
                        <a:pt x="137675" y="168782"/>
                      </a:cubicBezTo>
                      <a:lnTo>
                        <a:pt x="86578" y="55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0" name="Dowolny kształt: kształt 19">
                  <a:extLst>
                    <a:ext uri="{FF2B5EF4-FFF2-40B4-BE49-F238E27FC236}">
                      <a16:creationId xmlns:a16="http://schemas.microsoft.com/office/drawing/2014/main" id="{07EB698F-D553-CEA5-D5D8-8979C4FF8730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9984567" y="6934525"/>
                  <a:ext cx="46498" cy="183764"/>
                </a:xfrm>
                <a:custGeom>
                  <a:avLst/>
                  <a:gdLst>
                    <a:gd name="connsiteX0" fmla="*/ 43153 w 46498"/>
                    <a:gd name="connsiteY0" fmla="*/ 70 h 183764"/>
                    <a:gd name="connsiteX1" fmla="*/ 232 w 46498"/>
                    <a:gd name="connsiteY1" fmla="*/ 91860 h 183764"/>
                    <a:gd name="connsiteX2" fmla="*/ 43153 w 46498"/>
                    <a:gd name="connsiteY2" fmla="*/ 183834 h 183764"/>
                    <a:gd name="connsiteX3" fmla="*/ 46730 w 46498"/>
                    <a:gd name="connsiteY3" fmla="*/ 181627 h 183764"/>
                    <a:gd name="connsiteX4" fmla="*/ 44941 w 46498"/>
                    <a:gd name="connsiteY4" fmla="*/ 178868 h 183764"/>
                    <a:gd name="connsiteX5" fmla="*/ 12393 w 46498"/>
                    <a:gd name="connsiteY5" fmla="*/ 92044 h 183764"/>
                    <a:gd name="connsiteX6" fmla="*/ 45478 w 46498"/>
                    <a:gd name="connsiteY6" fmla="*/ 4484 h 183764"/>
                    <a:gd name="connsiteX7" fmla="*/ 46730 w 46498"/>
                    <a:gd name="connsiteY7" fmla="*/ 2277 h 183764"/>
                    <a:gd name="connsiteX8" fmla="*/ 43153 w 46498"/>
                    <a:gd name="connsiteY8" fmla="*/ 70 h 183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98" h="183764">
                      <a:moveTo>
                        <a:pt x="43153" y="70"/>
                      </a:moveTo>
                      <a:cubicBezTo>
                        <a:pt x="9173" y="24719"/>
                        <a:pt x="232" y="63716"/>
                        <a:pt x="232" y="91860"/>
                      </a:cubicBezTo>
                      <a:cubicBezTo>
                        <a:pt x="232" y="117797"/>
                        <a:pt x="7743" y="158081"/>
                        <a:pt x="43153" y="183834"/>
                      </a:cubicBezTo>
                      <a:cubicBezTo>
                        <a:pt x="44584" y="183834"/>
                        <a:pt x="46730" y="183834"/>
                        <a:pt x="46730" y="181627"/>
                      </a:cubicBezTo>
                      <a:cubicBezTo>
                        <a:pt x="46730" y="180523"/>
                        <a:pt x="46193" y="180155"/>
                        <a:pt x="44941" y="178868"/>
                      </a:cubicBezTo>
                      <a:cubicBezTo>
                        <a:pt x="21156" y="156794"/>
                        <a:pt x="12393" y="125523"/>
                        <a:pt x="12393" y="92044"/>
                      </a:cubicBezTo>
                      <a:cubicBezTo>
                        <a:pt x="12393" y="42378"/>
                        <a:pt x="30813" y="18097"/>
                        <a:pt x="45478" y="4484"/>
                      </a:cubicBezTo>
                      <a:cubicBezTo>
                        <a:pt x="46193" y="3749"/>
                        <a:pt x="46730" y="3197"/>
                        <a:pt x="46730" y="2277"/>
                      </a:cubicBezTo>
                      <a:cubicBezTo>
                        <a:pt x="46730" y="70"/>
                        <a:pt x="44584" y="70"/>
                        <a:pt x="43153" y="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32A5746B-8033-C1D1-5297-BC018958695C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0056180" y="6946850"/>
                  <a:ext cx="159345" cy="125636"/>
                </a:xfrm>
                <a:custGeom>
                  <a:avLst/>
                  <a:gdLst>
                    <a:gd name="connsiteX0" fmla="*/ 137046 w 159345"/>
                    <a:gd name="connsiteY0" fmla="*/ 20120 h 125636"/>
                    <a:gd name="connsiteX1" fmla="*/ 156003 w 159345"/>
                    <a:gd name="connsiteY1" fmla="*/ 6692 h 125636"/>
                    <a:gd name="connsiteX2" fmla="*/ 159580 w 159345"/>
                    <a:gd name="connsiteY2" fmla="*/ 2645 h 125636"/>
                    <a:gd name="connsiteX3" fmla="*/ 156898 w 159345"/>
                    <a:gd name="connsiteY3" fmla="*/ 70 h 125636"/>
                    <a:gd name="connsiteX4" fmla="*/ 138298 w 159345"/>
                    <a:gd name="connsiteY4" fmla="*/ 805 h 125636"/>
                    <a:gd name="connsiteX5" fmla="*/ 119341 w 159345"/>
                    <a:gd name="connsiteY5" fmla="*/ 70 h 125636"/>
                    <a:gd name="connsiteX6" fmla="*/ 115765 w 159345"/>
                    <a:gd name="connsiteY6" fmla="*/ 4116 h 125636"/>
                    <a:gd name="connsiteX7" fmla="*/ 119699 w 159345"/>
                    <a:gd name="connsiteY7" fmla="*/ 6692 h 125636"/>
                    <a:gd name="connsiteX8" fmla="*/ 131145 w 159345"/>
                    <a:gd name="connsiteY8" fmla="*/ 14234 h 125636"/>
                    <a:gd name="connsiteX9" fmla="*/ 130429 w 159345"/>
                    <a:gd name="connsiteY9" fmla="*/ 18648 h 125636"/>
                    <a:gd name="connsiteX10" fmla="*/ 110936 w 159345"/>
                    <a:gd name="connsiteY10" fmla="*/ 98850 h 125636"/>
                    <a:gd name="connsiteX11" fmla="*/ 65511 w 159345"/>
                    <a:gd name="connsiteY11" fmla="*/ 3197 h 125636"/>
                    <a:gd name="connsiteX12" fmla="*/ 59430 w 159345"/>
                    <a:gd name="connsiteY12" fmla="*/ 70 h 125636"/>
                    <a:gd name="connsiteX13" fmla="*/ 34929 w 159345"/>
                    <a:gd name="connsiteY13" fmla="*/ 70 h 125636"/>
                    <a:gd name="connsiteX14" fmla="*/ 29207 w 159345"/>
                    <a:gd name="connsiteY14" fmla="*/ 4116 h 125636"/>
                    <a:gd name="connsiteX15" fmla="*/ 35108 w 159345"/>
                    <a:gd name="connsiteY15" fmla="*/ 6692 h 125636"/>
                    <a:gd name="connsiteX16" fmla="*/ 46554 w 159345"/>
                    <a:gd name="connsiteY16" fmla="*/ 7611 h 125636"/>
                    <a:gd name="connsiteX17" fmla="*/ 22590 w 159345"/>
                    <a:gd name="connsiteY17" fmla="*/ 106024 h 125636"/>
                    <a:gd name="connsiteX18" fmla="*/ 3990 w 159345"/>
                    <a:gd name="connsiteY18" fmla="*/ 119084 h 125636"/>
                    <a:gd name="connsiteX19" fmla="*/ 235 w 159345"/>
                    <a:gd name="connsiteY19" fmla="*/ 122947 h 125636"/>
                    <a:gd name="connsiteX20" fmla="*/ 2917 w 159345"/>
                    <a:gd name="connsiteY20" fmla="*/ 125706 h 125636"/>
                    <a:gd name="connsiteX21" fmla="*/ 21516 w 159345"/>
                    <a:gd name="connsiteY21" fmla="*/ 124971 h 125636"/>
                    <a:gd name="connsiteX22" fmla="*/ 40473 w 159345"/>
                    <a:gd name="connsiteY22" fmla="*/ 125706 h 125636"/>
                    <a:gd name="connsiteX23" fmla="*/ 44050 w 159345"/>
                    <a:gd name="connsiteY23" fmla="*/ 121844 h 125636"/>
                    <a:gd name="connsiteX24" fmla="*/ 39937 w 159345"/>
                    <a:gd name="connsiteY24" fmla="*/ 119084 h 125636"/>
                    <a:gd name="connsiteX25" fmla="*/ 28670 w 159345"/>
                    <a:gd name="connsiteY25" fmla="*/ 111358 h 125636"/>
                    <a:gd name="connsiteX26" fmla="*/ 29385 w 159345"/>
                    <a:gd name="connsiteY26" fmla="*/ 106760 h 125636"/>
                    <a:gd name="connsiteX27" fmla="*/ 52277 w 159345"/>
                    <a:gd name="connsiteY27" fmla="*/ 12578 h 125636"/>
                    <a:gd name="connsiteX28" fmla="*/ 104498 w 159345"/>
                    <a:gd name="connsiteY28" fmla="*/ 122579 h 125636"/>
                    <a:gd name="connsiteX29" fmla="*/ 108432 w 159345"/>
                    <a:gd name="connsiteY29" fmla="*/ 125706 h 125636"/>
                    <a:gd name="connsiteX30" fmla="*/ 112188 w 159345"/>
                    <a:gd name="connsiteY30" fmla="*/ 121844 h 125636"/>
                    <a:gd name="connsiteX31" fmla="*/ 137046 w 159345"/>
                    <a:gd name="connsiteY31" fmla="*/ 20120 h 125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9345" h="125636">
                      <a:moveTo>
                        <a:pt x="137046" y="20120"/>
                      </a:moveTo>
                      <a:cubicBezTo>
                        <a:pt x="138835" y="13130"/>
                        <a:pt x="141696" y="7060"/>
                        <a:pt x="156003" y="6692"/>
                      </a:cubicBezTo>
                      <a:cubicBezTo>
                        <a:pt x="156898" y="6692"/>
                        <a:pt x="159580" y="6508"/>
                        <a:pt x="159580" y="2645"/>
                      </a:cubicBezTo>
                      <a:cubicBezTo>
                        <a:pt x="159580" y="1541"/>
                        <a:pt x="158686" y="70"/>
                        <a:pt x="156898" y="70"/>
                      </a:cubicBezTo>
                      <a:cubicBezTo>
                        <a:pt x="150996" y="70"/>
                        <a:pt x="144379" y="805"/>
                        <a:pt x="138298" y="805"/>
                      </a:cubicBezTo>
                      <a:cubicBezTo>
                        <a:pt x="134006" y="805"/>
                        <a:pt x="123634" y="70"/>
                        <a:pt x="119341" y="70"/>
                      </a:cubicBezTo>
                      <a:cubicBezTo>
                        <a:pt x="118447" y="70"/>
                        <a:pt x="115765" y="70"/>
                        <a:pt x="115765" y="4116"/>
                      </a:cubicBezTo>
                      <a:cubicBezTo>
                        <a:pt x="115765" y="6508"/>
                        <a:pt x="118089" y="6692"/>
                        <a:pt x="119699" y="6692"/>
                      </a:cubicBezTo>
                      <a:cubicBezTo>
                        <a:pt x="128104" y="6876"/>
                        <a:pt x="131145" y="9635"/>
                        <a:pt x="131145" y="14234"/>
                      </a:cubicBezTo>
                      <a:cubicBezTo>
                        <a:pt x="131145" y="15705"/>
                        <a:pt x="130966" y="16625"/>
                        <a:pt x="130429" y="18648"/>
                      </a:cubicBezTo>
                      <a:lnTo>
                        <a:pt x="110936" y="98850"/>
                      </a:lnTo>
                      <a:lnTo>
                        <a:pt x="65511" y="3197"/>
                      </a:lnTo>
                      <a:cubicBezTo>
                        <a:pt x="64080" y="70"/>
                        <a:pt x="63722" y="70"/>
                        <a:pt x="59430" y="70"/>
                      </a:cubicBezTo>
                      <a:lnTo>
                        <a:pt x="34929" y="70"/>
                      </a:lnTo>
                      <a:cubicBezTo>
                        <a:pt x="31531" y="70"/>
                        <a:pt x="29207" y="70"/>
                        <a:pt x="29207" y="4116"/>
                      </a:cubicBezTo>
                      <a:cubicBezTo>
                        <a:pt x="29207" y="6692"/>
                        <a:pt x="31353" y="6692"/>
                        <a:pt x="35108" y="6692"/>
                      </a:cubicBezTo>
                      <a:cubicBezTo>
                        <a:pt x="38864" y="6692"/>
                        <a:pt x="42798" y="6876"/>
                        <a:pt x="46554" y="7611"/>
                      </a:cubicBezTo>
                      <a:lnTo>
                        <a:pt x="22590" y="106024"/>
                      </a:lnTo>
                      <a:cubicBezTo>
                        <a:pt x="20980" y="113014"/>
                        <a:pt x="17940" y="118532"/>
                        <a:pt x="3990" y="119084"/>
                      </a:cubicBezTo>
                      <a:cubicBezTo>
                        <a:pt x="2738" y="119084"/>
                        <a:pt x="235" y="119268"/>
                        <a:pt x="235" y="122947"/>
                      </a:cubicBezTo>
                      <a:cubicBezTo>
                        <a:pt x="235" y="124971"/>
                        <a:pt x="1665" y="125706"/>
                        <a:pt x="2917" y="125706"/>
                      </a:cubicBezTo>
                      <a:cubicBezTo>
                        <a:pt x="8819" y="125706"/>
                        <a:pt x="15436" y="124971"/>
                        <a:pt x="21516" y="124971"/>
                      </a:cubicBezTo>
                      <a:cubicBezTo>
                        <a:pt x="25809" y="124971"/>
                        <a:pt x="36181" y="125706"/>
                        <a:pt x="40473" y="125706"/>
                      </a:cubicBezTo>
                      <a:cubicBezTo>
                        <a:pt x="42262" y="125706"/>
                        <a:pt x="44050" y="124787"/>
                        <a:pt x="44050" y="121844"/>
                      </a:cubicBezTo>
                      <a:cubicBezTo>
                        <a:pt x="44050" y="119268"/>
                        <a:pt x="41904" y="119084"/>
                        <a:pt x="39937" y="119084"/>
                      </a:cubicBezTo>
                      <a:cubicBezTo>
                        <a:pt x="28670" y="118716"/>
                        <a:pt x="28670" y="113934"/>
                        <a:pt x="28670" y="111358"/>
                      </a:cubicBezTo>
                      <a:cubicBezTo>
                        <a:pt x="28670" y="110623"/>
                        <a:pt x="28670" y="109703"/>
                        <a:pt x="29385" y="106760"/>
                      </a:cubicBezTo>
                      <a:lnTo>
                        <a:pt x="52277" y="12578"/>
                      </a:lnTo>
                      <a:lnTo>
                        <a:pt x="104498" y="122579"/>
                      </a:lnTo>
                      <a:cubicBezTo>
                        <a:pt x="105928" y="125523"/>
                        <a:pt x="106644" y="125706"/>
                        <a:pt x="108432" y="125706"/>
                      </a:cubicBezTo>
                      <a:cubicBezTo>
                        <a:pt x="111294" y="125706"/>
                        <a:pt x="111294" y="125155"/>
                        <a:pt x="112188" y="121844"/>
                      </a:cubicBezTo>
                      <a:lnTo>
                        <a:pt x="137046" y="20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A3FA239D-4B38-E98D-AC72-39E6BB63985F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0237541" y="6934525"/>
                  <a:ext cx="46319" cy="183764"/>
                </a:xfrm>
                <a:custGeom>
                  <a:avLst/>
                  <a:gdLst>
                    <a:gd name="connsiteX0" fmla="*/ 3640 w 46319"/>
                    <a:gd name="connsiteY0" fmla="*/ 70 h 183764"/>
                    <a:gd name="connsiteX1" fmla="*/ 242 w 46319"/>
                    <a:gd name="connsiteY1" fmla="*/ 2277 h 183764"/>
                    <a:gd name="connsiteX2" fmla="*/ 1851 w 46319"/>
                    <a:gd name="connsiteY2" fmla="*/ 5036 h 183764"/>
                    <a:gd name="connsiteX3" fmla="*/ 34400 w 46319"/>
                    <a:gd name="connsiteY3" fmla="*/ 91860 h 183764"/>
                    <a:gd name="connsiteX4" fmla="*/ 3461 w 46319"/>
                    <a:gd name="connsiteY4" fmla="*/ 177396 h 183764"/>
                    <a:gd name="connsiteX5" fmla="*/ 242 w 46319"/>
                    <a:gd name="connsiteY5" fmla="*/ 181627 h 183764"/>
                    <a:gd name="connsiteX6" fmla="*/ 2567 w 46319"/>
                    <a:gd name="connsiteY6" fmla="*/ 183834 h 183764"/>
                    <a:gd name="connsiteX7" fmla="*/ 33506 w 46319"/>
                    <a:gd name="connsiteY7" fmla="*/ 148700 h 183764"/>
                    <a:gd name="connsiteX8" fmla="*/ 46561 w 46319"/>
                    <a:gd name="connsiteY8" fmla="*/ 92044 h 183764"/>
                    <a:gd name="connsiteX9" fmla="*/ 3640 w 46319"/>
                    <a:gd name="connsiteY9" fmla="*/ 70 h 183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19" h="183764">
                      <a:moveTo>
                        <a:pt x="3640" y="70"/>
                      </a:moveTo>
                      <a:cubicBezTo>
                        <a:pt x="2388" y="70"/>
                        <a:pt x="242" y="70"/>
                        <a:pt x="242" y="2277"/>
                      </a:cubicBezTo>
                      <a:cubicBezTo>
                        <a:pt x="242" y="3197"/>
                        <a:pt x="778" y="3749"/>
                        <a:pt x="1851" y="5036"/>
                      </a:cubicBezTo>
                      <a:cubicBezTo>
                        <a:pt x="17231" y="19568"/>
                        <a:pt x="34400" y="44401"/>
                        <a:pt x="34400" y="91860"/>
                      </a:cubicBezTo>
                      <a:cubicBezTo>
                        <a:pt x="34400" y="130305"/>
                        <a:pt x="22775" y="159369"/>
                        <a:pt x="3461" y="177396"/>
                      </a:cubicBezTo>
                      <a:cubicBezTo>
                        <a:pt x="421" y="180523"/>
                        <a:pt x="242" y="180707"/>
                        <a:pt x="242" y="181627"/>
                      </a:cubicBezTo>
                      <a:cubicBezTo>
                        <a:pt x="242" y="182547"/>
                        <a:pt x="778" y="183834"/>
                        <a:pt x="2567" y="183834"/>
                      </a:cubicBezTo>
                      <a:cubicBezTo>
                        <a:pt x="4713" y="183834"/>
                        <a:pt x="21702" y="171694"/>
                        <a:pt x="33506" y="148700"/>
                      </a:cubicBezTo>
                      <a:cubicBezTo>
                        <a:pt x="41375" y="133432"/>
                        <a:pt x="46561" y="113566"/>
                        <a:pt x="46561" y="92044"/>
                      </a:cubicBezTo>
                      <a:cubicBezTo>
                        <a:pt x="46561" y="66107"/>
                        <a:pt x="39050" y="25822"/>
                        <a:pt x="3640" y="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6E39BF68-AA47-FF25-842C-3DC48FDC60CA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9975267" y="7158759"/>
                  <a:ext cx="80119" cy="131339"/>
                </a:xfrm>
                <a:custGeom>
                  <a:avLst/>
                  <a:gdLst>
                    <a:gd name="connsiteX0" fmla="*/ 80351 w 80119"/>
                    <a:gd name="connsiteY0" fmla="*/ 39995 h 131339"/>
                    <a:gd name="connsiteX1" fmla="*/ 55672 w 80119"/>
                    <a:gd name="connsiteY1" fmla="*/ 78 h 131339"/>
                    <a:gd name="connsiteX2" fmla="*/ 232 w 80119"/>
                    <a:gd name="connsiteY2" fmla="*/ 91500 h 131339"/>
                    <a:gd name="connsiteX3" fmla="*/ 24911 w 80119"/>
                    <a:gd name="connsiteY3" fmla="*/ 131417 h 131339"/>
                    <a:gd name="connsiteX4" fmla="*/ 80351 w 80119"/>
                    <a:gd name="connsiteY4" fmla="*/ 39995 h 131339"/>
                    <a:gd name="connsiteX5" fmla="*/ 20440 w 80119"/>
                    <a:gd name="connsiteY5" fmla="*/ 62436 h 131339"/>
                    <a:gd name="connsiteX6" fmla="*/ 55493 w 80119"/>
                    <a:gd name="connsiteY6" fmla="*/ 5228 h 131339"/>
                    <a:gd name="connsiteX7" fmla="*/ 66938 w 80119"/>
                    <a:gd name="connsiteY7" fmla="*/ 29142 h 131339"/>
                    <a:gd name="connsiteX8" fmla="*/ 61752 w 80119"/>
                    <a:gd name="connsiteY8" fmla="*/ 62436 h 131339"/>
                    <a:gd name="connsiteX9" fmla="*/ 20440 w 80119"/>
                    <a:gd name="connsiteY9" fmla="*/ 62436 h 131339"/>
                    <a:gd name="connsiteX10" fmla="*/ 60143 w 80119"/>
                    <a:gd name="connsiteY10" fmla="*/ 69058 h 131339"/>
                    <a:gd name="connsiteX11" fmla="*/ 45657 w 80119"/>
                    <a:gd name="connsiteY11" fmla="*/ 108056 h 131339"/>
                    <a:gd name="connsiteX12" fmla="*/ 25090 w 80119"/>
                    <a:gd name="connsiteY12" fmla="*/ 126267 h 131339"/>
                    <a:gd name="connsiteX13" fmla="*/ 13644 w 80119"/>
                    <a:gd name="connsiteY13" fmla="*/ 102353 h 131339"/>
                    <a:gd name="connsiteX14" fmla="*/ 18831 w 80119"/>
                    <a:gd name="connsiteY14" fmla="*/ 69058 h 131339"/>
                    <a:gd name="connsiteX15" fmla="*/ 60143 w 80119"/>
                    <a:gd name="connsiteY15" fmla="*/ 69058 h 131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119" h="131339">
                      <a:moveTo>
                        <a:pt x="80351" y="39995"/>
                      </a:moveTo>
                      <a:cubicBezTo>
                        <a:pt x="80351" y="20680"/>
                        <a:pt x="73198" y="78"/>
                        <a:pt x="55672" y="78"/>
                      </a:cubicBezTo>
                      <a:cubicBezTo>
                        <a:pt x="28846" y="78"/>
                        <a:pt x="232" y="49376"/>
                        <a:pt x="232" y="91500"/>
                      </a:cubicBezTo>
                      <a:cubicBezTo>
                        <a:pt x="232" y="113390"/>
                        <a:pt x="8458" y="131417"/>
                        <a:pt x="24911" y="131417"/>
                      </a:cubicBezTo>
                      <a:cubicBezTo>
                        <a:pt x="52095" y="131417"/>
                        <a:pt x="80351" y="81199"/>
                        <a:pt x="80351" y="39995"/>
                      </a:cubicBezTo>
                      <a:close/>
                      <a:moveTo>
                        <a:pt x="20440" y="62436"/>
                      </a:moveTo>
                      <a:cubicBezTo>
                        <a:pt x="29561" y="22703"/>
                        <a:pt x="44941" y="5228"/>
                        <a:pt x="55493" y="5228"/>
                      </a:cubicBezTo>
                      <a:cubicBezTo>
                        <a:pt x="66938" y="5228"/>
                        <a:pt x="66938" y="25647"/>
                        <a:pt x="66938" y="29142"/>
                      </a:cubicBezTo>
                      <a:cubicBezTo>
                        <a:pt x="66938" y="36316"/>
                        <a:pt x="65508" y="46985"/>
                        <a:pt x="61752" y="62436"/>
                      </a:cubicBezTo>
                      <a:lnTo>
                        <a:pt x="20440" y="62436"/>
                      </a:lnTo>
                      <a:close/>
                      <a:moveTo>
                        <a:pt x="60143" y="69058"/>
                      </a:moveTo>
                      <a:cubicBezTo>
                        <a:pt x="55135" y="89109"/>
                        <a:pt x="51022" y="99042"/>
                        <a:pt x="45657" y="108056"/>
                      </a:cubicBezTo>
                      <a:cubicBezTo>
                        <a:pt x="40113" y="117621"/>
                        <a:pt x="32959" y="126267"/>
                        <a:pt x="25090" y="126267"/>
                      </a:cubicBezTo>
                      <a:cubicBezTo>
                        <a:pt x="15254" y="126267"/>
                        <a:pt x="13644" y="112286"/>
                        <a:pt x="13644" y="102353"/>
                      </a:cubicBezTo>
                      <a:cubicBezTo>
                        <a:pt x="13644" y="90213"/>
                        <a:pt x="17042" y="75865"/>
                        <a:pt x="18831" y="69058"/>
                      </a:cubicBezTo>
                      <a:lnTo>
                        <a:pt x="60143" y="690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7FF701EA-8567-8A82-7B7C-1C263FAA006A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0332019" y="7011900"/>
                  <a:ext cx="59272" cy="262783"/>
                </a:xfrm>
                <a:custGeom>
                  <a:avLst/>
                  <a:gdLst>
                    <a:gd name="connsiteX0" fmla="*/ 59518 w 59272"/>
                    <a:gd name="connsiteY0" fmla="*/ 131467 h 262783"/>
                    <a:gd name="connsiteX1" fmla="*/ 42656 w 59272"/>
                    <a:gd name="connsiteY1" fmla="*/ 49478 h 262783"/>
                    <a:gd name="connsiteX2" fmla="*/ 2800 w 59272"/>
                    <a:gd name="connsiteY2" fmla="*/ 75 h 262783"/>
                    <a:gd name="connsiteX3" fmla="*/ 245 w 59272"/>
                    <a:gd name="connsiteY3" fmla="*/ 2703 h 262783"/>
                    <a:gd name="connsiteX4" fmla="*/ 5100 w 59272"/>
                    <a:gd name="connsiteY4" fmla="*/ 8747 h 262783"/>
                    <a:gd name="connsiteX5" fmla="*/ 44700 w 59272"/>
                    <a:gd name="connsiteY5" fmla="*/ 131467 h 262783"/>
                    <a:gd name="connsiteX6" fmla="*/ 3567 w 59272"/>
                    <a:gd name="connsiteY6" fmla="*/ 255763 h 262783"/>
                    <a:gd name="connsiteX7" fmla="*/ 245 w 59272"/>
                    <a:gd name="connsiteY7" fmla="*/ 260231 h 262783"/>
                    <a:gd name="connsiteX8" fmla="*/ 2800 w 59272"/>
                    <a:gd name="connsiteY8" fmla="*/ 262859 h 262783"/>
                    <a:gd name="connsiteX9" fmla="*/ 43422 w 59272"/>
                    <a:gd name="connsiteY9" fmla="*/ 211616 h 262783"/>
                    <a:gd name="connsiteX10" fmla="*/ 59518 w 59272"/>
                    <a:gd name="connsiteY10" fmla="*/ 131467 h 262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272" h="262783">
                      <a:moveTo>
                        <a:pt x="59518" y="131467"/>
                      </a:moveTo>
                      <a:cubicBezTo>
                        <a:pt x="59518" y="110969"/>
                        <a:pt x="56707" y="79173"/>
                        <a:pt x="42656" y="49478"/>
                      </a:cubicBezTo>
                      <a:cubicBezTo>
                        <a:pt x="27327" y="17156"/>
                        <a:pt x="5355" y="75"/>
                        <a:pt x="2800" y="75"/>
                      </a:cubicBezTo>
                      <a:cubicBezTo>
                        <a:pt x="1267" y="75"/>
                        <a:pt x="245" y="1126"/>
                        <a:pt x="245" y="2703"/>
                      </a:cubicBezTo>
                      <a:cubicBezTo>
                        <a:pt x="245" y="3491"/>
                        <a:pt x="245" y="4016"/>
                        <a:pt x="5100" y="8747"/>
                      </a:cubicBezTo>
                      <a:cubicBezTo>
                        <a:pt x="30137" y="34762"/>
                        <a:pt x="44700" y="76545"/>
                        <a:pt x="44700" y="131467"/>
                      </a:cubicBezTo>
                      <a:cubicBezTo>
                        <a:pt x="44700" y="176403"/>
                        <a:pt x="35247" y="222653"/>
                        <a:pt x="3567" y="255763"/>
                      </a:cubicBezTo>
                      <a:cubicBezTo>
                        <a:pt x="245" y="258917"/>
                        <a:pt x="245" y="259442"/>
                        <a:pt x="245" y="260231"/>
                      </a:cubicBezTo>
                      <a:cubicBezTo>
                        <a:pt x="245" y="261807"/>
                        <a:pt x="1267" y="262859"/>
                        <a:pt x="2800" y="262859"/>
                      </a:cubicBezTo>
                      <a:cubicBezTo>
                        <a:pt x="5355" y="262859"/>
                        <a:pt x="28349" y="244989"/>
                        <a:pt x="43422" y="211616"/>
                      </a:cubicBezTo>
                      <a:cubicBezTo>
                        <a:pt x="56452" y="182709"/>
                        <a:pt x="59518" y="153540"/>
                        <a:pt x="59518" y="1314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7F685D8B-BFDB-7042-4DDB-028B8787C345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0502085" y="7112546"/>
                  <a:ext cx="169897" cy="61491"/>
                </a:xfrm>
                <a:custGeom>
                  <a:avLst/>
                  <a:gdLst>
                    <a:gd name="connsiteX0" fmla="*/ 161463 w 169897"/>
                    <a:gd name="connsiteY0" fmla="*/ 10586 h 61491"/>
                    <a:gd name="connsiteX1" fmla="*/ 170149 w 169897"/>
                    <a:gd name="connsiteY1" fmla="*/ 5330 h 61491"/>
                    <a:gd name="connsiteX2" fmla="*/ 161718 w 169897"/>
                    <a:gd name="connsiteY2" fmla="*/ 75 h 61491"/>
                    <a:gd name="connsiteX3" fmla="*/ 8683 w 169897"/>
                    <a:gd name="connsiteY3" fmla="*/ 75 h 61491"/>
                    <a:gd name="connsiteX4" fmla="*/ 252 w 169897"/>
                    <a:gd name="connsiteY4" fmla="*/ 5330 h 61491"/>
                    <a:gd name="connsiteX5" fmla="*/ 8938 w 169897"/>
                    <a:gd name="connsiteY5" fmla="*/ 10586 h 61491"/>
                    <a:gd name="connsiteX6" fmla="*/ 161463 w 169897"/>
                    <a:gd name="connsiteY6" fmla="*/ 10586 h 61491"/>
                    <a:gd name="connsiteX7" fmla="*/ 161718 w 169897"/>
                    <a:gd name="connsiteY7" fmla="*/ 61566 h 61491"/>
                    <a:gd name="connsiteX8" fmla="*/ 170149 w 169897"/>
                    <a:gd name="connsiteY8" fmla="*/ 56310 h 61491"/>
                    <a:gd name="connsiteX9" fmla="*/ 161463 w 169897"/>
                    <a:gd name="connsiteY9" fmla="*/ 51055 h 61491"/>
                    <a:gd name="connsiteX10" fmla="*/ 8938 w 169897"/>
                    <a:gd name="connsiteY10" fmla="*/ 51055 h 61491"/>
                    <a:gd name="connsiteX11" fmla="*/ 252 w 169897"/>
                    <a:gd name="connsiteY11" fmla="*/ 56310 h 61491"/>
                    <a:gd name="connsiteX12" fmla="*/ 8683 w 169897"/>
                    <a:gd name="connsiteY12" fmla="*/ 61566 h 61491"/>
                    <a:gd name="connsiteX13" fmla="*/ 161718 w 169897"/>
                    <a:gd name="connsiteY13" fmla="*/ 61566 h 61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897" h="61491">
                      <a:moveTo>
                        <a:pt x="161463" y="10586"/>
                      </a:moveTo>
                      <a:cubicBezTo>
                        <a:pt x="165295" y="10586"/>
                        <a:pt x="170149" y="10586"/>
                        <a:pt x="170149" y="5330"/>
                      </a:cubicBezTo>
                      <a:cubicBezTo>
                        <a:pt x="170149" y="75"/>
                        <a:pt x="165295" y="75"/>
                        <a:pt x="161718" y="75"/>
                      </a:cubicBezTo>
                      <a:lnTo>
                        <a:pt x="8683" y="75"/>
                      </a:lnTo>
                      <a:cubicBezTo>
                        <a:pt x="5106" y="75"/>
                        <a:pt x="252" y="75"/>
                        <a:pt x="252" y="5330"/>
                      </a:cubicBezTo>
                      <a:cubicBezTo>
                        <a:pt x="252" y="10586"/>
                        <a:pt x="5106" y="10586"/>
                        <a:pt x="8938" y="10586"/>
                      </a:cubicBezTo>
                      <a:lnTo>
                        <a:pt x="161463" y="10586"/>
                      </a:lnTo>
                      <a:close/>
                      <a:moveTo>
                        <a:pt x="161718" y="61566"/>
                      </a:moveTo>
                      <a:cubicBezTo>
                        <a:pt x="165295" y="61566"/>
                        <a:pt x="170149" y="61566"/>
                        <a:pt x="170149" y="56310"/>
                      </a:cubicBezTo>
                      <a:cubicBezTo>
                        <a:pt x="170149" y="51055"/>
                        <a:pt x="165295" y="51055"/>
                        <a:pt x="161463" y="51055"/>
                      </a:cubicBezTo>
                      <a:lnTo>
                        <a:pt x="8938" y="51055"/>
                      </a:lnTo>
                      <a:cubicBezTo>
                        <a:pt x="5106" y="51055"/>
                        <a:pt x="252" y="51055"/>
                        <a:pt x="252" y="56310"/>
                      </a:cubicBezTo>
                      <a:cubicBezTo>
                        <a:pt x="252" y="61566"/>
                        <a:pt x="5106" y="61566"/>
                        <a:pt x="8683" y="61566"/>
                      </a:cubicBezTo>
                      <a:lnTo>
                        <a:pt x="161718" y="615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01FB178-76E8-A0CD-4F09-C533EC05E1B9}"/>
              </a:ext>
            </a:extLst>
          </p:cNvPr>
          <p:cNvSpPr txBox="1"/>
          <p:nvPr/>
        </p:nvSpPr>
        <p:spPr>
          <a:xfrm>
            <a:off x="6299260" y="5496307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SDP: </a:t>
            </a:r>
            <a:r>
              <a:rPr lang="pl-PL" sz="1600" dirty="0" err="1"/>
              <a:t>Quadratic</a:t>
            </a:r>
            <a:r>
              <a:rPr lang="pl-PL" sz="1600" dirty="0"/>
              <a:t> in </a:t>
            </a:r>
            <a:r>
              <a:rPr lang="pl-PL" sz="1600" i="1" dirty="0"/>
              <a:t>L</a:t>
            </a: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8BBD27BE-4E4F-C177-90C9-0159B0CCAF60}"/>
              </a:ext>
            </a:extLst>
          </p:cNvPr>
          <p:cNvCxnSpPr>
            <a:cxnSpLocks/>
          </p:cNvCxnSpPr>
          <p:nvPr/>
        </p:nvCxnSpPr>
        <p:spPr>
          <a:xfrm flipH="1" flipV="1">
            <a:off x="6380252" y="5112590"/>
            <a:ext cx="784036" cy="34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a 6">
            <a:extLst>
              <a:ext uri="{FF2B5EF4-FFF2-40B4-BE49-F238E27FC236}">
                <a16:creationId xmlns:a16="http://schemas.microsoft.com/office/drawing/2014/main" id="{A2A26B4E-3845-5969-761D-CCFCAFF6AC60}"/>
              </a:ext>
            </a:extLst>
          </p:cNvPr>
          <p:cNvGrpSpPr/>
          <p:nvPr/>
        </p:nvGrpSpPr>
        <p:grpSpPr>
          <a:xfrm>
            <a:off x="2560960" y="5103244"/>
            <a:ext cx="3362595" cy="743636"/>
            <a:chOff x="2560960" y="5103244"/>
            <a:chExt cx="3362595" cy="743636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860731B9-6DDE-E76D-8A75-E474AC1A4ACD}"/>
                </a:ext>
              </a:extLst>
            </p:cNvPr>
            <p:cNvSpPr txBox="1"/>
            <p:nvPr/>
          </p:nvSpPr>
          <p:spPr>
            <a:xfrm>
              <a:off x="2560960" y="5262105"/>
              <a:ext cx="3362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/>
                <a:t>SDP: </a:t>
              </a:r>
              <a:r>
                <a:rPr lang="pl-PL" sz="1600" dirty="0" err="1"/>
                <a:t>Linear</a:t>
              </a:r>
              <a:r>
                <a:rPr lang="pl-PL" sz="1600" dirty="0"/>
                <a:t> in </a:t>
              </a:r>
              <a:r>
                <a:rPr lang="pl-PL" sz="1600" i="1" dirty="0"/>
                <a:t>P</a:t>
              </a:r>
              <a:r>
                <a:rPr lang="pl-PL" sz="1600" dirty="0"/>
                <a:t> </a:t>
              </a:r>
              <a:br>
                <a:rPr lang="pl-PL" sz="1600" dirty="0"/>
              </a:br>
              <a:r>
                <a:rPr lang="pl-PL" sz="1600" dirty="0" err="1"/>
                <a:t>linear</a:t>
              </a:r>
              <a:r>
                <a:rPr lang="pl-PL" sz="1600" dirty="0"/>
                <a:t> + </a:t>
              </a:r>
              <a:r>
                <a:rPr lang="pl-PL" sz="1600" dirty="0" err="1"/>
                <a:t>positivity</a:t>
              </a:r>
              <a:r>
                <a:rPr lang="pl-PL" sz="1600" dirty="0"/>
                <a:t> </a:t>
              </a:r>
              <a:r>
                <a:rPr lang="pl-PL" sz="1600" dirty="0" err="1"/>
                <a:t>constraints</a:t>
              </a:r>
              <a:endParaRPr lang="pl-PL" sz="1600" dirty="0"/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id="{2642F95C-C001-2CC8-B361-869B9416D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564" y="5103244"/>
              <a:ext cx="740032" cy="209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FB6B2B7-B361-57E0-E329-92016E0A6DD1}"/>
              </a:ext>
            </a:extLst>
          </p:cNvPr>
          <p:cNvSpPr txBox="1"/>
          <p:nvPr/>
        </p:nvSpPr>
        <p:spPr>
          <a:xfrm>
            <a:off x="3685013" y="5937342"/>
            <a:ext cx="491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We </a:t>
            </a:r>
            <a:r>
              <a:rPr lang="pl-PL" sz="2000" dirty="0" err="1"/>
              <a:t>control</a:t>
            </a:r>
            <a:r>
              <a:rPr lang="pl-PL" sz="2000" dirty="0"/>
              <a:t> the </a:t>
            </a:r>
            <a:r>
              <a:rPr lang="pl-PL" sz="2000" dirty="0" err="1"/>
              <a:t>size</a:t>
            </a:r>
            <a:r>
              <a:rPr lang="pl-PL" sz="2000" dirty="0"/>
              <a:t> of </a:t>
            </a:r>
            <a:r>
              <a:rPr lang="pl-PL" sz="2000" dirty="0" err="1"/>
              <a:t>ancilla</a:t>
            </a:r>
            <a:endParaRPr lang="pl-PL" sz="2000" dirty="0"/>
          </a:p>
        </p:txBody>
      </p:sp>
      <p:pic>
        <p:nvPicPr>
          <p:cNvPr id="38" name="Obraz 37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200B728D-1BA5-638F-EC89-0E61EEACDF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8347749" y="5911415"/>
            <a:ext cx="363794" cy="408159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F303F44-F125-2636-30E7-71EAA982EB75}"/>
              </a:ext>
            </a:extLst>
          </p:cNvPr>
          <p:cNvSpPr txBox="1"/>
          <p:nvPr/>
        </p:nvSpPr>
        <p:spPr>
          <a:xfrm>
            <a:off x="3650593" y="6371864"/>
            <a:ext cx="5060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err="1"/>
              <a:t>Comb</a:t>
            </a:r>
            <a:r>
              <a:rPr lang="pl-PL" sz="2000" dirty="0"/>
              <a:t> </a:t>
            </a:r>
            <a:r>
              <a:rPr lang="pl-PL" sz="2000" i="1" dirty="0"/>
              <a:t>P</a:t>
            </a:r>
            <a:r>
              <a:rPr lang="pl-PL" sz="2000" dirty="0"/>
              <a:t> </a:t>
            </a:r>
            <a:r>
              <a:rPr lang="pl-PL" sz="2000" dirty="0" err="1"/>
              <a:t>grows</a:t>
            </a:r>
            <a:r>
              <a:rPr lang="pl-PL" sz="2000" dirty="0"/>
              <a:t> </a:t>
            </a:r>
            <a:r>
              <a:rPr lang="pl-PL" sz="2000" dirty="0" err="1"/>
              <a:t>exponentially</a:t>
            </a:r>
            <a:r>
              <a:rPr lang="pl-PL" sz="2000" dirty="0"/>
              <a:t> with N</a:t>
            </a:r>
          </a:p>
        </p:txBody>
      </p:sp>
      <p:pic>
        <p:nvPicPr>
          <p:cNvPr id="41" name="Obraz 40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541F286A-C3AA-097D-7367-3BF6F95BFA4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60" y="6363379"/>
            <a:ext cx="483572" cy="4835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7822C1-4B91-956C-651E-DE704864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9" y="1657272"/>
            <a:ext cx="6552728" cy="14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CEA56DD-798A-4F4F-B354-F2C04FB1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2143"/>
            <a:ext cx="8686800" cy="1143000"/>
          </a:xfrm>
        </p:spPr>
        <p:txBody>
          <a:bodyPr>
            <a:normAutofit/>
          </a:bodyPr>
          <a:lstStyle/>
          <a:p>
            <a:r>
              <a:rPr lang="pl-PL" dirty="0"/>
              <a:t>Break a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Teeth</a:t>
            </a:r>
            <a:r>
              <a:rPr lang="pl-PL" dirty="0"/>
              <a:t>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B6D3D8-2280-65F6-4CED-6E7A47D3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2" y="1342924"/>
            <a:ext cx="6143600" cy="17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124953A-A04A-BA6E-BEFD-0D67C1A6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0644"/>
            <a:ext cx="4067336" cy="3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B262905-7EE3-B973-C0AF-3F8981B0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97" y="2965194"/>
            <a:ext cx="1725119" cy="6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3" name="Grupa 2082" descr="\documentclass{article}&#10;\usepackage{amsmath}&#10;\pagestyle{empty}&#10;\begin{document}&#10;&#10;Storing $P_1, \dots, P_N$ requires $~ N d_{\mathcal{A}}^4 d_{\mathcal{H}}^4$ variables&#10;&#10;&#10;\end{document}" title="IguanaTex Vector Display">
            <a:extLst>
              <a:ext uri="{FF2B5EF4-FFF2-40B4-BE49-F238E27FC236}">
                <a16:creationId xmlns:a16="http://schemas.microsoft.com/office/drawing/2014/main" id="{BDA41452-424A-51D4-5559-28BF05B999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5121" y="4063923"/>
            <a:ext cx="6388563" cy="376711"/>
            <a:chOff x="3558222" y="6111256"/>
            <a:chExt cx="6961346" cy="410486"/>
          </a:xfrm>
        </p:grpSpPr>
        <p:sp>
          <p:nvSpPr>
            <p:cNvPr id="4150" name="Dowolny kształt: kształt 4149">
              <a:extLst>
                <a:ext uri="{FF2B5EF4-FFF2-40B4-BE49-F238E27FC236}">
                  <a16:creationId xmlns:a16="http://schemas.microsoft.com/office/drawing/2014/main" id="{F639493E-548D-67E7-5E5E-B552FD4167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58222" y="6157718"/>
              <a:ext cx="153567" cy="260443"/>
            </a:xfrm>
            <a:custGeom>
              <a:avLst/>
              <a:gdLst>
                <a:gd name="connsiteX0" fmla="*/ 101646 w 153567"/>
                <a:gd name="connsiteY0" fmla="*/ 113626 h 260443"/>
                <a:gd name="connsiteX1" fmla="*/ 57275 w 153567"/>
                <a:gd name="connsiteY1" fmla="*/ 102521 h 260443"/>
                <a:gd name="connsiteX2" fmla="*/ 22263 w 153567"/>
                <a:gd name="connsiteY2" fmla="*/ 57024 h 260443"/>
                <a:gd name="connsiteX3" fmla="*/ 68021 w 153567"/>
                <a:gd name="connsiteY3" fmla="*/ 10094 h 260443"/>
                <a:gd name="connsiteX4" fmla="*/ 135619 w 153567"/>
                <a:gd name="connsiteY4" fmla="*/ 84967 h 260443"/>
                <a:gd name="connsiteX5" fmla="*/ 139778 w 153567"/>
                <a:gd name="connsiteY5" fmla="*/ 89266 h 260443"/>
                <a:gd name="connsiteX6" fmla="*/ 144285 w 153567"/>
                <a:gd name="connsiteY6" fmla="*/ 80668 h 260443"/>
                <a:gd name="connsiteX7" fmla="*/ 144285 w 153567"/>
                <a:gd name="connsiteY7" fmla="*/ 8661 h 260443"/>
                <a:gd name="connsiteX8" fmla="*/ 140472 w 153567"/>
                <a:gd name="connsiteY8" fmla="*/ 63 h 260443"/>
                <a:gd name="connsiteX9" fmla="*/ 135272 w 153567"/>
                <a:gd name="connsiteY9" fmla="*/ 4720 h 260443"/>
                <a:gd name="connsiteX10" fmla="*/ 123139 w 153567"/>
                <a:gd name="connsiteY10" fmla="*/ 25140 h 260443"/>
                <a:gd name="connsiteX11" fmla="*/ 67674 w 153567"/>
                <a:gd name="connsiteY11" fmla="*/ 63 h 260443"/>
                <a:gd name="connsiteX12" fmla="*/ 77 w 153567"/>
                <a:gd name="connsiteY12" fmla="*/ 69562 h 260443"/>
                <a:gd name="connsiteX13" fmla="*/ 45488 w 153567"/>
                <a:gd name="connsiteY13" fmla="*/ 135121 h 260443"/>
                <a:gd name="connsiteX14" fmla="*/ 91247 w 153567"/>
                <a:gd name="connsiteY14" fmla="*/ 146943 h 260443"/>
                <a:gd name="connsiteX15" fmla="*/ 120712 w 153567"/>
                <a:gd name="connsiteY15" fmla="*/ 165214 h 260443"/>
                <a:gd name="connsiteX16" fmla="*/ 131459 w 153567"/>
                <a:gd name="connsiteY16" fmla="*/ 198172 h 260443"/>
                <a:gd name="connsiteX17" fmla="*/ 85007 w 153567"/>
                <a:gd name="connsiteY17" fmla="*/ 249401 h 260443"/>
                <a:gd name="connsiteX18" fmla="*/ 30236 w 153567"/>
                <a:gd name="connsiteY18" fmla="*/ 230056 h 260443"/>
                <a:gd name="connsiteX19" fmla="*/ 8743 w 153567"/>
                <a:gd name="connsiteY19" fmla="*/ 174886 h 260443"/>
                <a:gd name="connsiteX20" fmla="*/ 4583 w 153567"/>
                <a:gd name="connsiteY20" fmla="*/ 171304 h 260443"/>
                <a:gd name="connsiteX21" fmla="*/ 77 w 153567"/>
                <a:gd name="connsiteY21" fmla="*/ 180260 h 260443"/>
                <a:gd name="connsiteX22" fmla="*/ 77 w 153567"/>
                <a:gd name="connsiteY22" fmla="*/ 251909 h 260443"/>
                <a:gd name="connsiteX23" fmla="*/ 3890 w 153567"/>
                <a:gd name="connsiteY23" fmla="*/ 260507 h 260443"/>
                <a:gd name="connsiteX24" fmla="*/ 9090 w 153567"/>
                <a:gd name="connsiteY24" fmla="*/ 255850 h 260443"/>
                <a:gd name="connsiteX25" fmla="*/ 21569 w 153567"/>
                <a:gd name="connsiteY25" fmla="*/ 235430 h 260443"/>
                <a:gd name="connsiteX26" fmla="*/ 85354 w 153567"/>
                <a:gd name="connsiteY26" fmla="*/ 260507 h 260443"/>
                <a:gd name="connsiteX27" fmla="*/ 153645 w 153567"/>
                <a:gd name="connsiteY27" fmla="*/ 185992 h 260443"/>
                <a:gd name="connsiteX28" fmla="*/ 101646 w 153567"/>
                <a:gd name="connsiteY28" fmla="*/ 113626 h 26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3567" h="260443">
                  <a:moveTo>
                    <a:pt x="101646" y="113626"/>
                  </a:moveTo>
                  <a:lnTo>
                    <a:pt x="57275" y="102521"/>
                  </a:lnTo>
                  <a:cubicBezTo>
                    <a:pt x="35782" y="97147"/>
                    <a:pt x="22263" y="77802"/>
                    <a:pt x="22263" y="57024"/>
                  </a:cubicBezTo>
                  <a:cubicBezTo>
                    <a:pt x="22263" y="31947"/>
                    <a:pt x="40982" y="10094"/>
                    <a:pt x="68021" y="10094"/>
                  </a:cubicBezTo>
                  <a:cubicBezTo>
                    <a:pt x="125912" y="10094"/>
                    <a:pt x="133539" y="68846"/>
                    <a:pt x="135619" y="84967"/>
                  </a:cubicBezTo>
                  <a:cubicBezTo>
                    <a:pt x="135965" y="87116"/>
                    <a:pt x="135965" y="89266"/>
                    <a:pt x="139778" y="89266"/>
                  </a:cubicBezTo>
                  <a:cubicBezTo>
                    <a:pt x="144285" y="89266"/>
                    <a:pt x="144285" y="87474"/>
                    <a:pt x="144285" y="80668"/>
                  </a:cubicBezTo>
                  <a:lnTo>
                    <a:pt x="144285" y="8661"/>
                  </a:lnTo>
                  <a:cubicBezTo>
                    <a:pt x="144285" y="2570"/>
                    <a:pt x="144285" y="63"/>
                    <a:pt x="140472" y="63"/>
                  </a:cubicBezTo>
                  <a:cubicBezTo>
                    <a:pt x="138045" y="63"/>
                    <a:pt x="137698" y="421"/>
                    <a:pt x="135272" y="4720"/>
                  </a:cubicBezTo>
                  <a:lnTo>
                    <a:pt x="123139" y="25140"/>
                  </a:lnTo>
                  <a:cubicBezTo>
                    <a:pt x="112739" y="14751"/>
                    <a:pt x="98527" y="63"/>
                    <a:pt x="67674" y="63"/>
                  </a:cubicBezTo>
                  <a:cubicBezTo>
                    <a:pt x="29196" y="63"/>
                    <a:pt x="77" y="31588"/>
                    <a:pt x="77" y="69562"/>
                  </a:cubicBezTo>
                  <a:cubicBezTo>
                    <a:pt x="77" y="99297"/>
                    <a:pt x="18449" y="125448"/>
                    <a:pt x="45488" y="135121"/>
                  </a:cubicBezTo>
                  <a:cubicBezTo>
                    <a:pt x="49302" y="136554"/>
                    <a:pt x="66981" y="140853"/>
                    <a:pt x="91247" y="146943"/>
                  </a:cubicBezTo>
                  <a:cubicBezTo>
                    <a:pt x="100606" y="149451"/>
                    <a:pt x="111006" y="151959"/>
                    <a:pt x="120712" y="165214"/>
                  </a:cubicBezTo>
                  <a:cubicBezTo>
                    <a:pt x="127992" y="174528"/>
                    <a:pt x="131459" y="186350"/>
                    <a:pt x="131459" y="198172"/>
                  </a:cubicBezTo>
                  <a:cubicBezTo>
                    <a:pt x="131459" y="223607"/>
                    <a:pt x="114126" y="249401"/>
                    <a:pt x="85007" y="249401"/>
                  </a:cubicBezTo>
                  <a:cubicBezTo>
                    <a:pt x="74954" y="249401"/>
                    <a:pt x="48608" y="247610"/>
                    <a:pt x="30236" y="230056"/>
                  </a:cubicBezTo>
                  <a:cubicBezTo>
                    <a:pt x="10130" y="210711"/>
                    <a:pt x="9090" y="187783"/>
                    <a:pt x="8743" y="174886"/>
                  </a:cubicBezTo>
                  <a:cubicBezTo>
                    <a:pt x="8396" y="171304"/>
                    <a:pt x="5623" y="171304"/>
                    <a:pt x="4583" y="171304"/>
                  </a:cubicBezTo>
                  <a:cubicBezTo>
                    <a:pt x="77" y="171304"/>
                    <a:pt x="77" y="173811"/>
                    <a:pt x="77" y="180260"/>
                  </a:cubicBezTo>
                  <a:lnTo>
                    <a:pt x="77" y="251909"/>
                  </a:lnTo>
                  <a:cubicBezTo>
                    <a:pt x="77" y="257999"/>
                    <a:pt x="77" y="260507"/>
                    <a:pt x="3890" y="260507"/>
                  </a:cubicBezTo>
                  <a:cubicBezTo>
                    <a:pt x="6316" y="260507"/>
                    <a:pt x="6663" y="259790"/>
                    <a:pt x="9090" y="255850"/>
                  </a:cubicBezTo>
                  <a:cubicBezTo>
                    <a:pt x="9090" y="255491"/>
                    <a:pt x="10130" y="254417"/>
                    <a:pt x="21569" y="235430"/>
                  </a:cubicBezTo>
                  <a:cubicBezTo>
                    <a:pt x="32316" y="247610"/>
                    <a:pt x="54501" y="260507"/>
                    <a:pt x="85354" y="260507"/>
                  </a:cubicBezTo>
                  <a:cubicBezTo>
                    <a:pt x="125912" y="260507"/>
                    <a:pt x="153645" y="225399"/>
                    <a:pt x="153645" y="185992"/>
                  </a:cubicBezTo>
                  <a:cubicBezTo>
                    <a:pt x="153645" y="150167"/>
                    <a:pt x="130765" y="120791"/>
                    <a:pt x="101646" y="1136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1" name="Dowolny kształt: kształt 4150">
              <a:extLst>
                <a:ext uri="{FF2B5EF4-FFF2-40B4-BE49-F238E27FC236}">
                  <a16:creationId xmlns:a16="http://schemas.microsoft.com/office/drawing/2014/main" id="{50A1175A-5A9E-7F7C-29EC-000C798049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37982" y="6189960"/>
              <a:ext cx="108502" cy="224261"/>
            </a:xfrm>
            <a:custGeom>
              <a:avLst/>
              <a:gdLst>
                <a:gd name="connsiteX0" fmla="*/ 53467 w 108502"/>
                <a:gd name="connsiteY0" fmla="*/ 77085 h 224261"/>
                <a:gd name="connsiteX1" fmla="*/ 103039 w 108502"/>
                <a:gd name="connsiteY1" fmla="*/ 77085 h 224261"/>
                <a:gd name="connsiteX2" fmla="*/ 103039 w 108502"/>
                <a:gd name="connsiteY2" fmla="*/ 65980 h 224261"/>
                <a:gd name="connsiteX3" fmla="*/ 53467 w 108502"/>
                <a:gd name="connsiteY3" fmla="*/ 65980 h 224261"/>
                <a:gd name="connsiteX4" fmla="*/ 53467 w 108502"/>
                <a:gd name="connsiteY4" fmla="*/ 63 h 224261"/>
                <a:gd name="connsiteX5" fmla="*/ 44801 w 108502"/>
                <a:gd name="connsiteY5" fmla="*/ 63 h 224261"/>
                <a:gd name="connsiteX6" fmla="*/ 82 w 108502"/>
                <a:gd name="connsiteY6" fmla="*/ 69204 h 224261"/>
                <a:gd name="connsiteX7" fmla="*/ 82 w 108502"/>
                <a:gd name="connsiteY7" fmla="*/ 77085 h 224261"/>
                <a:gd name="connsiteX8" fmla="*/ 29548 w 108502"/>
                <a:gd name="connsiteY8" fmla="*/ 77085 h 224261"/>
                <a:gd name="connsiteX9" fmla="*/ 29548 w 108502"/>
                <a:gd name="connsiteY9" fmla="*/ 175961 h 224261"/>
                <a:gd name="connsiteX10" fmla="*/ 74266 w 108502"/>
                <a:gd name="connsiteY10" fmla="*/ 224324 h 224261"/>
                <a:gd name="connsiteX11" fmla="*/ 108585 w 108502"/>
                <a:gd name="connsiteY11" fmla="*/ 175961 h 224261"/>
                <a:gd name="connsiteX12" fmla="*/ 108585 w 108502"/>
                <a:gd name="connsiteY12" fmla="*/ 155541 h 224261"/>
                <a:gd name="connsiteX13" fmla="*/ 99919 w 108502"/>
                <a:gd name="connsiteY13" fmla="*/ 155541 h 224261"/>
                <a:gd name="connsiteX14" fmla="*/ 99919 w 108502"/>
                <a:gd name="connsiteY14" fmla="*/ 175244 h 224261"/>
                <a:gd name="connsiteX15" fmla="*/ 76693 w 108502"/>
                <a:gd name="connsiteY15" fmla="*/ 215368 h 224261"/>
                <a:gd name="connsiteX16" fmla="*/ 53467 w 108502"/>
                <a:gd name="connsiteY16" fmla="*/ 176677 h 224261"/>
                <a:gd name="connsiteX17" fmla="*/ 53467 w 108502"/>
                <a:gd name="connsiteY17" fmla="*/ 77085 h 2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502" h="224261">
                  <a:moveTo>
                    <a:pt x="53467" y="77085"/>
                  </a:moveTo>
                  <a:lnTo>
                    <a:pt x="103039" y="77085"/>
                  </a:lnTo>
                  <a:lnTo>
                    <a:pt x="103039" y="65980"/>
                  </a:lnTo>
                  <a:lnTo>
                    <a:pt x="53467" y="65980"/>
                  </a:lnTo>
                  <a:lnTo>
                    <a:pt x="53467" y="63"/>
                  </a:lnTo>
                  <a:lnTo>
                    <a:pt x="44801" y="63"/>
                  </a:lnTo>
                  <a:cubicBezTo>
                    <a:pt x="44454" y="29439"/>
                    <a:pt x="34054" y="67771"/>
                    <a:pt x="82" y="69204"/>
                  </a:cubicBezTo>
                  <a:lnTo>
                    <a:pt x="82" y="77085"/>
                  </a:lnTo>
                  <a:lnTo>
                    <a:pt x="29548" y="77085"/>
                  </a:lnTo>
                  <a:lnTo>
                    <a:pt x="29548" y="175961"/>
                  </a:lnTo>
                  <a:cubicBezTo>
                    <a:pt x="29548" y="220025"/>
                    <a:pt x="61787" y="224324"/>
                    <a:pt x="74266" y="224324"/>
                  </a:cubicBezTo>
                  <a:cubicBezTo>
                    <a:pt x="98879" y="224324"/>
                    <a:pt x="108585" y="198889"/>
                    <a:pt x="108585" y="175961"/>
                  </a:cubicBezTo>
                  <a:lnTo>
                    <a:pt x="108585" y="155541"/>
                  </a:lnTo>
                  <a:lnTo>
                    <a:pt x="99919" y="155541"/>
                  </a:lnTo>
                  <a:lnTo>
                    <a:pt x="99919" y="175244"/>
                  </a:lnTo>
                  <a:cubicBezTo>
                    <a:pt x="99919" y="201755"/>
                    <a:pt x="89519" y="215368"/>
                    <a:pt x="76693" y="215368"/>
                  </a:cubicBezTo>
                  <a:cubicBezTo>
                    <a:pt x="53467" y="215368"/>
                    <a:pt x="53467" y="182768"/>
                    <a:pt x="53467" y="176677"/>
                  </a:cubicBezTo>
                  <a:lnTo>
                    <a:pt x="53467" y="770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2" name="Dowolny kształt: kształt 4151">
              <a:extLst>
                <a:ext uri="{FF2B5EF4-FFF2-40B4-BE49-F238E27FC236}">
                  <a16:creationId xmlns:a16="http://schemas.microsoft.com/office/drawing/2014/main" id="{D4BB24E3-A4A8-917E-DAC5-F1F42A75BBB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75912" y="6249787"/>
              <a:ext cx="153567" cy="164434"/>
            </a:xfrm>
            <a:custGeom>
              <a:avLst/>
              <a:gdLst>
                <a:gd name="connsiteX0" fmla="*/ 153654 w 153567"/>
                <a:gd name="connsiteY0" fmla="*/ 83892 h 164434"/>
                <a:gd name="connsiteX1" fmla="*/ 77043 w 153567"/>
                <a:gd name="connsiteY1" fmla="*/ 63 h 164434"/>
                <a:gd name="connsiteX2" fmla="*/ 86 w 153567"/>
                <a:gd name="connsiteY2" fmla="*/ 83892 h 164434"/>
                <a:gd name="connsiteX3" fmla="*/ 76697 w 153567"/>
                <a:gd name="connsiteY3" fmla="*/ 164497 h 164434"/>
                <a:gd name="connsiteX4" fmla="*/ 153654 w 153567"/>
                <a:gd name="connsiteY4" fmla="*/ 83892 h 164434"/>
                <a:gd name="connsiteX5" fmla="*/ 77043 w 153567"/>
                <a:gd name="connsiteY5" fmla="*/ 155541 h 164434"/>
                <a:gd name="connsiteX6" fmla="*/ 37525 w 153567"/>
                <a:gd name="connsiteY6" fmla="*/ 131539 h 164434"/>
                <a:gd name="connsiteX7" fmla="*/ 28858 w 153567"/>
                <a:gd name="connsiteY7" fmla="*/ 81026 h 164434"/>
                <a:gd name="connsiteX8" fmla="*/ 37178 w 153567"/>
                <a:gd name="connsiteY8" fmla="*/ 31947 h 164434"/>
                <a:gd name="connsiteX9" fmla="*/ 76697 w 153567"/>
                <a:gd name="connsiteY9" fmla="*/ 7944 h 164434"/>
                <a:gd name="connsiteX10" fmla="*/ 115869 w 153567"/>
                <a:gd name="connsiteY10" fmla="*/ 31230 h 164434"/>
                <a:gd name="connsiteX11" fmla="*/ 124882 w 153567"/>
                <a:gd name="connsiteY11" fmla="*/ 81026 h 164434"/>
                <a:gd name="connsiteX12" fmla="*/ 117255 w 153567"/>
                <a:gd name="connsiteY12" fmla="*/ 129031 h 164434"/>
                <a:gd name="connsiteX13" fmla="*/ 77043 w 153567"/>
                <a:gd name="connsiteY13" fmla="*/ 155541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567" h="164434">
                  <a:moveTo>
                    <a:pt x="153654" y="83892"/>
                  </a:moveTo>
                  <a:cubicBezTo>
                    <a:pt x="153654" y="38037"/>
                    <a:pt x="118989" y="63"/>
                    <a:pt x="77043" y="63"/>
                  </a:cubicBezTo>
                  <a:cubicBezTo>
                    <a:pt x="33712" y="63"/>
                    <a:pt x="86" y="39111"/>
                    <a:pt x="86" y="83892"/>
                  </a:cubicBezTo>
                  <a:cubicBezTo>
                    <a:pt x="86" y="130106"/>
                    <a:pt x="36138" y="164497"/>
                    <a:pt x="76697" y="164497"/>
                  </a:cubicBezTo>
                  <a:cubicBezTo>
                    <a:pt x="118642" y="164497"/>
                    <a:pt x="153654" y="129389"/>
                    <a:pt x="153654" y="83892"/>
                  </a:cubicBezTo>
                  <a:close/>
                  <a:moveTo>
                    <a:pt x="77043" y="155541"/>
                  </a:moveTo>
                  <a:cubicBezTo>
                    <a:pt x="62137" y="155541"/>
                    <a:pt x="46884" y="148018"/>
                    <a:pt x="37525" y="131539"/>
                  </a:cubicBezTo>
                  <a:cubicBezTo>
                    <a:pt x="28858" y="115776"/>
                    <a:pt x="28858" y="93923"/>
                    <a:pt x="28858" y="81026"/>
                  </a:cubicBezTo>
                  <a:cubicBezTo>
                    <a:pt x="28858" y="67055"/>
                    <a:pt x="28858" y="47709"/>
                    <a:pt x="37178" y="31947"/>
                  </a:cubicBezTo>
                  <a:cubicBezTo>
                    <a:pt x="46538" y="15467"/>
                    <a:pt x="62831" y="7944"/>
                    <a:pt x="76697" y="7944"/>
                  </a:cubicBezTo>
                  <a:cubicBezTo>
                    <a:pt x="91950" y="7944"/>
                    <a:pt x="106856" y="15826"/>
                    <a:pt x="115869" y="31230"/>
                  </a:cubicBezTo>
                  <a:cubicBezTo>
                    <a:pt x="124882" y="46635"/>
                    <a:pt x="124882" y="67413"/>
                    <a:pt x="124882" y="81026"/>
                  </a:cubicBezTo>
                  <a:cubicBezTo>
                    <a:pt x="124882" y="93923"/>
                    <a:pt x="124882" y="113268"/>
                    <a:pt x="117255" y="129031"/>
                  </a:cubicBezTo>
                  <a:cubicBezTo>
                    <a:pt x="109629" y="145152"/>
                    <a:pt x="94376" y="155541"/>
                    <a:pt x="77043" y="1555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3" name="Dowolny kształt: kształt 4152">
              <a:extLst>
                <a:ext uri="{FF2B5EF4-FFF2-40B4-BE49-F238E27FC236}">
                  <a16:creationId xmlns:a16="http://schemas.microsoft.com/office/drawing/2014/main" id="{B049208F-D03E-475F-B714-83B57F0C765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49240" y="6251936"/>
              <a:ext cx="116475" cy="158344"/>
            </a:xfrm>
            <a:custGeom>
              <a:avLst/>
              <a:gdLst>
                <a:gd name="connsiteX0" fmla="*/ 48276 w 116475"/>
                <a:gd name="connsiteY0" fmla="*/ 39470 h 158344"/>
                <a:gd name="connsiteX1" fmla="*/ 48276 w 116475"/>
                <a:gd name="connsiteY1" fmla="*/ 63 h 158344"/>
                <a:gd name="connsiteX2" fmla="*/ 91 w 116475"/>
                <a:gd name="connsiteY2" fmla="*/ 4003 h 158344"/>
                <a:gd name="connsiteX3" fmla="*/ 91 w 116475"/>
                <a:gd name="connsiteY3" fmla="*/ 15109 h 158344"/>
                <a:gd name="connsiteX4" fmla="*/ 27130 w 116475"/>
                <a:gd name="connsiteY4" fmla="*/ 35171 h 158344"/>
                <a:gd name="connsiteX5" fmla="*/ 27130 w 116475"/>
                <a:gd name="connsiteY5" fmla="*/ 131180 h 158344"/>
                <a:gd name="connsiteX6" fmla="*/ 91 w 116475"/>
                <a:gd name="connsiteY6" fmla="*/ 147301 h 158344"/>
                <a:gd name="connsiteX7" fmla="*/ 91 w 116475"/>
                <a:gd name="connsiteY7" fmla="*/ 158407 h 158344"/>
                <a:gd name="connsiteX8" fmla="*/ 39610 w 116475"/>
                <a:gd name="connsiteY8" fmla="*/ 157332 h 158344"/>
                <a:gd name="connsiteX9" fmla="*/ 83635 w 116475"/>
                <a:gd name="connsiteY9" fmla="*/ 158407 h 158344"/>
                <a:gd name="connsiteX10" fmla="*/ 83635 w 116475"/>
                <a:gd name="connsiteY10" fmla="*/ 147301 h 158344"/>
                <a:gd name="connsiteX11" fmla="*/ 76355 w 116475"/>
                <a:gd name="connsiteY11" fmla="*/ 147301 h 158344"/>
                <a:gd name="connsiteX12" fmla="*/ 50009 w 116475"/>
                <a:gd name="connsiteY12" fmla="*/ 130464 h 158344"/>
                <a:gd name="connsiteX13" fmla="*/ 50009 w 116475"/>
                <a:gd name="connsiteY13" fmla="*/ 75294 h 158344"/>
                <a:gd name="connsiteX14" fmla="*/ 90915 w 116475"/>
                <a:gd name="connsiteY14" fmla="*/ 7944 h 158344"/>
                <a:gd name="connsiteX15" fmla="*/ 94728 w 116475"/>
                <a:gd name="connsiteY15" fmla="*/ 8302 h 158344"/>
                <a:gd name="connsiteX16" fmla="*/ 86755 w 116475"/>
                <a:gd name="connsiteY16" fmla="*/ 22274 h 158344"/>
                <a:gd name="connsiteX17" fmla="*/ 101661 w 116475"/>
                <a:gd name="connsiteY17" fmla="*/ 37678 h 158344"/>
                <a:gd name="connsiteX18" fmla="*/ 116567 w 116475"/>
                <a:gd name="connsiteY18" fmla="*/ 21916 h 158344"/>
                <a:gd name="connsiteX19" fmla="*/ 90915 w 116475"/>
                <a:gd name="connsiteY19" fmla="*/ 63 h 158344"/>
                <a:gd name="connsiteX20" fmla="*/ 48276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276" y="39470"/>
                  </a:moveTo>
                  <a:lnTo>
                    <a:pt x="48276" y="63"/>
                  </a:lnTo>
                  <a:lnTo>
                    <a:pt x="91" y="4003"/>
                  </a:lnTo>
                  <a:lnTo>
                    <a:pt x="91" y="15109"/>
                  </a:lnTo>
                  <a:cubicBezTo>
                    <a:pt x="24357" y="15109"/>
                    <a:pt x="27130" y="17617"/>
                    <a:pt x="27130" y="35171"/>
                  </a:cubicBezTo>
                  <a:lnTo>
                    <a:pt x="27130" y="131180"/>
                  </a:lnTo>
                  <a:cubicBezTo>
                    <a:pt x="27130" y="147301"/>
                    <a:pt x="23317" y="147301"/>
                    <a:pt x="91" y="147301"/>
                  </a:cubicBezTo>
                  <a:lnTo>
                    <a:pt x="91" y="158407"/>
                  </a:lnTo>
                  <a:cubicBezTo>
                    <a:pt x="13611" y="158049"/>
                    <a:pt x="29903" y="157332"/>
                    <a:pt x="39610" y="157332"/>
                  </a:cubicBezTo>
                  <a:cubicBezTo>
                    <a:pt x="53476" y="157332"/>
                    <a:pt x="69769" y="157332"/>
                    <a:pt x="83635" y="158407"/>
                  </a:cubicBezTo>
                  <a:lnTo>
                    <a:pt x="83635" y="147301"/>
                  </a:lnTo>
                  <a:lnTo>
                    <a:pt x="76355" y="147301"/>
                  </a:lnTo>
                  <a:cubicBezTo>
                    <a:pt x="50703" y="147301"/>
                    <a:pt x="50009" y="143361"/>
                    <a:pt x="50009" y="130464"/>
                  </a:cubicBezTo>
                  <a:lnTo>
                    <a:pt x="50009" y="75294"/>
                  </a:lnTo>
                  <a:cubicBezTo>
                    <a:pt x="50009" y="39828"/>
                    <a:pt x="64569" y="7944"/>
                    <a:pt x="90915" y="7944"/>
                  </a:cubicBezTo>
                  <a:cubicBezTo>
                    <a:pt x="93341" y="7944"/>
                    <a:pt x="94034" y="7944"/>
                    <a:pt x="94728" y="8302"/>
                  </a:cubicBezTo>
                  <a:cubicBezTo>
                    <a:pt x="93688" y="8661"/>
                    <a:pt x="86755" y="12960"/>
                    <a:pt x="86755" y="22274"/>
                  </a:cubicBezTo>
                  <a:cubicBezTo>
                    <a:pt x="86755" y="32305"/>
                    <a:pt x="94034" y="37678"/>
                    <a:pt x="101661" y="37678"/>
                  </a:cubicBezTo>
                  <a:cubicBezTo>
                    <a:pt x="107901" y="37678"/>
                    <a:pt x="116567" y="33380"/>
                    <a:pt x="116567" y="21916"/>
                  </a:cubicBezTo>
                  <a:cubicBezTo>
                    <a:pt x="116567" y="10452"/>
                    <a:pt x="105821" y="63"/>
                    <a:pt x="90915" y="63"/>
                  </a:cubicBezTo>
                  <a:cubicBezTo>
                    <a:pt x="65609" y="63"/>
                    <a:pt x="53129" y="24065"/>
                    <a:pt x="48276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4" name="Dowolny kształt: kształt 4153">
              <a:extLst>
                <a:ext uri="{FF2B5EF4-FFF2-40B4-BE49-F238E27FC236}">
                  <a16:creationId xmlns:a16="http://schemas.microsoft.com/office/drawing/2014/main" id="{79943C62-7716-554B-333C-50F85DD0F58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86747" y="6170615"/>
              <a:ext cx="74184" cy="239665"/>
            </a:xfrm>
            <a:custGeom>
              <a:avLst/>
              <a:gdLst>
                <a:gd name="connsiteX0" fmla="*/ 50013 w 74184"/>
                <a:gd name="connsiteY0" fmla="*/ 81384 h 239665"/>
                <a:gd name="connsiteX1" fmla="*/ 1482 w 74184"/>
                <a:gd name="connsiteY1" fmla="*/ 85325 h 239665"/>
                <a:gd name="connsiteX2" fmla="*/ 1482 w 74184"/>
                <a:gd name="connsiteY2" fmla="*/ 96431 h 239665"/>
                <a:gd name="connsiteX3" fmla="*/ 27134 w 74184"/>
                <a:gd name="connsiteY3" fmla="*/ 116134 h 239665"/>
                <a:gd name="connsiteX4" fmla="*/ 27134 w 74184"/>
                <a:gd name="connsiteY4" fmla="*/ 212502 h 239665"/>
                <a:gd name="connsiteX5" fmla="*/ 95 w 74184"/>
                <a:gd name="connsiteY5" fmla="*/ 228623 h 239665"/>
                <a:gd name="connsiteX6" fmla="*/ 95 w 74184"/>
                <a:gd name="connsiteY6" fmla="*/ 239729 h 239665"/>
                <a:gd name="connsiteX7" fmla="*/ 38227 w 74184"/>
                <a:gd name="connsiteY7" fmla="*/ 238654 h 239665"/>
                <a:gd name="connsiteX8" fmla="*/ 74279 w 74184"/>
                <a:gd name="connsiteY8" fmla="*/ 239729 h 239665"/>
                <a:gd name="connsiteX9" fmla="*/ 74279 w 74184"/>
                <a:gd name="connsiteY9" fmla="*/ 228623 h 239665"/>
                <a:gd name="connsiteX10" fmla="*/ 50013 w 74184"/>
                <a:gd name="connsiteY10" fmla="*/ 212860 h 239665"/>
                <a:gd name="connsiteX11" fmla="*/ 50013 w 74184"/>
                <a:gd name="connsiteY11" fmla="*/ 81384 h 239665"/>
                <a:gd name="connsiteX12" fmla="*/ 51400 w 74184"/>
                <a:gd name="connsiteY12" fmla="*/ 19050 h 239665"/>
                <a:gd name="connsiteX13" fmla="*/ 33027 w 74184"/>
                <a:gd name="connsiteY13" fmla="*/ 63 h 239665"/>
                <a:gd name="connsiteX14" fmla="*/ 14654 w 74184"/>
                <a:gd name="connsiteY14" fmla="*/ 19050 h 239665"/>
                <a:gd name="connsiteX15" fmla="*/ 33027 w 74184"/>
                <a:gd name="connsiteY15" fmla="*/ 38037 h 239665"/>
                <a:gd name="connsiteX16" fmla="*/ 51400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13" y="81384"/>
                  </a:moveTo>
                  <a:lnTo>
                    <a:pt x="1482" y="85325"/>
                  </a:lnTo>
                  <a:lnTo>
                    <a:pt x="1482" y="96431"/>
                  </a:lnTo>
                  <a:cubicBezTo>
                    <a:pt x="24014" y="96431"/>
                    <a:pt x="27134" y="98580"/>
                    <a:pt x="27134" y="116134"/>
                  </a:cubicBezTo>
                  <a:lnTo>
                    <a:pt x="27134" y="212502"/>
                  </a:lnTo>
                  <a:cubicBezTo>
                    <a:pt x="27134" y="228623"/>
                    <a:pt x="23321" y="228623"/>
                    <a:pt x="95" y="228623"/>
                  </a:cubicBezTo>
                  <a:lnTo>
                    <a:pt x="95" y="239729"/>
                  </a:lnTo>
                  <a:cubicBezTo>
                    <a:pt x="11188" y="239370"/>
                    <a:pt x="29907" y="238654"/>
                    <a:pt x="38227" y="238654"/>
                  </a:cubicBezTo>
                  <a:cubicBezTo>
                    <a:pt x="50360" y="238654"/>
                    <a:pt x="62493" y="239370"/>
                    <a:pt x="74279" y="239729"/>
                  </a:cubicBezTo>
                  <a:lnTo>
                    <a:pt x="74279" y="228623"/>
                  </a:lnTo>
                  <a:cubicBezTo>
                    <a:pt x="51400" y="228623"/>
                    <a:pt x="50013" y="226832"/>
                    <a:pt x="50013" y="212860"/>
                  </a:cubicBezTo>
                  <a:lnTo>
                    <a:pt x="50013" y="81384"/>
                  </a:lnTo>
                  <a:close/>
                  <a:moveTo>
                    <a:pt x="51400" y="19050"/>
                  </a:moveTo>
                  <a:cubicBezTo>
                    <a:pt x="51400" y="7586"/>
                    <a:pt x="42733" y="63"/>
                    <a:pt x="33027" y="63"/>
                  </a:cubicBezTo>
                  <a:cubicBezTo>
                    <a:pt x="22281" y="63"/>
                    <a:pt x="14654" y="9735"/>
                    <a:pt x="14654" y="19050"/>
                  </a:cubicBezTo>
                  <a:cubicBezTo>
                    <a:pt x="14654" y="28722"/>
                    <a:pt x="22281" y="38037"/>
                    <a:pt x="33027" y="38037"/>
                  </a:cubicBezTo>
                  <a:cubicBezTo>
                    <a:pt x="42733" y="38037"/>
                    <a:pt x="51400" y="30514"/>
                    <a:pt x="51400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5" name="Dowolny kształt: kształt 4154">
              <a:extLst>
                <a:ext uri="{FF2B5EF4-FFF2-40B4-BE49-F238E27FC236}">
                  <a16:creationId xmlns:a16="http://schemas.microsoft.com/office/drawing/2014/main" id="{3C2DF33F-042A-C44D-262E-A78D1CAAE43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82693" y="6251936"/>
              <a:ext cx="174367" cy="158344"/>
            </a:xfrm>
            <a:custGeom>
              <a:avLst/>
              <a:gdLst>
                <a:gd name="connsiteX0" fmla="*/ 27137 w 174367"/>
                <a:gd name="connsiteY0" fmla="*/ 35171 h 158344"/>
                <a:gd name="connsiteX1" fmla="*/ 27137 w 174367"/>
                <a:gd name="connsiteY1" fmla="*/ 131180 h 158344"/>
                <a:gd name="connsiteX2" fmla="*/ 98 w 174367"/>
                <a:gd name="connsiteY2" fmla="*/ 147301 h 158344"/>
                <a:gd name="connsiteX3" fmla="*/ 98 w 174367"/>
                <a:gd name="connsiteY3" fmla="*/ 158407 h 158344"/>
                <a:gd name="connsiteX4" fmla="*/ 39270 w 174367"/>
                <a:gd name="connsiteY4" fmla="*/ 157332 h 158344"/>
                <a:gd name="connsiteX5" fmla="*/ 78095 w 174367"/>
                <a:gd name="connsiteY5" fmla="*/ 158407 h 158344"/>
                <a:gd name="connsiteX6" fmla="*/ 78095 w 174367"/>
                <a:gd name="connsiteY6" fmla="*/ 147301 h 158344"/>
                <a:gd name="connsiteX7" fmla="*/ 51056 w 174367"/>
                <a:gd name="connsiteY7" fmla="*/ 131180 h 158344"/>
                <a:gd name="connsiteX8" fmla="*/ 51056 w 174367"/>
                <a:gd name="connsiteY8" fmla="*/ 65263 h 158344"/>
                <a:gd name="connsiteX9" fmla="*/ 97854 w 174367"/>
                <a:gd name="connsiteY9" fmla="*/ 7944 h 158344"/>
                <a:gd name="connsiteX10" fmla="*/ 123507 w 174367"/>
                <a:gd name="connsiteY10" fmla="*/ 47709 h 158344"/>
                <a:gd name="connsiteX11" fmla="*/ 123507 w 174367"/>
                <a:gd name="connsiteY11" fmla="*/ 131180 h 158344"/>
                <a:gd name="connsiteX12" fmla="*/ 96468 w 174367"/>
                <a:gd name="connsiteY12" fmla="*/ 147301 h 158344"/>
                <a:gd name="connsiteX13" fmla="*/ 96468 w 174367"/>
                <a:gd name="connsiteY13" fmla="*/ 158407 h 158344"/>
                <a:gd name="connsiteX14" fmla="*/ 135640 w 174367"/>
                <a:gd name="connsiteY14" fmla="*/ 157332 h 158344"/>
                <a:gd name="connsiteX15" fmla="*/ 174465 w 174367"/>
                <a:gd name="connsiteY15" fmla="*/ 158407 h 158344"/>
                <a:gd name="connsiteX16" fmla="*/ 174465 w 174367"/>
                <a:gd name="connsiteY16" fmla="*/ 147301 h 158344"/>
                <a:gd name="connsiteX17" fmla="*/ 147426 w 174367"/>
                <a:gd name="connsiteY17" fmla="*/ 136554 h 158344"/>
                <a:gd name="connsiteX18" fmla="*/ 147426 w 174367"/>
                <a:gd name="connsiteY18" fmla="*/ 68129 h 158344"/>
                <a:gd name="connsiteX19" fmla="*/ 136680 w 174367"/>
                <a:gd name="connsiteY19" fmla="*/ 13318 h 158344"/>
                <a:gd name="connsiteX20" fmla="*/ 100281 w 174367"/>
                <a:gd name="connsiteY20" fmla="*/ 63 h 158344"/>
                <a:gd name="connsiteX21" fmla="*/ 48976 w 174367"/>
                <a:gd name="connsiteY21" fmla="*/ 37678 h 158344"/>
                <a:gd name="connsiteX22" fmla="*/ 48976 w 174367"/>
                <a:gd name="connsiteY22" fmla="*/ 63 h 158344"/>
                <a:gd name="connsiteX23" fmla="*/ 98 w 174367"/>
                <a:gd name="connsiteY23" fmla="*/ 4003 h 158344"/>
                <a:gd name="connsiteX24" fmla="*/ 98 w 174367"/>
                <a:gd name="connsiteY24" fmla="*/ 15109 h 158344"/>
                <a:gd name="connsiteX25" fmla="*/ 27137 w 174367"/>
                <a:gd name="connsiteY25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67" h="158344">
                  <a:moveTo>
                    <a:pt x="27137" y="35171"/>
                  </a:moveTo>
                  <a:lnTo>
                    <a:pt x="27137" y="131180"/>
                  </a:lnTo>
                  <a:cubicBezTo>
                    <a:pt x="27137" y="147301"/>
                    <a:pt x="23324" y="147301"/>
                    <a:pt x="98" y="147301"/>
                  </a:cubicBezTo>
                  <a:lnTo>
                    <a:pt x="98" y="158407"/>
                  </a:lnTo>
                  <a:cubicBezTo>
                    <a:pt x="12231" y="158049"/>
                    <a:pt x="29910" y="157332"/>
                    <a:pt x="39270" y="157332"/>
                  </a:cubicBezTo>
                  <a:cubicBezTo>
                    <a:pt x="48283" y="157332"/>
                    <a:pt x="66309" y="158049"/>
                    <a:pt x="78095" y="158407"/>
                  </a:cubicBezTo>
                  <a:lnTo>
                    <a:pt x="78095" y="147301"/>
                  </a:lnTo>
                  <a:cubicBezTo>
                    <a:pt x="54869" y="147301"/>
                    <a:pt x="51056" y="147301"/>
                    <a:pt x="51056" y="131180"/>
                  </a:cubicBezTo>
                  <a:lnTo>
                    <a:pt x="51056" y="65263"/>
                  </a:lnTo>
                  <a:cubicBezTo>
                    <a:pt x="51056" y="28006"/>
                    <a:pt x="75668" y="7944"/>
                    <a:pt x="97854" y="7944"/>
                  </a:cubicBezTo>
                  <a:cubicBezTo>
                    <a:pt x="119693" y="7944"/>
                    <a:pt x="123507" y="27289"/>
                    <a:pt x="123507" y="47709"/>
                  </a:cubicBezTo>
                  <a:lnTo>
                    <a:pt x="123507" y="131180"/>
                  </a:lnTo>
                  <a:cubicBezTo>
                    <a:pt x="123507" y="147301"/>
                    <a:pt x="119693" y="147301"/>
                    <a:pt x="96468" y="147301"/>
                  </a:cubicBezTo>
                  <a:lnTo>
                    <a:pt x="96468" y="158407"/>
                  </a:lnTo>
                  <a:cubicBezTo>
                    <a:pt x="108601" y="158049"/>
                    <a:pt x="126280" y="157332"/>
                    <a:pt x="135640" y="157332"/>
                  </a:cubicBezTo>
                  <a:cubicBezTo>
                    <a:pt x="144653" y="157332"/>
                    <a:pt x="162679" y="158049"/>
                    <a:pt x="174465" y="158407"/>
                  </a:cubicBezTo>
                  <a:lnTo>
                    <a:pt x="174465" y="147301"/>
                  </a:lnTo>
                  <a:cubicBezTo>
                    <a:pt x="156439" y="147301"/>
                    <a:pt x="147772" y="147301"/>
                    <a:pt x="147426" y="136554"/>
                  </a:cubicBezTo>
                  <a:lnTo>
                    <a:pt x="147426" y="68129"/>
                  </a:lnTo>
                  <a:cubicBezTo>
                    <a:pt x="147426" y="37320"/>
                    <a:pt x="147426" y="26215"/>
                    <a:pt x="136680" y="13318"/>
                  </a:cubicBezTo>
                  <a:cubicBezTo>
                    <a:pt x="131826" y="7228"/>
                    <a:pt x="120387" y="63"/>
                    <a:pt x="100281" y="63"/>
                  </a:cubicBezTo>
                  <a:cubicBezTo>
                    <a:pt x="74975" y="63"/>
                    <a:pt x="58682" y="15467"/>
                    <a:pt x="48976" y="37678"/>
                  </a:cubicBezTo>
                  <a:lnTo>
                    <a:pt x="48976" y="63"/>
                  </a:lnTo>
                  <a:lnTo>
                    <a:pt x="98" y="4003"/>
                  </a:lnTo>
                  <a:lnTo>
                    <a:pt x="98" y="15109"/>
                  </a:lnTo>
                  <a:cubicBezTo>
                    <a:pt x="24364" y="15109"/>
                    <a:pt x="27137" y="17617"/>
                    <a:pt x="27137" y="351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6" name="Dowolny kształt: kształt 4155">
              <a:extLst>
                <a:ext uri="{FF2B5EF4-FFF2-40B4-BE49-F238E27FC236}">
                  <a16:creationId xmlns:a16="http://schemas.microsoft.com/office/drawing/2014/main" id="{A37CFE74-170D-FC66-2DEC-175A0B6A9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73893" y="6247996"/>
              <a:ext cx="158420" cy="236083"/>
            </a:xfrm>
            <a:custGeom>
              <a:avLst/>
              <a:gdLst>
                <a:gd name="connsiteX0" fmla="*/ 67354 w 158420"/>
                <a:gd name="connsiteY0" fmla="*/ 100730 h 236083"/>
                <a:gd name="connsiteX1" fmla="*/ 37195 w 158420"/>
                <a:gd name="connsiteY1" fmla="*/ 56665 h 236083"/>
                <a:gd name="connsiteX2" fmla="*/ 42742 w 158420"/>
                <a:gd name="connsiteY2" fmla="*/ 26573 h 236083"/>
                <a:gd name="connsiteX3" fmla="*/ 67354 w 158420"/>
                <a:gd name="connsiteY3" fmla="*/ 12243 h 236083"/>
                <a:gd name="connsiteX4" fmla="*/ 97513 w 158420"/>
                <a:gd name="connsiteY4" fmla="*/ 56307 h 236083"/>
                <a:gd name="connsiteX5" fmla="*/ 91967 w 158420"/>
                <a:gd name="connsiteY5" fmla="*/ 86400 h 236083"/>
                <a:gd name="connsiteX6" fmla="*/ 67354 w 158420"/>
                <a:gd name="connsiteY6" fmla="*/ 100730 h 236083"/>
                <a:gd name="connsiteX7" fmla="*/ 27142 w 158420"/>
                <a:gd name="connsiteY7" fmla="*/ 114701 h 236083"/>
                <a:gd name="connsiteX8" fmla="*/ 33035 w 158420"/>
                <a:gd name="connsiteY8" fmla="*/ 97864 h 236083"/>
                <a:gd name="connsiteX9" fmla="*/ 67354 w 158420"/>
                <a:gd name="connsiteY9" fmla="*/ 108969 h 236083"/>
                <a:gd name="connsiteX10" fmla="*/ 123512 w 158420"/>
                <a:gd name="connsiteY10" fmla="*/ 56665 h 236083"/>
                <a:gd name="connsiteX11" fmla="*/ 109299 w 158420"/>
                <a:gd name="connsiteY11" fmla="*/ 21916 h 236083"/>
                <a:gd name="connsiteX12" fmla="*/ 140498 w 158420"/>
                <a:gd name="connsiteY12" fmla="*/ 7944 h 236083"/>
                <a:gd name="connsiteX13" fmla="*/ 143965 w 158420"/>
                <a:gd name="connsiteY13" fmla="*/ 8302 h 236083"/>
                <a:gd name="connsiteX14" fmla="*/ 138418 w 158420"/>
                <a:gd name="connsiteY14" fmla="*/ 17975 h 236083"/>
                <a:gd name="connsiteX15" fmla="*/ 148471 w 158420"/>
                <a:gd name="connsiteY15" fmla="*/ 28364 h 236083"/>
                <a:gd name="connsiteX16" fmla="*/ 158524 w 158420"/>
                <a:gd name="connsiteY16" fmla="*/ 17617 h 236083"/>
                <a:gd name="connsiteX17" fmla="*/ 140845 w 158420"/>
                <a:gd name="connsiteY17" fmla="*/ 63 h 236083"/>
                <a:gd name="connsiteX18" fmla="*/ 104100 w 158420"/>
                <a:gd name="connsiteY18" fmla="*/ 16900 h 236083"/>
                <a:gd name="connsiteX19" fmla="*/ 67354 w 158420"/>
                <a:gd name="connsiteY19" fmla="*/ 4003 h 236083"/>
                <a:gd name="connsiteX20" fmla="*/ 11196 w 158420"/>
                <a:gd name="connsiteY20" fmla="*/ 56307 h 236083"/>
                <a:gd name="connsiteX21" fmla="*/ 27489 w 158420"/>
                <a:gd name="connsiteY21" fmla="*/ 93206 h 236083"/>
                <a:gd name="connsiteX22" fmla="*/ 16743 w 158420"/>
                <a:gd name="connsiteY22" fmla="*/ 122941 h 236083"/>
                <a:gd name="connsiteX23" fmla="*/ 31995 w 158420"/>
                <a:gd name="connsiteY23" fmla="*/ 154825 h 236083"/>
                <a:gd name="connsiteX24" fmla="*/ 103 w 158420"/>
                <a:gd name="connsiteY24" fmla="*/ 190649 h 236083"/>
                <a:gd name="connsiteX25" fmla="*/ 76714 w 158420"/>
                <a:gd name="connsiteY25" fmla="*/ 236146 h 236083"/>
                <a:gd name="connsiteX26" fmla="*/ 153671 w 158420"/>
                <a:gd name="connsiteY26" fmla="*/ 189932 h 236083"/>
                <a:gd name="connsiteX27" fmla="*/ 131139 w 158420"/>
                <a:gd name="connsiteY27" fmla="*/ 149093 h 236083"/>
                <a:gd name="connsiteX28" fmla="*/ 71514 w 158420"/>
                <a:gd name="connsiteY28" fmla="*/ 139062 h 236083"/>
                <a:gd name="connsiteX29" fmla="*/ 45515 w 158420"/>
                <a:gd name="connsiteY29" fmla="*/ 138703 h 236083"/>
                <a:gd name="connsiteX30" fmla="*/ 27142 w 158420"/>
                <a:gd name="connsiteY30" fmla="*/ 114701 h 236083"/>
                <a:gd name="connsiteX31" fmla="*/ 77061 w 158420"/>
                <a:gd name="connsiteY31" fmla="*/ 227906 h 236083"/>
                <a:gd name="connsiteX32" fmla="*/ 18129 w 158420"/>
                <a:gd name="connsiteY32" fmla="*/ 190649 h 236083"/>
                <a:gd name="connsiteX33" fmla="*/ 46555 w 158420"/>
                <a:gd name="connsiteY33" fmla="*/ 159840 h 236083"/>
                <a:gd name="connsiteX34" fmla="*/ 67008 w 158420"/>
                <a:gd name="connsiteY34" fmla="*/ 159840 h 236083"/>
                <a:gd name="connsiteX35" fmla="*/ 135645 w 158420"/>
                <a:gd name="connsiteY35" fmla="*/ 190649 h 236083"/>
                <a:gd name="connsiteX36" fmla="*/ 77061 w 158420"/>
                <a:gd name="connsiteY36" fmla="*/ 227906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8420" h="236083">
                  <a:moveTo>
                    <a:pt x="67354" y="100730"/>
                  </a:moveTo>
                  <a:cubicBezTo>
                    <a:pt x="37195" y="100730"/>
                    <a:pt x="37195" y="64905"/>
                    <a:pt x="37195" y="56665"/>
                  </a:cubicBezTo>
                  <a:cubicBezTo>
                    <a:pt x="37195" y="46993"/>
                    <a:pt x="37542" y="35529"/>
                    <a:pt x="42742" y="26573"/>
                  </a:cubicBezTo>
                  <a:cubicBezTo>
                    <a:pt x="45515" y="22274"/>
                    <a:pt x="53488" y="12243"/>
                    <a:pt x="67354" y="12243"/>
                  </a:cubicBezTo>
                  <a:cubicBezTo>
                    <a:pt x="97513" y="12243"/>
                    <a:pt x="97513" y="48068"/>
                    <a:pt x="97513" y="56307"/>
                  </a:cubicBezTo>
                  <a:cubicBezTo>
                    <a:pt x="97513" y="65980"/>
                    <a:pt x="97166" y="77444"/>
                    <a:pt x="91967" y="86400"/>
                  </a:cubicBezTo>
                  <a:cubicBezTo>
                    <a:pt x="89193" y="90699"/>
                    <a:pt x="81220" y="100730"/>
                    <a:pt x="67354" y="100730"/>
                  </a:cubicBezTo>
                  <a:close/>
                  <a:moveTo>
                    <a:pt x="27142" y="114701"/>
                  </a:moveTo>
                  <a:cubicBezTo>
                    <a:pt x="27142" y="113268"/>
                    <a:pt x="27142" y="105028"/>
                    <a:pt x="33035" y="97864"/>
                  </a:cubicBezTo>
                  <a:cubicBezTo>
                    <a:pt x="46555" y="107894"/>
                    <a:pt x="60768" y="108969"/>
                    <a:pt x="67354" y="108969"/>
                  </a:cubicBezTo>
                  <a:cubicBezTo>
                    <a:pt x="99593" y="108969"/>
                    <a:pt x="123512" y="84250"/>
                    <a:pt x="123512" y="56665"/>
                  </a:cubicBezTo>
                  <a:cubicBezTo>
                    <a:pt x="123512" y="43410"/>
                    <a:pt x="117966" y="30155"/>
                    <a:pt x="109299" y="21916"/>
                  </a:cubicBezTo>
                  <a:cubicBezTo>
                    <a:pt x="121779" y="9735"/>
                    <a:pt x="134259" y="7944"/>
                    <a:pt x="140498" y="7944"/>
                  </a:cubicBezTo>
                  <a:cubicBezTo>
                    <a:pt x="141192" y="7944"/>
                    <a:pt x="142925" y="7944"/>
                    <a:pt x="143965" y="8302"/>
                  </a:cubicBezTo>
                  <a:cubicBezTo>
                    <a:pt x="140152" y="9735"/>
                    <a:pt x="138418" y="13676"/>
                    <a:pt x="138418" y="17975"/>
                  </a:cubicBezTo>
                  <a:cubicBezTo>
                    <a:pt x="138418" y="24065"/>
                    <a:pt x="142925" y="28364"/>
                    <a:pt x="148471" y="28364"/>
                  </a:cubicBezTo>
                  <a:cubicBezTo>
                    <a:pt x="151938" y="28364"/>
                    <a:pt x="158524" y="25856"/>
                    <a:pt x="158524" y="17617"/>
                  </a:cubicBezTo>
                  <a:cubicBezTo>
                    <a:pt x="158524" y="11527"/>
                    <a:pt x="154364" y="63"/>
                    <a:pt x="140845" y="63"/>
                  </a:cubicBezTo>
                  <a:cubicBezTo>
                    <a:pt x="133912" y="63"/>
                    <a:pt x="118659" y="2212"/>
                    <a:pt x="104100" y="16900"/>
                  </a:cubicBezTo>
                  <a:cubicBezTo>
                    <a:pt x="89540" y="5078"/>
                    <a:pt x="74981" y="4003"/>
                    <a:pt x="67354" y="4003"/>
                  </a:cubicBezTo>
                  <a:cubicBezTo>
                    <a:pt x="35115" y="4003"/>
                    <a:pt x="11196" y="28722"/>
                    <a:pt x="11196" y="56307"/>
                  </a:cubicBezTo>
                  <a:cubicBezTo>
                    <a:pt x="11196" y="72070"/>
                    <a:pt x="18823" y="85683"/>
                    <a:pt x="27489" y="93206"/>
                  </a:cubicBezTo>
                  <a:cubicBezTo>
                    <a:pt x="22982" y="98580"/>
                    <a:pt x="16743" y="110402"/>
                    <a:pt x="16743" y="122941"/>
                  </a:cubicBezTo>
                  <a:cubicBezTo>
                    <a:pt x="16743" y="134046"/>
                    <a:pt x="21249" y="147660"/>
                    <a:pt x="31995" y="154825"/>
                  </a:cubicBezTo>
                  <a:cubicBezTo>
                    <a:pt x="11196" y="160915"/>
                    <a:pt x="103" y="176319"/>
                    <a:pt x="103" y="190649"/>
                  </a:cubicBezTo>
                  <a:cubicBezTo>
                    <a:pt x="103" y="216443"/>
                    <a:pt x="34422" y="236146"/>
                    <a:pt x="76714" y="236146"/>
                  </a:cubicBezTo>
                  <a:cubicBezTo>
                    <a:pt x="117619" y="236146"/>
                    <a:pt x="153671" y="217876"/>
                    <a:pt x="153671" y="189932"/>
                  </a:cubicBezTo>
                  <a:cubicBezTo>
                    <a:pt x="153671" y="177394"/>
                    <a:pt x="148818" y="159123"/>
                    <a:pt x="131139" y="149093"/>
                  </a:cubicBezTo>
                  <a:cubicBezTo>
                    <a:pt x="112766" y="139062"/>
                    <a:pt x="92660" y="139062"/>
                    <a:pt x="71514" y="139062"/>
                  </a:cubicBezTo>
                  <a:cubicBezTo>
                    <a:pt x="62848" y="139062"/>
                    <a:pt x="47942" y="139062"/>
                    <a:pt x="45515" y="138703"/>
                  </a:cubicBezTo>
                  <a:cubicBezTo>
                    <a:pt x="34422" y="137271"/>
                    <a:pt x="27142" y="126165"/>
                    <a:pt x="27142" y="114701"/>
                  </a:cubicBezTo>
                  <a:close/>
                  <a:moveTo>
                    <a:pt x="77061" y="227906"/>
                  </a:moveTo>
                  <a:cubicBezTo>
                    <a:pt x="42048" y="227906"/>
                    <a:pt x="18129" y="209636"/>
                    <a:pt x="18129" y="190649"/>
                  </a:cubicBezTo>
                  <a:cubicBezTo>
                    <a:pt x="18129" y="174170"/>
                    <a:pt x="31302" y="160915"/>
                    <a:pt x="46555" y="159840"/>
                  </a:cubicBezTo>
                  <a:lnTo>
                    <a:pt x="67008" y="159840"/>
                  </a:lnTo>
                  <a:cubicBezTo>
                    <a:pt x="96820" y="159840"/>
                    <a:pt x="135645" y="159840"/>
                    <a:pt x="135645" y="190649"/>
                  </a:cubicBezTo>
                  <a:cubicBezTo>
                    <a:pt x="135645" y="209994"/>
                    <a:pt x="111033" y="227906"/>
                    <a:pt x="77061" y="2279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7" name="Dowolny kształt: kształt 4156">
              <a:extLst>
                <a:ext uri="{FF2B5EF4-FFF2-40B4-BE49-F238E27FC236}">
                  <a16:creationId xmlns:a16="http://schemas.microsoft.com/office/drawing/2014/main" id="{B92E9E2B-01BB-3844-3AF3-78F3777FB22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66932" y="6165599"/>
              <a:ext cx="247511" cy="244681"/>
            </a:xfrm>
            <a:custGeom>
              <a:avLst/>
              <a:gdLst>
                <a:gd name="connsiteX0" fmla="*/ 91282 w 247511"/>
                <a:gd name="connsiteY0" fmla="*/ 131539 h 244681"/>
                <a:gd name="connsiteX1" fmla="*/ 150213 w 247511"/>
                <a:gd name="connsiteY1" fmla="*/ 131539 h 244681"/>
                <a:gd name="connsiteX2" fmla="*/ 247623 w 247511"/>
                <a:gd name="connsiteY2" fmla="*/ 54158 h 244681"/>
                <a:gd name="connsiteX3" fmla="*/ 179332 w 247511"/>
                <a:gd name="connsiteY3" fmla="*/ 63 h 244681"/>
                <a:gd name="connsiteX4" fmla="*/ 67016 w 247511"/>
                <a:gd name="connsiteY4" fmla="*/ 63 h 244681"/>
                <a:gd name="connsiteX5" fmla="*/ 56616 w 247511"/>
                <a:gd name="connsiteY5" fmla="*/ 6869 h 244681"/>
                <a:gd name="connsiteX6" fmla="*/ 66669 w 247511"/>
                <a:gd name="connsiteY6" fmla="*/ 11168 h 244681"/>
                <a:gd name="connsiteX7" fmla="*/ 81575 w 247511"/>
                <a:gd name="connsiteY7" fmla="*/ 11885 h 244681"/>
                <a:gd name="connsiteX8" fmla="*/ 89202 w 247511"/>
                <a:gd name="connsiteY8" fmla="*/ 17617 h 244681"/>
                <a:gd name="connsiteX9" fmla="*/ 87815 w 247511"/>
                <a:gd name="connsiteY9" fmla="*/ 24423 h 244681"/>
                <a:gd name="connsiteX10" fmla="*/ 41363 w 247511"/>
                <a:gd name="connsiteY10" fmla="*/ 216801 h 244681"/>
                <a:gd name="connsiteX11" fmla="*/ 9818 w 247511"/>
                <a:gd name="connsiteY11" fmla="*/ 233638 h 244681"/>
                <a:gd name="connsiteX12" fmla="*/ 112 w 247511"/>
                <a:gd name="connsiteY12" fmla="*/ 240445 h 244681"/>
                <a:gd name="connsiteX13" fmla="*/ 5311 w 247511"/>
                <a:gd name="connsiteY13" fmla="*/ 244744 h 244681"/>
                <a:gd name="connsiteX14" fmla="*/ 49336 w 247511"/>
                <a:gd name="connsiteY14" fmla="*/ 243669 h 244681"/>
                <a:gd name="connsiteX15" fmla="*/ 71522 w 247511"/>
                <a:gd name="connsiteY15" fmla="*/ 244027 h 244681"/>
                <a:gd name="connsiteX16" fmla="*/ 94055 w 247511"/>
                <a:gd name="connsiteY16" fmla="*/ 244744 h 244681"/>
                <a:gd name="connsiteX17" fmla="*/ 100988 w 247511"/>
                <a:gd name="connsiteY17" fmla="*/ 237579 h 244681"/>
                <a:gd name="connsiteX18" fmla="*/ 91282 w 247511"/>
                <a:gd name="connsiteY18" fmla="*/ 233638 h 244681"/>
                <a:gd name="connsiteX19" fmla="*/ 68749 w 247511"/>
                <a:gd name="connsiteY19" fmla="*/ 227190 h 244681"/>
                <a:gd name="connsiteX20" fmla="*/ 69789 w 247511"/>
                <a:gd name="connsiteY20" fmla="*/ 221100 h 244681"/>
                <a:gd name="connsiteX21" fmla="*/ 91282 w 247511"/>
                <a:gd name="connsiteY21" fmla="*/ 131539 h 244681"/>
                <a:gd name="connsiteX22" fmla="*/ 116241 w 247511"/>
                <a:gd name="connsiteY22" fmla="*/ 24782 h 244681"/>
                <a:gd name="connsiteX23" fmla="*/ 134960 w 247511"/>
                <a:gd name="connsiteY23" fmla="*/ 11168 h 244681"/>
                <a:gd name="connsiteX24" fmla="*/ 168239 w 247511"/>
                <a:gd name="connsiteY24" fmla="*/ 11168 h 244681"/>
                <a:gd name="connsiteX25" fmla="*/ 215384 w 247511"/>
                <a:gd name="connsiteY25" fmla="*/ 45560 h 244681"/>
                <a:gd name="connsiteX26" fmla="*/ 194931 w 247511"/>
                <a:gd name="connsiteY26" fmla="*/ 103237 h 244681"/>
                <a:gd name="connsiteX27" fmla="*/ 141547 w 247511"/>
                <a:gd name="connsiteY27" fmla="*/ 122224 h 244681"/>
                <a:gd name="connsiteX28" fmla="*/ 92668 w 247511"/>
                <a:gd name="connsiteY28" fmla="*/ 122224 h 244681"/>
                <a:gd name="connsiteX29" fmla="*/ 116241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282" y="131539"/>
                  </a:moveTo>
                  <a:lnTo>
                    <a:pt x="150213" y="131539"/>
                  </a:lnTo>
                  <a:cubicBezTo>
                    <a:pt x="199438" y="131539"/>
                    <a:pt x="247623" y="94281"/>
                    <a:pt x="247623" y="54158"/>
                  </a:cubicBezTo>
                  <a:cubicBezTo>
                    <a:pt x="247623" y="26573"/>
                    <a:pt x="224744" y="63"/>
                    <a:pt x="179332" y="63"/>
                  </a:cubicBezTo>
                  <a:lnTo>
                    <a:pt x="67016" y="63"/>
                  </a:lnTo>
                  <a:cubicBezTo>
                    <a:pt x="60429" y="63"/>
                    <a:pt x="56616" y="63"/>
                    <a:pt x="56616" y="6869"/>
                  </a:cubicBezTo>
                  <a:cubicBezTo>
                    <a:pt x="56616" y="11168"/>
                    <a:pt x="59736" y="11168"/>
                    <a:pt x="66669" y="11168"/>
                  </a:cubicBezTo>
                  <a:cubicBezTo>
                    <a:pt x="71176" y="11168"/>
                    <a:pt x="77415" y="11527"/>
                    <a:pt x="81575" y="11885"/>
                  </a:cubicBezTo>
                  <a:cubicBezTo>
                    <a:pt x="87122" y="12601"/>
                    <a:pt x="89202" y="13676"/>
                    <a:pt x="89202" y="17617"/>
                  </a:cubicBezTo>
                  <a:cubicBezTo>
                    <a:pt x="89202" y="19050"/>
                    <a:pt x="88855" y="20124"/>
                    <a:pt x="87815" y="24423"/>
                  </a:cubicBezTo>
                  <a:lnTo>
                    <a:pt x="41363" y="216801"/>
                  </a:lnTo>
                  <a:cubicBezTo>
                    <a:pt x="37897" y="230772"/>
                    <a:pt x="37204" y="233638"/>
                    <a:pt x="9818" y="233638"/>
                  </a:cubicBezTo>
                  <a:cubicBezTo>
                    <a:pt x="3925" y="233638"/>
                    <a:pt x="112" y="233638"/>
                    <a:pt x="112" y="240445"/>
                  </a:cubicBezTo>
                  <a:cubicBezTo>
                    <a:pt x="112" y="244744"/>
                    <a:pt x="4271" y="244744"/>
                    <a:pt x="5311" y="244744"/>
                  </a:cubicBezTo>
                  <a:cubicBezTo>
                    <a:pt x="15018" y="244744"/>
                    <a:pt x="39630" y="243669"/>
                    <a:pt x="49336" y="243669"/>
                  </a:cubicBezTo>
                  <a:cubicBezTo>
                    <a:pt x="56616" y="243669"/>
                    <a:pt x="64243" y="244027"/>
                    <a:pt x="71522" y="244027"/>
                  </a:cubicBezTo>
                  <a:cubicBezTo>
                    <a:pt x="79149" y="244027"/>
                    <a:pt x="86775" y="244744"/>
                    <a:pt x="94055" y="244744"/>
                  </a:cubicBezTo>
                  <a:cubicBezTo>
                    <a:pt x="96481" y="244744"/>
                    <a:pt x="100988" y="244744"/>
                    <a:pt x="100988" y="237579"/>
                  </a:cubicBezTo>
                  <a:cubicBezTo>
                    <a:pt x="100988" y="233638"/>
                    <a:pt x="97868" y="233638"/>
                    <a:pt x="91282" y="233638"/>
                  </a:cubicBezTo>
                  <a:cubicBezTo>
                    <a:pt x="78455" y="233638"/>
                    <a:pt x="68749" y="233638"/>
                    <a:pt x="68749" y="227190"/>
                  </a:cubicBezTo>
                  <a:cubicBezTo>
                    <a:pt x="68749" y="225040"/>
                    <a:pt x="69442" y="223249"/>
                    <a:pt x="69789" y="221100"/>
                  </a:cubicBezTo>
                  <a:lnTo>
                    <a:pt x="91282" y="131539"/>
                  </a:lnTo>
                  <a:close/>
                  <a:moveTo>
                    <a:pt x="116241" y="24782"/>
                  </a:moveTo>
                  <a:cubicBezTo>
                    <a:pt x="119361" y="12243"/>
                    <a:pt x="120054" y="11168"/>
                    <a:pt x="134960" y="11168"/>
                  </a:cubicBezTo>
                  <a:lnTo>
                    <a:pt x="168239" y="11168"/>
                  </a:lnTo>
                  <a:cubicBezTo>
                    <a:pt x="197011" y="11168"/>
                    <a:pt x="215384" y="20841"/>
                    <a:pt x="215384" y="45560"/>
                  </a:cubicBezTo>
                  <a:cubicBezTo>
                    <a:pt x="215384" y="59531"/>
                    <a:pt x="208451" y="90340"/>
                    <a:pt x="194931" y="103237"/>
                  </a:cubicBezTo>
                  <a:cubicBezTo>
                    <a:pt x="177599" y="119358"/>
                    <a:pt x="156799" y="122224"/>
                    <a:pt x="141547" y="122224"/>
                  </a:cubicBezTo>
                  <a:lnTo>
                    <a:pt x="92668" y="122224"/>
                  </a:lnTo>
                  <a:lnTo>
                    <a:pt x="116241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8" name="Dowolny kształt: kształt 4157">
              <a:extLst>
                <a:ext uri="{FF2B5EF4-FFF2-40B4-BE49-F238E27FC236}">
                  <a16:creationId xmlns:a16="http://schemas.microsoft.com/office/drawing/2014/main" id="{9E0B27E7-F790-0337-7961-06CC7991932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02072" y="6297505"/>
              <a:ext cx="88327" cy="166512"/>
            </a:xfrm>
            <a:custGeom>
              <a:avLst/>
              <a:gdLst>
                <a:gd name="connsiteX0" fmla="*/ 54959 w 88327"/>
                <a:gd name="connsiteY0" fmla="*/ 7086 h 166512"/>
                <a:gd name="connsiteX1" fmla="*/ 47679 w 88327"/>
                <a:gd name="connsiteY1" fmla="*/ 64 h 166512"/>
                <a:gd name="connsiteX2" fmla="*/ 118 w 88327"/>
                <a:gd name="connsiteY2" fmla="*/ 16114 h 166512"/>
                <a:gd name="connsiteX3" fmla="*/ 118 w 88327"/>
                <a:gd name="connsiteY3" fmla="*/ 25141 h 166512"/>
                <a:gd name="connsiteX4" fmla="*/ 35303 w 88327"/>
                <a:gd name="connsiteY4" fmla="*/ 18120 h 166512"/>
                <a:gd name="connsiteX5" fmla="*/ 35303 w 88327"/>
                <a:gd name="connsiteY5" fmla="*/ 146013 h 166512"/>
                <a:gd name="connsiteX6" fmla="*/ 11038 w 88327"/>
                <a:gd name="connsiteY6" fmla="*/ 157549 h 166512"/>
                <a:gd name="connsiteX7" fmla="*/ 1817 w 88327"/>
                <a:gd name="connsiteY7" fmla="*/ 157549 h 166512"/>
                <a:gd name="connsiteX8" fmla="*/ 1817 w 88327"/>
                <a:gd name="connsiteY8" fmla="*/ 166576 h 166512"/>
                <a:gd name="connsiteX9" fmla="*/ 45010 w 88327"/>
                <a:gd name="connsiteY9" fmla="*/ 165573 h 166512"/>
                <a:gd name="connsiteX10" fmla="*/ 88446 w 88327"/>
                <a:gd name="connsiteY10" fmla="*/ 166576 h 166512"/>
                <a:gd name="connsiteX11" fmla="*/ 88446 w 88327"/>
                <a:gd name="connsiteY11" fmla="*/ 157549 h 166512"/>
                <a:gd name="connsiteX12" fmla="*/ 79225 w 88327"/>
                <a:gd name="connsiteY12" fmla="*/ 157549 h 166512"/>
                <a:gd name="connsiteX13" fmla="*/ 54959 w 88327"/>
                <a:gd name="connsiteY13" fmla="*/ 146013 h 166512"/>
                <a:gd name="connsiteX14" fmla="*/ 54959 w 88327"/>
                <a:gd name="connsiteY14" fmla="*/ 7086 h 1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327" h="166512">
                  <a:moveTo>
                    <a:pt x="54959" y="7086"/>
                  </a:moveTo>
                  <a:cubicBezTo>
                    <a:pt x="54959" y="315"/>
                    <a:pt x="54473" y="64"/>
                    <a:pt x="47679" y="64"/>
                  </a:cubicBezTo>
                  <a:cubicBezTo>
                    <a:pt x="32149" y="15863"/>
                    <a:pt x="10067" y="16114"/>
                    <a:pt x="118" y="16114"/>
                  </a:cubicBezTo>
                  <a:lnTo>
                    <a:pt x="118" y="25141"/>
                  </a:lnTo>
                  <a:cubicBezTo>
                    <a:pt x="5942" y="25141"/>
                    <a:pt x="21957" y="25141"/>
                    <a:pt x="35303" y="18120"/>
                  </a:cubicBezTo>
                  <a:lnTo>
                    <a:pt x="35303" y="146013"/>
                  </a:lnTo>
                  <a:cubicBezTo>
                    <a:pt x="35303" y="154289"/>
                    <a:pt x="35303" y="157549"/>
                    <a:pt x="11038" y="157549"/>
                  </a:cubicBezTo>
                  <a:lnTo>
                    <a:pt x="1817" y="157549"/>
                  </a:lnTo>
                  <a:lnTo>
                    <a:pt x="1817" y="166576"/>
                  </a:lnTo>
                  <a:cubicBezTo>
                    <a:pt x="6184" y="166326"/>
                    <a:pt x="36031" y="165573"/>
                    <a:pt x="45010" y="165573"/>
                  </a:cubicBezTo>
                  <a:cubicBezTo>
                    <a:pt x="52532" y="165573"/>
                    <a:pt x="83107" y="166326"/>
                    <a:pt x="88446" y="166576"/>
                  </a:cubicBezTo>
                  <a:lnTo>
                    <a:pt x="88446" y="157549"/>
                  </a:lnTo>
                  <a:lnTo>
                    <a:pt x="79225" y="157549"/>
                  </a:lnTo>
                  <a:cubicBezTo>
                    <a:pt x="54959" y="157549"/>
                    <a:pt x="54959" y="154289"/>
                    <a:pt x="54959" y="146013"/>
                  </a:cubicBezTo>
                  <a:lnTo>
                    <a:pt x="54959" y="70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59" name="Dowolny kształt: kształt 4158">
              <a:extLst>
                <a:ext uri="{FF2B5EF4-FFF2-40B4-BE49-F238E27FC236}">
                  <a16:creationId xmlns:a16="http://schemas.microsoft.com/office/drawing/2014/main" id="{A5A02305-E5EC-32ED-423B-DAF54FA9003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60948" y="6372307"/>
              <a:ext cx="40558" cy="107115"/>
            </a:xfrm>
            <a:custGeom>
              <a:avLst/>
              <a:gdLst>
                <a:gd name="connsiteX0" fmla="*/ 40681 w 40558"/>
                <a:gd name="connsiteY0" fmla="*/ 37678 h 107115"/>
                <a:gd name="connsiteX1" fmla="*/ 18495 w 40558"/>
                <a:gd name="connsiteY1" fmla="*/ 63 h 107115"/>
                <a:gd name="connsiteX2" fmla="*/ 122 w 40558"/>
                <a:gd name="connsiteY2" fmla="*/ 19050 h 107115"/>
                <a:gd name="connsiteX3" fmla="*/ 18495 w 40558"/>
                <a:gd name="connsiteY3" fmla="*/ 38037 h 107115"/>
                <a:gd name="connsiteX4" fmla="*/ 30628 w 40558"/>
                <a:gd name="connsiteY4" fmla="*/ 33380 h 107115"/>
                <a:gd name="connsiteX5" fmla="*/ 32361 w 40558"/>
                <a:gd name="connsiteY5" fmla="*/ 32305 h 107115"/>
                <a:gd name="connsiteX6" fmla="*/ 33055 w 40558"/>
                <a:gd name="connsiteY6" fmla="*/ 37678 h 107115"/>
                <a:gd name="connsiteX7" fmla="*/ 9482 w 40558"/>
                <a:gd name="connsiteY7" fmla="*/ 97505 h 107115"/>
                <a:gd name="connsiteX8" fmla="*/ 5669 w 40558"/>
                <a:gd name="connsiteY8" fmla="*/ 103237 h 107115"/>
                <a:gd name="connsiteX9" fmla="*/ 9135 w 40558"/>
                <a:gd name="connsiteY9" fmla="*/ 107178 h 107115"/>
                <a:gd name="connsiteX10" fmla="*/ 40681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81" y="37678"/>
                  </a:moveTo>
                  <a:cubicBezTo>
                    <a:pt x="40681" y="14034"/>
                    <a:pt x="32015" y="63"/>
                    <a:pt x="18495" y="63"/>
                  </a:cubicBezTo>
                  <a:cubicBezTo>
                    <a:pt x="7056" y="63"/>
                    <a:pt x="122" y="9019"/>
                    <a:pt x="122" y="19050"/>
                  </a:cubicBezTo>
                  <a:cubicBezTo>
                    <a:pt x="122" y="28722"/>
                    <a:pt x="7056" y="38037"/>
                    <a:pt x="18495" y="38037"/>
                  </a:cubicBezTo>
                  <a:cubicBezTo>
                    <a:pt x="22655" y="38037"/>
                    <a:pt x="27162" y="36604"/>
                    <a:pt x="30628" y="33380"/>
                  </a:cubicBezTo>
                  <a:cubicBezTo>
                    <a:pt x="31668" y="32663"/>
                    <a:pt x="32015" y="32305"/>
                    <a:pt x="32361" y="32305"/>
                  </a:cubicBezTo>
                  <a:cubicBezTo>
                    <a:pt x="32708" y="32305"/>
                    <a:pt x="33055" y="32663"/>
                    <a:pt x="33055" y="37678"/>
                  </a:cubicBezTo>
                  <a:cubicBezTo>
                    <a:pt x="33055" y="64189"/>
                    <a:pt x="20922" y="85683"/>
                    <a:pt x="9482" y="97505"/>
                  </a:cubicBezTo>
                  <a:cubicBezTo>
                    <a:pt x="5669" y="101446"/>
                    <a:pt x="5669" y="102163"/>
                    <a:pt x="5669" y="103237"/>
                  </a:cubicBezTo>
                  <a:cubicBezTo>
                    <a:pt x="5669" y="105745"/>
                    <a:pt x="7402" y="107178"/>
                    <a:pt x="9135" y="107178"/>
                  </a:cubicBezTo>
                  <a:cubicBezTo>
                    <a:pt x="12949" y="107178"/>
                    <a:pt x="40681" y="79593"/>
                    <a:pt x="40681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8" name="Dowolny kształt: kształt 2047">
              <a:extLst>
                <a:ext uri="{FF2B5EF4-FFF2-40B4-BE49-F238E27FC236}">
                  <a16:creationId xmlns:a16="http://schemas.microsoft.com/office/drawing/2014/main" id="{338329E0-7A7A-66E1-035D-3479834CB8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15015" y="6372307"/>
              <a:ext cx="36745" cy="37973"/>
            </a:xfrm>
            <a:custGeom>
              <a:avLst/>
              <a:gdLst>
                <a:gd name="connsiteX0" fmla="*/ 36872 w 36745"/>
                <a:gd name="connsiteY0" fmla="*/ 19050 h 37973"/>
                <a:gd name="connsiteX1" fmla="*/ 18500 w 36745"/>
                <a:gd name="connsiteY1" fmla="*/ 63 h 37973"/>
                <a:gd name="connsiteX2" fmla="*/ 127 w 36745"/>
                <a:gd name="connsiteY2" fmla="*/ 19050 h 37973"/>
                <a:gd name="connsiteX3" fmla="*/ 18500 w 36745"/>
                <a:gd name="connsiteY3" fmla="*/ 38037 h 37973"/>
                <a:gd name="connsiteX4" fmla="*/ 36872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2" y="19050"/>
                  </a:moveTo>
                  <a:cubicBezTo>
                    <a:pt x="36872" y="8661"/>
                    <a:pt x="28553" y="63"/>
                    <a:pt x="18500" y="63"/>
                  </a:cubicBezTo>
                  <a:cubicBezTo>
                    <a:pt x="8447" y="63"/>
                    <a:pt x="127" y="8661"/>
                    <a:pt x="127" y="19050"/>
                  </a:cubicBezTo>
                  <a:cubicBezTo>
                    <a:pt x="127" y="29439"/>
                    <a:pt x="8447" y="38037"/>
                    <a:pt x="18500" y="38037"/>
                  </a:cubicBezTo>
                  <a:cubicBezTo>
                    <a:pt x="28553" y="38037"/>
                    <a:pt x="36872" y="29439"/>
                    <a:pt x="36872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9" name="Dowolny kształt: kształt 2048">
              <a:extLst>
                <a:ext uri="{FF2B5EF4-FFF2-40B4-BE49-F238E27FC236}">
                  <a16:creationId xmlns:a16="http://schemas.microsoft.com/office/drawing/2014/main" id="{ECA05C56-54B8-DA5D-2D8F-697707C434C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69083" y="6372307"/>
              <a:ext cx="36745" cy="37973"/>
            </a:xfrm>
            <a:custGeom>
              <a:avLst/>
              <a:gdLst>
                <a:gd name="connsiteX0" fmla="*/ 36877 w 36745"/>
                <a:gd name="connsiteY0" fmla="*/ 19050 h 37973"/>
                <a:gd name="connsiteX1" fmla="*/ 18504 w 36745"/>
                <a:gd name="connsiteY1" fmla="*/ 63 h 37973"/>
                <a:gd name="connsiteX2" fmla="*/ 131 w 36745"/>
                <a:gd name="connsiteY2" fmla="*/ 19050 h 37973"/>
                <a:gd name="connsiteX3" fmla="*/ 18504 w 36745"/>
                <a:gd name="connsiteY3" fmla="*/ 38037 h 37973"/>
                <a:gd name="connsiteX4" fmla="*/ 36877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77" y="19050"/>
                  </a:moveTo>
                  <a:cubicBezTo>
                    <a:pt x="36877" y="8661"/>
                    <a:pt x="28557" y="63"/>
                    <a:pt x="18504" y="63"/>
                  </a:cubicBezTo>
                  <a:cubicBezTo>
                    <a:pt x="8451" y="63"/>
                    <a:pt x="131" y="8661"/>
                    <a:pt x="131" y="19050"/>
                  </a:cubicBezTo>
                  <a:cubicBezTo>
                    <a:pt x="131" y="29439"/>
                    <a:pt x="8451" y="38037"/>
                    <a:pt x="18504" y="38037"/>
                  </a:cubicBezTo>
                  <a:cubicBezTo>
                    <a:pt x="28557" y="38037"/>
                    <a:pt x="36877" y="29439"/>
                    <a:pt x="36877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0" name="Dowolny kształt: kształt 2049">
              <a:extLst>
                <a:ext uri="{FF2B5EF4-FFF2-40B4-BE49-F238E27FC236}">
                  <a16:creationId xmlns:a16="http://schemas.microsoft.com/office/drawing/2014/main" id="{802B4512-FA5E-D0D3-BD32-3903838126C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23150" y="6372307"/>
              <a:ext cx="36745" cy="37973"/>
            </a:xfrm>
            <a:custGeom>
              <a:avLst/>
              <a:gdLst>
                <a:gd name="connsiteX0" fmla="*/ 36881 w 36745"/>
                <a:gd name="connsiteY0" fmla="*/ 19050 h 37973"/>
                <a:gd name="connsiteX1" fmla="*/ 18508 w 36745"/>
                <a:gd name="connsiteY1" fmla="*/ 63 h 37973"/>
                <a:gd name="connsiteX2" fmla="*/ 136 w 36745"/>
                <a:gd name="connsiteY2" fmla="*/ 19050 h 37973"/>
                <a:gd name="connsiteX3" fmla="*/ 18508 w 36745"/>
                <a:gd name="connsiteY3" fmla="*/ 38037 h 37973"/>
                <a:gd name="connsiteX4" fmla="*/ 36881 w 36745"/>
                <a:gd name="connsiteY4" fmla="*/ 19050 h 3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45" h="37973">
                  <a:moveTo>
                    <a:pt x="36881" y="19050"/>
                  </a:moveTo>
                  <a:cubicBezTo>
                    <a:pt x="36881" y="8661"/>
                    <a:pt x="28561" y="63"/>
                    <a:pt x="18508" y="63"/>
                  </a:cubicBezTo>
                  <a:cubicBezTo>
                    <a:pt x="8455" y="63"/>
                    <a:pt x="136" y="8661"/>
                    <a:pt x="136" y="19050"/>
                  </a:cubicBezTo>
                  <a:cubicBezTo>
                    <a:pt x="136" y="29439"/>
                    <a:pt x="8455" y="38037"/>
                    <a:pt x="18508" y="38037"/>
                  </a:cubicBezTo>
                  <a:cubicBezTo>
                    <a:pt x="28561" y="38037"/>
                    <a:pt x="36881" y="29439"/>
                    <a:pt x="36881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1" name="Dowolny kształt: kształt 2050">
              <a:extLst>
                <a:ext uri="{FF2B5EF4-FFF2-40B4-BE49-F238E27FC236}">
                  <a16:creationId xmlns:a16="http://schemas.microsoft.com/office/drawing/2014/main" id="{412E78DA-FF91-B767-2C51-A645F2795A5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7218" y="6372307"/>
              <a:ext cx="40558" cy="107115"/>
            </a:xfrm>
            <a:custGeom>
              <a:avLst/>
              <a:gdLst>
                <a:gd name="connsiteX0" fmla="*/ 40699 w 40558"/>
                <a:gd name="connsiteY0" fmla="*/ 37678 h 107115"/>
                <a:gd name="connsiteX1" fmla="*/ 18513 w 40558"/>
                <a:gd name="connsiteY1" fmla="*/ 63 h 107115"/>
                <a:gd name="connsiteX2" fmla="*/ 140 w 40558"/>
                <a:gd name="connsiteY2" fmla="*/ 19050 h 107115"/>
                <a:gd name="connsiteX3" fmla="*/ 18513 w 40558"/>
                <a:gd name="connsiteY3" fmla="*/ 38037 h 107115"/>
                <a:gd name="connsiteX4" fmla="*/ 30646 w 40558"/>
                <a:gd name="connsiteY4" fmla="*/ 33380 h 107115"/>
                <a:gd name="connsiteX5" fmla="*/ 32379 w 40558"/>
                <a:gd name="connsiteY5" fmla="*/ 32305 h 107115"/>
                <a:gd name="connsiteX6" fmla="*/ 33072 w 40558"/>
                <a:gd name="connsiteY6" fmla="*/ 37678 h 107115"/>
                <a:gd name="connsiteX7" fmla="*/ 9500 w 40558"/>
                <a:gd name="connsiteY7" fmla="*/ 97505 h 107115"/>
                <a:gd name="connsiteX8" fmla="*/ 5687 w 40558"/>
                <a:gd name="connsiteY8" fmla="*/ 103237 h 107115"/>
                <a:gd name="connsiteX9" fmla="*/ 9153 w 40558"/>
                <a:gd name="connsiteY9" fmla="*/ 107178 h 107115"/>
                <a:gd name="connsiteX10" fmla="*/ 40699 w 40558"/>
                <a:gd name="connsiteY10" fmla="*/ 37678 h 10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" h="107115">
                  <a:moveTo>
                    <a:pt x="40699" y="37678"/>
                  </a:moveTo>
                  <a:cubicBezTo>
                    <a:pt x="40699" y="14034"/>
                    <a:pt x="32032" y="63"/>
                    <a:pt x="18513" y="63"/>
                  </a:cubicBezTo>
                  <a:cubicBezTo>
                    <a:pt x="7073" y="63"/>
                    <a:pt x="140" y="9019"/>
                    <a:pt x="140" y="19050"/>
                  </a:cubicBezTo>
                  <a:cubicBezTo>
                    <a:pt x="140" y="28722"/>
                    <a:pt x="7073" y="38037"/>
                    <a:pt x="18513" y="38037"/>
                  </a:cubicBezTo>
                  <a:cubicBezTo>
                    <a:pt x="22673" y="38037"/>
                    <a:pt x="27179" y="36604"/>
                    <a:pt x="30646" y="33380"/>
                  </a:cubicBezTo>
                  <a:cubicBezTo>
                    <a:pt x="31686" y="32663"/>
                    <a:pt x="32032" y="32305"/>
                    <a:pt x="32379" y="32305"/>
                  </a:cubicBezTo>
                  <a:cubicBezTo>
                    <a:pt x="32726" y="32305"/>
                    <a:pt x="33072" y="32663"/>
                    <a:pt x="33072" y="37678"/>
                  </a:cubicBezTo>
                  <a:cubicBezTo>
                    <a:pt x="33072" y="64189"/>
                    <a:pt x="20939" y="85683"/>
                    <a:pt x="9500" y="97505"/>
                  </a:cubicBezTo>
                  <a:cubicBezTo>
                    <a:pt x="5687" y="101446"/>
                    <a:pt x="5687" y="102163"/>
                    <a:pt x="5687" y="103237"/>
                  </a:cubicBezTo>
                  <a:cubicBezTo>
                    <a:pt x="5687" y="105745"/>
                    <a:pt x="7420" y="107178"/>
                    <a:pt x="9153" y="107178"/>
                  </a:cubicBezTo>
                  <a:cubicBezTo>
                    <a:pt x="12966" y="107178"/>
                    <a:pt x="40699" y="79593"/>
                    <a:pt x="40699" y="376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4" name="Dowolny kształt: kształt 2053">
              <a:extLst>
                <a:ext uri="{FF2B5EF4-FFF2-40B4-BE49-F238E27FC236}">
                  <a16:creationId xmlns:a16="http://schemas.microsoft.com/office/drawing/2014/main" id="{ABEE9CF6-A890-4083-45EB-C9DDE13F1FB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15339" y="6165599"/>
              <a:ext cx="247511" cy="244681"/>
            </a:xfrm>
            <a:custGeom>
              <a:avLst/>
              <a:gdLst>
                <a:gd name="connsiteX0" fmla="*/ 91315 w 247511"/>
                <a:gd name="connsiteY0" fmla="*/ 131539 h 244681"/>
                <a:gd name="connsiteX1" fmla="*/ 150246 w 247511"/>
                <a:gd name="connsiteY1" fmla="*/ 131539 h 244681"/>
                <a:gd name="connsiteX2" fmla="*/ 247656 w 247511"/>
                <a:gd name="connsiteY2" fmla="*/ 54158 h 244681"/>
                <a:gd name="connsiteX3" fmla="*/ 179365 w 247511"/>
                <a:gd name="connsiteY3" fmla="*/ 63 h 244681"/>
                <a:gd name="connsiteX4" fmla="*/ 67049 w 247511"/>
                <a:gd name="connsiteY4" fmla="*/ 63 h 244681"/>
                <a:gd name="connsiteX5" fmla="*/ 56649 w 247511"/>
                <a:gd name="connsiteY5" fmla="*/ 6869 h 244681"/>
                <a:gd name="connsiteX6" fmla="*/ 66702 w 247511"/>
                <a:gd name="connsiteY6" fmla="*/ 11168 h 244681"/>
                <a:gd name="connsiteX7" fmla="*/ 81608 w 247511"/>
                <a:gd name="connsiteY7" fmla="*/ 11885 h 244681"/>
                <a:gd name="connsiteX8" fmla="*/ 89235 w 247511"/>
                <a:gd name="connsiteY8" fmla="*/ 17617 h 244681"/>
                <a:gd name="connsiteX9" fmla="*/ 87848 w 247511"/>
                <a:gd name="connsiteY9" fmla="*/ 24423 h 244681"/>
                <a:gd name="connsiteX10" fmla="*/ 41396 w 247511"/>
                <a:gd name="connsiteY10" fmla="*/ 216801 h 244681"/>
                <a:gd name="connsiteX11" fmla="*/ 9851 w 247511"/>
                <a:gd name="connsiteY11" fmla="*/ 233638 h 244681"/>
                <a:gd name="connsiteX12" fmla="*/ 145 w 247511"/>
                <a:gd name="connsiteY12" fmla="*/ 240445 h 244681"/>
                <a:gd name="connsiteX13" fmla="*/ 5344 w 247511"/>
                <a:gd name="connsiteY13" fmla="*/ 244744 h 244681"/>
                <a:gd name="connsiteX14" fmla="*/ 49369 w 247511"/>
                <a:gd name="connsiteY14" fmla="*/ 243669 h 244681"/>
                <a:gd name="connsiteX15" fmla="*/ 71555 w 247511"/>
                <a:gd name="connsiteY15" fmla="*/ 244027 h 244681"/>
                <a:gd name="connsiteX16" fmla="*/ 94088 w 247511"/>
                <a:gd name="connsiteY16" fmla="*/ 244744 h 244681"/>
                <a:gd name="connsiteX17" fmla="*/ 101021 w 247511"/>
                <a:gd name="connsiteY17" fmla="*/ 237579 h 244681"/>
                <a:gd name="connsiteX18" fmla="*/ 91315 w 247511"/>
                <a:gd name="connsiteY18" fmla="*/ 233638 h 244681"/>
                <a:gd name="connsiteX19" fmla="*/ 68782 w 247511"/>
                <a:gd name="connsiteY19" fmla="*/ 227190 h 244681"/>
                <a:gd name="connsiteX20" fmla="*/ 69822 w 247511"/>
                <a:gd name="connsiteY20" fmla="*/ 221100 h 244681"/>
                <a:gd name="connsiteX21" fmla="*/ 91315 w 247511"/>
                <a:gd name="connsiteY21" fmla="*/ 131539 h 244681"/>
                <a:gd name="connsiteX22" fmla="*/ 116274 w 247511"/>
                <a:gd name="connsiteY22" fmla="*/ 24782 h 244681"/>
                <a:gd name="connsiteX23" fmla="*/ 134993 w 247511"/>
                <a:gd name="connsiteY23" fmla="*/ 11168 h 244681"/>
                <a:gd name="connsiteX24" fmla="*/ 168272 w 247511"/>
                <a:gd name="connsiteY24" fmla="*/ 11168 h 244681"/>
                <a:gd name="connsiteX25" fmla="*/ 215417 w 247511"/>
                <a:gd name="connsiteY25" fmla="*/ 45560 h 244681"/>
                <a:gd name="connsiteX26" fmla="*/ 194964 w 247511"/>
                <a:gd name="connsiteY26" fmla="*/ 103237 h 244681"/>
                <a:gd name="connsiteX27" fmla="*/ 141580 w 247511"/>
                <a:gd name="connsiteY27" fmla="*/ 122224 h 244681"/>
                <a:gd name="connsiteX28" fmla="*/ 92701 w 247511"/>
                <a:gd name="connsiteY28" fmla="*/ 122224 h 244681"/>
                <a:gd name="connsiteX29" fmla="*/ 116274 w 247511"/>
                <a:gd name="connsiteY29" fmla="*/ 24782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511" h="244681">
                  <a:moveTo>
                    <a:pt x="91315" y="131539"/>
                  </a:moveTo>
                  <a:lnTo>
                    <a:pt x="150246" y="131539"/>
                  </a:lnTo>
                  <a:cubicBezTo>
                    <a:pt x="199471" y="131539"/>
                    <a:pt x="247656" y="94281"/>
                    <a:pt x="247656" y="54158"/>
                  </a:cubicBezTo>
                  <a:cubicBezTo>
                    <a:pt x="247656" y="26573"/>
                    <a:pt x="224777" y="63"/>
                    <a:pt x="179365" y="63"/>
                  </a:cubicBezTo>
                  <a:lnTo>
                    <a:pt x="67049" y="63"/>
                  </a:lnTo>
                  <a:cubicBezTo>
                    <a:pt x="60462" y="63"/>
                    <a:pt x="56649" y="63"/>
                    <a:pt x="56649" y="6869"/>
                  </a:cubicBezTo>
                  <a:cubicBezTo>
                    <a:pt x="56649" y="11168"/>
                    <a:pt x="59769" y="11168"/>
                    <a:pt x="66702" y="11168"/>
                  </a:cubicBezTo>
                  <a:cubicBezTo>
                    <a:pt x="71209" y="11168"/>
                    <a:pt x="77448" y="11527"/>
                    <a:pt x="81608" y="11885"/>
                  </a:cubicBezTo>
                  <a:cubicBezTo>
                    <a:pt x="87155" y="12601"/>
                    <a:pt x="89235" y="13676"/>
                    <a:pt x="89235" y="17617"/>
                  </a:cubicBezTo>
                  <a:cubicBezTo>
                    <a:pt x="89235" y="19050"/>
                    <a:pt x="88888" y="20124"/>
                    <a:pt x="87848" y="24423"/>
                  </a:cubicBezTo>
                  <a:lnTo>
                    <a:pt x="41396" y="216801"/>
                  </a:lnTo>
                  <a:cubicBezTo>
                    <a:pt x="37930" y="230772"/>
                    <a:pt x="37237" y="233638"/>
                    <a:pt x="9851" y="233638"/>
                  </a:cubicBezTo>
                  <a:cubicBezTo>
                    <a:pt x="3958" y="233638"/>
                    <a:pt x="145" y="233638"/>
                    <a:pt x="145" y="240445"/>
                  </a:cubicBezTo>
                  <a:cubicBezTo>
                    <a:pt x="145" y="244744"/>
                    <a:pt x="4304" y="244744"/>
                    <a:pt x="5344" y="244744"/>
                  </a:cubicBezTo>
                  <a:cubicBezTo>
                    <a:pt x="15051" y="244744"/>
                    <a:pt x="39663" y="243669"/>
                    <a:pt x="49369" y="243669"/>
                  </a:cubicBezTo>
                  <a:cubicBezTo>
                    <a:pt x="56649" y="243669"/>
                    <a:pt x="64276" y="244027"/>
                    <a:pt x="71555" y="244027"/>
                  </a:cubicBezTo>
                  <a:cubicBezTo>
                    <a:pt x="79182" y="244027"/>
                    <a:pt x="86808" y="244744"/>
                    <a:pt x="94088" y="244744"/>
                  </a:cubicBezTo>
                  <a:cubicBezTo>
                    <a:pt x="96514" y="244744"/>
                    <a:pt x="101021" y="244744"/>
                    <a:pt x="101021" y="237579"/>
                  </a:cubicBezTo>
                  <a:cubicBezTo>
                    <a:pt x="101021" y="233638"/>
                    <a:pt x="97901" y="233638"/>
                    <a:pt x="91315" y="233638"/>
                  </a:cubicBezTo>
                  <a:cubicBezTo>
                    <a:pt x="78488" y="233638"/>
                    <a:pt x="68782" y="233638"/>
                    <a:pt x="68782" y="227190"/>
                  </a:cubicBezTo>
                  <a:cubicBezTo>
                    <a:pt x="68782" y="225040"/>
                    <a:pt x="69475" y="223249"/>
                    <a:pt x="69822" y="221100"/>
                  </a:cubicBezTo>
                  <a:lnTo>
                    <a:pt x="91315" y="131539"/>
                  </a:lnTo>
                  <a:close/>
                  <a:moveTo>
                    <a:pt x="116274" y="24782"/>
                  </a:moveTo>
                  <a:cubicBezTo>
                    <a:pt x="119394" y="12243"/>
                    <a:pt x="120087" y="11168"/>
                    <a:pt x="134993" y="11168"/>
                  </a:cubicBezTo>
                  <a:lnTo>
                    <a:pt x="168272" y="11168"/>
                  </a:lnTo>
                  <a:cubicBezTo>
                    <a:pt x="197044" y="11168"/>
                    <a:pt x="215417" y="20841"/>
                    <a:pt x="215417" y="45560"/>
                  </a:cubicBezTo>
                  <a:cubicBezTo>
                    <a:pt x="215417" y="59531"/>
                    <a:pt x="208484" y="90340"/>
                    <a:pt x="194964" y="103237"/>
                  </a:cubicBezTo>
                  <a:cubicBezTo>
                    <a:pt x="177632" y="119358"/>
                    <a:pt x="156832" y="122224"/>
                    <a:pt x="141580" y="122224"/>
                  </a:cubicBezTo>
                  <a:lnTo>
                    <a:pt x="92701" y="122224"/>
                  </a:lnTo>
                  <a:lnTo>
                    <a:pt x="116274" y="247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6" name="Dowolny kształt: kształt 2055">
              <a:extLst>
                <a:ext uri="{FF2B5EF4-FFF2-40B4-BE49-F238E27FC236}">
                  <a16:creationId xmlns:a16="http://schemas.microsoft.com/office/drawing/2014/main" id="{6B930BEE-3506-A2F0-793A-2F88E47006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40773" y="6292740"/>
              <a:ext cx="216208" cy="171276"/>
            </a:xfrm>
            <a:custGeom>
              <a:avLst/>
              <a:gdLst>
                <a:gd name="connsiteX0" fmla="*/ 185784 w 216208"/>
                <a:gd name="connsiteY0" fmla="*/ 27398 h 171276"/>
                <a:gd name="connsiteX1" fmla="*/ 211506 w 216208"/>
                <a:gd name="connsiteY1" fmla="*/ 9092 h 171276"/>
                <a:gd name="connsiteX2" fmla="*/ 216359 w 216208"/>
                <a:gd name="connsiteY2" fmla="*/ 3575 h 171276"/>
                <a:gd name="connsiteX3" fmla="*/ 212719 w 216208"/>
                <a:gd name="connsiteY3" fmla="*/ 64 h 171276"/>
                <a:gd name="connsiteX4" fmla="*/ 187483 w 216208"/>
                <a:gd name="connsiteY4" fmla="*/ 1067 h 171276"/>
                <a:gd name="connsiteX5" fmla="*/ 161761 w 216208"/>
                <a:gd name="connsiteY5" fmla="*/ 64 h 171276"/>
                <a:gd name="connsiteX6" fmla="*/ 156908 w 216208"/>
                <a:gd name="connsiteY6" fmla="*/ 5581 h 171276"/>
                <a:gd name="connsiteX7" fmla="*/ 162247 w 216208"/>
                <a:gd name="connsiteY7" fmla="*/ 9092 h 171276"/>
                <a:gd name="connsiteX8" fmla="*/ 177777 w 216208"/>
                <a:gd name="connsiteY8" fmla="*/ 19374 h 171276"/>
                <a:gd name="connsiteX9" fmla="*/ 176806 w 216208"/>
                <a:gd name="connsiteY9" fmla="*/ 25392 h 171276"/>
                <a:gd name="connsiteX10" fmla="*/ 150356 w 216208"/>
                <a:gd name="connsiteY10" fmla="*/ 134728 h 171276"/>
                <a:gd name="connsiteX11" fmla="*/ 88721 w 216208"/>
                <a:gd name="connsiteY11" fmla="*/ 4327 h 171276"/>
                <a:gd name="connsiteX12" fmla="*/ 80471 w 216208"/>
                <a:gd name="connsiteY12" fmla="*/ 64 h 171276"/>
                <a:gd name="connsiteX13" fmla="*/ 47227 w 216208"/>
                <a:gd name="connsiteY13" fmla="*/ 64 h 171276"/>
                <a:gd name="connsiteX14" fmla="*/ 39462 w 216208"/>
                <a:gd name="connsiteY14" fmla="*/ 5581 h 171276"/>
                <a:gd name="connsiteX15" fmla="*/ 47469 w 216208"/>
                <a:gd name="connsiteY15" fmla="*/ 9092 h 171276"/>
                <a:gd name="connsiteX16" fmla="*/ 62999 w 216208"/>
                <a:gd name="connsiteY16" fmla="*/ 10346 h 171276"/>
                <a:gd name="connsiteX17" fmla="*/ 30483 w 216208"/>
                <a:gd name="connsiteY17" fmla="*/ 144509 h 171276"/>
                <a:gd name="connsiteX18" fmla="*/ 5247 w 216208"/>
                <a:gd name="connsiteY18" fmla="*/ 162313 h 171276"/>
                <a:gd name="connsiteX19" fmla="*/ 151 w 216208"/>
                <a:gd name="connsiteY19" fmla="*/ 167579 h 171276"/>
                <a:gd name="connsiteX20" fmla="*/ 3791 w 216208"/>
                <a:gd name="connsiteY20" fmla="*/ 171341 h 171276"/>
                <a:gd name="connsiteX21" fmla="*/ 29027 w 216208"/>
                <a:gd name="connsiteY21" fmla="*/ 170338 h 171276"/>
                <a:gd name="connsiteX22" fmla="*/ 54749 w 216208"/>
                <a:gd name="connsiteY22" fmla="*/ 171341 h 171276"/>
                <a:gd name="connsiteX23" fmla="*/ 59602 w 216208"/>
                <a:gd name="connsiteY23" fmla="*/ 166075 h 171276"/>
                <a:gd name="connsiteX24" fmla="*/ 54021 w 216208"/>
                <a:gd name="connsiteY24" fmla="*/ 162313 h 171276"/>
                <a:gd name="connsiteX25" fmla="*/ 38734 w 216208"/>
                <a:gd name="connsiteY25" fmla="*/ 151781 h 171276"/>
                <a:gd name="connsiteX26" fmla="*/ 39704 w 216208"/>
                <a:gd name="connsiteY26" fmla="*/ 145512 h 171276"/>
                <a:gd name="connsiteX27" fmla="*/ 70764 w 216208"/>
                <a:gd name="connsiteY27" fmla="*/ 17117 h 171276"/>
                <a:gd name="connsiteX28" fmla="*/ 141621 w 216208"/>
                <a:gd name="connsiteY28" fmla="*/ 167078 h 171276"/>
                <a:gd name="connsiteX29" fmla="*/ 146959 w 216208"/>
                <a:gd name="connsiteY29" fmla="*/ 171341 h 171276"/>
                <a:gd name="connsiteX30" fmla="*/ 152055 w 216208"/>
                <a:gd name="connsiteY30" fmla="*/ 166075 h 171276"/>
                <a:gd name="connsiteX31" fmla="*/ 185784 w 216208"/>
                <a:gd name="connsiteY31" fmla="*/ 27398 h 1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6208" h="171276">
                  <a:moveTo>
                    <a:pt x="185784" y="27398"/>
                  </a:moveTo>
                  <a:cubicBezTo>
                    <a:pt x="188211" y="17869"/>
                    <a:pt x="192093" y="9594"/>
                    <a:pt x="211506" y="9092"/>
                  </a:cubicBezTo>
                  <a:cubicBezTo>
                    <a:pt x="212719" y="9092"/>
                    <a:pt x="216359" y="8841"/>
                    <a:pt x="216359" y="3575"/>
                  </a:cubicBezTo>
                  <a:cubicBezTo>
                    <a:pt x="216359" y="2070"/>
                    <a:pt x="215146" y="64"/>
                    <a:pt x="212719" y="64"/>
                  </a:cubicBezTo>
                  <a:cubicBezTo>
                    <a:pt x="204712" y="64"/>
                    <a:pt x="195733" y="1067"/>
                    <a:pt x="187483" y="1067"/>
                  </a:cubicBezTo>
                  <a:cubicBezTo>
                    <a:pt x="181659" y="1067"/>
                    <a:pt x="167585" y="64"/>
                    <a:pt x="161761" y="64"/>
                  </a:cubicBezTo>
                  <a:cubicBezTo>
                    <a:pt x="160548" y="64"/>
                    <a:pt x="156908" y="64"/>
                    <a:pt x="156908" y="5581"/>
                  </a:cubicBezTo>
                  <a:cubicBezTo>
                    <a:pt x="156908" y="8841"/>
                    <a:pt x="160063" y="9092"/>
                    <a:pt x="162247" y="9092"/>
                  </a:cubicBezTo>
                  <a:cubicBezTo>
                    <a:pt x="173651" y="9343"/>
                    <a:pt x="177777" y="13104"/>
                    <a:pt x="177777" y="19374"/>
                  </a:cubicBezTo>
                  <a:cubicBezTo>
                    <a:pt x="177777" y="21380"/>
                    <a:pt x="177534" y="22634"/>
                    <a:pt x="176806" y="25392"/>
                  </a:cubicBezTo>
                  <a:lnTo>
                    <a:pt x="150356" y="134728"/>
                  </a:lnTo>
                  <a:lnTo>
                    <a:pt x="88721" y="4327"/>
                  </a:lnTo>
                  <a:cubicBezTo>
                    <a:pt x="86780" y="64"/>
                    <a:pt x="86295" y="64"/>
                    <a:pt x="80471" y="64"/>
                  </a:cubicBezTo>
                  <a:lnTo>
                    <a:pt x="47227" y="64"/>
                  </a:lnTo>
                  <a:cubicBezTo>
                    <a:pt x="42616" y="64"/>
                    <a:pt x="39462" y="64"/>
                    <a:pt x="39462" y="5581"/>
                  </a:cubicBezTo>
                  <a:cubicBezTo>
                    <a:pt x="39462" y="9092"/>
                    <a:pt x="42373" y="9092"/>
                    <a:pt x="47469" y="9092"/>
                  </a:cubicBezTo>
                  <a:cubicBezTo>
                    <a:pt x="52565" y="9092"/>
                    <a:pt x="57904" y="9343"/>
                    <a:pt x="62999" y="10346"/>
                  </a:cubicBezTo>
                  <a:lnTo>
                    <a:pt x="30483" y="144509"/>
                  </a:lnTo>
                  <a:cubicBezTo>
                    <a:pt x="28299" y="154038"/>
                    <a:pt x="24174" y="161561"/>
                    <a:pt x="5247" y="162313"/>
                  </a:cubicBezTo>
                  <a:cubicBezTo>
                    <a:pt x="3548" y="162313"/>
                    <a:pt x="151" y="162564"/>
                    <a:pt x="151" y="167579"/>
                  </a:cubicBezTo>
                  <a:cubicBezTo>
                    <a:pt x="151" y="170338"/>
                    <a:pt x="2092" y="171341"/>
                    <a:pt x="3791" y="171341"/>
                  </a:cubicBezTo>
                  <a:cubicBezTo>
                    <a:pt x="11799" y="171341"/>
                    <a:pt x="20777" y="170338"/>
                    <a:pt x="29027" y="170338"/>
                  </a:cubicBezTo>
                  <a:cubicBezTo>
                    <a:pt x="34851" y="170338"/>
                    <a:pt x="48925" y="171341"/>
                    <a:pt x="54749" y="171341"/>
                  </a:cubicBezTo>
                  <a:cubicBezTo>
                    <a:pt x="57176" y="171341"/>
                    <a:pt x="59602" y="170087"/>
                    <a:pt x="59602" y="166075"/>
                  </a:cubicBezTo>
                  <a:cubicBezTo>
                    <a:pt x="59602" y="162564"/>
                    <a:pt x="56690" y="162313"/>
                    <a:pt x="54021" y="162313"/>
                  </a:cubicBezTo>
                  <a:cubicBezTo>
                    <a:pt x="38734" y="161812"/>
                    <a:pt x="38734" y="155292"/>
                    <a:pt x="38734" y="151781"/>
                  </a:cubicBezTo>
                  <a:cubicBezTo>
                    <a:pt x="38734" y="150778"/>
                    <a:pt x="38734" y="149524"/>
                    <a:pt x="39704" y="145512"/>
                  </a:cubicBezTo>
                  <a:lnTo>
                    <a:pt x="70764" y="17117"/>
                  </a:lnTo>
                  <a:lnTo>
                    <a:pt x="141621" y="167078"/>
                  </a:lnTo>
                  <a:cubicBezTo>
                    <a:pt x="143562" y="171090"/>
                    <a:pt x="144532" y="171341"/>
                    <a:pt x="146959" y="171341"/>
                  </a:cubicBezTo>
                  <a:cubicBezTo>
                    <a:pt x="150842" y="171341"/>
                    <a:pt x="150842" y="170589"/>
                    <a:pt x="152055" y="166075"/>
                  </a:cubicBezTo>
                  <a:lnTo>
                    <a:pt x="185784" y="2739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9" name="Dowolny kształt: kształt 2058">
              <a:extLst>
                <a:ext uri="{FF2B5EF4-FFF2-40B4-BE49-F238E27FC236}">
                  <a16:creationId xmlns:a16="http://schemas.microsoft.com/office/drawing/2014/main" id="{323AC174-D4A3-7BA6-492F-99468F8023E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12215" y="6251936"/>
              <a:ext cx="116475" cy="158344"/>
            </a:xfrm>
            <a:custGeom>
              <a:avLst/>
              <a:gdLst>
                <a:gd name="connsiteX0" fmla="*/ 48347 w 116475"/>
                <a:gd name="connsiteY0" fmla="*/ 39470 h 158344"/>
                <a:gd name="connsiteX1" fmla="*/ 48347 w 116475"/>
                <a:gd name="connsiteY1" fmla="*/ 63 h 158344"/>
                <a:gd name="connsiteX2" fmla="*/ 162 w 116475"/>
                <a:gd name="connsiteY2" fmla="*/ 4003 h 158344"/>
                <a:gd name="connsiteX3" fmla="*/ 162 w 116475"/>
                <a:gd name="connsiteY3" fmla="*/ 15109 h 158344"/>
                <a:gd name="connsiteX4" fmla="*/ 27201 w 116475"/>
                <a:gd name="connsiteY4" fmla="*/ 35171 h 158344"/>
                <a:gd name="connsiteX5" fmla="*/ 27201 w 116475"/>
                <a:gd name="connsiteY5" fmla="*/ 131180 h 158344"/>
                <a:gd name="connsiteX6" fmla="*/ 162 w 116475"/>
                <a:gd name="connsiteY6" fmla="*/ 147301 h 158344"/>
                <a:gd name="connsiteX7" fmla="*/ 162 w 116475"/>
                <a:gd name="connsiteY7" fmla="*/ 158407 h 158344"/>
                <a:gd name="connsiteX8" fmla="*/ 39680 w 116475"/>
                <a:gd name="connsiteY8" fmla="*/ 157332 h 158344"/>
                <a:gd name="connsiteX9" fmla="*/ 83706 w 116475"/>
                <a:gd name="connsiteY9" fmla="*/ 158407 h 158344"/>
                <a:gd name="connsiteX10" fmla="*/ 83706 w 116475"/>
                <a:gd name="connsiteY10" fmla="*/ 147301 h 158344"/>
                <a:gd name="connsiteX11" fmla="*/ 76426 w 116475"/>
                <a:gd name="connsiteY11" fmla="*/ 147301 h 158344"/>
                <a:gd name="connsiteX12" fmla="*/ 50080 w 116475"/>
                <a:gd name="connsiteY12" fmla="*/ 130464 h 158344"/>
                <a:gd name="connsiteX13" fmla="*/ 50080 w 116475"/>
                <a:gd name="connsiteY13" fmla="*/ 75294 h 158344"/>
                <a:gd name="connsiteX14" fmla="*/ 90985 w 116475"/>
                <a:gd name="connsiteY14" fmla="*/ 7944 h 158344"/>
                <a:gd name="connsiteX15" fmla="*/ 94799 w 116475"/>
                <a:gd name="connsiteY15" fmla="*/ 8302 h 158344"/>
                <a:gd name="connsiteX16" fmla="*/ 86825 w 116475"/>
                <a:gd name="connsiteY16" fmla="*/ 22274 h 158344"/>
                <a:gd name="connsiteX17" fmla="*/ 101732 w 116475"/>
                <a:gd name="connsiteY17" fmla="*/ 37678 h 158344"/>
                <a:gd name="connsiteX18" fmla="*/ 116638 w 116475"/>
                <a:gd name="connsiteY18" fmla="*/ 21916 h 158344"/>
                <a:gd name="connsiteX19" fmla="*/ 90985 w 116475"/>
                <a:gd name="connsiteY19" fmla="*/ 63 h 158344"/>
                <a:gd name="connsiteX20" fmla="*/ 48347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47" y="39470"/>
                  </a:moveTo>
                  <a:lnTo>
                    <a:pt x="48347" y="63"/>
                  </a:lnTo>
                  <a:lnTo>
                    <a:pt x="162" y="4003"/>
                  </a:lnTo>
                  <a:lnTo>
                    <a:pt x="162" y="15109"/>
                  </a:lnTo>
                  <a:cubicBezTo>
                    <a:pt x="24428" y="15109"/>
                    <a:pt x="27201" y="17617"/>
                    <a:pt x="27201" y="35171"/>
                  </a:cubicBezTo>
                  <a:lnTo>
                    <a:pt x="27201" y="131180"/>
                  </a:lnTo>
                  <a:cubicBezTo>
                    <a:pt x="27201" y="147301"/>
                    <a:pt x="23388" y="147301"/>
                    <a:pt x="162" y="147301"/>
                  </a:cubicBezTo>
                  <a:lnTo>
                    <a:pt x="162" y="158407"/>
                  </a:lnTo>
                  <a:cubicBezTo>
                    <a:pt x="13681" y="158049"/>
                    <a:pt x="29974" y="157332"/>
                    <a:pt x="39680" y="157332"/>
                  </a:cubicBezTo>
                  <a:cubicBezTo>
                    <a:pt x="53547" y="157332"/>
                    <a:pt x="69839" y="157332"/>
                    <a:pt x="83706" y="158407"/>
                  </a:cubicBezTo>
                  <a:lnTo>
                    <a:pt x="83706" y="147301"/>
                  </a:lnTo>
                  <a:lnTo>
                    <a:pt x="76426" y="147301"/>
                  </a:lnTo>
                  <a:cubicBezTo>
                    <a:pt x="50773" y="147301"/>
                    <a:pt x="50080" y="143361"/>
                    <a:pt x="50080" y="130464"/>
                  </a:cubicBezTo>
                  <a:lnTo>
                    <a:pt x="50080" y="75294"/>
                  </a:lnTo>
                  <a:cubicBezTo>
                    <a:pt x="50080" y="39828"/>
                    <a:pt x="64640" y="7944"/>
                    <a:pt x="90985" y="7944"/>
                  </a:cubicBezTo>
                  <a:cubicBezTo>
                    <a:pt x="93412" y="7944"/>
                    <a:pt x="94105" y="7944"/>
                    <a:pt x="94799" y="8302"/>
                  </a:cubicBezTo>
                  <a:cubicBezTo>
                    <a:pt x="93759" y="8661"/>
                    <a:pt x="86825" y="12960"/>
                    <a:pt x="86825" y="22274"/>
                  </a:cubicBezTo>
                  <a:cubicBezTo>
                    <a:pt x="86825" y="32305"/>
                    <a:pt x="94105" y="37678"/>
                    <a:pt x="101732" y="37678"/>
                  </a:cubicBezTo>
                  <a:cubicBezTo>
                    <a:pt x="107971" y="37678"/>
                    <a:pt x="116638" y="33380"/>
                    <a:pt x="116638" y="21916"/>
                  </a:cubicBezTo>
                  <a:cubicBezTo>
                    <a:pt x="116638" y="10452"/>
                    <a:pt x="105891" y="63"/>
                    <a:pt x="90985" y="63"/>
                  </a:cubicBezTo>
                  <a:cubicBezTo>
                    <a:pt x="65680" y="63"/>
                    <a:pt x="53200" y="24065"/>
                    <a:pt x="48347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0" name="Dowolny kształt: kształt 2059">
              <a:extLst>
                <a:ext uri="{FF2B5EF4-FFF2-40B4-BE49-F238E27FC236}">
                  <a16:creationId xmlns:a16="http://schemas.microsoft.com/office/drawing/2014/main" id="{9D79A7CC-9DDA-8B55-60DD-CE2F1AE12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47989" y="6249787"/>
              <a:ext cx="134155" cy="164434"/>
            </a:xfrm>
            <a:custGeom>
              <a:avLst/>
              <a:gdLst>
                <a:gd name="connsiteX0" fmla="*/ 29285 w 134155"/>
                <a:gd name="connsiteY0" fmla="*/ 70279 h 164434"/>
                <a:gd name="connsiteX1" fmla="*/ 72270 w 134155"/>
                <a:gd name="connsiteY1" fmla="*/ 7944 h 164434"/>
                <a:gd name="connsiteX2" fmla="*/ 111442 w 134155"/>
                <a:gd name="connsiteY2" fmla="*/ 70279 h 164434"/>
                <a:gd name="connsiteX3" fmla="*/ 29285 w 134155"/>
                <a:gd name="connsiteY3" fmla="*/ 70279 h 164434"/>
                <a:gd name="connsiteX4" fmla="*/ 28938 w 134155"/>
                <a:gd name="connsiteY4" fmla="*/ 77802 h 164434"/>
                <a:gd name="connsiteX5" fmla="*/ 125655 w 134155"/>
                <a:gd name="connsiteY5" fmla="*/ 77802 h 164434"/>
                <a:gd name="connsiteX6" fmla="*/ 134321 w 134155"/>
                <a:gd name="connsiteY6" fmla="*/ 70279 h 164434"/>
                <a:gd name="connsiteX7" fmla="*/ 72270 w 134155"/>
                <a:gd name="connsiteY7" fmla="*/ 63 h 164434"/>
                <a:gd name="connsiteX8" fmla="*/ 166 w 134155"/>
                <a:gd name="connsiteY8" fmla="*/ 81743 h 164434"/>
                <a:gd name="connsiteX9" fmla="*/ 76430 w 134155"/>
                <a:gd name="connsiteY9" fmla="*/ 164497 h 164434"/>
                <a:gd name="connsiteX10" fmla="*/ 134321 w 134155"/>
                <a:gd name="connsiteY10" fmla="*/ 117925 h 164434"/>
                <a:gd name="connsiteX11" fmla="*/ 129814 w 134155"/>
                <a:gd name="connsiteY11" fmla="*/ 113626 h 164434"/>
                <a:gd name="connsiteX12" fmla="*/ 125308 w 134155"/>
                <a:gd name="connsiteY12" fmla="*/ 118642 h 164434"/>
                <a:gd name="connsiteX13" fmla="*/ 78510 w 134155"/>
                <a:gd name="connsiteY13" fmla="*/ 155541 h 164434"/>
                <a:gd name="connsiteX14" fmla="*/ 39338 w 134155"/>
                <a:gd name="connsiteY14" fmla="*/ 131539 h 164434"/>
                <a:gd name="connsiteX15" fmla="*/ 28938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285" y="70279"/>
                  </a:moveTo>
                  <a:cubicBezTo>
                    <a:pt x="31365" y="16900"/>
                    <a:pt x="60484" y="7944"/>
                    <a:pt x="72270" y="7944"/>
                  </a:cubicBezTo>
                  <a:cubicBezTo>
                    <a:pt x="107975" y="7944"/>
                    <a:pt x="111442" y="56307"/>
                    <a:pt x="111442" y="70279"/>
                  </a:cubicBezTo>
                  <a:lnTo>
                    <a:pt x="29285" y="70279"/>
                  </a:lnTo>
                  <a:close/>
                  <a:moveTo>
                    <a:pt x="28938" y="77802"/>
                  </a:moveTo>
                  <a:lnTo>
                    <a:pt x="125655" y="77802"/>
                  </a:lnTo>
                  <a:cubicBezTo>
                    <a:pt x="133281" y="77802"/>
                    <a:pt x="134321" y="77802"/>
                    <a:pt x="134321" y="70279"/>
                  </a:cubicBezTo>
                  <a:cubicBezTo>
                    <a:pt x="134321" y="34813"/>
                    <a:pt x="115602" y="63"/>
                    <a:pt x="72270" y="63"/>
                  </a:cubicBezTo>
                  <a:cubicBezTo>
                    <a:pt x="32058" y="63"/>
                    <a:pt x="166" y="36962"/>
                    <a:pt x="166" y="81743"/>
                  </a:cubicBezTo>
                  <a:cubicBezTo>
                    <a:pt x="166" y="129747"/>
                    <a:pt x="36564" y="164497"/>
                    <a:pt x="76430" y="164497"/>
                  </a:cubicBezTo>
                  <a:cubicBezTo>
                    <a:pt x="118722" y="164497"/>
                    <a:pt x="134321" y="124732"/>
                    <a:pt x="134321" y="117925"/>
                  </a:cubicBezTo>
                  <a:cubicBezTo>
                    <a:pt x="134321" y="114343"/>
                    <a:pt x="131548" y="113626"/>
                    <a:pt x="129814" y="113626"/>
                  </a:cubicBezTo>
                  <a:cubicBezTo>
                    <a:pt x="126695" y="113626"/>
                    <a:pt x="126001" y="115776"/>
                    <a:pt x="125308" y="118642"/>
                  </a:cubicBezTo>
                  <a:cubicBezTo>
                    <a:pt x="113175" y="155541"/>
                    <a:pt x="81976" y="155541"/>
                    <a:pt x="78510" y="155541"/>
                  </a:cubicBezTo>
                  <a:cubicBezTo>
                    <a:pt x="61177" y="155541"/>
                    <a:pt x="47311" y="144794"/>
                    <a:pt x="39338" y="131539"/>
                  </a:cubicBezTo>
                  <a:cubicBezTo>
                    <a:pt x="28938" y="114343"/>
                    <a:pt x="28938" y="90699"/>
                    <a:pt x="28938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1" name="Dowolny kształt: kształt 2060">
              <a:extLst>
                <a:ext uri="{FF2B5EF4-FFF2-40B4-BE49-F238E27FC236}">
                  <a16:creationId xmlns:a16="http://schemas.microsoft.com/office/drawing/2014/main" id="{D29CA198-E86D-E4D5-7F12-C66E92FCB8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04137" y="6251936"/>
              <a:ext cx="170900" cy="227843"/>
            </a:xfrm>
            <a:custGeom>
              <a:avLst/>
              <a:gdLst>
                <a:gd name="connsiteX0" fmla="*/ 120113 w 170900"/>
                <a:gd name="connsiteY0" fmla="*/ 136554 h 227843"/>
                <a:gd name="connsiteX1" fmla="*/ 120113 w 170900"/>
                <a:gd name="connsiteY1" fmla="*/ 200680 h 227843"/>
                <a:gd name="connsiteX2" fmla="*/ 93074 w 170900"/>
                <a:gd name="connsiteY2" fmla="*/ 216801 h 227843"/>
                <a:gd name="connsiteX3" fmla="*/ 93074 w 170900"/>
                <a:gd name="connsiteY3" fmla="*/ 227906 h 227843"/>
                <a:gd name="connsiteX4" fmla="*/ 131899 w 170900"/>
                <a:gd name="connsiteY4" fmla="*/ 226832 h 227843"/>
                <a:gd name="connsiteX5" fmla="*/ 171071 w 170900"/>
                <a:gd name="connsiteY5" fmla="*/ 227906 h 227843"/>
                <a:gd name="connsiteX6" fmla="*/ 171071 w 170900"/>
                <a:gd name="connsiteY6" fmla="*/ 216801 h 227843"/>
                <a:gd name="connsiteX7" fmla="*/ 144032 w 170900"/>
                <a:gd name="connsiteY7" fmla="*/ 200680 h 227843"/>
                <a:gd name="connsiteX8" fmla="*/ 144032 w 170900"/>
                <a:gd name="connsiteY8" fmla="*/ 63 h 227843"/>
                <a:gd name="connsiteX9" fmla="*/ 136405 w 170900"/>
                <a:gd name="connsiteY9" fmla="*/ 63 h 227843"/>
                <a:gd name="connsiteX10" fmla="*/ 123232 w 170900"/>
                <a:gd name="connsiteY10" fmla="*/ 32663 h 227843"/>
                <a:gd name="connsiteX11" fmla="*/ 76781 w 170900"/>
                <a:gd name="connsiteY11" fmla="*/ 63 h 227843"/>
                <a:gd name="connsiteX12" fmla="*/ 170 w 170900"/>
                <a:gd name="connsiteY12" fmla="*/ 81384 h 227843"/>
                <a:gd name="connsiteX13" fmla="*/ 74008 w 170900"/>
                <a:gd name="connsiteY13" fmla="*/ 162348 h 227843"/>
                <a:gd name="connsiteX14" fmla="*/ 120113 w 170900"/>
                <a:gd name="connsiteY14" fmla="*/ 136554 h 227843"/>
                <a:gd name="connsiteX15" fmla="*/ 121153 w 170900"/>
                <a:gd name="connsiteY15" fmla="*/ 59173 h 227843"/>
                <a:gd name="connsiteX16" fmla="*/ 121153 w 170900"/>
                <a:gd name="connsiteY16" fmla="*/ 109686 h 227843"/>
                <a:gd name="connsiteX17" fmla="*/ 107286 w 170900"/>
                <a:gd name="connsiteY17" fmla="*/ 139778 h 227843"/>
                <a:gd name="connsiteX18" fmla="*/ 75394 w 170900"/>
                <a:gd name="connsiteY18" fmla="*/ 154466 h 227843"/>
                <a:gd name="connsiteX19" fmla="*/ 28943 w 170900"/>
                <a:gd name="connsiteY19" fmla="*/ 81384 h 227843"/>
                <a:gd name="connsiteX20" fmla="*/ 78861 w 170900"/>
                <a:gd name="connsiteY20" fmla="*/ 9019 h 227843"/>
                <a:gd name="connsiteX21" fmla="*/ 121153 w 170900"/>
                <a:gd name="connsiteY21" fmla="*/ 59173 h 2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27843">
                  <a:moveTo>
                    <a:pt x="120113" y="136554"/>
                  </a:moveTo>
                  <a:lnTo>
                    <a:pt x="120113" y="200680"/>
                  </a:lnTo>
                  <a:cubicBezTo>
                    <a:pt x="120113" y="216801"/>
                    <a:pt x="116299" y="216801"/>
                    <a:pt x="93074" y="216801"/>
                  </a:cubicBezTo>
                  <a:lnTo>
                    <a:pt x="93074" y="227906"/>
                  </a:lnTo>
                  <a:cubicBezTo>
                    <a:pt x="104860" y="227548"/>
                    <a:pt x="122886" y="226832"/>
                    <a:pt x="131899" y="226832"/>
                  </a:cubicBezTo>
                  <a:cubicBezTo>
                    <a:pt x="141258" y="226832"/>
                    <a:pt x="158938" y="227548"/>
                    <a:pt x="171071" y="227906"/>
                  </a:cubicBezTo>
                  <a:lnTo>
                    <a:pt x="171071" y="216801"/>
                  </a:lnTo>
                  <a:cubicBezTo>
                    <a:pt x="147845" y="216801"/>
                    <a:pt x="144032" y="216801"/>
                    <a:pt x="144032" y="200680"/>
                  </a:cubicBezTo>
                  <a:lnTo>
                    <a:pt x="144032" y="63"/>
                  </a:lnTo>
                  <a:lnTo>
                    <a:pt x="136405" y="63"/>
                  </a:lnTo>
                  <a:lnTo>
                    <a:pt x="123232" y="32663"/>
                  </a:lnTo>
                  <a:cubicBezTo>
                    <a:pt x="118726" y="22632"/>
                    <a:pt x="104513" y="63"/>
                    <a:pt x="76781" y="63"/>
                  </a:cubicBezTo>
                  <a:cubicBezTo>
                    <a:pt x="36569" y="63"/>
                    <a:pt x="170" y="34813"/>
                    <a:pt x="170" y="81384"/>
                  </a:cubicBezTo>
                  <a:cubicBezTo>
                    <a:pt x="170" y="126165"/>
                    <a:pt x="33796" y="162348"/>
                    <a:pt x="74008" y="162348"/>
                  </a:cubicBezTo>
                  <a:cubicBezTo>
                    <a:pt x="98273" y="162348"/>
                    <a:pt x="112486" y="146943"/>
                    <a:pt x="120113" y="136554"/>
                  </a:cubicBezTo>
                  <a:close/>
                  <a:moveTo>
                    <a:pt x="121153" y="59173"/>
                  </a:moveTo>
                  <a:lnTo>
                    <a:pt x="121153" y="109686"/>
                  </a:lnTo>
                  <a:cubicBezTo>
                    <a:pt x="121153" y="121149"/>
                    <a:pt x="114913" y="131180"/>
                    <a:pt x="107286" y="139778"/>
                  </a:cubicBezTo>
                  <a:cubicBezTo>
                    <a:pt x="102780" y="144794"/>
                    <a:pt x="91687" y="154466"/>
                    <a:pt x="75394" y="154466"/>
                  </a:cubicBezTo>
                  <a:cubicBezTo>
                    <a:pt x="50088" y="154466"/>
                    <a:pt x="28943" y="122582"/>
                    <a:pt x="28943" y="81384"/>
                  </a:cubicBezTo>
                  <a:cubicBezTo>
                    <a:pt x="28943" y="38753"/>
                    <a:pt x="53208" y="9019"/>
                    <a:pt x="78861" y="9019"/>
                  </a:cubicBezTo>
                  <a:cubicBezTo>
                    <a:pt x="106593" y="9019"/>
                    <a:pt x="121153" y="40186"/>
                    <a:pt x="121153" y="591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2" name="Dowolny kształt: kształt 2061">
              <a:extLst>
                <a:ext uri="{FF2B5EF4-FFF2-40B4-BE49-F238E27FC236}">
                  <a16:creationId xmlns:a16="http://schemas.microsoft.com/office/drawing/2014/main" id="{EF97A538-F86C-CF82-F357-CB31C105944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86401" y="6251936"/>
              <a:ext cx="174367" cy="162284"/>
            </a:xfrm>
            <a:custGeom>
              <a:avLst/>
              <a:gdLst>
                <a:gd name="connsiteX0" fmla="*/ 124624 w 174367"/>
                <a:gd name="connsiteY0" fmla="*/ 130106 h 162284"/>
                <a:gd name="connsiteX1" fmla="*/ 124624 w 174367"/>
                <a:gd name="connsiteY1" fmla="*/ 162348 h 162284"/>
                <a:gd name="connsiteX2" fmla="*/ 174543 w 174367"/>
                <a:gd name="connsiteY2" fmla="*/ 158407 h 162284"/>
                <a:gd name="connsiteX3" fmla="*/ 174543 w 174367"/>
                <a:gd name="connsiteY3" fmla="*/ 147301 h 162284"/>
                <a:gd name="connsiteX4" fmla="*/ 147504 w 174367"/>
                <a:gd name="connsiteY4" fmla="*/ 127240 h 162284"/>
                <a:gd name="connsiteX5" fmla="*/ 147504 w 174367"/>
                <a:gd name="connsiteY5" fmla="*/ 63 h 162284"/>
                <a:gd name="connsiteX6" fmla="*/ 96545 w 174367"/>
                <a:gd name="connsiteY6" fmla="*/ 4003 h 162284"/>
                <a:gd name="connsiteX7" fmla="*/ 96545 w 174367"/>
                <a:gd name="connsiteY7" fmla="*/ 15109 h 162284"/>
                <a:gd name="connsiteX8" fmla="*/ 123584 w 174367"/>
                <a:gd name="connsiteY8" fmla="*/ 35171 h 162284"/>
                <a:gd name="connsiteX9" fmla="*/ 123584 w 174367"/>
                <a:gd name="connsiteY9" fmla="*/ 98938 h 162284"/>
                <a:gd name="connsiteX10" fmla="*/ 81639 w 174367"/>
                <a:gd name="connsiteY10" fmla="*/ 154466 h 162284"/>
                <a:gd name="connsiteX11" fmla="*/ 51134 w 174367"/>
                <a:gd name="connsiteY11" fmla="*/ 119000 h 162284"/>
                <a:gd name="connsiteX12" fmla="*/ 51134 w 174367"/>
                <a:gd name="connsiteY12" fmla="*/ 63 h 162284"/>
                <a:gd name="connsiteX13" fmla="*/ 175 w 174367"/>
                <a:gd name="connsiteY13" fmla="*/ 4003 h 162284"/>
                <a:gd name="connsiteX14" fmla="*/ 175 w 174367"/>
                <a:gd name="connsiteY14" fmla="*/ 15109 h 162284"/>
                <a:gd name="connsiteX15" fmla="*/ 27215 w 174367"/>
                <a:gd name="connsiteY15" fmla="*/ 48068 h 162284"/>
                <a:gd name="connsiteX16" fmla="*/ 27215 w 174367"/>
                <a:gd name="connsiteY16" fmla="*/ 101804 h 162284"/>
                <a:gd name="connsiteX17" fmla="*/ 79906 w 174367"/>
                <a:gd name="connsiteY17" fmla="*/ 162348 h 162284"/>
                <a:gd name="connsiteX18" fmla="*/ 124624 w 174367"/>
                <a:gd name="connsiteY18" fmla="*/ 130106 h 1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367" h="162284">
                  <a:moveTo>
                    <a:pt x="124624" y="130106"/>
                  </a:moveTo>
                  <a:lnTo>
                    <a:pt x="124624" y="162348"/>
                  </a:lnTo>
                  <a:lnTo>
                    <a:pt x="174543" y="158407"/>
                  </a:lnTo>
                  <a:lnTo>
                    <a:pt x="174543" y="147301"/>
                  </a:lnTo>
                  <a:cubicBezTo>
                    <a:pt x="150277" y="147301"/>
                    <a:pt x="147504" y="144794"/>
                    <a:pt x="147504" y="127240"/>
                  </a:cubicBezTo>
                  <a:lnTo>
                    <a:pt x="147504" y="63"/>
                  </a:lnTo>
                  <a:lnTo>
                    <a:pt x="96545" y="4003"/>
                  </a:lnTo>
                  <a:lnTo>
                    <a:pt x="96545" y="15109"/>
                  </a:lnTo>
                  <a:cubicBezTo>
                    <a:pt x="120811" y="15109"/>
                    <a:pt x="123584" y="17617"/>
                    <a:pt x="123584" y="35171"/>
                  </a:cubicBezTo>
                  <a:lnTo>
                    <a:pt x="123584" y="98938"/>
                  </a:lnTo>
                  <a:cubicBezTo>
                    <a:pt x="123584" y="130106"/>
                    <a:pt x="106945" y="154466"/>
                    <a:pt x="81639" y="154466"/>
                  </a:cubicBezTo>
                  <a:cubicBezTo>
                    <a:pt x="52520" y="154466"/>
                    <a:pt x="51134" y="137629"/>
                    <a:pt x="51134" y="119000"/>
                  </a:cubicBezTo>
                  <a:lnTo>
                    <a:pt x="51134" y="63"/>
                  </a:lnTo>
                  <a:lnTo>
                    <a:pt x="175" y="4003"/>
                  </a:lnTo>
                  <a:lnTo>
                    <a:pt x="175" y="15109"/>
                  </a:lnTo>
                  <a:cubicBezTo>
                    <a:pt x="27215" y="15109"/>
                    <a:pt x="27215" y="16184"/>
                    <a:pt x="27215" y="48068"/>
                  </a:cubicBezTo>
                  <a:lnTo>
                    <a:pt x="27215" y="101804"/>
                  </a:lnTo>
                  <a:cubicBezTo>
                    <a:pt x="27215" y="129747"/>
                    <a:pt x="27215" y="162348"/>
                    <a:pt x="79906" y="162348"/>
                  </a:cubicBezTo>
                  <a:cubicBezTo>
                    <a:pt x="99319" y="162348"/>
                    <a:pt x="114571" y="152317"/>
                    <a:pt x="124624" y="1301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3" name="Dowolny kształt: kształt 2062">
              <a:extLst>
                <a:ext uri="{FF2B5EF4-FFF2-40B4-BE49-F238E27FC236}">
                  <a16:creationId xmlns:a16="http://schemas.microsoft.com/office/drawing/2014/main" id="{8F5A1B2C-CEBF-A945-A152-08765D8204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79334" y="6170615"/>
              <a:ext cx="74184" cy="239665"/>
            </a:xfrm>
            <a:custGeom>
              <a:avLst/>
              <a:gdLst>
                <a:gd name="connsiteX0" fmla="*/ 50099 w 74184"/>
                <a:gd name="connsiteY0" fmla="*/ 81384 h 239665"/>
                <a:gd name="connsiteX1" fmla="*/ 1568 w 74184"/>
                <a:gd name="connsiteY1" fmla="*/ 85325 h 239665"/>
                <a:gd name="connsiteX2" fmla="*/ 1568 w 74184"/>
                <a:gd name="connsiteY2" fmla="*/ 96431 h 239665"/>
                <a:gd name="connsiteX3" fmla="*/ 27220 w 74184"/>
                <a:gd name="connsiteY3" fmla="*/ 116134 h 239665"/>
                <a:gd name="connsiteX4" fmla="*/ 27220 w 74184"/>
                <a:gd name="connsiteY4" fmla="*/ 212502 h 239665"/>
                <a:gd name="connsiteX5" fmla="*/ 181 w 74184"/>
                <a:gd name="connsiteY5" fmla="*/ 228623 h 239665"/>
                <a:gd name="connsiteX6" fmla="*/ 181 w 74184"/>
                <a:gd name="connsiteY6" fmla="*/ 239729 h 239665"/>
                <a:gd name="connsiteX7" fmla="*/ 38313 w 74184"/>
                <a:gd name="connsiteY7" fmla="*/ 238654 h 239665"/>
                <a:gd name="connsiteX8" fmla="*/ 74365 w 74184"/>
                <a:gd name="connsiteY8" fmla="*/ 239729 h 239665"/>
                <a:gd name="connsiteX9" fmla="*/ 74365 w 74184"/>
                <a:gd name="connsiteY9" fmla="*/ 228623 h 239665"/>
                <a:gd name="connsiteX10" fmla="*/ 50099 w 74184"/>
                <a:gd name="connsiteY10" fmla="*/ 212860 h 239665"/>
                <a:gd name="connsiteX11" fmla="*/ 50099 w 74184"/>
                <a:gd name="connsiteY11" fmla="*/ 81384 h 239665"/>
                <a:gd name="connsiteX12" fmla="*/ 51486 w 74184"/>
                <a:gd name="connsiteY12" fmla="*/ 19050 h 239665"/>
                <a:gd name="connsiteX13" fmla="*/ 33113 w 74184"/>
                <a:gd name="connsiteY13" fmla="*/ 63 h 239665"/>
                <a:gd name="connsiteX14" fmla="*/ 14740 w 74184"/>
                <a:gd name="connsiteY14" fmla="*/ 19050 h 239665"/>
                <a:gd name="connsiteX15" fmla="*/ 33113 w 74184"/>
                <a:gd name="connsiteY15" fmla="*/ 38037 h 239665"/>
                <a:gd name="connsiteX16" fmla="*/ 51486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099" y="81384"/>
                  </a:moveTo>
                  <a:lnTo>
                    <a:pt x="1568" y="85325"/>
                  </a:lnTo>
                  <a:lnTo>
                    <a:pt x="1568" y="96431"/>
                  </a:lnTo>
                  <a:cubicBezTo>
                    <a:pt x="24100" y="96431"/>
                    <a:pt x="27220" y="98580"/>
                    <a:pt x="27220" y="116134"/>
                  </a:cubicBezTo>
                  <a:lnTo>
                    <a:pt x="27220" y="212502"/>
                  </a:lnTo>
                  <a:cubicBezTo>
                    <a:pt x="27220" y="228623"/>
                    <a:pt x="23407" y="228623"/>
                    <a:pt x="181" y="228623"/>
                  </a:cubicBezTo>
                  <a:lnTo>
                    <a:pt x="181" y="239729"/>
                  </a:lnTo>
                  <a:cubicBezTo>
                    <a:pt x="11274" y="239370"/>
                    <a:pt x="29993" y="238654"/>
                    <a:pt x="38313" y="238654"/>
                  </a:cubicBezTo>
                  <a:cubicBezTo>
                    <a:pt x="50446" y="238654"/>
                    <a:pt x="62579" y="239370"/>
                    <a:pt x="74365" y="239729"/>
                  </a:cubicBezTo>
                  <a:lnTo>
                    <a:pt x="74365" y="228623"/>
                  </a:lnTo>
                  <a:cubicBezTo>
                    <a:pt x="51486" y="228623"/>
                    <a:pt x="50099" y="226832"/>
                    <a:pt x="50099" y="212860"/>
                  </a:cubicBezTo>
                  <a:lnTo>
                    <a:pt x="50099" y="81384"/>
                  </a:lnTo>
                  <a:close/>
                  <a:moveTo>
                    <a:pt x="51486" y="19050"/>
                  </a:moveTo>
                  <a:cubicBezTo>
                    <a:pt x="51486" y="7586"/>
                    <a:pt x="42819" y="63"/>
                    <a:pt x="33113" y="63"/>
                  </a:cubicBezTo>
                  <a:cubicBezTo>
                    <a:pt x="22367" y="63"/>
                    <a:pt x="14740" y="9735"/>
                    <a:pt x="14740" y="19050"/>
                  </a:cubicBezTo>
                  <a:cubicBezTo>
                    <a:pt x="14740" y="28722"/>
                    <a:pt x="22367" y="38037"/>
                    <a:pt x="33113" y="38037"/>
                  </a:cubicBezTo>
                  <a:cubicBezTo>
                    <a:pt x="42819" y="38037"/>
                    <a:pt x="51486" y="30514"/>
                    <a:pt x="51486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4" name="Dowolny kształt: kształt 2063">
              <a:extLst>
                <a:ext uri="{FF2B5EF4-FFF2-40B4-BE49-F238E27FC236}">
                  <a16:creationId xmlns:a16="http://schemas.microsoft.com/office/drawing/2014/main" id="{2FEC2A59-C037-36DF-70A2-D3ABDBD9136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73894" y="6251936"/>
              <a:ext cx="116475" cy="158344"/>
            </a:xfrm>
            <a:custGeom>
              <a:avLst/>
              <a:gdLst>
                <a:gd name="connsiteX0" fmla="*/ 48369 w 116475"/>
                <a:gd name="connsiteY0" fmla="*/ 39470 h 158344"/>
                <a:gd name="connsiteX1" fmla="*/ 48369 w 116475"/>
                <a:gd name="connsiteY1" fmla="*/ 63 h 158344"/>
                <a:gd name="connsiteX2" fmla="*/ 184 w 116475"/>
                <a:gd name="connsiteY2" fmla="*/ 4003 h 158344"/>
                <a:gd name="connsiteX3" fmla="*/ 184 w 116475"/>
                <a:gd name="connsiteY3" fmla="*/ 15109 h 158344"/>
                <a:gd name="connsiteX4" fmla="*/ 27223 w 116475"/>
                <a:gd name="connsiteY4" fmla="*/ 35171 h 158344"/>
                <a:gd name="connsiteX5" fmla="*/ 27223 w 116475"/>
                <a:gd name="connsiteY5" fmla="*/ 131180 h 158344"/>
                <a:gd name="connsiteX6" fmla="*/ 184 w 116475"/>
                <a:gd name="connsiteY6" fmla="*/ 147301 h 158344"/>
                <a:gd name="connsiteX7" fmla="*/ 184 w 116475"/>
                <a:gd name="connsiteY7" fmla="*/ 158407 h 158344"/>
                <a:gd name="connsiteX8" fmla="*/ 39702 w 116475"/>
                <a:gd name="connsiteY8" fmla="*/ 157332 h 158344"/>
                <a:gd name="connsiteX9" fmla="*/ 83727 w 116475"/>
                <a:gd name="connsiteY9" fmla="*/ 158407 h 158344"/>
                <a:gd name="connsiteX10" fmla="*/ 83727 w 116475"/>
                <a:gd name="connsiteY10" fmla="*/ 147301 h 158344"/>
                <a:gd name="connsiteX11" fmla="*/ 76448 w 116475"/>
                <a:gd name="connsiteY11" fmla="*/ 147301 h 158344"/>
                <a:gd name="connsiteX12" fmla="*/ 50102 w 116475"/>
                <a:gd name="connsiteY12" fmla="*/ 130464 h 158344"/>
                <a:gd name="connsiteX13" fmla="*/ 50102 w 116475"/>
                <a:gd name="connsiteY13" fmla="*/ 75294 h 158344"/>
                <a:gd name="connsiteX14" fmla="*/ 91007 w 116475"/>
                <a:gd name="connsiteY14" fmla="*/ 7944 h 158344"/>
                <a:gd name="connsiteX15" fmla="*/ 94820 w 116475"/>
                <a:gd name="connsiteY15" fmla="*/ 8302 h 158344"/>
                <a:gd name="connsiteX16" fmla="*/ 86847 w 116475"/>
                <a:gd name="connsiteY16" fmla="*/ 22274 h 158344"/>
                <a:gd name="connsiteX17" fmla="*/ 101753 w 116475"/>
                <a:gd name="connsiteY17" fmla="*/ 37678 h 158344"/>
                <a:gd name="connsiteX18" fmla="*/ 116660 w 116475"/>
                <a:gd name="connsiteY18" fmla="*/ 21916 h 158344"/>
                <a:gd name="connsiteX19" fmla="*/ 91007 w 116475"/>
                <a:gd name="connsiteY19" fmla="*/ 63 h 158344"/>
                <a:gd name="connsiteX20" fmla="*/ 48369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369" y="39470"/>
                  </a:moveTo>
                  <a:lnTo>
                    <a:pt x="48369" y="63"/>
                  </a:lnTo>
                  <a:lnTo>
                    <a:pt x="184" y="4003"/>
                  </a:lnTo>
                  <a:lnTo>
                    <a:pt x="184" y="15109"/>
                  </a:lnTo>
                  <a:cubicBezTo>
                    <a:pt x="24450" y="15109"/>
                    <a:pt x="27223" y="17617"/>
                    <a:pt x="27223" y="35171"/>
                  </a:cubicBezTo>
                  <a:lnTo>
                    <a:pt x="27223" y="131180"/>
                  </a:lnTo>
                  <a:cubicBezTo>
                    <a:pt x="27223" y="147301"/>
                    <a:pt x="23410" y="147301"/>
                    <a:pt x="184" y="147301"/>
                  </a:cubicBezTo>
                  <a:lnTo>
                    <a:pt x="184" y="158407"/>
                  </a:lnTo>
                  <a:cubicBezTo>
                    <a:pt x="13703" y="158049"/>
                    <a:pt x="29996" y="157332"/>
                    <a:pt x="39702" y="157332"/>
                  </a:cubicBezTo>
                  <a:cubicBezTo>
                    <a:pt x="53569" y="157332"/>
                    <a:pt x="69861" y="157332"/>
                    <a:pt x="83727" y="158407"/>
                  </a:cubicBezTo>
                  <a:lnTo>
                    <a:pt x="83727" y="147301"/>
                  </a:lnTo>
                  <a:lnTo>
                    <a:pt x="76448" y="147301"/>
                  </a:lnTo>
                  <a:cubicBezTo>
                    <a:pt x="50795" y="147301"/>
                    <a:pt x="50102" y="143361"/>
                    <a:pt x="50102" y="130464"/>
                  </a:cubicBezTo>
                  <a:lnTo>
                    <a:pt x="50102" y="75294"/>
                  </a:lnTo>
                  <a:cubicBezTo>
                    <a:pt x="50102" y="39828"/>
                    <a:pt x="64661" y="7944"/>
                    <a:pt x="91007" y="7944"/>
                  </a:cubicBezTo>
                  <a:cubicBezTo>
                    <a:pt x="93434" y="7944"/>
                    <a:pt x="94127" y="7944"/>
                    <a:pt x="94820" y="8302"/>
                  </a:cubicBezTo>
                  <a:cubicBezTo>
                    <a:pt x="93780" y="8661"/>
                    <a:pt x="86847" y="12960"/>
                    <a:pt x="86847" y="22274"/>
                  </a:cubicBezTo>
                  <a:cubicBezTo>
                    <a:pt x="86847" y="32305"/>
                    <a:pt x="94127" y="37678"/>
                    <a:pt x="101753" y="37678"/>
                  </a:cubicBezTo>
                  <a:cubicBezTo>
                    <a:pt x="107993" y="37678"/>
                    <a:pt x="116660" y="33380"/>
                    <a:pt x="116660" y="21916"/>
                  </a:cubicBezTo>
                  <a:cubicBezTo>
                    <a:pt x="116660" y="10452"/>
                    <a:pt x="105913" y="63"/>
                    <a:pt x="91007" y="63"/>
                  </a:cubicBezTo>
                  <a:cubicBezTo>
                    <a:pt x="65701" y="63"/>
                    <a:pt x="53222" y="24065"/>
                    <a:pt x="48369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5" name="Dowolny kształt: kształt 2064">
              <a:extLst>
                <a:ext uri="{FF2B5EF4-FFF2-40B4-BE49-F238E27FC236}">
                  <a16:creationId xmlns:a16="http://schemas.microsoft.com/office/drawing/2014/main" id="{DAF6A9C9-3355-582A-BC17-7A7986D4A74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409667" y="6249787"/>
              <a:ext cx="134155" cy="164434"/>
            </a:xfrm>
            <a:custGeom>
              <a:avLst/>
              <a:gdLst>
                <a:gd name="connsiteX0" fmla="*/ 29307 w 134155"/>
                <a:gd name="connsiteY0" fmla="*/ 70279 h 164434"/>
                <a:gd name="connsiteX1" fmla="*/ 72292 w 134155"/>
                <a:gd name="connsiteY1" fmla="*/ 7944 h 164434"/>
                <a:gd name="connsiteX2" fmla="*/ 111464 w 134155"/>
                <a:gd name="connsiteY2" fmla="*/ 70279 h 164434"/>
                <a:gd name="connsiteX3" fmla="*/ 29307 w 134155"/>
                <a:gd name="connsiteY3" fmla="*/ 70279 h 164434"/>
                <a:gd name="connsiteX4" fmla="*/ 28960 w 134155"/>
                <a:gd name="connsiteY4" fmla="*/ 77802 h 164434"/>
                <a:gd name="connsiteX5" fmla="*/ 125677 w 134155"/>
                <a:gd name="connsiteY5" fmla="*/ 77802 h 164434"/>
                <a:gd name="connsiteX6" fmla="*/ 134343 w 134155"/>
                <a:gd name="connsiteY6" fmla="*/ 70279 h 164434"/>
                <a:gd name="connsiteX7" fmla="*/ 72292 w 134155"/>
                <a:gd name="connsiteY7" fmla="*/ 63 h 164434"/>
                <a:gd name="connsiteX8" fmla="*/ 188 w 134155"/>
                <a:gd name="connsiteY8" fmla="*/ 81743 h 164434"/>
                <a:gd name="connsiteX9" fmla="*/ 76452 w 134155"/>
                <a:gd name="connsiteY9" fmla="*/ 164497 h 164434"/>
                <a:gd name="connsiteX10" fmla="*/ 134343 w 134155"/>
                <a:gd name="connsiteY10" fmla="*/ 117925 h 164434"/>
                <a:gd name="connsiteX11" fmla="*/ 129836 w 134155"/>
                <a:gd name="connsiteY11" fmla="*/ 113626 h 164434"/>
                <a:gd name="connsiteX12" fmla="*/ 125330 w 134155"/>
                <a:gd name="connsiteY12" fmla="*/ 118642 h 164434"/>
                <a:gd name="connsiteX13" fmla="*/ 78532 w 134155"/>
                <a:gd name="connsiteY13" fmla="*/ 155541 h 164434"/>
                <a:gd name="connsiteX14" fmla="*/ 39360 w 134155"/>
                <a:gd name="connsiteY14" fmla="*/ 131539 h 164434"/>
                <a:gd name="connsiteX15" fmla="*/ 28960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07" y="70279"/>
                  </a:moveTo>
                  <a:cubicBezTo>
                    <a:pt x="31387" y="16900"/>
                    <a:pt x="60506" y="7944"/>
                    <a:pt x="72292" y="7944"/>
                  </a:cubicBezTo>
                  <a:cubicBezTo>
                    <a:pt x="107997" y="7944"/>
                    <a:pt x="111464" y="56307"/>
                    <a:pt x="111464" y="70279"/>
                  </a:cubicBezTo>
                  <a:lnTo>
                    <a:pt x="29307" y="70279"/>
                  </a:lnTo>
                  <a:close/>
                  <a:moveTo>
                    <a:pt x="28960" y="77802"/>
                  </a:moveTo>
                  <a:lnTo>
                    <a:pt x="125677" y="77802"/>
                  </a:lnTo>
                  <a:cubicBezTo>
                    <a:pt x="133303" y="77802"/>
                    <a:pt x="134343" y="77802"/>
                    <a:pt x="134343" y="70279"/>
                  </a:cubicBezTo>
                  <a:cubicBezTo>
                    <a:pt x="134343" y="34813"/>
                    <a:pt x="115624" y="63"/>
                    <a:pt x="72292" y="63"/>
                  </a:cubicBezTo>
                  <a:cubicBezTo>
                    <a:pt x="32080" y="63"/>
                    <a:pt x="188" y="36962"/>
                    <a:pt x="188" y="81743"/>
                  </a:cubicBezTo>
                  <a:cubicBezTo>
                    <a:pt x="188" y="129747"/>
                    <a:pt x="36586" y="164497"/>
                    <a:pt x="76452" y="164497"/>
                  </a:cubicBezTo>
                  <a:cubicBezTo>
                    <a:pt x="118743" y="164497"/>
                    <a:pt x="134343" y="124732"/>
                    <a:pt x="134343" y="117925"/>
                  </a:cubicBezTo>
                  <a:cubicBezTo>
                    <a:pt x="134343" y="114343"/>
                    <a:pt x="131570" y="113626"/>
                    <a:pt x="129836" y="113626"/>
                  </a:cubicBezTo>
                  <a:cubicBezTo>
                    <a:pt x="126716" y="113626"/>
                    <a:pt x="126023" y="115776"/>
                    <a:pt x="125330" y="118642"/>
                  </a:cubicBezTo>
                  <a:cubicBezTo>
                    <a:pt x="113197" y="155541"/>
                    <a:pt x="81998" y="155541"/>
                    <a:pt x="78532" y="155541"/>
                  </a:cubicBezTo>
                  <a:cubicBezTo>
                    <a:pt x="61199" y="155541"/>
                    <a:pt x="47333" y="144794"/>
                    <a:pt x="39360" y="131539"/>
                  </a:cubicBezTo>
                  <a:cubicBezTo>
                    <a:pt x="28960" y="114343"/>
                    <a:pt x="28960" y="90699"/>
                    <a:pt x="28960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6" name="Dowolny kształt: kształt 2065">
              <a:extLst>
                <a:ext uri="{FF2B5EF4-FFF2-40B4-BE49-F238E27FC236}">
                  <a16:creationId xmlns:a16="http://schemas.microsoft.com/office/drawing/2014/main" id="{B09C72BC-0571-AF65-B4CD-C70ECAF78D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65469" y="6249787"/>
              <a:ext cx="113355" cy="164434"/>
            </a:xfrm>
            <a:custGeom>
              <a:avLst/>
              <a:gdLst>
                <a:gd name="connsiteX0" fmla="*/ 60857 w 113355"/>
                <a:gd name="connsiteY0" fmla="*/ 91057 h 164434"/>
                <a:gd name="connsiteX1" fmla="*/ 96909 w 113355"/>
                <a:gd name="connsiteY1" fmla="*/ 124015 h 164434"/>
                <a:gd name="connsiteX2" fmla="*/ 57737 w 113355"/>
                <a:gd name="connsiteY2" fmla="*/ 156616 h 164434"/>
                <a:gd name="connsiteX3" fmla="*/ 9552 w 113355"/>
                <a:gd name="connsiteY3" fmla="*/ 105745 h 164434"/>
                <a:gd name="connsiteX4" fmla="*/ 4699 w 113355"/>
                <a:gd name="connsiteY4" fmla="*/ 99655 h 164434"/>
                <a:gd name="connsiteX5" fmla="*/ 192 w 113355"/>
                <a:gd name="connsiteY5" fmla="*/ 108611 h 164434"/>
                <a:gd name="connsiteX6" fmla="*/ 192 w 113355"/>
                <a:gd name="connsiteY6" fmla="*/ 155899 h 164434"/>
                <a:gd name="connsiteX7" fmla="*/ 4005 w 113355"/>
                <a:gd name="connsiteY7" fmla="*/ 164497 h 164434"/>
                <a:gd name="connsiteX8" fmla="*/ 12672 w 113355"/>
                <a:gd name="connsiteY8" fmla="*/ 157332 h 164434"/>
                <a:gd name="connsiteX9" fmla="*/ 19605 w 113355"/>
                <a:gd name="connsiteY9" fmla="*/ 149093 h 164434"/>
                <a:gd name="connsiteX10" fmla="*/ 57737 w 113355"/>
                <a:gd name="connsiteY10" fmla="*/ 164497 h 164434"/>
                <a:gd name="connsiteX11" fmla="*/ 113548 w 113355"/>
                <a:gd name="connsiteY11" fmla="*/ 114701 h 164434"/>
                <a:gd name="connsiteX12" fmla="*/ 98989 w 113355"/>
                <a:gd name="connsiteY12" fmla="*/ 80668 h 164434"/>
                <a:gd name="connsiteX13" fmla="*/ 59470 w 113355"/>
                <a:gd name="connsiteY13" fmla="*/ 63472 h 164434"/>
                <a:gd name="connsiteX14" fmla="*/ 16832 w 113355"/>
                <a:gd name="connsiteY14" fmla="*/ 34096 h 164434"/>
                <a:gd name="connsiteX15" fmla="*/ 55657 w 113355"/>
                <a:gd name="connsiteY15" fmla="*/ 6869 h 164434"/>
                <a:gd name="connsiteX16" fmla="*/ 96215 w 113355"/>
                <a:gd name="connsiteY16" fmla="*/ 50217 h 164434"/>
                <a:gd name="connsiteX17" fmla="*/ 100375 w 113355"/>
                <a:gd name="connsiteY17" fmla="*/ 53441 h 164434"/>
                <a:gd name="connsiteX18" fmla="*/ 104882 w 113355"/>
                <a:gd name="connsiteY18" fmla="*/ 44843 h 164434"/>
                <a:gd name="connsiteX19" fmla="*/ 104882 w 113355"/>
                <a:gd name="connsiteY19" fmla="*/ 8661 h 164434"/>
                <a:gd name="connsiteX20" fmla="*/ 101068 w 113355"/>
                <a:gd name="connsiteY20" fmla="*/ 63 h 164434"/>
                <a:gd name="connsiteX21" fmla="*/ 94135 w 113355"/>
                <a:gd name="connsiteY21" fmla="*/ 4362 h 164434"/>
                <a:gd name="connsiteX22" fmla="*/ 88242 w 113355"/>
                <a:gd name="connsiteY22" fmla="*/ 10094 h 164434"/>
                <a:gd name="connsiteX23" fmla="*/ 55657 w 113355"/>
                <a:gd name="connsiteY23" fmla="*/ 63 h 164434"/>
                <a:gd name="connsiteX24" fmla="*/ 192 w 113355"/>
                <a:gd name="connsiteY24" fmla="*/ 44127 h 164434"/>
                <a:gd name="connsiteX25" fmla="*/ 15098 w 113355"/>
                <a:gd name="connsiteY25" fmla="*/ 74578 h 164434"/>
                <a:gd name="connsiteX26" fmla="*/ 60857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857" y="91057"/>
                  </a:moveTo>
                  <a:cubicBezTo>
                    <a:pt x="68483" y="92490"/>
                    <a:pt x="96909" y="98222"/>
                    <a:pt x="96909" y="124015"/>
                  </a:cubicBezTo>
                  <a:cubicBezTo>
                    <a:pt x="96909" y="142286"/>
                    <a:pt x="84776" y="156616"/>
                    <a:pt x="57737" y="156616"/>
                  </a:cubicBezTo>
                  <a:cubicBezTo>
                    <a:pt x="28618" y="156616"/>
                    <a:pt x="16138" y="136196"/>
                    <a:pt x="9552" y="105745"/>
                  </a:cubicBezTo>
                  <a:cubicBezTo>
                    <a:pt x="8512" y="101088"/>
                    <a:pt x="8165" y="99655"/>
                    <a:pt x="4699" y="99655"/>
                  </a:cubicBezTo>
                  <a:cubicBezTo>
                    <a:pt x="192" y="99655"/>
                    <a:pt x="192" y="102163"/>
                    <a:pt x="192" y="108611"/>
                  </a:cubicBezTo>
                  <a:lnTo>
                    <a:pt x="192" y="155899"/>
                  </a:lnTo>
                  <a:cubicBezTo>
                    <a:pt x="192" y="161989"/>
                    <a:pt x="192" y="164497"/>
                    <a:pt x="4005" y="164497"/>
                  </a:cubicBezTo>
                  <a:cubicBezTo>
                    <a:pt x="5739" y="164497"/>
                    <a:pt x="6085" y="164139"/>
                    <a:pt x="12672" y="157332"/>
                  </a:cubicBezTo>
                  <a:cubicBezTo>
                    <a:pt x="13365" y="156616"/>
                    <a:pt x="13365" y="155899"/>
                    <a:pt x="19605" y="149093"/>
                  </a:cubicBezTo>
                  <a:cubicBezTo>
                    <a:pt x="34858" y="164139"/>
                    <a:pt x="50457" y="164497"/>
                    <a:pt x="57737" y="164497"/>
                  </a:cubicBezTo>
                  <a:cubicBezTo>
                    <a:pt x="97602" y="164497"/>
                    <a:pt x="113548" y="140495"/>
                    <a:pt x="113548" y="114701"/>
                  </a:cubicBezTo>
                  <a:cubicBezTo>
                    <a:pt x="113548" y="95714"/>
                    <a:pt x="103148" y="84967"/>
                    <a:pt x="98989" y="80668"/>
                  </a:cubicBezTo>
                  <a:cubicBezTo>
                    <a:pt x="87549" y="69204"/>
                    <a:pt x="74029" y="66338"/>
                    <a:pt x="59470" y="63472"/>
                  </a:cubicBezTo>
                  <a:cubicBezTo>
                    <a:pt x="40057" y="59531"/>
                    <a:pt x="16832" y="54874"/>
                    <a:pt x="16832" y="34096"/>
                  </a:cubicBezTo>
                  <a:cubicBezTo>
                    <a:pt x="16832" y="21557"/>
                    <a:pt x="25845" y="6869"/>
                    <a:pt x="55657" y="6869"/>
                  </a:cubicBezTo>
                  <a:cubicBezTo>
                    <a:pt x="93789" y="6869"/>
                    <a:pt x="95522" y="39111"/>
                    <a:pt x="96215" y="50217"/>
                  </a:cubicBezTo>
                  <a:cubicBezTo>
                    <a:pt x="96562" y="53441"/>
                    <a:pt x="99682" y="53441"/>
                    <a:pt x="100375" y="53441"/>
                  </a:cubicBezTo>
                  <a:cubicBezTo>
                    <a:pt x="104882" y="53441"/>
                    <a:pt x="104882" y="51650"/>
                    <a:pt x="104882" y="44843"/>
                  </a:cubicBezTo>
                  <a:lnTo>
                    <a:pt x="104882" y="8661"/>
                  </a:lnTo>
                  <a:cubicBezTo>
                    <a:pt x="104882" y="2570"/>
                    <a:pt x="104882" y="63"/>
                    <a:pt x="101068" y="63"/>
                  </a:cubicBezTo>
                  <a:cubicBezTo>
                    <a:pt x="99335" y="63"/>
                    <a:pt x="98642" y="63"/>
                    <a:pt x="94135" y="4362"/>
                  </a:cubicBezTo>
                  <a:cubicBezTo>
                    <a:pt x="93095" y="5795"/>
                    <a:pt x="89629" y="9019"/>
                    <a:pt x="88242" y="10094"/>
                  </a:cubicBezTo>
                  <a:cubicBezTo>
                    <a:pt x="75069" y="63"/>
                    <a:pt x="60857" y="63"/>
                    <a:pt x="55657" y="63"/>
                  </a:cubicBezTo>
                  <a:cubicBezTo>
                    <a:pt x="13365" y="63"/>
                    <a:pt x="192" y="24065"/>
                    <a:pt x="192" y="44127"/>
                  </a:cubicBezTo>
                  <a:cubicBezTo>
                    <a:pt x="192" y="56665"/>
                    <a:pt x="5739" y="66696"/>
                    <a:pt x="15098" y="74578"/>
                  </a:cubicBezTo>
                  <a:cubicBezTo>
                    <a:pt x="26191" y="83892"/>
                    <a:pt x="35897" y="86042"/>
                    <a:pt x="60857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7" name="Dowolny kształt: kształt 2066">
              <a:extLst>
                <a:ext uri="{FF2B5EF4-FFF2-40B4-BE49-F238E27FC236}">
                  <a16:creationId xmlns:a16="http://schemas.microsoft.com/office/drawing/2014/main" id="{43A258FE-B17F-9732-53C2-8E42A64FC4C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35388" y="6165599"/>
              <a:ext cx="291882" cy="244681"/>
            </a:xfrm>
            <a:custGeom>
              <a:avLst/>
              <a:gdLst>
                <a:gd name="connsiteX0" fmla="*/ 248754 w 291882"/>
                <a:gd name="connsiteY0" fmla="*/ 37678 h 244681"/>
                <a:gd name="connsiteX1" fmla="*/ 286192 w 291882"/>
                <a:gd name="connsiteY1" fmla="*/ 11168 h 244681"/>
                <a:gd name="connsiteX2" fmla="*/ 292086 w 291882"/>
                <a:gd name="connsiteY2" fmla="*/ 4003 h 244681"/>
                <a:gd name="connsiteX3" fmla="*/ 287579 w 291882"/>
                <a:gd name="connsiteY3" fmla="*/ 63 h 244681"/>
                <a:gd name="connsiteX4" fmla="*/ 252567 w 291882"/>
                <a:gd name="connsiteY4" fmla="*/ 1138 h 244681"/>
                <a:gd name="connsiteX5" fmla="*/ 217208 w 291882"/>
                <a:gd name="connsiteY5" fmla="*/ 63 h 244681"/>
                <a:gd name="connsiteX6" fmla="*/ 210968 w 291882"/>
                <a:gd name="connsiteY6" fmla="*/ 7228 h 244681"/>
                <a:gd name="connsiteX7" fmla="*/ 217208 w 291882"/>
                <a:gd name="connsiteY7" fmla="*/ 11168 h 244681"/>
                <a:gd name="connsiteX8" fmla="*/ 240781 w 291882"/>
                <a:gd name="connsiteY8" fmla="*/ 26931 h 244681"/>
                <a:gd name="connsiteX9" fmla="*/ 239741 w 291882"/>
                <a:gd name="connsiteY9" fmla="*/ 34454 h 244681"/>
                <a:gd name="connsiteX10" fmla="*/ 200915 w 291882"/>
                <a:gd name="connsiteY10" fmla="*/ 193873 h 244681"/>
                <a:gd name="connsiteX11" fmla="*/ 124305 w 291882"/>
                <a:gd name="connsiteY11" fmla="*/ 6869 h 244681"/>
                <a:gd name="connsiteX12" fmla="*/ 113212 w 291882"/>
                <a:gd name="connsiteY12" fmla="*/ 63 h 244681"/>
                <a:gd name="connsiteX13" fmla="*/ 66760 w 291882"/>
                <a:gd name="connsiteY13" fmla="*/ 63 h 244681"/>
                <a:gd name="connsiteX14" fmla="*/ 56707 w 291882"/>
                <a:gd name="connsiteY14" fmla="*/ 7228 h 244681"/>
                <a:gd name="connsiteX15" fmla="*/ 66414 w 291882"/>
                <a:gd name="connsiteY15" fmla="*/ 11168 h 244681"/>
                <a:gd name="connsiteX16" fmla="*/ 89986 w 291882"/>
                <a:gd name="connsiteY16" fmla="*/ 14393 h 244681"/>
                <a:gd name="connsiteX17" fmla="*/ 43534 w 291882"/>
                <a:gd name="connsiteY17" fmla="*/ 206770 h 244681"/>
                <a:gd name="connsiteX18" fmla="*/ 6096 w 291882"/>
                <a:gd name="connsiteY18" fmla="*/ 233638 h 244681"/>
                <a:gd name="connsiteX19" fmla="*/ 203 w 291882"/>
                <a:gd name="connsiteY19" fmla="*/ 240803 h 244681"/>
                <a:gd name="connsiteX20" fmla="*/ 4709 w 291882"/>
                <a:gd name="connsiteY20" fmla="*/ 244744 h 244681"/>
                <a:gd name="connsiteX21" fmla="*/ 39375 w 291882"/>
                <a:gd name="connsiteY21" fmla="*/ 243669 h 244681"/>
                <a:gd name="connsiteX22" fmla="*/ 75080 w 291882"/>
                <a:gd name="connsiteY22" fmla="*/ 244744 h 244681"/>
                <a:gd name="connsiteX23" fmla="*/ 81320 w 291882"/>
                <a:gd name="connsiteY23" fmla="*/ 237579 h 244681"/>
                <a:gd name="connsiteX24" fmla="*/ 74387 w 291882"/>
                <a:gd name="connsiteY24" fmla="*/ 233638 h 244681"/>
                <a:gd name="connsiteX25" fmla="*/ 51508 w 291882"/>
                <a:gd name="connsiteY25" fmla="*/ 217876 h 244681"/>
                <a:gd name="connsiteX26" fmla="*/ 52894 w 291882"/>
                <a:gd name="connsiteY26" fmla="*/ 209636 h 244681"/>
                <a:gd name="connsiteX27" fmla="*/ 98652 w 291882"/>
                <a:gd name="connsiteY27" fmla="*/ 20483 h 244681"/>
                <a:gd name="connsiteX28" fmla="*/ 101772 w 291882"/>
                <a:gd name="connsiteY28" fmla="*/ 26931 h 244681"/>
                <a:gd name="connsiteX29" fmla="*/ 188089 w 291882"/>
                <a:gd name="connsiteY29" fmla="*/ 237937 h 244681"/>
                <a:gd name="connsiteX30" fmla="*/ 194676 w 291882"/>
                <a:gd name="connsiteY30" fmla="*/ 244744 h 244681"/>
                <a:gd name="connsiteX31" fmla="*/ 200222 w 291882"/>
                <a:gd name="connsiteY31" fmla="*/ 237221 h 244681"/>
                <a:gd name="connsiteX32" fmla="*/ 248754 w 291882"/>
                <a:gd name="connsiteY32" fmla="*/ 37678 h 2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1882" h="244681">
                  <a:moveTo>
                    <a:pt x="248754" y="37678"/>
                  </a:moveTo>
                  <a:cubicBezTo>
                    <a:pt x="252220" y="23349"/>
                    <a:pt x="258460" y="12243"/>
                    <a:pt x="286192" y="11168"/>
                  </a:cubicBezTo>
                  <a:cubicBezTo>
                    <a:pt x="287926" y="11168"/>
                    <a:pt x="292086" y="10810"/>
                    <a:pt x="292086" y="4003"/>
                  </a:cubicBezTo>
                  <a:cubicBezTo>
                    <a:pt x="292086" y="3645"/>
                    <a:pt x="292086" y="63"/>
                    <a:pt x="287579" y="63"/>
                  </a:cubicBezTo>
                  <a:cubicBezTo>
                    <a:pt x="276139" y="63"/>
                    <a:pt x="264007" y="1138"/>
                    <a:pt x="252567" y="1138"/>
                  </a:cubicBezTo>
                  <a:cubicBezTo>
                    <a:pt x="240781" y="1138"/>
                    <a:pt x="228648" y="63"/>
                    <a:pt x="217208" y="63"/>
                  </a:cubicBezTo>
                  <a:cubicBezTo>
                    <a:pt x="215128" y="63"/>
                    <a:pt x="210968" y="63"/>
                    <a:pt x="210968" y="7228"/>
                  </a:cubicBezTo>
                  <a:cubicBezTo>
                    <a:pt x="210968" y="11168"/>
                    <a:pt x="214435" y="11168"/>
                    <a:pt x="217208" y="11168"/>
                  </a:cubicBezTo>
                  <a:cubicBezTo>
                    <a:pt x="236968" y="11527"/>
                    <a:pt x="240781" y="19050"/>
                    <a:pt x="240781" y="26931"/>
                  </a:cubicBezTo>
                  <a:cubicBezTo>
                    <a:pt x="240781" y="28006"/>
                    <a:pt x="240087" y="33380"/>
                    <a:pt x="239741" y="34454"/>
                  </a:cubicBezTo>
                  <a:lnTo>
                    <a:pt x="200915" y="193873"/>
                  </a:lnTo>
                  <a:lnTo>
                    <a:pt x="124305" y="6869"/>
                  </a:lnTo>
                  <a:cubicBezTo>
                    <a:pt x="121532" y="421"/>
                    <a:pt x="121185" y="63"/>
                    <a:pt x="113212" y="63"/>
                  </a:cubicBezTo>
                  <a:lnTo>
                    <a:pt x="66760" y="63"/>
                  </a:lnTo>
                  <a:cubicBezTo>
                    <a:pt x="59827" y="63"/>
                    <a:pt x="56707" y="63"/>
                    <a:pt x="56707" y="7228"/>
                  </a:cubicBezTo>
                  <a:cubicBezTo>
                    <a:pt x="56707" y="11168"/>
                    <a:pt x="59827" y="11168"/>
                    <a:pt x="66414" y="11168"/>
                  </a:cubicBezTo>
                  <a:cubicBezTo>
                    <a:pt x="68147" y="11168"/>
                    <a:pt x="89986" y="11168"/>
                    <a:pt x="89986" y="14393"/>
                  </a:cubicBezTo>
                  <a:lnTo>
                    <a:pt x="43534" y="206770"/>
                  </a:lnTo>
                  <a:cubicBezTo>
                    <a:pt x="40068" y="221100"/>
                    <a:pt x="34175" y="232564"/>
                    <a:pt x="6096" y="233638"/>
                  </a:cubicBezTo>
                  <a:cubicBezTo>
                    <a:pt x="4016" y="233638"/>
                    <a:pt x="203" y="233997"/>
                    <a:pt x="203" y="240803"/>
                  </a:cubicBezTo>
                  <a:cubicBezTo>
                    <a:pt x="203" y="243311"/>
                    <a:pt x="1936" y="244744"/>
                    <a:pt x="4709" y="244744"/>
                  </a:cubicBezTo>
                  <a:cubicBezTo>
                    <a:pt x="15802" y="244744"/>
                    <a:pt x="27935" y="243669"/>
                    <a:pt x="39375" y="243669"/>
                  </a:cubicBezTo>
                  <a:cubicBezTo>
                    <a:pt x="51161" y="243669"/>
                    <a:pt x="63640" y="244744"/>
                    <a:pt x="75080" y="244744"/>
                  </a:cubicBezTo>
                  <a:cubicBezTo>
                    <a:pt x="76813" y="244744"/>
                    <a:pt x="81320" y="244744"/>
                    <a:pt x="81320" y="237579"/>
                  </a:cubicBezTo>
                  <a:cubicBezTo>
                    <a:pt x="81320" y="233997"/>
                    <a:pt x="78200" y="233638"/>
                    <a:pt x="74387" y="233638"/>
                  </a:cubicBezTo>
                  <a:cubicBezTo>
                    <a:pt x="54281" y="232922"/>
                    <a:pt x="51508" y="225040"/>
                    <a:pt x="51508" y="217876"/>
                  </a:cubicBezTo>
                  <a:cubicBezTo>
                    <a:pt x="51508" y="215368"/>
                    <a:pt x="51854" y="213577"/>
                    <a:pt x="52894" y="209636"/>
                  </a:cubicBezTo>
                  <a:lnTo>
                    <a:pt x="98652" y="20483"/>
                  </a:lnTo>
                  <a:cubicBezTo>
                    <a:pt x="100039" y="22632"/>
                    <a:pt x="100039" y="23349"/>
                    <a:pt x="101772" y="26931"/>
                  </a:cubicBezTo>
                  <a:lnTo>
                    <a:pt x="188089" y="237937"/>
                  </a:lnTo>
                  <a:cubicBezTo>
                    <a:pt x="190516" y="244027"/>
                    <a:pt x="191556" y="244744"/>
                    <a:pt x="194676" y="244744"/>
                  </a:cubicBezTo>
                  <a:cubicBezTo>
                    <a:pt x="198489" y="244744"/>
                    <a:pt x="198489" y="243669"/>
                    <a:pt x="200222" y="237221"/>
                  </a:cubicBezTo>
                  <a:lnTo>
                    <a:pt x="248754" y="376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8" name="Dowolny kształt: kształt 2067">
              <a:extLst>
                <a:ext uri="{FF2B5EF4-FFF2-40B4-BE49-F238E27FC236}">
                  <a16:creationId xmlns:a16="http://schemas.microsoft.com/office/drawing/2014/main" id="{34AF4B44-8E96-768E-F7A7-D9008748ACB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52056" y="6161659"/>
              <a:ext cx="165007" cy="252562"/>
            </a:xfrm>
            <a:custGeom>
              <a:avLst/>
              <a:gdLst>
                <a:gd name="connsiteX0" fmla="*/ 165219 w 165007"/>
                <a:gd name="connsiteY0" fmla="*/ 4003 h 252562"/>
                <a:gd name="connsiteX1" fmla="*/ 160713 w 165007"/>
                <a:gd name="connsiteY1" fmla="*/ 63 h 252562"/>
                <a:gd name="connsiteX2" fmla="*/ 116688 w 165007"/>
                <a:gd name="connsiteY2" fmla="*/ 4003 h 252562"/>
                <a:gd name="connsiteX3" fmla="*/ 111834 w 165007"/>
                <a:gd name="connsiteY3" fmla="*/ 10810 h 252562"/>
                <a:gd name="connsiteX4" fmla="*/ 120154 w 165007"/>
                <a:gd name="connsiteY4" fmla="*/ 15109 h 252562"/>
                <a:gd name="connsiteX5" fmla="*/ 137487 w 165007"/>
                <a:gd name="connsiteY5" fmla="*/ 21199 h 252562"/>
                <a:gd name="connsiteX6" fmla="*/ 136447 w 165007"/>
                <a:gd name="connsiteY6" fmla="*/ 28364 h 252562"/>
                <a:gd name="connsiteX7" fmla="*/ 115648 w 165007"/>
                <a:gd name="connsiteY7" fmla="*/ 113268 h 252562"/>
                <a:gd name="connsiteX8" fmla="*/ 83755 w 165007"/>
                <a:gd name="connsiteY8" fmla="*/ 90340 h 252562"/>
                <a:gd name="connsiteX9" fmla="*/ 212 w 165007"/>
                <a:gd name="connsiteY9" fmla="*/ 195306 h 252562"/>
                <a:gd name="connsiteX10" fmla="*/ 46317 w 165007"/>
                <a:gd name="connsiteY10" fmla="*/ 252625 h 252562"/>
                <a:gd name="connsiteX11" fmla="*/ 91382 w 165007"/>
                <a:gd name="connsiteY11" fmla="*/ 225757 h 252562"/>
                <a:gd name="connsiteX12" fmla="*/ 122927 w 165007"/>
                <a:gd name="connsiteY12" fmla="*/ 252625 h 252562"/>
                <a:gd name="connsiteX13" fmla="*/ 148580 w 165007"/>
                <a:gd name="connsiteY13" fmla="*/ 232922 h 252562"/>
                <a:gd name="connsiteX14" fmla="*/ 158979 w 165007"/>
                <a:gd name="connsiteY14" fmla="*/ 197456 h 252562"/>
                <a:gd name="connsiteX15" fmla="*/ 154820 w 165007"/>
                <a:gd name="connsiteY15" fmla="*/ 193873 h 252562"/>
                <a:gd name="connsiteX16" fmla="*/ 149966 w 165007"/>
                <a:gd name="connsiteY16" fmla="*/ 200322 h 252562"/>
                <a:gd name="connsiteX17" fmla="*/ 123621 w 165007"/>
                <a:gd name="connsiteY17" fmla="*/ 244744 h 252562"/>
                <a:gd name="connsiteX18" fmla="*/ 113221 w 165007"/>
                <a:gd name="connsiteY18" fmla="*/ 228265 h 252562"/>
                <a:gd name="connsiteX19" fmla="*/ 115301 w 165007"/>
                <a:gd name="connsiteY19" fmla="*/ 211069 h 252562"/>
                <a:gd name="connsiteX20" fmla="*/ 165219 w 165007"/>
                <a:gd name="connsiteY20" fmla="*/ 4003 h 252562"/>
                <a:gd name="connsiteX21" fmla="*/ 93115 w 165007"/>
                <a:gd name="connsiteY21" fmla="*/ 206054 h 252562"/>
                <a:gd name="connsiteX22" fmla="*/ 86182 w 165007"/>
                <a:gd name="connsiteY22" fmla="*/ 219309 h 252562"/>
                <a:gd name="connsiteX23" fmla="*/ 47010 w 165007"/>
                <a:gd name="connsiteY23" fmla="*/ 244744 h 252562"/>
                <a:gd name="connsiteX24" fmla="*/ 24824 w 165007"/>
                <a:gd name="connsiteY24" fmla="*/ 211069 h 252562"/>
                <a:gd name="connsiteX25" fmla="*/ 43890 w 165007"/>
                <a:gd name="connsiteY25" fmla="*/ 132613 h 252562"/>
                <a:gd name="connsiteX26" fmla="*/ 84102 w 165007"/>
                <a:gd name="connsiteY26" fmla="*/ 98222 h 252562"/>
                <a:gd name="connsiteX27" fmla="*/ 111488 w 165007"/>
                <a:gd name="connsiteY27" fmla="*/ 129747 h 252562"/>
                <a:gd name="connsiteX28" fmla="*/ 110448 w 165007"/>
                <a:gd name="connsiteY28" fmla="*/ 135838 h 252562"/>
                <a:gd name="connsiteX29" fmla="*/ 93115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19" y="4003"/>
                  </a:moveTo>
                  <a:cubicBezTo>
                    <a:pt x="165219" y="3645"/>
                    <a:pt x="165219" y="63"/>
                    <a:pt x="160713" y="63"/>
                  </a:cubicBezTo>
                  <a:cubicBezTo>
                    <a:pt x="155513" y="63"/>
                    <a:pt x="122581" y="3287"/>
                    <a:pt x="116688" y="4003"/>
                  </a:cubicBezTo>
                  <a:cubicBezTo>
                    <a:pt x="113914" y="4362"/>
                    <a:pt x="111834" y="6153"/>
                    <a:pt x="111834" y="10810"/>
                  </a:cubicBezTo>
                  <a:cubicBezTo>
                    <a:pt x="111834" y="15109"/>
                    <a:pt x="114954" y="15109"/>
                    <a:pt x="120154" y="15109"/>
                  </a:cubicBezTo>
                  <a:cubicBezTo>
                    <a:pt x="136794" y="15109"/>
                    <a:pt x="137487" y="17617"/>
                    <a:pt x="137487" y="21199"/>
                  </a:cubicBezTo>
                  <a:lnTo>
                    <a:pt x="136447" y="28364"/>
                  </a:lnTo>
                  <a:lnTo>
                    <a:pt x="115648" y="113268"/>
                  </a:lnTo>
                  <a:cubicBezTo>
                    <a:pt x="109408" y="100013"/>
                    <a:pt x="99355" y="90340"/>
                    <a:pt x="83755" y="90340"/>
                  </a:cubicBezTo>
                  <a:cubicBezTo>
                    <a:pt x="43197" y="90340"/>
                    <a:pt x="212" y="143002"/>
                    <a:pt x="212" y="195306"/>
                  </a:cubicBezTo>
                  <a:cubicBezTo>
                    <a:pt x="212" y="228981"/>
                    <a:pt x="19278" y="252625"/>
                    <a:pt x="46317" y="252625"/>
                  </a:cubicBezTo>
                  <a:cubicBezTo>
                    <a:pt x="53250" y="252625"/>
                    <a:pt x="70583" y="251192"/>
                    <a:pt x="91382" y="225757"/>
                  </a:cubicBezTo>
                  <a:cubicBezTo>
                    <a:pt x="94155" y="240803"/>
                    <a:pt x="106288" y="252625"/>
                    <a:pt x="122927" y="252625"/>
                  </a:cubicBezTo>
                  <a:cubicBezTo>
                    <a:pt x="135060" y="252625"/>
                    <a:pt x="143033" y="244386"/>
                    <a:pt x="148580" y="232922"/>
                  </a:cubicBezTo>
                  <a:cubicBezTo>
                    <a:pt x="154473" y="220025"/>
                    <a:pt x="158979" y="198172"/>
                    <a:pt x="158979" y="197456"/>
                  </a:cubicBezTo>
                  <a:cubicBezTo>
                    <a:pt x="158979" y="193873"/>
                    <a:pt x="155860" y="193873"/>
                    <a:pt x="154820" y="193873"/>
                  </a:cubicBezTo>
                  <a:cubicBezTo>
                    <a:pt x="151353" y="193873"/>
                    <a:pt x="151006" y="195306"/>
                    <a:pt x="149966" y="200322"/>
                  </a:cubicBezTo>
                  <a:cubicBezTo>
                    <a:pt x="144073" y="223607"/>
                    <a:pt x="137833" y="244744"/>
                    <a:pt x="123621" y="244744"/>
                  </a:cubicBezTo>
                  <a:cubicBezTo>
                    <a:pt x="114261" y="244744"/>
                    <a:pt x="113221" y="235430"/>
                    <a:pt x="113221" y="228265"/>
                  </a:cubicBezTo>
                  <a:cubicBezTo>
                    <a:pt x="113221" y="219667"/>
                    <a:pt x="113914" y="217159"/>
                    <a:pt x="115301" y="211069"/>
                  </a:cubicBezTo>
                  <a:lnTo>
                    <a:pt x="165219" y="4003"/>
                  </a:lnTo>
                  <a:close/>
                  <a:moveTo>
                    <a:pt x="93115" y="206054"/>
                  </a:moveTo>
                  <a:cubicBezTo>
                    <a:pt x="91382" y="212502"/>
                    <a:pt x="91382" y="213218"/>
                    <a:pt x="86182" y="219309"/>
                  </a:cubicBezTo>
                  <a:cubicBezTo>
                    <a:pt x="70929" y="239012"/>
                    <a:pt x="56716" y="244744"/>
                    <a:pt x="47010" y="244744"/>
                  </a:cubicBezTo>
                  <a:cubicBezTo>
                    <a:pt x="29677" y="244744"/>
                    <a:pt x="24824" y="225040"/>
                    <a:pt x="24824" y="211069"/>
                  </a:cubicBezTo>
                  <a:cubicBezTo>
                    <a:pt x="24824" y="193157"/>
                    <a:pt x="35917" y="149093"/>
                    <a:pt x="43890" y="132613"/>
                  </a:cubicBezTo>
                  <a:cubicBezTo>
                    <a:pt x="54636" y="111477"/>
                    <a:pt x="70236" y="98222"/>
                    <a:pt x="84102" y="98222"/>
                  </a:cubicBezTo>
                  <a:cubicBezTo>
                    <a:pt x="106635" y="98222"/>
                    <a:pt x="111488" y="127598"/>
                    <a:pt x="111488" y="129747"/>
                  </a:cubicBezTo>
                  <a:cubicBezTo>
                    <a:pt x="111488" y="131897"/>
                    <a:pt x="110794" y="134046"/>
                    <a:pt x="110448" y="135838"/>
                  </a:cubicBezTo>
                  <a:lnTo>
                    <a:pt x="93115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9" name="Dowolny kształt: kształt 2068">
              <a:extLst>
                <a:ext uri="{FF2B5EF4-FFF2-40B4-BE49-F238E27FC236}">
                  <a16:creationId xmlns:a16="http://schemas.microsoft.com/office/drawing/2014/main" id="{C0B7654D-B8FD-5E3D-393B-00A2E7C64B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28083" y="6111256"/>
              <a:ext cx="118902" cy="169019"/>
            </a:xfrm>
            <a:custGeom>
              <a:avLst/>
              <a:gdLst>
                <a:gd name="connsiteX0" fmla="*/ 119119 w 118902"/>
                <a:gd name="connsiteY0" fmla="*/ 127953 h 169019"/>
                <a:gd name="connsiteX1" fmla="*/ 119119 w 118902"/>
                <a:gd name="connsiteY1" fmla="*/ 118925 h 169019"/>
                <a:gd name="connsiteX2" fmla="*/ 92184 w 118902"/>
                <a:gd name="connsiteY2" fmla="*/ 118925 h 169019"/>
                <a:gd name="connsiteX3" fmla="*/ 92184 w 118902"/>
                <a:gd name="connsiteY3" fmla="*/ 7081 h 169019"/>
                <a:gd name="connsiteX4" fmla="*/ 86846 w 118902"/>
                <a:gd name="connsiteY4" fmla="*/ 59 h 169019"/>
                <a:gd name="connsiteX5" fmla="*/ 80537 w 118902"/>
                <a:gd name="connsiteY5" fmla="*/ 3570 h 169019"/>
                <a:gd name="connsiteX6" fmla="*/ 217 w 118902"/>
                <a:gd name="connsiteY6" fmla="*/ 118925 h 169019"/>
                <a:gd name="connsiteX7" fmla="*/ 217 w 118902"/>
                <a:gd name="connsiteY7" fmla="*/ 127953 h 169019"/>
                <a:gd name="connsiteX8" fmla="*/ 71558 w 118902"/>
                <a:gd name="connsiteY8" fmla="*/ 127953 h 169019"/>
                <a:gd name="connsiteX9" fmla="*/ 71558 w 118902"/>
                <a:gd name="connsiteY9" fmla="*/ 148516 h 169019"/>
                <a:gd name="connsiteX10" fmla="*/ 51903 w 118902"/>
                <a:gd name="connsiteY10" fmla="*/ 160051 h 169019"/>
                <a:gd name="connsiteX11" fmla="*/ 45351 w 118902"/>
                <a:gd name="connsiteY11" fmla="*/ 160051 h 169019"/>
                <a:gd name="connsiteX12" fmla="*/ 45351 w 118902"/>
                <a:gd name="connsiteY12" fmla="*/ 169079 h 169019"/>
                <a:gd name="connsiteX13" fmla="*/ 81750 w 118902"/>
                <a:gd name="connsiteY13" fmla="*/ 168076 h 169019"/>
                <a:gd name="connsiteX14" fmla="*/ 118391 w 118902"/>
                <a:gd name="connsiteY14" fmla="*/ 169079 h 169019"/>
                <a:gd name="connsiteX15" fmla="*/ 118391 w 118902"/>
                <a:gd name="connsiteY15" fmla="*/ 160051 h 169019"/>
                <a:gd name="connsiteX16" fmla="*/ 111840 w 118902"/>
                <a:gd name="connsiteY16" fmla="*/ 160051 h 169019"/>
                <a:gd name="connsiteX17" fmla="*/ 92184 w 118902"/>
                <a:gd name="connsiteY17" fmla="*/ 148516 h 169019"/>
                <a:gd name="connsiteX18" fmla="*/ 92184 w 118902"/>
                <a:gd name="connsiteY18" fmla="*/ 127953 h 169019"/>
                <a:gd name="connsiteX19" fmla="*/ 119119 w 118902"/>
                <a:gd name="connsiteY19" fmla="*/ 127953 h 169019"/>
                <a:gd name="connsiteX20" fmla="*/ 73257 w 118902"/>
                <a:gd name="connsiteY20" fmla="*/ 27142 h 169019"/>
                <a:gd name="connsiteX21" fmla="*/ 73257 w 118902"/>
                <a:gd name="connsiteY21" fmla="*/ 118925 h 169019"/>
                <a:gd name="connsiteX22" fmla="*/ 9195 w 118902"/>
                <a:gd name="connsiteY22" fmla="*/ 118925 h 169019"/>
                <a:gd name="connsiteX23" fmla="*/ 73257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19" y="127953"/>
                  </a:moveTo>
                  <a:lnTo>
                    <a:pt x="119119" y="118925"/>
                  </a:lnTo>
                  <a:lnTo>
                    <a:pt x="92184" y="118925"/>
                  </a:lnTo>
                  <a:lnTo>
                    <a:pt x="92184" y="7081"/>
                  </a:lnTo>
                  <a:cubicBezTo>
                    <a:pt x="92184" y="1815"/>
                    <a:pt x="92184" y="59"/>
                    <a:pt x="86846" y="59"/>
                  </a:cubicBezTo>
                  <a:cubicBezTo>
                    <a:pt x="83934" y="59"/>
                    <a:pt x="82963" y="59"/>
                    <a:pt x="80537" y="3570"/>
                  </a:cubicBezTo>
                  <a:lnTo>
                    <a:pt x="217" y="118925"/>
                  </a:lnTo>
                  <a:lnTo>
                    <a:pt x="217" y="127953"/>
                  </a:lnTo>
                  <a:lnTo>
                    <a:pt x="71558" y="127953"/>
                  </a:lnTo>
                  <a:lnTo>
                    <a:pt x="71558" y="148516"/>
                  </a:lnTo>
                  <a:cubicBezTo>
                    <a:pt x="71558" y="157042"/>
                    <a:pt x="71558" y="160051"/>
                    <a:pt x="51903" y="160051"/>
                  </a:cubicBezTo>
                  <a:lnTo>
                    <a:pt x="45351" y="160051"/>
                  </a:lnTo>
                  <a:lnTo>
                    <a:pt x="45351" y="169079"/>
                  </a:lnTo>
                  <a:cubicBezTo>
                    <a:pt x="57484" y="168578"/>
                    <a:pt x="73014" y="168076"/>
                    <a:pt x="81750" y="168076"/>
                  </a:cubicBezTo>
                  <a:cubicBezTo>
                    <a:pt x="90728" y="168076"/>
                    <a:pt x="106258" y="168578"/>
                    <a:pt x="118391" y="169079"/>
                  </a:cubicBezTo>
                  <a:lnTo>
                    <a:pt x="118391" y="160051"/>
                  </a:lnTo>
                  <a:lnTo>
                    <a:pt x="111840" y="160051"/>
                  </a:lnTo>
                  <a:cubicBezTo>
                    <a:pt x="92184" y="160051"/>
                    <a:pt x="92184" y="157042"/>
                    <a:pt x="92184" y="148516"/>
                  </a:cubicBezTo>
                  <a:lnTo>
                    <a:pt x="92184" y="127953"/>
                  </a:lnTo>
                  <a:lnTo>
                    <a:pt x="119119" y="127953"/>
                  </a:lnTo>
                  <a:close/>
                  <a:moveTo>
                    <a:pt x="73257" y="27142"/>
                  </a:moveTo>
                  <a:lnTo>
                    <a:pt x="73257" y="118925"/>
                  </a:lnTo>
                  <a:lnTo>
                    <a:pt x="9195" y="118925"/>
                  </a:lnTo>
                  <a:lnTo>
                    <a:pt x="73257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0" name="Dowolny kształt: kształt 2069">
              <a:extLst>
                <a:ext uri="{FF2B5EF4-FFF2-40B4-BE49-F238E27FC236}">
                  <a16:creationId xmlns:a16="http://schemas.microsoft.com/office/drawing/2014/main" id="{91D1E16B-85F1-D6E2-0396-E009C1547FC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30024" y="6327144"/>
              <a:ext cx="206987" cy="194598"/>
            </a:xfrm>
            <a:custGeom>
              <a:avLst/>
              <a:gdLst>
                <a:gd name="connsiteX0" fmla="*/ 151878 w 206987"/>
                <a:gd name="connsiteY0" fmla="*/ 140748 h 194598"/>
                <a:gd name="connsiteX1" fmla="*/ 158430 w 206987"/>
                <a:gd name="connsiteY1" fmla="*/ 171342 h 194598"/>
                <a:gd name="connsiteX2" fmla="*/ 174931 w 206987"/>
                <a:gd name="connsiteY2" fmla="*/ 189147 h 194598"/>
                <a:gd name="connsiteX3" fmla="*/ 207204 w 206987"/>
                <a:gd name="connsiteY3" fmla="*/ 171593 h 194598"/>
                <a:gd name="connsiteX4" fmla="*/ 204535 w 206987"/>
                <a:gd name="connsiteY4" fmla="*/ 169336 h 194598"/>
                <a:gd name="connsiteX5" fmla="*/ 196042 w 206987"/>
                <a:gd name="connsiteY5" fmla="*/ 172095 h 194598"/>
                <a:gd name="connsiteX6" fmla="*/ 191917 w 206987"/>
                <a:gd name="connsiteY6" fmla="*/ 173850 h 194598"/>
                <a:gd name="connsiteX7" fmla="*/ 183909 w 206987"/>
                <a:gd name="connsiteY7" fmla="*/ 169085 h 194598"/>
                <a:gd name="connsiteX8" fmla="*/ 166195 w 206987"/>
                <a:gd name="connsiteY8" fmla="*/ 13356 h 194598"/>
                <a:gd name="connsiteX9" fmla="*/ 165710 w 206987"/>
                <a:gd name="connsiteY9" fmla="*/ 2072 h 194598"/>
                <a:gd name="connsiteX10" fmla="*/ 162798 w 206987"/>
                <a:gd name="connsiteY10" fmla="*/ 66 h 194598"/>
                <a:gd name="connsiteX11" fmla="*/ 144113 w 206987"/>
                <a:gd name="connsiteY11" fmla="*/ 11601 h 194598"/>
                <a:gd name="connsiteX12" fmla="*/ 141201 w 206987"/>
                <a:gd name="connsiteY12" fmla="*/ 15363 h 194598"/>
                <a:gd name="connsiteX13" fmla="*/ 55058 w 206987"/>
                <a:gd name="connsiteY13" fmla="*/ 153788 h 194598"/>
                <a:gd name="connsiteX14" fmla="*/ 32976 w 206987"/>
                <a:gd name="connsiteY14" fmla="*/ 169838 h 194598"/>
                <a:gd name="connsiteX15" fmla="*/ 12107 w 206987"/>
                <a:gd name="connsiteY15" fmla="*/ 155544 h 194598"/>
                <a:gd name="connsiteX16" fmla="*/ 9923 w 206987"/>
                <a:gd name="connsiteY16" fmla="*/ 152785 h 194598"/>
                <a:gd name="connsiteX17" fmla="*/ 217 w 206987"/>
                <a:gd name="connsiteY17" fmla="*/ 172596 h 194598"/>
                <a:gd name="connsiteX18" fmla="*/ 25211 w 206987"/>
                <a:gd name="connsiteY18" fmla="*/ 194664 h 194598"/>
                <a:gd name="connsiteX19" fmla="*/ 75684 w 206987"/>
                <a:gd name="connsiteY19" fmla="*/ 145513 h 194598"/>
                <a:gd name="connsiteX20" fmla="*/ 79081 w 206987"/>
                <a:gd name="connsiteY20" fmla="*/ 140999 h 194598"/>
                <a:gd name="connsiteX21" fmla="*/ 83934 w 206987"/>
                <a:gd name="connsiteY21" fmla="*/ 140748 h 194598"/>
                <a:gd name="connsiteX22" fmla="*/ 151878 w 206987"/>
                <a:gd name="connsiteY22" fmla="*/ 140748 h 194598"/>
                <a:gd name="connsiteX23" fmla="*/ 143628 w 206987"/>
                <a:gd name="connsiteY23" fmla="*/ 32164 h 194598"/>
                <a:gd name="connsiteX24" fmla="*/ 150180 w 206987"/>
                <a:gd name="connsiteY24" fmla="*/ 125451 h 194598"/>
                <a:gd name="connsiteX25" fmla="*/ 100677 w 206987"/>
                <a:gd name="connsiteY25" fmla="*/ 125451 h 194598"/>
                <a:gd name="connsiteX26" fmla="*/ 87331 w 206987"/>
                <a:gd name="connsiteY26" fmla="*/ 128711 h 194598"/>
                <a:gd name="connsiteX27" fmla="*/ 143385 w 206987"/>
                <a:gd name="connsiteY27" fmla="*/ 32164 h 194598"/>
                <a:gd name="connsiteX28" fmla="*/ 143628 w 206987"/>
                <a:gd name="connsiteY28" fmla="*/ 32164 h 19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987" h="194598">
                  <a:moveTo>
                    <a:pt x="151878" y="140748"/>
                  </a:moveTo>
                  <a:cubicBezTo>
                    <a:pt x="153819" y="153287"/>
                    <a:pt x="155275" y="160810"/>
                    <a:pt x="158430" y="171342"/>
                  </a:cubicBezTo>
                  <a:cubicBezTo>
                    <a:pt x="161342" y="182126"/>
                    <a:pt x="163526" y="189147"/>
                    <a:pt x="174931" y="189147"/>
                  </a:cubicBezTo>
                  <a:cubicBezTo>
                    <a:pt x="187306" y="189147"/>
                    <a:pt x="207204" y="177361"/>
                    <a:pt x="207204" y="171593"/>
                  </a:cubicBezTo>
                  <a:cubicBezTo>
                    <a:pt x="207204" y="170339"/>
                    <a:pt x="206234" y="169336"/>
                    <a:pt x="204535" y="169336"/>
                  </a:cubicBezTo>
                  <a:cubicBezTo>
                    <a:pt x="201623" y="169336"/>
                    <a:pt x="198711" y="170590"/>
                    <a:pt x="196042" y="172095"/>
                  </a:cubicBezTo>
                  <a:cubicBezTo>
                    <a:pt x="192887" y="173850"/>
                    <a:pt x="192645" y="173850"/>
                    <a:pt x="191917" y="173850"/>
                  </a:cubicBezTo>
                  <a:cubicBezTo>
                    <a:pt x="187792" y="173850"/>
                    <a:pt x="184880" y="171092"/>
                    <a:pt x="183909" y="169085"/>
                  </a:cubicBezTo>
                  <a:cubicBezTo>
                    <a:pt x="170078" y="138241"/>
                    <a:pt x="166195" y="31913"/>
                    <a:pt x="166195" y="13356"/>
                  </a:cubicBezTo>
                  <a:cubicBezTo>
                    <a:pt x="166195" y="9595"/>
                    <a:pt x="166195" y="3576"/>
                    <a:pt x="165710" y="2072"/>
                  </a:cubicBezTo>
                  <a:cubicBezTo>
                    <a:pt x="165710" y="1069"/>
                    <a:pt x="164739" y="66"/>
                    <a:pt x="162798" y="66"/>
                  </a:cubicBezTo>
                  <a:cubicBezTo>
                    <a:pt x="159886" y="66"/>
                    <a:pt x="149452" y="3326"/>
                    <a:pt x="144113" y="11601"/>
                  </a:cubicBezTo>
                  <a:lnTo>
                    <a:pt x="141201" y="15363"/>
                  </a:lnTo>
                  <a:cubicBezTo>
                    <a:pt x="106744" y="87334"/>
                    <a:pt x="64521" y="142754"/>
                    <a:pt x="55058" y="153788"/>
                  </a:cubicBezTo>
                  <a:cubicBezTo>
                    <a:pt x="51660" y="157801"/>
                    <a:pt x="41226" y="169838"/>
                    <a:pt x="32976" y="169838"/>
                  </a:cubicBezTo>
                  <a:cubicBezTo>
                    <a:pt x="28123" y="169838"/>
                    <a:pt x="15990" y="166327"/>
                    <a:pt x="12107" y="155544"/>
                  </a:cubicBezTo>
                  <a:cubicBezTo>
                    <a:pt x="11379" y="153538"/>
                    <a:pt x="11137" y="152785"/>
                    <a:pt x="9923" y="152785"/>
                  </a:cubicBezTo>
                  <a:cubicBezTo>
                    <a:pt x="6041" y="152785"/>
                    <a:pt x="217" y="165324"/>
                    <a:pt x="217" y="172596"/>
                  </a:cubicBezTo>
                  <a:cubicBezTo>
                    <a:pt x="217" y="183129"/>
                    <a:pt x="12107" y="194664"/>
                    <a:pt x="25211" y="194664"/>
                  </a:cubicBezTo>
                  <a:cubicBezTo>
                    <a:pt x="39285" y="194664"/>
                    <a:pt x="56999" y="172095"/>
                    <a:pt x="75684" y="145513"/>
                  </a:cubicBezTo>
                  <a:cubicBezTo>
                    <a:pt x="78595" y="141751"/>
                    <a:pt x="78595" y="141250"/>
                    <a:pt x="79081" y="140999"/>
                  </a:cubicBezTo>
                  <a:cubicBezTo>
                    <a:pt x="79323" y="140748"/>
                    <a:pt x="79809" y="140748"/>
                    <a:pt x="83934" y="140748"/>
                  </a:cubicBezTo>
                  <a:lnTo>
                    <a:pt x="151878" y="140748"/>
                  </a:lnTo>
                  <a:close/>
                  <a:moveTo>
                    <a:pt x="143628" y="32164"/>
                  </a:moveTo>
                  <a:cubicBezTo>
                    <a:pt x="144356" y="54734"/>
                    <a:pt x="145569" y="84575"/>
                    <a:pt x="150180" y="125451"/>
                  </a:cubicBezTo>
                  <a:lnTo>
                    <a:pt x="100677" y="125451"/>
                  </a:lnTo>
                  <a:cubicBezTo>
                    <a:pt x="97280" y="125451"/>
                    <a:pt x="92912" y="125451"/>
                    <a:pt x="87331" y="128711"/>
                  </a:cubicBezTo>
                  <a:cubicBezTo>
                    <a:pt x="107714" y="98619"/>
                    <a:pt x="125428" y="67774"/>
                    <a:pt x="143385" y="32164"/>
                  </a:cubicBezTo>
                  <a:lnTo>
                    <a:pt x="143628" y="321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1" name="Dowolny kształt: kształt 2070">
              <a:extLst>
                <a:ext uri="{FF2B5EF4-FFF2-40B4-BE49-F238E27FC236}">
                  <a16:creationId xmlns:a16="http://schemas.microsoft.com/office/drawing/2014/main" id="{9A17AF2D-2CB9-6EDF-DE02-0D68513BC59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72481" y="6161659"/>
              <a:ext cx="165007" cy="252562"/>
            </a:xfrm>
            <a:custGeom>
              <a:avLst/>
              <a:gdLst>
                <a:gd name="connsiteX0" fmla="*/ 165231 w 165007"/>
                <a:gd name="connsiteY0" fmla="*/ 4003 h 252562"/>
                <a:gd name="connsiteX1" fmla="*/ 160725 w 165007"/>
                <a:gd name="connsiteY1" fmla="*/ 63 h 252562"/>
                <a:gd name="connsiteX2" fmla="*/ 116700 w 165007"/>
                <a:gd name="connsiteY2" fmla="*/ 4003 h 252562"/>
                <a:gd name="connsiteX3" fmla="*/ 111847 w 165007"/>
                <a:gd name="connsiteY3" fmla="*/ 10810 h 252562"/>
                <a:gd name="connsiteX4" fmla="*/ 120166 w 165007"/>
                <a:gd name="connsiteY4" fmla="*/ 15109 h 252562"/>
                <a:gd name="connsiteX5" fmla="*/ 137499 w 165007"/>
                <a:gd name="connsiteY5" fmla="*/ 21199 h 252562"/>
                <a:gd name="connsiteX6" fmla="*/ 136459 w 165007"/>
                <a:gd name="connsiteY6" fmla="*/ 28364 h 252562"/>
                <a:gd name="connsiteX7" fmla="*/ 115660 w 165007"/>
                <a:gd name="connsiteY7" fmla="*/ 113268 h 252562"/>
                <a:gd name="connsiteX8" fmla="*/ 83768 w 165007"/>
                <a:gd name="connsiteY8" fmla="*/ 90340 h 252562"/>
                <a:gd name="connsiteX9" fmla="*/ 224 w 165007"/>
                <a:gd name="connsiteY9" fmla="*/ 195306 h 252562"/>
                <a:gd name="connsiteX10" fmla="*/ 46329 w 165007"/>
                <a:gd name="connsiteY10" fmla="*/ 252625 h 252562"/>
                <a:gd name="connsiteX11" fmla="*/ 91394 w 165007"/>
                <a:gd name="connsiteY11" fmla="*/ 225757 h 252562"/>
                <a:gd name="connsiteX12" fmla="*/ 122939 w 165007"/>
                <a:gd name="connsiteY12" fmla="*/ 252625 h 252562"/>
                <a:gd name="connsiteX13" fmla="*/ 148592 w 165007"/>
                <a:gd name="connsiteY13" fmla="*/ 232922 h 252562"/>
                <a:gd name="connsiteX14" fmla="*/ 158991 w 165007"/>
                <a:gd name="connsiteY14" fmla="*/ 197456 h 252562"/>
                <a:gd name="connsiteX15" fmla="*/ 154832 w 165007"/>
                <a:gd name="connsiteY15" fmla="*/ 193873 h 252562"/>
                <a:gd name="connsiteX16" fmla="*/ 149978 w 165007"/>
                <a:gd name="connsiteY16" fmla="*/ 200322 h 252562"/>
                <a:gd name="connsiteX17" fmla="*/ 123633 w 165007"/>
                <a:gd name="connsiteY17" fmla="*/ 244744 h 252562"/>
                <a:gd name="connsiteX18" fmla="*/ 113233 w 165007"/>
                <a:gd name="connsiteY18" fmla="*/ 228265 h 252562"/>
                <a:gd name="connsiteX19" fmla="*/ 115313 w 165007"/>
                <a:gd name="connsiteY19" fmla="*/ 211069 h 252562"/>
                <a:gd name="connsiteX20" fmla="*/ 165231 w 165007"/>
                <a:gd name="connsiteY20" fmla="*/ 4003 h 252562"/>
                <a:gd name="connsiteX21" fmla="*/ 93127 w 165007"/>
                <a:gd name="connsiteY21" fmla="*/ 206054 h 252562"/>
                <a:gd name="connsiteX22" fmla="*/ 86194 w 165007"/>
                <a:gd name="connsiteY22" fmla="*/ 219309 h 252562"/>
                <a:gd name="connsiteX23" fmla="*/ 47022 w 165007"/>
                <a:gd name="connsiteY23" fmla="*/ 244744 h 252562"/>
                <a:gd name="connsiteX24" fmla="*/ 24836 w 165007"/>
                <a:gd name="connsiteY24" fmla="*/ 211069 h 252562"/>
                <a:gd name="connsiteX25" fmla="*/ 43902 w 165007"/>
                <a:gd name="connsiteY25" fmla="*/ 132613 h 252562"/>
                <a:gd name="connsiteX26" fmla="*/ 84114 w 165007"/>
                <a:gd name="connsiteY26" fmla="*/ 98222 h 252562"/>
                <a:gd name="connsiteX27" fmla="*/ 111500 w 165007"/>
                <a:gd name="connsiteY27" fmla="*/ 129747 h 252562"/>
                <a:gd name="connsiteX28" fmla="*/ 110460 w 165007"/>
                <a:gd name="connsiteY28" fmla="*/ 135838 h 252562"/>
                <a:gd name="connsiteX29" fmla="*/ 93127 w 165007"/>
                <a:gd name="connsiteY29" fmla="*/ 206054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007" h="252562">
                  <a:moveTo>
                    <a:pt x="165231" y="4003"/>
                  </a:moveTo>
                  <a:cubicBezTo>
                    <a:pt x="165231" y="3645"/>
                    <a:pt x="165231" y="63"/>
                    <a:pt x="160725" y="63"/>
                  </a:cubicBezTo>
                  <a:cubicBezTo>
                    <a:pt x="155525" y="63"/>
                    <a:pt x="122593" y="3287"/>
                    <a:pt x="116700" y="4003"/>
                  </a:cubicBezTo>
                  <a:cubicBezTo>
                    <a:pt x="113926" y="4362"/>
                    <a:pt x="111847" y="6153"/>
                    <a:pt x="111847" y="10810"/>
                  </a:cubicBezTo>
                  <a:cubicBezTo>
                    <a:pt x="111847" y="15109"/>
                    <a:pt x="114966" y="15109"/>
                    <a:pt x="120166" y="15109"/>
                  </a:cubicBezTo>
                  <a:cubicBezTo>
                    <a:pt x="136806" y="15109"/>
                    <a:pt x="137499" y="17617"/>
                    <a:pt x="137499" y="21199"/>
                  </a:cubicBezTo>
                  <a:lnTo>
                    <a:pt x="136459" y="28364"/>
                  </a:lnTo>
                  <a:lnTo>
                    <a:pt x="115660" y="113268"/>
                  </a:lnTo>
                  <a:cubicBezTo>
                    <a:pt x="109420" y="100013"/>
                    <a:pt x="99367" y="90340"/>
                    <a:pt x="83768" y="90340"/>
                  </a:cubicBezTo>
                  <a:cubicBezTo>
                    <a:pt x="43209" y="90340"/>
                    <a:pt x="224" y="143002"/>
                    <a:pt x="224" y="195306"/>
                  </a:cubicBezTo>
                  <a:cubicBezTo>
                    <a:pt x="224" y="228981"/>
                    <a:pt x="19290" y="252625"/>
                    <a:pt x="46329" y="252625"/>
                  </a:cubicBezTo>
                  <a:cubicBezTo>
                    <a:pt x="53262" y="252625"/>
                    <a:pt x="70595" y="251192"/>
                    <a:pt x="91394" y="225757"/>
                  </a:cubicBezTo>
                  <a:cubicBezTo>
                    <a:pt x="94167" y="240803"/>
                    <a:pt x="106300" y="252625"/>
                    <a:pt x="122939" y="252625"/>
                  </a:cubicBezTo>
                  <a:cubicBezTo>
                    <a:pt x="135072" y="252625"/>
                    <a:pt x="143045" y="244386"/>
                    <a:pt x="148592" y="232922"/>
                  </a:cubicBezTo>
                  <a:cubicBezTo>
                    <a:pt x="154485" y="220025"/>
                    <a:pt x="158991" y="198172"/>
                    <a:pt x="158991" y="197456"/>
                  </a:cubicBezTo>
                  <a:cubicBezTo>
                    <a:pt x="158991" y="193873"/>
                    <a:pt x="155872" y="193873"/>
                    <a:pt x="154832" y="193873"/>
                  </a:cubicBezTo>
                  <a:cubicBezTo>
                    <a:pt x="151365" y="193873"/>
                    <a:pt x="151018" y="195306"/>
                    <a:pt x="149978" y="200322"/>
                  </a:cubicBezTo>
                  <a:cubicBezTo>
                    <a:pt x="144085" y="223607"/>
                    <a:pt x="137846" y="244744"/>
                    <a:pt x="123633" y="244744"/>
                  </a:cubicBezTo>
                  <a:cubicBezTo>
                    <a:pt x="114273" y="244744"/>
                    <a:pt x="113233" y="235430"/>
                    <a:pt x="113233" y="228265"/>
                  </a:cubicBezTo>
                  <a:cubicBezTo>
                    <a:pt x="113233" y="219667"/>
                    <a:pt x="113926" y="217159"/>
                    <a:pt x="115313" y="211069"/>
                  </a:cubicBezTo>
                  <a:lnTo>
                    <a:pt x="165231" y="4003"/>
                  </a:lnTo>
                  <a:close/>
                  <a:moveTo>
                    <a:pt x="93127" y="206054"/>
                  </a:moveTo>
                  <a:cubicBezTo>
                    <a:pt x="91394" y="212502"/>
                    <a:pt x="91394" y="213218"/>
                    <a:pt x="86194" y="219309"/>
                  </a:cubicBezTo>
                  <a:cubicBezTo>
                    <a:pt x="70941" y="239012"/>
                    <a:pt x="56728" y="244744"/>
                    <a:pt x="47022" y="244744"/>
                  </a:cubicBezTo>
                  <a:cubicBezTo>
                    <a:pt x="29689" y="244744"/>
                    <a:pt x="24836" y="225040"/>
                    <a:pt x="24836" y="211069"/>
                  </a:cubicBezTo>
                  <a:cubicBezTo>
                    <a:pt x="24836" y="193157"/>
                    <a:pt x="35929" y="149093"/>
                    <a:pt x="43902" y="132613"/>
                  </a:cubicBezTo>
                  <a:cubicBezTo>
                    <a:pt x="54649" y="111477"/>
                    <a:pt x="70248" y="98222"/>
                    <a:pt x="84114" y="98222"/>
                  </a:cubicBezTo>
                  <a:cubicBezTo>
                    <a:pt x="106647" y="98222"/>
                    <a:pt x="111500" y="127598"/>
                    <a:pt x="111500" y="129747"/>
                  </a:cubicBezTo>
                  <a:cubicBezTo>
                    <a:pt x="111500" y="131897"/>
                    <a:pt x="110807" y="134046"/>
                    <a:pt x="110460" y="135838"/>
                  </a:cubicBezTo>
                  <a:lnTo>
                    <a:pt x="93127" y="2060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2" name="Dowolny kształt: kształt 2071">
              <a:extLst>
                <a:ext uri="{FF2B5EF4-FFF2-40B4-BE49-F238E27FC236}">
                  <a16:creationId xmlns:a16="http://schemas.microsoft.com/office/drawing/2014/main" id="{9D87E328-3E45-5228-B7D3-DC356BE5A2D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8508" y="6111256"/>
              <a:ext cx="118902" cy="169019"/>
            </a:xfrm>
            <a:custGeom>
              <a:avLst/>
              <a:gdLst>
                <a:gd name="connsiteX0" fmla="*/ 119131 w 118902"/>
                <a:gd name="connsiteY0" fmla="*/ 127953 h 169019"/>
                <a:gd name="connsiteX1" fmla="*/ 119131 w 118902"/>
                <a:gd name="connsiteY1" fmla="*/ 118925 h 169019"/>
                <a:gd name="connsiteX2" fmla="*/ 92196 w 118902"/>
                <a:gd name="connsiteY2" fmla="*/ 118925 h 169019"/>
                <a:gd name="connsiteX3" fmla="*/ 92196 w 118902"/>
                <a:gd name="connsiteY3" fmla="*/ 7081 h 169019"/>
                <a:gd name="connsiteX4" fmla="*/ 86858 w 118902"/>
                <a:gd name="connsiteY4" fmla="*/ 59 h 169019"/>
                <a:gd name="connsiteX5" fmla="*/ 80549 w 118902"/>
                <a:gd name="connsiteY5" fmla="*/ 3570 h 169019"/>
                <a:gd name="connsiteX6" fmla="*/ 229 w 118902"/>
                <a:gd name="connsiteY6" fmla="*/ 118925 h 169019"/>
                <a:gd name="connsiteX7" fmla="*/ 229 w 118902"/>
                <a:gd name="connsiteY7" fmla="*/ 127953 h 169019"/>
                <a:gd name="connsiteX8" fmla="*/ 71570 w 118902"/>
                <a:gd name="connsiteY8" fmla="*/ 127953 h 169019"/>
                <a:gd name="connsiteX9" fmla="*/ 71570 w 118902"/>
                <a:gd name="connsiteY9" fmla="*/ 148516 h 169019"/>
                <a:gd name="connsiteX10" fmla="*/ 51915 w 118902"/>
                <a:gd name="connsiteY10" fmla="*/ 160051 h 169019"/>
                <a:gd name="connsiteX11" fmla="*/ 45363 w 118902"/>
                <a:gd name="connsiteY11" fmla="*/ 160051 h 169019"/>
                <a:gd name="connsiteX12" fmla="*/ 45363 w 118902"/>
                <a:gd name="connsiteY12" fmla="*/ 169079 h 169019"/>
                <a:gd name="connsiteX13" fmla="*/ 81762 w 118902"/>
                <a:gd name="connsiteY13" fmla="*/ 168076 h 169019"/>
                <a:gd name="connsiteX14" fmla="*/ 118403 w 118902"/>
                <a:gd name="connsiteY14" fmla="*/ 169079 h 169019"/>
                <a:gd name="connsiteX15" fmla="*/ 118403 w 118902"/>
                <a:gd name="connsiteY15" fmla="*/ 160051 h 169019"/>
                <a:gd name="connsiteX16" fmla="*/ 111852 w 118902"/>
                <a:gd name="connsiteY16" fmla="*/ 160051 h 169019"/>
                <a:gd name="connsiteX17" fmla="*/ 92196 w 118902"/>
                <a:gd name="connsiteY17" fmla="*/ 148516 h 169019"/>
                <a:gd name="connsiteX18" fmla="*/ 92196 w 118902"/>
                <a:gd name="connsiteY18" fmla="*/ 127953 h 169019"/>
                <a:gd name="connsiteX19" fmla="*/ 119131 w 118902"/>
                <a:gd name="connsiteY19" fmla="*/ 127953 h 169019"/>
                <a:gd name="connsiteX20" fmla="*/ 73269 w 118902"/>
                <a:gd name="connsiteY20" fmla="*/ 27142 h 169019"/>
                <a:gd name="connsiteX21" fmla="*/ 73269 w 118902"/>
                <a:gd name="connsiteY21" fmla="*/ 118925 h 169019"/>
                <a:gd name="connsiteX22" fmla="*/ 9207 w 118902"/>
                <a:gd name="connsiteY22" fmla="*/ 118925 h 169019"/>
                <a:gd name="connsiteX23" fmla="*/ 73269 w 118902"/>
                <a:gd name="connsiteY23" fmla="*/ 27142 h 16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902" h="169019">
                  <a:moveTo>
                    <a:pt x="119131" y="127953"/>
                  </a:moveTo>
                  <a:lnTo>
                    <a:pt x="119131" y="118925"/>
                  </a:lnTo>
                  <a:lnTo>
                    <a:pt x="92196" y="118925"/>
                  </a:lnTo>
                  <a:lnTo>
                    <a:pt x="92196" y="7081"/>
                  </a:lnTo>
                  <a:cubicBezTo>
                    <a:pt x="92196" y="1815"/>
                    <a:pt x="92196" y="59"/>
                    <a:pt x="86858" y="59"/>
                  </a:cubicBezTo>
                  <a:cubicBezTo>
                    <a:pt x="83946" y="59"/>
                    <a:pt x="82975" y="59"/>
                    <a:pt x="80549" y="3570"/>
                  </a:cubicBezTo>
                  <a:lnTo>
                    <a:pt x="229" y="118925"/>
                  </a:lnTo>
                  <a:lnTo>
                    <a:pt x="229" y="127953"/>
                  </a:lnTo>
                  <a:lnTo>
                    <a:pt x="71570" y="127953"/>
                  </a:lnTo>
                  <a:lnTo>
                    <a:pt x="71570" y="148516"/>
                  </a:lnTo>
                  <a:cubicBezTo>
                    <a:pt x="71570" y="157042"/>
                    <a:pt x="71570" y="160051"/>
                    <a:pt x="51915" y="160051"/>
                  </a:cubicBezTo>
                  <a:lnTo>
                    <a:pt x="45363" y="160051"/>
                  </a:lnTo>
                  <a:lnTo>
                    <a:pt x="45363" y="169079"/>
                  </a:lnTo>
                  <a:cubicBezTo>
                    <a:pt x="57496" y="168578"/>
                    <a:pt x="73026" y="168076"/>
                    <a:pt x="81762" y="168076"/>
                  </a:cubicBezTo>
                  <a:cubicBezTo>
                    <a:pt x="90740" y="168076"/>
                    <a:pt x="106271" y="168578"/>
                    <a:pt x="118403" y="169079"/>
                  </a:cubicBezTo>
                  <a:lnTo>
                    <a:pt x="118403" y="160051"/>
                  </a:lnTo>
                  <a:lnTo>
                    <a:pt x="111852" y="160051"/>
                  </a:lnTo>
                  <a:cubicBezTo>
                    <a:pt x="92196" y="160051"/>
                    <a:pt x="92196" y="157042"/>
                    <a:pt x="92196" y="148516"/>
                  </a:cubicBezTo>
                  <a:lnTo>
                    <a:pt x="92196" y="127953"/>
                  </a:lnTo>
                  <a:lnTo>
                    <a:pt x="119131" y="127953"/>
                  </a:lnTo>
                  <a:close/>
                  <a:moveTo>
                    <a:pt x="73269" y="27142"/>
                  </a:moveTo>
                  <a:lnTo>
                    <a:pt x="73269" y="118925"/>
                  </a:lnTo>
                  <a:lnTo>
                    <a:pt x="9207" y="118925"/>
                  </a:lnTo>
                  <a:lnTo>
                    <a:pt x="73269" y="271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3" name="Dowolny kształt: kształt 2072">
              <a:extLst>
                <a:ext uri="{FF2B5EF4-FFF2-40B4-BE49-F238E27FC236}">
                  <a16:creationId xmlns:a16="http://schemas.microsoft.com/office/drawing/2014/main" id="{56431EFE-86DB-4698-C282-08B86626911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48508" y="6337676"/>
              <a:ext cx="212811" cy="183815"/>
            </a:xfrm>
            <a:custGeom>
              <a:avLst/>
              <a:gdLst>
                <a:gd name="connsiteX0" fmla="*/ 84917 w 212811"/>
                <a:gd name="connsiteY0" fmla="*/ 86582 h 183815"/>
                <a:gd name="connsiteX1" fmla="*/ 93895 w 212811"/>
                <a:gd name="connsiteY1" fmla="*/ 46960 h 183815"/>
                <a:gd name="connsiteX2" fmla="*/ 97535 w 212811"/>
                <a:gd name="connsiteY2" fmla="*/ 16366 h 183815"/>
                <a:gd name="connsiteX3" fmla="*/ 79093 w 212811"/>
                <a:gd name="connsiteY3" fmla="*/ 66 h 183815"/>
                <a:gd name="connsiteX4" fmla="*/ 229 w 212811"/>
                <a:gd name="connsiteY4" fmla="*/ 48214 h 183815"/>
                <a:gd name="connsiteX5" fmla="*/ 3141 w 212811"/>
                <a:gd name="connsiteY5" fmla="*/ 50220 h 183815"/>
                <a:gd name="connsiteX6" fmla="*/ 23039 w 212811"/>
                <a:gd name="connsiteY6" fmla="*/ 37180 h 183815"/>
                <a:gd name="connsiteX7" fmla="*/ 61864 w 212811"/>
                <a:gd name="connsiteY7" fmla="*/ 15363 h 183815"/>
                <a:gd name="connsiteX8" fmla="*/ 74968 w 212811"/>
                <a:gd name="connsiteY8" fmla="*/ 27650 h 183815"/>
                <a:gd name="connsiteX9" fmla="*/ 71813 w 212811"/>
                <a:gd name="connsiteY9" fmla="*/ 55486 h 183815"/>
                <a:gd name="connsiteX10" fmla="*/ 65261 w 212811"/>
                <a:gd name="connsiteY10" fmla="*/ 86582 h 183815"/>
                <a:gd name="connsiteX11" fmla="*/ 55070 w 212811"/>
                <a:gd name="connsiteY11" fmla="*/ 86582 h 183815"/>
                <a:gd name="connsiteX12" fmla="*/ 35900 w 212811"/>
                <a:gd name="connsiteY12" fmla="*/ 99872 h 183815"/>
                <a:gd name="connsiteX13" fmla="*/ 42209 w 212811"/>
                <a:gd name="connsiteY13" fmla="*/ 101879 h 183815"/>
                <a:gd name="connsiteX14" fmla="*/ 61136 w 212811"/>
                <a:gd name="connsiteY14" fmla="*/ 101879 h 183815"/>
                <a:gd name="connsiteX15" fmla="*/ 37113 w 212811"/>
                <a:gd name="connsiteY15" fmla="*/ 174853 h 183815"/>
                <a:gd name="connsiteX16" fmla="*/ 35657 w 212811"/>
                <a:gd name="connsiteY16" fmla="*/ 179618 h 183815"/>
                <a:gd name="connsiteX17" fmla="*/ 38569 w 212811"/>
                <a:gd name="connsiteY17" fmla="*/ 181624 h 183815"/>
                <a:gd name="connsiteX18" fmla="*/ 58224 w 212811"/>
                <a:gd name="connsiteY18" fmla="*/ 168082 h 183815"/>
                <a:gd name="connsiteX19" fmla="*/ 80549 w 212811"/>
                <a:gd name="connsiteY19" fmla="*/ 101879 h 183815"/>
                <a:gd name="connsiteX20" fmla="*/ 142184 w 212811"/>
                <a:gd name="connsiteY20" fmla="*/ 101879 h 183815"/>
                <a:gd name="connsiteX21" fmla="*/ 154074 w 212811"/>
                <a:gd name="connsiteY21" fmla="*/ 99371 h 183815"/>
                <a:gd name="connsiteX22" fmla="*/ 145824 w 212811"/>
                <a:gd name="connsiteY22" fmla="*/ 135231 h 183815"/>
                <a:gd name="connsiteX23" fmla="*/ 141941 w 212811"/>
                <a:gd name="connsiteY23" fmla="*/ 168082 h 183815"/>
                <a:gd name="connsiteX24" fmla="*/ 158685 w 212811"/>
                <a:gd name="connsiteY24" fmla="*/ 183881 h 183815"/>
                <a:gd name="connsiteX25" fmla="*/ 213040 w 212811"/>
                <a:gd name="connsiteY25" fmla="*/ 153788 h 183815"/>
                <a:gd name="connsiteX26" fmla="*/ 210371 w 212811"/>
                <a:gd name="connsiteY26" fmla="*/ 151531 h 183815"/>
                <a:gd name="connsiteX27" fmla="*/ 190716 w 212811"/>
                <a:gd name="connsiteY27" fmla="*/ 164571 h 183815"/>
                <a:gd name="connsiteX28" fmla="*/ 184406 w 212811"/>
                <a:gd name="connsiteY28" fmla="*/ 167832 h 183815"/>
                <a:gd name="connsiteX29" fmla="*/ 175913 w 212811"/>
                <a:gd name="connsiteY29" fmla="*/ 168584 h 183815"/>
                <a:gd name="connsiteX30" fmla="*/ 164508 w 212811"/>
                <a:gd name="connsiteY30" fmla="*/ 156798 h 183815"/>
                <a:gd name="connsiteX31" fmla="*/ 203091 w 212811"/>
                <a:gd name="connsiteY31" fmla="*/ 6586 h 183815"/>
                <a:gd name="connsiteX32" fmla="*/ 204547 w 212811"/>
                <a:gd name="connsiteY32" fmla="*/ 2322 h 183815"/>
                <a:gd name="connsiteX33" fmla="*/ 201392 w 212811"/>
                <a:gd name="connsiteY33" fmla="*/ 66 h 183815"/>
                <a:gd name="connsiteX34" fmla="*/ 185862 w 212811"/>
                <a:gd name="connsiteY34" fmla="*/ 7839 h 183815"/>
                <a:gd name="connsiteX35" fmla="*/ 182950 w 212811"/>
                <a:gd name="connsiteY35" fmla="*/ 11099 h 183815"/>
                <a:gd name="connsiteX36" fmla="*/ 157471 w 212811"/>
                <a:gd name="connsiteY36" fmla="*/ 86582 h 183815"/>
                <a:gd name="connsiteX37" fmla="*/ 84917 w 212811"/>
                <a:gd name="connsiteY37" fmla="*/ 86582 h 18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2811" h="183815">
                  <a:moveTo>
                    <a:pt x="84917" y="86582"/>
                  </a:moveTo>
                  <a:cubicBezTo>
                    <a:pt x="89527" y="69780"/>
                    <a:pt x="92196" y="56991"/>
                    <a:pt x="93895" y="46960"/>
                  </a:cubicBezTo>
                  <a:cubicBezTo>
                    <a:pt x="96807" y="29657"/>
                    <a:pt x="97535" y="16616"/>
                    <a:pt x="97535" y="16366"/>
                  </a:cubicBezTo>
                  <a:cubicBezTo>
                    <a:pt x="97535" y="11099"/>
                    <a:pt x="95108" y="66"/>
                    <a:pt x="79093" y="66"/>
                  </a:cubicBezTo>
                  <a:cubicBezTo>
                    <a:pt x="27649" y="66"/>
                    <a:pt x="229" y="43700"/>
                    <a:pt x="229" y="48214"/>
                  </a:cubicBezTo>
                  <a:cubicBezTo>
                    <a:pt x="229" y="48464"/>
                    <a:pt x="229" y="50220"/>
                    <a:pt x="3141" y="50220"/>
                  </a:cubicBezTo>
                  <a:cubicBezTo>
                    <a:pt x="4112" y="50220"/>
                    <a:pt x="15759" y="48715"/>
                    <a:pt x="23039" y="37180"/>
                  </a:cubicBezTo>
                  <a:cubicBezTo>
                    <a:pt x="29591" y="26396"/>
                    <a:pt x="37356" y="15363"/>
                    <a:pt x="61864" y="15363"/>
                  </a:cubicBezTo>
                  <a:cubicBezTo>
                    <a:pt x="72298" y="15363"/>
                    <a:pt x="74968" y="22384"/>
                    <a:pt x="74968" y="27650"/>
                  </a:cubicBezTo>
                  <a:cubicBezTo>
                    <a:pt x="74968" y="29155"/>
                    <a:pt x="73754" y="43198"/>
                    <a:pt x="71813" y="55486"/>
                  </a:cubicBezTo>
                  <a:cubicBezTo>
                    <a:pt x="69387" y="70031"/>
                    <a:pt x="67203" y="78808"/>
                    <a:pt x="65261" y="86582"/>
                  </a:cubicBezTo>
                  <a:lnTo>
                    <a:pt x="55070" y="86582"/>
                  </a:lnTo>
                  <a:cubicBezTo>
                    <a:pt x="47790" y="86832"/>
                    <a:pt x="35900" y="95359"/>
                    <a:pt x="35900" y="99872"/>
                  </a:cubicBezTo>
                  <a:cubicBezTo>
                    <a:pt x="35900" y="101879"/>
                    <a:pt x="38084" y="101879"/>
                    <a:pt x="42209" y="101879"/>
                  </a:cubicBezTo>
                  <a:lnTo>
                    <a:pt x="61136" y="101879"/>
                  </a:lnTo>
                  <a:cubicBezTo>
                    <a:pt x="56283" y="120185"/>
                    <a:pt x="47547" y="148021"/>
                    <a:pt x="37113" y="174853"/>
                  </a:cubicBezTo>
                  <a:cubicBezTo>
                    <a:pt x="35657" y="178615"/>
                    <a:pt x="35657" y="179116"/>
                    <a:pt x="35657" y="179618"/>
                  </a:cubicBezTo>
                  <a:cubicBezTo>
                    <a:pt x="35657" y="180119"/>
                    <a:pt x="35900" y="181624"/>
                    <a:pt x="38569" y="181624"/>
                  </a:cubicBezTo>
                  <a:cubicBezTo>
                    <a:pt x="42209" y="181624"/>
                    <a:pt x="54584" y="177110"/>
                    <a:pt x="58224" y="168082"/>
                  </a:cubicBezTo>
                  <a:cubicBezTo>
                    <a:pt x="59438" y="165073"/>
                    <a:pt x="71570" y="134479"/>
                    <a:pt x="80549" y="101879"/>
                  </a:cubicBezTo>
                  <a:lnTo>
                    <a:pt x="142184" y="101879"/>
                  </a:lnTo>
                  <a:cubicBezTo>
                    <a:pt x="144368" y="101879"/>
                    <a:pt x="149949" y="101879"/>
                    <a:pt x="154074" y="99371"/>
                  </a:cubicBezTo>
                  <a:cubicBezTo>
                    <a:pt x="148736" y="118931"/>
                    <a:pt x="146309" y="131971"/>
                    <a:pt x="145824" y="135231"/>
                  </a:cubicBezTo>
                  <a:cubicBezTo>
                    <a:pt x="142912" y="152284"/>
                    <a:pt x="141941" y="166828"/>
                    <a:pt x="141941" y="168082"/>
                  </a:cubicBezTo>
                  <a:cubicBezTo>
                    <a:pt x="141941" y="174352"/>
                    <a:pt x="145338" y="183881"/>
                    <a:pt x="158685" y="183881"/>
                  </a:cubicBezTo>
                  <a:cubicBezTo>
                    <a:pt x="194841" y="183881"/>
                    <a:pt x="213040" y="162064"/>
                    <a:pt x="213040" y="153788"/>
                  </a:cubicBezTo>
                  <a:cubicBezTo>
                    <a:pt x="213040" y="152534"/>
                    <a:pt x="212069" y="151531"/>
                    <a:pt x="210371" y="151531"/>
                  </a:cubicBezTo>
                  <a:cubicBezTo>
                    <a:pt x="205760" y="151531"/>
                    <a:pt x="193385" y="157299"/>
                    <a:pt x="190716" y="164571"/>
                  </a:cubicBezTo>
                  <a:cubicBezTo>
                    <a:pt x="189988" y="166828"/>
                    <a:pt x="189745" y="167079"/>
                    <a:pt x="184406" y="167832"/>
                  </a:cubicBezTo>
                  <a:cubicBezTo>
                    <a:pt x="179311" y="168584"/>
                    <a:pt x="178825" y="168584"/>
                    <a:pt x="175913" y="168584"/>
                  </a:cubicBezTo>
                  <a:cubicBezTo>
                    <a:pt x="168391" y="168584"/>
                    <a:pt x="164508" y="163568"/>
                    <a:pt x="164508" y="156798"/>
                  </a:cubicBezTo>
                  <a:cubicBezTo>
                    <a:pt x="164508" y="152033"/>
                    <a:pt x="165722" y="105640"/>
                    <a:pt x="203091" y="6586"/>
                  </a:cubicBezTo>
                  <a:cubicBezTo>
                    <a:pt x="204547" y="3326"/>
                    <a:pt x="204547" y="2824"/>
                    <a:pt x="204547" y="2322"/>
                  </a:cubicBezTo>
                  <a:cubicBezTo>
                    <a:pt x="204547" y="316"/>
                    <a:pt x="202848" y="66"/>
                    <a:pt x="201392" y="66"/>
                  </a:cubicBezTo>
                  <a:cubicBezTo>
                    <a:pt x="198238" y="66"/>
                    <a:pt x="191444" y="2824"/>
                    <a:pt x="185862" y="7839"/>
                  </a:cubicBezTo>
                  <a:cubicBezTo>
                    <a:pt x="184649" y="8842"/>
                    <a:pt x="183678" y="9846"/>
                    <a:pt x="182950" y="11099"/>
                  </a:cubicBezTo>
                  <a:cubicBezTo>
                    <a:pt x="182465" y="12103"/>
                    <a:pt x="169847" y="42446"/>
                    <a:pt x="157471" y="86582"/>
                  </a:cubicBezTo>
                  <a:lnTo>
                    <a:pt x="84917" y="865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4" name="Dowolny kształt: kształt 2073">
              <a:extLst>
                <a:ext uri="{FF2B5EF4-FFF2-40B4-BE49-F238E27FC236}">
                  <a16:creationId xmlns:a16="http://schemas.microsoft.com/office/drawing/2014/main" id="{9F5832E8-845F-D1D3-580F-ADAE2D6417F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15991" y="6255877"/>
              <a:ext cx="169513" cy="158344"/>
            </a:xfrm>
            <a:custGeom>
              <a:avLst/>
              <a:gdLst>
                <a:gd name="connsiteX0" fmla="*/ 137861 w 169513"/>
                <a:gd name="connsiteY0" fmla="*/ 35171 h 158344"/>
                <a:gd name="connsiteX1" fmla="*/ 169754 w 169513"/>
                <a:gd name="connsiteY1" fmla="*/ 11168 h 158344"/>
                <a:gd name="connsiteX2" fmla="*/ 169754 w 169513"/>
                <a:gd name="connsiteY2" fmla="*/ 63 h 158344"/>
                <a:gd name="connsiteX3" fmla="*/ 143755 w 169513"/>
                <a:gd name="connsiteY3" fmla="*/ 1138 h 158344"/>
                <a:gd name="connsiteX4" fmla="*/ 113596 w 169513"/>
                <a:gd name="connsiteY4" fmla="*/ 63 h 158344"/>
                <a:gd name="connsiteX5" fmla="*/ 113596 w 169513"/>
                <a:gd name="connsiteY5" fmla="*/ 11168 h 158344"/>
                <a:gd name="connsiteX6" fmla="*/ 130235 w 169513"/>
                <a:gd name="connsiteY6" fmla="*/ 26573 h 158344"/>
                <a:gd name="connsiteX7" fmla="*/ 128155 w 169513"/>
                <a:gd name="connsiteY7" fmla="*/ 35171 h 158344"/>
                <a:gd name="connsiteX8" fmla="*/ 92796 w 169513"/>
                <a:gd name="connsiteY8" fmla="*/ 126523 h 158344"/>
                <a:gd name="connsiteX9" fmla="*/ 53971 w 169513"/>
                <a:gd name="connsiteY9" fmla="*/ 26573 h 158344"/>
                <a:gd name="connsiteX10" fmla="*/ 51891 w 169513"/>
                <a:gd name="connsiteY10" fmla="*/ 20483 h 158344"/>
                <a:gd name="connsiteX11" fmla="*/ 71650 w 169513"/>
                <a:gd name="connsiteY11" fmla="*/ 11168 h 158344"/>
                <a:gd name="connsiteX12" fmla="*/ 71650 w 169513"/>
                <a:gd name="connsiteY12" fmla="*/ 63 h 158344"/>
                <a:gd name="connsiteX13" fmla="*/ 33865 w 169513"/>
                <a:gd name="connsiteY13" fmla="*/ 1138 h 158344"/>
                <a:gd name="connsiteX14" fmla="*/ 240 w 169513"/>
                <a:gd name="connsiteY14" fmla="*/ 63 h 158344"/>
                <a:gd name="connsiteX15" fmla="*/ 240 w 169513"/>
                <a:gd name="connsiteY15" fmla="*/ 11168 h 158344"/>
                <a:gd name="connsiteX16" fmla="*/ 27972 w 169513"/>
                <a:gd name="connsiteY16" fmla="*/ 24423 h 158344"/>
                <a:gd name="connsiteX17" fmla="*/ 77890 w 169513"/>
                <a:gd name="connsiteY17" fmla="*/ 151600 h 158344"/>
                <a:gd name="connsiteX18" fmla="*/ 85170 w 169513"/>
                <a:gd name="connsiteY18" fmla="*/ 158407 h 158344"/>
                <a:gd name="connsiteX19" fmla="*/ 92450 w 169513"/>
                <a:gd name="connsiteY19" fmla="*/ 151600 h 158344"/>
                <a:gd name="connsiteX20" fmla="*/ 137861 w 169513"/>
                <a:gd name="connsiteY20" fmla="*/ 35171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513" h="158344">
                  <a:moveTo>
                    <a:pt x="137861" y="35171"/>
                  </a:moveTo>
                  <a:cubicBezTo>
                    <a:pt x="140981" y="26931"/>
                    <a:pt x="146874" y="11527"/>
                    <a:pt x="169754" y="11168"/>
                  </a:cubicBezTo>
                  <a:lnTo>
                    <a:pt x="169754" y="63"/>
                  </a:lnTo>
                  <a:cubicBezTo>
                    <a:pt x="161781" y="779"/>
                    <a:pt x="151728" y="1138"/>
                    <a:pt x="143755" y="1138"/>
                  </a:cubicBezTo>
                  <a:cubicBezTo>
                    <a:pt x="135435" y="1138"/>
                    <a:pt x="119489" y="421"/>
                    <a:pt x="113596" y="63"/>
                  </a:cubicBezTo>
                  <a:lnTo>
                    <a:pt x="113596" y="11168"/>
                  </a:lnTo>
                  <a:cubicBezTo>
                    <a:pt x="126422" y="11527"/>
                    <a:pt x="130235" y="19766"/>
                    <a:pt x="130235" y="26573"/>
                  </a:cubicBezTo>
                  <a:cubicBezTo>
                    <a:pt x="130235" y="29797"/>
                    <a:pt x="129542" y="31230"/>
                    <a:pt x="128155" y="35171"/>
                  </a:cubicBezTo>
                  <a:lnTo>
                    <a:pt x="92796" y="126523"/>
                  </a:lnTo>
                  <a:lnTo>
                    <a:pt x="53971" y="26573"/>
                  </a:lnTo>
                  <a:cubicBezTo>
                    <a:pt x="51891" y="21916"/>
                    <a:pt x="51891" y="21199"/>
                    <a:pt x="51891" y="20483"/>
                  </a:cubicBezTo>
                  <a:cubicBezTo>
                    <a:pt x="51891" y="11168"/>
                    <a:pt x="65411" y="11168"/>
                    <a:pt x="71650" y="11168"/>
                  </a:cubicBezTo>
                  <a:lnTo>
                    <a:pt x="71650" y="63"/>
                  </a:lnTo>
                  <a:cubicBezTo>
                    <a:pt x="61251" y="421"/>
                    <a:pt x="41838" y="1138"/>
                    <a:pt x="33865" y="1138"/>
                  </a:cubicBezTo>
                  <a:cubicBezTo>
                    <a:pt x="24505" y="1138"/>
                    <a:pt x="10639" y="779"/>
                    <a:pt x="240" y="63"/>
                  </a:cubicBezTo>
                  <a:lnTo>
                    <a:pt x="240" y="11168"/>
                  </a:lnTo>
                  <a:cubicBezTo>
                    <a:pt x="22079" y="11168"/>
                    <a:pt x="23466" y="13318"/>
                    <a:pt x="27972" y="24423"/>
                  </a:cubicBezTo>
                  <a:lnTo>
                    <a:pt x="77890" y="151600"/>
                  </a:lnTo>
                  <a:cubicBezTo>
                    <a:pt x="79970" y="156616"/>
                    <a:pt x="80663" y="158407"/>
                    <a:pt x="85170" y="158407"/>
                  </a:cubicBezTo>
                  <a:cubicBezTo>
                    <a:pt x="89676" y="158407"/>
                    <a:pt x="91063" y="155183"/>
                    <a:pt x="92450" y="151600"/>
                  </a:cubicBezTo>
                  <a:lnTo>
                    <a:pt x="137861" y="3517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5" name="Dowolny kształt: kształt 2074">
              <a:extLst>
                <a:ext uri="{FF2B5EF4-FFF2-40B4-BE49-F238E27FC236}">
                  <a16:creationId xmlns:a16="http://schemas.microsoft.com/office/drawing/2014/main" id="{200BB69F-78AE-CBAF-B697-C01946FAD6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87662" y="6249787"/>
              <a:ext cx="156341" cy="164434"/>
            </a:xfrm>
            <a:custGeom>
              <a:avLst/>
              <a:gdLst>
                <a:gd name="connsiteX0" fmla="*/ 101121 w 156341"/>
                <a:gd name="connsiteY0" fmla="*/ 133330 h 164434"/>
                <a:gd name="connsiteX1" fmla="*/ 128160 w 156341"/>
                <a:gd name="connsiteY1" fmla="*/ 162706 h 164434"/>
                <a:gd name="connsiteX2" fmla="*/ 156585 w 156341"/>
                <a:gd name="connsiteY2" fmla="*/ 128673 h 164434"/>
                <a:gd name="connsiteX3" fmla="*/ 156585 w 156341"/>
                <a:gd name="connsiteY3" fmla="*/ 108611 h 164434"/>
                <a:gd name="connsiteX4" fmla="*/ 147919 w 156341"/>
                <a:gd name="connsiteY4" fmla="*/ 108611 h 164434"/>
                <a:gd name="connsiteX5" fmla="*/ 147919 w 156341"/>
                <a:gd name="connsiteY5" fmla="*/ 128673 h 164434"/>
                <a:gd name="connsiteX6" fmla="*/ 135440 w 156341"/>
                <a:gd name="connsiteY6" fmla="*/ 151600 h 164434"/>
                <a:gd name="connsiteX7" fmla="*/ 122613 w 156341"/>
                <a:gd name="connsiteY7" fmla="*/ 133688 h 164434"/>
                <a:gd name="connsiteX8" fmla="*/ 122613 w 156341"/>
                <a:gd name="connsiteY8" fmla="*/ 62039 h 164434"/>
                <a:gd name="connsiteX9" fmla="*/ 110134 w 156341"/>
                <a:gd name="connsiteY9" fmla="*/ 19766 h 164434"/>
                <a:gd name="connsiteX10" fmla="*/ 62642 w 156341"/>
                <a:gd name="connsiteY10" fmla="*/ 63 h 164434"/>
                <a:gd name="connsiteX11" fmla="*/ 10297 w 156341"/>
                <a:gd name="connsiteY11" fmla="*/ 40544 h 164434"/>
                <a:gd name="connsiteX12" fmla="*/ 26243 w 156341"/>
                <a:gd name="connsiteY12" fmla="*/ 57382 h 164434"/>
                <a:gd name="connsiteX13" fmla="*/ 42190 w 156341"/>
                <a:gd name="connsiteY13" fmla="*/ 40903 h 164434"/>
                <a:gd name="connsiteX14" fmla="*/ 24510 w 156341"/>
                <a:gd name="connsiteY14" fmla="*/ 24423 h 164434"/>
                <a:gd name="connsiteX15" fmla="*/ 61949 w 156341"/>
                <a:gd name="connsiteY15" fmla="*/ 7944 h 164434"/>
                <a:gd name="connsiteX16" fmla="*/ 98694 w 156341"/>
                <a:gd name="connsiteY16" fmla="*/ 53799 h 164434"/>
                <a:gd name="connsiteX17" fmla="*/ 98694 w 156341"/>
                <a:gd name="connsiteY17" fmla="*/ 67055 h 164434"/>
                <a:gd name="connsiteX18" fmla="*/ 34910 w 156341"/>
                <a:gd name="connsiteY18" fmla="*/ 79951 h 164434"/>
                <a:gd name="connsiteX19" fmla="*/ 244 w 156341"/>
                <a:gd name="connsiteY19" fmla="*/ 126523 h 164434"/>
                <a:gd name="connsiteX20" fmla="*/ 55709 w 156341"/>
                <a:gd name="connsiteY20" fmla="*/ 164497 h 164434"/>
                <a:gd name="connsiteX21" fmla="*/ 101121 w 156341"/>
                <a:gd name="connsiteY21" fmla="*/ 133330 h 164434"/>
                <a:gd name="connsiteX22" fmla="*/ 98694 w 156341"/>
                <a:gd name="connsiteY22" fmla="*/ 74578 h 164434"/>
                <a:gd name="connsiteX23" fmla="*/ 98694 w 156341"/>
                <a:gd name="connsiteY23" fmla="*/ 110402 h 164434"/>
                <a:gd name="connsiteX24" fmla="*/ 58136 w 156341"/>
                <a:gd name="connsiteY24" fmla="*/ 156616 h 164434"/>
                <a:gd name="connsiteX25" fmla="*/ 26937 w 156341"/>
                <a:gd name="connsiteY25" fmla="*/ 126165 h 164434"/>
                <a:gd name="connsiteX26" fmla="*/ 98694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21" y="133330"/>
                  </a:moveTo>
                  <a:cubicBezTo>
                    <a:pt x="102507" y="147660"/>
                    <a:pt x="111867" y="162706"/>
                    <a:pt x="128160" y="162706"/>
                  </a:cubicBezTo>
                  <a:cubicBezTo>
                    <a:pt x="135440" y="162706"/>
                    <a:pt x="156585" y="157690"/>
                    <a:pt x="156585" y="128673"/>
                  </a:cubicBezTo>
                  <a:lnTo>
                    <a:pt x="156585" y="108611"/>
                  </a:lnTo>
                  <a:lnTo>
                    <a:pt x="147919" y="108611"/>
                  </a:lnTo>
                  <a:lnTo>
                    <a:pt x="147919" y="128673"/>
                  </a:lnTo>
                  <a:cubicBezTo>
                    <a:pt x="147919" y="149451"/>
                    <a:pt x="139253" y="151600"/>
                    <a:pt x="135440" y="151600"/>
                  </a:cubicBezTo>
                  <a:cubicBezTo>
                    <a:pt x="124000" y="151600"/>
                    <a:pt x="122613" y="135479"/>
                    <a:pt x="122613" y="133688"/>
                  </a:cubicBezTo>
                  <a:lnTo>
                    <a:pt x="122613" y="62039"/>
                  </a:lnTo>
                  <a:cubicBezTo>
                    <a:pt x="122613" y="46993"/>
                    <a:pt x="122613" y="33021"/>
                    <a:pt x="110134" y="19766"/>
                  </a:cubicBezTo>
                  <a:cubicBezTo>
                    <a:pt x="96614" y="5795"/>
                    <a:pt x="79282" y="63"/>
                    <a:pt x="62642" y="63"/>
                  </a:cubicBezTo>
                  <a:cubicBezTo>
                    <a:pt x="34217" y="63"/>
                    <a:pt x="10297" y="16900"/>
                    <a:pt x="10297" y="40544"/>
                  </a:cubicBezTo>
                  <a:cubicBezTo>
                    <a:pt x="10297" y="51292"/>
                    <a:pt x="17230" y="57382"/>
                    <a:pt x="26243" y="57382"/>
                  </a:cubicBezTo>
                  <a:cubicBezTo>
                    <a:pt x="35950" y="57382"/>
                    <a:pt x="42190" y="50217"/>
                    <a:pt x="42190" y="40903"/>
                  </a:cubicBezTo>
                  <a:cubicBezTo>
                    <a:pt x="42190" y="36604"/>
                    <a:pt x="40456" y="24782"/>
                    <a:pt x="24510" y="24423"/>
                  </a:cubicBezTo>
                  <a:cubicBezTo>
                    <a:pt x="33870" y="11885"/>
                    <a:pt x="50856" y="7944"/>
                    <a:pt x="61949" y="7944"/>
                  </a:cubicBezTo>
                  <a:cubicBezTo>
                    <a:pt x="78935" y="7944"/>
                    <a:pt x="98694" y="21916"/>
                    <a:pt x="98694" y="53799"/>
                  </a:cubicBezTo>
                  <a:lnTo>
                    <a:pt x="98694" y="67055"/>
                  </a:lnTo>
                  <a:cubicBezTo>
                    <a:pt x="81015" y="68129"/>
                    <a:pt x="56749" y="69204"/>
                    <a:pt x="34910" y="79951"/>
                  </a:cubicBezTo>
                  <a:cubicBezTo>
                    <a:pt x="8911" y="92132"/>
                    <a:pt x="244" y="110760"/>
                    <a:pt x="244" y="126523"/>
                  </a:cubicBezTo>
                  <a:cubicBezTo>
                    <a:pt x="244" y="155541"/>
                    <a:pt x="33870" y="164497"/>
                    <a:pt x="55709" y="164497"/>
                  </a:cubicBezTo>
                  <a:cubicBezTo>
                    <a:pt x="78588" y="164497"/>
                    <a:pt x="94534" y="150167"/>
                    <a:pt x="101121" y="133330"/>
                  </a:cubicBezTo>
                  <a:close/>
                  <a:moveTo>
                    <a:pt x="98694" y="74578"/>
                  </a:moveTo>
                  <a:lnTo>
                    <a:pt x="98694" y="110402"/>
                  </a:lnTo>
                  <a:cubicBezTo>
                    <a:pt x="98694" y="144435"/>
                    <a:pt x="73735" y="156616"/>
                    <a:pt x="58136" y="156616"/>
                  </a:cubicBezTo>
                  <a:cubicBezTo>
                    <a:pt x="41150" y="156616"/>
                    <a:pt x="26937" y="144077"/>
                    <a:pt x="26937" y="126165"/>
                  </a:cubicBezTo>
                  <a:cubicBezTo>
                    <a:pt x="26937" y="106461"/>
                    <a:pt x="41496" y="76727"/>
                    <a:pt x="98694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6" name="Dowolny kształt: kształt 2075">
              <a:extLst>
                <a:ext uri="{FF2B5EF4-FFF2-40B4-BE49-F238E27FC236}">
                  <a16:creationId xmlns:a16="http://schemas.microsoft.com/office/drawing/2014/main" id="{934D94BA-C00D-7675-355D-DAC6F74E1E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56137" y="6251936"/>
              <a:ext cx="116475" cy="158344"/>
            </a:xfrm>
            <a:custGeom>
              <a:avLst/>
              <a:gdLst>
                <a:gd name="connsiteX0" fmla="*/ 48434 w 116475"/>
                <a:gd name="connsiteY0" fmla="*/ 39470 h 158344"/>
                <a:gd name="connsiteX1" fmla="*/ 48434 w 116475"/>
                <a:gd name="connsiteY1" fmla="*/ 63 h 158344"/>
                <a:gd name="connsiteX2" fmla="*/ 249 w 116475"/>
                <a:gd name="connsiteY2" fmla="*/ 4003 h 158344"/>
                <a:gd name="connsiteX3" fmla="*/ 249 w 116475"/>
                <a:gd name="connsiteY3" fmla="*/ 15109 h 158344"/>
                <a:gd name="connsiteX4" fmla="*/ 27288 w 116475"/>
                <a:gd name="connsiteY4" fmla="*/ 35171 h 158344"/>
                <a:gd name="connsiteX5" fmla="*/ 27288 w 116475"/>
                <a:gd name="connsiteY5" fmla="*/ 131180 h 158344"/>
                <a:gd name="connsiteX6" fmla="*/ 249 w 116475"/>
                <a:gd name="connsiteY6" fmla="*/ 147301 h 158344"/>
                <a:gd name="connsiteX7" fmla="*/ 249 w 116475"/>
                <a:gd name="connsiteY7" fmla="*/ 158407 h 158344"/>
                <a:gd name="connsiteX8" fmla="*/ 39768 w 116475"/>
                <a:gd name="connsiteY8" fmla="*/ 157332 h 158344"/>
                <a:gd name="connsiteX9" fmla="*/ 83793 w 116475"/>
                <a:gd name="connsiteY9" fmla="*/ 158407 h 158344"/>
                <a:gd name="connsiteX10" fmla="*/ 83793 w 116475"/>
                <a:gd name="connsiteY10" fmla="*/ 147301 h 158344"/>
                <a:gd name="connsiteX11" fmla="*/ 76513 w 116475"/>
                <a:gd name="connsiteY11" fmla="*/ 147301 h 158344"/>
                <a:gd name="connsiteX12" fmla="*/ 50168 w 116475"/>
                <a:gd name="connsiteY12" fmla="*/ 130464 h 158344"/>
                <a:gd name="connsiteX13" fmla="*/ 50168 w 116475"/>
                <a:gd name="connsiteY13" fmla="*/ 75294 h 158344"/>
                <a:gd name="connsiteX14" fmla="*/ 91073 w 116475"/>
                <a:gd name="connsiteY14" fmla="*/ 7944 h 158344"/>
                <a:gd name="connsiteX15" fmla="*/ 94886 w 116475"/>
                <a:gd name="connsiteY15" fmla="*/ 8302 h 158344"/>
                <a:gd name="connsiteX16" fmla="*/ 86913 w 116475"/>
                <a:gd name="connsiteY16" fmla="*/ 22274 h 158344"/>
                <a:gd name="connsiteX17" fmla="*/ 101819 w 116475"/>
                <a:gd name="connsiteY17" fmla="*/ 37678 h 158344"/>
                <a:gd name="connsiteX18" fmla="*/ 116725 w 116475"/>
                <a:gd name="connsiteY18" fmla="*/ 21916 h 158344"/>
                <a:gd name="connsiteX19" fmla="*/ 91073 w 116475"/>
                <a:gd name="connsiteY19" fmla="*/ 63 h 158344"/>
                <a:gd name="connsiteX20" fmla="*/ 48434 w 116475"/>
                <a:gd name="connsiteY20" fmla="*/ 39470 h 15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475" h="158344">
                  <a:moveTo>
                    <a:pt x="48434" y="39470"/>
                  </a:moveTo>
                  <a:lnTo>
                    <a:pt x="48434" y="63"/>
                  </a:lnTo>
                  <a:lnTo>
                    <a:pt x="249" y="4003"/>
                  </a:lnTo>
                  <a:lnTo>
                    <a:pt x="249" y="15109"/>
                  </a:lnTo>
                  <a:cubicBezTo>
                    <a:pt x="24515" y="15109"/>
                    <a:pt x="27288" y="17617"/>
                    <a:pt x="27288" y="35171"/>
                  </a:cubicBezTo>
                  <a:lnTo>
                    <a:pt x="27288" y="131180"/>
                  </a:lnTo>
                  <a:cubicBezTo>
                    <a:pt x="27288" y="147301"/>
                    <a:pt x="23475" y="147301"/>
                    <a:pt x="249" y="147301"/>
                  </a:cubicBezTo>
                  <a:lnTo>
                    <a:pt x="249" y="158407"/>
                  </a:lnTo>
                  <a:cubicBezTo>
                    <a:pt x="13769" y="158049"/>
                    <a:pt x="30062" y="157332"/>
                    <a:pt x="39768" y="157332"/>
                  </a:cubicBezTo>
                  <a:cubicBezTo>
                    <a:pt x="53634" y="157332"/>
                    <a:pt x="69927" y="157332"/>
                    <a:pt x="83793" y="158407"/>
                  </a:cubicBezTo>
                  <a:lnTo>
                    <a:pt x="83793" y="147301"/>
                  </a:lnTo>
                  <a:lnTo>
                    <a:pt x="76513" y="147301"/>
                  </a:lnTo>
                  <a:cubicBezTo>
                    <a:pt x="50861" y="147301"/>
                    <a:pt x="50168" y="143361"/>
                    <a:pt x="50168" y="130464"/>
                  </a:cubicBezTo>
                  <a:lnTo>
                    <a:pt x="50168" y="75294"/>
                  </a:lnTo>
                  <a:cubicBezTo>
                    <a:pt x="50168" y="39828"/>
                    <a:pt x="64727" y="7944"/>
                    <a:pt x="91073" y="7944"/>
                  </a:cubicBezTo>
                  <a:cubicBezTo>
                    <a:pt x="93499" y="7944"/>
                    <a:pt x="94193" y="7944"/>
                    <a:pt x="94886" y="8302"/>
                  </a:cubicBezTo>
                  <a:cubicBezTo>
                    <a:pt x="93846" y="8661"/>
                    <a:pt x="86913" y="12960"/>
                    <a:pt x="86913" y="22274"/>
                  </a:cubicBezTo>
                  <a:cubicBezTo>
                    <a:pt x="86913" y="32305"/>
                    <a:pt x="94193" y="37678"/>
                    <a:pt x="101819" y="37678"/>
                  </a:cubicBezTo>
                  <a:cubicBezTo>
                    <a:pt x="108059" y="37678"/>
                    <a:pt x="116725" y="33380"/>
                    <a:pt x="116725" y="21916"/>
                  </a:cubicBezTo>
                  <a:cubicBezTo>
                    <a:pt x="116725" y="10452"/>
                    <a:pt x="105979" y="63"/>
                    <a:pt x="91073" y="63"/>
                  </a:cubicBezTo>
                  <a:cubicBezTo>
                    <a:pt x="65767" y="63"/>
                    <a:pt x="53287" y="24065"/>
                    <a:pt x="48434" y="394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7" name="Dowolny kształt: kształt 2076">
              <a:extLst>
                <a:ext uri="{FF2B5EF4-FFF2-40B4-BE49-F238E27FC236}">
                  <a16:creationId xmlns:a16="http://schemas.microsoft.com/office/drawing/2014/main" id="{D99588DB-3A4B-1BA4-114B-50D42AF8235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93644" y="6170615"/>
              <a:ext cx="74184" cy="239665"/>
            </a:xfrm>
            <a:custGeom>
              <a:avLst/>
              <a:gdLst>
                <a:gd name="connsiteX0" fmla="*/ 50171 w 74184"/>
                <a:gd name="connsiteY0" fmla="*/ 81384 h 239665"/>
                <a:gd name="connsiteX1" fmla="*/ 1640 w 74184"/>
                <a:gd name="connsiteY1" fmla="*/ 85325 h 239665"/>
                <a:gd name="connsiteX2" fmla="*/ 1640 w 74184"/>
                <a:gd name="connsiteY2" fmla="*/ 96431 h 239665"/>
                <a:gd name="connsiteX3" fmla="*/ 27292 w 74184"/>
                <a:gd name="connsiteY3" fmla="*/ 116134 h 239665"/>
                <a:gd name="connsiteX4" fmla="*/ 27292 w 74184"/>
                <a:gd name="connsiteY4" fmla="*/ 212502 h 239665"/>
                <a:gd name="connsiteX5" fmla="*/ 253 w 74184"/>
                <a:gd name="connsiteY5" fmla="*/ 228623 h 239665"/>
                <a:gd name="connsiteX6" fmla="*/ 253 w 74184"/>
                <a:gd name="connsiteY6" fmla="*/ 239729 h 239665"/>
                <a:gd name="connsiteX7" fmla="*/ 38385 w 74184"/>
                <a:gd name="connsiteY7" fmla="*/ 238654 h 239665"/>
                <a:gd name="connsiteX8" fmla="*/ 74437 w 74184"/>
                <a:gd name="connsiteY8" fmla="*/ 239729 h 239665"/>
                <a:gd name="connsiteX9" fmla="*/ 74437 w 74184"/>
                <a:gd name="connsiteY9" fmla="*/ 228623 h 239665"/>
                <a:gd name="connsiteX10" fmla="*/ 50171 w 74184"/>
                <a:gd name="connsiteY10" fmla="*/ 212860 h 239665"/>
                <a:gd name="connsiteX11" fmla="*/ 50171 w 74184"/>
                <a:gd name="connsiteY11" fmla="*/ 81384 h 239665"/>
                <a:gd name="connsiteX12" fmla="*/ 51558 w 74184"/>
                <a:gd name="connsiteY12" fmla="*/ 19050 h 239665"/>
                <a:gd name="connsiteX13" fmla="*/ 33185 w 74184"/>
                <a:gd name="connsiteY13" fmla="*/ 63 h 239665"/>
                <a:gd name="connsiteX14" fmla="*/ 14813 w 74184"/>
                <a:gd name="connsiteY14" fmla="*/ 19050 h 239665"/>
                <a:gd name="connsiteX15" fmla="*/ 33185 w 74184"/>
                <a:gd name="connsiteY15" fmla="*/ 38037 h 239665"/>
                <a:gd name="connsiteX16" fmla="*/ 51558 w 74184"/>
                <a:gd name="connsiteY16" fmla="*/ 19050 h 2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84" h="239665">
                  <a:moveTo>
                    <a:pt x="50171" y="81384"/>
                  </a:moveTo>
                  <a:lnTo>
                    <a:pt x="1640" y="85325"/>
                  </a:lnTo>
                  <a:lnTo>
                    <a:pt x="1640" y="96431"/>
                  </a:lnTo>
                  <a:cubicBezTo>
                    <a:pt x="24172" y="96431"/>
                    <a:pt x="27292" y="98580"/>
                    <a:pt x="27292" y="116134"/>
                  </a:cubicBezTo>
                  <a:lnTo>
                    <a:pt x="27292" y="212502"/>
                  </a:lnTo>
                  <a:cubicBezTo>
                    <a:pt x="27292" y="228623"/>
                    <a:pt x="23479" y="228623"/>
                    <a:pt x="253" y="228623"/>
                  </a:cubicBezTo>
                  <a:lnTo>
                    <a:pt x="253" y="239729"/>
                  </a:lnTo>
                  <a:cubicBezTo>
                    <a:pt x="11346" y="239370"/>
                    <a:pt x="30066" y="238654"/>
                    <a:pt x="38385" y="238654"/>
                  </a:cubicBezTo>
                  <a:cubicBezTo>
                    <a:pt x="50518" y="238654"/>
                    <a:pt x="62651" y="239370"/>
                    <a:pt x="74437" y="239729"/>
                  </a:cubicBezTo>
                  <a:lnTo>
                    <a:pt x="74437" y="228623"/>
                  </a:lnTo>
                  <a:cubicBezTo>
                    <a:pt x="51558" y="228623"/>
                    <a:pt x="50171" y="226832"/>
                    <a:pt x="50171" y="212860"/>
                  </a:cubicBezTo>
                  <a:lnTo>
                    <a:pt x="50171" y="81384"/>
                  </a:lnTo>
                  <a:close/>
                  <a:moveTo>
                    <a:pt x="51558" y="19050"/>
                  </a:moveTo>
                  <a:cubicBezTo>
                    <a:pt x="51558" y="7586"/>
                    <a:pt x="42892" y="63"/>
                    <a:pt x="33185" y="63"/>
                  </a:cubicBezTo>
                  <a:cubicBezTo>
                    <a:pt x="22439" y="63"/>
                    <a:pt x="14813" y="9735"/>
                    <a:pt x="14813" y="19050"/>
                  </a:cubicBezTo>
                  <a:cubicBezTo>
                    <a:pt x="14813" y="28722"/>
                    <a:pt x="22439" y="38037"/>
                    <a:pt x="33185" y="38037"/>
                  </a:cubicBezTo>
                  <a:cubicBezTo>
                    <a:pt x="42892" y="38037"/>
                    <a:pt x="51558" y="30514"/>
                    <a:pt x="51558" y="190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4CA1B7CB-AAC2-E3AD-06C4-3CC6223A688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93057" y="6249787"/>
              <a:ext cx="156341" cy="164434"/>
            </a:xfrm>
            <a:custGeom>
              <a:avLst/>
              <a:gdLst>
                <a:gd name="connsiteX0" fmla="*/ 101132 w 156341"/>
                <a:gd name="connsiteY0" fmla="*/ 133330 h 164434"/>
                <a:gd name="connsiteX1" fmla="*/ 128171 w 156341"/>
                <a:gd name="connsiteY1" fmla="*/ 162706 h 164434"/>
                <a:gd name="connsiteX2" fmla="*/ 156597 w 156341"/>
                <a:gd name="connsiteY2" fmla="*/ 128673 h 164434"/>
                <a:gd name="connsiteX3" fmla="*/ 156597 w 156341"/>
                <a:gd name="connsiteY3" fmla="*/ 108611 h 164434"/>
                <a:gd name="connsiteX4" fmla="*/ 147931 w 156341"/>
                <a:gd name="connsiteY4" fmla="*/ 108611 h 164434"/>
                <a:gd name="connsiteX5" fmla="*/ 147931 w 156341"/>
                <a:gd name="connsiteY5" fmla="*/ 128673 h 164434"/>
                <a:gd name="connsiteX6" fmla="*/ 135451 w 156341"/>
                <a:gd name="connsiteY6" fmla="*/ 151600 h 164434"/>
                <a:gd name="connsiteX7" fmla="*/ 122625 w 156341"/>
                <a:gd name="connsiteY7" fmla="*/ 133688 h 164434"/>
                <a:gd name="connsiteX8" fmla="*/ 122625 w 156341"/>
                <a:gd name="connsiteY8" fmla="*/ 62039 h 164434"/>
                <a:gd name="connsiteX9" fmla="*/ 110145 w 156341"/>
                <a:gd name="connsiteY9" fmla="*/ 19766 h 164434"/>
                <a:gd name="connsiteX10" fmla="*/ 62654 w 156341"/>
                <a:gd name="connsiteY10" fmla="*/ 63 h 164434"/>
                <a:gd name="connsiteX11" fmla="*/ 10309 w 156341"/>
                <a:gd name="connsiteY11" fmla="*/ 40544 h 164434"/>
                <a:gd name="connsiteX12" fmla="*/ 26255 w 156341"/>
                <a:gd name="connsiteY12" fmla="*/ 57382 h 164434"/>
                <a:gd name="connsiteX13" fmla="*/ 42201 w 156341"/>
                <a:gd name="connsiteY13" fmla="*/ 40903 h 164434"/>
                <a:gd name="connsiteX14" fmla="*/ 24522 w 156341"/>
                <a:gd name="connsiteY14" fmla="*/ 24423 h 164434"/>
                <a:gd name="connsiteX15" fmla="*/ 61960 w 156341"/>
                <a:gd name="connsiteY15" fmla="*/ 7944 h 164434"/>
                <a:gd name="connsiteX16" fmla="*/ 98706 w 156341"/>
                <a:gd name="connsiteY16" fmla="*/ 53799 h 164434"/>
                <a:gd name="connsiteX17" fmla="*/ 98706 w 156341"/>
                <a:gd name="connsiteY17" fmla="*/ 67055 h 164434"/>
                <a:gd name="connsiteX18" fmla="*/ 34921 w 156341"/>
                <a:gd name="connsiteY18" fmla="*/ 79951 h 164434"/>
                <a:gd name="connsiteX19" fmla="*/ 256 w 156341"/>
                <a:gd name="connsiteY19" fmla="*/ 126523 h 164434"/>
                <a:gd name="connsiteX20" fmla="*/ 55721 w 156341"/>
                <a:gd name="connsiteY20" fmla="*/ 164497 h 164434"/>
                <a:gd name="connsiteX21" fmla="*/ 101132 w 156341"/>
                <a:gd name="connsiteY21" fmla="*/ 133330 h 164434"/>
                <a:gd name="connsiteX22" fmla="*/ 98706 w 156341"/>
                <a:gd name="connsiteY22" fmla="*/ 74578 h 164434"/>
                <a:gd name="connsiteX23" fmla="*/ 98706 w 156341"/>
                <a:gd name="connsiteY23" fmla="*/ 110402 h 164434"/>
                <a:gd name="connsiteX24" fmla="*/ 58147 w 156341"/>
                <a:gd name="connsiteY24" fmla="*/ 156616 h 164434"/>
                <a:gd name="connsiteX25" fmla="*/ 26948 w 156341"/>
                <a:gd name="connsiteY25" fmla="*/ 126165 h 164434"/>
                <a:gd name="connsiteX26" fmla="*/ 98706 w 156341"/>
                <a:gd name="connsiteY26" fmla="*/ 74578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341" h="164434">
                  <a:moveTo>
                    <a:pt x="101132" y="133330"/>
                  </a:moveTo>
                  <a:cubicBezTo>
                    <a:pt x="102519" y="147660"/>
                    <a:pt x="111879" y="162706"/>
                    <a:pt x="128171" y="162706"/>
                  </a:cubicBezTo>
                  <a:cubicBezTo>
                    <a:pt x="135451" y="162706"/>
                    <a:pt x="156597" y="157690"/>
                    <a:pt x="156597" y="128673"/>
                  </a:cubicBezTo>
                  <a:lnTo>
                    <a:pt x="156597" y="108611"/>
                  </a:lnTo>
                  <a:lnTo>
                    <a:pt x="147931" y="108611"/>
                  </a:lnTo>
                  <a:lnTo>
                    <a:pt x="147931" y="128673"/>
                  </a:lnTo>
                  <a:cubicBezTo>
                    <a:pt x="147931" y="149451"/>
                    <a:pt x="139264" y="151600"/>
                    <a:pt x="135451" y="151600"/>
                  </a:cubicBezTo>
                  <a:cubicBezTo>
                    <a:pt x="124012" y="151600"/>
                    <a:pt x="122625" y="135479"/>
                    <a:pt x="122625" y="133688"/>
                  </a:cubicBezTo>
                  <a:lnTo>
                    <a:pt x="122625" y="62039"/>
                  </a:lnTo>
                  <a:cubicBezTo>
                    <a:pt x="122625" y="46993"/>
                    <a:pt x="122625" y="33021"/>
                    <a:pt x="110145" y="19766"/>
                  </a:cubicBezTo>
                  <a:cubicBezTo>
                    <a:pt x="96626" y="5795"/>
                    <a:pt x="79293" y="63"/>
                    <a:pt x="62654" y="63"/>
                  </a:cubicBezTo>
                  <a:cubicBezTo>
                    <a:pt x="34228" y="63"/>
                    <a:pt x="10309" y="16900"/>
                    <a:pt x="10309" y="40544"/>
                  </a:cubicBezTo>
                  <a:cubicBezTo>
                    <a:pt x="10309" y="51292"/>
                    <a:pt x="17242" y="57382"/>
                    <a:pt x="26255" y="57382"/>
                  </a:cubicBezTo>
                  <a:cubicBezTo>
                    <a:pt x="35961" y="57382"/>
                    <a:pt x="42201" y="50217"/>
                    <a:pt x="42201" y="40903"/>
                  </a:cubicBezTo>
                  <a:cubicBezTo>
                    <a:pt x="42201" y="36604"/>
                    <a:pt x="40468" y="24782"/>
                    <a:pt x="24522" y="24423"/>
                  </a:cubicBezTo>
                  <a:cubicBezTo>
                    <a:pt x="33881" y="11885"/>
                    <a:pt x="50868" y="7944"/>
                    <a:pt x="61960" y="7944"/>
                  </a:cubicBezTo>
                  <a:cubicBezTo>
                    <a:pt x="78947" y="7944"/>
                    <a:pt x="98706" y="21916"/>
                    <a:pt x="98706" y="53799"/>
                  </a:cubicBezTo>
                  <a:lnTo>
                    <a:pt x="98706" y="67055"/>
                  </a:lnTo>
                  <a:cubicBezTo>
                    <a:pt x="81026" y="68129"/>
                    <a:pt x="56761" y="69204"/>
                    <a:pt x="34921" y="79951"/>
                  </a:cubicBezTo>
                  <a:cubicBezTo>
                    <a:pt x="8922" y="92132"/>
                    <a:pt x="256" y="110760"/>
                    <a:pt x="256" y="126523"/>
                  </a:cubicBezTo>
                  <a:cubicBezTo>
                    <a:pt x="256" y="155541"/>
                    <a:pt x="33881" y="164497"/>
                    <a:pt x="55721" y="164497"/>
                  </a:cubicBezTo>
                  <a:cubicBezTo>
                    <a:pt x="78600" y="164497"/>
                    <a:pt x="94546" y="150167"/>
                    <a:pt x="101132" y="133330"/>
                  </a:cubicBezTo>
                  <a:close/>
                  <a:moveTo>
                    <a:pt x="98706" y="74578"/>
                  </a:moveTo>
                  <a:lnTo>
                    <a:pt x="98706" y="110402"/>
                  </a:lnTo>
                  <a:cubicBezTo>
                    <a:pt x="98706" y="144435"/>
                    <a:pt x="73747" y="156616"/>
                    <a:pt x="58147" y="156616"/>
                  </a:cubicBezTo>
                  <a:cubicBezTo>
                    <a:pt x="41161" y="156616"/>
                    <a:pt x="26948" y="144077"/>
                    <a:pt x="26948" y="126165"/>
                  </a:cubicBezTo>
                  <a:cubicBezTo>
                    <a:pt x="26948" y="106461"/>
                    <a:pt x="41508" y="76727"/>
                    <a:pt x="98706" y="745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0F8EE637-74A8-8D4A-C3C0-54EF4B34D1D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61531" y="6161659"/>
              <a:ext cx="170900" cy="252562"/>
            </a:xfrm>
            <a:custGeom>
              <a:avLst/>
              <a:gdLst>
                <a:gd name="connsiteX0" fmla="*/ 50179 w 170900"/>
                <a:gd name="connsiteY0" fmla="*/ 113626 h 252562"/>
                <a:gd name="connsiteX1" fmla="*/ 50179 w 170900"/>
                <a:gd name="connsiteY1" fmla="*/ 63 h 252562"/>
                <a:gd name="connsiteX2" fmla="*/ 261 w 170900"/>
                <a:gd name="connsiteY2" fmla="*/ 4003 h 252562"/>
                <a:gd name="connsiteX3" fmla="*/ 261 w 170900"/>
                <a:gd name="connsiteY3" fmla="*/ 15109 h 252562"/>
                <a:gd name="connsiteX4" fmla="*/ 27300 w 170900"/>
                <a:gd name="connsiteY4" fmla="*/ 35171 h 252562"/>
                <a:gd name="connsiteX5" fmla="*/ 27300 w 170900"/>
                <a:gd name="connsiteY5" fmla="*/ 248685 h 252562"/>
                <a:gd name="connsiteX6" fmla="*/ 35966 w 170900"/>
                <a:gd name="connsiteY6" fmla="*/ 248685 h 252562"/>
                <a:gd name="connsiteX7" fmla="*/ 48446 w 170900"/>
                <a:gd name="connsiteY7" fmla="*/ 226473 h 252562"/>
                <a:gd name="connsiteX8" fmla="*/ 93858 w 170900"/>
                <a:gd name="connsiteY8" fmla="*/ 252625 h 252562"/>
                <a:gd name="connsiteX9" fmla="*/ 171162 w 170900"/>
                <a:gd name="connsiteY9" fmla="*/ 171304 h 252562"/>
                <a:gd name="connsiteX10" fmla="*/ 97671 w 170900"/>
                <a:gd name="connsiteY10" fmla="*/ 90340 h 252562"/>
                <a:gd name="connsiteX11" fmla="*/ 50179 w 170900"/>
                <a:gd name="connsiteY11" fmla="*/ 113626 h 252562"/>
                <a:gd name="connsiteX12" fmla="*/ 51219 w 170900"/>
                <a:gd name="connsiteY12" fmla="*/ 207845 h 252562"/>
                <a:gd name="connsiteX13" fmla="*/ 51219 w 170900"/>
                <a:gd name="connsiteY13" fmla="*/ 134046 h 252562"/>
                <a:gd name="connsiteX14" fmla="*/ 55032 w 170900"/>
                <a:gd name="connsiteY14" fmla="*/ 121149 h 252562"/>
                <a:gd name="connsiteX15" fmla="*/ 95938 w 170900"/>
                <a:gd name="connsiteY15" fmla="*/ 98222 h 252562"/>
                <a:gd name="connsiteX16" fmla="*/ 132336 w 170900"/>
                <a:gd name="connsiteY16" fmla="*/ 121149 h 252562"/>
                <a:gd name="connsiteX17" fmla="*/ 142389 w 170900"/>
                <a:gd name="connsiteY17" fmla="*/ 170946 h 252562"/>
                <a:gd name="connsiteX18" fmla="*/ 131643 w 170900"/>
                <a:gd name="connsiteY18" fmla="*/ 221816 h 252562"/>
                <a:gd name="connsiteX19" fmla="*/ 92471 w 170900"/>
                <a:gd name="connsiteY19" fmla="*/ 244744 h 252562"/>
                <a:gd name="connsiteX20" fmla="*/ 56072 w 170900"/>
                <a:gd name="connsiteY20" fmla="*/ 222891 h 252562"/>
                <a:gd name="connsiteX21" fmla="*/ 51219 w 170900"/>
                <a:gd name="connsiteY21" fmla="*/ 207845 h 25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900" h="252562">
                  <a:moveTo>
                    <a:pt x="50179" y="113626"/>
                  </a:moveTo>
                  <a:lnTo>
                    <a:pt x="50179" y="63"/>
                  </a:lnTo>
                  <a:lnTo>
                    <a:pt x="261" y="4003"/>
                  </a:lnTo>
                  <a:lnTo>
                    <a:pt x="261" y="15109"/>
                  </a:lnTo>
                  <a:cubicBezTo>
                    <a:pt x="24527" y="15109"/>
                    <a:pt x="27300" y="17617"/>
                    <a:pt x="27300" y="35171"/>
                  </a:cubicBezTo>
                  <a:lnTo>
                    <a:pt x="27300" y="248685"/>
                  </a:lnTo>
                  <a:lnTo>
                    <a:pt x="35966" y="248685"/>
                  </a:lnTo>
                  <a:cubicBezTo>
                    <a:pt x="36313" y="248326"/>
                    <a:pt x="39086" y="243311"/>
                    <a:pt x="48446" y="226473"/>
                  </a:cubicBezTo>
                  <a:cubicBezTo>
                    <a:pt x="53646" y="234713"/>
                    <a:pt x="68205" y="252625"/>
                    <a:pt x="93858" y="252625"/>
                  </a:cubicBezTo>
                  <a:cubicBezTo>
                    <a:pt x="135110" y="252625"/>
                    <a:pt x="171162" y="217517"/>
                    <a:pt x="171162" y="171304"/>
                  </a:cubicBezTo>
                  <a:cubicBezTo>
                    <a:pt x="171162" y="125807"/>
                    <a:pt x="137189" y="90340"/>
                    <a:pt x="97671" y="90340"/>
                  </a:cubicBezTo>
                  <a:cubicBezTo>
                    <a:pt x="70632" y="90340"/>
                    <a:pt x="55726" y="107178"/>
                    <a:pt x="50179" y="113626"/>
                  </a:cubicBezTo>
                  <a:close/>
                  <a:moveTo>
                    <a:pt x="51219" y="207845"/>
                  </a:moveTo>
                  <a:lnTo>
                    <a:pt x="51219" y="134046"/>
                  </a:lnTo>
                  <a:cubicBezTo>
                    <a:pt x="51219" y="127240"/>
                    <a:pt x="51219" y="126881"/>
                    <a:pt x="55032" y="121149"/>
                  </a:cubicBezTo>
                  <a:cubicBezTo>
                    <a:pt x="68552" y="101088"/>
                    <a:pt x="87618" y="98222"/>
                    <a:pt x="95938" y="98222"/>
                  </a:cubicBezTo>
                  <a:cubicBezTo>
                    <a:pt x="111537" y="98222"/>
                    <a:pt x="124017" y="107536"/>
                    <a:pt x="132336" y="121149"/>
                  </a:cubicBezTo>
                  <a:cubicBezTo>
                    <a:pt x="141349" y="135838"/>
                    <a:pt x="142389" y="156257"/>
                    <a:pt x="142389" y="170946"/>
                  </a:cubicBezTo>
                  <a:cubicBezTo>
                    <a:pt x="142389" y="184201"/>
                    <a:pt x="141696" y="205695"/>
                    <a:pt x="131643" y="221816"/>
                  </a:cubicBezTo>
                  <a:cubicBezTo>
                    <a:pt x="124363" y="232922"/>
                    <a:pt x="111190" y="244744"/>
                    <a:pt x="92471" y="244744"/>
                  </a:cubicBezTo>
                  <a:cubicBezTo>
                    <a:pt x="76872" y="244744"/>
                    <a:pt x="64392" y="236146"/>
                    <a:pt x="56072" y="222891"/>
                  </a:cubicBezTo>
                  <a:cubicBezTo>
                    <a:pt x="51219" y="215368"/>
                    <a:pt x="51219" y="214293"/>
                    <a:pt x="51219" y="20784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78BEDEF7-CB0F-84D0-FF9A-378DBB44DA1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155851" y="6161659"/>
              <a:ext cx="76957" cy="248621"/>
            </a:xfrm>
            <a:custGeom>
              <a:avLst/>
              <a:gdLst>
                <a:gd name="connsiteX0" fmla="*/ 50185 w 76957"/>
                <a:gd name="connsiteY0" fmla="*/ 63 h 248621"/>
                <a:gd name="connsiteX1" fmla="*/ 267 w 76957"/>
                <a:gd name="connsiteY1" fmla="*/ 4003 h 248621"/>
                <a:gd name="connsiteX2" fmla="*/ 267 w 76957"/>
                <a:gd name="connsiteY2" fmla="*/ 15109 h 248621"/>
                <a:gd name="connsiteX3" fmla="*/ 27306 w 76957"/>
                <a:gd name="connsiteY3" fmla="*/ 35171 h 248621"/>
                <a:gd name="connsiteX4" fmla="*/ 27306 w 76957"/>
                <a:gd name="connsiteY4" fmla="*/ 221458 h 248621"/>
                <a:gd name="connsiteX5" fmla="*/ 267 w 76957"/>
                <a:gd name="connsiteY5" fmla="*/ 237579 h 248621"/>
                <a:gd name="connsiteX6" fmla="*/ 267 w 76957"/>
                <a:gd name="connsiteY6" fmla="*/ 248685 h 248621"/>
                <a:gd name="connsiteX7" fmla="*/ 38745 w 76957"/>
                <a:gd name="connsiteY7" fmla="*/ 247610 h 248621"/>
                <a:gd name="connsiteX8" fmla="*/ 77224 w 76957"/>
                <a:gd name="connsiteY8" fmla="*/ 248685 h 248621"/>
                <a:gd name="connsiteX9" fmla="*/ 77224 w 76957"/>
                <a:gd name="connsiteY9" fmla="*/ 237579 h 248621"/>
                <a:gd name="connsiteX10" fmla="*/ 50185 w 76957"/>
                <a:gd name="connsiteY10" fmla="*/ 221458 h 248621"/>
                <a:gd name="connsiteX11" fmla="*/ 50185 w 76957"/>
                <a:gd name="connsiteY11" fmla="*/ 63 h 24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957" h="248621">
                  <a:moveTo>
                    <a:pt x="50185" y="63"/>
                  </a:moveTo>
                  <a:lnTo>
                    <a:pt x="267" y="4003"/>
                  </a:lnTo>
                  <a:lnTo>
                    <a:pt x="267" y="15109"/>
                  </a:lnTo>
                  <a:cubicBezTo>
                    <a:pt x="24532" y="15109"/>
                    <a:pt x="27306" y="17617"/>
                    <a:pt x="27306" y="35171"/>
                  </a:cubicBezTo>
                  <a:lnTo>
                    <a:pt x="27306" y="221458"/>
                  </a:lnTo>
                  <a:cubicBezTo>
                    <a:pt x="27306" y="237579"/>
                    <a:pt x="23492" y="237579"/>
                    <a:pt x="267" y="237579"/>
                  </a:cubicBezTo>
                  <a:lnTo>
                    <a:pt x="267" y="248685"/>
                  </a:lnTo>
                  <a:cubicBezTo>
                    <a:pt x="11706" y="248326"/>
                    <a:pt x="30079" y="247610"/>
                    <a:pt x="38745" y="247610"/>
                  </a:cubicBezTo>
                  <a:cubicBezTo>
                    <a:pt x="47412" y="247610"/>
                    <a:pt x="64398" y="248326"/>
                    <a:pt x="77224" y="248685"/>
                  </a:cubicBezTo>
                  <a:lnTo>
                    <a:pt x="77224" y="237579"/>
                  </a:lnTo>
                  <a:cubicBezTo>
                    <a:pt x="53998" y="237579"/>
                    <a:pt x="50185" y="237579"/>
                    <a:pt x="50185" y="221458"/>
                  </a:cubicBezTo>
                  <a:lnTo>
                    <a:pt x="5018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D2AC743B-FC58-4507-2152-1603D446EAF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50411" y="6249787"/>
              <a:ext cx="134155" cy="164434"/>
            </a:xfrm>
            <a:custGeom>
              <a:avLst/>
              <a:gdLst>
                <a:gd name="connsiteX0" fmla="*/ 29388 w 134155"/>
                <a:gd name="connsiteY0" fmla="*/ 70279 h 164434"/>
                <a:gd name="connsiteX1" fmla="*/ 72373 w 134155"/>
                <a:gd name="connsiteY1" fmla="*/ 7944 h 164434"/>
                <a:gd name="connsiteX2" fmla="*/ 111545 w 134155"/>
                <a:gd name="connsiteY2" fmla="*/ 70279 h 164434"/>
                <a:gd name="connsiteX3" fmla="*/ 29388 w 134155"/>
                <a:gd name="connsiteY3" fmla="*/ 70279 h 164434"/>
                <a:gd name="connsiteX4" fmla="*/ 29042 w 134155"/>
                <a:gd name="connsiteY4" fmla="*/ 77802 h 164434"/>
                <a:gd name="connsiteX5" fmla="*/ 125758 w 134155"/>
                <a:gd name="connsiteY5" fmla="*/ 77802 h 164434"/>
                <a:gd name="connsiteX6" fmla="*/ 134425 w 134155"/>
                <a:gd name="connsiteY6" fmla="*/ 70279 h 164434"/>
                <a:gd name="connsiteX7" fmla="*/ 72373 w 134155"/>
                <a:gd name="connsiteY7" fmla="*/ 63 h 164434"/>
                <a:gd name="connsiteX8" fmla="*/ 269 w 134155"/>
                <a:gd name="connsiteY8" fmla="*/ 81743 h 164434"/>
                <a:gd name="connsiteX9" fmla="*/ 76533 w 134155"/>
                <a:gd name="connsiteY9" fmla="*/ 164497 h 164434"/>
                <a:gd name="connsiteX10" fmla="*/ 134425 w 134155"/>
                <a:gd name="connsiteY10" fmla="*/ 117925 h 164434"/>
                <a:gd name="connsiteX11" fmla="*/ 129918 w 134155"/>
                <a:gd name="connsiteY11" fmla="*/ 113626 h 164434"/>
                <a:gd name="connsiteX12" fmla="*/ 125411 w 134155"/>
                <a:gd name="connsiteY12" fmla="*/ 118642 h 164434"/>
                <a:gd name="connsiteX13" fmla="*/ 78613 w 134155"/>
                <a:gd name="connsiteY13" fmla="*/ 155541 h 164434"/>
                <a:gd name="connsiteX14" fmla="*/ 39441 w 134155"/>
                <a:gd name="connsiteY14" fmla="*/ 131539 h 164434"/>
                <a:gd name="connsiteX15" fmla="*/ 29042 w 134155"/>
                <a:gd name="connsiteY15" fmla="*/ 77802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55" h="164434">
                  <a:moveTo>
                    <a:pt x="29388" y="70279"/>
                  </a:moveTo>
                  <a:cubicBezTo>
                    <a:pt x="31468" y="16900"/>
                    <a:pt x="60587" y="7944"/>
                    <a:pt x="72373" y="7944"/>
                  </a:cubicBezTo>
                  <a:cubicBezTo>
                    <a:pt x="108079" y="7944"/>
                    <a:pt x="111545" y="56307"/>
                    <a:pt x="111545" y="70279"/>
                  </a:cubicBezTo>
                  <a:lnTo>
                    <a:pt x="29388" y="70279"/>
                  </a:lnTo>
                  <a:close/>
                  <a:moveTo>
                    <a:pt x="29042" y="77802"/>
                  </a:moveTo>
                  <a:lnTo>
                    <a:pt x="125758" y="77802"/>
                  </a:lnTo>
                  <a:cubicBezTo>
                    <a:pt x="133385" y="77802"/>
                    <a:pt x="134425" y="77802"/>
                    <a:pt x="134425" y="70279"/>
                  </a:cubicBezTo>
                  <a:cubicBezTo>
                    <a:pt x="134425" y="34813"/>
                    <a:pt x="115705" y="63"/>
                    <a:pt x="72373" y="63"/>
                  </a:cubicBezTo>
                  <a:cubicBezTo>
                    <a:pt x="32162" y="63"/>
                    <a:pt x="269" y="36962"/>
                    <a:pt x="269" y="81743"/>
                  </a:cubicBezTo>
                  <a:cubicBezTo>
                    <a:pt x="269" y="129747"/>
                    <a:pt x="36668" y="164497"/>
                    <a:pt x="76533" y="164497"/>
                  </a:cubicBezTo>
                  <a:cubicBezTo>
                    <a:pt x="118825" y="164497"/>
                    <a:pt x="134425" y="124732"/>
                    <a:pt x="134425" y="117925"/>
                  </a:cubicBezTo>
                  <a:cubicBezTo>
                    <a:pt x="134425" y="114343"/>
                    <a:pt x="131651" y="113626"/>
                    <a:pt x="129918" y="113626"/>
                  </a:cubicBezTo>
                  <a:cubicBezTo>
                    <a:pt x="126798" y="113626"/>
                    <a:pt x="126105" y="115776"/>
                    <a:pt x="125411" y="118642"/>
                  </a:cubicBezTo>
                  <a:cubicBezTo>
                    <a:pt x="113279" y="155541"/>
                    <a:pt x="82080" y="155541"/>
                    <a:pt x="78613" y="155541"/>
                  </a:cubicBezTo>
                  <a:cubicBezTo>
                    <a:pt x="61280" y="155541"/>
                    <a:pt x="47414" y="144794"/>
                    <a:pt x="39441" y="131539"/>
                  </a:cubicBezTo>
                  <a:cubicBezTo>
                    <a:pt x="29042" y="114343"/>
                    <a:pt x="29042" y="90699"/>
                    <a:pt x="29042" y="778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065EE553-464E-AA2C-C2E2-9AF38D2D6B0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06213" y="6249787"/>
              <a:ext cx="113355" cy="164434"/>
            </a:xfrm>
            <a:custGeom>
              <a:avLst/>
              <a:gdLst>
                <a:gd name="connsiteX0" fmla="*/ 60938 w 113355"/>
                <a:gd name="connsiteY0" fmla="*/ 91057 h 164434"/>
                <a:gd name="connsiteX1" fmla="*/ 96990 w 113355"/>
                <a:gd name="connsiteY1" fmla="*/ 124015 h 164434"/>
                <a:gd name="connsiteX2" fmla="*/ 57818 w 113355"/>
                <a:gd name="connsiteY2" fmla="*/ 156616 h 164434"/>
                <a:gd name="connsiteX3" fmla="*/ 9633 w 113355"/>
                <a:gd name="connsiteY3" fmla="*/ 105745 h 164434"/>
                <a:gd name="connsiteX4" fmla="*/ 4780 w 113355"/>
                <a:gd name="connsiteY4" fmla="*/ 99655 h 164434"/>
                <a:gd name="connsiteX5" fmla="*/ 274 w 113355"/>
                <a:gd name="connsiteY5" fmla="*/ 108611 h 164434"/>
                <a:gd name="connsiteX6" fmla="*/ 274 w 113355"/>
                <a:gd name="connsiteY6" fmla="*/ 155899 h 164434"/>
                <a:gd name="connsiteX7" fmla="*/ 4087 w 113355"/>
                <a:gd name="connsiteY7" fmla="*/ 164497 h 164434"/>
                <a:gd name="connsiteX8" fmla="*/ 12753 w 113355"/>
                <a:gd name="connsiteY8" fmla="*/ 157332 h 164434"/>
                <a:gd name="connsiteX9" fmla="*/ 19686 w 113355"/>
                <a:gd name="connsiteY9" fmla="*/ 149093 h 164434"/>
                <a:gd name="connsiteX10" fmla="*/ 57818 w 113355"/>
                <a:gd name="connsiteY10" fmla="*/ 164497 h 164434"/>
                <a:gd name="connsiteX11" fmla="*/ 113630 w 113355"/>
                <a:gd name="connsiteY11" fmla="*/ 114701 h 164434"/>
                <a:gd name="connsiteX12" fmla="*/ 99070 w 113355"/>
                <a:gd name="connsiteY12" fmla="*/ 80668 h 164434"/>
                <a:gd name="connsiteX13" fmla="*/ 59552 w 113355"/>
                <a:gd name="connsiteY13" fmla="*/ 63472 h 164434"/>
                <a:gd name="connsiteX14" fmla="*/ 16913 w 113355"/>
                <a:gd name="connsiteY14" fmla="*/ 34096 h 164434"/>
                <a:gd name="connsiteX15" fmla="*/ 55738 w 113355"/>
                <a:gd name="connsiteY15" fmla="*/ 6869 h 164434"/>
                <a:gd name="connsiteX16" fmla="*/ 96297 w 113355"/>
                <a:gd name="connsiteY16" fmla="*/ 50217 h 164434"/>
                <a:gd name="connsiteX17" fmla="*/ 100457 w 113355"/>
                <a:gd name="connsiteY17" fmla="*/ 53441 h 164434"/>
                <a:gd name="connsiteX18" fmla="*/ 104963 w 113355"/>
                <a:gd name="connsiteY18" fmla="*/ 44843 h 164434"/>
                <a:gd name="connsiteX19" fmla="*/ 104963 w 113355"/>
                <a:gd name="connsiteY19" fmla="*/ 8661 h 164434"/>
                <a:gd name="connsiteX20" fmla="*/ 101150 w 113355"/>
                <a:gd name="connsiteY20" fmla="*/ 63 h 164434"/>
                <a:gd name="connsiteX21" fmla="*/ 94217 w 113355"/>
                <a:gd name="connsiteY21" fmla="*/ 4362 h 164434"/>
                <a:gd name="connsiteX22" fmla="*/ 88324 w 113355"/>
                <a:gd name="connsiteY22" fmla="*/ 10094 h 164434"/>
                <a:gd name="connsiteX23" fmla="*/ 55738 w 113355"/>
                <a:gd name="connsiteY23" fmla="*/ 63 h 164434"/>
                <a:gd name="connsiteX24" fmla="*/ 274 w 113355"/>
                <a:gd name="connsiteY24" fmla="*/ 44127 h 164434"/>
                <a:gd name="connsiteX25" fmla="*/ 15180 w 113355"/>
                <a:gd name="connsiteY25" fmla="*/ 74578 h 164434"/>
                <a:gd name="connsiteX26" fmla="*/ 60938 w 113355"/>
                <a:gd name="connsiteY26" fmla="*/ 91057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55" h="164434">
                  <a:moveTo>
                    <a:pt x="60938" y="91057"/>
                  </a:moveTo>
                  <a:cubicBezTo>
                    <a:pt x="68565" y="92490"/>
                    <a:pt x="96990" y="98222"/>
                    <a:pt x="96990" y="124015"/>
                  </a:cubicBezTo>
                  <a:cubicBezTo>
                    <a:pt x="96990" y="142286"/>
                    <a:pt x="84857" y="156616"/>
                    <a:pt x="57818" y="156616"/>
                  </a:cubicBezTo>
                  <a:cubicBezTo>
                    <a:pt x="28699" y="156616"/>
                    <a:pt x="16220" y="136196"/>
                    <a:pt x="9633" y="105745"/>
                  </a:cubicBezTo>
                  <a:cubicBezTo>
                    <a:pt x="8593" y="101088"/>
                    <a:pt x="8247" y="99655"/>
                    <a:pt x="4780" y="99655"/>
                  </a:cubicBezTo>
                  <a:cubicBezTo>
                    <a:pt x="274" y="99655"/>
                    <a:pt x="274" y="102163"/>
                    <a:pt x="274" y="108611"/>
                  </a:cubicBezTo>
                  <a:lnTo>
                    <a:pt x="274" y="155899"/>
                  </a:lnTo>
                  <a:cubicBezTo>
                    <a:pt x="274" y="161989"/>
                    <a:pt x="274" y="164497"/>
                    <a:pt x="4087" y="164497"/>
                  </a:cubicBezTo>
                  <a:cubicBezTo>
                    <a:pt x="5820" y="164497"/>
                    <a:pt x="6167" y="164139"/>
                    <a:pt x="12753" y="157332"/>
                  </a:cubicBezTo>
                  <a:cubicBezTo>
                    <a:pt x="13447" y="156616"/>
                    <a:pt x="13447" y="155899"/>
                    <a:pt x="19686" y="149093"/>
                  </a:cubicBezTo>
                  <a:cubicBezTo>
                    <a:pt x="34939" y="164139"/>
                    <a:pt x="50539" y="164497"/>
                    <a:pt x="57818" y="164497"/>
                  </a:cubicBezTo>
                  <a:cubicBezTo>
                    <a:pt x="97684" y="164497"/>
                    <a:pt x="113630" y="140495"/>
                    <a:pt x="113630" y="114701"/>
                  </a:cubicBezTo>
                  <a:cubicBezTo>
                    <a:pt x="113630" y="95714"/>
                    <a:pt x="103230" y="84967"/>
                    <a:pt x="99070" y="80668"/>
                  </a:cubicBezTo>
                  <a:cubicBezTo>
                    <a:pt x="87631" y="69204"/>
                    <a:pt x="74111" y="66338"/>
                    <a:pt x="59552" y="63472"/>
                  </a:cubicBezTo>
                  <a:cubicBezTo>
                    <a:pt x="40139" y="59531"/>
                    <a:pt x="16913" y="54874"/>
                    <a:pt x="16913" y="34096"/>
                  </a:cubicBezTo>
                  <a:cubicBezTo>
                    <a:pt x="16913" y="21557"/>
                    <a:pt x="25926" y="6869"/>
                    <a:pt x="55738" y="6869"/>
                  </a:cubicBezTo>
                  <a:cubicBezTo>
                    <a:pt x="93870" y="6869"/>
                    <a:pt x="95604" y="39111"/>
                    <a:pt x="96297" y="50217"/>
                  </a:cubicBezTo>
                  <a:cubicBezTo>
                    <a:pt x="96644" y="53441"/>
                    <a:pt x="99764" y="53441"/>
                    <a:pt x="100457" y="53441"/>
                  </a:cubicBezTo>
                  <a:cubicBezTo>
                    <a:pt x="104963" y="53441"/>
                    <a:pt x="104963" y="51650"/>
                    <a:pt x="104963" y="44843"/>
                  </a:cubicBezTo>
                  <a:lnTo>
                    <a:pt x="104963" y="8661"/>
                  </a:lnTo>
                  <a:cubicBezTo>
                    <a:pt x="104963" y="2570"/>
                    <a:pt x="104963" y="63"/>
                    <a:pt x="101150" y="63"/>
                  </a:cubicBezTo>
                  <a:cubicBezTo>
                    <a:pt x="99417" y="63"/>
                    <a:pt x="98724" y="63"/>
                    <a:pt x="94217" y="4362"/>
                  </a:cubicBezTo>
                  <a:cubicBezTo>
                    <a:pt x="93177" y="5795"/>
                    <a:pt x="89711" y="9019"/>
                    <a:pt x="88324" y="10094"/>
                  </a:cubicBezTo>
                  <a:cubicBezTo>
                    <a:pt x="75151" y="63"/>
                    <a:pt x="60938" y="63"/>
                    <a:pt x="55738" y="63"/>
                  </a:cubicBezTo>
                  <a:cubicBezTo>
                    <a:pt x="13447" y="63"/>
                    <a:pt x="274" y="24065"/>
                    <a:pt x="274" y="44127"/>
                  </a:cubicBezTo>
                  <a:cubicBezTo>
                    <a:pt x="274" y="56665"/>
                    <a:pt x="5820" y="66696"/>
                    <a:pt x="15180" y="74578"/>
                  </a:cubicBezTo>
                  <a:cubicBezTo>
                    <a:pt x="26273" y="83892"/>
                    <a:pt x="35979" y="86042"/>
                    <a:pt x="60938" y="910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560" name="Grupa 4559" descr="\documentclass{article}&#10;\usepackage{amsmath}&#10;\usepackage{xcolor}&#10;\pagestyle{empty}&#10;\begin{document}&#10;&#10;Storing the whole $P$ requires $ d_{\mathcal{H}}^{4N} d_{\mathcal{A}}^2$ variables&#10;&#10;&#10;\end{document}" title="IguanaTex Vector Display">
            <a:extLst>
              <a:ext uri="{FF2B5EF4-FFF2-40B4-BE49-F238E27FC236}">
                <a16:creationId xmlns:a16="http://schemas.microsoft.com/office/drawing/2014/main" id="{ED1E0DB8-94A9-3CB0-417A-E1F459CA0E1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29881" y="4647539"/>
            <a:ext cx="6360037" cy="398160"/>
            <a:chOff x="3561970" y="6891933"/>
            <a:chExt cx="5777330" cy="473540"/>
          </a:xfrm>
        </p:grpSpPr>
        <p:sp>
          <p:nvSpPr>
            <p:cNvPr id="4520" name="Dowolny kształt: kształt 4519">
              <a:extLst>
                <a:ext uri="{FF2B5EF4-FFF2-40B4-BE49-F238E27FC236}">
                  <a16:creationId xmlns:a16="http://schemas.microsoft.com/office/drawing/2014/main" id="{2E359C85-AAFF-21BE-A723-4F042A2C586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61970" y="6947828"/>
              <a:ext cx="128734" cy="298807"/>
            </a:xfrm>
            <a:custGeom>
              <a:avLst/>
              <a:gdLst>
                <a:gd name="connsiteX0" fmla="*/ 85222 w 128734"/>
                <a:gd name="connsiteY0" fmla="*/ 130355 h 298807"/>
                <a:gd name="connsiteX1" fmla="*/ 48025 w 128734"/>
                <a:gd name="connsiteY1" fmla="*/ 117613 h 298807"/>
                <a:gd name="connsiteX2" fmla="*/ 18675 w 128734"/>
                <a:gd name="connsiteY2" fmla="*/ 65414 h 298807"/>
                <a:gd name="connsiteX3" fmla="*/ 57034 w 128734"/>
                <a:gd name="connsiteY3" fmla="*/ 11571 h 298807"/>
                <a:gd name="connsiteX4" fmla="*/ 113700 w 128734"/>
                <a:gd name="connsiteY4" fmla="*/ 97473 h 298807"/>
                <a:gd name="connsiteX5" fmla="*/ 117187 w 128734"/>
                <a:gd name="connsiteY5" fmla="*/ 102406 h 298807"/>
                <a:gd name="connsiteX6" fmla="*/ 120965 w 128734"/>
                <a:gd name="connsiteY6" fmla="*/ 92541 h 298807"/>
                <a:gd name="connsiteX7" fmla="*/ 120965 w 128734"/>
                <a:gd name="connsiteY7" fmla="*/ 9927 h 298807"/>
                <a:gd name="connsiteX8" fmla="*/ 117769 w 128734"/>
                <a:gd name="connsiteY8" fmla="*/ 63 h 298807"/>
                <a:gd name="connsiteX9" fmla="*/ 113410 w 128734"/>
                <a:gd name="connsiteY9" fmla="*/ 5406 h 298807"/>
                <a:gd name="connsiteX10" fmla="*/ 103239 w 128734"/>
                <a:gd name="connsiteY10" fmla="*/ 28834 h 298807"/>
                <a:gd name="connsiteX11" fmla="*/ 56743 w 128734"/>
                <a:gd name="connsiteY11" fmla="*/ 63 h 298807"/>
                <a:gd name="connsiteX12" fmla="*/ 77 w 128734"/>
                <a:gd name="connsiteY12" fmla="*/ 79800 h 298807"/>
                <a:gd name="connsiteX13" fmla="*/ 38145 w 128734"/>
                <a:gd name="connsiteY13" fmla="*/ 155015 h 298807"/>
                <a:gd name="connsiteX14" fmla="*/ 76504 w 128734"/>
                <a:gd name="connsiteY14" fmla="*/ 168579 h 298807"/>
                <a:gd name="connsiteX15" fmla="*/ 101205 w 128734"/>
                <a:gd name="connsiteY15" fmla="*/ 189541 h 298807"/>
                <a:gd name="connsiteX16" fmla="*/ 110213 w 128734"/>
                <a:gd name="connsiteY16" fmla="*/ 227354 h 298807"/>
                <a:gd name="connsiteX17" fmla="*/ 71273 w 128734"/>
                <a:gd name="connsiteY17" fmla="*/ 286129 h 298807"/>
                <a:gd name="connsiteX18" fmla="*/ 25359 w 128734"/>
                <a:gd name="connsiteY18" fmla="*/ 263934 h 298807"/>
                <a:gd name="connsiteX19" fmla="*/ 7342 w 128734"/>
                <a:gd name="connsiteY19" fmla="*/ 200638 h 298807"/>
                <a:gd name="connsiteX20" fmla="*/ 3854 w 128734"/>
                <a:gd name="connsiteY20" fmla="*/ 196528 h 298807"/>
                <a:gd name="connsiteX21" fmla="*/ 77 w 128734"/>
                <a:gd name="connsiteY21" fmla="*/ 206803 h 298807"/>
                <a:gd name="connsiteX22" fmla="*/ 77 w 128734"/>
                <a:gd name="connsiteY22" fmla="*/ 289006 h 298807"/>
                <a:gd name="connsiteX23" fmla="*/ 3273 w 128734"/>
                <a:gd name="connsiteY23" fmla="*/ 298871 h 298807"/>
                <a:gd name="connsiteX24" fmla="*/ 7632 w 128734"/>
                <a:gd name="connsiteY24" fmla="*/ 293528 h 298807"/>
                <a:gd name="connsiteX25" fmla="*/ 18094 w 128734"/>
                <a:gd name="connsiteY25" fmla="*/ 270100 h 298807"/>
                <a:gd name="connsiteX26" fmla="*/ 71564 w 128734"/>
                <a:gd name="connsiteY26" fmla="*/ 298871 h 298807"/>
                <a:gd name="connsiteX27" fmla="*/ 128811 w 128734"/>
                <a:gd name="connsiteY27" fmla="*/ 213380 h 298807"/>
                <a:gd name="connsiteX28" fmla="*/ 85222 w 128734"/>
                <a:gd name="connsiteY28" fmla="*/ 130355 h 29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34" h="298807">
                  <a:moveTo>
                    <a:pt x="85222" y="130355"/>
                  </a:moveTo>
                  <a:lnTo>
                    <a:pt x="48025" y="117613"/>
                  </a:lnTo>
                  <a:cubicBezTo>
                    <a:pt x="30008" y="111448"/>
                    <a:pt x="18675" y="89253"/>
                    <a:pt x="18675" y="65414"/>
                  </a:cubicBezTo>
                  <a:cubicBezTo>
                    <a:pt x="18675" y="36643"/>
                    <a:pt x="34367" y="11571"/>
                    <a:pt x="57034" y="11571"/>
                  </a:cubicBezTo>
                  <a:cubicBezTo>
                    <a:pt x="105563" y="11571"/>
                    <a:pt x="111957" y="78978"/>
                    <a:pt x="113700" y="97473"/>
                  </a:cubicBezTo>
                  <a:cubicBezTo>
                    <a:pt x="113991" y="99939"/>
                    <a:pt x="113991" y="102406"/>
                    <a:pt x="117187" y="102406"/>
                  </a:cubicBezTo>
                  <a:cubicBezTo>
                    <a:pt x="120965" y="102406"/>
                    <a:pt x="120965" y="100350"/>
                    <a:pt x="120965" y="92541"/>
                  </a:cubicBezTo>
                  <a:lnTo>
                    <a:pt x="120965" y="9927"/>
                  </a:lnTo>
                  <a:cubicBezTo>
                    <a:pt x="120965" y="2940"/>
                    <a:pt x="120965" y="63"/>
                    <a:pt x="117769" y="63"/>
                  </a:cubicBezTo>
                  <a:cubicBezTo>
                    <a:pt x="115734" y="63"/>
                    <a:pt x="115444" y="474"/>
                    <a:pt x="113410" y="5406"/>
                  </a:cubicBezTo>
                  <a:lnTo>
                    <a:pt x="103239" y="28834"/>
                  </a:lnTo>
                  <a:cubicBezTo>
                    <a:pt x="94521" y="16914"/>
                    <a:pt x="82606" y="63"/>
                    <a:pt x="56743" y="63"/>
                  </a:cubicBezTo>
                  <a:cubicBezTo>
                    <a:pt x="24487" y="63"/>
                    <a:pt x="77" y="36232"/>
                    <a:pt x="77" y="79800"/>
                  </a:cubicBezTo>
                  <a:cubicBezTo>
                    <a:pt x="77" y="113914"/>
                    <a:pt x="15478" y="143918"/>
                    <a:pt x="38145" y="155015"/>
                  </a:cubicBezTo>
                  <a:cubicBezTo>
                    <a:pt x="41342" y="156660"/>
                    <a:pt x="56162" y="161592"/>
                    <a:pt x="76504" y="168579"/>
                  </a:cubicBezTo>
                  <a:cubicBezTo>
                    <a:pt x="84350" y="171456"/>
                    <a:pt x="93068" y="174333"/>
                    <a:pt x="101205" y="189541"/>
                  </a:cubicBezTo>
                  <a:cubicBezTo>
                    <a:pt x="107307" y="200227"/>
                    <a:pt x="110213" y="213791"/>
                    <a:pt x="110213" y="227354"/>
                  </a:cubicBezTo>
                  <a:cubicBezTo>
                    <a:pt x="110213" y="256536"/>
                    <a:pt x="95683" y="286129"/>
                    <a:pt x="71273" y="286129"/>
                  </a:cubicBezTo>
                  <a:cubicBezTo>
                    <a:pt x="62846" y="286129"/>
                    <a:pt x="40760" y="284074"/>
                    <a:pt x="25359" y="263934"/>
                  </a:cubicBezTo>
                  <a:cubicBezTo>
                    <a:pt x="8504" y="241740"/>
                    <a:pt x="7632" y="215435"/>
                    <a:pt x="7342" y="200638"/>
                  </a:cubicBezTo>
                  <a:cubicBezTo>
                    <a:pt x="7051" y="196528"/>
                    <a:pt x="4726" y="196528"/>
                    <a:pt x="3854" y="196528"/>
                  </a:cubicBezTo>
                  <a:cubicBezTo>
                    <a:pt x="77" y="196528"/>
                    <a:pt x="77" y="199405"/>
                    <a:pt x="77" y="206803"/>
                  </a:cubicBezTo>
                  <a:lnTo>
                    <a:pt x="77" y="289006"/>
                  </a:lnTo>
                  <a:cubicBezTo>
                    <a:pt x="77" y="295994"/>
                    <a:pt x="77" y="298871"/>
                    <a:pt x="3273" y="298871"/>
                  </a:cubicBezTo>
                  <a:cubicBezTo>
                    <a:pt x="5307" y="298871"/>
                    <a:pt x="5598" y="298049"/>
                    <a:pt x="7632" y="293528"/>
                  </a:cubicBezTo>
                  <a:cubicBezTo>
                    <a:pt x="7632" y="293117"/>
                    <a:pt x="8504" y="291883"/>
                    <a:pt x="18094" y="270100"/>
                  </a:cubicBezTo>
                  <a:cubicBezTo>
                    <a:pt x="27102" y="284074"/>
                    <a:pt x="45700" y="298871"/>
                    <a:pt x="71564" y="298871"/>
                  </a:cubicBezTo>
                  <a:cubicBezTo>
                    <a:pt x="105563" y="298871"/>
                    <a:pt x="128811" y="258591"/>
                    <a:pt x="128811" y="213380"/>
                  </a:cubicBezTo>
                  <a:cubicBezTo>
                    <a:pt x="128811" y="172278"/>
                    <a:pt x="109632" y="138575"/>
                    <a:pt x="85222" y="13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1" name="Dowolny kształt: kształt 4520">
              <a:extLst>
                <a:ext uri="{FF2B5EF4-FFF2-40B4-BE49-F238E27FC236}">
                  <a16:creationId xmlns:a16="http://schemas.microsoft.com/office/drawing/2014/main" id="{463ED95D-6E33-3457-BCCA-D92039C9C3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12662" y="6984819"/>
              <a:ext cx="90956" cy="257295"/>
            </a:xfrm>
            <a:custGeom>
              <a:avLst/>
              <a:gdLst>
                <a:gd name="connsiteX0" fmla="*/ 44834 w 90956"/>
                <a:gd name="connsiteY0" fmla="*/ 88431 h 257295"/>
                <a:gd name="connsiteX1" fmla="*/ 86390 w 90956"/>
                <a:gd name="connsiteY1" fmla="*/ 88431 h 257295"/>
                <a:gd name="connsiteX2" fmla="*/ 86390 w 90956"/>
                <a:gd name="connsiteY2" fmla="*/ 75690 h 257295"/>
                <a:gd name="connsiteX3" fmla="*/ 44834 w 90956"/>
                <a:gd name="connsiteY3" fmla="*/ 75690 h 257295"/>
                <a:gd name="connsiteX4" fmla="*/ 44834 w 90956"/>
                <a:gd name="connsiteY4" fmla="*/ 63 h 257295"/>
                <a:gd name="connsiteX5" fmla="*/ 37569 w 90956"/>
                <a:gd name="connsiteY5" fmla="*/ 63 h 257295"/>
                <a:gd name="connsiteX6" fmla="*/ 82 w 90956"/>
                <a:gd name="connsiteY6" fmla="*/ 79389 h 257295"/>
                <a:gd name="connsiteX7" fmla="*/ 82 w 90956"/>
                <a:gd name="connsiteY7" fmla="*/ 88431 h 257295"/>
                <a:gd name="connsiteX8" fmla="*/ 24783 w 90956"/>
                <a:gd name="connsiteY8" fmla="*/ 88431 h 257295"/>
                <a:gd name="connsiteX9" fmla="*/ 24783 w 90956"/>
                <a:gd name="connsiteY9" fmla="*/ 201871 h 257295"/>
                <a:gd name="connsiteX10" fmla="*/ 62270 w 90956"/>
                <a:gd name="connsiteY10" fmla="*/ 257358 h 257295"/>
                <a:gd name="connsiteX11" fmla="*/ 91039 w 90956"/>
                <a:gd name="connsiteY11" fmla="*/ 201871 h 257295"/>
                <a:gd name="connsiteX12" fmla="*/ 91039 w 90956"/>
                <a:gd name="connsiteY12" fmla="*/ 178443 h 257295"/>
                <a:gd name="connsiteX13" fmla="*/ 83774 w 90956"/>
                <a:gd name="connsiteY13" fmla="*/ 178443 h 257295"/>
                <a:gd name="connsiteX14" fmla="*/ 83774 w 90956"/>
                <a:gd name="connsiteY14" fmla="*/ 201049 h 257295"/>
                <a:gd name="connsiteX15" fmla="*/ 64304 w 90956"/>
                <a:gd name="connsiteY15" fmla="*/ 247083 h 257295"/>
                <a:gd name="connsiteX16" fmla="*/ 44834 w 90956"/>
                <a:gd name="connsiteY16" fmla="*/ 202693 h 257295"/>
                <a:gd name="connsiteX17" fmla="*/ 4483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34" y="88431"/>
                  </a:moveTo>
                  <a:lnTo>
                    <a:pt x="86390" y="88431"/>
                  </a:lnTo>
                  <a:lnTo>
                    <a:pt x="86390" y="75690"/>
                  </a:lnTo>
                  <a:lnTo>
                    <a:pt x="44834" y="75690"/>
                  </a:lnTo>
                  <a:lnTo>
                    <a:pt x="44834" y="63"/>
                  </a:lnTo>
                  <a:lnTo>
                    <a:pt x="37569" y="63"/>
                  </a:lnTo>
                  <a:cubicBezTo>
                    <a:pt x="37279" y="33766"/>
                    <a:pt x="28561" y="77745"/>
                    <a:pt x="82" y="79389"/>
                  </a:cubicBezTo>
                  <a:lnTo>
                    <a:pt x="82" y="88431"/>
                  </a:lnTo>
                  <a:lnTo>
                    <a:pt x="24783" y="88431"/>
                  </a:lnTo>
                  <a:lnTo>
                    <a:pt x="24783" y="201871"/>
                  </a:lnTo>
                  <a:cubicBezTo>
                    <a:pt x="24783" y="252426"/>
                    <a:pt x="51809" y="257358"/>
                    <a:pt x="62270" y="257358"/>
                  </a:cubicBezTo>
                  <a:cubicBezTo>
                    <a:pt x="82902" y="257358"/>
                    <a:pt x="91039" y="228176"/>
                    <a:pt x="91039" y="201871"/>
                  </a:cubicBezTo>
                  <a:lnTo>
                    <a:pt x="91039" y="178443"/>
                  </a:lnTo>
                  <a:lnTo>
                    <a:pt x="83774" y="178443"/>
                  </a:lnTo>
                  <a:lnTo>
                    <a:pt x="83774" y="201049"/>
                  </a:lnTo>
                  <a:cubicBezTo>
                    <a:pt x="83774" y="231464"/>
                    <a:pt x="75056" y="247083"/>
                    <a:pt x="64304" y="247083"/>
                  </a:cubicBezTo>
                  <a:cubicBezTo>
                    <a:pt x="44834" y="247083"/>
                    <a:pt x="44834" y="209680"/>
                    <a:pt x="44834" y="202693"/>
                  </a:cubicBezTo>
                  <a:lnTo>
                    <a:pt x="4483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2" name="Dowolny kształt: kształt 4521">
              <a:extLst>
                <a:ext uri="{FF2B5EF4-FFF2-40B4-BE49-F238E27FC236}">
                  <a16:creationId xmlns:a16="http://schemas.microsoft.com/office/drawing/2014/main" id="{98649793-E9D8-925B-5EDC-56159E56E4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28287" y="7053459"/>
              <a:ext cx="128734" cy="188655"/>
            </a:xfrm>
            <a:custGeom>
              <a:avLst/>
              <a:gdLst>
                <a:gd name="connsiteX0" fmla="*/ 128821 w 128734"/>
                <a:gd name="connsiteY0" fmla="*/ 96240 h 188655"/>
                <a:gd name="connsiteX1" fmla="*/ 64599 w 128734"/>
                <a:gd name="connsiteY1" fmla="*/ 63 h 188655"/>
                <a:gd name="connsiteX2" fmla="*/ 86 w 128734"/>
                <a:gd name="connsiteY2" fmla="*/ 96240 h 188655"/>
                <a:gd name="connsiteX3" fmla="*/ 64308 w 128734"/>
                <a:gd name="connsiteY3" fmla="*/ 188719 h 188655"/>
                <a:gd name="connsiteX4" fmla="*/ 128821 w 128734"/>
                <a:gd name="connsiteY4" fmla="*/ 96240 h 188655"/>
                <a:gd name="connsiteX5" fmla="*/ 64599 w 128734"/>
                <a:gd name="connsiteY5" fmla="*/ 178443 h 188655"/>
                <a:gd name="connsiteX6" fmla="*/ 31471 w 128734"/>
                <a:gd name="connsiteY6" fmla="*/ 150905 h 188655"/>
                <a:gd name="connsiteX7" fmla="*/ 24206 w 128734"/>
                <a:gd name="connsiteY7" fmla="*/ 92952 h 188655"/>
                <a:gd name="connsiteX8" fmla="*/ 31180 w 128734"/>
                <a:gd name="connsiteY8" fmla="*/ 36643 h 188655"/>
                <a:gd name="connsiteX9" fmla="*/ 64308 w 128734"/>
                <a:gd name="connsiteY9" fmla="*/ 9105 h 188655"/>
                <a:gd name="connsiteX10" fmla="*/ 97146 w 128734"/>
                <a:gd name="connsiteY10" fmla="*/ 35821 h 188655"/>
                <a:gd name="connsiteX11" fmla="*/ 104701 w 128734"/>
                <a:gd name="connsiteY11" fmla="*/ 92952 h 188655"/>
                <a:gd name="connsiteX12" fmla="*/ 98308 w 128734"/>
                <a:gd name="connsiteY12" fmla="*/ 148028 h 188655"/>
                <a:gd name="connsiteX13" fmla="*/ 64599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21" y="96240"/>
                  </a:moveTo>
                  <a:cubicBezTo>
                    <a:pt x="128821" y="43630"/>
                    <a:pt x="99761" y="63"/>
                    <a:pt x="64599" y="63"/>
                  </a:cubicBezTo>
                  <a:cubicBezTo>
                    <a:pt x="28274" y="63"/>
                    <a:pt x="86" y="44863"/>
                    <a:pt x="86" y="96240"/>
                  </a:cubicBezTo>
                  <a:cubicBezTo>
                    <a:pt x="86" y="149261"/>
                    <a:pt x="30308" y="188719"/>
                    <a:pt x="64308" y="188719"/>
                  </a:cubicBezTo>
                  <a:cubicBezTo>
                    <a:pt x="99470" y="188719"/>
                    <a:pt x="128821" y="148439"/>
                    <a:pt x="128821" y="96240"/>
                  </a:cubicBezTo>
                  <a:close/>
                  <a:moveTo>
                    <a:pt x="64599" y="178443"/>
                  </a:moveTo>
                  <a:cubicBezTo>
                    <a:pt x="52103" y="178443"/>
                    <a:pt x="39317" y="169812"/>
                    <a:pt x="31471" y="150905"/>
                  </a:cubicBezTo>
                  <a:cubicBezTo>
                    <a:pt x="24206" y="132821"/>
                    <a:pt x="24206" y="107749"/>
                    <a:pt x="24206" y="92952"/>
                  </a:cubicBezTo>
                  <a:cubicBezTo>
                    <a:pt x="24206" y="76923"/>
                    <a:pt x="24206" y="54728"/>
                    <a:pt x="31180" y="36643"/>
                  </a:cubicBezTo>
                  <a:cubicBezTo>
                    <a:pt x="39026" y="17736"/>
                    <a:pt x="52684" y="9105"/>
                    <a:pt x="64308" y="9105"/>
                  </a:cubicBezTo>
                  <a:cubicBezTo>
                    <a:pt x="77094" y="9105"/>
                    <a:pt x="89590" y="18147"/>
                    <a:pt x="97146" y="35821"/>
                  </a:cubicBezTo>
                  <a:cubicBezTo>
                    <a:pt x="104701" y="53495"/>
                    <a:pt x="104701" y="77334"/>
                    <a:pt x="104701" y="92952"/>
                  </a:cubicBezTo>
                  <a:cubicBezTo>
                    <a:pt x="104701" y="107749"/>
                    <a:pt x="104701" y="129944"/>
                    <a:pt x="98308" y="148028"/>
                  </a:cubicBezTo>
                  <a:cubicBezTo>
                    <a:pt x="91915" y="166524"/>
                    <a:pt x="79129" y="178443"/>
                    <a:pt x="64599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3" name="Dowolny kształt: kształt 4522">
              <a:extLst>
                <a:ext uri="{FF2B5EF4-FFF2-40B4-BE49-F238E27FC236}">
                  <a16:creationId xmlns:a16="http://schemas.microsoft.com/office/drawing/2014/main" id="{0E89902E-BAE7-C9D7-C37E-125E21B0D0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73587" y="7055925"/>
              <a:ext cx="97640" cy="181668"/>
            </a:xfrm>
            <a:custGeom>
              <a:avLst/>
              <a:gdLst>
                <a:gd name="connsiteX0" fmla="*/ 40484 w 97640"/>
                <a:gd name="connsiteY0" fmla="*/ 45274 h 181668"/>
                <a:gd name="connsiteX1" fmla="*/ 40484 w 97640"/>
                <a:gd name="connsiteY1" fmla="*/ 63 h 181668"/>
                <a:gd name="connsiteX2" fmla="*/ 91 w 97640"/>
                <a:gd name="connsiteY2" fmla="*/ 4584 h 181668"/>
                <a:gd name="connsiteX3" fmla="*/ 91 w 97640"/>
                <a:gd name="connsiteY3" fmla="*/ 17325 h 181668"/>
                <a:gd name="connsiteX4" fmla="*/ 22758 w 97640"/>
                <a:gd name="connsiteY4" fmla="*/ 40342 h 181668"/>
                <a:gd name="connsiteX5" fmla="*/ 22758 w 97640"/>
                <a:gd name="connsiteY5" fmla="*/ 150494 h 181668"/>
                <a:gd name="connsiteX6" fmla="*/ 91 w 97640"/>
                <a:gd name="connsiteY6" fmla="*/ 168990 h 181668"/>
                <a:gd name="connsiteX7" fmla="*/ 91 w 97640"/>
                <a:gd name="connsiteY7" fmla="*/ 181731 h 181668"/>
                <a:gd name="connsiteX8" fmla="*/ 33219 w 97640"/>
                <a:gd name="connsiteY8" fmla="*/ 180498 h 181668"/>
                <a:gd name="connsiteX9" fmla="*/ 70125 w 97640"/>
                <a:gd name="connsiteY9" fmla="*/ 181731 h 181668"/>
                <a:gd name="connsiteX10" fmla="*/ 70125 w 97640"/>
                <a:gd name="connsiteY10" fmla="*/ 168990 h 181668"/>
                <a:gd name="connsiteX11" fmla="*/ 64022 w 97640"/>
                <a:gd name="connsiteY11" fmla="*/ 168990 h 181668"/>
                <a:gd name="connsiteX12" fmla="*/ 41937 w 97640"/>
                <a:gd name="connsiteY12" fmla="*/ 149672 h 181668"/>
                <a:gd name="connsiteX13" fmla="*/ 41937 w 97640"/>
                <a:gd name="connsiteY13" fmla="*/ 86376 h 181668"/>
                <a:gd name="connsiteX14" fmla="*/ 76228 w 97640"/>
                <a:gd name="connsiteY14" fmla="*/ 9105 h 181668"/>
                <a:gd name="connsiteX15" fmla="*/ 79424 w 97640"/>
                <a:gd name="connsiteY15" fmla="*/ 9516 h 181668"/>
                <a:gd name="connsiteX16" fmla="*/ 72740 w 97640"/>
                <a:gd name="connsiteY16" fmla="*/ 25546 h 181668"/>
                <a:gd name="connsiteX17" fmla="*/ 85236 w 97640"/>
                <a:gd name="connsiteY17" fmla="*/ 43219 h 181668"/>
                <a:gd name="connsiteX18" fmla="*/ 97732 w 97640"/>
                <a:gd name="connsiteY18" fmla="*/ 25135 h 181668"/>
                <a:gd name="connsiteX19" fmla="*/ 76228 w 97640"/>
                <a:gd name="connsiteY19" fmla="*/ 63 h 181668"/>
                <a:gd name="connsiteX20" fmla="*/ 40484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484" y="45274"/>
                  </a:moveTo>
                  <a:lnTo>
                    <a:pt x="40484" y="63"/>
                  </a:lnTo>
                  <a:lnTo>
                    <a:pt x="91" y="4584"/>
                  </a:lnTo>
                  <a:lnTo>
                    <a:pt x="91" y="17325"/>
                  </a:lnTo>
                  <a:cubicBezTo>
                    <a:pt x="20433" y="17325"/>
                    <a:pt x="22758" y="20202"/>
                    <a:pt x="22758" y="40342"/>
                  </a:cubicBezTo>
                  <a:lnTo>
                    <a:pt x="22758" y="150494"/>
                  </a:lnTo>
                  <a:cubicBezTo>
                    <a:pt x="22758" y="168990"/>
                    <a:pt x="19561" y="168990"/>
                    <a:pt x="91" y="168990"/>
                  </a:cubicBezTo>
                  <a:lnTo>
                    <a:pt x="91" y="181731"/>
                  </a:lnTo>
                  <a:cubicBezTo>
                    <a:pt x="11424" y="181320"/>
                    <a:pt x="25082" y="180498"/>
                    <a:pt x="33219" y="180498"/>
                  </a:cubicBezTo>
                  <a:cubicBezTo>
                    <a:pt x="44843" y="180498"/>
                    <a:pt x="58501" y="180498"/>
                    <a:pt x="70125" y="181731"/>
                  </a:cubicBezTo>
                  <a:lnTo>
                    <a:pt x="70125" y="168990"/>
                  </a:lnTo>
                  <a:lnTo>
                    <a:pt x="64022" y="168990"/>
                  </a:lnTo>
                  <a:cubicBezTo>
                    <a:pt x="42518" y="168990"/>
                    <a:pt x="41937" y="164469"/>
                    <a:pt x="41937" y="149672"/>
                  </a:cubicBezTo>
                  <a:lnTo>
                    <a:pt x="41937" y="86376"/>
                  </a:lnTo>
                  <a:cubicBezTo>
                    <a:pt x="41937" y="45685"/>
                    <a:pt x="54142" y="9105"/>
                    <a:pt x="76228" y="9105"/>
                  </a:cubicBezTo>
                  <a:cubicBezTo>
                    <a:pt x="78262" y="9105"/>
                    <a:pt x="78843" y="9105"/>
                    <a:pt x="79424" y="9516"/>
                  </a:cubicBezTo>
                  <a:cubicBezTo>
                    <a:pt x="78552" y="9927"/>
                    <a:pt x="72740" y="14859"/>
                    <a:pt x="72740" y="25546"/>
                  </a:cubicBezTo>
                  <a:cubicBezTo>
                    <a:pt x="72740" y="37054"/>
                    <a:pt x="78843" y="43219"/>
                    <a:pt x="85236" y="43219"/>
                  </a:cubicBezTo>
                  <a:cubicBezTo>
                    <a:pt x="90467" y="43219"/>
                    <a:pt x="97732" y="38287"/>
                    <a:pt x="97732" y="25135"/>
                  </a:cubicBezTo>
                  <a:cubicBezTo>
                    <a:pt x="97732" y="11982"/>
                    <a:pt x="88723" y="63"/>
                    <a:pt x="76228" y="63"/>
                  </a:cubicBezTo>
                  <a:cubicBezTo>
                    <a:pt x="55014" y="63"/>
                    <a:pt x="44552" y="27601"/>
                    <a:pt x="40484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4" name="Dowolny kształt: kształt 4523">
              <a:extLst>
                <a:ext uri="{FF2B5EF4-FFF2-40B4-BE49-F238E27FC236}">
                  <a16:creationId xmlns:a16="http://schemas.microsoft.com/office/drawing/2014/main" id="{BE61FFF7-3765-D4D5-8574-E9C37BAEE6F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8857" y="6962624"/>
              <a:ext cx="62187" cy="274969"/>
            </a:xfrm>
            <a:custGeom>
              <a:avLst/>
              <a:gdLst>
                <a:gd name="connsiteX0" fmla="*/ 41941 w 62187"/>
                <a:gd name="connsiteY0" fmla="*/ 93363 h 274969"/>
                <a:gd name="connsiteX1" fmla="*/ 1257 w 62187"/>
                <a:gd name="connsiteY1" fmla="*/ 97884 h 274969"/>
                <a:gd name="connsiteX2" fmla="*/ 1257 w 62187"/>
                <a:gd name="connsiteY2" fmla="*/ 110626 h 274969"/>
                <a:gd name="connsiteX3" fmla="*/ 22762 w 62187"/>
                <a:gd name="connsiteY3" fmla="*/ 133232 h 274969"/>
                <a:gd name="connsiteX4" fmla="*/ 22762 w 62187"/>
                <a:gd name="connsiteY4" fmla="*/ 243795 h 274969"/>
                <a:gd name="connsiteX5" fmla="*/ 95 w 62187"/>
                <a:gd name="connsiteY5" fmla="*/ 262290 h 274969"/>
                <a:gd name="connsiteX6" fmla="*/ 95 w 62187"/>
                <a:gd name="connsiteY6" fmla="*/ 275032 h 274969"/>
                <a:gd name="connsiteX7" fmla="*/ 32061 w 62187"/>
                <a:gd name="connsiteY7" fmla="*/ 273799 h 274969"/>
                <a:gd name="connsiteX8" fmla="*/ 62283 w 62187"/>
                <a:gd name="connsiteY8" fmla="*/ 275032 h 274969"/>
                <a:gd name="connsiteX9" fmla="*/ 62283 w 62187"/>
                <a:gd name="connsiteY9" fmla="*/ 262290 h 274969"/>
                <a:gd name="connsiteX10" fmla="*/ 41941 w 62187"/>
                <a:gd name="connsiteY10" fmla="*/ 244206 h 274969"/>
                <a:gd name="connsiteX11" fmla="*/ 41941 w 62187"/>
                <a:gd name="connsiteY11" fmla="*/ 93363 h 274969"/>
                <a:gd name="connsiteX12" fmla="*/ 43103 w 62187"/>
                <a:gd name="connsiteY12" fmla="*/ 21847 h 274969"/>
                <a:gd name="connsiteX13" fmla="*/ 27702 w 62187"/>
                <a:gd name="connsiteY13" fmla="*/ 63 h 274969"/>
                <a:gd name="connsiteX14" fmla="*/ 12300 w 62187"/>
                <a:gd name="connsiteY14" fmla="*/ 21847 h 274969"/>
                <a:gd name="connsiteX15" fmla="*/ 27702 w 62187"/>
                <a:gd name="connsiteY15" fmla="*/ 43630 h 274969"/>
                <a:gd name="connsiteX16" fmla="*/ 43103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1941" y="93363"/>
                  </a:moveTo>
                  <a:lnTo>
                    <a:pt x="1257" y="97884"/>
                  </a:lnTo>
                  <a:lnTo>
                    <a:pt x="1257" y="110626"/>
                  </a:lnTo>
                  <a:cubicBezTo>
                    <a:pt x="20146" y="110626"/>
                    <a:pt x="22762" y="113092"/>
                    <a:pt x="22762" y="133232"/>
                  </a:cubicBezTo>
                  <a:lnTo>
                    <a:pt x="22762" y="243795"/>
                  </a:lnTo>
                  <a:cubicBezTo>
                    <a:pt x="22762" y="262290"/>
                    <a:pt x="19565" y="262290"/>
                    <a:pt x="95" y="262290"/>
                  </a:cubicBezTo>
                  <a:lnTo>
                    <a:pt x="95" y="275032"/>
                  </a:lnTo>
                  <a:cubicBezTo>
                    <a:pt x="9394" y="274621"/>
                    <a:pt x="25086" y="273799"/>
                    <a:pt x="32061" y="273799"/>
                  </a:cubicBezTo>
                  <a:cubicBezTo>
                    <a:pt x="42232" y="273799"/>
                    <a:pt x="52402" y="274621"/>
                    <a:pt x="62283" y="275032"/>
                  </a:cubicBezTo>
                  <a:lnTo>
                    <a:pt x="62283" y="262290"/>
                  </a:lnTo>
                  <a:cubicBezTo>
                    <a:pt x="43103" y="262290"/>
                    <a:pt x="41941" y="260235"/>
                    <a:pt x="41941" y="244206"/>
                  </a:cubicBezTo>
                  <a:lnTo>
                    <a:pt x="41941" y="93363"/>
                  </a:lnTo>
                  <a:close/>
                  <a:moveTo>
                    <a:pt x="43103" y="21847"/>
                  </a:moveTo>
                  <a:cubicBezTo>
                    <a:pt x="43103" y="8694"/>
                    <a:pt x="35838" y="63"/>
                    <a:pt x="27702" y="63"/>
                  </a:cubicBezTo>
                  <a:cubicBezTo>
                    <a:pt x="18693" y="63"/>
                    <a:pt x="12300" y="11160"/>
                    <a:pt x="12300" y="21847"/>
                  </a:cubicBezTo>
                  <a:cubicBezTo>
                    <a:pt x="12300" y="32944"/>
                    <a:pt x="18693" y="43630"/>
                    <a:pt x="27702" y="43630"/>
                  </a:cubicBezTo>
                  <a:cubicBezTo>
                    <a:pt x="35838" y="43630"/>
                    <a:pt x="43103" y="34999"/>
                    <a:pt x="43103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5" name="Dowolny kształt: kształt 4524">
              <a:extLst>
                <a:ext uri="{FF2B5EF4-FFF2-40B4-BE49-F238E27FC236}">
                  <a16:creationId xmlns:a16="http://schemas.microsoft.com/office/drawing/2014/main" id="{64BA07E6-C60C-33B3-60AF-D477E42745D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69288" y="7055925"/>
              <a:ext cx="146170" cy="181668"/>
            </a:xfrm>
            <a:custGeom>
              <a:avLst/>
              <a:gdLst>
                <a:gd name="connsiteX0" fmla="*/ 22764 w 146170"/>
                <a:gd name="connsiteY0" fmla="*/ 40342 h 181668"/>
                <a:gd name="connsiteX1" fmla="*/ 22764 w 146170"/>
                <a:gd name="connsiteY1" fmla="*/ 150494 h 181668"/>
                <a:gd name="connsiteX2" fmla="*/ 98 w 146170"/>
                <a:gd name="connsiteY2" fmla="*/ 168990 h 181668"/>
                <a:gd name="connsiteX3" fmla="*/ 98 w 146170"/>
                <a:gd name="connsiteY3" fmla="*/ 181731 h 181668"/>
                <a:gd name="connsiteX4" fmla="*/ 32935 w 146170"/>
                <a:gd name="connsiteY4" fmla="*/ 180498 h 181668"/>
                <a:gd name="connsiteX5" fmla="*/ 65482 w 146170"/>
                <a:gd name="connsiteY5" fmla="*/ 181731 h 181668"/>
                <a:gd name="connsiteX6" fmla="*/ 65482 w 146170"/>
                <a:gd name="connsiteY6" fmla="*/ 168990 h 181668"/>
                <a:gd name="connsiteX7" fmla="*/ 42816 w 146170"/>
                <a:gd name="connsiteY7" fmla="*/ 150494 h 181668"/>
                <a:gd name="connsiteX8" fmla="*/ 42816 w 146170"/>
                <a:gd name="connsiteY8" fmla="*/ 74868 h 181668"/>
                <a:gd name="connsiteX9" fmla="*/ 82046 w 146170"/>
                <a:gd name="connsiteY9" fmla="*/ 9105 h 181668"/>
                <a:gd name="connsiteX10" fmla="*/ 103550 w 146170"/>
                <a:gd name="connsiteY10" fmla="*/ 54728 h 181668"/>
                <a:gd name="connsiteX11" fmla="*/ 103550 w 146170"/>
                <a:gd name="connsiteY11" fmla="*/ 150494 h 181668"/>
                <a:gd name="connsiteX12" fmla="*/ 80884 w 146170"/>
                <a:gd name="connsiteY12" fmla="*/ 168990 h 181668"/>
                <a:gd name="connsiteX13" fmla="*/ 80884 w 146170"/>
                <a:gd name="connsiteY13" fmla="*/ 181731 h 181668"/>
                <a:gd name="connsiteX14" fmla="*/ 113721 w 146170"/>
                <a:gd name="connsiteY14" fmla="*/ 180498 h 181668"/>
                <a:gd name="connsiteX15" fmla="*/ 146268 w 146170"/>
                <a:gd name="connsiteY15" fmla="*/ 181731 h 181668"/>
                <a:gd name="connsiteX16" fmla="*/ 146268 w 146170"/>
                <a:gd name="connsiteY16" fmla="*/ 168990 h 181668"/>
                <a:gd name="connsiteX17" fmla="*/ 123602 w 146170"/>
                <a:gd name="connsiteY17" fmla="*/ 156660 h 181668"/>
                <a:gd name="connsiteX18" fmla="*/ 123602 w 146170"/>
                <a:gd name="connsiteY18" fmla="*/ 78156 h 181668"/>
                <a:gd name="connsiteX19" fmla="*/ 114593 w 146170"/>
                <a:gd name="connsiteY19" fmla="*/ 15270 h 181668"/>
                <a:gd name="connsiteX20" fmla="*/ 84080 w 146170"/>
                <a:gd name="connsiteY20" fmla="*/ 63 h 181668"/>
                <a:gd name="connsiteX21" fmla="*/ 41072 w 146170"/>
                <a:gd name="connsiteY21" fmla="*/ 43219 h 181668"/>
                <a:gd name="connsiteX22" fmla="*/ 41072 w 146170"/>
                <a:gd name="connsiteY22" fmla="*/ 63 h 181668"/>
                <a:gd name="connsiteX23" fmla="*/ 98 w 146170"/>
                <a:gd name="connsiteY23" fmla="*/ 4584 h 181668"/>
                <a:gd name="connsiteX24" fmla="*/ 98 w 146170"/>
                <a:gd name="connsiteY24" fmla="*/ 17325 h 181668"/>
                <a:gd name="connsiteX25" fmla="*/ 22764 w 146170"/>
                <a:gd name="connsiteY25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181668">
                  <a:moveTo>
                    <a:pt x="22764" y="40342"/>
                  </a:moveTo>
                  <a:lnTo>
                    <a:pt x="22764" y="150494"/>
                  </a:lnTo>
                  <a:cubicBezTo>
                    <a:pt x="22764" y="168990"/>
                    <a:pt x="19568" y="168990"/>
                    <a:pt x="98" y="168990"/>
                  </a:cubicBezTo>
                  <a:lnTo>
                    <a:pt x="98" y="181731"/>
                  </a:lnTo>
                  <a:cubicBezTo>
                    <a:pt x="10269" y="181320"/>
                    <a:pt x="25089" y="180498"/>
                    <a:pt x="32935" y="180498"/>
                  </a:cubicBezTo>
                  <a:cubicBezTo>
                    <a:pt x="40491" y="180498"/>
                    <a:pt x="55602" y="181320"/>
                    <a:pt x="65482" y="181731"/>
                  </a:cubicBezTo>
                  <a:lnTo>
                    <a:pt x="65482" y="168990"/>
                  </a:lnTo>
                  <a:cubicBezTo>
                    <a:pt x="46012" y="168990"/>
                    <a:pt x="42816" y="168990"/>
                    <a:pt x="42816" y="150494"/>
                  </a:cubicBezTo>
                  <a:lnTo>
                    <a:pt x="42816" y="74868"/>
                  </a:lnTo>
                  <a:cubicBezTo>
                    <a:pt x="42816" y="32122"/>
                    <a:pt x="63448" y="9105"/>
                    <a:pt x="82046" y="9105"/>
                  </a:cubicBezTo>
                  <a:cubicBezTo>
                    <a:pt x="100354" y="9105"/>
                    <a:pt x="103550" y="31300"/>
                    <a:pt x="103550" y="54728"/>
                  </a:cubicBezTo>
                  <a:lnTo>
                    <a:pt x="103550" y="150494"/>
                  </a:lnTo>
                  <a:cubicBezTo>
                    <a:pt x="103550" y="168990"/>
                    <a:pt x="100354" y="168990"/>
                    <a:pt x="80884" y="168990"/>
                  </a:cubicBezTo>
                  <a:lnTo>
                    <a:pt x="80884" y="181731"/>
                  </a:lnTo>
                  <a:cubicBezTo>
                    <a:pt x="91055" y="181320"/>
                    <a:pt x="105875" y="180498"/>
                    <a:pt x="113721" y="180498"/>
                  </a:cubicBezTo>
                  <a:cubicBezTo>
                    <a:pt x="121277" y="180498"/>
                    <a:pt x="136388" y="181320"/>
                    <a:pt x="146268" y="181731"/>
                  </a:cubicBezTo>
                  <a:lnTo>
                    <a:pt x="146268" y="168990"/>
                  </a:lnTo>
                  <a:cubicBezTo>
                    <a:pt x="131157" y="168990"/>
                    <a:pt x="123892" y="168990"/>
                    <a:pt x="123602" y="156660"/>
                  </a:cubicBezTo>
                  <a:lnTo>
                    <a:pt x="123602" y="78156"/>
                  </a:lnTo>
                  <a:cubicBezTo>
                    <a:pt x="123602" y="42808"/>
                    <a:pt x="123602" y="30067"/>
                    <a:pt x="114593" y="15270"/>
                  </a:cubicBezTo>
                  <a:cubicBezTo>
                    <a:pt x="110525" y="8283"/>
                    <a:pt x="100935" y="63"/>
                    <a:pt x="84080" y="63"/>
                  </a:cubicBezTo>
                  <a:cubicBezTo>
                    <a:pt x="62867" y="63"/>
                    <a:pt x="49209" y="17736"/>
                    <a:pt x="41072" y="43219"/>
                  </a:cubicBezTo>
                  <a:lnTo>
                    <a:pt x="41072" y="63"/>
                  </a:lnTo>
                  <a:lnTo>
                    <a:pt x="98" y="4584"/>
                  </a:lnTo>
                  <a:lnTo>
                    <a:pt x="98" y="17325"/>
                  </a:lnTo>
                  <a:cubicBezTo>
                    <a:pt x="20440" y="17325"/>
                    <a:pt x="22764" y="20202"/>
                    <a:pt x="22764" y="403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6" name="Dowolny kształt: kształt 4525">
              <a:extLst>
                <a:ext uri="{FF2B5EF4-FFF2-40B4-BE49-F238E27FC236}">
                  <a16:creationId xmlns:a16="http://schemas.microsoft.com/office/drawing/2014/main" id="{F3513942-C692-35B9-3E8F-232E97A58E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29569" y="7051404"/>
              <a:ext cx="132802" cy="270858"/>
            </a:xfrm>
            <a:custGeom>
              <a:avLst/>
              <a:gdLst>
                <a:gd name="connsiteX0" fmla="*/ 56479 w 132802"/>
                <a:gd name="connsiteY0" fmla="*/ 115558 h 270858"/>
                <a:gd name="connsiteX1" fmla="*/ 31197 w 132802"/>
                <a:gd name="connsiteY1" fmla="*/ 65003 h 270858"/>
                <a:gd name="connsiteX2" fmla="*/ 35847 w 132802"/>
                <a:gd name="connsiteY2" fmla="*/ 30478 h 270858"/>
                <a:gd name="connsiteX3" fmla="*/ 56479 w 132802"/>
                <a:gd name="connsiteY3" fmla="*/ 14037 h 270858"/>
                <a:gd name="connsiteX4" fmla="*/ 81761 w 132802"/>
                <a:gd name="connsiteY4" fmla="*/ 64592 h 270858"/>
                <a:gd name="connsiteX5" fmla="*/ 77112 w 132802"/>
                <a:gd name="connsiteY5" fmla="*/ 99117 h 270858"/>
                <a:gd name="connsiteX6" fmla="*/ 56479 w 132802"/>
                <a:gd name="connsiteY6" fmla="*/ 115558 h 270858"/>
                <a:gd name="connsiteX7" fmla="*/ 22770 w 132802"/>
                <a:gd name="connsiteY7" fmla="*/ 131588 h 270858"/>
                <a:gd name="connsiteX8" fmla="*/ 27710 w 132802"/>
                <a:gd name="connsiteY8" fmla="*/ 112270 h 270858"/>
                <a:gd name="connsiteX9" fmla="*/ 56479 w 132802"/>
                <a:gd name="connsiteY9" fmla="*/ 125011 h 270858"/>
                <a:gd name="connsiteX10" fmla="*/ 103556 w 132802"/>
                <a:gd name="connsiteY10" fmla="*/ 65003 h 270858"/>
                <a:gd name="connsiteX11" fmla="*/ 91641 w 132802"/>
                <a:gd name="connsiteY11" fmla="*/ 25135 h 270858"/>
                <a:gd name="connsiteX12" fmla="*/ 117795 w 132802"/>
                <a:gd name="connsiteY12" fmla="*/ 9105 h 270858"/>
                <a:gd name="connsiteX13" fmla="*/ 120701 w 132802"/>
                <a:gd name="connsiteY13" fmla="*/ 9516 h 270858"/>
                <a:gd name="connsiteX14" fmla="*/ 116052 w 132802"/>
                <a:gd name="connsiteY14" fmla="*/ 20614 h 270858"/>
                <a:gd name="connsiteX15" fmla="*/ 124479 w 132802"/>
                <a:gd name="connsiteY15" fmla="*/ 32533 h 270858"/>
                <a:gd name="connsiteX16" fmla="*/ 132906 w 132802"/>
                <a:gd name="connsiteY16" fmla="*/ 20202 h 270858"/>
                <a:gd name="connsiteX17" fmla="*/ 118086 w 132802"/>
                <a:gd name="connsiteY17" fmla="*/ 63 h 270858"/>
                <a:gd name="connsiteX18" fmla="*/ 87282 w 132802"/>
                <a:gd name="connsiteY18" fmla="*/ 19380 h 270858"/>
                <a:gd name="connsiteX19" fmla="*/ 56479 w 132802"/>
                <a:gd name="connsiteY19" fmla="*/ 4584 h 270858"/>
                <a:gd name="connsiteX20" fmla="*/ 9402 w 132802"/>
                <a:gd name="connsiteY20" fmla="*/ 64592 h 270858"/>
                <a:gd name="connsiteX21" fmla="*/ 23060 w 132802"/>
                <a:gd name="connsiteY21" fmla="*/ 106927 h 270858"/>
                <a:gd name="connsiteX22" fmla="*/ 14052 w 132802"/>
                <a:gd name="connsiteY22" fmla="*/ 141041 h 270858"/>
                <a:gd name="connsiteX23" fmla="*/ 26838 w 132802"/>
                <a:gd name="connsiteY23" fmla="*/ 177621 h 270858"/>
                <a:gd name="connsiteX24" fmla="*/ 103 w 132802"/>
                <a:gd name="connsiteY24" fmla="*/ 218723 h 270858"/>
                <a:gd name="connsiteX25" fmla="*/ 64325 w 132802"/>
                <a:gd name="connsiteY25" fmla="*/ 270922 h 270858"/>
                <a:gd name="connsiteX26" fmla="*/ 128838 w 132802"/>
                <a:gd name="connsiteY26" fmla="*/ 217901 h 270858"/>
                <a:gd name="connsiteX27" fmla="*/ 109949 w 132802"/>
                <a:gd name="connsiteY27" fmla="*/ 171045 h 270858"/>
                <a:gd name="connsiteX28" fmla="*/ 59966 w 132802"/>
                <a:gd name="connsiteY28" fmla="*/ 159537 h 270858"/>
                <a:gd name="connsiteX29" fmla="*/ 38172 w 132802"/>
                <a:gd name="connsiteY29" fmla="*/ 159126 h 270858"/>
                <a:gd name="connsiteX30" fmla="*/ 22770 w 132802"/>
                <a:gd name="connsiteY30" fmla="*/ 131588 h 270858"/>
                <a:gd name="connsiteX31" fmla="*/ 64616 w 132802"/>
                <a:gd name="connsiteY31" fmla="*/ 261468 h 270858"/>
                <a:gd name="connsiteX32" fmla="*/ 15214 w 132802"/>
                <a:gd name="connsiteY32" fmla="*/ 218723 h 270858"/>
                <a:gd name="connsiteX33" fmla="*/ 39043 w 132802"/>
                <a:gd name="connsiteY33" fmla="*/ 183376 h 270858"/>
                <a:gd name="connsiteX34" fmla="*/ 56189 w 132802"/>
                <a:gd name="connsiteY34" fmla="*/ 183376 h 270858"/>
                <a:gd name="connsiteX35" fmla="*/ 113727 w 132802"/>
                <a:gd name="connsiteY35" fmla="*/ 218723 h 270858"/>
                <a:gd name="connsiteX36" fmla="*/ 64616 w 132802"/>
                <a:gd name="connsiteY36" fmla="*/ 261468 h 2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802" h="270858">
                  <a:moveTo>
                    <a:pt x="56479" y="115558"/>
                  </a:moveTo>
                  <a:cubicBezTo>
                    <a:pt x="31197" y="115558"/>
                    <a:pt x="31197" y="74456"/>
                    <a:pt x="31197" y="65003"/>
                  </a:cubicBezTo>
                  <a:cubicBezTo>
                    <a:pt x="31197" y="53906"/>
                    <a:pt x="31488" y="40753"/>
                    <a:pt x="35847" y="30478"/>
                  </a:cubicBezTo>
                  <a:cubicBezTo>
                    <a:pt x="38172" y="25546"/>
                    <a:pt x="44855" y="14037"/>
                    <a:pt x="56479" y="14037"/>
                  </a:cubicBezTo>
                  <a:cubicBezTo>
                    <a:pt x="81761" y="14037"/>
                    <a:pt x="81761" y="55139"/>
                    <a:pt x="81761" y="64592"/>
                  </a:cubicBezTo>
                  <a:cubicBezTo>
                    <a:pt x="81761" y="75690"/>
                    <a:pt x="81471" y="88842"/>
                    <a:pt x="77112" y="99117"/>
                  </a:cubicBezTo>
                  <a:cubicBezTo>
                    <a:pt x="74787" y="104050"/>
                    <a:pt x="68103" y="115558"/>
                    <a:pt x="56479" y="115558"/>
                  </a:cubicBezTo>
                  <a:close/>
                  <a:moveTo>
                    <a:pt x="22770" y="131588"/>
                  </a:moveTo>
                  <a:cubicBezTo>
                    <a:pt x="22770" y="129944"/>
                    <a:pt x="22770" y="120490"/>
                    <a:pt x="27710" y="112270"/>
                  </a:cubicBezTo>
                  <a:cubicBezTo>
                    <a:pt x="39043" y="123778"/>
                    <a:pt x="50958" y="125011"/>
                    <a:pt x="56479" y="125011"/>
                  </a:cubicBezTo>
                  <a:cubicBezTo>
                    <a:pt x="83505" y="125011"/>
                    <a:pt x="103556" y="96651"/>
                    <a:pt x="103556" y="65003"/>
                  </a:cubicBezTo>
                  <a:cubicBezTo>
                    <a:pt x="103556" y="49796"/>
                    <a:pt x="98906" y="34588"/>
                    <a:pt x="91641" y="25135"/>
                  </a:cubicBezTo>
                  <a:cubicBezTo>
                    <a:pt x="102103" y="11160"/>
                    <a:pt x="112564" y="9105"/>
                    <a:pt x="117795" y="9105"/>
                  </a:cubicBezTo>
                  <a:cubicBezTo>
                    <a:pt x="118376" y="9105"/>
                    <a:pt x="119829" y="9105"/>
                    <a:pt x="120701" y="9516"/>
                  </a:cubicBezTo>
                  <a:cubicBezTo>
                    <a:pt x="117505" y="11160"/>
                    <a:pt x="116052" y="15681"/>
                    <a:pt x="116052" y="20614"/>
                  </a:cubicBezTo>
                  <a:cubicBezTo>
                    <a:pt x="116052" y="27601"/>
                    <a:pt x="119829" y="32533"/>
                    <a:pt x="124479" y="32533"/>
                  </a:cubicBezTo>
                  <a:cubicBezTo>
                    <a:pt x="127385" y="32533"/>
                    <a:pt x="132906" y="29656"/>
                    <a:pt x="132906" y="20202"/>
                  </a:cubicBezTo>
                  <a:cubicBezTo>
                    <a:pt x="132906" y="13215"/>
                    <a:pt x="129419" y="63"/>
                    <a:pt x="118086" y="63"/>
                  </a:cubicBezTo>
                  <a:cubicBezTo>
                    <a:pt x="112274" y="63"/>
                    <a:pt x="99488" y="2529"/>
                    <a:pt x="87282" y="19380"/>
                  </a:cubicBezTo>
                  <a:cubicBezTo>
                    <a:pt x="75077" y="5817"/>
                    <a:pt x="62872" y="4584"/>
                    <a:pt x="56479" y="4584"/>
                  </a:cubicBezTo>
                  <a:cubicBezTo>
                    <a:pt x="29454" y="4584"/>
                    <a:pt x="9402" y="32944"/>
                    <a:pt x="9402" y="64592"/>
                  </a:cubicBezTo>
                  <a:cubicBezTo>
                    <a:pt x="9402" y="82677"/>
                    <a:pt x="15796" y="98295"/>
                    <a:pt x="23060" y="106927"/>
                  </a:cubicBezTo>
                  <a:cubicBezTo>
                    <a:pt x="19283" y="113092"/>
                    <a:pt x="14052" y="126655"/>
                    <a:pt x="14052" y="141041"/>
                  </a:cubicBezTo>
                  <a:cubicBezTo>
                    <a:pt x="14052" y="153782"/>
                    <a:pt x="17830" y="169401"/>
                    <a:pt x="26838" y="177621"/>
                  </a:cubicBezTo>
                  <a:cubicBezTo>
                    <a:pt x="9402" y="184609"/>
                    <a:pt x="103" y="202282"/>
                    <a:pt x="103" y="218723"/>
                  </a:cubicBezTo>
                  <a:cubicBezTo>
                    <a:pt x="103" y="248316"/>
                    <a:pt x="28872" y="270922"/>
                    <a:pt x="64325" y="270922"/>
                  </a:cubicBezTo>
                  <a:cubicBezTo>
                    <a:pt x="98616" y="270922"/>
                    <a:pt x="128838" y="249960"/>
                    <a:pt x="128838" y="217901"/>
                  </a:cubicBezTo>
                  <a:cubicBezTo>
                    <a:pt x="128838" y="203515"/>
                    <a:pt x="124770" y="182553"/>
                    <a:pt x="109949" y="171045"/>
                  </a:cubicBezTo>
                  <a:cubicBezTo>
                    <a:pt x="94547" y="159537"/>
                    <a:pt x="77693" y="159537"/>
                    <a:pt x="59966" y="159537"/>
                  </a:cubicBezTo>
                  <a:cubicBezTo>
                    <a:pt x="52701" y="159537"/>
                    <a:pt x="40206" y="159537"/>
                    <a:pt x="38172" y="159126"/>
                  </a:cubicBezTo>
                  <a:cubicBezTo>
                    <a:pt x="28872" y="157482"/>
                    <a:pt x="22770" y="144740"/>
                    <a:pt x="22770" y="131588"/>
                  </a:cubicBezTo>
                  <a:close/>
                  <a:moveTo>
                    <a:pt x="64616" y="261468"/>
                  </a:moveTo>
                  <a:cubicBezTo>
                    <a:pt x="35266" y="261468"/>
                    <a:pt x="15214" y="240507"/>
                    <a:pt x="15214" y="218723"/>
                  </a:cubicBezTo>
                  <a:cubicBezTo>
                    <a:pt x="15214" y="199816"/>
                    <a:pt x="26257" y="184609"/>
                    <a:pt x="39043" y="183376"/>
                  </a:cubicBezTo>
                  <a:lnTo>
                    <a:pt x="56189" y="183376"/>
                  </a:lnTo>
                  <a:cubicBezTo>
                    <a:pt x="81180" y="183376"/>
                    <a:pt x="113727" y="183376"/>
                    <a:pt x="113727" y="218723"/>
                  </a:cubicBezTo>
                  <a:cubicBezTo>
                    <a:pt x="113727" y="240918"/>
                    <a:pt x="93094" y="261468"/>
                    <a:pt x="64616" y="2614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7" name="Dowolny kształt: kształt 4526">
              <a:extLst>
                <a:ext uri="{FF2B5EF4-FFF2-40B4-BE49-F238E27FC236}">
                  <a16:creationId xmlns:a16="http://schemas.microsoft.com/office/drawing/2014/main" id="{DE07D49B-BD68-8E79-BE53-AC84AA3571A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69119" y="6984819"/>
              <a:ext cx="90956" cy="257295"/>
            </a:xfrm>
            <a:custGeom>
              <a:avLst/>
              <a:gdLst>
                <a:gd name="connsiteX0" fmla="*/ 44864 w 90956"/>
                <a:gd name="connsiteY0" fmla="*/ 88431 h 257295"/>
                <a:gd name="connsiteX1" fmla="*/ 86419 w 90956"/>
                <a:gd name="connsiteY1" fmla="*/ 88431 h 257295"/>
                <a:gd name="connsiteX2" fmla="*/ 86419 w 90956"/>
                <a:gd name="connsiteY2" fmla="*/ 75690 h 257295"/>
                <a:gd name="connsiteX3" fmla="*/ 44864 w 90956"/>
                <a:gd name="connsiteY3" fmla="*/ 75690 h 257295"/>
                <a:gd name="connsiteX4" fmla="*/ 44864 w 90956"/>
                <a:gd name="connsiteY4" fmla="*/ 63 h 257295"/>
                <a:gd name="connsiteX5" fmla="*/ 37599 w 90956"/>
                <a:gd name="connsiteY5" fmla="*/ 63 h 257295"/>
                <a:gd name="connsiteX6" fmla="*/ 112 w 90956"/>
                <a:gd name="connsiteY6" fmla="*/ 79389 h 257295"/>
                <a:gd name="connsiteX7" fmla="*/ 112 w 90956"/>
                <a:gd name="connsiteY7" fmla="*/ 88431 h 257295"/>
                <a:gd name="connsiteX8" fmla="*/ 24812 w 90956"/>
                <a:gd name="connsiteY8" fmla="*/ 88431 h 257295"/>
                <a:gd name="connsiteX9" fmla="*/ 24812 w 90956"/>
                <a:gd name="connsiteY9" fmla="*/ 201871 h 257295"/>
                <a:gd name="connsiteX10" fmla="*/ 62299 w 90956"/>
                <a:gd name="connsiteY10" fmla="*/ 257358 h 257295"/>
                <a:gd name="connsiteX11" fmla="*/ 91069 w 90956"/>
                <a:gd name="connsiteY11" fmla="*/ 201871 h 257295"/>
                <a:gd name="connsiteX12" fmla="*/ 91069 w 90956"/>
                <a:gd name="connsiteY12" fmla="*/ 178443 h 257295"/>
                <a:gd name="connsiteX13" fmla="*/ 83804 w 90956"/>
                <a:gd name="connsiteY13" fmla="*/ 178443 h 257295"/>
                <a:gd name="connsiteX14" fmla="*/ 83804 w 90956"/>
                <a:gd name="connsiteY14" fmla="*/ 201049 h 257295"/>
                <a:gd name="connsiteX15" fmla="*/ 64334 w 90956"/>
                <a:gd name="connsiteY15" fmla="*/ 247083 h 257295"/>
                <a:gd name="connsiteX16" fmla="*/ 44864 w 90956"/>
                <a:gd name="connsiteY16" fmla="*/ 202693 h 257295"/>
                <a:gd name="connsiteX17" fmla="*/ 44864 w 90956"/>
                <a:gd name="connsiteY17" fmla="*/ 88431 h 2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956" h="257295">
                  <a:moveTo>
                    <a:pt x="44864" y="88431"/>
                  </a:moveTo>
                  <a:lnTo>
                    <a:pt x="86419" y="88431"/>
                  </a:lnTo>
                  <a:lnTo>
                    <a:pt x="86419" y="75690"/>
                  </a:lnTo>
                  <a:lnTo>
                    <a:pt x="44864" y="75690"/>
                  </a:lnTo>
                  <a:lnTo>
                    <a:pt x="44864" y="63"/>
                  </a:lnTo>
                  <a:lnTo>
                    <a:pt x="37599" y="63"/>
                  </a:lnTo>
                  <a:cubicBezTo>
                    <a:pt x="37308" y="33766"/>
                    <a:pt x="28590" y="77745"/>
                    <a:pt x="112" y="79389"/>
                  </a:cubicBezTo>
                  <a:lnTo>
                    <a:pt x="112" y="88431"/>
                  </a:lnTo>
                  <a:lnTo>
                    <a:pt x="24812" y="88431"/>
                  </a:lnTo>
                  <a:lnTo>
                    <a:pt x="24812" y="201871"/>
                  </a:lnTo>
                  <a:cubicBezTo>
                    <a:pt x="24812" y="252426"/>
                    <a:pt x="51838" y="257358"/>
                    <a:pt x="62299" y="257358"/>
                  </a:cubicBezTo>
                  <a:cubicBezTo>
                    <a:pt x="82932" y="257358"/>
                    <a:pt x="91069" y="228176"/>
                    <a:pt x="91069" y="201871"/>
                  </a:cubicBezTo>
                  <a:lnTo>
                    <a:pt x="91069" y="178443"/>
                  </a:lnTo>
                  <a:lnTo>
                    <a:pt x="83804" y="178443"/>
                  </a:lnTo>
                  <a:lnTo>
                    <a:pt x="83804" y="201049"/>
                  </a:lnTo>
                  <a:cubicBezTo>
                    <a:pt x="83804" y="231464"/>
                    <a:pt x="75086" y="247083"/>
                    <a:pt x="64334" y="247083"/>
                  </a:cubicBezTo>
                  <a:cubicBezTo>
                    <a:pt x="44864" y="247083"/>
                    <a:pt x="44864" y="209680"/>
                    <a:pt x="44864" y="202693"/>
                  </a:cubicBezTo>
                  <a:lnTo>
                    <a:pt x="44864" y="88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8" name="Dowolny kształt: kształt 4527">
              <a:extLst>
                <a:ext uri="{FF2B5EF4-FFF2-40B4-BE49-F238E27FC236}">
                  <a16:creationId xmlns:a16="http://schemas.microsoft.com/office/drawing/2014/main" id="{027EA0A2-E564-4673-F436-98B9E939A38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85907" y="6952349"/>
              <a:ext cx="146170" cy="285244"/>
            </a:xfrm>
            <a:custGeom>
              <a:avLst/>
              <a:gdLst>
                <a:gd name="connsiteX0" fmla="*/ 22782 w 146170"/>
                <a:gd name="connsiteY0" fmla="*/ 254070 h 285244"/>
                <a:gd name="connsiteX1" fmla="*/ 115 w 146170"/>
                <a:gd name="connsiteY1" fmla="*/ 272566 h 285244"/>
                <a:gd name="connsiteX2" fmla="*/ 115 w 146170"/>
                <a:gd name="connsiteY2" fmla="*/ 285307 h 285244"/>
                <a:gd name="connsiteX3" fmla="*/ 32953 w 146170"/>
                <a:gd name="connsiteY3" fmla="*/ 284074 h 285244"/>
                <a:gd name="connsiteX4" fmla="*/ 65500 w 146170"/>
                <a:gd name="connsiteY4" fmla="*/ 285307 h 285244"/>
                <a:gd name="connsiteX5" fmla="*/ 65500 w 146170"/>
                <a:gd name="connsiteY5" fmla="*/ 272566 h 285244"/>
                <a:gd name="connsiteX6" fmla="*/ 42833 w 146170"/>
                <a:gd name="connsiteY6" fmla="*/ 254070 h 285244"/>
                <a:gd name="connsiteX7" fmla="*/ 42833 w 146170"/>
                <a:gd name="connsiteY7" fmla="*/ 178443 h 285244"/>
                <a:gd name="connsiteX8" fmla="*/ 82064 w 146170"/>
                <a:gd name="connsiteY8" fmla="*/ 112681 h 285244"/>
                <a:gd name="connsiteX9" fmla="*/ 103568 w 146170"/>
                <a:gd name="connsiteY9" fmla="*/ 158304 h 285244"/>
                <a:gd name="connsiteX10" fmla="*/ 103568 w 146170"/>
                <a:gd name="connsiteY10" fmla="*/ 254070 h 285244"/>
                <a:gd name="connsiteX11" fmla="*/ 80902 w 146170"/>
                <a:gd name="connsiteY11" fmla="*/ 272566 h 285244"/>
                <a:gd name="connsiteX12" fmla="*/ 80902 w 146170"/>
                <a:gd name="connsiteY12" fmla="*/ 285307 h 285244"/>
                <a:gd name="connsiteX13" fmla="*/ 113739 w 146170"/>
                <a:gd name="connsiteY13" fmla="*/ 284074 h 285244"/>
                <a:gd name="connsiteX14" fmla="*/ 146286 w 146170"/>
                <a:gd name="connsiteY14" fmla="*/ 285307 h 285244"/>
                <a:gd name="connsiteX15" fmla="*/ 146286 w 146170"/>
                <a:gd name="connsiteY15" fmla="*/ 272566 h 285244"/>
                <a:gd name="connsiteX16" fmla="*/ 123619 w 146170"/>
                <a:gd name="connsiteY16" fmla="*/ 260235 h 285244"/>
                <a:gd name="connsiteX17" fmla="*/ 123619 w 146170"/>
                <a:gd name="connsiteY17" fmla="*/ 181731 h 285244"/>
                <a:gd name="connsiteX18" fmla="*/ 114611 w 146170"/>
                <a:gd name="connsiteY18" fmla="*/ 118846 h 285244"/>
                <a:gd name="connsiteX19" fmla="*/ 84098 w 146170"/>
                <a:gd name="connsiteY19" fmla="*/ 103639 h 285244"/>
                <a:gd name="connsiteX20" fmla="*/ 41962 w 146170"/>
                <a:gd name="connsiteY20" fmla="*/ 143918 h 285244"/>
                <a:gd name="connsiteX21" fmla="*/ 41962 w 146170"/>
                <a:gd name="connsiteY21" fmla="*/ 63 h 285244"/>
                <a:gd name="connsiteX22" fmla="*/ 115 w 146170"/>
                <a:gd name="connsiteY22" fmla="*/ 4584 h 285244"/>
                <a:gd name="connsiteX23" fmla="*/ 115 w 146170"/>
                <a:gd name="connsiteY23" fmla="*/ 17325 h 285244"/>
                <a:gd name="connsiteX24" fmla="*/ 22782 w 146170"/>
                <a:gd name="connsiteY24" fmla="*/ 40342 h 285244"/>
                <a:gd name="connsiteX25" fmla="*/ 22782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782" y="254070"/>
                  </a:moveTo>
                  <a:cubicBezTo>
                    <a:pt x="22782" y="272566"/>
                    <a:pt x="19586" y="272566"/>
                    <a:pt x="115" y="272566"/>
                  </a:cubicBezTo>
                  <a:lnTo>
                    <a:pt x="115" y="285307"/>
                  </a:lnTo>
                  <a:cubicBezTo>
                    <a:pt x="10286" y="284896"/>
                    <a:pt x="25107" y="284074"/>
                    <a:pt x="32953" y="284074"/>
                  </a:cubicBezTo>
                  <a:cubicBezTo>
                    <a:pt x="40508" y="284074"/>
                    <a:pt x="55620" y="284896"/>
                    <a:pt x="65500" y="285307"/>
                  </a:cubicBezTo>
                  <a:lnTo>
                    <a:pt x="65500" y="272566"/>
                  </a:lnTo>
                  <a:cubicBezTo>
                    <a:pt x="46030" y="272566"/>
                    <a:pt x="42833" y="272566"/>
                    <a:pt x="42833" y="254070"/>
                  </a:cubicBezTo>
                  <a:lnTo>
                    <a:pt x="42833" y="178443"/>
                  </a:lnTo>
                  <a:cubicBezTo>
                    <a:pt x="42833" y="135698"/>
                    <a:pt x="63466" y="112681"/>
                    <a:pt x="82064" y="112681"/>
                  </a:cubicBezTo>
                  <a:cubicBezTo>
                    <a:pt x="100372" y="112681"/>
                    <a:pt x="103568" y="134876"/>
                    <a:pt x="103568" y="158304"/>
                  </a:cubicBezTo>
                  <a:lnTo>
                    <a:pt x="103568" y="254070"/>
                  </a:lnTo>
                  <a:cubicBezTo>
                    <a:pt x="103568" y="272566"/>
                    <a:pt x="100372" y="272566"/>
                    <a:pt x="80902" y="272566"/>
                  </a:cubicBezTo>
                  <a:lnTo>
                    <a:pt x="80902" y="285307"/>
                  </a:lnTo>
                  <a:cubicBezTo>
                    <a:pt x="91072" y="284896"/>
                    <a:pt x="105893" y="284074"/>
                    <a:pt x="113739" y="284074"/>
                  </a:cubicBezTo>
                  <a:cubicBezTo>
                    <a:pt x="121295" y="284074"/>
                    <a:pt x="136406" y="284896"/>
                    <a:pt x="146286" y="285307"/>
                  </a:cubicBezTo>
                  <a:lnTo>
                    <a:pt x="146286" y="272566"/>
                  </a:lnTo>
                  <a:cubicBezTo>
                    <a:pt x="131175" y="272566"/>
                    <a:pt x="123910" y="272566"/>
                    <a:pt x="123619" y="260235"/>
                  </a:cubicBezTo>
                  <a:lnTo>
                    <a:pt x="123619" y="181731"/>
                  </a:lnTo>
                  <a:cubicBezTo>
                    <a:pt x="123619" y="146384"/>
                    <a:pt x="123619" y="133643"/>
                    <a:pt x="114611" y="118846"/>
                  </a:cubicBezTo>
                  <a:cubicBezTo>
                    <a:pt x="110542" y="111859"/>
                    <a:pt x="100953" y="103639"/>
                    <a:pt x="84098" y="103639"/>
                  </a:cubicBezTo>
                  <a:cubicBezTo>
                    <a:pt x="59688" y="103639"/>
                    <a:pt x="46902" y="128299"/>
                    <a:pt x="41962" y="143918"/>
                  </a:cubicBezTo>
                  <a:lnTo>
                    <a:pt x="41962" y="63"/>
                  </a:lnTo>
                  <a:lnTo>
                    <a:pt x="115" y="4584"/>
                  </a:lnTo>
                  <a:lnTo>
                    <a:pt x="115" y="17325"/>
                  </a:lnTo>
                  <a:cubicBezTo>
                    <a:pt x="20457" y="17325"/>
                    <a:pt x="22782" y="20202"/>
                    <a:pt x="22782" y="40342"/>
                  </a:cubicBezTo>
                  <a:lnTo>
                    <a:pt x="22782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9" name="Dowolny kształt: kształt 4528">
              <a:extLst>
                <a:ext uri="{FF2B5EF4-FFF2-40B4-BE49-F238E27FC236}">
                  <a16:creationId xmlns:a16="http://schemas.microsoft.com/office/drawing/2014/main" id="{457B22DE-A369-8FD7-5CCA-6A59CAA9566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46188" y="7053459"/>
              <a:ext cx="112461" cy="188655"/>
            </a:xfrm>
            <a:custGeom>
              <a:avLst/>
              <a:gdLst>
                <a:gd name="connsiteX0" fmla="*/ 24531 w 112461"/>
                <a:gd name="connsiteY0" fmla="*/ 80622 h 188655"/>
                <a:gd name="connsiteX1" fmla="*/ 60565 w 112461"/>
                <a:gd name="connsiteY1" fmla="*/ 9105 h 188655"/>
                <a:gd name="connsiteX2" fmla="*/ 93403 w 112461"/>
                <a:gd name="connsiteY2" fmla="*/ 80622 h 188655"/>
                <a:gd name="connsiteX3" fmla="*/ 24531 w 112461"/>
                <a:gd name="connsiteY3" fmla="*/ 80622 h 188655"/>
                <a:gd name="connsiteX4" fmla="*/ 24241 w 112461"/>
                <a:gd name="connsiteY4" fmla="*/ 89253 h 188655"/>
                <a:gd name="connsiteX5" fmla="*/ 105317 w 112461"/>
                <a:gd name="connsiteY5" fmla="*/ 89253 h 188655"/>
                <a:gd name="connsiteX6" fmla="*/ 112582 w 112461"/>
                <a:gd name="connsiteY6" fmla="*/ 80622 h 188655"/>
                <a:gd name="connsiteX7" fmla="*/ 60565 w 112461"/>
                <a:gd name="connsiteY7" fmla="*/ 63 h 188655"/>
                <a:gd name="connsiteX8" fmla="*/ 121 w 112461"/>
                <a:gd name="connsiteY8" fmla="*/ 93774 h 188655"/>
                <a:gd name="connsiteX9" fmla="*/ 64052 w 112461"/>
                <a:gd name="connsiteY9" fmla="*/ 188719 h 188655"/>
                <a:gd name="connsiteX10" fmla="*/ 112582 w 112461"/>
                <a:gd name="connsiteY10" fmla="*/ 135287 h 188655"/>
                <a:gd name="connsiteX11" fmla="*/ 108804 w 112461"/>
                <a:gd name="connsiteY11" fmla="*/ 130355 h 188655"/>
                <a:gd name="connsiteX12" fmla="*/ 105027 w 112461"/>
                <a:gd name="connsiteY12" fmla="*/ 136109 h 188655"/>
                <a:gd name="connsiteX13" fmla="*/ 65796 w 112461"/>
                <a:gd name="connsiteY13" fmla="*/ 178443 h 188655"/>
                <a:gd name="connsiteX14" fmla="*/ 32958 w 112461"/>
                <a:gd name="connsiteY14" fmla="*/ 150905 h 188655"/>
                <a:gd name="connsiteX15" fmla="*/ 24241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31" y="80622"/>
                  </a:moveTo>
                  <a:cubicBezTo>
                    <a:pt x="26275" y="19380"/>
                    <a:pt x="50685" y="9105"/>
                    <a:pt x="60565" y="9105"/>
                  </a:cubicBezTo>
                  <a:cubicBezTo>
                    <a:pt x="90497" y="9105"/>
                    <a:pt x="93403" y="64592"/>
                    <a:pt x="93403" y="80622"/>
                  </a:cubicBezTo>
                  <a:lnTo>
                    <a:pt x="24531" y="80622"/>
                  </a:lnTo>
                  <a:close/>
                  <a:moveTo>
                    <a:pt x="24241" y="89253"/>
                  </a:moveTo>
                  <a:lnTo>
                    <a:pt x="105317" y="89253"/>
                  </a:lnTo>
                  <a:cubicBezTo>
                    <a:pt x="111710" y="89253"/>
                    <a:pt x="112582" y="89253"/>
                    <a:pt x="112582" y="80622"/>
                  </a:cubicBezTo>
                  <a:cubicBezTo>
                    <a:pt x="112582" y="39931"/>
                    <a:pt x="96890" y="63"/>
                    <a:pt x="60565" y="63"/>
                  </a:cubicBezTo>
                  <a:cubicBezTo>
                    <a:pt x="26856" y="63"/>
                    <a:pt x="121" y="42397"/>
                    <a:pt x="121" y="93774"/>
                  </a:cubicBezTo>
                  <a:cubicBezTo>
                    <a:pt x="121" y="148850"/>
                    <a:pt x="30634" y="188719"/>
                    <a:pt x="64052" y="188719"/>
                  </a:cubicBezTo>
                  <a:cubicBezTo>
                    <a:pt x="99505" y="188719"/>
                    <a:pt x="112582" y="143096"/>
                    <a:pt x="112582" y="135287"/>
                  </a:cubicBezTo>
                  <a:cubicBezTo>
                    <a:pt x="112582" y="131177"/>
                    <a:pt x="110257" y="130355"/>
                    <a:pt x="108804" y="130355"/>
                  </a:cubicBezTo>
                  <a:cubicBezTo>
                    <a:pt x="106189" y="130355"/>
                    <a:pt x="105608" y="132821"/>
                    <a:pt x="105027" y="136109"/>
                  </a:cubicBezTo>
                  <a:cubicBezTo>
                    <a:pt x="94856" y="178443"/>
                    <a:pt x="68702" y="178443"/>
                    <a:pt x="65796" y="178443"/>
                  </a:cubicBezTo>
                  <a:cubicBezTo>
                    <a:pt x="51266" y="178443"/>
                    <a:pt x="39642" y="166113"/>
                    <a:pt x="32958" y="150905"/>
                  </a:cubicBezTo>
                  <a:cubicBezTo>
                    <a:pt x="24241" y="131177"/>
                    <a:pt x="24241" y="104050"/>
                    <a:pt x="24241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0" name="Dowolny kształt: kształt 4529">
              <a:extLst>
                <a:ext uri="{FF2B5EF4-FFF2-40B4-BE49-F238E27FC236}">
                  <a16:creationId xmlns:a16="http://schemas.microsoft.com/office/drawing/2014/main" id="{CC8E002E-BB6E-6BEA-78FE-AC2892D8C9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69302" y="7060446"/>
              <a:ext cx="199059" cy="181668"/>
            </a:xfrm>
            <a:custGeom>
              <a:avLst/>
              <a:gdLst>
                <a:gd name="connsiteX0" fmla="*/ 174778 w 199059"/>
                <a:gd name="connsiteY0" fmla="*/ 39109 h 181668"/>
                <a:gd name="connsiteX1" fmla="*/ 199188 w 199059"/>
                <a:gd name="connsiteY1" fmla="*/ 12804 h 181668"/>
                <a:gd name="connsiteX2" fmla="*/ 199188 w 199059"/>
                <a:gd name="connsiteY2" fmla="*/ 63 h 181668"/>
                <a:gd name="connsiteX3" fmla="*/ 177974 w 199059"/>
                <a:gd name="connsiteY3" fmla="*/ 1296 h 181668"/>
                <a:gd name="connsiteX4" fmla="*/ 150949 w 199059"/>
                <a:gd name="connsiteY4" fmla="*/ 63 h 181668"/>
                <a:gd name="connsiteX5" fmla="*/ 150949 w 199059"/>
                <a:gd name="connsiteY5" fmla="*/ 12804 h 181668"/>
                <a:gd name="connsiteX6" fmla="*/ 167803 w 199059"/>
                <a:gd name="connsiteY6" fmla="*/ 32533 h 181668"/>
                <a:gd name="connsiteX7" fmla="*/ 166350 w 199059"/>
                <a:gd name="connsiteY7" fmla="*/ 41164 h 181668"/>
                <a:gd name="connsiteX8" fmla="*/ 139906 w 199059"/>
                <a:gd name="connsiteY8" fmla="*/ 146384 h 181668"/>
                <a:gd name="connsiteX9" fmla="*/ 111137 w 199059"/>
                <a:gd name="connsiteY9" fmla="*/ 31711 h 181668"/>
                <a:gd name="connsiteX10" fmla="*/ 109684 w 199059"/>
                <a:gd name="connsiteY10" fmla="*/ 23902 h 181668"/>
                <a:gd name="connsiteX11" fmla="*/ 126829 w 199059"/>
                <a:gd name="connsiteY11" fmla="*/ 12804 h 181668"/>
                <a:gd name="connsiteX12" fmla="*/ 126829 w 199059"/>
                <a:gd name="connsiteY12" fmla="*/ 63 h 181668"/>
                <a:gd name="connsiteX13" fmla="*/ 96607 w 199059"/>
                <a:gd name="connsiteY13" fmla="*/ 1296 h 181668"/>
                <a:gd name="connsiteX14" fmla="*/ 70744 w 199059"/>
                <a:gd name="connsiteY14" fmla="*/ 63 h 181668"/>
                <a:gd name="connsiteX15" fmla="*/ 70744 w 199059"/>
                <a:gd name="connsiteY15" fmla="*/ 12804 h 181668"/>
                <a:gd name="connsiteX16" fmla="*/ 89051 w 199059"/>
                <a:gd name="connsiteY16" fmla="*/ 18969 h 181668"/>
                <a:gd name="connsiteX17" fmla="*/ 95735 w 199059"/>
                <a:gd name="connsiteY17" fmla="*/ 41575 h 181668"/>
                <a:gd name="connsiteX18" fmla="*/ 70744 w 199059"/>
                <a:gd name="connsiteY18" fmla="*/ 141041 h 181668"/>
                <a:gd name="connsiteX19" fmla="*/ 43137 w 199059"/>
                <a:gd name="connsiteY19" fmla="*/ 31300 h 181668"/>
                <a:gd name="connsiteX20" fmla="*/ 41684 w 199059"/>
                <a:gd name="connsiteY20" fmla="*/ 23902 h 181668"/>
                <a:gd name="connsiteX21" fmla="*/ 58829 w 199059"/>
                <a:gd name="connsiteY21" fmla="*/ 12804 h 181668"/>
                <a:gd name="connsiteX22" fmla="*/ 58829 w 199059"/>
                <a:gd name="connsiteY22" fmla="*/ 63 h 181668"/>
                <a:gd name="connsiteX23" fmla="*/ 27154 w 199059"/>
                <a:gd name="connsiteY23" fmla="*/ 1296 h 181668"/>
                <a:gd name="connsiteX24" fmla="*/ 129 w 199059"/>
                <a:gd name="connsiteY24" fmla="*/ 63 h 181668"/>
                <a:gd name="connsiteX25" fmla="*/ 129 w 199059"/>
                <a:gd name="connsiteY25" fmla="*/ 12804 h 181668"/>
                <a:gd name="connsiteX26" fmla="*/ 21633 w 199059"/>
                <a:gd name="connsiteY26" fmla="*/ 27190 h 181668"/>
                <a:gd name="connsiteX27" fmla="*/ 58248 w 199059"/>
                <a:gd name="connsiteY27" fmla="*/ 172689 h 181668"/>
                <a:gd name="connsiteX28" fmla="*/ 64351 w 199059"/>
                <a:gd name="connsiteY28" fmla="*/ 181731 h 181668"/>
                <a:gd name="connsiteX29" fmla="*/ 70163 w 199059"/>
                <a:gd name="connsiteY29" fmla="*/ 173511 h 181668"/>
                <a:gd name="connsiteX30" fmla="*/ 99513 w 199059"/>
                <a:gd name="connsiteY30" fmla="*/ 57194 h 181668"/>
                <a:gd name="connsiteX31" fmla="*/ 129154 w 199059"/>
                <a:gd name="connsiteY31" fmla="*/ 173922 h 181668"/>
                <a:gd name="connsiteX32" fmla="*/ 134966 w 199059"/>
                <a:gd name="connsiteY32" fmla="*/ 181731 h 181668"/>
                <a:gd name="connsiteX33" fmla="*/ 140778 w 199059"/>
                <a:gd name="connsiteY33" fmla="*/ 173922 h 181668"/>
                <a:gd name="connsiteX34" fmla="*/ 174778 w 199059"/>
                <a:gd name="connsiteY34" fmla="*/ 39109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9059" h="181668">
                  <a:moveTo>
                    <a:pt x="174778" y="39109"/>
                  </a:moveTo>
                  <a:cubicBezTo>
                    <a:pt x="180008" y="18558"/>
                    <a:pt x="189017" y="13215"/>
                    <a:pt x="199188" y="12804"/>
                  </a:cubicBezTo>
                  <a:lnTo>
                    <a:pt x="199188" y="63"/>
                  </a:lnTo>
                  <a:cubicBezTo>
                    <a:pt x="192795" y="885"/>
                    <a:pt x="184367" y="1296"/>
                    <a:pt x="177974" y="1296"/>
                  </a:cubicBezTo>
                  <a:cubicBezTo>
                    <a:pt x="169547" y="1296"/>
                    <a:pt x="156470" y="474"/>
                    <a:pt x="150949" y="63"/>
                  </a:cubicBezTo>
                  <a:lnTo>
                    <a:pt x="150949" y="12804"/>
                  </a:lnTo>
                  <a:cubicBezTo>
                    <a:pt x="161410" y="13215"/>
                    <a:pt x="167803" y="20614"/>
                    <a:pt x="167803" y="32533"/>
                  </a:cubicBezTo>
                  <a:cubicBezTo>
                    <a:pt x="167803" y="34999"/>
                    <a:pt x="167803" y="35821"/>
                    <a:pt x="166350" y="41164"/>
                  </a:cubicBezTo>
                  <a:lnTo>
                    <a:pt x="139906" y="146384"/>
                  </a:lnTo>
                  <a:lnTo>
                    <a:pt x="111137" y="31711"/>
                  </a:lnTo>
                  <a:cubicBezTo>
                    <a:pt x="109974" y="26779"/>
                    <a:pt x="109684" y="25957"/>
                    <a:pt x="109684" y="23902"/>
                  </a:cubicBezTo>
                  <a:cubicBezTo>
                    <a:pt x="109684" y="12804"/>
                    <a:pt x="121017" y="12804"/>
                    <a:pt x="126829" y="12804"/>
                  </a:cubicBezTo>
                  <a:lnTo>
                    <a:pt x="126829" y="63"/>
                  </a:lnTo>
                  <a:cubicBezTo>
                    <a:pt x="118402" y="474"/>
                    <a:pt x="103581" y="1296"/>
                    <a:pt x="96607" y="1296"/>
                  </a:cubicBezTo>
                  <a:cubicBezTo>
                    <a:pt x="87889" y="1296"/>
                    <a:pt x="79462" y="885"/>
                    <a:pt x="70744" y="63"/>
                  </a:cubicBezTo>
                  <a:lnTo>
                    <a:pt x="70744" y="12804"/>
                  </a:lnTo>
                  <a:cubicBezTo>
                    <a:pt x="81496" y="12804"/>
                    <a:pt x="86146" y="13626"/>
                    <a:pt x="89051" y="18969"/>
                  </a:cubicBezTo>
                  <a:cubicBezTo>
                    <a:pt x="90504" y="21436"/>
                    <a:pt x="93701" y="33766"/>
                    <a:pt x="95735" y="41575"/>
                  </a:cubicBezTo>
                  <a:lnTo>
                    <a:pt x="70744" y="141041"/>
                  </a:lnTo>
                  <a:lnTo>
                    <a:pt x="43137" y="31300"/>
                  </a:lnTo>
                  <a:cubicBezTo>
                    <a:pt x="41684" y="26368"/>
                    <a:pt x="41684" y="25546"/>
                    <a:pt x="41684" y="23902"/>
                  </a:cubicBezTo>
                  <a:cubicBezTo>
                    <a:pt x="41684" y="12804"/>
                    <a:pt x="53017" y="12804"/>
                    <a:pt x="58829" y="12804"/>
                  </a:cubicBezTo>
                  <a:lnTo>
                    <a:pt x="58829" y="63"/>
                  </a:lnTo>
                  <a:cubicBezTo>
                    <a:pt x="50111" y="474"/>
                    <a:pt x="33838" y="1296"/>
                    <a:pt x="27154" y="1296"/>
                  </a:cubicBezTo>
                  <a:cubicBezTo>
                    <a:pt x="25992" y="1296"/>
                    <a:pt x="10590" y="885"/>
                    <a:pt x="129" y="63"/>
                  </a:cubicBezTo>
                  <a:lnTo>
                    <a:pt x="129" y="12804"/>
                  </a:lnTo>
                  <a:cubicBezTo>
                    <a:pt x="14659" y="12804"/>
                    <a:pt x="18146" y="14037"/>
                    <a:pt x="21633" y="27190"/>
                  </a:cubicBezTo>
                  <a:lnTo>
                    <a:pt x="58248" y="172689"/>
                  </a:lnTo>
                  <a:cubicBezTo>
                    <a:pt x="59701" y="178443"/>
                    <a:pt x="60573" y="181731"/>
                    <a:pt x="64351" y="181731"/>
                  </a:cubicBezTo>
                  <a:cubicBezTo>
                    <a:pt x="68128" y="181731"/>
                    <a:pt x="68710" y="179265"/>
                    <a:pt x="70163" y="173511"/>
                  </a:cubicBezTo>
                  <a:lnTo>
                    <a:pt x="99513" y="57194"/>
                  </a:lnTo>
                  <a:lnTo>
                    <a:pt x="129154" y="173922"/>
                  </a:lnTo>
                  <a:cubicBezTo>
                    <a:pt x="130316" y="178443"/>
                    <a:pt x="131188" y="181731"/>
                    <a:pt x="134966" y="181731"/>
                  </a:cubicBezTo>
                  <a:cubicBezTo>
                    <a:pt x="138744" y="181731"/>
                    <a:pt x="139615" y="178032"/>
                    <a:pt x="140778" y="173922"/>
                  </a:cubicBezTo>
                  <a:lnTo>
                    <a:pt x="174778" y="3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1" name="Dowolny kształt: kształt 4530">
              <a:extLst>
                <a:ext uri="{FF2B5EF4-FFF2-40B4-BE49-F238E27FC236}">
                  <a16:creationId xmlns:a16="http://schemas.microsoft.com/office/drawing/2014/main" id="{E8D30E0E-256F-6475-364D-87CA613CF9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83247" y="6952349"/>
              <a:ext cx="146170" cy="285244"/>
            </a:xfrm>
            <a:custGeom>
              <a:avLst/>
              <a:gdLst>
                <a:gd name="connsiteX0" fmla="*/ 22803 w 146170"/>
                <a:gd name="connsiteY0" fmla="*/ 254070 h 285244"/>
                <a:gd name="connsiteX1" fmla="*/ 136 w 146170"/>
                <a:gd name="connsiteY1" fmla="*/ 272566 h 285244"/>
                <a:gd name="connsiteX2" fmla="*/ 136 w 146170"/>
                <a:gd name="connsiteY2" fmla="*/ 285307 h 285244"/>
                <a:gd name="connsiteX3" fmla="*/ 32973 w 146170"/>
                <a:gd name="connsiteY3" fmla="*/ 284074 h 285244"/>
                <a:gd name="connsiteX4" fmla="*/ 65520 w 146170"/>
                <a:gd name="connsiteY4" fmla="*/ 285307 h 285244"/>
                <a:gd name="connsiteX5" fmla="*/ 65520 w 146170"/>
                <a:gd name="connsiteY5" fmla="*/ 272566 h 285244"/>
                <a:gd name="connsiteX6" fmla="*/ 42854 w 146170"/>
                <a:gd name="connsiteY6" fmla="*/ 254070 h 285244"/>
                <a:gd name="connsiteX7" fmla="*/ 42854 w 146170"/>
                <a:gd name="connsiteY7" fmla="*/ 178443 h 285244"/>
                <a:gd name="connsiteX8" fmla="*/ 82084 w 146170"/>
                <a:gd name="connsiteY8" fmla="*/ 112681 h 285244"/>
                <a:gd name="connsiteX9" fmla="*/ 103589 w 146170"/>
                <a:gd name="connsiteY9" fmla="*/ 158304 h 285244"/>
                <a:gd name="connsiteX10" fmla="*/ 103589 w 146170"/>
                <a:gd name="connsiteY10" fmla="*/ 254070 h 285244"/>
                <a:gd name="connsiteX11" fmla="*/ 80922 w 146170"/>
                <a:gd name="connsiteY11" fmla="*/ 272566 h 285244"/>
                <a:gd name="connsiteX12" fmla="*/ 80922 w 146170"/>
                <a:gd name="connsiteY12" fmla="*/ 285307 h 285244"/>
                <a:gd name="connsiteX13" fmla="*/ 113759 w 146170"/>
                <a:gd name="connsiteY13" fmla="*/ 284074 h 285244"/>
                <a:gd name="connsiteX14" fmla="*/ 146306 w 146170"/>
                <a:gd name="connsiteY14" fmla="*/ 285307 h 285244"/>
                <a:gd name="connsiteX15" fmla="*/ 146306 w 146170"/>
                <a:gd name="connsiteY15" fmla="*/ 272566 h 285244"/>
                <a:gd name="connsiteX16" fmla="*/ 123640 w 146170"/>
                <a:gd name="connsiteY16" fmla="*/ 260235 h 285244"/>
                <a:gd name="connsiteX17" fmla="*/ 123640 w 146170"/>
                <a:gd name="connsiteY17" fmla="*/ 181731 h 285244"/>
                <a:gd name="connsiteX18" fmla="*/ 114631 w 146170"/>
                <a:gd name="connsiteY18" fmla="*/ 118846 h 285244"/>
                <a:gd name="connsiteX19" fmla="*/ 84119 w 146170"/>
                <a:gd name="connsiteY19" fmla="*/ 103639 h 285244"/>
                <a:gd name="connsiteX20" fmla="*/ 41982 w 146170"/>
                <a:gd name="connsiteY20" fmla="*/ 143918 h 285244"/>
                <a:gd name="connsiteX21" fmla="*/ 41982 w 146170"/>
                <a:gd name="connsiteY21" fmla="*/ 63 h 285244"/>
                <a:gd name="connsiteX22" fmla="*/ 136 w 146170"/>
                <a:gd name="connsiteY22" fmla="*/ 4584 h 285244"/>
                <a:gd name="connsiteX23" fmla="*/ 136 w 146170"/>
                <a:gd name="connsiteY23" fmla="*/ 17325 h 285244"/>
                <a:gd name="connsiteX24" fmla="*/ 22803 w 146170"/>
                <a:gd name="connsiteY24" fmla="*/ 40342 h 285244"/>
                <a:gd name="connsiteX25" fmla="*/ 22803 w 146170"/>
                <a:gd name="connsiteY25" fmla="*/ 254070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170" h="285244">
                  <a:moveTo>
                    <a:pt x="22803" y="254070"/>
                  </a:moveTo>
                  <a:cubicBezTo>
                    <a:pt x="22803" y="272566"/>
                    <a:pt x="19606" y="272566"/>
                    <a:pt x="136" y="272566"/>
                  </a:cubicBezTo>
                  <a:lnTo>
                    <a:pt x="136" y="285307"/>
                  </a:lnTo>
                  <a:cubicBezTo>
                    <a:pt x="10307" y="284896"/>
                    <a:pt x="25127" y="284074"/>
                    <a:pt x="32973" y="284074"/>
                  </a:cubicBezTo>
                  <a:cubicBezTo>
                    <a:pt x="40529" y="284074"/>
                    <a:pt x="55640" y="284896"/>
                    <a:pt x="65520" y="285307"/>
                  </a:cubicBezTo>
                  <a:lnTo>
                    <a:pt x="65520" y="272566"/>
                  </a:lnTo>
                  <a:cubicBezTo>
                    <a:pt x="46050" y="272566"/>
                    <a:pt x="42854" y="272566"/>
                    <a:pt x="42854" y="254070"/>
                  </a:cubicBezTo>
                  <a:lnTo>
                    <a:pt x="42854" y="178443"/>
                  </a:lnTo>
                  <a:cubicBezTo>
                    <a:pt x="42854" y="135698"/>
                    <a:pt x="63486" y="112681"/>
                    <a:pt x="82084" y="112681"/>
                  </a:cubicBezTo>
                  <a:cubicBezTo>
                    <a:pt x="100392" y="112681"/>
                    <a:pt x="103589" y="134876"/>
                    <a:pt x="103589" y="158304"/>
                  </a:cubicBezTo>
                  <a:lnTo>
                    <a:pt x="103589" y="254070"/>
                  </a:lnTo>
                  <a:cubicBezTo>
                    <a:pt x="103589" y="272566"/>
                    <a:pt x="100392" y="272566"/>
                    <a:pt x="80922" y="272566"/>
                  </a:cubicBezTo>
                  <a:lnTo>
                    <a:pt x="80922" y="285307"/>
                  </a:lnTo>
                  <a:cubicBezTo>
                    <a:pt x="91093" y="284896"/>
                    <a:pt x="105913" y="284074"/>
                    <a:pt x="113759" y="284074"/>
                  </a:cubicBezTo>
                  <a:cubicBezTo>
                    <a:pt x="121315" y="284074"/>
                    <a:pt x="136426" y="284896"/>
                    <a:pt x="146306" y="285307"/>
                  </a:cubicBezTo>
                  <a:lnTo>
                    <a:pt x="146306" y="272566"/>
                  </a:lnTo>
                  <a:cubicBezTo>
                    <a:pt x="131195" y="272566"/>
                    <a:pt x="123930" y="272566"/>
                    <a:pt x="123640" y="260235"/>
                  </a:cubicBezTo>
                  <a:lnTo>
                    <a:pt x="123640" y="181731"/>
                  </a:lnTo>
                  <a:cubicBezTo>
                    <a:pt x="123640" y="146384"/>
                    <a:pt x="123640" y="133643"/>
                    <a:pt x="114631" y="118846"/>
                  </a:cubicBezTo>
                  <a:cubicBezTo>
                    <a:pt x="110563" y="111859"/>
                    <a:pt x="100973" y="103639"/>
                    <a:pt x="84119" y="103639"/>
                  </a:cubicBezTo>
                  <a:cubicBezTo>
                    <a:pt x="59708" y="103639"/>
                    <a:pt x="46922" y="128299"/>
                    <a:pt x="41982" y="143918"/>
                  </a:cubicBezTo>
                  <a:lnTo>
                    <a:pt x="41982" y="63"/>
                  </a:lnTo>
                  <a:lnTo>
                    <a:pt x="136" y="4584"/>
                  </a:lnTo>
                  <a:lnTo>
                    <a:pt x="136" y="17325"/>
                  </a:lnTo>
                  <a:cubicBezTo>
                    <a:pt x="20478" y="17325"/>
                    <a:pt x="22803" y="20202"/>
                    <a:pt x="22803" y="40342"/>
                  </a:cubicBezTo>
                  <a:lnTo>
                    <a:pt x="22803" y="254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2" name="Dowolny kształt: kształt 4531">
              <a:extLst>
                <a:ext uri="{FF2B5EF4-FFF2-40B4-BE49-F238E27FC236}">
                  <a16:creationId xmlns:a16="http://schemas.microsoft.com/office/drawing/2014/main" id="{C74EAEE1-77E2-6C48-3BF1-E87AA441FDC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3528" y="7053459"/>
              <a:ext cx="128734" cy="188655"/>
            </a:xfrm>
            <a:custGeom>
              <a:avLst/>
              <a:gdLst>
                <a:gd name="connsiteX0" fmla="*/ 128876 w 128734"/>
                <a:gd name="connsiteY0" fmla="*/ 96240 h 188655"/>
                <a:gd name="connsiteX1" fmla="*/ 64654 w 128734"/>
                <a:gd name="connsiteY1" fmla="*/ 63 h 188655"/>
                <a:gd name="connsiteX2" fmla="*/ 141 w 128734"/>
                <a:gd name="connsiteY2" fmla="*/ 96240 h 188655"/>
                <a:gd name="connsiteX3" fmla="*/ 64363 w 128734"/>
                <a:gd name="connsiteY3" fmla="*/ 188719 h 188655"/>
                <a:gd name="connsiteX4" fmla="*/ 128876 w 128734"/>
                <a:gd name="connsiteY4" fmla="*/ 96240 h 188655"/>
                <a:gd name="connsiteX5" fmla="*/ 64654 w 128734"/>
                <a:gd name="connsiteY5" fmla="*/ 178443 h 188655"/>
                <a:gd name="connsiteX6" fmla="*/ 31526 w 128734"/>
                <a:gd name="connsiteY6" fmla="*/ 150905 h 188655"/>
                <a:gd name="connsiteX7" fmla="*/ 24261 w 128734"/>
                <a:gd name="connsiteY7" fmla="*/ 92952 h 188655"/>
                <a:gd name="connsiteX8" fmla="*/ 31235 w 128734"/>
                <a:gd name="connsiteY8" fmla="*/ 36643 h 188655"/>
                <a:gd name="connsiteX9" fmla="*/ 64363 w 128734"/>
                <a:gd name="connsiteY9" fmla="*/ 9105 h 188655"/>
                <a:gd name="connsiteX10" fmla="*/ 97201 w 128734"/>
                <a:gd name="connsiteY10" fmla="*/ 35821 h 188655"/>
                <a:gd name="connsiteX11" fmla="*/ 104756 w 128734"/>
                <a:gd name="connsiteY11" fmla="*/ 92952 h 188655"/>
                <a:gd name="connsiteX12" fmla="*/ 98363 w 128734"/>
                <a:gd name="connsiteY12" fmla="*/ 148028 h 188655"/>
                <a:gd name="connsiteX13" fmla="*/ 64654 w 128734"/>
                <a:gd name="connsiteY13" fmla="*/ 17844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34" h="188655">
                  <a:moveTo>
                    <a:pt x="128876" y="96240"/>
                  </a:moveTo>
                  <a:cubicBezTo>
                    <a:pt x="128876" y="43630"/>
                    <a:pt x="99816" y="63"/>
                    <a:pt x="64654" y="63"/>
                  </a:cubicBezTo>
                  <a:cubicBezTo>
                    <a:pt x="28329" y="63"/>
                    <a:pt x="141" y="44863"/>
                    <a:pt x="141" y="96240"/>
                  </a:cubicBezTo>
                  <a:cubicBezTo>
                    <a:pt x="141" y="149261"/>
                    <a:pt x="30364" y="188719"/>
                    <a:pt x="64363" y="188719"/>
                  </a:cubicBezTo>
                  <a:cubicBezTo>
                    <a:pt x="99526" y="188719"/>
                    <a:pt x="128876" y="148439"/>
                    <a:pt x="128876" y="96240"/>
                  </a:cubicBezTo>
                  <a:close/>
                  <a:moveTo>
                    <a:pt x="64654" y="178443"/>
                  </a:moveTo>
                  <a:cubicBezTo>
                    <a:pt x="52158" y="178443"/>
                    <a:pt x="39372" y="169812"/>
                    <a:pt x="31526" y="150905"/>
                  </a:cubicBezTo>
                  <a:cubicBezTo>
                    <a:pt x="24261" y="132821"/>
                    <a:pt x="24261" y="107749"/>
                    <a:pt x="24261" y="92952"/>
                  </a:cubicBezTo>
                  <a:cubicBezTo>
                    <a:pt x="24261" y="76923"/>
                    <a:pt x="24261" y="54728"/>
                    <a:pt x="31235" y="36643"/>
                  </a:cubicBezTo>
                  <a:cubicBezTo>
                    <a:pt x="39082" y="17736"/>
                    <a:pt x="52740" y="9105"/>
                    <a:pt x="64363" y="9105"/>
                  </a:cubicBezTo>
                  <a:cubicBezTo>
                    <a:pt x="77150" y="9105"/>
                    <a:pt x="89645" y="18147"/>
                    <a:pt x="97201" y="35821"/>
                  </a:cubicBezTo>
                  <a:cubicBezTo>
                    <a:pt x="104757" y="53495"/>
                    <a:pt x="104756" y="77334"/>
                    <a:pt x="104756" y="92952"/>
                  </a:cubicBezTo>
                  <a:cubicBezTo>
                    <a:pt x="104756" y="107749"/>
                    <a:pt x="104756" y="129944"/>
                    <a:pt x="98363" y="148028"/>
                  </a:cubicBezTo>
                  <a:cubicBezTo>
                    <a:pt x="91970" y="166524"/>
                    <a:pt x="79184" y="178443"/>
                    <a:pt x="64654" y="1784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3" name="Dowolny kształt: kształt 4532">
              <a:extLst>
                <a:ext uri="{FF2B5EF4-FFF2-40B4-BE49-F238E27FC236}">
                  <a16:creationId xmlns:a16="http://schemas.microsoft.com/office/drawing/2014/main" id="{C39C4FA9-CAEE-28E6-C0AA-F2E61C9535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90280" y="6952349"/>
              <a:ext cx="64512" cy="285244"/>
            </a:xfrm>
            <a:custGeom>
              <a:avLst/>
              <a:gdLst>
                <a:gd name="connsiteX0" fmla="*/ 41992 w 64512"/>
                <a:gd name="connsiteY0" fmla="*/ 63 h 285244"/>
                <a:gd name="connsiteX1" fmla="*/ 146 w 64512"/>
                <a:gd name="connsiteY1" fmla="*/ 4584 h 285244"/>
                <a:gd name="connsiteX2" fmla="*/ 146 w 64512"/>
                <a:gd name="connsiteY2" fmla="*/ 17325 h 285244"/>
                <a:gd name="connsiteX3" fmla="*/ 22813 w 64512"/>
                <a:gd name="connsiteY3" fmla="*/ 40342 h 285244"/>
                <a:gd name="connsiteX4" fmla="*/ 22813 w 64512"/>
                <a:gd name="connsiteY4" fmla="*/ 254070 h 285244"/>
                <a:gd name="connsiteX5" fmla="*/ 146 w 64512"/>
                <a:gd name="connsiteY5" fmla="*/ 272566 h 285244"/>
                <a:gd name="connsiteX6" fmla="*/ 146 w 64512"/>
                <a:gd name="connsiteY6" fmla="*/ 285307 h 285244"/>
                <a:gd name="connsiteX7" fmla="*/ 32403 w 64512"/>
                <a:gd name="connsiteY7" fmla="*/ 284074 h 285244"/>
                <a:gd name="connsiteX8" fmla="*/ 64659 w 64512"/>
                <a:gd name="connsiteY8" fmla="*/ 285307 h 285244"/>
                <a:gd name="connsiteX9" fmla="*/ 64659 w 64512"/>
                <a:gd name="connsiteY9" fmla="*/ 272566 h 285244"/>
                <a:gd name="connsiteX10" fmla="*/ 41992 w 64512"/>
                <a:gd name="connsiteY10" fmla="*/ 254070 h 285244"/>
                <a:gd name="connsiteX11" fmla="*/ 41992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1992" y="63"/>
                  </a:moveTo>
                  <a:lnTo>
                    <a:pt x="146" y="4584"/>
                  </a:lnTo>
                  <a:lnTo>
                    <a:pt x="146" y="17325"/>
                  </a:lnTo>
                  <a:cubicBezTo>
                    <a:pt x="20488" y="17325"/>
                    <a:pt x="22813" y="20202"/>
                    <a:pt x="22813" y="40342"/>
                  </a:cubicBezTo>
                  <a:lnTo>
                    <a:pt x="22813" y="254070"/>
                  </a:lnTo>
                  <a:cubicBezTo>
                    <a:pt x="22813" y="272566"/>
                    <a:pt x="19616" y="272566"/>
                    <a:pt x="146" y="272566"/>
                  </a:cubicBezTo>
                  <a:lnTo>
                    <a:pt x="146" y="285307"/>
                  </a:lnTo>
                  <a:cubicBezTo>
                    <a:pt x="9736" y="284896"/>
                    <a:pt x="25138" y="284074"/>
                    <a:pt x="32403" y="284074"/>
                  </a:cubicBezTo>
                  <a:cubicBezTo>
                    <a:pt x="39668" y="284074"/>
                    <a:pt x="53907" y="284896"/>
                    <a:pt x="64659" y="285307"/>
                  </a:cubicBezTo>
                  <a:lnTo>
                    <a:pt x="64659" y="272566"/>
                  </a:lnTo>
                  <a:cubicBezTo>
                    <a:pt x="45189" y="272566"/>
                    <a:pt x="41992" y="272566"/>
                    <a:pt x="41992" y="254070"/>
                  </a:cubicBezTo>
                  <a:lnTo>
                    <a:pt x="41992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4" name="Dowolny kształt: kształt 4533">
              <a:extLst>
                <a:ext uri="{FF2B5EF4-FFF2-40B4-BE49-F238E27FC236}">
                  <a16:creationId xmlns:a16="http://schemas.microsoft.com/office/drawing/2014/main" id="{062F5CA4-57BE-36A4-4C20-6C1B2831ABE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69549" y="7053459"/>
              <a:ext cx="112461" cy="188655"/>
            </a:xfrm>
            <a:custGeom>
              <a:avLst/>
              <a:gdLst>
                <a:gd name="connsiteX0" fmla="*/ 24559 w 112461"/>
                <a:gd name="connsiteY0" fmla="*/ 80622 h 188655"/>
                <a:gd name="connsiteX1" fmla="*/ 60593 w 112461"/>
                <a:gd name="connsiteY1" fmla="*/ 9105 h 188655"/>
                <a:gd name="connsiteX2" fmla="*/ 93431 w 112461"/>
                <a:gd name="connsiteY2" fmla="*/ 80622 h 188655"/>
                <a:gd name="connsiteX3" fmla="*/ 24559 w 112461"/>
                <a:gd name="connsiteY3" fmla="*/ 80622 h 188655"/>
                <a:gd name="connsiteX4" fmla="*/ 24269 w 112461"/>
                <a:gd name="connsiteY4" fmla="*/ 89253 h 188655"/>
                <a:gd name="connsiteX5" fmla="*/ 105345 w 112461"/>
                <a:gd name="connsiteY5" fmla="*/ 89253 h 188655"/>
                <a:gd name="connsiteX6" fmla="*/ 112610 w 112461"/>
                <a:gd name="connsiteY6" fmla="*/ 80622 h 188655"/>
                <a:gd name="connsiteX7" fmla="*/ 60593 w 112461"/>
                <a:gd name="connsiteY7" fmla="*/ 63 h 188655"/>
                <a:gd name="connsiteX8" fmla="*/ 149 w 112461"/>
                <a:gd name="connsiteY8" fmla="*/ 93774 h 188655"/>
                <a:gd name="connsiteX9" fmla="*/ 64081 w 112461"/>
                <a:gd name="connsiteY9" fmla="*/ 188719 h 188655"/>
                <a:gd name="connsiteX10" fmla="*/ 112610 w 112461"/>
                <a:gd name="connsiteY10" fmla="*/ 135287 h 188655"/>
                <a:gd name="connsiteX11" fmla="*/ 108833 w 112461"/>
                <a:gd name="connsiteY11" fmla="*/ 130355 h 188655"/>
                <a:gd name="connsiteX12" fmla="*/ 105055 w 112461"/>
                <a:gd name="connsiteY12" fmla="*/ 136109 h 188655"/>
                <a:gd name="connsiteX13" fmla="*/ 65824 w 112461"/>
                <a:gd name="connsiteY13" fmla="*/ 178443 h 188655"/>
                <a:gd name="connsiteX14" fmla="*/ 32987 w 112461"/>
                <a:gd name="connsiteY14" fmla="*/ 150905 h 188655"/>
                <a:gd name="connsiteX15" fmla="*/ 24269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59" y="80622"/>
                  </a:moveTo>
                  <a:cubicBezTo>
                    <a:pt x="26303" y="19380"/>
                    <a:pt x="50713" y="9105"/>
                    <a:pt x="60593" y="9105"/>
                  </a:cubicBezTo>
                  <a:cubicBezTo>
                    <a:pt x="90525" y="9105"/>
                    <a:pt x="93431" y="64592"/>
                    <a:pt x="93431" y="80622"/>
                  </a:cubicBezTo>
                  <a:lnTo>
                    <a:pt x="24559" y="80622"/>
                  </a:lnTo>
                  <a:close/>
                  <a:moveTo>
                    <a:pt x="24269" y="89253"/>
                  </a:moveTo>
                  <a:lnTo>
                    <a:pt x="105345" y="89253"/>
                  </a:lnTo>
                  <a:cubicBezTo>
                    <a:pt x="111739" y="89253"/>
                    <a:pt x="112610" y="89253"/>
                    <a:pt x="112610" y="80622"/>
                  </a:cubicBezTo>
                  <a:cubicBezTo>
                    <a:pt x="112610" y="39931"/>
                    <a:pt x="96918" y="63"/>
                    <a:pt x="60593" y="63"/>
                  </a:cubicBezTo>
                  <a:cubicBezTo>
                    <a:pt x="26884" y="63"/>
                    <a:pt x="149" y="42397"/>
                    <a:pt x="149" y="93774"/>
                  </a:cubicBezTo>
                  <a:cubicBezTo>
                    <a:pt x="149" y="148850"/>
                    <a:pt x="30662" y="188719"/>
                    <a:pt x="64081" y="188719"/>
                  </a:cubicBezTo>
                  <a:cubicBezTo>
                    <a:pt x="99533" y="188719"/>
                    <a:pt x="112610" y="143096"/>
                    <a:pt x="112610" y="135287"/>
                  </a:cubicBezTo>
                  <a:cubicBezTo>
                    <a:pt x="112610" y="131177"/>
                    <a:pt x="110286" y="130355"/>
                    <a:pt x="108833" y="130355"/>
                  </a:cubicBezTo>
                  <a:cubicBezTo>
                    <a:pt x="106217" y="130355"/>
                    <a:pt x="105636" y="132821"/>
                    <a:pt x="105055" y="136109"/>
                  </a:cubicBezTo>
                  <a:cubicBezTo>
                    <a:pt x="94884" y="178443"/>
                    <a:pt x="68730" y="178443"/>
                    <a:pt x="65824" y="178443"/>
                  </a:cubicBezTo>
                  <a:cubicBezTo>
                    <a:pt x="51294" y="178443"/>
                    <a:pt x="39670" y="166113"/>
                    <a:pt x="32987" y="150905"/>
                  </a:cubicBezTo>
                  <a:cubicBezTo>
                    <a:pt x="24269" y="131177"/>
                    <a:pt x="24269" y="104050"/>
                    <a:pt x="24269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5" name="Dowolny kształt: kształt 4534">
              <a:extLst>
                <a:ext uri="{FF2B5EF4-FFF2-40B4-BE49-F238E27FC236}">
                  <a16:creationId xmlns:a16="http://schemas.microsoft.com/office/drawing/2014/main" id="{52386BD0-F495-31DE-FEA4-B9C2065A3C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9056" y="6956870"/>
              <a:ext cx="207486" cy="280723"/>
            </a:xfrm>
            <a:custGeom>
              <a:avLst/>
              <a:gdLst>
                <a:gd name="connsiteX0" fmla="*/ 76584 w 207486"/>
                <a:gd name="connsiteY0" fmla="*/ 150905 h 280723"/>
                <a:gd name="connsiteX1" fmla="*/ 125986 w 207486"/>
                <a:gd name="connsiteY1" fmla="*/ 150905 h 280723"/>
                <a:gd name="connsiteX2" fmla="*/ 207643 w 207486"/>
                <a:gd name="connsiteY2" fmla="*/ 62126 h 280723"/>
                <a:gd name="connsiteX3" fmla="*/ 150396 w 207486"/>
                <a:gd name="connsiteY3" fmla="*/ 63 h 280723"/>
                <a:gd name="connsiteX4" fmla="*/ 56242 w 207486"/>
                <a:gd name="connsiteY4" fmla="*/ 63 h 280723"/>
                <a:gd name="connsiteX5" fmla="*/ 47524 w 207486"/>
                <a:gd name="connsiteY5" fmla="*/ 7872 h 280723"/>
                <a:gd name="connsiteX6" fmla="*/ 55952 w 207486"/>
                <a:gd name="connsiteY6" fmla="*/ 12804 h 280723"/>
                <a:gd name="connsiteX7" fmla="*/ 68447 w 207486"/>
                <a:gd name="connsiteY7" fmla="*/ 13626 h 280723"/>
                <a:gd name="connsiteX8" fmla="*/ 74840 w 207486"/>
                <a:gd name="connsiteY8" fmla="*/ 20202 h 280723"/>
                <a:gd name="connsiteX9" fmla="*/ 73678 w 207486"/>
                <a:gd name="connsiteY9" fmla="*/ 28012 h 280723"/>
                <a:gd name="connsiteX10" fmla="*/ 34738 w 207486"/>
                <a:gd name="connsiteY10" fmla="*/ 248727 h 280723"/>
                <a:gd name="connsiteX11" fmla="*/ 8294 w 207486"/>
                <a:gd name="connsiteY11" fmla="*/ 268045 h 280723"/>
                <a:gd name="connsiteX12" fmla="*/ 157 w 207486"/>
                <a:gd name="connsiteY12" fmla="*/ 275854 h 280723"/>
                <a:gd name="connsiteX13" fmla="*/ 4516 w 207486"/>
                <a:gd name="connsiteY13" fmla="*/ 280786 h 280723"/>
                <a:gd name="connsiteX14" fmla="*/ 41422 w 207486"/>
                <a:gd name="connsiteY14" fmla="*/ 279553 h 280723"/>
                <a:gd name="connsiteX15" fmla="*/ 60020 w 207486"/>
                <a:gd name="connsiteY15" fmla="*/ 279964 h 280723"/>
                <a:gd name="connsiteX16" fmla="*/ 78909 w 207486"/>
                <a:gd name="connsiteY16" fmla="*/ 280786 h 280723"/>
                <a:gd name="connsiteX17" fmla="*/ 84721 w 207486"/>
                <a:gd name="connsiteY17" fmla="*/ 272566 h 280723"/>
                <a:gd name="connsiteX18" fmla="*/ 76584 w 207486"/>
                <a:gd name="connsiteY18" fmla="*/ 268045 h 280723"/>
                <a:gd name="connsiteX19" fmla="*/ 57695 w 207486"/>
                <a:gd name="connsiteY19" fmla="*/ 260646 h 280723"/>
                <a:gd name="connsiteX20" fmla="*/ 58567 w 207486"/>
                <a:gd name="connsiteY20" fmla="*/ 253659 h 280723"/>
                <a:gd name="connsiteX21" fmla="*/ 76584 w 207486"/>
                <a:gd name="connsiteY21" fmla="*/ 150905 h 280723"/>
                <a:gd name="connsiteX22" fmla="*/ 97507 w 207486"/>
                <a:gd name="connsiteY22" fmla="*/ 28423 h 280723"/>
                <a:gd name="connsiteX23" fmla="*/ 113199 w 207486"/>
                <a:gd name="connsiteY23" fmla="*/ 12804 h 280723"/>
                <a:gd name="connsiteX24" fmla="*/ 141097 w 207486"/>
                <a:gd name="connsiteY24" fmla="*/ 12804 h 280723"/>
                <a:gd name="connsiteX25" fmla="*/ 180618 w 207486"/>
                <a:gd name="connsiteY25" fmla="*/ 52262 h 280723"/>
                <a:gd name="connsiteX26" fmla="*/ 163473 w 207486"/>
                <a:gd name="connsiteY26" fmla="*/ 118435 h 280723"/>
                <a:gd name="connsiteX27" fmla="*/ 118721 w 207486"/>
                <a:gd name="connsiteY27" fmla="*/ 140219 h 280723"/>
                <a:gd name="connsiteX28" fmla="*/ 77746 w 207486"/>
                <a:gd name="connsiteY28" fmla="*/ 140219 h 280723"/>
                <a:gd name="connsiteX29" fmla="*/ 97507 w 207486"/>
                <a:gd name="connsiteY29" fmla="*/ 28423 h 28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7486" h="280723">
                  <a:moveTo>
                    <a:pt x="76584" y="150905"/>
                  </a:moveTo>
                  <a:lnTo>
                    <a:pt x="125986" y="150905"/>
                  </a:lnTo>
                  <a:cubicBezTo>
                    <a:pt x="167250" y="150905"/>
                    <a:pt x="207643" y="108160"/>
                    <a:pt x="207643" y="62126"/>
                  </a:cubicBezTo>
                  <a:cubicBezTo>
                    <a:pt x="207643" y="30478"/>
                    <a:pt x="188464" y="63"/>
                    <a:pt x="150396" y="63"/>
                  </a:cubicBezTo>
                  <a:lnTo>
                    <a:pt x="56242" y="63"/>
                  </a:lnTo>
                  <a:cubicBezTo>
                    <a:pt x="50721" y="63"/>
                    <a:pt x="47524" y="63"/>
                    <a:pt x="47524" y="7872"/>
                  </a:cubicBezTo>
                  <a:cubicBezTo>
                    <a:pt x="47524" y="12804"/>
                    <a:pt x="50140" y="12804"/>
                    <a:pt x="55952" y="12804"/>
                  </a:cubicBezTo>
                  <a:cubicBezTo>
                    <a:pt x="59729" y="12804"/>
                    <a:pt x="64960" y="13215"/>
                    <a:pt x="68447" y="13626"/>
                  </a:cubicBezTo>
                  <a:cubicBezTo>
                    <a:pt x="73097" y="14448"/>
                    <a:pt x="74840" y="15681"/>
                    <a:pt x="74840" y="20202"/>
                  </a:cubicBezTo>
                  <a:cubicBezTo>
                    <a:pt x="74840" y="21847"/>
                    <a:pt x="74550" y="23080"/>
                    <a:pt x="73678" y="28012"/>
                  </a:cubicBezTo>
                  <a:lnTo>
                    <a:pt x="34738" y="248727"/>
                  </a:lnTo>
                  <a:cubicBezTo>
                    <a:pt x="31832" y="264756"/>
                    <a:pt x="31251" y="268045"/>
                    <a:pt x="8294" y="268045"/>
                  </a:cubicBezTo>
                  <a:cubicBezTo>
                    <a:pt x="3354" y="268045"/>
                    <a:pt x="157" y="268045"/>
                    <a:pt x="157" y="275854"/>
                  </a:cubicBezTo>
                  <a:cubicBezTo>
                    <a:pt x="157" y="280786"/>
                    <a:pt x="3644" y="280786"/>
                    <a:pt x="4516" y="280786"/>
                  </a:cubicBezTo>
                  <a:cubicBezTo>
                    <a:pt x="12653" y="280786"/>
                    <a:pt x="33285" y="279553"/>
                    <a:pt x="41422" y="279553"/>
                  </a:cubicBezTo>
                  <a:cubicBezTo>
                    <a:pt x="47524" y="279553"/>
                    <a:pt x="53917" y="279964"/>
                    <a:pt x="60020" y="279964"/>
                  </a:cubicBezTo>
                  <a:cubicBezTo>
                    <a:pt x="66413" y="279964"/>
                    <a:pt x="72806" y="280786"/>
                    <a:pt x="78909" y="280786"/>
                  </a:cubicBezTo>
                  <a:cubicBezTo>
                    <a:pt x="80943" y="280786"/>
                    <a:pt x="84721" y="280786"/>
                    <a:pt x="84721" y="272566"/>
                  </a:cubicBezTo>
                  <a:cubicBezTo>
                    <a:pt x="84721" y="268045"/>
                    <a:pt x="82105" y="268045"/>
                    <a:pt x="76584" y="268045"/>
                  </a:cubicBezTo>
                  <a:cubicBezTo>
                    <a:pt x="65832" y="268045"/>
                    <a:pt x="57695" y="268045"/>
                    <a:pt x="57695" y="260646"/>
                  </a:cubicBezTo>
                  <a:cubicBezTo>
                    <a:pt x="57695" y="258180"/>
                    <a:pt x="58276" y="256125"/>
                    <a:pt x="58567" y="253659"/>
                  </a:cubicBezTo>
                  <a:lnTo>
                    <a:pt x="76584" y="150905"/>
                  </a:lnTo>
                  <a:close/>
                  <a:moveTo>
                    <a:pt x="97507" y="28423"/>
                  </a:moveTo>
                  <a:cubicBezTo>
                    <a:pt x="100122" y="14037"/>
                    <a:pt x="100704" y="12804"/>
                    <a:pt x="113199" y="12804"/>
                  </a:cubicBezTo>
                  <a:lnTo>
                    <a:pt x="141097" y="12804"/>
                  </a:lnTo>
                  <a:cubicBezTo>
                    <a:pt x="165216" y="12804"/>
                    <a:pt x="180618" y="23902"/>
                    <a:pt x="180618" y="52262"/>
                  </a:cubicBezTo>
                  <a:cubicBezTo>
                    <a:pt x="180618" y="68291"/>
                    <a:pt x="174806" y="103639"/>
                    <a:pt x="163473" y="118435"/>
                  </a:cubicBezTo>
                  <a:cubicBezTo>
                    <a:pt x="148943" y="136931"/>
                    <a:pt x="131507" y="140219"/>
                    <a:pt x="118721" y="140219"/>
                  </a:cubicBezTo>
                  <a:lnTo>
                    <a:pt x="77746" y="140219"/>
                  </a:lnTo>
                  <a:lnTo>
                    <a:pt x="97507" y="284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6" name="Dowolny kształt: kształt 4535">
              <a:extLst>
                <a:ext uri="{FF2B5EF4-FFF2-40B4-BE49-F238E27FC236}">
                  <a16:creationId xmlns:a16="http://schemas.microsoft.com/office/drawing/2014/main" id="{569FC6DD-8258-C8E9-A5F9-3370C521AF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19363" y="7055925"/>
              <a:ext cx="97640" cy="181668"/>
            </a:xfrm>
            <a:custGeom>
              <a:avLst/>
              <a:gdLst>
                <a:gd name="connsiteX0" fmla="*/ 40561 w 97640"/>
                <a:gd name="connsiteY0" fmla="*/ 45274 h 181668"/>
                <a:gd name="connsiteX1" fmla="*/ 40561 w 97640"/>
                <a:gd name="connsiteY1" fmla="*/ 63 h 181668"/>
                <a:gd name="connsiteX2" fmla="*/ 168 w 97640"/>
                <a:gd name="connsiteY2" fmla="*/ 4584 h 181668"/>
                <a:gd name="connsiteX3" fmla="*/ 168 w 97640"/>
                <a:gd name="connsiteY3" fmla="*/ 17325 h 181668"/>
                <a:gd name="connsiteX4" fmla="*/ 22835 w 97640"/>
                <a:gd name="connsiteY4" fmla="*/ 40342 h 181668"/>
                <a:gd name="connsiteX5" fmla="*/ 22835 w 97640"/>
                <a:gd name="connsiteY5" fmla="*/ 150494 h 181668"/>
                <a:gd name="connsiteX6" fmla="*/ 168 w 97640"/>
                <a:gd name="connsiteY6" fmla="*/ 168990 h 181668"/>
                <a:gd name="connsiteX7" fmla="*/ 168 w 97640"/>
                <a:gd name="connsiteY7" fmla="*/ 181731 h 181668"/>
                <a:gd name="connsiteX8" fmla="*/ 33296 w 97640"/>
                <a:gd name="connsiteY8" fmla="*/ 180498 h 181668"/>
                <a:gd name="connsiteX9" fmla="*/ 70202 w 97640"/>
                <a:gd name="connsiteY9" fmla="*/ 181731 h 181668"/>
                <a:gd name="connsiteX10" fmla="*/ 70202 w 97640"/>
                <a:gd name="connsiteY10" fmla="*/ 168990 h 181668"/>
                <a:gd name="connsiteX11" fmla="*/ 64099 w 97640"/>
                <a:gd name="connsiteY11" fmla="*/ 168990 h 181668"/>
                <a:gd name="connsiteX12" fmla="*/ 42014 w 97640"/>
                <a:gd name="connsiteY12" fmla="*/ 149672 h 181668"/>
                <a:gd name="connsiteX13" fmla="*/ 42014 w 97640"/>
                <a:gd name="connsiteY13" fmla="*/ 86376 h 181668"/>
                <a:gd name="connsiteX14" fmla="*/ 76305 w 97640"/>
                <a:gd name="connsiteY14" fmla="*/ 9105 h 181668"/>
                <a:gd name="connsiteX15" fmla="*/ 79501 w 97640"/>
                <a:gd name="connsiteY15" fmla="*/ 9516 h 181668"/>
                <a:gd name="connsiteX16" fmla="*/ 72817 w 97640"/>
                <a:gd name="connsiteY16" fmla="*/ 25546 h 181668"/>
                <a:gd name="connsiteX17" fmla="*/ 85313 w 97640"/>
                <a:gd name="connsiteY17" fmla="*/ 43219 h 181668"/>
                <a:gd name="connsiteX18" fmla="*/ 97809 w 97640"/>
                <a:gd name="connsiteY18" fmla="*/ 25135 h 181668"/>
                <a:gd name="connsiteX19" fmla="*/ 76305 w 97640"/>
                <a:gd name="connsiteY19" fmla="*/ 63 h 181668"/>
                <a:gd name="connsiteX20" fmla="*/ 40561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61" y="45274"/>
                  </a:moveTo>
                  <a:lnTo>
                    <a:pt x="40561" y="63"/>
                  </a:lnTo>
                  <a:lnTo>
                    <a:pt x="168" y="4584"/>
                  </a:lnTo>
                  <a:lnTo>
                    <a:pt x="168" y="17325"/>
                  </a:lnTo>
                  <a:cubicBezTo>
                    <a:pt x="20510" y="17325"/>
                    <a:pt x="22835" y="20202"/>
                    <a:pt x="22835" y="40342"/>
                  </a:cubicBezTo>
                  <a:lnTo>
                    <a:pt x="22835" y="150494"/>
                  </a:lnTo>
                  <a:cubicBezTo>
                    <a:pt x="22835" y="168990"/>
                    <a:pt x="19638" y="168990"/>
                    <a:pt x="168" y="168990"/>
                  </a:cubicBezTo>
                  <a:lnTo>
                    <a:pt x="168" y="181731"/>
                  </a:lnTo>
                  <a:cubicBezTo>
                    <a:pt x="11501" y="181320"/>
                    <a:pt x="25159" y="180498"/>
                    <a:pt x="33296" y="180498"/>
                  </a:cubicBezTo>
                  <a:cubicBezTo>
                    <a:pt x="44920" y="180498"/>
                    <a:pt x="58578" y="180498"/>
                    <a:pt x="70202" y="181731"/>
                  </a:cubicBezTo>
                  <a:lnTo>
                    <a:pt x="70202" y="168990"/>
                  </a:lnTo>
                  <a:lnTo>
                    <a:pt x="64099" y="168990"/>
                  </a:lnTo>
                  <a:cubicBezTo>
                    <a:pt x="42595" y="168990"/>
                    <a:pt x="42014" y="164469"/>
                    <a:pt x="42014" y="149672"/>
                  </a:cubicBezTo>
                  <a:lnTo>
                    <a:pt x="42014" y="86376"/>
                  </a:lnTo>
                  <a:cubicBezTo>
                    <a:pt x="42014" y="45685"/>
                    <a:pt x="54219" y="9105"/>
                    <a:pt x="76305" y="9105"/>
                  </a:cubicBezTo>
                  <a:cubicBezTo>
                    <a:pt x="78339" y="9105"/>
                    <a:pt x="78920" y="9105"/>
                    <a:pt x="79501" y="9516"/>
                  </a:cubicBezTo>
                  <a:cubicBezTo>
                    <a:pt x="78629" y="9927"/>
                    <a:pt x="72817" y="14859"/>
                    <a:pt x="72817" y="25546"/>
                  </a:cubicBezTo>
                  <a:cubicBezTo>
                    <a:pt x="72817" y="37054"/>
                    <a:pt x="78920" y="43219"/>
                    <a:pt x="85313" y="43219"/>
                  </a:cubicBezTo>
                  <a:cubicBezTo>
                    <a:pt x="90544" y="43219"/>
                    <a:pt x="97809" y="38287"/>
                    <a:pt x="97809" y="25135"/>
                  </a:cubicBezTo>
                  <a:cubicBezTo>
                    <a:pt x="97809" y="11982"/>
                    <a:pt x="88800" y="63"/>
                    <a:pt x="76305" y="63"/>
                  </a:cubicBezTo>
                  <a:cubicBezTo>
                    <a:pt x="55091" y="63"/>
                    <a:pt x="44629" y="27601"/>
                    <a:pt x="40561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7" name="Dowolny kształt: kształt 4536">
              <a:extLst>
                <a:ext uri="{FF2B5EF4-FFF2-40B4-BE49-F238E27FC236}">
                  <a16:creationId xmlns:a16="http://schemas.microsoft.com/office/drawing/2014/main" id="{A366F99B-C5F0-0DF2-755F-524F8A752C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3181" y="7053459"/>
              <a:ext cx="112461" cy="188655"/>
            </a:xfrm>
            <a:custGeom>
              <a:avLst/>
              <a:gdLst>
                <a:gd name="connsiteX0" fmla="*/ 24582 w 112461"/>
                <a:gd name="connsiteY0" fmla="*/ 80622 h 188655"/>
                <a:gd name="connsiteX1" fmla="*/ 60616 w 112461"/>
                <a:gd name="connsiteY1" fmla="*/ 9105 h 188655"/>
                <a:gd name="connsiteX2" fmla="*/ 93454 w 112461"/>
                <a:gd name="connsiteY2" fmla="*/ 80622 h 188655"/>
                <a:gd name="connsiteX3" fmla="*/ 24582 w 112461"/>
                <a:gd name="connsiteY3" fmla="*/ 80622 h 188655"/>
                <a:gd name="connsiteX4" fmla="*/ 24292 w 112461"/>
                <a:gd name="connsiteY4" fmla="*/ 89253 h 188655"/>
                <a:gd name="connsiteX5" fmla="*/ 105368 w 112461"/>
                <a:gd name="connsiteY5" fmla="*/ 89253 h 188655"/>
                <a:gd name="connsiteX6" fmla="*/ 112633 w 112461"/>
                <a:gd name="connsiteY6" fmla="*/ 80622 h 188655"/>
                <a:gd name="connsiteX7" fmla="*/ 60616 w 112461"/>
                <a:gd name="connsiteY7" fmla="*/ 63 h 188655"/>
                <a:gd name="connsiteX8" fmla="*/ 172 w 112461"/>
                <a:gd name="connsiteY8" fmla="*/ 93774 h 188655"/>
                <a:gd name="connsiteX9" fmla="*/ 64103 w 112461"/>
                <a:gd name="connsiteY9" fmla="*/ 188719 h 188655"/>
                <a:gd name="connsiteX10" fmla="*/ 112633 w 112461"/>
                <a:gd name="connsiteY10" fmla="*/ 135287 h 188655"/>
                <a:gd name="connsiteX11" fmla="*/ 108855 w 112461"/>
                <a:gd name="connsiteY11" fmla="*/ 130355 h 188655"/>
                <a:gd name="connsiteX12" fmla="*/ 105078 w 112461"/>
                <a:gd name="connsiteY12" fmla="*/ 136109 h 188655"/>
                <a:gd name="connsiteX13" fmla="*/ 65847 w 112461"/>
                <a:gd name="connsiteY13" fmla="*/ 178443 h 188655"/>
                <a:gd name="connsiteX14" fmla="*/ 33009 w 112461"/>
                <a:gd name="connsiteY14" fmla="*/ 150905 h 188655"/>
                <a:gd name="connsiteX15" fmla="*/ 24292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582" y="80622"/>
                  </a:moveTo>
                  <a:cubicBezTo>
                    <a:pt x="26326" y="19380"/>
                    <a:pt x="50736" y="9105"/>
                    <a:pt x="60616" y="9105"/>
                  </a:cubicBezTo>
                  <a:cubicBezTo>
                    <a:pt x="90548" y="9105"/>
                    <a:pt x="93454" y="64592"/>
                    <a:pt x="93454" y="80622"/>
                  </a:cubicBezTo>
                  <a:lnTo>
                    <a:pt x="24582" y="80622"/>
                  </a:lnTo>
                  <a:close/>
                  <a:moveTo>
                    <a:pt x="24292" y="89253"/>
                  </a:moveTo>
                  <a:lnTo>
                    <a:pt x="105368" y="89253"/>
                  </a:lnTo>
                  <a:cubicBezTo>
                    <a:pt x="111761" y="89253"/>
                    <a:pt x="112633" y="89253"/>
                    <a:pt x="112633" y="80622"/>
                  </a:cubicBezTo>
                  <a:cubicBezTo>
                    <a:pt x="112633" y="39931"/>
                    <a:pt x="96941" y="63"/>
                    <a:pt x="60616" y="63"/>
                  </a:cubicBezTo>
                  <a:cubicBezTo>
                    <a:pt x="26907" y="63"/>
                    <a:pt x="172" y="42397"/>
                    <a:pt x="172" y="93774"/>
                  </a:cubicBezTo>
                  <a:cubicBezTo>
                    <a:pt x="172" y="148850"/>
                    <a:pt x="30685" y="188719"/>
                    <a:pt x="64103" y="188719"/>
                  </a:cubicBezTo>
                  <a:cubicBezTo>
                    <a:pt x="99556" y="188719"/>
                    <a:pt x="112633" y="143096"/>
                    <a:pt x="112633" y="135287"/>
                  </a:cubicBezTo>
                  <a:cubicBezTo>
                    <a:pt x="112633" y="131177"/>
                    <a:pt x="110308" y="130355"/>
                    <a:pt x="108855" y="130355"/>
                  </a:cubicBezTo>
                  <a:cubicBezTo>
                    <a:pt x="106240" y="130355"/>
                    <a:pt x="105659" y="132821"/>
                    <a:pt x="105078" y="136109"/>
                  </a:cubicBezTo>
                  <a:cubicBezTo>
                    <a:pt x="94907" y="178443"/>
                    <a:pt x="68753" y="178443"/>
                    <a:pt x="65847" y="178443"/>
                  </a:cubicBezTo>
                  <a:cubicBezTo>
                    <a:pt x="51317" y="178443"/>
                    <a:pt x="39693" y="166113"/>
                    <a:pt x="33009" y="150905"/>
                  </a:cubicBezTo>
                  <a:cubicBezTo>
                    <a:pt x="24292" y="131177"/>
                    <a:pt x="24292" y="104050"/>
                    <a:pt x="24292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8" name="Dowolny kształt: kształt 4537">
              <a:extLst>
                <a:ext uri="{FF2B5EF4-FFF2-40B4-BE49-F238E27FC236}">
                  <a16:creationId xmlns:a16="http://schemas.microsoft.com/office/drawing/2014/main" id="{10B873FF-86FD-B80D-9163-8C683BA4599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64079" y="7055925"/>
              <a:ext cx="143264" cy="261405"/>
            </a:xfrm>
            <a:custGeom>
              <a:avLst/>
              <a:gdLst>
                <a:gd name="connsiteX0" fmla="*/ 100723 w 143264"/>
                <a:gd name="connsiteY0" fmla="*/ 156660 h 261405"/>
                <a:gd name="connsiteX1" fmla="*/ 100723 w 143264"/>
                <a:gd name="connsiteY1" fmla="*/ 230231 h 261405"/>
                <a:gd name="connsiteX2" fmla="*/ 78056 w 143264"/>
                <a:gd name="connsiteY2" fmla="*/ 248727 h 261405"/>
                <a:gd name="connsiteX3" fmla="*/ 78056 w 143264"/>
                <a:gd name="connsiteY3" fmla="*/ 261468 h 261405"/>
                <a:gd name="connsiteX4" fmla="*/ 110603 w 143264"/>
                <a:gd name="connsiteY4" fmla="*/ 260235 h 261405"/>
                <a:gd name="connsiteX5" fmla="*/ 143441 w 143264"/>
                <a:gd name="connsiteY5" fmla="*/ 261468 h 261405"/>
                <a:gd name="connsiteX6" fmla="*/ 143441 w 143264"/>
                <a:gd name="connsiteY6" fmla="*/ 248727 h 261405"/>
                <a:gd name="connsiteX7" fmla="*/ 120774 w 143264"/>
                <a:gd name="connsiteY7" fmla="*/ 230231 h 261405"/>
                <a:gd name="connsiteX8" fmla="*/ 120774 w 143264"/>
                <a:gd name="connsiteY8" fmla="*/ 63 h 261405"/>
                <a:gd name="connsiteX9" fmla="*/ 114381 w 143264"/>
                <a:gd name="connsiteY9" fmla="*/ 63 h 261405"/>
                <a:gd name="connsiteX10" fmla="*/ 103338 w 143264"/>
                <a:gd name="connsiteY10" fmla="*/ 37465 h 261405"/>
                <a:gd name="connsiteX11" fmla="*/ 64398 w 143264"/>
                <a:gd name="connsiteY11" fmla="*/ 63 h 261405"/>
                <a:gd name="connsiteX12" fmla="*/ 176 w 143264"/>
                <a:gd name="connsiteY12" fmla="*/ 93363 h 261405"/>
                <a:gd name="connsiteX13" fmla="*/ 62074 w 143264"/>
                <a:gd name="connsiteY13" fmla="*/ 186253 h 261405"/>
                <a:gd name="connsiteX14" fmla="*/ 100723 w 143264"/>
                <a:gd name="connsiteY14" fmla="*/ 156660 h 261405"/>
                <a:gd name="connsiteX15" fmla="*/ 101595 w 143264"/>
                <a:gd name="connsiteY15" fmla="*/ 67880 h 261405"/>
                <a:gd name="connsiteX16" fmla="*/ 101595 w 143264"/>
                <a:gd name="connsiteY16" fmla="*/ 125833 h 261405"/>
                <a:gd name="connsiteX17" fmla="*/ 89971 w 143264"/>
                <a:gd name="connsiteY17" fmla="*/ 160359 h 261405"/>
                <a:gd name="connsiteX18" fmla="*/ 63236 w 143264"/>
                <a:gd name="connsiteY18" fmla="*/ 177210 h 261405"/>
                <a:gd name="connsiteX19" fmla="*/ 24296 w 143264"/>
                <a:gd name="connsiteY19" fmla="*/ 93363 h 261405"/>
                <a:gd name="connsiteX20" fmla="*/ 66142 w 143264"/>
                <a:gd name="connsiteY20" fmla="*/ 10338 h 261405"/>
                <a:gd name="connsiteX21" fmla="*/ 101595 w 143264"/>
                <a:gd name="connsiteY21" fmla="*/ 67880 h 2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61405">
                  <a:moveTo>
                    <a:pt x="100723" y="156660"/>
                  </a:moveTo>
                  <a:lnTo>
                    <a:pt x="100723" y="230231"/>
                  </a:lnTo>
                  <a:cubicBezTo>
                    <a:pt x="100723" y="248727"/>
                    <a:pt x="97526" y="248727"/>
                    <a:pt x="78056" y="248727"/>
                  </a:cubicBezTo>
                  <a:lnTo>
                    <a:pt x="78056" y="261468"/>
                  </a:lnTo>
                  <a:cubicBezTo>
                    <a:pt x="87937" y="261057"/>
                    <a:pt x="103048" y="260235"/>
                    <a:pt x="110603" y="260235"/>
                  </a:cubicBezTo>
                  <a:cubicBezTo>
                    <a:pt x="118449" y="260235"/>
                    <a:pt x="133270" y="261057"/>
                    <a:pt x="143441" y="261468"/>
                  </a:cubicBezTo>
                  <a:lnTo>
                    <a:pt x="143441" y="248727"/>
                  </a:lnTo>
                  <a:cubicBezTo>
                    <a:pt x="123971" y="248727"/>
                    <a:pt x="120774" y="248727"/>
                    <a:pt x="120774" y="230231"/>
                  </a:cubicBezTo>
                  <a:lnTo>
                    <a:pt x="120774" y="63"/>
                  </a:lnTo>
                  <a:lnTo>
                    <a:pt x="114381" y="63"/>
                  </a:lnTo>
                  <a:lnTo>
                    <a:pt x="103338" y="37465"/>
                  </a:lnTo>
                  <a:cubicBezTo>
                    <a:pt x="99561" y="25957"/>
                    <a:pt x="87646" y="63"/>
                    <a:pt x="64398" y="63"/>
                  </a:cubicBezTo>
                  <a:cubicBezTo>
                    <a:pt x="30689" y="63"/>
                    <a:pt x="176" y="39931"/>
                    <a:pt x="176" y="93363"/>
                  </a:cubicBezTo>
                  <a:cubicBezTo>
                    <a:pt x="176" y="144740"/>
                    <a:pt x="28364" y="186253"/>
                    <a:pt x="62074" y="186253"/>
                  </a:cubicBezTo>
                  <a:cubicBezTo>
                    <a:pt x="82415" y="186253"/>
                    <a:pt x="94330" y="168579"/>
                    <a:pt x="100723" y="156660"/>
                  </a:cubicBezTo>
                  <a:close/>
                  <a:moveTo>
                    <a:pt x="101595" y="67880"/>
                  </a:moveTo>
                  <a:lnTo>
                    <a:pt x="101595" y="125833"/>
                  </a:lnTo>
                  <a:cubicBezTo>
                    <a:pt x="101595" y="138986"/>
                    <a:pt x="96364" y="150494"/>
                    <a:pt x="89971" y="160359"/>
                  </a:cubicBezTo>
                  <a:cubicBezTo>
                    <a:pt x="86193" y="166113"/>
                    <a:pt x="76894" y="177210"/>
                    <a:pt x="63236" y="177210"/>
                  </a:cubicBezTo>
                  <a:cubicBezTo>
                    <a:pt x="42022" y="177210"/>
                    <a:pt x="24296" y="140630"/>
                    <a:pt x="24296" y="93363"/>
                  </a:cubicBezTo>
                  <a:cubicBezTo>
                    <a:pt x="24296" y="44452"/>
                    <a:pt x="44638" y="10338"/>
                    <a:pt x="66142" y="10338"/>
                  </a:cubicBezTo>
                  <a:cubicBezTo>
                    <a:pt x="89390" y="10338"/>
                    <a:pt x="101595" y="46096"/>
                    <a:pt x="101595" y="678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9" name="Dowolny kształt: kształt 4538">
              <a:extLst>
                <a:ext uri="{FF2B5EF4-FFF2-40B4-BE49-F238E27FC236}">
                  <a16:creationId xmlns:a16="http://schemas.microsoft.com/office/drawing/2014/main" id="{FA20B82E-9B71-6FC7-99C3-E865A891C3B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16869" y="7055925"/>
              <a:ext cx="146170" cy="186189"/>
            </a:xfrm>
            <a:custGeom>
              <a:avLst/>
              <a:gdLst>
                <a:gd name="connsiteX0" fmla="*/ 104506 w 146170"/>
                <a:gd name="connsiteY0" fmla="*/ 149261 h 186189"/>
                <a:gd name="connsiteX1" fmla="*/ 104506 w 146170"/>
                <a:gd name="connsiteY1" fmla="*/ 186253 h 186189"/>
                <a:gd name="connsiteX2" fmla="*/ 146352 w 146170"/>
                <a:gd name="connsiteY2" fmla="*/ 181731 h 186189"/>
                <a:gd name="connsiteX3" fmla="*/ 146352 w 146170"/>
                <a:gd name="connsiteY3" fmla="*/ 168990 h 186189"/>
                <a:gd name="connsiteX4" fmla="*/ 123686 w 146170"/>
                <a:gd name="connsiteY4" fmla="*/ 145973 h 186189"/>
                <a:gd name="connsiteX5" fmla="*/ 123686 w 146170"/>
                <a:gd name="connsiteY5" fmla="*/ 63 h 186189"/>
                <a:gd name="connsiteX6" fmla="*/ 80968 w 146170"/>
                <a:gd name="connsiteY6" fmla="*/ 4584 h 186189"/>
                <a:gd name="connsiteX7" fmla="*/ 80968 w 146170"/>
                <a:gd name="connsiteY7" fmla="*/ 17325 h 186189"/>
                <a:gd name="connsiteX8" fmla="*/ 103634 w 146170"/>
                <a:gd name="connsiteY8" fmla="*/ 40342 h 186189"/>
                <a:gd name="connsiteX9" fmla="*/ 103634 w 146170"/>
                <a:gd name="connsiteY9" fmla="*/ 113503 h 186189"/>
                <a:gd name="connsiteX10" fmla="*/ 68472 w 146170"/>
                <a:gd name="connsiteY10" fmla="*/ 177210 h 186189"/>
                <a:gd name="connsiteX11" fmla="*/ 42900 w 146170"/>
                <a:gd name="connsiteY11" fmla="*/ 136520 h 186189"/>
                <a:gd name="connsiteX12" fmla="*/ 42900 w 146170"/>
                <a:gd name="connsiteY12" fmla="*/ 63 h 186189"/>
                <a:gd name="connsiteX13" fmla="*/ 182 w 146170"/>
                <a:gd name="connsiteY13" fmla="*/ 4584 h 186189"/>
                <a:gd name="connsiteX14" fmla="*/ 182 w 146170"/>
                <a:gd name="connsiteY14" fmla="*/ 17325 h 186189"/>
                <a:gd name="connsiteX15" fmla="*/ 22848 w 146170"/>
                <a:gd name="connsiteY15" fmla="*/ 55139 h 186189"/>
                <a:gd name="connsiteX16" fmla="*/ 22848 w 146170"/>
                <a:gd name="connsiteY16" fmla="*/ 116791 h 186189"/>
                <a:gd name="connsiteX17" fmla="*/ 67019 w 146170"/>
                <a:gd name="connsiteY17" fmla="*/ 186253 h 186189"/>
                <a:gd name="connsiteX18" fmla="*/ 104506 w 146170"/>
                <a:gd name="connsiteY18" fmla="*/ 149261 h 18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170" h="186189">
                  <a:moveTo>
                    <a:pt x="104506" y="149261"/>
                  </a:moveTo>
                  <a:lnTo>
                    <a:pt x="104506" y="186253"/>
                  </a:lnTo>
                  <a:lnTo>
                    <a:pt x="146352" y="181731"/>
                  </a:lnTo>
                  <a:lnTo>
                    <a:pt x="146352" y="168990"/>
                  </a:lnTo>
                  <a:cubicBezTo>
                    <a:pt x="126010" y="168990"/>
                    <a:pt x="123686" y="166113"/>
                    <a:pt x="123686" y="145973"/>
                  </a:cubicBezTo>
                  <a:lnTo>
                    <a:pt x="123686" y="63"/>
                  </a:lnTo>
                  <a:lnTo>
                    <a:pt x="80968" y="4584"/>
                  </a:lnTo>
                  <a:lnTo>
                    <a:pt x="80968" y="17325"/>
                  </a:lnTo>
                  <a:cubicBezTo>
                    <a:pt x="101310" y="17325"/>
                    <a:pt x="103634" y="20202"/>
                    <a:pt x="103634" y="40342"/>
                  </a:cubicBezTo>
                  <a:lnTo>
                    <a:pt x="103634" y="113503"/>
                  </a:lnTo>
                  <a:cubicBezTo>
                    <a:pt x="103634" y="149261"/>
                    <a:pt x="89686" y="177210"/>
                    <a:pt x="68472" y="177210"/>
                  </a:cubicBezTo>
                  <a:cubicBezTo>
                    <a:pt x="44062" y="177210"/>
                    <a:pt x="42900" y="157893"/>
                    <a:pt x="42900" y="136520"/>
                  </a:cubicBezTo>
                  <a:lnTo>
                    <a:pt x="42900" y="63"/>
                  </a:lnTo>
                  <a:lnTo>
                    <a:pt x="182" y="4584"/>
                  </a:lnTo>
                  <a:lnTo>
                    <a:pt x="182" y="17325"/>
                  </a:lnTo>
                  <a:cubicBezTo>
                    <a:pt x="22848" y="17325"/>
                    <a:pt x="22848" y="18558"/>
                    <a:pt x="22848" y="55139"/>
                  </a:cubicBezTo>
                  <a:lnTo>
                    <a:pt x="22848" y="116791"/>
                  </a:lnTo>
                  <a:cubicBezTo>
                    <a:pt x="22848" y="148850"/>
                    <a:pt x="22848" y="186253"/>
                    <a:pt x="67019" y="186253"/>
                  </a:cubicBezTo>
                  <a:cubicBezTo>
                    <a:pt x="83293" y="186253"/>
                    <a:pt x="96079" y="174744"/>
                    <a:pt x="104506" y="1492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0" name="Dowolny kształt: kształt 4539">
              <a:extLst>
                <a:ext uri="{FF2B5EF4-FFF2-40B4-BE49-F238E27FC236}">
                  <a16:creationId xmlns:a16="http://schemas.microsoft.com/office/drawing/2014/main" id="{F6D0C56D-66C7-C1ED-4667-C24922FB7BB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778603" y="6962624"/>
              <a:ext cx="62187" cy="274969"/>
            </a:xfrm>
            <a:custGeom>
              <a:avLst/>
              <a:gdLst>
                <a:gd name="connsiteX0" fmla="*/ 42033 w 62187"/>
                <a:gd name="connsiteY0" fmla="*/ 93363 h 274969"/>
                <a:gd name="connsiteX1" fmla="*/ 1350 w 62187"/>
                <a:gd name="connsiteY1" fmla="*/ 97884 h 274969"/>
                <a:gd name="connsiteX2" fmla="*/ 1350 w 62187"/>
                <a:gd name="connsiteY2" fmla="*/ 110626 h 274969"/>
                <a:gd name="connsiteX3" fmla="*/ 22854 w 62187"/>
                <a:gd name="connsiteY3" fmla="*/ 133232 h 274969"/>
                <a:gd name="connsiteX4" fmla="*/ 22854 w 62187"/>
                <a:gd name="connsiteY4" fmla="*/ 243795 h 274969"/>
                <a:gd name="connsiteX5" fmla="*/ 187 w 62187"/>
                <a:gd name="connsiteY5" fmla="*/ 262290 h 274969"/>
                <a:gd name="connsiteX6" fmla="*/ 187 w 62187"/>
                <a:gd name="connsiteY6" fmla="*/ 275032 h 274969"/>
                <a:gd name="connsiteX7" fmla="*/ 32153 w 62187"/>
                <a:gd name="connsiteY7" fmla="*/ 273799 h 274969"/>
                <a:gd name="connsiteX8" fmla="*/ 62375 w 62187"/>
                <a:gd name="connsiteY8" fmla="*/ 275032 h 274969"/>
                <a:gd name="connsiteX9" fmla="*/ 62375 w 62187"/>
                <a:gd name="connsiteY9" fmla="*/ 262290 h 274969"/>
                <a:gd name="connsiteX10" fmla="*/ 42033 w 62187"/>
                <a:gd name="connsiteY10" fmla="*/ 244206 h 274969"/>
                <a:gd name="connsiteX11" fmla="*/ 42033 w 62187"/>
                <a:gd name="connsiteY11" fmla="*/ 93363 h 274969"/>
                <a:gd name="connsiteX12" fmla="*/ 43196 w 62187"/>
                <a:gd name="connsiteY12" fmla="*/ 21847 h 274969"/>
                <a:gd name="connsiteX13" fmla="*/ 27794 w 62187"/>
                <a:gd name="connsiteY13" fmla="*/ 63 h 274969"/>
                <a:gd name="connsiteX14" fmla="*/ 12392 w 62187"/>
                <a:gd name="connsiteY14" fmla="*/ 21847 h 274969"/>
                <a:gd name="connsiteX15" fmla="*/ 27794 w 62187"/>
                <a:gd name="connsiteY15" fmla="*/ 43630 h 274969"/>
                <a:gd name="connsiteX16" fmla="*/ 43196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33" y="93363"/>
                  </a:moveTo>
                  <a:lnTo>
                    <a:pt x="1350" y="97884"/>
                  </a:lnTo>
                  <a:lnTo>
                    <a:pt x="1350" y="110626"/>
                  </a:lnTo>
                  <a:cubicBezTo>
                    <a:pt x="20238" y="110626"/>
                    <a:pt x="22854" y="113092"/>
                    <a:pt x="22854" y="133232"/>
                  </a:cubicBezTo>
                  <a:lnTo>
                    <a:pt x="22854" y="243795"/>
                  </a:lnTo>
                  <a:cubicBezTo>
                    <a:pt x="22854" y="262290"/>
                    <a:pt x="19657" y="262290"/>
                    <a:pt x="187" y="262290"/>
                  </a:cubicBezTo>
                  <a:lnTo>
                    <a:pt x="187" y="275032"/>
                  </a:lnTo>
                  <a:cubicBezTo>
                    <a:pt x="9486" y="274621"/>
                    <a:pt x="25179" y="273799"/>
                    <a:pt x="32153" y="273799"/>
                  </a:cubicBezTo>
                  <a:cubicBezTo>
                    <a:pt x="42324" y="273799"/>
                    <a:pt x="52495" y="274621"/>
                    <a:pt x="62375" y="275032"/>
                  </a:cubicBezTo>
                  <a:lnTo>
                    <a:pt x="62375" y="262290"/>
                  </a:lnTo>
                  <a:cubicBezTo>
                    <a:pt x="43196" y="262290"/>
                    <a:pt x="42033" y="260235"/>
                    <a:pt x="42033" y="244206"/>
                  </a:cubicBezTo>
                  <a:lnTo>
                    <a:pt x="42033" y="93363"/>
                  </a:lnTo>
                  <a:close/>
                  <a:moveTo>
                    <a:pt x="43196" y="21847"/>
                  </a:moveTo>
                  <a:cubicBezTo>
                    <a:pt x="43196" y="8694"/>
                    <a:pt x="35931" y="63"/>
                    <a:pt x="27794" y="63"/>
                  </a:cubicBezTo>
                  <a:cubicBezTo>
                    <a:pt x="18785" y="63"/>
                    <a:pt x="12392" y="11160"/>
                    <a:pt x="12392" y="21847"/>
                  </a:cubicBezTo>
                  <a:cubicBezTo>
                    <a:pt x="12392" y="32944"/>
                    <a:pt x="18785" y="43630"/>
                    <a:pt x="27794" y="43630"/>
                  </a:cubicBezTo>
                  <a:cubicBezTo>
                    <a:pt x="35931" y="43630"/>
                    <a:pt x="43196" y="34999"/>
                    <a:pt x="43196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1" name="Dowolny kształt: kształt 4540">
              <a:extLst>
                <a:ext uri="{FF2B5EF4-FFF2-40B4-BE49-F238E27FC236}">
                  <a16:creationId xmlns:a16="http://schemas.microsoft.com/office/drawing/2014/main" id="{212F22A9-C77A-BE15-5781-93305504FB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7871" y="7055925"/>
              <a:ext cx="97640" cy="181668"/>
            </a:xfrm>
            <a:custGeom>
              <a:avLst/>
              <a:gdLst>
                <a:gd name="connsiteX0" fmla="*/ 40583 w 97640"/>
                <a:gd name="connsiteY0" fmla="*/ 45274 h 181668"/>
                <a:gd name="connsiteX1" fmla="*/ 40583 w 97640"/>
                <a:gd name="connsiteY1" fmla="*/ 63 h 181668"/>
                <a:gd name="connsiteX2" fmla="*/ 190 w 97640"/>
                <a:gd name="connsiteY2" fmla="*/ 4584 h 181668"/>
                <a:gd name="connsiteX3" fmla="*/ 190 w 97640"/>
                <a:gd name="connsiteY3" fmla="*/ 17325 h 181668"/>
                <a:gd name="connsiteX4" fmla="*/ 22857 w 97640"/>
                <a:gd name="connsiteY4" fmla="*/ 40342 h 181668"/>
                <a:gd name="connsiteX5" fmla="*/ 22857 w 97640"/>
                <a:gd name="connsiteY5" fmla="*/ 150494 h 181668"/>
                <a:gd name="connsiteX6" fmla="*/ 190 w 97640"/>
                <a:gd name="connsiteY6" fmla="*/ 168990 h 181668"/>
                <a:gd name="connsiteX7" fmla="*/ 190 w 97640"/>
                <a:gd name="connsiteY7" fmla="*/ 181731 h 181668"/>
                <a:gd name="connsiteX8" fmla="*/ 33318 w 97640"/>
                <a:gd name="connsiteY8" fmla="*/ 180498 h 181668"/>
                <a:gd name="connsiteX9" fmla="*/ 70224 w 97640"/>
                <a:gd name="connsiteY9" fmla="*/ 181731 h 181668"/>
                <a:gd name="connsiteX10" fmla="*/ 70224 w 97640"/>
                <a:gd name="connsiteY10" fmla="*/ 168990 h 181668"/>
                <a:gd name="connsiteX11" fmla="*/ 64121 w 97640"/>
                <a:gd name="connsiteY11" fmla="*/ 168990 h 181668"/>
                <a:gd name="connsiteX12" fmla="*/ 42036 w 97640"/>
                <a:gd name="connsiteY12" fmla="*/ 149672 h 181668"/>
                <a:gd name="connsiteX13" fmla="*/ 42036 w 97640"/>
                <a:gd name="connsiteY13" fmla="*/ 86376 h 181668"/>
                <a:gd name="connsiteX14" fmla="*/ 76326 w 97640"/>
                <a:gd name="connsiteY14" fmla="*/ 9105 h 181668"/>
                <a:gd name="connsiteX15" fmla="*/ 79523 w 97640"/>
                <a:gd name="connsiteY15" fmla="*/ 9516 h 181668"/>
                <a:gd name="connsiteX16" fmla="*/ 72839 w 97640"/>
                <a:gd name="connsiteY16" fmla="*/ 25546 h 181668"/>
                <a:gd name="connsiteX17" fmla="*/ 85335 w 97640"/>
                <a:gd name="connsiteY17" fmla="*/ 43219 h 181668"/>
                <a:gd name="connsiteX18" fmla="*/ 97831 w 97640"/>
                <a:gd name="connsiteY18" fmla="*/ 25135 h 181668"/>
                <a:gd name="connsiteX19" fmla="*/ 76326 w 97640"/>
                <a:gd name="connsiteY19" fmla="*/ 63 h 181668"/>
                <a:gd name="connsiteX20" fmla="*/ 40583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583" y="45274"/>
                  </a:moveTo>
                  <a:lnTo>
                    <a:pt x="40583" y="63"/>
                  </a:lnTo>
                  <a:lnTo>
                    <a:pt x="190" y="4584"/>
                  </a:lnTo>
                  <a:lnTo>
                    <a:pt x="190" y="17325"/>
                  </a:lnTo>
                  <a:cubicBezTo>
                    <a:pt x="20532" y="17325"/>
                    <a:pt x="22857" y="20202"/>
                    <a:pt x="22857" y="40342"/>
                  </a:cubicBezTo>
                  <a:lnTo>
                    <a:pt x="22857" y="150494"/>
                  </a:lnTo>
                  <a:cubicBezTo>
                    <a:pt x="22857" y="168990"/>
                    <a:pt x="19660" y="168990"/>
                    <a:pt x="190" y="168990"/>
                  </a:cubicBezTo>
                  <a:lnTo>
                    <a:pt x="190" y="181731"/>
                  </a:lnTo>
                  <a:cubicBezTo>
                    <a:pt x="11523" y="181320"/>
                    <a:pt x="25181" y="180498"/>
                    <a:pt x="33318" y="180498"/>
                  </a:cubicBezTo>
                  <a:cubicBezTo>
                    <a:pt x="44942" y="180498"/>
                    <a:pt x="58600" y="180498"/>
                    <a:pt x="70224" y="181731"/>
                  </a:cubicBezTo>
                  <a:lnTo>
                    <a:pt x="70224" y="168990"/>
                  </a:lnTo>
                  <a:lnTo>
                    <a:pt x="64121" y="168990"/>
                  </a:lnTo>
                  <a:cubicBezTo>
                    <a:pt x="42617" y="168990"/>
                    <a:pt x="42036" y="164469"/>
                    <a:pt x="42036" y="149672"/>
                  </a:cubicBezTo>
                  <a:lnTo>
                    <a:pt x="42036" y="86376"/>
                  </a:lnTo>
                  <a:cubicBezTo>
                    <a:pt x="42036" y="45685"/>
                    <a:pt x="54241" y="9105"/>
                    <a:pt x="76326" y="9105"/>
                  </a:cubicBezTo>
                  <a:cubicBezTo>
                    <a:pt x="78361" y="9105"/>
                    <a:pt x="78942" y="9105"/>
                    <a:pt x="79523" y="9516"/>
                  </a:cubicBezTo>
                  <a:cubicBezTo>
                    <a:pt x="78651" y="9927"/>
                    <a:pt x="72839" y="14859"/>
                    <a:pt x="72839" y="25546"/>
                  </a:cubicBezTo>
                  <a:cubicBezTo>
                    <a:pt x="72839" y="37054"/>
                    <a:pt x="78942" y="43219"/>
                    <a:pt x="85335" y="43219"/>
                  </a:cubicBezTo>
                  <a:cubicBezTo>
                    <a:pt x="90566" y="43219"/>
                    <a:pt x="97831" y="38287"/>
                    <a:pt x="97831" y="25135"/>
                  </a:cubicBezTo>
                  <a:cubicBezTo>
                    <a:pt x="97831" y="11982"/>
                    <a:pt x="88822" y="63"/>
                    <a:pt x="76326" y="63"/>
                  </a:cubicBezTo>
                  <a:cubicBezTo>
                    <a:pt x="55113" y="63"/>
                    <a:pt x="44651" y="27601"/>
                    <a:pt x="40583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2" name="Dowolny kształt: kształt 4541">
              <a:extLst>
                <a:ext uri="{FF2B5EF4-FFF2-40B4-BE49-F238E27FC236}">
                  <a16:creationId xmlns:a16="http://schemas.microsoft.com/office/drawing/2014/main" id="{26E206FE-7293-6609-78A0-EE08B29B88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71689" y="7053459"/>
              <a:ext cx="112461" cy="188655"/>
            </a:xfrm>
            <a:custGeom>
              <a:avLst/>
              <a:gdLst>
                <a:gd name="connsiteX0" fmla="*/ 24604 w 112461"/>
                <a:gd name="connsiteY0" fmla="*/ 80622 h 188655"/>
                <a:gd name="connsiteX1" fmla="*/ 60638 w 112461"/>
                <a:gd name="connsiteY1" fmla="*/ 9105 h 188655"/>
                <a:gd name="connsiteX2" fmla="*/ 93476 w 112461"/>
                <a:gd name="connsiteY2" fmla="*/ 80622 h 188655"/>
                <a:gd name="connsiteX3" fmla="*/ 24604 w 112461"/>
                <a:gd name="connsiteY3" fmla="*/ 80622 h 188655"/>
                <a:gd name="connsiteX4" fmla="*/ 24313 w 112461"/>
                <a:gd name="connsiteY4" fmla="*/ 89253 h 188655"/>
                <a:gd name="connsiteX5" fmla="*/ 105390 w 112461"/>
                <a:gd name="connsiteY5" fmla="*/ 89253 h 188655"/>
                <a:gd name="connsiteX6" fmla="*/ 112655 w 112461"/>
                <a:gd name="connsiteY6" fmla="*/ 80622 h 188655"/>
                <a:gd name="connsiteX7" fmla="*/ 60638 w 112461"/>
                <a:gd name="connsiteY7" fmla="*/ 63 h 188655"/>
                <a:gd name="connsiteX8" fmla="*/ 194 w 112461"/>
                <a:gd name="connsiteY8" fmla="*/ 93774 h 188655"/>
                <a:gd name="connsiteX9" fmla="*/ 64125 w 112461"/>
                <a:gd name="connsiteY9" fmla="*/ 188719 h 188655"/>
                <a:gd name="connsiteX10" fmla="*/ 112655 w 112461"/>
                <a:gd name="connsiteY10" fmla="*/ 135287 h 188655"/>
                <a:gd name="connsiteX11" fmla="*/ 108877 w 112461"/>
                <a:gd name="connsiteY11" fmla="*/ 130355 h 188655"/>
                <a:gd name="connsiteX12" fmla="*/ 105099 w 112461"/>
                <a:gd name="connsiteY12" fmla="*/ 136109 h 188655"/>
                <a:gd name="connsiteX13" fmla="*/ 65869 w 112461"/>
                <a:gd name="connsiteY13" fmla="*/ 178443 h 188655"/>
                <a:gd name="connsiteX14" fmla="*/ 33031 w 112461"/>
                <a:gd name="connsiteY14" fmla="*/ 150905 h 188655"/>
                <a:gd name="connsiteX15" fmla="*/ 24313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04" y="80622"/>
                  </a:moveTo>
                  <a:cubicBezTo>
                    <a:pt x="26348" y="19380"/>
                    <a:pt x="50758" y="9105"/>
                    <a:pt x="60638" y="9105"/>
                  </a:cubicBezTo>
                  <a:cubicBezTo>
                    <a:pt x="90570" y="9105"/>
                    <a:pt x="93476" y="64592"/>
                    <a:pt x="93476" y="80622"/>
                  </a:cubicBezTo>
                  <a:lnTo>
                    <a:pt x="24604" y="80622"/>
                  </a:lnTo>
                  <a:close/>
                  <a:moveTo>
                    <a:pt x="24313" y="89253"/>
                  </a:moveTo>
                  <a:lnTo>
                    <a:pt x="105390" y="89253"/>
                  </a:lnTo>
                  <a:cubicBezTo>
                    <a:pt x="111783" y="89253"/>
                    <a:pt x="112655" y="89253"/>
                    <a:pt x="112655" y="80622"/>
                  </a:cubicBezTo>
                  <a:cubicBezTo>
                    <a:pt x="112655" y="39931"/>
                    <a:pt x="96963" y="63"/>
                    <a:pt x="60638" y="63"/>
                  </a:cubicBezTo>
                  <a:cubicBezTo>
                    <a:pt x="26929" y="63"/>
                    <a:pt x="194" y="42397"/>
                    <a:pt x="194" y="93774"/>
                  </a:cubicBezTo>
                  <a:cubicBezTo>
                    <a:pt x="194" y="148850"/>
                    <a:pt x="30707" y="188719"/>
                    <a:pt x="64125" y="188719"/>
                  </a:cubicBezTo>
                  <a:cubicBezTo>
                    <a:pt x="99578" y="188719"/>
                    <a:pt x="112655" y="143096"/>
                    <a:pt x="112655" y="135287"/>
                  </a:cubicBezTo>
                  <a:cubicBezTo>
                    <a:pt x="112655" y="131177"/>
                    <a:pt x="110330" y="130355"/>
                    <a:pt x="108877" y="130355"/>
                  </a:cubicBezTo>
                  <a:cubicBezTo>
                    <a:pt x="106262" y="130355"/>
                    <a:pt x="105681" y="132821"/>
                    <a:pt x="105099" y="136109"/>
                  </a:cubicBezTo>
                  <a:cubicBezTo>
                    <a:pt x="94929" y="178443"/>
                    <a:pt x="68775" y="178443"/>
                    <a:pt x="65869" y="178443"/>
                  </a:cubicBezTo>
                  <a:cubicBezTo>
                    <a:pt x="51339" y="178443"/>
                    <a:pt x="39715" y="166113"/>
                    <a:pt x="33031" y="150905"/>
                  </a:cubicBezTo>
                  <a:cubicBezTo>
                    <a:pt x="24313" y="131177"/>
                    <a:pt x="24313" y="104050"/>
                    <a:pt x="24313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3" name="Dowolny kształt: kształt 4542">
              <a:extLst>
                <a:ext uri="{FF2B5EF4-FFF2-40B4-BE49-F238E27FC236}">
                  <a16:creationId xmlns:a16="http://schemas.microsoft.com/office/drawing/2014/main" id="{78126596-32E5-2BD1-FA7E-1AEB7C811AB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102297" y="7053459"/>
              <a:ext cx="95025" cy="188655"/>
            </a:xfrm>
            <a:custGeom>
              <a:avLst/>
              <a:gdLst>
                <a:gd name="connsiteX0" fmla="*/ 51053 w 95025"/>
                <a:gd name="connsiteY0" fmla="*/ 104461 h 188655"/>
                <a:gd name="connsiteX1" fmla="*/ 81275 w 95025"/>
                <a:gd name="connsiteY1" fmla="*/ 142274 h 188655"/>
                <a:gd name="connsiteX2" fmla="*/ 48437 w 95025"/>
                <a:gd name="connsiteY2" fmla="*/ 179676 h 188655"/>
                <a:gd name="connsiteX3" fmla="*/ 8044 w 95025"/>
                <a:gd name="connsiteY3" fmla="*/ 121312 h 188655"/>
                <a:gd name="connsiteX4" fmla="*/ 3976 w 95025"/>
                <a:gd name="connsiteY4" fmla="*/ 114325 h 188655"/>
                <a:gd name="connsiteX5" fmla="*/ 198 w 95025"/>
                <a:gd name="connsiteY5" fmla="*/ 124600 h 188655"/>
                <a:gd name="connsiteX6" fmla="*/ 198 w 95025"/>
                <a:gd name="connsiteY6" fmla="*/ 178854 h 188655"/>
                <a:gd name="connsiteX7" fmla="*/ 3395 w 95025"/>
                <a:gd name="connsiteY7" fmla="*/ 188719 h 188655"/>
                <a:gd name="connsiteX8" fmla="*/ 10660 w 95025"/>
                <a:gd name="connsiteY8" fmla="*/ 180498 h 188655"/>
                <a:gd name="connsiteX9" fmla="*/ 16472 w 95025"/>
                <a:gd name="connsiteY9" fmla="*/ 171045 h 188655"/>
                <a:gd name="connsiteX10" fmla="*/ 48437 w 95025"/>
                <a:gd name="connsiteY10" fmla="*/ 188719 h 188655"/>
                <a:gd name="connsiteX11" fmla="*/ 95224 w 95025"/>
                <a:gd name="connsiteY11" fmla="*/ 131588 h 188655"/>
                <a:gd name="connsiteX12" fmla="*/ 83019 w 95025"/>
                <a:gd name="connsiteY12" fmla="*/ 92541 h 188655"/>
                <a:gd name="connsiteX13" fmla="*/ 49890 w 95025"/>
                <a:gd name="connsiteY13" fmla="*/ 72812 h 188655"/>
                <a:gd name="connsiteX14" fmla="*/ 14147 w 95025"/>
                <a:gd name="connsiteY14" fmla="*/ 39109 h 188655"/>
                <a:gd name="connsiteX15" fmla="*/ 46694 w 95025"/>
                <a:gd name="connsiteY15" fmla="*/ 7872 h 188655"/>
                <a:gd name="connsiteX16" fmla="*/ 80694 w 95025"/>
                <a:gd name="connsiteY16" fmla="*/ 57605 h 188655"/>
                <a:gd name="connsiteX17" fmla="*/ 84181 w 95025"/>
                <a:gd name="connsiteY17" fmla="*/ 61304 h 188655"/>
                <a:gd name="connsiteX18" fmla="*/ 87959 w 95025"/>
                <a:gd name="connsiteY18" fmla="*/ 51440 h 188655"/>
                <a:gd name="connsiteX19" fmla="*/ 87959 w 95025"/>
                <a:gd name="connsiteY19" fmla="*/ 9927 h 188655"/>
                <a:gd name="connsiteX20" fmla="*/ 84762 w 95025"/>
                <a:gd name="connsiteY20" fmla="*/ 63 h 188655"/>
                <a:gd name="connsiteX21" fmla="*/ 78950 w 95025"/>
                <a:gd name="connsiteY21" fmla="*/ 4995 h 188655"/>
                <a:gd name="connsiteX22" fmla="*/ 74010 w 95025"/>
                <a:gd name="connsiteY22" fmla="*/ 11571 h 188655"/>
                <a:gd name="connsiteX23" fmla="*/ 46694 w 95025"/>
                <a:gd name="connsiteY23" fmla="*/ 63 h 188655"/>
                <a:gd name="connsiteX24" fmla="*/ 198 w 95025"/>
                <a:gd name="connsiteY24" fmla="*/ 50618 h 188655"/>
                <a:gd name="connsiteX25" fmla="*/ 12694 w 95025"/>
                <a:gd name="connsiteY25" fmla="*/ 85554 h 188655"/>
                <a:gd name="connsiteX26" fmla="*/ 51053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053" y="104461"/>
                  </a:moveTo>
                  <a:cubicBezTo>
                    <a:pt x="57446" y="106105"/>
                    <a:pt x="81275" y="112681"/>
                    <a:pt x="81275" y="142274"/>
                  </a:cubicBezTo>
                  <a:cubicBezTo>
                    <a:pt x="81275" y="163236"/>
                    <a:pt x="71104" y="179676"/>
                    <a:pt x="48437" y="179676"/>
                  </a:cubicBezTo>
                  <a:cubicBezTo>
                    <a:pt x="24027" y="179676"/>
                    <a:pt x="13566" y="156248"/>
                    <a:pt x="8044" y="121312"/>
                  </a:cubicBezTo>
                  <a:cubicBezTo>
                    <a:pt x="7173" y="115969"/>
                    <a:pt x="6882" y="114325"/>
                    <a:pt x="3976" y="114325"/>
                  </a:cubicBezTo>
                  <a:cubicBezTo>
                    <a:pt x="198" y="114325"/>
                    <a:pt x="198" y="117202"/>
                    <a:pt x="198" y="124600"/>
                  </a:cubicBezTo>
                  <a:lnTo>
                    <a:pt x="198" y="178854"/>
                  </a:lnTo>
                  <a:cubicBezTo>
                    <a:pt x="198" y="185842"/>
                    <a:pt x="198" y="188719"/>
                    <a:pt x="3395" y="188719"/>
                  </a:cubicBezTo>
                  <a:cubicBezTo>
                    <a:pt x="4848" y="188719"/>
                    <a:pt x="5138" y="188308"/>
                    <a:pt x="10660" y="180498"/>
                  </a:cubicBezTo>
                  <a:cubicBezTo>
                    <a:pt x="11241" y="179676"/>
                    <a:pt x="11241" y="178854"/>
                    <a:pt x="16472" y="171045"/>
                  </a:cubicBezTo>
                  <a:cubicBezTo>
                    <a:pt x="29258" y="188308"/>
                    <a:pt x="42335" y="188719"/>
                    <a:pt x="48437" y="188719"/>
                  </a:cubicBezTo>
                  <a:cubicBezTo>
                    <a:pt x="81856" y="188719"/>
                    <a:pt x="95224" y="161181"/>
                    <a:pt x="95224" y="131588"/>
                  </a:cubicBezTo>
                  <a:cubicBezTo>
                    <a:pt x="95224" y="109804"/>
                    <a:pt x="86506" y="97473"/>
                    <a:pt x="83019" y="92541"/>
                  </a:cubicBezTo>
                  <a:cubicBezTo>
                    <a:pt x="73429" y="79389"/>
                    <a:pt x="62096" y="76101"/>
                    <a:pt x="49890" y="72812"/>
                  </a:cubicBezTo>
                  <a:cubicBezTo>
                    <a:pt x="33617" y="68291"/>
                    <a:pt x="14147" y="62948"/>
                    <a:pt x="14147" y="39109"/>
                  </a:cubicBezTo>
                  <a:cubicBezTo>
                    <a:pt x="14147" y="24724"/>
                    <a:pt x="21702" y="7872"/>
                    <a:pt x="46694" y="7872"/>
                  </a:cubicBezTo>
                  <a:cubicBezTo>
                    <a:pt x="78660" y="7872"/>
                    <a:pt x="80113" y="44863"/>
                    <a:pt x="80694" y="57605"/>
                  </a:cubicBezTo>
                  <a:cubicBezTo>
                    <a:pt x="80984" y="61304"/>
                    <a:pt x="83600" y="61304"/>
                    <a:pt x="84181" y="61304"/>
                  </a:cubicBezTo>
                  <a:cubicBezTo>
                    <a:pt x="87959" y="61304"/>
                    <a:pt x="87959" y="59249"/>
                    <a:pt x="87959" y="51440"/>
                  </a:cubicBezTo>
                  <a:lnTo>
                    <a:pt x="87959" y="9927"/>
                  </a:lnTo>
                  <a:cubicBezTo>
                    <a:pt x="87959" y="2940"/>
                    <a:pt x="87959" y="63"/>
                    <a:pt x="84762" y="63"/>
                  </a:cubicBezTo>
                  <a:cubicBezTo>
                    <a:pt x="83309" y="63"/>
                    <a:pt x="82728" y="63"/>
                    <a:pt x="78950" y="4995"/>
                  </a:cubicBezTo>
                  <a:cubicBezTo>
                    <a:pt x="78078" y="6639"/>
                    <a:pt x="75172" y="10338"/>
                    <a:pt x="74010" y="11571"/>
                  </a:cubicBezTo>
                  <a:cubicBezTo>
                    <a:pt x="62967" y="63"/>
                    <a:pt x="51053" y="63"/>
                    <a:pt x="46694" y="63"/>
                  </a:cubicBezTo>
                  <a:cubicBezTo>
                    <a:pt x="11241" y="63"/>
                    <a:pt x="198" y="27601"/>
                    <a:pt x="198" y="50618"/>
                  </a:cubicBezTo>
                  <a:cubicBezTo>
                    <a:pt x="198" y="65003"/>
                    <a:pt x="4848" y="76512"/>
                    <a:pt x="12694" y="85554"/>
                  </a:cubicBezTo>
                  <a:cubicBezTo>
                    <a:pt x="21993" y="96240"/>
                    <a:pt x="30130" y="98706"/>
                    <a:pt x="51053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4" name="Dowolny kształt: kształt 4543">
              <a:extLst>
                <a:ext uri="{FF2B5EF4-FFF2-40B4-BE49-F238E27FC236}">
                  <a16:creationId xmlns:a16="http://schemas.microsoft.com/office/drawing/2014/main" id="{233DF70D-C437-F8DE-7755-66D5EDC5D7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15821" y="6952349"/>
              <a:ext cx="138324" cy="289765"/>
            </a:xfrm>
            <a:custGeom>
              <a:avLst/>
              <a:gdLst>
                <a:gd name="connsiteX0" fmla="*/ 138530 w 138324"/>
                <a:gd name="connsiteY0" fmla="*/ 4584 h 289765"/>
                <a:gd name="connsiteX1" fmla="*/ 134752 w 138324"/>
                <a:gd name="connsiteY1" fmla="*/ 63 h 289765"/>
                <a:gd name="connsiteX2" fmla="*/ 97846 w 138324"/>
                <a:gd name="connsiteY2" fmla="*/ 4584 h 289765"/>
                <a:gd name="connsiteX3" fmla="*/ 93778 w 138324"/>
                <a:gd name="connsiteY3" fmla="*/ 12393 h 289765"/>
                <a:gd name="connsiteX4" fmla="*/ 100752 w 138324"/>
                <a:gd name="connsiteY4" fmla="*/ 17325 h 289765"/>
                <a:gd name="connsiteX5" fmla="*/ 115282 w 138324"/>
                <a:gd name="connsiteY5" fmla="*/ 24313 h 289765"/>
                <a:gd name="connsiteX6" fmla="*/ 114410 w 138324"/>
                <a:gd name="connsiteY6" fmla="*/ 32533 h 289765"/>
                <a:gd name="connsiteX7" fmla="*/ 96974 w 138324"/>
                <a:gd name="connsiteY7" fmla="*/ 129944 h 289765"/>
                <a:gd name="connsiteX8" fmla="*/ 70239 w 138324"/>
                <a:gd name="connsiteY8" fmla="*/ 103639 h 289765"/>
                <a:gd name="connsiteX9" fmla="*/ 206 w 138324"/>
                <a:gd name="connsiteY9" fmla="*/ 224066 h 289765"/>
                <a:gd name="connsiteX10" fmla="*/ 38855 w 138324"/>
                <a:gd name="connsiteY10" fmla="*/ 289828 h 289765"/>
                <a:gd name="connsiteX11" fmla="*/ 76633 w 138324"/>
                <a:gd name="connsiteY11" fmla="*/ 259002 h 289765"/>
                <a:gd name="connsiteX12" fmla="*/ 103077 w 138324"/>
                <a:gd name="connsiteY12" fmla="*/ 289828 h 289765"/>
                <a:gd name="connsiteX13" fmla="*/ 124581 w 138324"/>
                <a:gd name="connsiteY13" fmla="*/ 267223 h 289765"/>
                <a:gd name="connsiteX14" fmla="*/ 133299 w 138324"/>
                <a:gd name="connsiteY14" fmla="*/ 226532 h 289765"/>
                <a:gd name="connsiteX15" fmla="*/ 129812 w 138324"/>
                <a:gd name="connsiteY15" fmla="*/ 222422 h 289765"/>
                <a:gd name="connsiteX16" fmla="*/ 125744 w 138324"/>
                <a:gd name="connsiteY16" fmla="*/ 229820 h 289765"/>
                <a:gd name="connsiteX17" fmla="*/ 103658 w 138324"/>
                <a:gd name="connsiteY17" fmla="*/ 280786 h 289765"/>
                <a:gd name="connsiteX18" fmla="*/ 94940 w 138324"/>
                <a:gd name="connsiteY18" fmla="*/ 261879 h 289765"/>
                <a:gd name="connsiteX19" fmla="*/ 96684 w 138324"/>
                <a:gd name="connsiteY19" fmla="*/ 242151 h 289765"/>
                <a:gd name="connsiteX20" fmla="*/ 138530 w 138324"/>
                <a:gd name="connsiteY20" fmla="*/ 4584 h 289765"/>
                <a:gd name="connsiteX21" fmla="*/ 78086 w 138324"/>
                <a:gd name="connsiteY21" fmla="*/ 236396 h 289765"/>
                <a:gd name="connsiteX22" fmla="*/ 72274 w 138324"/>
                <a:gd name="connsiteY22" fmla="*/ 251604 h 289765"/>
                <a:gd name="connsiteX23" fmla="*/ 39436 w 138324"/>
                <a:gd name="connsiteY23" fmla="*/ 280786 h 289765"/>
                <a:gd name="connsiteX24" fmla="*/ 20838 w 138324"/>
                <a:gd name="connsiteY24" fmla="*/ 242151 h 289765"/>
                <a:gd name="connsiteX25" fmla="*/ 36821 w 138324"/>
                <a:gd name="connsiteY25" fmla="*/ 152138 h 289765"/>
                <a:gd name="connsiteX26" fmla="*/ 70530 w 138324"/>
                <a:gd name="connsiteY26" fmla="*/ 112681 h 289765"/>
                <a:gd name="connsiteX27" fmla="*/ 93487 w 138324"/>
                <a:gd name="connsiteY27" fmla="*/ 148850 h 289765"/>
                <a:gd name="connsiteX28" fmla="*/ 92615 w 138324"/>
                <a:gd name="connsiteY28" fmla="*/ 155837 h 289765"/>
                <a:gd name="connsiteX29" fmla="*/ 78086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30" y="4584"/>
                  </a:moveTo>
                  <a:cubicBezTo>
                    <a:pt x="138530" y="4173"/>
                    <a:pt x="138530" y="63"/>
                    <a:pt x="134752" y="63"/>
                  </a:cubicBezTo>
                  <a:cubicBezTo>
                    <a:pt x="130393" y="63"/>
                    <a:pt x="102786" y="3762"/>
                    <a:pt x="97846" y="4584"/>
                  </a:cubicBezTo>
                  <a:cubicBezTo>
                    <a:pt x="95521" y="4995"/>
                    <a:pt x="93778" y="7050"/>
                    <a:pt x="93778" y="12393"/>
                  </a:cubicBezTo>
                  <a:cubicBezTo>
                    <a:pt x="93778" y="17325"/>
                    <a:pt x="96393" y="17325"/>
                    <a:pt x="100752" y="17325"/>
                  </a:cubicBezTo>
                  <a:cubicBezTo>
                    <a:pt x="114701" y="17325"/>
                    <a:pt x="115282" y="20202"/>
                    <a:pt x="115282" y="24313"/>
                  </a:cubicBezTo>
                  <a:lnTo>
                    <a:pt x="114410" y="32533"/>
                  </a:lnTo>
                  <a:lnTo>
                    <a:pt x="96974" y="129944"/>
                  </a:lnTo>
                  <a:cubicBezTo>
                    <a:pt x="91744" y="114736"/>
                    <a:pt x="83316" y="103639"/>
                    <a:pt x="70239" y="103639"/>
                  </a:cubicBezTo>
                  <a:cubicBezTo>
                    <a:pt x="36240" y="103639"/>
                    <a:pt x="206" y="164058"/>
                    <a:pt x="206" y="224066"/>
                  </a:cubicBezTo>
                  <a:cubicBezTo>
                    <a:pt x="206" y="262701"/>
                    <a:pt x="16188" y="289828"/>
                    <a:pt x="38855" y="289828"/>
                  </a:cubicBezTo>
                  <a:cubicBezTo>
                    <a:pt x="44667" y="289828"/>
                    <a:pt x="59197" y="288184"/>
                    <a:pt x="76633" y="259002"/>
                  </a:cubicBezTo>
                  <a:cubicBezTo>
                    <a:pt x="78957" y="276265"/>
                    <a:pt x="89128" y="289828"/>
                    <a:pt x="103077" y="289828"/>
                  </a:cubicBezTo>
                  <a:cubicBezTo>
                    <a:pt x="113248" y="289828"/>
                    <a:pt x="119932" y="280375"/>
                    <a:pt x="124581" y="267223"/>
                  </a:cubicBezTo>
                  <a:cubicBezTo>
                    <a:pt x="129521" y="252426"/>
                    <a:pt x="133299" y="227354"/>
                    <a:pt x="133299" y="226532"/>
                  </a:cubicBezTo>
                  <a:cubicBezTo>
                    <a:pt x="133299" y="222422"/>
                    <a:pt x="130684" y="222422"/>
                    <a:pt x="129812" y="222422"/>
                  </a:cubicBezTo>
                  <a:cubicBezTo>
                    <a:pt x="126906" y="222422"/>
                    <a:pt x="126615" y="224066"/>
                    <a:pt x="125744" y="229820"/>
                  </a:cubicBezTo>
                  <a:cubicBezTo>
                    <a:pt x="120803" y="256536"/>
                    <a:pt x="115573" y="280786"/>
                    <a:pt x="103658" y="280786"/>
                  </a:cubicBezTo>
                  <a:cubicBezTo>
                    <a:pt x="95812" y="280786"/>
                    <a:pt x="94940" y="270100"/>
                    <a:pt x="94940" y="261879"/>
                  </a:cubicBezTo>
                  <a:cubicBezTo>
                    <a:pt x="94940" y="252015"/>
                    <a:pt x="95521" y="249138"/>
                    <a:pt x="96684" y="242151"/>
                  </a:cubicBezTo>
                  <a:lnTo>
                    <a:pt x="138530" y="4584"/>
                  </a:lnTo>
                  <a:close/>
                  <a:moveTo>
                    <a:pt x="78086" y="236396"/>
                  </a:moveTo>
                  <a:cubicBezTo>
                    <a:pt x="76633" y="243795"/>
                    <a:pt x="76633" y="244617"/>
                    <a:pt x="72274" y="251604"/>
                  </a:cubicBezTo>
                  <a:cubicBezTo>
                    <a:pt x="59487" y="274210"/>
                    <a:pt x="47573" y="280786"/>
                    <a:pt x="39436" y="280786"/>
                  </a:cubicBezTo>
                  <a:cubicBezTo>
                    <a:pt x="24906" y="280786"/>
                    <a:pt x="20838" y="258180"/>
                    <a:pt x="20838" y="242151"/>
                  </a:cubicBezTo>
                  <a:cubicBezTo>
                    <a:pt x="20838" y="221600"/>
                    <a:pt x="30137" y="171045"/>
                    <a:pt x="36821" y="152138"/>
                  </a:cubicBezTo>
                  <a:cubicBezTo>
                    <a:pt x="45829" y="127888"/>
                    <a:pt x="58906" y="112681"/>
                    <a:pt x="70530" y="112681"/>
                  </a:cubicBezTo>
                  <a:cubicBezTo>
                    <a:pt x="89419" y="112681"/>
                    <a:pt x="93487" y="146384"/>
                    <a:pt x="93487" y="148850"/>
                  </a:cubicBezTo>
                  <a:cubicBezTo>
                    <a:pt x="93487" y="151316"/>
                    <a:pt x="92906" y="153782"/>
                    <a:pt x="92615" y="155837"/>
                  </a:cubicBezTo>
                  <a:lnTo>
                    <a:pt x="78086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5" name="Dowolny kształt: kształt 4544">
              <a:extLst>
                <a:ext uri="{FF2B5EF4-FFF2-40B4-BE49-F238E27FC236}">
                  <a16:creationId xmlns:a16="http://schemas.microsoft.com/office/drawing/2014/main" id="{C25D4EAF-82CA-20BE-9449-4DBCB73397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63383" y="6894522"/>
              <a:ext cx="99674" cy="193916"/>
            </a:xfrm>
            <a:custGeom>
              <a:avLst/>
              <a:gdLst>
                <a:gd name="connsiteX0" fmla="*/ 99886 w 99674"/>
                <a:gd name="connsiteY0" fmla="*/ 146792 h 193916"/>
                <a:gd name="connsiteX1" fmla="*/ 99886 w 99674"/>
                <a:gd name="connsiteY1" fmla="*/ 136434 h 193916"/>
                <a:gd name="connsiteX2" fmla="*/ 77306 w 99674"/>
                <a:gd name="connsiteY2" fmla="*/ 136434 h 193916"/>
                <a:gd name="connsiteX3" fmla="*/ 77306 w 99674"/>
                <a:gd name="connsiteY3" fmla="*/ 8115 h 193916"/>
                <a:gd name="connsiteX4" fmla="*/ 72831 w 99674"/>
                <a:gd name="connsiteY4" fmla="*/ 59 h 193916"/>
                <a:gd name="connsiteX5" fmla="*/ 67542 w 99674"/>
                <a:gd name="connsiteY5" fmla="*/ 4087 h 193916"/>
                <a:gd name="connsiteX6" fmla="*/ 211 w 99674"/>
                <a:gd name="connsiteY6" fmla="*/ 136434 h 193916"/>
                <a:gd name="connsiteX7" fmla="*/ 211 w 99674"/>
                <a:gd name="connsiteY7" fmla="*/ 146792 h 193916"/>
                <a:gd name="connsiteX8" fmla="*/ 60016 w 99674"/>
                <a:gd name="connsiteY8" fmla="*/ 146792 h 193916"/>
                <a:gd name="connsiteX9" fmla="*/ 60016 w 99674"/>
                <a:gd name="connsiteY9" fmla="*/ 170384 h 193916"/>
                <a:gd name="connsiteX10" fmla="*/ 43539 w 99674"/>
                <a:gd name="connsiteY10" fmla="*/ 183618 h 193916"/>
                <a:gd name="connsiteX11" fmla="*/ 38047 w 99674"/>
                <a:gd name="connsiteY11" fmla="*/ 183618 h 193916"/>
                <a:gd name="connsiteX12" fmla="*/ 38047 w 99674"/>
                <a:gd name="connsiteY12" fmla="*/ 193976 h 193916"/>
                <a:gd name="connsiteX13" fmla="*/ 68559 w 99674"/>
                <a:gd name="connsiteY13" fmla="*/ 192825 h 193916"/>
                <a:gd name="connsiteX14" fmla="*/ 99275 w 99674"/>
                <a:gd name="connsiteY14" fmla="*/ 193976 h 193916"/>
                <a:gd name="connsiteX15" fmla="*/ 99275 w 99674"/>
                <a:gd name="connsiteY15" fmla="*/ 183618 h 193916"/>
                <a:gd name="connsiteX16" fmla="*/ 93783 w 99674"/>
                <a:gd name="connsiteY16" fmla="*/ 183618 h 193916"/>
                <a:gd name="connsiteX17" fmla="*/ 77306 w 99674"/>
                <a:gd name="connsiteY17" fmla="*/ 170384 h 193916"/>
                <a:gd name="connsiteX18" fmla="*/ 77306 w 99674"/>
                <a:gd name="connsiteY18" fmla="*/ 146792 h 193916"/>
                <a:gd name="connsiteX19" fmla="*/ 99886 w 99674"/>
                <a:gd name="connsiteY19" fmla="*/ 146792 h 193916"/>
                <a:gd name="connsiteX20" fmla="*/ 61440 w 99674"/>
                <a:gd name="connsiteY20" fmla="*/ 31132 h 193916"/>
                <a:gd name="connsiteX21" fmla="*/ 61440 w 99674"/>
                <a:gd name="connsiteY21" fmla="*/ 136434 h 193916"/>
                <a:gd name="connsiteX22" fmla="*/ 7737 w 99674"/>
                <a:gd name="connsiteY22" fmla="*/ 136434 h 193916"/>
                <a:gd name="connsiteX23" fmla="*/ 61440 w 99674"/>
                <a:gd name="connsiteY23" fmla="*/ 31132 h 1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674" h="193916">
                  <a:moveTo>
                    <a:pt x="99886" y="146792"/>
                  </a:moveTo>
                  <a:lnTo>
                    <a:pt x="99886" y="136434"/>
                  </a:lnTo>
                  <a:lnTo>
                    <a:pt x="77306" y="136434"/>
                  </a:lnTo>
                  <a:lnTo>
                    <a:pt x="77306" y="8115"/>
                  </a:lnTo>
                  <a:cubicBezTo>
                    <a:pt x="77306" y="2073"/>
                    <a:pt x="77306" y="59"/>
                    <a:pt x="72831" y="59"/>
                  </a:cubicBezTo>
                  <a:cubicBezTo>
                    <a:pt x="70390" y="59"/>
                    <a:pt x="69576" y="59"/>
                    <a:pt x="67542" y="4087"/>
                  </a:cubicBezTo>
                  <a:lnTo>
                    <a:pt x="211" y="136434"/>
                  </a:lnTo>
                  <a:lnTo>
                    <a:pt x="211" y="146792"/>
                  </a:lnTo>
                  <a:lnTo>
                    <a:pt x="60016" y="146792"/>
                  </a:lnTo>
                  <a:lnTo>
                    <a:pt x="60016" y="170384"/>
                  </a:lnTo>
                  <a:cubicBezTo>
                    <a:pt x="60016" y="180166"/>
                    <a:pt x="60016" y="183618"/>
                    <a:pt x="43539" y="183618"/>
                  </a:cubicBezTo>
                  <a:lnTo>
                    <a:pt x="38047" y="183618"/>
                  </a:lnTo>
                  <a:lnTo>
                    <a:pt x="38047" y="193976"/>
                  </a:lnTo>
                  <a:cubicBezTo>
                    <a:pt x="48217" y="193401"/>
                    <a:pt x="61236" y="192825"/>
                    <a:pt x="68559" y="192825"/>
                  </a:cubicBezTo>
                  <a:cubicBezTo>
                    <a:pt x="76086" y="192825"/>
                    <a:pt x="89104" y="193401"/>
                    <a:pt x="99275" y="193976"/>
                  </a:cubicBezTo>
                  <a:lnTo>
                    <a:pt x="99275" y="183618"/>
                  </a:lnTo>
                  <a:lnTo>
                    <a:pt x="93783" y="183618"/>
                  </a:lnTo>
                  <a:cubicBezTo>
                    <a:pt x="77306" y="183618"/>
                    <a:pt x="77306" y="180166"/>
                    <a:pt x="77306" y="170384"/>
                  </a:cubicBezTo>
                  <a:lnTo>
                    <a:pt x="77306" y="146792"/>
                  </a:lnTo>
                  <a:lnTo>
                    <a:pt x="99886" y="146792"/>
                  </a:lnTo>
                  <a:close/>
                  <a:moveTo>
                    <a:pt x="61440" y="31132"/>
                  </a:moveTo>
                  <a:lnTo>
                    <a:pt x="61440" y="136434"/>
                  </a:lnTo>
                  <a:lnTo>
                    <a:pt x="7737" y="136434"/>
                  </a:lnTo>
                  <a:lnTo>
                    <a:pt x="61440" y="311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6" name="Dowolny kształt: kształt 4545">
              <a:extLst>
                <a:ext uri="{FF2B5EF4-FFF2-40B4-BE49-F238E27FC236}">
                  <a16:creationId xmlns:a16="http://schemas.microsoft.com/office/drawing/2014/main" id="{F370E932-6297-D6A3-F88E-B558698AA15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85321" y="6891933"/>
              <a:ext cx="181245" cy="196506"/>
            </a:xfrm>
            <a:custGeom>
              <a:avLst/>
              <a:gdLst>
                <a:gd name="connsiteX0" fmla="*/ 155830 w 181245"/>
                <a:gd name="connsiteY0" fmla="*/ 31420 h 196506"/>
                <a:gd name="connsiteX1" fmla="*/ 177392 w 181245"/>
                <a:gd name="connsiteY1" fmla="*/ 10417 h 196506"/>
                <a:gd name="connsiteX2" fmla="*/ 181460 w 181245"/>
                <a:gd name="connsiteY2" fmla="*/ 4087 h 196506"/>
                <a:gd name="connsiteX3" fmla="*/ 178409 w 181245"/>
                <a:gd name="connsiteY3" fmla="*/ 59 h 196506"/>
                <a:gd name="connsiteX4" fmla="*/ 157253 w 181245"/>
                <a:gd name="connsiteY4" fmla="*/ 1210 h 196506"/>
                <a:gd name="connsiteX5" fmla="*/ 135691 w 181245"/>
                <a:gd name="connsiteY5" fmla="*/ 59 h 196506"/>
                <a:gd name="connsiteX6" fmla="*/ 131623 w 181245"/>
                <a:gd name="connsiteY6" fmla="*/ 6389 h 196506"/>
                <a:gd name="connsiteX7" fmla="*/ 136098 w 181245"/>
                <a:gd name="connsiteY7" fmla="*/ 10417 h 196506"/>
                <a:gd name="connsiteX8" fmla="*/ 149117 w 181245"/>
                <a:gd name="connsiteY8" fmla="*/ 22213 h 196506"/>
                <a:gd name="connsiteX9" fmla="*/ 148303 w 181245"/>
                <a:gd name="connsiteY9" fmla="*/ 29118 h 196506"/>
                <a:gd name="connsiteX10" fmla="*/ 126130 w 181245"/>
                <a:gd name="connsiteY10" fmla="*/ 154560 h 196506"/>
                <a:gd name="connsiteX11" fmla="*/ 74462 w 181245"/>
                <a:gd name="connsiteY11" fmla="*/ 4950 h 196506"/>
                <a:gd name="connsiteX12" fmla="*/ 67546 w 181245"/>
                <a:gd name="connsiteY12" fmla="*/ 59 h 196506"/>
                <a:gd name="connsiteX13" fmla="*/ 39678 w 181245"/>
                <a:gd name="connsiteY13" fmla="*/ 59 h 196506"/>
                <a:gd name="connsiteX14" fmla="*/ 33168 w 181245"/>
                <a:gd name="connsiteY14" fmla="*/ 6389 h 196506"/>
                <a:gd name="connsiteX15" fmla="*/ 39881 w 181245"/>
                <a:gd name="connsiteY15" fmla="*/ 10417 h 196506"/>
                <a:gd name="connsiteX16" fmla="*/ 52900 w 181245"/>
                <a:gd name="connsiteY16" fmla="*/ 11855 h 196506"/>
                <a:gd name="connsiteX17" fmla="*/ 25642 w 181245"/>
                <a:gd name="connsiteY17" fmla="*/ 165780 h 196506"/>
                <a:gd name="connsiteX18" fmla="*/ 4486 w 181245"/>
                <a:gd name="connsiteY18" fmla="*/ 186208 h 196506"/>
                <a:gd name="connsiteX19" fmla="*/ 215 w 181245"/>
                <a:gd name="connsiteY19" fmla="*/ 192250 h 196506"/>
                <a:gd name="connsiteX20" fmla="*/ 3266 w 181245"/>
                <a:gd name="connsiteY20" fmla="*/ 196565 h 196506"/>
                <a:gd name="connsiteX21" fmla="*/ 24421 w 181245"/>
                <a:gd name="connsiteY21" fmla="*/ 195415 h 196506"/>
                <a:gd name="connsiteX22" fmla="*/ 45984 w 181245"/>
                <a:gd name="connsiteY22" fmla="*/ 196565 h 196506"/>
                <a:gd name="connsiteX23" fmla="*/ 50052 w 181245"/>
                <a:gd name="connsiteY23" fmla="*/ 190524 h 196506"/>
                <a:gd name="connsiteX24" fmla="*/ 45374 w 181245"/>
                <a:gd name="connsiteY24" fmla="*/ 186208 h 196506"/>
                <a:gd name="connsiteX25" fmla="*/ 32558 w 181245"/>
                <a:gd name="connsiteY25" fmla="*/ 174124 h 196506"/>
                <a:gd name="connsiteX26" fmla="*/ 33372 w 181245"/>
                <a:gd name="connsiteY26" fmla="*/ 166931 h 196506"/>
                <a:gd name="connsiteX27" fmla="*/ 59409 w 181245"/>
                <a:gd name="connsiteY27" fmla="*/ 19623 h 196506"/>
                <a:gd name="connsiteX28" fmla="*/ 118807 w 181245"/>
                <a:gd name="connsiteY28" fmla="*/ 191674 h 196506"/>
                <a:gd name="connsiteX29" fmla="*/ 123283 w 181245"/>
                <a:gd name="connsiteY29" fmla="*/ 196565 h 196506"/>
                <a:gd name="connsiteX30" fmla="*/ 127554 w 181245"/>
                <a:gd name="connsiteY30" fmla="*/ 190524 h 196506"/>
                <a:gd name="connsiteX31" fmla="*/ 155830 w 181245"/>
                <a:gd name="connsiteY31" fmla="*/ 31420 h 19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1245" h="196506">
                  <a:moveTo>
                    <a:pt x="155830" y="31420"/>
                  </a:moveTo>
                  <a:cubicBezTo>
                    <a:pt x="157864" y="20487"/>
                    <a:pt x="161118" y="10992"/>
                    <a:pt x="177392" y="10417"/>
                  </a:cubicBezTo>
                  <a:cubicBezTo>
                    <a:pt x="178409" y="10417"/>
                    <a:pt x="181460" y="10129"/>
                    <a:pt x="181460" y="4087"/>
                  </a:cubicBezTo>
                  <a:cubicBezTo>
                    <a:pt x="181460" y="2361"/>
                    <a:pt x="180443" y="59"/>
                    <a:pt x="178409" y="59"/>
                  </a:cubicBezTo>
                  <a:cubicBezTo>
                    <a:pt x="171696" y="59"/>
                    <a:pt x="164170" y="1210"/>
                    <a:pt x="157253" y="1210"/>
                  </a:cubicBezTo>
                  <a:cubicBezTo>
                    <a:pt x="152371" y="1210"/>
                    <a:pt x="140573" y="59"/>
                    <a:pt x="135691" y="59"/>
                  </a:cubicBezTo>
                  <a:cubicBezTo>
                    <a:pt x="134674" y="59"/>
                    <a:pt x="131623" y="59"/>
                    <a:pt x="131623" y="6389"/>
                  </a:cubicBezTo>
                  <a:cubicBezTo>
                    <a:pt x="131623" y="10129"/>
                    <a:pt x="134267" y="10417"/>
                    <a:pt x="136098" y="10417"/>
                  </a:cubicBezTo>
                  <a:cubicBezTo>
                    <a:pt x="145659" y="10704"/>
                    <a:pt x="149117" y="15020"/>
                    <a:pt x="149117" y="22213"/>
                  </a:cubicBezTo>
                  <a:cubicBezTo>
                    <a:pt x="149117" y="24515"/>
                    <a:pt x="148913" y="25953"/>
                    <a:pt x="148303" y="29118"/>
                  </a:cubicBezTo>
                  <a:lnTo>
                    <a:pt x="126130" y="154560"/>
                  </a:lnTo>
                  <a:lnTo>
                    <a:pt x="74462" y="4950"/>
                  </a:lnTo>
                  <a:cubicBezTo>
                    <a:pt x="72835" y="59"/>
                    <a:pt x="72428" y="59"/>
                    <a:pt x="67546" y="59"/>
                  </a:cubicBezTo>
                  <a:lnTo>
                    <a:pt x="39678" y="59"/>
                  </a:lnTo>
                  <a:cubicBezTo>
                    <a:pt x="35813" y="59"/>
                    <a:pt x="33168" y="59"/>
                    <a:pt x="33168" y="6389"/>
                  </a:cubicBezTo>
                  <a:cubicBezTo>
                    <a:pt x="33168" y="10417"/>
                    <a:pt x="35609" y="10417"/>
                    <a:pt x="39881" y="10417"/>
                  </a:cubicBezTo>
                  <a:cubicBezTo>
                    <a:pt x="44153" y="10417"/>
                    <a:pt x="48628" y="10704"/>
                    <a:pt x="52900" y="11855"/>
                  </a:cubicBezTo>
                  <a:lnTo>
                    <a:pt x="25642" y="165780"/>
                  </a:lnTo>
                  <a:cubicBezTo>
                    <a:pt x="23811" y="176713"/>
                    <a:pt x="20353" y="185345"/>
                    <a:pt x="4486" y="186208"/>
                  </a:cubicBezTo>
                  <a:cubicBezTo>
                    <a:pt x="3063" y="186208"/>
                    <a:pt x="215" y="186496"/>
                    <a:pt x="215" y="192250"/>
                  </a:cubicBezTo>
                  <a:cubicBezTo>
                    <a:pt x="215" y="195415"/>
                    <a:pt x="1842" y="196565"/>
                    <a:pt x="3266" y="196565"/>
                  </a:cubicBezTo>
                  <a:cubicBezTo>
                    <a:pt x="9979" y="196565"/>
                    <a:pt x="17505" y="195415"/>
                    <a:pt x="24421" y="195415"/>
                  </a:cubicBezTo>
                  <a:cubicBezTo>
                    <a:pt x="29303" y="195415"/>
                    <a:pt x="41102" y="196565"/>
                    <a:pt x="45984" y="196565"/>
                  </a:cubicBezTo>
                  <a:cubicBezTo>
                    <a:pt x="48018" y="196565"/>
                    <a:pt x="50052" y="195127"/>
                    <a:pt x="50052" y="190524"/>
                  </a:cubicBezTo>
                  <a:cubicBezTo>
                    <a:pt x="50052" y="186496"/>
                    <a:pt x="47611" y="186208"/>
                    <a:pt x="45374" y="186208"/>
                  </a:cubicBezTo>
                  <a:cubicBezTo>
                    <a:pt x="32558" y="185632"/>
                    <a:pt x="32558" y="178152"/>
                    <a:pt x="32558" y="174124"/>
                  </a:cubicBezTo>
                  <a:cubicBezTo>
                    <a:pt x="32558" y="172973"/>
                    <a:pt x="32558" y="171535"/>
                    <a:pt x="33372" y="166931"/>
                  </a:cubicBezTo>
                  <a:lnTo>
                    <a:pt x="59409" y="19623"/>
                  </a:lnTo>
                  <a:lnTo>
                    <a:pt x="118807" y="191674"/>
                  </a:lnTo>
                  <a:cubicBezTo>
                    <a:pt x="120435" y="196278"/>
                    <a:pt x="121248" y="196565"/>
                    <a:pt x="123283" y="196565"/>
                  </a:cubicBezTo>
                  <a:cubicBezTo>
                    <a:pt x="126537" y="196565"/>
                    <a:pt x="126537" y="195702"/>
                    <a:pt x="127554" y="190524"/>
                  </a:cubicBezTo>
                  <a:lnTo>
                    <a:pt x="155830" y="314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7" name="Dowolny kształt: kształt 4546">
              <a:extLst>
                <a:ext uri="{FF2B5EF4-FFF2-40B4-BE49-F238E27FC236}">
                  <a16:creationId xmlns:a16="http://schemas.microsoft.com/office/drawing/2014/main" id="{61F96EB5-062A-6812-ED59-64C2DEA6821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63383" y="7154294"/>
              <a:ext cx="178397" cy="210891"/>
            </a:xfrm>
            <a:custGeom>
              <a:avLst/>
              <a:gdLst>
                <a:gd name="connsiteX0" fmla="*/ 71204 w 178397"/>
                <a:gd name="connsiteY0" fmla="*/ 99326 h 210891"/>
                <a:gd name="connsiteX1" fmla="*/ 78730 w 178397"/>
                <a:gd name="connsiteY1" fmla="*/ 53867 h 210891"/>
                <a:gd name="connsiteX2" fmla="*/ 81781 w 178397"/>
                <a:gd name="connsiteY2" fmla="*/ 18767 h 210891"/>
                <a:gd name="connsiteX3" fmla="*/ 66322 w 178397"/>
                <a:gd name="connsiteY3" fmla="*/ 66 h 210891"/>
                <a:gd name="connsiteX4" fmla="*/ 211 w 178397"/>
                <a:gd name="connsiteY4" fmla="*/ 55306 h 210891"/>
                <a:gd name="connsiteX5" fmla="*/ 2652 w 178397"/>
                <a:gd name="connsiteY5" fmla="*/ 57608 h 210891"/>
                <a:gd name="connsiteX6" fmla="*/ 19332 w 178397"/>
                <a:gd name="connsiteY6" fmla="*/ 42647 h 210891"/>
                <a:gd name="connsiteX7" fmla="*/ 51879 w 178397"/>
                <a:gd name="connsiteY7" fmla="*/ 17616 h 210891"/>
                <a:gd name="connsiteX8" fmla="*/ 62864 w 178397"/>
                <a:gd name="connsiteY8" fmla="*/ 31714 h 210891"/>
                <a:gd name="connsiteX9" fmla="*/ 60219 w 178397"/>
                <a:gd name="connsiteY9" fmla="*/ 63650 h 210891"/>
                <a:gd name="connsiteX10" fmla="*/ 54727 w 178397"/>
                <a:gd name="connsiteY10" fmla="*/ 99326 h 210891"/>
                <a:gd name="connsiteX11" fmla="*/ 46183 w 178397"/>
                <a:gd name="connsiteY11" fmla="*/ 99326 h 210891"/>
                <a:gd name="connsiteX12" fmla="*/ 30113 w 178397"/>
                <a:gd name="connsiteY12" fmla="*/ 114574 h 210891"/>
                <a:gd name="connsiteX13" fmla="*/ 35402 w 178397"/>
                <a:gd name="connsiteY13" fmla="*/ 116876 h 210891"/>
                <a:gd name="connsiteX14" fmla="*/ 51269 w 178397"/>
                <a:gd name="connsiteY14" fmla="*/ 116876 h 210891"/>
                <a:gd name="connsiteX15" fmla="*/ 31130 w 178397"/>
                <a:gd name="connsiteY15" fmla="*/ 200600 h 210891"/>
                <a:gd name="connsiteX16" fmla="*/ 29910 w 178397"/>
                <a:gd name="connsiteY16" fmla="*/ 206066 h 210891"/>
                <a:gd name="connsiteX17" fmla="*/ 32351 w 178397"/>
                <a:gd name="connsiteY17" fmla="*/ 208368 h 210891"/>
                <a:gd name="connsiteX18" fmla="*/ 48828 w 178397"/>
                <a:gd name="connsiteY18" fmla="*/ 192832 h 210891"/>
                <a:gd name="connsiteX19" fmla="*/ 67542 w 178397"/>
                <a:gd name="connsiteY19" fmla="*/ 116876 h 210891"/>
                <a:gd name="connsiteX20" fmla="*/ 119210 w 178397"/>
                <a:gd name="connsiteY20" fmla="*/ 116876 h 210891"/>
                <a:gd name="connsiteX21" fmla="*/ 129178 w 178397"/>
                <a:gd name="connsiteY21" fmla="*/ 113999 h 210891"/>
                <a:gd name="connsiteX22" fmla="*/ 122262 w 178397"/>
                <a:gd name="connsiteY22" fmla="*/ 155141 h 210891"/>
                <a:gd name="connsiteX23" fmla="*/ 119007 w 178397"/>
                <a:gd name="connsiteY23" fmla="*/ 192832 h 210891"/>
                <a:gd name="connsiteX24" fmla="*/ 133043 w 178397"/>
                <a:gd name="connsiteY24" fmla="*/ 210957 h 210891"/>
                <a:gd name="connsiteX25" fmla="*/ 178608 w 178397"/>
                <a:gd name="connsiteY25" fmla="*/ 176432 h 210891"/>
                <a:gd name="connsiteX26" fmla="*/ 176371 w 178397"/>
                <a:gd name="connsiteY26" fmla="*/ 173843 h 210891"/>
                <a:gd name="connsiteX27" fmla="*/ 159894 w 178397"/>
                <a:gd name="connsiteY27" fmla="*/ 188804 h 210891"/>
                <a:gd name="connsiteX28" fmla="*/ 154605 w 178397"/>
                <a:gd name="connsiteY28" fmla="*/ 192544 h 210891"/>
                <a:gd name="connsiteX29" fmla="*/ 147485 w 178397"/>
                <a:gd name="connsiteY29" fmla="*/ 193407 h 210891"/>
                <a:gd name="connsiteX30" fmla="*/ 137925 w 178397"/>
                <a:gd name="connsiteY30" fmla="*/ 179885 h 210891"/>
                <a:gd name="connsiteX31" fmla="*/ 170268 w 178397"/>
                <a:gd name="connsiteY31" fmla="*/ 7546 h 210891"/>
                <a:gd name="connsiteX32" fmla="*/ 171489 w 178397"/>
                <a:gd name="connsiteY32" fmla="*/ 2655 h 210891"/>
                <a:gd name="connsiteX33" fmla="*/ 168844 w 178397"/>
                <a:gd name="connsiteY33" fmla="*/ 66 h 210891"/>
                <a:gd name="connsiteX34" fmla="*/ 155826 w 178397"/>
                <a:gd name="connsiteY34" fmla="*/ 8985 h 210891"/>
                <a:gd name="connsiteX35" fmla="*/ 153385 w 178397"/>
                <a:gd name="connsiteY35" fmla="*/ 12725 h 210891"/>
                <a:gd name="connsiteX36" fmla="*/ 132026 w 178397"/>
                <a:gd name="connsiteY36" fmla="*/ 99326 h 210891"/>
                <a:gd name="connsiteX37" fmla="*/ 71204 w 178397"/>
                <a:gd name="connsiteY37" fmla="*/ 99326 h 2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397" h="210891">
                  <a:moveTo>
                    <a:pt x="71204" y="99326"/>
                  </a:moveTo>
                  <a:cubicBezTo>
                    <a:pt x="75069" y="80049"/>
                    <a:pt x="77306" y="65376"/>
                    <a:pt x="78730" y="53867"/>
                  </a:cubicBezTo>
                  <a:cubicBezTo>
                    <a:pt x="81171" y="34015"/>
                    <a:pt x="81781" y="19054"/>
                    <a:pt x="81781" y="18767"/>
                  </a:cubicBezTo>
                  <a:cubicBezTo>
                    <a:pt x="81781" y="12725"/>
                    <a:pt x="79747" y="66"/>
                    <a:pt x="66322" y="66"/>
                  </a:cubicBezTo>
                  <a:cubicBezTo>
                    <a:pt x="23197" y="66"/>
                    <a:pt x="211" y="50127"/>
                    <a:pt x="211" y="55306"/>
                  </a:cubicBezTo>
                  <a:cubicBezTo>
                    <a:pt x="211" y="55594"/>
                    <a:pt x="211" y="57608"/>
                    <a:pt x="2652" y="57608"/>
                  </a:cubicBezTo>
                  <a:cubicBezTo>
                    <a:pt x="3465" y="57608"/>
                    <a:pt x="13229" y="55881"/>
                    <a:pt x="19332" y="42647"/>
                  </a:cubicBezTo>
                  <a:cubicBezTo>
                    <a:pt x="24824" y="30275"/>
                    <a:pt x="31334" y="17616"/>
                    <a:pt x="51879" y="17616"/>
                  </a:cubicBezTo>
                  <a:cubicBezTo>
                    <a:pt x="60626" y="17616"/>
                    <a:pt x="62864" y="25672"/>
                    <a:pt x="62864" y="31714"/>
                  </a:cubicBezTo>
                  <a:cubicBezTo>
                    <a:pt x="62864" y="33440"/>
                    <a:pt x="61846" y="49552"/>
                    <a:pt x="60219" y="63650"/>
                  </a:cubicBezTo>
                  <a:cubicBezTo>
                    <a:pt x="58185" y="80337"/>
                    <a:pt x="56354" y="90407"/>
                    <a:pt x="54727" y="99326"/>
                  </a:cubicBezTo>
                  <a:lnTo>
                    <a:pt x="46183" y="99326"/>
                  </a:lnTo>
                  <a:cubicBezTo>
                    <a:pt x="40081" y="99613"/>
                    <a:pt x="30113" y="109396"/>
                    <a:pt x="30113" y="114574"/>
                  </a:cubicBezTo>
                  <a:cubicBezTo>
                    <a:pt x="30113" y="116876"/>
                    <a:pt x="31944" y="116876"/>
                    <a:pt x="35402" y="116876"/>
                  </a:cubicBezTo>
                  <a:lnTo>
                    <a:pt x="51269" y="116876"/>
                  </a:lnTo>
                  <a:cubicBezTo>
                    <a:pt x="47200" y="137879"/>
                    <a:pt x="39877" y="169815"/>
                    <a:pt x="31130" y="200600"/>
                  </a:cubicBezTo>
                  <a:cubicBezTo>
                    <a:pt x="29910" y="204915"/>
                    <a:pt x="29910" y="205491"/>
                    <a:pt x="29910" y="206066"/>
                  </a:cubicBezTo>
                  <a:cubicBezTo>
                    <a:pt x="29910" y="206642"/>
                    <a:pt x="30113" y="208368"/>
                    <a:pt x="32351" y="208368"/>
                  </a:cubicBezTo>
                  <a:cubicBezTo>
                    <a:pt x="35402" y="208368"/>
                    <a:pt x="45776" y="203189"/>
                    <a:pt x="48828" y="192832"/>
                  </a:cubicBezTo>
                  <a:cubicBezTo>
                    <a:pt x="49845" y="189379"/>
                    <a:pt x="60016" y="154278"/>
                    <a:pt x="67542" y="116876"/>
                  </a:cubicBezTo>
                  <a:lnTo>
                    <a:pt x="119210" y="116876"/>
                  </a:lnTo>
                  <a:cubicBezTo>
                    <a:pt x="121041" y="116876"/>
                    <a:pt x="125720" y="116876"/>
                    <a:pt x="129178" y="113999"/>
                  </a:cubicBezTo>
                  <a:cubicBezTo>
                    <a:pt x="124703" y="136440"/>
                    <a:pt x="122668" y="151401"/>
                    <a:pt x="122262" y="155141"/>
                  </a:cubicBezTo>
                  <a:cubicBezTo>
                    <a:pt x="119821" y="174706"/>
                    <a:pt x="119007" y="191393"/>
                    <a:pt x="119007" y="192832"/>
                  </a:cubicBezTo>
                  <a:cubicBezTo>
                    <a:pt x="119007" y="200024"/>
                    <a:pt x="121855" y="210957"/>
                    <a:pt x="133043" y="210957"/>
                  </a:cubicBezTo>
                  <a:cubicBezTo>
                    <a:pt x="163352" y="210957"/>
                    <a:pt x="178608" y="185927"/>
                    <a:pt x="178608" y="176432"/>
                  </a:cubicBezTo>
                  <a:cubicBezTo>
                    <a:pt x="178608" y="174993"/>
                    <a:pt x="177795" y="173843"/>
                    <a:pt x="176371" y="173843"/>
                  </a:cubicBezTo>
                  <a:cubicBezTo>
                    <a:pt x="172506" y="173843"/>
                    <a:pt x="162132" y="180460"/>
                    <a:pt x="159894" y="188804"/>
                  </a:cubicBezTo>
                  <a:cubicBezTo>
                    <a:pt x="159284" y="191393"/>
                    <a:pt x="159080" y="191681"/>
                    <a:pt x="154605" y="192544"/>
                  </a:cubicBezTo>
                  <a:cubicBezTo>
                    <a:pt x="150333" y="193407"/>
                    <a:pt x="149926" y="193407"/>
                    <a:pt x="147485" y="193407"/>
                  </a:cubicBezTo>
                  <a:cubicBezTo>
                    <a:pt x="141179" y="193407"/>
                    <a:pt x="137925" y="187653"/>
                    <a:pt x="137925" y="179885"/>
                  </a:cubicBezTo>
                  <a:cubicBezTo>
                    <a:pt x="137925" y="174418"/>
                    <a:pt x="138942" y="121192"/>
                    <a:pt x="170268" y="7546"/>
                  </a:cubicBezTo>
                  <a:cubicBezTo>
                    <a:pt x="171489" y="3806"/>
                    <a:pt x="171489" y="3230"/>
                    <a:pt x="171489" y="2655"/>
                  </a:cubicBezTo>
                  <a:cubicBezTo>
                    <a:pt x="171489" y="353"/>
                    <a:pt x="170065" y="66"/>
                    <a:pt x="168844" y="66"/>
                  </a:cubicBezTo>
                  <a:cubicBezTo>
                    <a:pt x="166200" y="66"/>
                    <a:pt x="160504" y="3230"/>
                    <a:pt x="155826" y="8985"/>
                  </a:cubicBezTo>
                  <a:cubicBezTo>
                    <a:pt x="154808" y="10135"/>
                    <a:pt x="153995" y="11286"/>
                    <a:pt x="153385" y="12725"/>
                  </a:cubicBezTo>
                  <a:cubicBezTo>
                    <a:pt x="152978" y="13876"/>
                    <a:pt x="142400" y="48689"/>
                    <a:pt x="132026" y="99326"/>
                  </a:cubicBezTo>
                  <a:lnTo>
                    <a:pt x="71204" y="993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8" name="Dowolny kształt: kształt 4547">
              <a:extLst>
                <a:ext uri="{FF2B5EF4-FFF2-40B4-BE49-F238E27FC236}">
                  <a16:creationId xmlns:a16="http://schemas.microsoft.com/office/drawing/2014/main" id="{B4337A84-6CDE-ABCE-B8EF-B272174818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03319" y="6952349"/>
              <a:ext cx="138324" cy="289765"/>
            </a:xfrm>
            <a:custGeom>
              <a:avLst/>
              <a:gdLst>
                <a:gd name="connsiteX0" fmla="*/ 138547 w 138324"/>
                <a:gd name="connsiteY0" fmla="*/ 4584 h 289765"/>
                <a:gd name="connsiteX1" fmla="*/ 134769 w 138324"/>
                <a:gd name="connsiteY1" fmla="*/ 63 h 289765"/>
                <a:gd name="connsiteX2" fmla="*/ 97863 w 138324"/>
                <a:gd name="connsiteY2" fmla="*/ 4584 h 289765"/>
                <a:gd name="connsiteX3" fmla="*/ 93795 w 138324"/>
                <a:gd name="connsiteY3" fmla="*/ 12393 h 289765"/>
                <a:gd name="connsiteX4" fmla="*/ 100769 w 138324"/>
                <a:gd name="connsiteY4" fmla="*/ 17325 h 289765"/>
                <a:gd name="connsiteX5" fmla="*/ 115299 w 138324"/>
                <a:gd name="connsiteY5" fmla="*/ 24313 h 289765"/>
                <a:gd name="connsiteX6" fmla="*/ 114427 w 138324"/>
                <a:gd name="connsiteY6" fmla="*/ 32533 h 289765"/>
                <a:gd name="connsiteX7" fmla="*/ 96991 w 138324"/>
                <a:gd name="connsiteY7" fmla="*/ 129944 h 289765"/>
                <a:gd name="connsiteX8" fmla="*/ 70256 w 138324"/>
                <a:gd name="connsiteY8" fmla="*/ 103639 h 289765"/>
                <a:gd name="connsiteX9" fmla="*/ 222 w 138324"/>
                <a:gd name="connsiteY9" fmla="*/ 224066 h 289765"/>
                <a:gd name="connsiteX10" fmla="*/ 38872 w 138324"/>
                <a:gd name="connsiteY10" fmla="*/ 289828 h 289765"/>
                <a:gd name="connsiteX11" fmla="*/ 76649 w 138324"/>
                <a:gd name="connsiteY11" fmla="*/ 259002 h 289765"/>
                <a:gd name="connsiteX12" fmla="*/ 103094 w 138324"/>
                <a:gd name="connsiteY12" fmla="*/ 289828 h 289765"/>
                <a:gd name="connsiteX13" fmla="*/ 124598 w 138324"/>
                <a:gd name="connsiteY13" fmla="*/ 267223 h 289765"/>
                <a:gd name="connsiteX14" fmla="*/ 133316 w 138324"/>
                <a:gd name="connsiteY14" fmla="*/ 226532 h 289765"/>
                <a:gd name="connsiteX15" fmla="*/ 129829 w 138324"/>
                <a:gd name="connsiteY15" fmla="*/ 222422 h 289765"/>
                <a:gd name="connsiteX16" fmla="*/ 125760 w 138324"/>
                <a:gd name="connsiteY16" fmla="*/ 229820 h 289765"/>
                <a:gd name="connsiteX17" fmla="*/ 103675 w 138324"/>
                <a:gd name="connsiteY17" fmla="*/ 280786 h 289765"/>
                <a:gd name="connsiteX18" fmla="*/ 94957 w 138324"/>
                <a:gd name="connsiteY18" fmla="*/ 261879 h 289765"/>
                <a:gd name="connsiteX19" fmla="*/ 96701 w 138324"/>
                <a:gd name="connsiteY19" fmla="*/ 242151 h 289765"/>
                <a:gd name="connsiteX20" fmla="*/ 138547 w 138324"/>
                <a:gd name="connsiteY20" fmla="*/ 4584 h 289765"/>
                <a:gd name="connsiteX21" fmla="*/ 78102 w 138324"/>
                <a:gd name="connsiteY21" fmla="*/ 236396 h 289765"/>
                <a:gd name="connsiteX22" fmla="*/ 72290 w 138324"/>
                <a:gd name="connsiteY22" fmla="*/ 251604 h 289765"/>
                <a:gd name="connsiteX23" fmla="*/ 39453 w 138324"/>
                <a:gd name="connsiteY23" fmla="*/ 280786 h 289765"/>
                <a:gd name="connsiteX24" fmla="*/ 20855 w 138324"/>
                <a:gd name="connsiteY24" fmla="*/ 242151 h 289765"/>
                <a:gd name="connsiteX25" fmla="*/ 36838 w 138324"/>
                <a:gd name="connsiteY25" fmla="*/ 152138 h 289765"/>
                <a:gd name="connsiteX26" fmla="*/ 70547 w 138324"/>
                <a:gd name="connsiteY26" fmla="*/ 112681 h 289765"/>
                <a:gd name="connsiteX27" fmla="*/ 93504 w 138324"/>
                <a:gd name="connsiteY27" fmla="*/ 148850 h 289765"/>
                <a:gd name="connsiteX28" fmla="*/ 92632 w 138324"/>
                <a:gd name="connsiteY28" fmla="*/ 155837 h 289765"/>
                <a:gd name="connsiteX29" fmla="*/ 78102 w 138324"/>
                <a:gd name="connsiteY29" fmla="*/ 236396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324" h="289765">
                  <a:moveTo>
                    <a:pt x="138547" y="4584"/>
                  </a:moveTo>
                  <a:cubicBezTo>
                    <a:pt x="138547" y="4173"/>
                    <a:pt x="138547" y="63"/>
                    <a:pt x="134769" y="63"/>
                  </a:cubicBezTo>
                  <a:cubicBezTo>
                    <a:pt x="130410" y="63"/>
                    <a:pt x="102803" y="3762"/>
                    <a:pt x="97863" y="4584"/>
                  </a:cubicBezTo>
                  <a:cubicBezTo>
                    <a:pt x="95538" y="4995"/>
                    <a:pt x="93795" y="7050"/>
                    <a:pt x="93795" y="12393"/>
                  </a:cubicBezTo>
                  <a:cubicBezTo>
                    <a:pt x="93795" y="17325"/>
                    <a:pt x="96410" y="17325"/>
                    <a:pt x="100769" y="17325"/>
                  </a:cubicBezTo>
                  <a:cubicBezTo>
                    <a:pt x="114718" y="17325"/>
                    <a:pt x="115299" y="20202"/>
                    <a:pt x="115299" y="24313"/>
                  </a:cubicBezTo>
                  <a:lnTo>
                    <a:pt x="114427" y="32533"/>
                  </a:lnTo>
                  <a:lnTo>
                    <a:pt x="96991" y="129944"/>
                  </a:lnTo>
                  <a:cubicBezTo>
                    <a:pt x="91760" y="114736"/>
                    <a:pt x="83333" y="103639"/>
                    <a:pt x="70256" y="103639"/>
                  </a:cubicBezTo>
                  <a:cubicBezTo>
                    <a:pt x="36256" y="103639"/>
                    <a:pt x="222" y="164058"/>
                    <a:pt x="222" y="224066"/>
                  </a:cubicBezTo>
                  <a:cubicBezTo>
                    <a:pt x="222" y="262701"/>
                    <a:pt x="16205" y="289828"/>
                    <a:pt x="38872" y="289828"/>
                  </a:cubicBezTo>
                  <a:cubicBezTo>
                    <a:pt x="44684" y="289828"/>
                    <a:pt x="59214" y="288184"/>
                    <a:pt x="76649" y="259002"/>
                  </a:cubicBezTo>
                  <a:cubicBezTo>
                    <a:pt x="78974" y="276265"/>
                    <a:pt x="89145" y="289828"/>
                    <a:pt x="103094" y="289828"/>
                  </a:cubicBezTo>
                  <a:cubicBezTo>
                    <a:pt x="113265" y="289828"/>
                    <a:pt x="119948" y="280375"/>
                    <a:pt x="124598" y="267223"/>
                  </a:cubicBezTo>
                  <a:cubicBezTo>
                    <a:pt x="129538" y="252426"/>
                    <a:pt x="133316" y="227354"/>
                    <a:pt x="133316" y="226532"/>
                  </a:cubicBezTo>
                  <a:cubicBezTo>
                    <a:pt x="133316" y="222422"/>
                    <a:pt x="130700" y="222422"/>
                    <a:pt x="129829" y="222422"/>
                  </a:cubicBezTo>
                  <a:cubicBezTo>
                    <a:pt x="126923" y="222422"/>
                    <a:pt x="126632" y="224066"/>
                    <a:pt x="125760" y="229820"/>
                  </a:cubicBezTo>
                  <a:cubicBezTo>
                    <a:pt x="120820" y="256536"/>
                    <a:pt x="115589" y="280786"/>
                    <a:pt x="103675" y="280786"/>
                  </a:cubicBezTo>
                  <a:cubicBezTo>
                    <a:pt x="95829" y="280786"/>
                    <a:pt x="94957" y="270100"/>
                    <a:pt x="94957" y="261879"/>
                  </a:cubicBezTo>
                  <a:cubicBezTo>
                    <a:pt x="94957" y="252015"/>
                    <a:pt x="95538" y="249138"/>
                    <a:pt x="96701" y="242151"/>
                  </a:cubicBezTo>
                  <a:lnTo>
                    <a:pt x="138547" y="4584"/>
                  </a:lnTo>
                  <a:close/>
                  <a:moveTo>
                    <a:pt x="78102" y="236396"/>
                  </a:moveTo>
                  <a:cubicBezTo>
                    <a:pt x="76649" y="243795"/>
                    <a:pt x="76649" y="244617"/>
                    <a:pt x="72290" y="251604"/>
                  </a:cubicBezTo>
                  <a:cubicBezTo>
                    <a:pt x="59504" y="274210"/>
                    <a:pt x="47590" y="280786"/>
                    <a:pt x="39453" y="280786"/>
                  </a:cubicBezTo>
                  <a:cubicBezTo>
                    <a:pt x="24923" y="280786"/>
                    <a:pt x="20855" y="258180"/>
                    <a:pt x="20855" y="242151"/>
                  </a:cubicBezTo>
                  <a:cubicBezTo>
                    <a:pt x="20855" y="221600"/>
                    <a:pt x="30154" y="171045"/>
                    <a:pt x="36838" y="152138"/>
                  </a:cubicBezTo>
                  <a:cubicBezTo>
                    <a:pt x="45846" y="127888"/>
                    <a:pt x="58923" y="112681"/>
                    <a:pt x="70547" y="112681"/>
                  </a:cubicBezTo>
                  <a:cubicBezTo>
                    <a:pt x="89436" y="112681"/>
                    <a:pt x="93504" y="146384"/>
                    <a:pt x="93504" y="148850"/>
                  </a:cubicBezTo>
                  <a:cubicBezTo>
                    <a:pt x="93504" y="151316"/>
                    <a:pt x="92923" y="153782"/>
                    <a:pt x="92632" y="155837"/>
                  </a:cubicBezTo>
                  <a:lnTo>
                    <a:pt x="78102" y="2363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9" name="Dowolny kształt: kształt 4548">
              <a:extLst>
                <a:ext uri="{FF2B5EF4-FFF2-40B4-BE49-F238E27FC236}">
                  <a16:creationId xmlns:a16="http://schemas.microsoft.com/office/drawing/2014/main" id="{FEB01510-5CB5-F74C-93A8-596544DE2F6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55763" y="6897399"/>
              <a:ext cx="89910" cy="191039"/>
            </a:xfrm>
            <a:custGeom>
              <a:avLst/>
              <a:gdLst>
                <a:gd name="connsiteX0" fmla="*/ 90138 w 89910"/>
                <a:gd name="connsiteY0" fmla="*/ 138736 h 191039"/>
                <a:gd name="connsiteX1" fmla="*/ 83222 w 89910"/>
                <a:gd name="connsiteY1" fmla="*/ 138736 h 191039"/>
                <a:gd name="connsiteX2" fmla="*/ 77933 w 89910"/>
                <a:gd name="connsiteY2" fmla="*/ 164917 h 191039"/>
                <a:gd name="connsiteX3" fmla="*/ 57795 w 89910"/>
                <a:gd name="connsiteY3" fmla="*/ 166644 h 191039"/>
                <a:gd name="connsiteX4" fmla="*/ 20366 w 89910"/>
                <a:gd name="connsiteY4" fmla="*/ 166644 h 191039"/>
                <a:gd name="connsiteX5" fmla="*/ 61049 w 89910"/>
                <a:gd name="connsiteY5" fmla="*/ 118308 h 191039"/>
                <a:gd name="connsiteX6" fmla="*/ 90138 w 89910"/>
                <a:gd name="connsiteY6" fmla="*/ 56163 h 191039"/>
                <a:gd name="connsiteX7" fmla="*/ 42538 w 89910"/>
                <a:gd name="connsiteY7" fmla="*/ 59 h 191039"/>
                <a:gd name="connsiteX8" fmla="*/ 227 w 89910"/>
                <a:gd name="connsiteY8" fmla="*/ 51559 h 191039"/>
                <a:gd name="connsiteX9" fmla="*/ 11009 w 89910"/>
                <a:gd name="connsiteY9" fmla="*/ 67671 h 191039"/>
                <a:gd name="connsiteX10" fmla="*/ 21790 w 89910"/>
                <a:gd name="connsiteY10" fmla="*/ 52422 h 191039"/>
                <a:gd name="connsiteX11" fmla="*/ 9788 w 89910"/>
                <a:gd name="connsiteY11" fmla="*/ 37174 h 191039"/>
                <a:gd name="connsiteX12" fmla="*/ 39487 w 89910"/>
                <a:gd name="connsiteY12" fmla="*/ 10417 h 191039"/>
                <a:gd name="connsiteX13" fmla="*/ 70407 w 89910"/>
                <a:gd name="connsiteY13" fmla="*/ 56163 h 191039"/>
                <a:gd name="connsiteX14" fmla="*/ 51285 w 89910"/>
                <a:gd name="connsiteY14" fmla="*/ 111403 h 191039"/>
                <a:gd name="connsiteX15" fmla="*/ 2262 w 89910"/>
                <a:gd name="connsiteY15" fmla="*/ 179878 h 191039"/>
                <a:gd name="connsiteX16" fmla="*/ 227 w 89910"/>
                <a:gd name="connsiteY16" fmla="*/ 191099 h 191039"/>
                <a:gd name="connsiteX17" fmla="*/ 84036 w 89910"/>
                <a:gd name="connsiteY17" fmla="*/ 191099 h 191039"/>
                <a:gd name="connsiteX18" fmla="*/ 90138 w 89910"/>
                <a:gd name="connsiteY18" fmla="*/ 138736 h 19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910" h="191039">
                  <a:moveTo>
                    <a:pt x="90138" y="138736"/>
                  </a:moveTo>
                  <a:lnTo>
                    <a:pt x="83222" y="138736"/>
                  </a:lnTo>
                  <a:cubicBezTo>
                    <a:pt x="82612" y="145065"/>
                    <a:pt x="80578" y="162040"/>
                    <a:pt x="77933" y="164917"/>
                  </a:cubicBezTo>
                  <a:cubicBezTo>
                    <a:pt x="76306" y="166644"/>
                    <a:pt x="60643" y="166644"/>
                    <a:pt x="57795" y="166644"/>
                  </a:cubicBezTo>
                  <a:lnTo>
                    <a:pt x="20366" y="166644"/>
                  </a:lnTo>
                  <a:cubicBezTo>
                    <a:pt x="41725" y="139886"/>
                    <a:pt x="48844" y="131831"/>
                    <a:pt x="61049" y="118308"/>
                  </a:cubicBezTo>
                  <a:cubicBezTo>
                    <a:pt x="76102" y="101333"/>
                    <a:pt x="90138" y="83495"/>
                    <a:pt x="90138" y="56163"/>
                  </a:cubicBezTo>
                  <a:cubicBezTo>
                    <a:pt x="90138" y="21350"/>
                    <a:pt x="68576" y="59"/>
                    <a:pt x="42538" y="59"/>
                  </a:cubicBezTo>
                  <a:cubicBezTo>
                    <a:pt x="17315" y="59"/>
                    <a:pt x="227" y="25090"/>
                    <a:pt x="227" y="51559"/>
                  </a:cubicBezTo>
                  <a:cubicBezTo>
                    <a:pt x="227" y="66233"/>
                    <a:pt x="8974" y="67671"/>
                    <a:pt x="11009" y="67671"/>
                  </a:cubicBezTo>
                  <a:cubicBezTo>
                    <a:pt x="15891" y="67671"/>
                    <a:pt x="21790" y="62780"/>
                    <a:pt x="21790" y="52422"/>
                  </a:cubicBezTo>
                  <a:cubicBezTo>
                    <a:pt x="21790" y="47244"/>
                    <a:pt x="20366" y="37174"/>
                    <a:pt x="9788" y="37174"/>
                  </a:cubicBezTo>
                  <a:cubicBezTo>
                    <a:pt x="16094" y="16746"/>
                    <a:pt x="29927" y="10417"/>
                    <a:pt x="39487" y="10417"/>
                  </a:cubicBezTo>
                  <a:cubicBezTo>
                    <a:pt x="59829" y="10417"/>
                    <a:pt x="70407" y="32858"/>
                    <a:pt x="70407" y="56163"/>
                  </a:cubicBezTo>
                  <a:cubicBezTo>
                    <a:pt x="70407" y="81194"/>
                    <a:pt x="57795" y="101046"/>
                    <a:pt x="51285" y="111403"/>
                  </a:cubicBezTo>
                  <a:lnTo>
                    <a:pt x="2262" y="179878"/>
                  </a:lnTo>
                  <a:cubicBezTo>
                    <a:pt x="227" y="182468"/>
                    <a:pt x="227" y="183043"/>
                    <a:pt x="227" y="191099"/>
                  </a:cubicBezTo>
                  <a:lnTo>
                    <a:pt x="84036" y="191099"/>
                  </a:lnTo>
                  <a:lnTo>
                    <a:pt x="90138" y="1387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0" name="Dowolny kształt: kształt 4549">
              <a:extLst>
                <a:ext uri="{FF2B5EF4-FFF2-40B4-BE49-F238E27FC236}">
                  <a16:creationId xmlns:a16="http://schemas.microsoft.com/office/drawing/2014/main" id="{E6A90F6C-2A06-84B7-F5A8-162861C32B9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52509" y="7142210"/>
              <a:ext cx="173515" cy="223263"/>
            </a:xfrm>
            <a:custGeom>
              <a:avLst/>
              <a:gdLst>
                <a:gd name="connsiteX0" fmla="*/ 127364 w 173515"/>
                <a:gd name="connsiteY0" fmla="*/ 161471 h 223263"/>
                <a:gd name="connsiteX1" fmla="*/ 132856 w 173515"/>
                <a:gd name="connsiteY1" fmla="*/ 196572 h 223263"/>
                <a:gd name="connsiteX2" fmla="*/ 146688 w 173515"/>
                <a:gd name="connsiteY2" fmla="*/ 216999 h 223263"/>
                <a:gd name="connsiteX3" fmla="*/ 173743 w 173515"/>
                <a:gd name="connsiteY3" fmla="*/ 196860 h 223263"/>
                <a:gd name="connsiteX4" fmla="*/ 171505 w 173515"/>
                <a:gd name="connsiteY4" fmla="*/ 194270 h 223263"/>
                <a:gd name="connsiteX5" fmla="*/ 164386 w 173515"/>
                <a:gd name="connsiteY5" fmla="*/ 197435 h 223263"/>
                <a:gd name="connsiteX6" fmla="*/ 160928 w 173515"/>
                <a:gd name="connsiteY6" fmla="*/ 199449 h 223263"/>
                <a:gd name="connsiteX7" fmla="*/ 154215 w 173515"/>
                <a:gd name="connsiteY7" fmla="*/ 193982 h 223263"/>
                <a:gd name="connsiteX8" fmla="*/ 139365 w 173515"/>
                <a:gd name="connsiteY8" fmla="*/ 15314 h 223263"/>
                <a:gd name="connsiteX9" fmla="*/ 138959 w 173515"/>
                <a:gd name="connsiteY9" fmla="*/ 2367 h 223263"/>
                <a:gd name="connsiteX10" fmla="*/ 136518 w 173515"/>
                <a:gd name="connsiteY10" fmla="*/ 66 h 223263"/>
                <a:gd name="connsiteX11" fmla="*/ 120854 w 173515"/>
                <a:gd name="connsiteY11" fmla="*/ 13300 h 223263"/>
                <a:gd name="connsiteX12" fmla="*/ 118413 w 173515"/>
                <a:gd name="connsiteY12" fmla="*/ 17616 h 223263"/>
                <a:gd name="connsiteX13" fmla="*/ 46200 w 173515"/>
                <a:gd name="connsiteY13" fmla="*/ 176432 h 223263"/>
                <a:gd name="connsiteX14" fmla="*/ 27689 w 173515"/>
                <a:gd name="connsiteY14" fmla="*/ 194846 h 223263"/>
                <a:gd name="connsiteX15" fmla="*/ 10195 w 173515"/>
                <a:gd name="connsiteY15" fmla="*/ 178446 h 223263"/>
                <a:gd name="connsiteX16" fmla="*/ 8364 w 173515"/>
                <a:gd name="connsiteY16" fmla="*/ 175281 h 223263"/>
                <a:gd name="connsiteX17" fmla="*/ 227 w 173515"/>
                <a:gd name="connsiteY17" fmla="*/ 198010 h 223263"/>
                <a:gd name="connsiteX18" fmla="*/ 21180 w 173515"/>
                <a:gd name="connsiteY18" fmla="*/ 223329 h 223263"/>
                <a:gd name="connsiteX19" fmla="*/ 63490 w 173515"/>
                <a:gd name="connsiteY19" fmla="*/ 166938 h 223263"/>
                <a:gd name="connsiteX20" fmla="*/ 66338 w 173515"/>
                <a:gd name="connsiteY20" fmla="*/ 161759 h 223263"/>
                <a:gd name="connsiteX21" fmla="*/ 70407 w 173515"/>
                <a:gd name="connsiteY21" fmla="*/ 161471 h 223263"/>
                <a:gd name="connsiteX22" fmla="*/ 127364 w 173515"/>
                <a:gd name="connsiteY22" fmla="*/ 161471 h 223263"/>
                <a:gd name="connsiteX23" fmla="*/ 120448 w 173515"/>
                <a:gd name="connsiteY23" fmla="*/ 36892 h 223263"/>
                <a:gd name="connsiteX24" fmla="*/ 125940 w 173515"/>
                <a:gd name="connsiteY24" fmla="*/ 143921 h 223263"/>
                <a:gd name="connsiteX25" fmla="*/ 84443 w 173515"/>
                <a:gd name="connsiteY25" fmla="*/ 143921 h 223263"/>
                <a:gd name="connsiteX26" fmla="*/ 73255 w 173515"/>
                <a:gd name="connsiteY26" fmla="*/ 147661 h 223263"/>
                <a:gd name="connsiteX27" fmla="*/ 120244 w 173515"/>
                <a:gd name="connsiteY27" fmla="*/ 36892 h 223263"/>
                <a:gd name="connsiteX28" fmla="*/ 120448 w 173515"/>
                <a:gd name="connsiteY28" fmla="*/ 36892 h 22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5" h="223263">
                  <a:moveTo>
                    <a:pt x="127364" y="161471"/>
                  </a:moveTo>
                  <a:cubicBezTo>
                    <a:pt x="128991" y="175857"/>
                    <a:pt x="130212" y="184488"/>
                    <a:pt x="132856" y="196572"/>
                  </a:cubicBezTo>
                  <a:cubicBezTo>
                    <a:pt x="135297" y="208943"/>
                    <a:pt x="137128" y="216999"/>
                    <a:pt x="146688" y="216999"/>
                  </a:cubicBezTo>
                  <a:cubicBezTo>
                    <a:pt x="157063" y="216999"/>
                    <a:pt x="173743" y="203477"/>
                    <a:pt x="173743" y="196860"/>
                  </a:cubicBezTo>
                  <a:cubicBezTo>
                    <a:pt x="173743" y="195421"/>
                    <a:pt x="172929" y="194270"/>
                    <a:pt x="171505" y="194270"/>
                  </a:cubicBezTo>
                  <a:cubicBezTo>
                    <a:pt x="169064" y="194270"/>
                    <a:pt x="166623" y="195709"/>
                    <a:pt x="164386" y="197435"/>
                  </a:cubicBezTo>
                  <a:cubicBezTo>
                    <a:pt x="161741" y="199449"/>
                    <a:pt x="161538" y="199449"/>
                    <a:pt x="160928" y="199449"/>
                  </a:cubicBezTo>
                  <a:cubicBezTo>
                    <a:pt x="157470" y="199449"/>
                    <a:pt x="155029" y="196284"/>
                    <a:pt x="154215" y="193982"/>
                  </a:cubicBezTo>
                  <a:cubicBezTo>
                    <a:pt x="142620" y="158594"/>
                    <a:pt x="139365" y="36605"/>
                    <a:pt x="139365" y="15314"/>
                  </a:cubicBezTo>
                  <a:cubicBezTo>
                    <a:pt x="139365" y="10998"/>
                    <a:pt x="139365" y="4093"/>
                    <a:pt x="138959" y="2367"/>
                  </a:cubicBezTo>
                  <a:cubicBezTo>
                    <a:pt x="138959" y="1216"/>
                    <a:pt x="138145" y="66"/>
                    <a:pt x="136518" y="66"/>
                  </a:cubicBezTo>
                  <a:cubicBezTo>
                    <a:pt x="134077" y="66"/>
                    <a:pt x="125330" y="3806"/>
                    <a:pt x="120854" y="13300"/>
                  </a:cubicBezTo>
                  <a:lnTo>
                    <a:pt x="118413" y="17616"/>
                  </a:lnTo>
                  <a:cubicBezTo>
                    <a:pt x="89528" y="100189"/>
                    <a:pt x="54133" y="163773"/>
                    <a:pt x="46200" y="176432"/>
                  </a:cubicBezTo>
                  <a:cubicBezTo>
                    <a:pt x="43352" y="181035"/>
                    <a:pt x="34605" y="194846"/>
                    <a:pt x="27689" y="194846"/>
                  </a:cubicBezTo>
                  <a:cubicBezTo>
                    <a:pt x="23621" y="194846"/>
                    <a:pt x="13450" y="190818"/>
                    <a:pt x="10195" y="178446"/>
                  </a:cubicBezTo>
                  <a:cubicBezTo>
                    <a:pt x="9585" y="176144"/>
                    <a:pt x="9381" y="175281"/>
                    <a:pt x="8364" y="175281"/>
                  </a:cubicBezTo>
                  <a:cubicBezTo>
                    <a:pt x="5109" y="175281"/>
                    <a:pt x="227" y="189667"/>
                    <a:pt x="227" y="198010"/>
                  </a:cubicBezTo>
                  <a:cubicBezTo>
                    <a:pt x="227" y="210094"/>
                    <a:pt x="10195" y="223329"/>
                    <a:pt x="21180" y="223329"/>
                  </a:cubicBezTo>
                  <a:cubicBezTo>
                    <a:pt x="32978" y="223329"/>
                    <a:pt x="47827" y="197435"/>
                    <a:pt x="63490" y="166938"/>
                  </a:cubicBezTo>
                  <a:cubicBezTo>
                    <a:pt x="65931" y="162622"/>
                    <a:pt x="65931" y="162047"/>
                    <a:pt x="66338" y="161759"/>
                  </a:cubicBezTo>
                  <a:cubicBezTo>
                    <a:pt x="66542" y="161471"/>
                    <a:pt x="66949" y="161471"/>
                    <a:pt x="70407" y="161471"/>
                  </a:cubicBezTo>
                  <a:lnTo>
                    <a:pt x="127364" y="161471"/>
                  </a:lnTo>
                  <a:close/>
                  <a:moveTo>
                    <a:pt x="120448" y="36892"/>
                  </a:moveTo>
                  <a:cubicBezTo>
                    <a:pt x="121058" y="62786"/>
                    <a:pt x="122075" y="97024"/>
                    <a:pt x="125940" y="143921"/>
                  </a:cubicBezTo>
                  <a:lnTo>
                    <a:pt x="84443" y="143921"/>
                  </a:lnTo>
                  <a:cubicBezTo>
                    <a:pt x="81595" y="143921"/>
                    <a:pt x="77933" y="143921"/>
                    <a:pt x="73255" y="147661"/>
                  </a:cubicBezTo>
                  <a:cubicBezTo>
                    <a:pt x="90342" y="113136"/>
                    <a:pt x="105191" y="77747"/>
                    <a:pt x="120244" y="36892"/>
                  </a:cubicBezTo>
                  <a:lnTo>
                    <a:pt x="120448" y="368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1" name="Dowolny kształt: kształt 4550">
              <a:extLst>
                <a:ext uri="{FF2B5EF4-FFF2-40B4-BE49-F238E27FC236}">
                  <a16:creationId xmlns:a16="http://schemas.microsoft.com/office/drawing/2014/main" id="{91B084E3-899A-0250-150B-560F95187BB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6522" y="7060446"/>
              <a:ext cx="142102" cy="181668"/>
            </a:xfrm>
            <a:custGeom>
              <a:avLst/>
              <a:gdLst>
                <a:gd name="connsiteX0" fmla="*/ 115605 w 142102"/>
                <a:gd name="connsiteY0" fmla="*/ 40342 h 181668"/>
                <a:gd name="connsiteX1" fmla="*/ 142340 w 142102"/>
                <a:gd name="connsiteY1" fmla="*/ 12804 h 181668"/>
                <a:gd name="connsiteX2" fmla="*/ 142340 w 142102"/>
                <a:gd name="connsiteY2" fmla="*/ 63 h 181668"/>
                <a:gd name="connsiteX3" fmla="*/ 120545 w 142102"/>
                <a:gd name="connsiteY3" fmla="*/ 1296 h 181668"/>
                <a:gd name="connsiteX4" fmla="*/ 95263 w 142102"/>
                <a:gd name="connsiteY4" fmla="*/ 63 h 181668"/>
                <a:gd name="connsiteX5" fmla="*/ 95263 w 142102"/>
                <a:gd name="connsiteY5" fmla="*/ 12804 h 181668"/>
                <a:gd name="connsiteX6" fmla="*/ 109212 w 142102"/>
                <a:gd name="connsiteY6" fmla="*/ 30478 h 181668"/>
                <a:gd name="connsiteX7" fmla="*/ 107468 w 142102"/>
                <a:gd name="connsiteY7" fmla="*/ 40342 h 181668"/>
                <a:gd name="connsiteX8" fmla="*/ 77827 w 142102"/>
                <a:gd name="connsiteY8" fmla="*/ 145151 h 181668"/>
                <a:gd name="connsiteX9" fmla="*/ 45280 w 142102"/>
                <a:gd name="connsiteY9" fmla="*/ 30478 h 181668"/>
                <a:gd name="connsiteX10" fmla="*/ 43537 w 142102"/>
                <a:gd name="connsiteY10" fmla="*/ 23491 h 181668"/>
                <a:gd name="connsiteX11" fmla="*/ 60101 w 142102"/>
                <a:gd name="connsiteY11" fmla="*/ 12804 h 181668"/>
                <a:gd name="connsiteX12" fmla="*/ 60101 w 142102"/>
                <a:gd name="connsiteY12" fmla="*/ 63 h 181668"/>
                <a:gd name="connsiteX13" fmla="*/ 28426 w 142102"/>
                <a:gd name="connsiteY13" fmla="*/ 1296 h 181668"/>
                <a:gd name="connsiteX14" fmla="*/ 238 w 142102"/>
                <a:gd name="connsiteY14" fmla="*/ 63 h 181668"/>
                <a:gd name="connsiteX15" fmla="*/ 238 w 142102"/>
                <a:gd name="connsiteY15" fmla="*/ 12804 h 181668"/>
                <a:gd name="connsiteX16" fmla="*/ 23485 w 142102"/>
                <a:gd name="connsiteY16" fmla="*/ 28012 h 181668"/>
                <a:gd name="connsiteX17" fmla="*/ 65331 w 142102"/>
                <a:gd name="connsiteY17" fmla="*/ 173922 h 181668"/>
                <a:gd name="connsiteX18" fmla="*/ 71434 w 142102"/>
                <a:gd name="connsiteY18" fmla="*/ 181731 h 181668"/>
                <a:gd name="connsiteX19" fmla="*/ 77537 w 142102"/>
                <a:gd name="connsiteY19" fmla="*/ 173922 h 181668"/>
                <a:gd name="connsiteX20" fmla="*/ 115605 w 142102"/>
                <a:gd name="connsiteY20" fmla="*/ 40342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102" h="181668">
                  <a:moveTo>
                    <a:pt x="115605" y="40342"/>
                  </a:moveTo>
                  <a:cubicBezTo>
                    <a:pt x="118220" y="30889"/>
                    <a:pt x="123160" y="13215"/>
                    <a:pt x="142340" y="12804"/>
                  </a:cubicBezTo>
                  <a:lnTo>
                    <a:pt x="142340" y="63"/>
                  </a:lnTo>
                  <a:cubicBezTo>
                    <a:pt x="135656" y="885"/>
                    <a:pt x="127229" y="1296"/>
                    <a:pt x="120545" y="1296"/>
                  </a:cubicBezTo>
                  <a:cubicBezTo>
                    <a:pt x="113571" y="1296"/>
                    <a:pt x="100203" y="474"/>
                    <a:pt x="95263" y="63"/>
                  </a:cubicBezTo>
                  <a:lnTo>
                    <a:pt x="95263" y="12804"/>
                  </a:lnTo>
                  <a:cubicBezTo>
                    <a:pt x="106015" y="13215"/>
                    <a:pt x="109212" y="22669"/>
                    <a:pt x="109212" y="30478"/>
                  </a:cubicBezTo>
                  <a:cubicBezTo>
                    <a:pt x="109212" y="34177"/>
                    <a:pt x="108630" y="35821"/>
                    <a:pt x="107468" y="40342"/>
                  </a:cubicBezTo>
                  <a:lnTo>
                    <a:pt x="77827" y="145151"/>
                  </a:lnTo>
                  <a:lnTo>
                    <a:pt x="45280" y="30478"/>
                  </a:lnTo>
                  <a:cubicBezTo>
                    <a:pt x="43537" y="25135"/>
                    <a:pt x="43537" y="24313"/>
                    <a:pt x="43537" y="23491"/>
                  </a:cubicBezTo>
                  <a:cubicBezTo>
                    <a:pt x="43537" y="12804"/>
                    <a:pt x="54870" y="12804"/>
                    <a:pt x="60101" y="12804"/>
                  </a:cubicBezTo>
                  <a:lnTo>
                    <a:pt x="60101" y="63"/>
                  </a:lnTo>
                  <a:cubicBezTo>
                    <a:pt x="51383" y="474"/>
                    <a:pt x="35109" y="1296"/>
                    <a:pt x="28426" y="1296"/>
                  </a:cubicBezTo>
                  <a:cubicBezTo>
                    <a:pt x="20579" y="1296"/>
                    <a:pt x="8956" y="885"/>
                    <a:pt x="238" y="63"/>
                  </a:cubicBezTo>
                  <a:lnTo>
                    <a:pt x="238" y="12804"/>
                  </a:lnTo>
                  <a:cubicBezTo>
                    <a:pt x="18545" y="12804"/>
                    <a:pt x="19708" y="15270"/>
                    <a:pt x="23485" y="28012"/>
                  </a:cubicBezTo>
                  <a:lnTo>
                    <a:pt x="65331" y="173922"/>
                  </a:lnTo>
                  <a:cubicBezTo>
                    <a:pt x="67075" y="179676"/>
                    <a:pt x="67656" y="181731"/>
                    <a:pt x="71434" y="181731"/>
                  </a:cubicBezTo>
                  <a:cubicBezTo>
                    <a:pt x="75212" y="181731"/>
                    <a:pt x="76374" y="178032"/>
                    <a:pt x="77537" y="173922"/>
                  </a:cubicBezTo>
                  <a:lnTo>
                    <a:pt x="115605" y="403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2" name="Dowolny kształt: kształt 4551">
              <a:extLst>
                <a:ext uri="{FF2B5EF4-FFF2-40B4-BE49-F238E27FC236}">
                  <a16:creationId xmlns:a16="http://schemas.microsoft.com/office/drawing/2014/main" id="{25E5DA4B-7D17-FEAD-FC5B-F5AC3FB15A0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90432" y="7053459"/>
              <a:ext cx="131059" cy="188655"/>
            </a:xfrm>
            <a:custGeom>
              <a:avLst/>
              <a:gdLst>
                <a:gd name="connsiteX0" fmla="*/ 84806 w 131059"/>
                <a:gd name="connsiteY0" fmla="*/ 152960 h 188655"/>
                <a:gd name="connsiteX1" fmla="*/ 107473 w 131059"/>
                <a:gd name="connsiteY1" fmla="*/ 186664 h 188655"/>
                <a:gd name="connsiteX2" fmla="*/ 131302 w 131059"/>
                <a:gd name="connsiteY2" fmla="*/ 147617 h 188655"/>
                <a:gd name="connsiteX3" fmla="*/ 131302 w 131059"/>
                <a:gd name="connsiteY3" fmla="*/ 124600 h 188655"/>
                <a:gd name="connsiteX4" fmla="*/ 124037 w 131059"/>
                <a:gd name="connsiteY4" fmla="*/ 124600 h 188655"/>
                <a:gd name="connsiteX5" fmla="*/ 124037 w 131059"/>
                <a:gd name="connsiteY5" fmla="*/ 147617 h 188655"/>
                <a:gd name="connsiteX6" fmla="*/ 113575 w 131059"/>
                <a:gd name="connsiteY6" fmla="*/ 173922 h 188655"/>
                <a:gd name="connsiteX7" fmla="*/ 102823 w 131059"/>
                <a:gd name="connsiteY7" fmla="*/ 153371 h 188655"/>
                <a:gd name="connsiteX8" fmla="*/ 102823 w 131059"/>
                <a:gd name="connsiteY8" fmla="*/ 71168 h 188655"/>
                <a:gd name="connsiteX9" fmla="*/ 92362 w 131059"/>
                <a:gd name="connsiteY9" fmla="*/ 22669 h 188655"/>
                <a:gd name="connsiteX10" fmla="*/ 52550 w 131059"/>
                <a:gd name="connsiteY10" fmla="*/ 63 h 188655"/>
                <a:gd name="connsiteX11" fmla="*/ 8670 w 131059"/>
                <a:gd name="connsiteY11" fmla="*/ 46508 h 188655"/>
                <a:gd name="connsiteX12" fmla="*/ 22037 w 131059"/>
                <a:gd name="connsiteY12" fmla="*/ 65825 h 188655"/>
                <a:gd name="connsiteX13" fmla="*/ 35405 w 131059"/>
                <a:gd name="connsiteY13" fmla="*/ 46918 h 188655"/>
                <a:gd name="connsiteX14" fmla="*/ 20584 w 131059"/>
                <a:gd name="connsiteY14" fmla="*/ 28012 h 188655"/>
                <a:gd name="connsiteX15" fmla="*/ 51969 w 131059"/>
                <a:gd name="connsiteY15" fmla="*/ 9105 h 188655"/>
                <a:gd name="connsiteX16" fmla="*/ 82772 w 131059"/>
                <a:gd name="connsiteY16" fmla="*/ 61715 h 188655"/>
                <a:gd name="connsiteX17" fmla="*/ 82772 w 131059"/>
                <a:gd name="connsiteY17" fmla="*/ 76923 h 188655"/>
                <a:gd name="connsiteX18" fmla="*/ 29302 w 131059"/>
                <a:gd name="connsiteY18" fmla="*/ 91719 h 188655"/>
                <a:gd name="connsiteX19" fmla="*/ 242 w 131059"/>
                <a:gd name="connsiteY19" fmla="*/ 145151 h 188655"/>
                <a:gd name="connsiteX20" fmla="*/ 46738 w 131059"/>
                <a:gd name="connsiteY20" fmla="*/ 188719 h 188655"/>
                <a:gd name="connsiteX21" fmla="*/ 84806 w 131059"/>
                <a:gd name="connsiteY21" fmla="*/ 152960 h 188655"/>
                <a:gd name="connsiteX22" fmla="*/ 82772 w 131059"/>
                <a:gd name="connsiteY22" fmla="*/ 85554 h 188655"/>
                <a:gd name="connsiteX23" fmla="*/ 82772 w 131059"/>
                <a:gd name="connsiteY23" fmla="*/ 126655 h 188655"/>
                <a:gd name="connsiteX24" fmla="*/ 48772 w 131059"/>
                <a:gd name="connsiteY24" fmla="*/ 179676 h 188655"/>
                <a:gd name="connsiteX25" fmla="*/ 22618 w 131059"/>
                <a:gd name="connsiteY25" fmla="*/ 144740 h 188655"/>
                <a:gd name="connsiteX26" fmla="*/ 82772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06" y="152960"/>
                  </a:moveTo>
                  <a:cubicBezTo>
                    <a:pt x="85969" y="169401"/>
                    <a:pt x="93815" y="186664"/>
                    <a:pt x="107473" y="186664"/>
                  </a:cubicBezTo>
                  <a:cubicBezTo>
                    <a:pt x="113575" y="186664"/>
                    <a:pt x="131302" y="180909"/>
                    <a:pt x="131302" y="147617"/>
                  </a:cubicBezTo>
                  <a:lnTo>
                    <a:pt x="131302" y="124600"/>
                  </a:lnTo>
                  <a:lnTo>
                    <a:pt x="124037" y="124600"/>
                  </a:lnTo>
                  <a:lnTo>
                    <a:pt x="124037" y="147617"/>
                  </a:lnTo>
                  <a:cubicBezTo>
                    <a:pt x="124037" y="171456"/>
                    <a:pt x="116772" y="173922"/>
                    <a:pt x="113575" y="173922"/>
                  </a:cubicBezTo>
                  <a:cubicBezTo>
                    <a:pt x="103986" y="173922"/>
                    <a:pt x="102823" y="155426"/>
                    <a:pt x="102823" y="153371"/>
                  </a:cubicBezTo>
                  <a:lnTo>
                    <a:pt x="102823" y="71168"/>
                  </a:lnTo>
                  <a:cubicBezTo>
                    <a:pt x="102823" y="53906"/>
                    <a:pt x="102823" y="37876"/>
                    <a:pt x="92362" y="22669"/>
                  </a:cubicBezTo>
                  <a:cubicBezTo>
                    <a:pt x="81028" y="6639"/>
                    <a:pt x="66499" y="63"/>
                    <a:pt x="52550" y="63"/>
                  </a:cubicBezTo>
                  <a:cubicBezTo>
                    <a:pt x="28721" y="63"/>
                    <a:pt x="8670" y="19380"/>
                    <a:pt x="8670" y="46508"/>
                  </a:cubicBezTo>
                  <a:cubicBezTo>
                    <a:pt x="8670" y="58838"/>
                    <a:pt x="14482" y="65825"/>
                    <a:pt x="22037" y="65825"/>
                  </a:cubicBezTo>
                  <a:cubicBezTo>
                    <a:pt x="30174" y="65825"/>
                    <a:pt x="35405" y="57605"/>
                    <a:pt x="35405" y="46918"/>
                  </a:cubicBezTo>
                  <a:cubicBezTo>
                    <a:pt x="35405" y="41986"/>
                    <a:pt x="33952" y="28423"/>
                    <a:pt x="20584" y="28012"/>
                  </a:cubicBezTo>
                  <a:cubicBezTo>
                    <a:pt x="28430" y="13626"/>
                    <a:pt x="42670" y="9105"/>
                    <a:pt x="51969" y="9105"/>
                  </a:cubicBezTo>
                  <a:cubicBezTo>
                    <a:pt x="66208" y="9105"/>
                    <a:pt x="82772" y="25135"/>
                    <a:pt x="82772" y="61715"/>
                  </a:cubicBezTo>
                  <a:lnTo>
                    <a:pt x="82772" y="76923"/>
                  </a:lnTo>
                  <a:cubicBezTo>
                    <a:pt x="67952" y="78156"/>
                    <a:pt x="47610" y="79389"/>
                    <a:pt x="29302" y="91719"/>
                  </a:cubicBezTo>
                  <a:cubicBezTo>
                    <a:pt x="7507" y="105694"/>
                    <a:pt x="242" y="127066"/>
                    <a:pt x="242" y="145151"/>
                  </a:cubicBezTo>
                  <a:cubicBezTo>
                    <a:pt x="242" y="178443"/>
                    <a:pt x="28430" y="188719"/>
                    <a:pt x="46738" y="188719"/>
                  </a:cubicBezTo>
                  <a:cubicBezTo>
                    <a:pt x="65917" y="188719"/>
                    <a:pt x="79285" y="172278"/>
                    <a:pt x="84806" y="152960"/>
                  </a:cubicBezTo>
                  <a:close/>
                  <a:moveTo>
                    <a:pt x="82772" y="85554"/>
                  </a:moveTo>
                  <a:lnTo>
                    <a:pt x="82772" y="126655"/>
                  </a:lnTo>
                  <a:cubicBezTo>
                    <a:pt x="82772" y="165702"/>
                    <a:pt x="61849" y="179676"/>
                    <a:pt x="48772" y="179676"/>
                  </a:cubicBezTo>
                  <a:cubicBezTo>
                    <a:pt x="34533" y="179676"/>
                    <a:pt x="22618" y="165291"/>
                    <a:pt x="22618" y="144740"/>
                  </a:cubicBezTo>
                  <a:cubicBezTo>
                    <a:pt x="22618" y="122134"/>
                    <a:pt x="34823" y="88020"/>
                    <a:pt x="82772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3" name="Dowolny kształt: kształt 4552">
              <a:extLst>
                <a:ext uri="{FF2B5EF4-FFF2-40B4-BE49-F238E27FC236}">
                  <a16:creationId xmlns:a16="http://schemas.microsoft.com/office/drawing/2014/main" id="{0C2AF5A6-66E3-687E-7F40-92A18D4C3EA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31663" y="7055925"/>
              <a:ext cx="97640" cy="181668"/>
            </a:xfrm>
            <a:custGeom>
              <a:avLst/>
              <a:gdLst>
                <a:gd name="connsiteX0" fmla="*/ 40640 w 97640"/>
                <a:gd name="connsiteY0" fmla="*/ 45274 h 181668"/>
                <a:gd name="connsiteX1" fmla="*/ 40640 w 97640"/>
                <a:gd name="connsiteY1" fmla="*/ 63 h 181668"/>
                <a:gd name="connsiteX2" fmla="*/ 247 w 97640"/>
                <a:gd name="connsiteY2" fmla="*/ 4584 h 181668"/>
                <a:gd name="connsiteX3" fmla="*/ 247 w 97640"/>
                <a:gd name="connsiteY3" fmla="*/ 17325 h 181668"/>
                <a:gd name="connsiteX4" fmla="*/ 22914 w 97640"/>
                <a:gd name="connsiteY4" fmla="*/ 40342 h 181668"/>
                <a:gd name="connsiteX5" fmla="*/ 22914 w 97640"/>
                <a:gd name="connsiteY5" fmla="*/ 150494 h 181668"/>
                <a:gd name="connsiteX6" fmla="*/ 247 w 97640"/>
                <a:gd name="connsiteY6" fmla="*/ 168990 h 181668"/>
                <a:gd name="connsiteX7" fmla="*/ 247 w 97640"/>
                <a:gd name="connsiteY7" fmla="*/ 181731 h 181668"/>
                <a:gd name="connsiteX8" fmla="*/ 33375 w 97640"/>
                <a:gd name="connsiteY8" fmla="*/ 180498 h 181668"/>
                <a:gd name="connsiteX9" fmla="*/ 70281 w 97640"/>
                <a:gd name="connsiteY9" fmla="*/ 181731 h 181668"/>
                <a:gd name="connsiteX10" fmla="*/ 70281 w 97640"/>
                <a:gd name="connsiteY10" fmla="*/ 168990 h 181668"/>
                <a:gd name="connsiteX11" fmla="*/ 64179 w 97640"/>
                <a:gd name="connsiteY11" fmla="*/ 168990 h 181668"/>
                <a:gd name="connsiteX12" fmla="*/ 42093 w 97640"/>
                <a:gd name="connsiteY12" fmla="*/ 149672 h 181668"/>
                <a:gd name="connsiteX13" fmla="*/ 42093 w 97640"/>
                <a:gd name="connsiteY13" fmla="*/ 86376 h 181668"/>
                <a:gd name="connsiteX14" fmla="*/ 76384 w 97640"/>
                <a:gd name="connsiteY14" fmla="*/ 9105 h 181668"/>
                <a:gd name="connsiteX15" fmla="*/ 79580 w 97640"/>
                <a:gd name="connsiteY15" fmla="*/ 9516 h 181668"/>
                <a:gd name="connsiteX16" fmla="*/ 72897 w 97640"/>
                <a:gd name="connsiteY16" fmla="*/ 25546 h 181668"/>
                <a:gd name="connsiteX17" fmla="*/ 85392 w 97640"/>
                <a:gd name="connsiteY17" fmla="*/ 43219 h 181668"/>
                <a:gd name="connsiteX18" fmla="*/ 97888 w 97640"/>
                <a:gd name="connsiteY18" fmla="*/ 25135 h 181668"/>
                <a:gd name="connsiteX19" fmla="*/ 76384 w 97640"/>
                <a:gd name="connsiteY19" fmla="*/ 63 h 181668"/>
                <a:gd name="connsiteX20" fmla="*/ 40640 w 97640"/>
                <a:gd name="connsiteY20" fmla="*/ 45274 h 18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640" h="181668">
                  <a:moveTo>
                    <a:pt x="40640" y="45274"/>
                  </a:moveTo>
                  <a:lnTo>
                    <a:pt x="40640" y="63"/>
                  </a:lnTo>
                  <a:lnTo>
                    <a:pt x="247" y="4584"/>
                  </a:lnTo>
                  <a:lnTo>
                    <a:pt x="247" y="17325"/>
                  </a:lnTo>
                  <a:cubicBezTo>
                    <a:pt x="20589" y="17325"/>
                    <a:pt x="22914" y="20202"/>
                    <a:pt x="22914" y="40342"/>
                  </a:cubicBezTo>
                  <a:lnTo>
                    <a:pt x="22914" y="150494"/>
                  </a:lnTo>
                  <a:cubicBezTo>
                    <a:pt x="22914" y="168990"/>
                    <a:pt x="19717" y="168990"/>
                    <a:pt x="247" y="168990"/>
                  </a:cubicBezTo>
                  <a:lnTo>
                    <a:pt x="247" y="181731"/>
                  </a:lnTo>
                  <a:cubicBezTo>
                    <a:pt x="11581" y="181320"/>
                    <a:pt x="25239" y="180498"/>
                    <a:pt x="33375" y="180498"/>
                  </a:cubicBezTo>
                  <a:cubicBezTo>
                    <a:pt x="44999" y="180498"/>
                    <a:pt x="58657" y="180498"/>
                    <a:pt x="70281" y="181731"/>
                  </a:cubicBezTo>
                  <a:lnTo>
                    <a:pt x="70281" y="168990"/>
                  </a:lnTo>
                  <a:lnTo>
                    <a:pt x="64179" y="168990"/>
                  </a:lnTo>
                  <a:cubicBezTo>
                    <a:pt x="42675" y="168990"/>
                    <a:pt x="42093" y="164469"/>
                    <a:pt x="42093" y="149672"/>
                  </a:cubicBezTo>
                  <a:lnTo>
                    <a:pt x="42093" y="86376"/>
                  </a:lnTo>
                  <a:cubicBezTo>
                    <a:pt x="42093" y="45685"/>
                    <a:pt x="54298" y="9105"/>
                    <a:pt x="76384" y="9105"/>
                  </a:cubicBezTo>
                  <a:cubicBezTo>
                    <a:pt x="78418" y="9105"/>
                    <a:pt x="78999" y="9105"/>
                    <a:pt x="79580" y="9516"/>
                  </a:cubicBezTo>
                  <a:cubicBezTo>
                    <a:pt x="78709" y="9927"/>
                    <a:pt x="72897" y="14859"/>
                    <a:pt x="72897" y="25546"/>
                  </a:cubicBezTo>
                  <a:cubicBezTo>
                    <a:pt x="72897" y="37054"/>
                    <a:pt x="78999" y="43219"/>
                    <a:pt x="85392" y="43219"/>
                  </a:cubicBezTo>
                  <a:cubicBezTo>
                    <a:pt x="90623" y="43219"/>
                    <a:pt x="97888" y="38287"/>
                    <a:pt x="97888" y="25135"/>
                  </a:cubicBezTo>
                  <a:cubicBezTo>
                    <a:pt x="97888" y="11982"/>
                    <a:pt x="88880" y="63"/>
                    <a:pt x="76384" y="63"/>
                  </a:cubicBezTo>
                  <a:cubicBezTo>
                    <a:pt x="55170" y="63"/>
                    <a:pt x="44709" y="27601"/>
                    <a:pt x="40640" y="452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4" name="Dowolny kształt: kształt 4553">
              <a:extLst>
                <a:ext uri="{FF2B5EF4-FFF2-40B4-BE49-F238E27FC236}">
                  <a16:creationId xmlns:a16="http://schemas.microsoft.com/office/drawing/2014/main" id="{97D81BCD-17BA-DF9C-4F5E-6B81417E90A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46934" y="6962624"/>
              <a:ext cx="62187" cy="274969"/>
            </a:xfrm>
            <a:custGeom>
              <a:avLst/>
              <a:gdLst>
                <a:gd name="connsiteX0" fmla="*/ 42097 w 62187"/>
                <a:gd name="connsiteY0" fmla="*/ 93363 h 274969"/>
                <a:gd name="connsiteX1" fmla="*/ 1414 w 62187"/>
                <a:gd name="connsiteY1" fmla="*/ 97884 h 274969"/>
                <a:gd name="connsiteX2" fmla="*/ 1414 w 62187"/>
                <a:gd name="connsiteY2" fmla="*/ 110626 h 274969"/>
                <a:gd name="connsiteX3" fmla="*/ 22918 w 62187"/>
                <a:gd name="connsiteY3" fmla="*/ 133232 h 274969"/>
                <a:gd name="connsiteX4" fmla="*/ 22918 w 62187"/>
                <a:gd name="connsiteY4" fmla="*/ 243795 h 274969"/>
                <a:gd name="connsiteX5" fmla="*/ 251 w 62187"/>
                <a:gd name="connsiteY5" fmla="*/ 262290 h 274969"/>
                <a:gd name="connsiteX6" fmla="*/ 251 w 62187"/>
                <a:gd name="connsiteY6" fmla="*/ 275032 h 274969"/>
                <a:gd name="connsiteX7" fmla="*/ 32217 w 62187"/>
                <a:gd name="connsiteY7" fmla="*/ 273799 h 274969"/>
                <a:gd name="connsiteX8" fmla="*/ 62439 w 62187"/>
                <a:gd name="connsiteY8" fmla="*/ 275032 h 274969"/>
                <a:gd name="connsiteX9" fmla="*/ 62439 w 62187"/>
                <a:gd name="connsiteY9" fmla="*/ 262290 h 274969"/>
                <a:gd name="connsiteX10" fmla="*/ 42097 w 62187"/>
                <a:gd name="connsiteY10" fmla="*/ 244206 h 274969"/>
                <a:gd name="connsiteX11" fmla="*/ 42097 w 62187"/>
                <a:gd name="connsiteY11" fmla="*/ 93363 h 274969"/>
                <a:gd name="connsiteX12" fmla="*/ 43260 w 62187"/>
                <a:gd name="connsiteY12" fmla="*/ 21847 h 274969"/>
                <a:gd name="connsiteX13" fmla="*/ 27858 w 62187"/>
                <a:gd name="connsiteY13" fmla="*/ 63 h 274969"/>
                <a:gd name="connsiteX14" fmla="*/ 12456 w 62187"/>
                <a:gd name="connsiteY14" fmla="*/ 21847 h 274969"/>
                <a:gd name="connsiteX15" fmla="*/ 27858 w 62187"/>
                <a:gd name="connsiteY15" fmla="*/ 43630 h 274969"/>
                <a:gd name="connsiteX16" fmla="*/ 43260 w 62187"/>
                <a:gd name="connsiteY16" fmla="*/ 21847 h 27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7" h="274969">
                  <a:moveTo>
                    <a:pt x="42097" y="93363"/>
                  </a:moveTo>
                  <a:lnTo>
                    <a:pt x="1414" y="97884"/>
                  </a:lnTo>
                  <a:lnTo>
                    <a:pt x="1414" y="110626"/>
                  </a:lnTo>
                  <a:cubicBezTo>
                    <a:pt x="20302" y="110626"/>
                    <a:pt x="22918" y="113092"/>
                    <a:pt x="22918" y="133232"/>
                  </a:cubicBezTo>
                  <a:lnTo>
                    <a:pt x="22918" y="243795"/>
                  </a:lnTo>
                  <a:cubicBezTo>
                    <a:pt x="22918" y="262290"/>
                    <a:pt x="19721" y="262290"/>
                    <a:pt x="251" y="262290"/>
                  </a:cubicBezTo>
                  <a:lnTo>
                    <a:pt x="251" y="275032"/>
                  </a:lnTo>
                  <a:cubicBezTo>
                    <a:pt x="9550" y="274621"/>
                    <a:pt x="25243" y="273799"/>
                    <a:pt x="32217" y="273799"/>
                  </a:cubicBezTo>
                  <a:cubicBezTo>
                    <a:pt x="42388" y="273799"/>
                    <a:pt x="52559" y="274621"/>
                    <a:pt x="62439" y="275032"/>
                  </a:cubicBezTo>
                  <a:lnTo>
                    <a:pt x="62439" y="262290"/>
                  </a:lnTo>
                  <a:cubicBezTo>
                    <a:pt x="43260" y="262290"/>
                    <a:pt x="42097" y="260235"/>
                    <a:pt x="42097" y="244206"/>
                  </a:cubicBezTo>
                  <a:lnTo>
                    <a:pt x="42097" y="93363"/>
                  </a:lnTo>
                  <a:close/>
                  <a:moveTo>
                    <a:pt x="43260" y="21847"/>
                  </a:moveTo>
                  <a:cubicBezTo>
                    <a:pt x="43260" y="8694"/>
                    <a:pt x="35995" y="63"/>
                    <a:pt x="27858" y="63"/>
                  </a:cubicBezTo>
                  <a:cubicBezTo>
                    <a:pt x="18849" y="63"/>
                    <a:pt x="12456" y="11160"/>
                    <a:pt x="12456" y="21847"/>
                  </a:cubicBezTo>
                  <a:cubicBezTo>
                    <a:pt x="12456" y="32944"/>
                    <a:pt x="18849" y="43630"/>
                    <a:pt x="27858" y="43630"/>
                  </a:cubicBezTo>
                  <a:cubicBezTo>
                    <a:pt x="35995" y="43630"/>
                    <a:pt x="43260" y="34999"/>
                    <a:pt x="43260" y="218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5" name="Dowolny kształt: kształt 4554">
              <a:extLst>
                <a:ext uri="{FF2B5EF4-FFF2-40B4-BE49-F238E27FC236}">
                  <a16:creationId xmlns:a16="http://schemas.microsoft.com/office/drawing/2014/main" id="{2EFA1CB7-B684-5F81-15E0-8FD629F8A6B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30271" y="7053459"/>
              <a:ext cx="131059" cy="188655"/>
            </a:xfrm>
            <a:custGeom>
              <a:avLst/>
              <a:gdLst>
                <a:gd name="connsiteX0" fmla="*/ 84818 w 131059"/>
                <a:gd name="connsiteY0" fmla="*/ 152960 h 188655"/>
                <a:gd name="connsiteX1" fmla="*/ 107484 w 131059"/>
                <a:gd name="connsiteY1" fmla="*/ 186664 h 188655"/>
                <a:gd name="connsiteX2" fmla="*/ 131313 w 131059"/>
                <a:gd name="connsiteY2" fmla="*/ 147617 h 188655"/>
                <a:gd name="connsiteX3" fmla="*/ 131313 w 131059"/>
                <a:gd name="connsiteY3" fmla="*/ 124600 h 188655"/>
                <a:gd name="connsiteX4" fmla="*/ 124048 w 131059"/>
                <a:gd name="connsiteY4" fmla="*/ 124600 h 188655"/>
                <a:gd name="connsiteX5" fmla="*/ 124048 w 131059"/>
                <a:gd name="connsiteY5" fmla="*/ 147617 h 188655"/>
                <a:gd name="connsiteX6" fmla="*/ 113587 w 131059"/>
                <a:gd name="connsiteY6" fmla="*/ 173922 h 188655"/>
                <a:gd name="connsiteX7" fmla="*/ 102835 w 131059"/>
                <a:gd name="connsiteY7" fmla="*/ 153371 h 188655"/>
                <a:gd name="connsiteX8" fmla="*/ 102835 w 131059"/>
                <a:gd name="connsiteY8" fmla="*/ 71168 h 188655"/>
                <a:gd name="connsiteX9" fmla="*/ 92373 w 131059"/>
                <a:gd name="connsiteY9" fmla="*/ 22669 h 188655"/>
                <a:gd name="connsiteX10" fmla="*/ 52562 w 131059"/>
                <a:gd name="connsiteY10" fmla="*/ 63 h 188655"/>
                <a:gd name="connsiteX11" fmla="*/ 8681 w 131059"/>
                <a:gd name="connsiteY11" fmla="*/ 46508 h 188655"/>
                <a:gd name="connsiteX12" fmla="*/ 22049 w 131059"/>
                <a:gd name="connsiteY12" fmla="*/ 65825 h 188655"/>
                <a:gd name="connsiteX13" fmla="*/ 35416 w 131059"/>
                <a:gd name="connsiteY13" fmla="*/ 46918 h 188655"/>
                <a:gd name="connsiteX14" fmla="*/ 20596 w 131059"/>
                <a:gd name="connsiteY14" fmla="*/ 28012 h 188655"/>
                <a:gd name="connsiteX15" fmla="*/ 51980 w 131059"/>
                <a:gd name="connsiteY15" fmla="*/ 9105 h 188655"/>
                <a:gd name="connsiteX16" fmla="*/ 82784 w 131059"/>
                <a:gd name="connsiteY16" fmla="*/ 61715 h 188655"/>
                <a:gd name="connsiteX17" fmla="*/ 82784 w 131059"/>
                <a:gd name="connsiteY17" fmla="*/ 76923 h 188655"/>
                <a:gd name="connsiteX18" fmla="*/ 29314 w 131059"/>
                <a:gd name="connsiteY18" fmla="*/ 91719 h 188655"/>
                <a:gd name="connsiteX19" fmla="*/ 254 w 131059"/>
                <a:gd name="connsiteY19" fmla="*/ 145151 h 188655"/>
                <a:gd name="connsiteX20" fmla="*/ 46750 w 131059"/>
                <a:gd name="connsiteY20" fmla="*/ 188719 h 188655"/>
                <a:gd name="connsiteX21" fmla="*/ 84818 w 131059"/>
                <a:gd name="connsiteY21" fmla="*/ 152960 h 188655"/>
                <a:gd name="connsiteX22" fmla="*/ 82784 w 131059"/>
                <a:gd name="connsiteY22" fmla="*/ 85554 h 188655"/>
                <a:gd name="connsiteX23" fmla="*/ 82784 w 131059"/>
                <a:gd name="connsiteY23" fmla="*/ 126655 h 188655"/>
                <a:gd name="connsiteX24" fmla="*/ 48784 w 131059"/>
                <a:gd name="connsiteY24" fmla="*/ 179676 h 188655"/>
                <a:gd name="connsiteX25" fmla="*/ 22630 w 131059"/>
                <a:gd name="connsiteY25" fmla="*/ 144740 h 188655"/>
                <a:gd name="connsiteX26" fmla="*/ 82784 w 131059"/>
                <a:gd name="connsiteY26" fmla="*/ 85554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1059" h="188655">
                  <a:moveTo>
                    <a:pt x="84818" y="152960"/>
                  </a:moveTo>
                  <a:cubicBezTo>
                    <a:pt x="85980" y="169401"/>
                    <a:pt x="93826" y="186664"/>
                    <a:pt x="107484" y="186664"/>
                  </a:cubicBezTo>
                  <a:cubicBezTo>
                    <a:pt x="113587" y="186664"/>
                    <a:pt x="131313" y="180909"/>
                    <a:pt x="131313" y="147617"/>
                  </a:cubicBezTo>
                  <a:lnTo>
                    <a:pt x="131313" y="124600"/>
                  </a:lnTo>
                  <a:lnTo>
                    <a:pt x="124048" y="124600"/>
                  </a:lnTo>
                  <a:lnTo>
                    <a:pt x="124048" y="147617"/>
                  </a:lnTo>
                  <a:cubicBezTo>
                    <a:pt x="124048" y="171456"/>
                    <a:pt x="116784" y="173922"/>
                    <a:pt x="113587" y="173922"/>
                  </a:cubicBezTo>
                  <a:cubicBezTo>
                    <a:pt x="103997" y="173922"/>
                    <a:pt x="102835" y="155426"/>
                    <a:pt x="102835" y="153371"/>
                  </a:cubicBezTo>
                  <a:lnTo>
                    <a:pt x="102835" y="71168"/>
                  </a:lnTo>
                  <a:cubicBezTo>
                    <a:pt x="102835" y="53906"/>
                    <a:pt x="102835" y="37876"/>
                    <a:pt x="92373" y="22669"/>
                  </a:cubicBezTo>
                  <a:cubicBezTo>
                    <a:pt x="81040" y="6639"/>
                    <a:pt x="66510" y="63"/>
                    <a:pt x="52562" y="63"/>
                  </a:cubicBezTo>
                  <a:cubicBezTo>
                    <a:pt x="28733" y="63"/>
                    <a:pt x="8681" y="19380"/>
                    <a:pt x="8681" y="46508"/>
                  </a:cubicBezTo>
                  <a:cubicBezTo>
                    <a:pt x="8681" y="58838"/>
                    <a:pt x="14493" y="65825"/>
                    <a:pt x="22049" y="65825"/>
                  </a:cubicBezTo>
                  <a:cubicBezTo>
                    <a:pt x="30186" y="65825"/>
                    <a:pt x="35416" y="57605"/>
                    <a:pt x="35416" y="46918"/>
                  </a:cubicBezTo>
                  <a:cubicBezTo>
                    <a:pt x="35416" y="41986"/>
                    <a:pt x="33963" y="28423"/>
                    <a:pt x="20596" y="28012"/>
                  </a:cubicBezTo>
                  <a:cubicBezTo>
                    <a:pt x="28442" y="13626"/>
                    <a:pt x="42681" y="9105"/>
                    <a:pt x="51980" y="9105"/>
                  </a:cubicBezTo>
                  <a:cubicBezTo>
                    <a:pt x="66220" y="9105"/>
                    <a:pt x="82784" y="25135"/>
                    <a:pt x="82784" y="61715"/>
                  </a:cubicBezTo>
                  <a:lnTo>
                    <a:pt x="82784" y="76923"/>
                  </a:lnTo>
                  <a:cubicBezTo>
                    <a:pt x="67963" y="78156"/>
                    <a:pt x="47621" y="79389"/>
                    <a:pt x="29314" y="91719"/>
                  </a:cubicBezTo>
                  <a:cubicBezTo>
                    <a:pt x="7519" y="105694"/>
                    <a:pt x="254" y="127066"/>
                    <a:pt x="254" y="145151"/>
                  </a:cubicBezTo>
                  <a:cubicBezTo>
                    <a:pt x="254" y="178443"/>
                    <a:pt x="28442" y="188719"/>
                    <a:pt x="46750" y="188719"/>
                  </a:cubicBezTo>
                  <a:cubicBezTo>
                    <a:pt x="65929" y="188719"/>
                    <a:pt x="79296" y="172278"/>
                    <a:pt x="84818" y="152960"/>
                  </a:cubicBezTo>
                  <a:close/>
                  <a:moveTo>
                    <a:pt x="82784" y="85554"/>
                  </a:moveTo>
                  <a:lnTo>
                    <a:pt x="82784" y="126655"/>
                  </a:lnTo>
                  <a:cubicBezTo>
                    <a:pt x="82784" y="165702"/>
                    <a:pt x="61861" y="179676"/>
                    <a:pt x="48784" y="179676"/>
                  </a:cubicBezTo>
                  <a:cubicBezTo>
                    <a:pt x="34544" y="179676"/>
                    <a:pt x="22630" y="165291"/>
                    <a:pt x="22630" y="144740"/>
                  </a:cubicBezTo>
                  <a:cubicBezTo>
                    <a:pt x="22630" y="122134"/>
                    <a:pt x="34835" y="88020"/>
                    <a:pt x="82784" y="855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6" name="Dowolny kształt: kształt 4555">
              <a:extLst>
                <a:ext uri="{FF2B5EF4-FFF2-40B4-BE49-F238E27FC236}">
                  <a16:creationId xmlns:a16="http://schemas.microsoft.com/office/drawing/2014/main" id="{88D007D3-9D48-9E53-5E83-54B6BF8154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71502" y="6952349"/>
              <a:ext cx="143264" cy="289765"/>
            </a:xfrm>
            <a:custGeom>
              <a:avLst/>
              <a:gdLst>
                <a:gd name="connsiteX0" fmla="*/ 42105 w 143264"/>
                <a:gd name="connsiteY0" fmla="*/ 130355 h 289765"/>
                <a:gd name="connsiteX1" fmla="*/ 42105 w 143264"/>
                <a:gd name="connsiteY1" fmla="*/ 63 h 289765"/>
                <a:gd name="connsiteX2" fmla="*/ 259 w 143264"/>
                <a:gd name="connsiteY2" fmla="*/ 4584 h 289765"/>
                <a:gd name="connsiteX3" fmla="*/ 259 w 143264"/>
                <a:gd name="connsiteY3" fmla="*/ 17325 h 289765"/>
                <a:gd name="connsiteX4" fmla="*/ 22926 w 143264"/>
                <a:gd name="connsiteY4" fmla="*/ 40342 h 289765"/>
                <a:gd name="connsiteX5" fmla="*/ 22926 w 143264"/>
                <a:gd name="connsiteY5" fmla="*/ 285307 h 289765"/>
                <a:gd name="connsiteX6" fmla="*/ 30191 w 143264"/>
                <a:gd name="connsiteY6" fmla="*/ 285307 h 289765"/>
                <a:gd name="connsiteX7" fmla="*/ 40652 w 143264"/>
                <a:gd name="connsiteY7" fmla="*/ 259824 h 289765"/>
                <a:gd name="connsiteX8" fmla="*/ 78720 w 143264"/>
                <a:gd name="connsiteY8" fmla="*/ 289828 h 289765"/>
                <a:gd name="connsiteX9" fmla="*/ 143523 w 143264"/>
                <a:gd name="connsiteY9" fmla="*/ 196528 h 289765"/>
                <a:gd name="connsiteX10" fmla="*/ 81917 w 143264"/>
                <a:gd name="connsiteY10" fmla="*/ 103639 h 289765"/>
                <a:gd name="connsiteX11" fmla="*/ 42105 w 143264"/>
                <a:gd name="connsiteY11" fmla="*/ 130355 h 289765"/>
                <a:gd name="connsiteX12" fmla="*/ 42977 w 143264"/>
                <a:gd name="connsiteY12" fmla="*/ 238451 h 289765"/>
                <a:gd name="connsiteX13" fmla="*/ 42977 w 143264"/>
                <a:gd name="connsiteY13" fmla="*/ 153782 h 289765"/>
                <a:gd name="connsiteX14" fmla="*/ 46173 w 143264"/>
                <a:gd name="connsiteY14" fmla="*/ 138986 h 289765"/>
                <a:gd name="connsiteX15" fmla="*/ 80464 w 143264"/>
                <a:gd name="connsiteY15" fmla="*/ 112681 h 289765"/>
                <a:gd name="connsiteX16" fmla="*/ 110977 w 143264"/>
                <a:gd name="connsiteY16" fmla="*/ 138986 h 289765"/>
                <a:gd name="connsiteX17" fmla="*/ 119404 w 143264"/>
                <a:gd name="connsiteY17" fmla="*/ 196117 h 289765"/>
                <a:gd name="connsiteX18" fmla="*/ 110395 w 143264"/>
                <a:gd name="connsiteY18" fmla="*/ 254481 h 289765"/>
                <a:gd name="connsiteX19" fmla="*/ 77558 w 143264"/>
                <a:gd name="connsiteY19" fmla="*/ 280786 h 289765"/>
                <a:gd name="connsiteX20" fmla="*/ 47045 w 143264"/>
                <a:gd name="connsiteY20" fmla="*/ 255714 h 289765"/>
                <a:gd name="connsiteX21" fmla="*/ 42977 w 143264"/>
                <a:gd name="connsiteY21" fmla="*/ 238451 h 2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264" h="289765">
                  <a:moveTo>
                    <a:pt x="42105" y="130355"/>
                  </a:moveTo>
                  <a:lnTo>
                    <a:pt x="42105" y="63"/>
                  </a:lnTo>
                  <a:lnTo>
                    <a:pt x="259" y="4584"/>
                  </a:lnTo>
                  <a:lnTo>
                    <a:pt x="259" y="17325"/>
                  </a:lnTo>
                  <a:cubicBezTo>
                    <a:pt x="20601" y="17325"/>
                    <a:pt x="22926" y="20202"/>
                    <a:pt x="22926" y="40342"/>
                  </a:cubicBezTo>
                  <a:lnTo>
                    <a:pt x="22926" y="285307"/>
                  </a:lnTo>
                  <a:lnTo>
                    <a:pt x="30191" y="285307"/>
                  </a:lnTo>
                  <a:cubicBezTo>
                    <a:pt x="30481" y="284896"/>
                    <a:pt x="32806" y="279142"/>
                    <a:pt x="40652" y="259824"/>
                  </a:cubicBezTo>
                  <a:cubicBezTo>
                    <a:pt x="45011" y="269278"/>
                    <a:pt x="57216" y="289828"/>
                    <a:pt x="78720" y="289828"/>
                  </a:cubicBezTo>
                  <a:cubicBezTo>
                    <a:pt x="113301" y="289828"/>
                    <a:pt x="143523" y="249549"/>
                    <a:pt x="143523" y="196528"/>
                  </a:cubicBezTo>
                  <a:cubicBezTo>
                    <a:pt x="143523" y="144329"/>
                    <a:pt x="115045" y="103639"/>
                    <a:pt x="81917" y="103639"/>
                  </a:cubicBezTo>
                  <a:cubicBezTo>
                    <a:pt x="59250" y="103639"/>
                    <a:pt x="46755" y="122956"/>
                    <a:pt x="42105" y="130355"/>
                  </a:cubicBezTo>
                  <a:close/>
                  <a:moveTo>
                    <a:pt x="42977" y="238451"/>
                  </a:moveTo>
                  <a:lnTo>
                    <a:pt x="42977" y="153782"/>
                  </a:lnTo>
                  <a:cubicBezTo>
                    <a:pt x="42977" y="145973"/>
                    <a:pt x="42977" y="145562"/>
                    <a:pt x="46173" y="138986"/>
                  </a:cubicBezTo>
                  <a:cubicBezTo>
                    <a:pt x="57507" y="115969"/>
                    <a:pt x="73490" y="112681"/>
                    <a:pt x="80464" y="112681"/>
                  </a:cubicBezTo>
                  <a:cubicBezTo>
                    <a:pt x="93541" y="112681"/>
                    <a:pt x="104002" y="123367"/>
                    <a:pt x="110977" y="138986"/>
                  </a:cubicBezTo>
                  <a:cubicBezTo>
                    <a:pt x="118532" y="155837"/>
                    <a:pt x="119404" y="179265"/>
                    <a:pt x="119404" y="196117"/>
                  </a:cubicBezTo>
                  <a:cubicBezTo>
                    <a:pt x="119404" y="211325"/>
                    <a:pt x="118823" y="235985"/>
                    <a:pt x="110395" y="254481"/>
                  </a:cubicBezTo>
                  <a:cubicBezTo>
                    <a:pt x="104293" y="267223"/>
                    <a:pt x="93250" y="280786"/>
                    <a:pt x="77558" y="280786"/>
                  </a:cubicBezTo>
                  <a:cubicBezTo>
                    <a:pt x="64481" y="280786"/>
                    <a:pt x="54019" y="270922"/>
                    <a:pt x="47045" y="255714"/>
                  </a:cubicBezTo>
                  <a:cubicBezTo>
                    <a:pt x="42977" y="247083"/>
                    <a:pt x="42977" y="245850"/>
                    <a:pt x="42977" y="23845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7" name="Dowolny kształt: kształt 4556">
              <a:extLst>
                <a:ext uri="{FF2B5EF4-FFF2-40B4-BE49-F238E27FC236}">
                  <a16:creationId xmlns:a16="http://schemas.microsoft.com/office/drawing/2014/main" id="{652DBAB0-060B-5C81-848E-E2881D39FA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034398" y="6952349"/>
              <a:ext cx="64512" cy="285244"/>
            </a:xfrm>
            <a:custGeom>
              <a:avLst/>
              <a:gdLst>
                <a:gd name="connsiteX0" fmla="*/ 42111 w 64512"/>
                <a:gd name="connsiteY0" fmla="*/ 63 h 285244"/>
                <a:gd name="connsiteX1" fmla="*/ 265 w 64512"/>
                <a:gd name="connsiteY1" fmla="*/ 4584 h 285244"/>
                <a:gd name="connsiteX2" fmla="*/ 265 w 64512"/>
                <a:gd name="connsiteY2" fmla="*/ 17325 h 285244"/>
                <a:gd name="connsiteX3" fmla="*/ 22931 w 64512"/>
                <a:gd name="connsiteY3" fmla="*/ 40342 h 285244"/>
                <a:gd name="connsiteX4" fmla="*/ 22931 w 64512"/>
                <a:gd name="connsiteY4" fmla="*/ 254070 h 285244"/>
                <a:gd name="connsiteX5" fmla="*/ 265 w 64512"/>
                <a:gd name="connsiteY5" fmla="*/ 272566 h 285244"/>
                <a:gd name="connsiteX6" fmla="*/ 265 w 64512"/>
                <a:gd name="connsiteY6" fmla="*/ 285307 h 285244"/>
                <a:gd name="connsiteX7" fmla="*/ 32521 w 64512"/>
                <a:gd name="connsiteY7" fmla="*/ 284074 h 285244"/>
                <a:gd name="connsiteX8" fmla="*/ 64777 w 64512"/>
                <a:gd name="connsiteY8" fmla="*/ 285307 h 285244"/>
                <a:gd name="connsiteX9" fmla="*/ 64777 w 64512"/>
                <a:gd name="connsiteY9" fmla="*/ 272566 h 285244"/>
                <a:gd name="connsiteX10" fmla="*/ 42111 w 64512"/>
                <a:gd name="connsiteY10" fmla="*/ 254070 h 285244"/>
                <a:gd name="connsiteX11" fmla="*/ 42111 w 64512"/>
                <a:gd name="connsiteY11" fmla="*/ 63 h 2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12" h="285244">
                  <a:moveTo>
                    <a:pt x="42111" y="63"/>
                  </a:moveTo>
                  <a:lnTo>
                    <a:pt x="265" y="4584"/>
                  </a:lnTo>
                  <a:lnTo>
                    <a:pt x="265" y="17325"/>
                  </a:lnTo>
                  <a:cubicBezTo>
                    <a:pt x="20606" y="17325"/>
                    <a:pt x="22931" y="20202"/>
                    <a:pt x="22931" y="40342"/>
                  </a:cubicBezTo>
                  <a:lnTo>
                    <a:pt x="22931" y="254070"/>
                  </a:lnTo>
                  <a:cubicBezTo>
                    <a:pt x="22931" y="272566"/>
                    <a:pt x="19735" y="272566"/>
                    <a:pt x="265" y="272566"/>
                  </a:cubicBezTo>
                  <a:lnTo>
                    <a:pt x="265" y="285307"/>
                  </a:lnTo>
                  <a:cubicBezTo>
                    <a:pt x="9854" y="284896"/>
                    <a:pt x="25256" y="284074"/>
                    <a:pt x="32521" y="284074"/>
                  </a:cubicBezTo>
                  <a:cubicBezTo>
                    <a:pt x="39786" y="284074"/>
                    <a:pt x="54025" y="284896"/>
                    <a:pt x="64777" y="285307"/>
                  </a:cubicBezTo>
                  <a:lnTo>
                    <a:pt x="64777" y="272566"/>
                  </a:lnTo>
                  <a:cubicBezTo>
                    <a:pt x="45307" y="272566"/>
                    <a:pt x="42111" y="272566"/>
                    <a:pt x="42111" y="254070"/>
                  </a:cubicBezTo>
                  <a:lnTo>
                    <a:pt x="42111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8" name="Dowolny kształt: kształt 4557">
              <a:extLst>
                <a:ext uri="{FF2B5EF4-FFF2-40B4-BE49-F238E27FC236}">
                  <a16:creationId xmlns:a16="http://schemas.microsoft.com/office/drawing/2014/main" id="{48172854-4CA0-AABD-D1B9-65DCC6B525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13667" y="7053459"/>
              <a:ext cx="112461" cy="188655"/>
            </a:xfrm>
            <a:custGeom>
              <a:avLst/>
              <a:gdLst>
                <a:gd name="connsiteX0" fmla="*/ 24677 w 112461"/>
                <a:gd name="connsiteY0" fmla="*/ 80622 h 188655"/>
                <a:gd name="connsiteX1" fmla="*/ 60712 w 112461"/>
                <a:gd name="connsiteY1" fmla="*/ 9105 h 188655"/>
                <a:gd name="connsiteX2" fmla="*/ 93549 w 112461"/>
                <a:gd name="connsiteY2" fmla="*/ 80622 h 188655"/>
                <a:gd name="connsiteX3" fmla="*/ 24677 w 112461"/>
                <a:gd name="connsiteY3" fmla="*/ 80622 h 188655"/>
                <a:gd name="connsiteX4" fmla="*/ 24387 w 112461"/>
                <a:gd name="connsiteY4" fmla="*/ 89253 h 188655"/>
                <a:gd name="connsiteX5" fmla="*/ 105464 w 112461"/>
                <a:gd name="connsiteY5" fmla="*/ 89253 h 188655"/>
                <a:gd name="connsiteX6" fmla="*/ 112728 w 112461"/>
                <a:gd name="connsiteY6" fmla="*/ 80622 h 188655"/>
                <a:gd name="connsiteX7" fmla="*/ 60712 w 112461"/>
                <a:gd name="connsiteY7" fmla="*/ 63 h 188655"/>
                <a:gd name="connsiteX8" fmla="*/ 267 w 112461"/>
                <a:gd name="connsiteY8" fmla="*/ 93774 h 188655"/>
                <a:gd name="connsiteX9" fmla="*/ 64199 w 112461"/>
                <a:gd name="connsiteY9" fmla="*/ 188719 h 188655"/>
                <a:gd name="connsiteX10" fmla="*/ 112728 w 112461"/>
                <a:gd name="connsiteY10" fmla="*/ 135287 h 188655"/>
                <a:gd name="connsiteX11" fmla="*/ 108951 w 112461"/>
                <a:gd name="connsiteY11" fmla="*/ 130355 h 188655"/>
                <a:gd name="connsiteX12" fmla="*/ 105173 w 112461"/>
                <a:gd name="connsiteY12" fmla="*/ 136109 h 188655"/>
                <a:gd name="connsiteX13" fmla="*/ 65942 w 112461"/>
                <a:gd name="connsiteY13" fmla="*/ 178443 h 188655"/>
                <a:gd name="connsiteX14" fmla="*/ 33105 w 112461"/>
                <a:gd name="connsiteY14" fmla="*/ 150905 h 188655"/>
                <a:gd name="connsiteX15" fmla="*/ 24387 w 112461"/>
                <a:gd name="connsiteY15" fmla="*/ 89253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461" h="188655">
                  <a:moveTo>
                    <a:pt x="24677" y="80622"/>
                  </a:moveTo>
                  <a:cubicBezTo>
                    <a:pt x="26421" y="19380"/>
                    <a:pt x="50831" y="9105"/>
                    <a:pt x="60712" y="9105"/>
                  </a:cubicBezTo>
                  <a:cubicBezTo>
                    <a:pt x="90643" y="9105"/>
                    <a:pt x="93549" y="64592"/>
                    <a:pt x="93549" y="80622"/>
                  </a:cubicBezTo>
                  <a:lnTo>
                    <a:pt x="24677" y="80622"/>
                  </a:lnTo>
                  <a:close/>
                  <a:moveTo>
                    <a:pt x="24387" y="89253"/>
                  </a:moveTo>
                  <a:lnTo>
                    <a:pt x="105464" y="89253"/>
                  </a:lnTo>
                  <a:cubicBezTo>
                    <a:pt x="111857" y="89253"/>
                    <a:pt x="112728" y="89253"/>
                    <a:pt x="112728" y="80622"/>
                  </a:cubicBezTo>
                  <a:cubicBezTo>
                    <a:pt x="112728" y="39931"/>
                    <a:pt x="97036" y="63"/>
                    <a:pt x="60712" y="63"/>
                  </a:cubicBezTo>
                  <a:cubicBezTo>
                    <a:pt x="27002" y="63"/>
                    <a:pt x="267" y="42397"/>
                    <a:pt x="267" y="93774"/>
                  </a:cubicBezTo>
                  <a:cubicBezTo>
                    <a:pt x="267" y="148850"/>
                    <a:pt x="30780" y="188719"/>
                    <a:pt x="64199" y="188719"/>
                  </a:cubicBezTo>
                  <a:cubicBezTo>
                    <a:pt x="99652" y="188719"/>
                    <a:pt x="112728" y="143096"/>
                    <a:pt x="112728" y="135287"/>
                  </a:cubicBezTo>
                  <a:cubicBezTo>
                    <a:pt x="112728" y="131177"/>
                    <a:pt x="110404" y="130355"/>
                    <a:pt x="108951" y="130355"/>
                  </a:cubicBezTo>
                  <a:cubicBezTo>
                    <a:pt x="106335" y="130355"/>
                    <a:pt x="105754" y="132821"/>
                    <a:pt x="105173" y="136109"/>
                  </a:cubicBezTo>
                  <a:cubicBezTo>
                    <a:pt x="95002" y="178443"/>
                    <a:pt x="68848" y="178443"/>
                    <a:pt x="65942" y="178443"/>
                  </a:cubicBezTo>
                  <a:cubicBezTo>
                    <a:pt x="51412" y="178443"/>
                    <a:pt x="39789" y="166113"/>
                    <a:pt x="33105" y="150905"/>
                  </a:cubicBezTo>
                  <a:cubicBezTo>
                    <a:pt x="24387" y="131177"/>
                    <a:pt x="24387" y="104050"/>
                    <a:pt x="24387" y="89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9" name="Dowolny kształt: kształt 4558">
              <a:extLst>
                <a:ext uri="{FF2B5EF4-FFF2-40B4-BE49-F238E27FC236}">
                  <a16:creationId xmlns:a16="http://schemas.microsoft.com/office/drawing/2014/main" id="{C0A6D09A-DB25-6E7A-50CD-FB445233125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44275" y="7053459"/>
              <a:ext cx="95025" cy="188655"/>
            </a:xfrm>
            <a:custGeom>
              <a:avLst/>
              <a:gdLst>
                <a:gd name="connsiteX0" fmla="*/ 51126 w 95025"/>
                <a:gd name="connsiteY0" fmla="*/ 104461 h 188655"/>
                <a:gd name="connsiteX1" fmla="*/ 81348 w 95025"/>
                <a:gd name="connsiteY1" fmla="*/ 142274 h 188655"/>
                <a:gd name="connsiteX2" fmla="*/ 48511 w 95025"/>
                <a:gd name="connsiteY2" fmla="*/ 179676 h 188655"/>
                <a:gd name="connsiteX3" fmla="*/ 8118 w 95025"/>
                <a:gd name="connsiteY3" fmla="*/ 121312 h 188655"/>
                <a:gd name="connsiteX4" fmla="*/ 4050 w 95025"/>
                <a:gd name="connsiteY4" fmla="*/ 114325 h 188655"/>
                <a:gd name="connsiteX5" fmla="*/ 272 w 95025"/>
                <a:gd name="connsiteY5" fmla="*/ 124600 h 188655"/>
                <a:gd name="connsiteX6" fmla="*/ 272 w 95025"/>
                <a:gd name="connsiteY6" fmla="*/ 178854 h 188655"/>
                <a:gd name="connsiteX7" fmla="*/ 3468 w 95025"/>
                <a:gd name="connsiteY7" fmla="*/ 188719 h 188655"/>
                <a:gd name="connsiteX8" fmla="*/ 10733 w 95025"/>
                <a:gd name="connsiteY8" fmla="*/ 180498 h 188655"/>
                <a:gd name="connsiteX9" fmla="*/ 16545 w 95025"/>
                <a:gd name="connsiteY9" fmla="*/ 171045 h 188655"/>
                <a:gd name="connsiteX10" fmla="*/ 48511 w 95025"/>
                <a:gd name="connsiteY10" fmla="*/ 188719 h 188655"/>
                <a:gd name="connsiteX11" fmla="*/ 95297 w 95025"/>
                <a:gd name="connsiteY11" fmla="*/ 131588 h 188655"/>
                <a:gd name="connsiteX12" fmla="*/ 83092 w 95025"/>
                <a:gd name="connsiteY12" fmla="*/ 92541 h 188655"/>
                <a:gd name="connsiteX13" fmla="*/ 49964 w 95025"/>
                <a:gd name="connsiteY13" fmla="*/ 72812 h 188655"/>
                <a:gd name="connsiteX14" fmla="*/ 14220 w 95025"/>
                <a:gd name="connsiteY14" fmla="*/ 39109 h 188655"/>
                <a:gd name="connsiteX15" fmla="*/ 46767 w 95025"/>
                <a:gd name="connsiteY15" fmla="*/ 7872 h 188655"/>
                <a:gd name="connsiteX16" fmla="*/ 80767 w 95025"/>
                <a:gd name="connsiteY16" fmla="*/ 57605 h 188655"/>
                <a:gd name="connsiteX17" fmla="*/ 84254 w 95025"/>
                <a:gd name="connsiteY17" fmla="*/ 61304 h 188655"/>
                <a:gd name="connsiteX18" fmla="*/ 88032 w 95025"/>
                <a:gd name="connsiteY18" fmla="*/ 51440 h 188655"/>
                <a:gd name="connsiteX19" fmla="*/ 88032 w 95025"/>
                <a:gd name="connsiteY19" fmla="*/ 9927 h 188655"/>
                <a:gd name="connsiteX20" fmla="*/ 84836 w 95025"/>
                <a:gd name="connsiteY20" fmla="*/ 63 h 188655"/>
                <a:gd name="connsiteX21" fmla="*/ 79024 w 95025"/>
                <a:gd name="connsiteY21" fmla="*/ 4995 h 188655"/>
                <a:gd name="connsiteX22" fmla="*/ 74083 w 95025"/>
                <a:gd name="connsiteY22" fmla="*/ 11571 h 188655"/>
                <a:gd name="connsiteX23" fmla="*/ 46767 w 95025"/>
                <a:gd name="connsiteY23" fmla="*/ 63 h 188655"/>
                <a:gd name="connsiteX24" fmla="*/ 272 w 95025"/>
                <a:gd name="connsiteY24" fmla="*/ 50618 h 188655"/>
                <a:gd name="connsiteX25" fmla="*/ 12767 w 95025"/>
                <a:gd name="connsiteY25" fmla="*/ 85554 h 188655"/>
                <a:gd name="connsiteX26" fmla="*/ 51126 w 95025"/>
                <a:gd name="connsiteY26" fmla="*/ 104461 h 1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25" h="188655">
                  <a:moveTo>
                    <a:pt x="51126" y="104461"/>
                  </a:moveTo>
                  <a:cubicBezTo>
                    <a:pt x="57519" y="106105"/>
                    <a:pt x="81348" y="112681"/>
                    <a:pt x="81348" y="142274"/>
                  </a:cubicBezTo>
                  <a:cubicBezTo>
                    <a:pt x="81348" y="163236"/>
                    <a:pt x="71177" y="179676"/>
                    <a:pt x="48511" y="179676"/>
                  </a:cubicBezTo>
                  <a:cubicBezTo>
                    <a:pt x="24101" y="179676"/>
                    <a:pt x="13639" y="156248"/>
                    <a:pt x="8118" y="121312"/>
                  </a:cubicBezTo>
                  <a:cubicBezTo>
                    <a:pt x="7246" y="115969"/>
                    <a:pt x="6955" y="114325"/>
                    <a:pt x="4050" y="114325"/>
                  </a:cubicBezTo>
                  <a:cubicBezTo>
                    <a:pt x="272" y="114325"/>
                    <a:pt x="272" y="117202"/>
                    <a:pt x="272" y="124600"/>
                  </a:cubicBezTo>
                  <a:lnTo>
                    <a:pt x="272" y="178854"/>
                  </a:lnTo>
                  <a:cubicBezTo>
                    <a:pt x="272" y="185842"/>
                    <a:pt x="272" y="188719"/>
                    <a:pt x="3468" y="188719"/>
                  </a:cubicBezTo>
                  <a:cubicBezTo>
                    <a:pt x="4921" y="188719"/>
                    <a:pt x="5212" y="188308"/>
                    <a:pt x="10733" y="180498"/>
                  </a:cubicBezTo>
                  <a:cubicBezTo>
                    <a:pt x="11314" y="179676"/>
                    <a:pt x="11314" y="178854"/>
                    <a:pt x="16545" y="171045"/>
                  </a:cubicBezTo>
                  <a:cubicBezTo>
                    <a:pt x="29331" y="188308"/>
                    <a:pt x="42408" y="188719"/>
                    <a:pt x="48511" y="188719"/>
                  </a:cubicBezTo>
                  <a:cubicBezTo>
                    <a:pt x="81930" y="188719"/>
                    <a:pt x="95297" y="161181"/>
                    <a:pt x="95297" y="131588"/>
                  </a:cubicBezTo>
                  <a:cubicBezTo>
                    <a:pt x="95297" y="109804"/>
                    <a:pt x="86579" y="97473"/>
                    <a:pt x="83092" y="92541"/>
                  </a:cubicBezTo>
                  <a:cubicBezTo>
                    <a:pt x="73502" y="79389"/>
                    <a:pt x="62169" y="76101"/>
                    <a:pt x="49964" y="72812"/>
                  </a:cubicBezTo>
                  <a:cubicBezTo>
                    <a:pt x="33690" y="68291"/>
                    <a:pt x="14220" y="62948"/>
                    <a:pt x="14220" y="39109"/>
                  </a:cubicBezTo>
                  <a:cubicBezTo>
                    <a:pt x="14220" y="24724"/>
                    <a:pt x="21776" y="7872"/>
                    <a:pt x="46767" y="7872"/>
                  </a:cubicBezTo>
                  <a:cubicBezTo>
                    <a:pt x="78733" y="7872"/>
                    <a:pt x="80186" y="44863"/>
                    <a:pt x="80767" y="57605"/>
                  </a:cubicBezTo>
                  <a:cubicBezTo>
                    <a:pt x="81058" y="61304"/>
                    <a:pt x="83673" y="61304"/>
                    <a:pt x="84254" y="61304"/>
                  </a:cubicBezTo>
                  <a:cubicBezTo>
                    <a:pt x="88032" y="61304"/>
                    <a:pt x="88032" y="59249"/>
                    <a:pt x="88032" y="51440"/>
                  </a:cubicBezTo>
                  <a:lnTo>
                    <a:pt x="88032" y="9927"/>
                  </a:lnTo>
                  <a:cubicBezTo>
                    <a:pt x="88032" y="2940"/>
                    <a:pt x="88032" y="63"/>
                    <a:pt x="84836" y="63"/>
                  </a:cubicBezTo>
                  <a:cubicBezTo>
                    <a:pt x="83383" y="63"/>
                    <a:pt x="82801" y="63"/>
                    <a:pt x="79024" y="4995"/>
                  </a:cubicBezTo>
                  <a:cubicBezTo>
                    <a:pt x="78152" y="6639"/>
                    <a:pt x="75246" y="10338"/>
                    <a:pt x="74083" y="11571"/>
                  </a:cubicBezTo>
                  <a:cubicBezTo>
                    <a:pt x="63041" y="63"/>
                    <a:pt x="51126" y="63"/>
                    <a:pt x="46767" y="63"/>
                  </a:cubicBezTo>
                  <a:cubicBezTo>
                    <a:pt x="11314" y="63"/>
                    <a:pt x="272" y="27601"/>
                    <a:pt x="272" y="50618"/>
                  </a:cubicBezTo>
                  <a:cubicBezTo>
                    <a:pt x="272" y="65003"/>
                    <a:pt x="4921" y="76512"/>
                    <a:pt x="12767" y="85554"/>
                  </a:cubicBezTo>
                  <a:cubicBezTo>
                    <a:pt x="22067" y="96240"/>
                    <a:pt x="30203" y="98706"/>
                    <a:pt x="51126" y="1044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4259" name="pole tekstowe 4258">
            <a:extLst>
              <a:ext uri="{FF2B5EF4-FFF2-40B4-BE49-F238E27FC236}">
                <a16:creationId xmlns:a16="http://schemas.microsoft.com/office/drawing/2014/main" id="{712E30DB-86CA-AAA5-9F4D-957CA431273E}"/>
              </a:ext>
            </a:extLst>
          </p:cNvPr>
          <p:cNvSpPr txBox="1"/>
          <p:nvPr/>
        </p:nvSpPr>
        <p:spPr>
          <a:xfrm>
            <a:off x="623639" y="5389459"/>
            <a:ext cx="806034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err="1"/>
              <a:t>Efficient</a:t>
            </a:r>
            <a:r>
              <a:rPr lang="pl-PL" sz="2400" dirty="0"/>
              <a:t> </a:t>
            </a:r>
            <a:r>
              <a:rPr lang="pl-PL" sz="2400" dirty="0" err="1"/>
              <a:t>method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small-</a:t>
            </a:r>
            <a:r>
              <a:rPr lang="pl-PL" sz="2400" dirty="0" err="1"/>
              <a:t>size</a:t>
            </a:r>
            <a:r>
              <a:rPr lang="pl-PL" sz="2400" dirty="0"/>
              <a:t> </a:t>
            </a:r>
            <a:r>
              <a:rPr lang="pl-PL" sz="2400" dirty="0" err="1"/>
              <a:t>ancilla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enough</a:t>
            </a:r>
            <a:r>
              <a:rPr lang="pl-PL" sz="2400" dirty="0"/>
              <a:t>!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53833D82-406E-F677-65F4-DAE034E50B0C}"/>
              </a:ext>
            </a:extLst>
          </p:cNvPr>
          <p:cNvSpPr/>
          <p:nvPr/>
        </p:nvSpPr>
        <p:spPr>
          <a:xfrm>
            <a:off x="5064781" y="3997669"/>
            <a:ext cx="432546" cy="4414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5B58078-C0FD-055C-3C1E-B8044C0D3D20}"/>
              </a:ext>
            </a:extLst>
          </p:cNvPr>
          <p:cNvSpPr/>
          <p:nvPr/>
        </p:nvSpPr>
        <p:spPr>
          <a:xfrm>
            <a:off x="5349382" y="4494500"/>
            <a:ext cx="471793" cy="384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E71766E-40CD-757C-C697-9E5797A3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323384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Optimize</a:t>
            </a:r>
            <a:r>
              <a:rPr lang="pl-PL" dirty="0"/>
              <a:t> QFI </a:t>
            </a:r>
            <a:r>
              <a:rPr lang="pl-PL" dirty="0" err="1"/>
              <a:t>using</a:t>
            </a:r>
            <a:r>
              <a:rPr lang="pl-PL" dirty="0"/>
              <a:t> tensor networks</a:t>
            </a:r>
          </a:p>
        </p:txBody>
      </p:sp>
      <p:grpSp>
        <p:nvGrpSpPr>
          <p:cNvPr id="1262" name="Grupa 1261" descr="\documentclass{article}&#10;\usepackage{amsmath}&#10;\pagestyle{empty}&#10;\begin{document}&#10;&#10;$$&#10;\rho_{\theta}^{(N)}&#10;$$&#10;&#10;&#10;\end{document}" title="IguanaTex Vector Display">
            <a:extLst>
              <a:ext uri="{FF2B5EF4-FFF2-40B4-BE49-F238E27FC236}">
                <a16:creationId xmlns:a16="http://schemas.microsoft.com/office/drawing/2014/main" id="{652FD89E-C301-7022-D9BF-8F6317C0E2D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11800" y="1397000"/>
            <a:ext cx="534452" cy="473059"/>
            <a:chOff x="12432291" y="3651777"/>
            <a:chExt cx="534452" cy="473059"/>
          </a:xfrm>
        </p:grpSpPr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A0CFEBD9-EB6D-61A8-EE80-B1477F35DD9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432291" y="3862398"/>
              <a:ext cx="145062" cy="230044"/>
            </a:xfrm>
            <a:custGeom>
              <a:avLst/>
              <a:gdLst>
                <a:gd name="connsiteX0" fmla="*/ 1146 w 145062"/>
                <a:gd name="connsiteY0" fmla="*/ 215086 h 230044"/>
                <a:gd name="connsiteX1" fmla="*/ 224 w 145062"/>
                <a:gd name="connsiteY1" fmla="*/ 220679 h 230044"/>
                <a:gd name="connsiteX2" fmla="*/ 8830 w 145062"/>
                <a:gd name="connsiteY2" fmla="*/ 230119 h 230044"/>
                <a:gd name="connsiteX3" fmla="*/ 19586 w 145062"/>
                <a:gd name="connsiteY3" fmla="*/ 222777 h 230044"/>
                <a:gd name="connsiteX4" fmla="*/ 39256 w 145062"/>
                <a:gd name="connsiteY4" fmla="*/ 135025 h 230044"/>
                <a:gd name="connsiteX5" fmla="*/ 69682 w 145062"/>
                <a:gd name="connsiteY5" fmla="*/ 158449 h 230044"/>
                <a:gd name="connsiteX6" fmla="*/ 145286 w 145062"/>
                <a:gd name="connsiteY6" fmla="*/ 57061 h 230044"/>
                <a:gd name="connsiteX7" fmla="*/ 102567 w 145062"/>
                <a:gd name="connsiteY7" fmla="*/ 75 h 230044"/>
                <a:gd name="connsiteX8" fmla="*/ 31265 w 145062"/>
                <a:gd name="connsiteY8" fmla="*/ 77688 h 230044"/>
                <a:gd name="connsiteX9" fmla="*/ 1146 w 145062"/>
                <a:gd name="connsiteY9" fmla="*/ 215086 h 230044"/>
                <a:gd name="connsiteX10" fmla="*/ 69375 w 145062"/>
                <a:gd name="connsiteY10" fmla="*/ 150757 h 230044"/>
                <a:gd name="connsiteX11" fmla="*/ 42944 w 145062"/>
                <a:gd name="connsiteY11" fmla="*/ 119642 h 230044"/>
                <a:gd name="connsiteX12" fmla="*/ 45402 w 145062"/>
                <a:gd name="connsiteY12" fmla="*/ 106706 h 230044"/>
                <a:gd name="connsiteX13" fmla="*/ 63843 w 145062"/>
                <a:gd name="connsiteY13" fmla="*/ 40979 h 230044"/>
                <a:gd name="connsiteX14" fmla="*/ 101952 w 145062"/>
                <a:gd name="connsiteY14" fmla="*/ 7766 h 230044"/>
                <a:gd name="connsiteX15" fmla="*/ 123158 w 145062"/>
                <a:gd name="connsiteY15" fmla="*/ 42028 h 230044"/>
                <a:gd name="connsiteX16" fmla="*/ 105947 w 145062"/>
                <a:gd name="connsiteY16" fmla="*/ 117544 h 230044"/>
                <a:gd name="connsiteX17" fmla="*/ 69375 w 145062"/>
                <a:gd name="connsiteY17" fmla="*/ 150757 h 23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062" h="230044">
                  <a:moveTo>
                    <a:pt x="1146" y="215086"/>
                  </a:moveTo>
                  <a:cubicBezTo>
                    <a:pt x="224" y="219281"/>
                    <a:pt x="224" y="219980"/>
                    <a:pt x="224" y="220679"/>
                  </a:cubicBezTo>
                  <a:cubicBezTo>
                    <a:pt x="224" y="225924"/>
                    <a:pt x="3605" y="230119"/>
                    <a:pt x="8830" y="230119"/>
                  </a:cubicBezTo>
                  <a:cubicBezTo>
                    <a:pt x="15284" y="230119"/>
                    <a:pt x="18972" y="223826"/>
                    <a:pt x="19586" y="222777"/>
                  </a:cubicBezTo>
                  <a:cubicBezTo>
                    <a:pt x="21123" y="219631"/>
                    <a:pt x="30958" y="172783"/>
                    <a:pt x="39256" y="135025"/>
                  </a:cubicBezTo>
                  <a:cubicBezTo>
                    <a:pt x="45402" y="149009"/>
                    <a:pt x="55237" y="158449"/>
                    <a:pt x="69682" y="158449"/>
                  </a:cubicBezTo>
                  <a:cubicBezTo>
                    <a:pt x="105640" y="158449"/>
                    <a:pt x="145286" y="109153"/>
                    <a:pt x="145286" y="57061"/>
                  </a:cubicBezTo>
                  <a:cubicBezTo>
                    <a:pt x="145286" y="20003"/>
                    <a:pt x="125002" y="75"/>
                    <a:pt x="102567" y="75"/>
                  </a:cubicBezTo>
                  <a:cubicBezTo>
                    <a:pt x="72755" y="75"/>
                    <a:pt x="40485" y="35036"/>
                    <a:pt x="31265" y="77688"/>
                  </a:cubicBezTo>
                  <a:lnTo>
                    <a:pt x="1146" y="215086"/>
                  </a:lnTo>
                  <a:close/>
                  <a:moveTo>
                    <a:pt x="69375" y="150757"/>
                  </a:moveTo>
                  <a:cubicBezTo>
                    <a:pt x="47861" y="150757"/>
                    <a:pt x="42944" y="122788"/>
                    <a:pt x="42944" y="119642"/>
                  </a:cubicBezTo>
                  <a:cubicBezTo>
                    <a:pt x="42944" y="118243"/>
                    <a:pt x="44480" y="111251"/>
                    <a:pt x="45402" y="106706"/>
                  </a:cubicBezTo>
                  <a:cubicBezTo>
                    <a:pt x="54008" y="67550"/>
                    <a:pt x="57081" y="54964"/>
                    <a:pt x="63843" y="40979"/>
                  </a:cubicBezTo>
                  <a:cubicBezTo>
                    <a:pt x="77058" y="15458"/>
                    <a:pt x="92425" y="7766"/>
                    <a:pt x="101952" y="7766"/>
                  </a:cubicBezTo>
                  <a:cubicBezTo>
                    <a:pt x="113324" y="7766"/>
                    <a:pt x="123158" y="17905"/>
                    <a:pt x="123158" y="42028"/>
                  </a:cubicBezTo>
                  <a:cubicBezTo>
                    <a:pt x="123158" y="61257"/>
                    <a:pt x="114246" y="100413"/>
                    <a:pt x="105947" y="117544"/>
                  </a:cubicBezTo>
                  <a:cubicBezTo>
                    <a:pt x="95805" y="139570"/>
                    <a:pt x="81053" y="150757"/>
                    <a:pt x="69375" y="150757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9D1CA0A8-73FF-D75E-A890-F7196C86BF0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606708" y="3651777"/>
              <a:ext cx="55935" cy="244483"/>
            </a:xfrm>
            <a:custGeom>
              <a:avLst/>
              <a:gdLst>
                <a:gd name="connsiteX0" fmla="*/ 51862 w 55935"/>
                <a:gd name="connsiteY0" fmla="*/ 70 h 244483"/>
                <a:gd name="connsiteX1" fmla="*/ 229 w 55935"/>
                <a:gd name="connsiteY1" fmla="*/ 122189 h 244483"/>
                <a:gd name="connsiteX2" fmla="*/ 51862 w 55935"/>
                <a:gd name="connsiteY2" fmla="*/ 244553 h 244483"/>
                <a:gd name="connsiteX3" fmla="*/ 56164 w 55935"/>
                <a:gd name="connsiteY3" fmla="*/ 241616 h 244483"/>
                <a:gd name="connsiteX4" fmla="*/ 54013 w 55935"/>
                <a:gd name="connsiteY4" fmla="*/ 237945 h 244483"/>
                <a:gd name="connsiteX5" fmla="*/ 14858 w 55935"/>
                <a:gd name="connsiteY5" fmla="*/ 122433 h 244483"/>
                <a:gd name="connsiteX6" fmla="*/ 54658 w 55935"/>
                <a:gd name="connsiteY6" fmla="*/ 5943 h 244483"/>
                <a:gd name="connsiteX7" fmla="*/ 56164 w 55935"/>
                <a:gd name="connsiteY7" fmla="*/ 3006 h 244483"/>
                <a:gd name="connsiteX8" fmla="*/ 51862 w 55935"/>
                <a:gd name="connsiteY8" fmla="*/ 70 h 2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35" h="244483">
                  <a:moveTo>
                    <a:pt x="51862" y="70"/>
                  </a:moveTo>
                  <a:cubicBezTo>
                    <a:pt x="10986" y="32863"/>
                    <a:pt x="229" y="84745"/>
                    <a:pt x="229" y="122189"/>
                  </a:cubicBezTo>
                  <a:cubicBezTo>
                    <a:pt x="229" y="156695"/>
                    <a:pt x="9265" y="210291"/>
                    <a:pt x="51862" y="244553"/>
                  </a:cubicBezTo>
                  <a:cubicBezTo>
                    <a:pt x="53583" y="244553"/>
                    <a:pt x="56164" y="244553"/>
                    <a:pt x="56164" y="241616"/>
                  </a:cubicBezTo>
                  <a:cubicBezTo>
                    <a:pt x="56164" y="240148"/>
                    <a:pt x="55519" y="239658"/>
                    <a:pt x="54013" y="237945"/>
                  </a:cubicBezTo>
                  <a:cubicBezTo>
                    <a:pt x="25400" y="208578"/>
                    <a:pt x="14858" y="166974"/>
                    <a:pt x="14858" y="122433"/>
                  </a:cubicBezTo>
                  <a:cubicBezTo>
                    <a:pt x="14858" y="56357"/>
                    <a:pt x="37017" y="24053"/>
                    <a:pt x="54658" y="5943"/>
                  </a:cubicBezTo>
                  <a:cubicBezTo>
                    <a:pt x="55519" y="4964"/>
                    <a:pt x="56164" y="4230"/>
                    <a:pt x="56164" y="3006"/>
                  </a:cubicBezTo>
                  <a:cubicBezTo>
                    <a:pt x="56164" y="70"/>
                    <a:pt x="53583" y="70"/>
                    <a:pt x="51862" y="70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9C73FD78-AC82-736A-3531-1553EE41C73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2692855" y="3668174"/>
              <a:ext cx="191684" cy="167149"/>
            </a:xfrm>
            <a:custGeom>
              <a:avLst/>
              <a:gdLst>
                <a:gd name="connsiteX0" fmla="*/ 164810 w 191684"/>
                <a:gd name="connsiteY0" fmla="*/ 26745 h 167149"/>
                <a:gd name="connsiteX1" fmla="*/ 187615 w 191684"/>
                <a:gd name="connsiteY1" fmla="*/ 8880 h 167149"/>
                <a:gd name="connsiteX2" fmla="*/ 191917 w 191684"/>
                <a:gd name="connsiteY2" fmla="*/ 3496 h 167149"/>
                <a:gd name="connsiteX3" fmla="*/ 188690 w 191684"/>
                <a:gd name="connsiteY3" fmla="*/ 70 h 167149"/>
                <a:gd name="connsiteX4" fmla="*/ 166316 w 191684"/>
                <a:gd name="connsiteY4" fmla="*/ 1048 h 167149"/>
                <a:gd name="connsiteX5" fmla="*/ 143512 w 191684"/>
                <a:gd name="connsiteY5" fmla="*/ 70 h 167149"/>
                <a:gd name="connsiteX6" fmla="*/ 139209 w 191684"/>
                <a:gd name="connsiteY6" fmla="*/ 5454 h 167149"/>
                <a:gd name="connsiteX7" fmla="*/ 143942 w 191684"/>
                <a:gd name="connsiteY7" fmla="*/ 8880 h 167149"/>
                <a:gd name="connsiteX8" fmla="*/ 157711 w 191684"/>
                <a:gd name="connsiteY8" fmla="*/ 18914 h 167149"/>
                <a:gd name="connsiteX9" fmla="*/ 156850 w 191684"/>
                <a:gd name="connsiteY9" fmla="*/ 24787 h 167149"/>
                <a:gd name="connsiteX10" fmla="*/ 133401 w 191684"/>
                <a:gd name="connsiteY10" fmla="*/ 131488 h 167149"/>
                <a:gd name="connsiteX11" fmla="*/ 78757 w 191684"/>
                <a:gd name="connsiteY11" fmla="*/ 4230 h 167149"/>
                <a:gd name="connsiteX12" fmla="*/ 71442 w 191684"/>
                <a:gd name="connsiteY12" fmla="*/ 70 h 167149"/>
                <a:gd name="connsiteX13" fmla="*/ 41969 w 191684"/>
                <a:gd name="connsiteY13" fmla="*/ 70 h 167149"/>
                <a:gd name="connsiteX14" fmla="*/ 35084 w 191684"/>
                <a:gd name="connsiteY14" fmla="*/ 5454 h 167149"/>
                <a:gd name="connsiteX15" fmla="*/ 42184 w 191684"/>
                <a:gd name="connsiteY15" fmla="*/ 8880 h 167149"/>
                <a:gd name="connsiteX16" fmla="*/ 55952 w 191684"/>
                <a:gd name="connsiteY16" fmla="*/ 10103 h 167149"/>
                <a:gd name="connsiteX17" fmla="*/ 27124 w 191684"/>
                <a:gd name="connsiteY17" fmla="*/ 141033 h 167149"/>
                <a:gd name="connsiteX18" fmla="*/ 4750 w 191684"/>
                <a:gd name="connsiteY18" fmla="*/ 158408 h 167149"/>
                <a:gd name="connsiteX19" fmla="*/ 232 w 191684"/>
                <a:gd name="connsiteY19" fmla="*/ 163548 h 167149"/>
                <a:gd name="connsiteX20" fmla="*/ 3459 w 191684"/>
                <a:gd name="connsiteY20" fmla="*/ 167219 h 167149"/>
                <a:gd name="connsiteX21" fmla="*/ 25833 w 191684"/>
                <a:gd name="connsiteY21" fmla="*/ 166240 h 167149"/>
                <a:gd name="connsiteX22" fmla="*/ 48638 w 191684"/>
                <a:gd name="connsiteY22" fmla="*/ 167219 h 167149"/>
                <a:gd name="connsiteX23" fmla="*/ 52940 w 191684"/>
                <a:gd name="connsiteY23" fmla="*/ 162079 h 167149"/>
                <a:gd name="connsiteX24" fmla="*/ 47992 w 191684"/>
                <a:gd name="connsiteY24" fmla="*/ 158408 h 167149"/>
                <a:gd name="connsiteX25" fmla="*/ 34439 w 191684"/>
                <a:gd name="connsiteY25" fmla="*/ 148130 h 167149"/>
                <a:gd name="connsiteX26" fmla="*/ 35299 w 191684"/>
                <a:gd name="connsiteY26" fmla="*/ 142012 h 167149"/>
                <a:gd name="connsiteX27" fmla="*/ 62837 w 191684"/>
                <a:gd name="connsiteY27" fmla="*/ 16711 h 167149"/>
                <a:gd name="connsiteX28" fmla="*/ 125656 w 191684"/>
                <a:gd name="connsiteY28" fmla="*/ 163058 h 167149"/>
                <a:gd name="connsiteX29" fmla="*/ 130389 w 191684"/>
                <a:gd name="connsiteY29" fmla="*/ 167219 h 167149"/>
                <a:gd name="connsiteX30" fmla="*/ 134907 w 191684"/>
                <a:gd name="connsiteY30" fmla="*/ 162079 h 167149"/>
                <a:gd name="connsiteX31" fmla="*/ 164810 w 191684"/>
                <a:gd name="connsiteY31" fmla="*/ 26745 h 16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684" h="167149">
                  <a:moveTo>
                    <a:pt x="164810" y="26745"/>
                  </a:moveTo>
                  <a:cubicBezTo>
                    <a:pt x="166962" y="17445"/>
                    <a:pt x="170404" y="9369"/>
                    <a:pt x="187615" y="8880"/>
                  </a:cubicBezTo>
                  <a:cubicBezTo>
                    <a:pt x="188690" y="8880"/>
                    <a:pt x="191917" y="8635"/>
                    <a:pt x="191917" y="3496"/>
                  </a:cubicBezTo>
                  <a:cubicBezTo>
                    <a:pt x="191917" y="2027"/>
                    <a:pt x="190842" y="70"/>
                    <a:pt x="188690" y="70"/>
                  </a:cubicBezTo>
                  <a:cubicBezTo>
                    <a:pt x="181591" y="70"/>
                    <a:pt x="173631" y="1048"/>
                    <a:pt x="166316" y="1048"/>
                  </a:cubicBezTo>
                  <a:cubicBezTo>
                    <a:pt x="161153" y="1048"/>
                    <a:pt x="148675" y="70"/>
                    <a:pt x="143512" y="70"/>
                  </a:cubicBezTo>
                  <a:cubicBezTo>
                    <a:pt x="142436" y="70"/>
                    <a:pt x="139209" y="70"/>
                    <a:pt x="139209" y="5454"/>
                  </a:cubicBezTo>
                  <a:cubicBezTo>
                    <a:pt x="139209" y="8635"/>
                    <a:pt x="142006" y="8880"/>
                    <a:pt x="143942" y="8880"/>
                  </a:cubicBezTo>
                  <a:cubicBezTo>
                    <a:pt x="154054" y="9124"/>
                    <a:pt x="157711" y="12795"/>
                    <a:pt x="157711" y="18914"/>
                  </a:cubicBezTo>
                  <a:cubicBezTo>
                    <a:pt x="157711" y="20871"/>
                    <a:pt x="157496" y="22095"/>
                    <a:pt x="156850" y="24787"/>
                  </a:cubicBezTo>
                  <a:lnTo>
                    <a:pt x="133401" y="131488"/>
                  </a:lnTo>
                  <a:lnTo>
                    <a:pt x="78757" y="4230"/>
                  </a:lnTo>
                  <a:cubicBezTo>
                    <a:pt x="77035" y="70"/>
                    <a:pt x="76605" y="70"/>
                    <a:pt x="71442" y="70"/>
                  </a:cubicBezTo>
                  <a:lnTo>
                    <a:pt x="41969" y="70"/>
                  </a:lnTo>
                  <a:cubicBezTo>
                    <a:pt x="37881" y="70"/>
                    <a:pt x="35084" y="70"/>
                    <a:pt x="35084" y="5454"/>
                  </a:cubicBezTo>
                  <a:cubicBezTo>
                    <a:pt x="35084" y="8880"/>
                    <a:pt x="37666" y="8880"/>
                    <a:pt x="42184" y="8880"/>
                  </a:cubicBezTo>
                  <a:cubicBezTo>
                    <a:pt x="46702" y="8880"/>
                    <a:pt x="51434" y="9124"/>
                    <a:pt x="55952" y="10103"/>
                  </a:cubicBezTo>
                  <a:lnTo>
                    <a:pt x="27124" y="141033"/>
                  </a:lnTo>
                  <a:cubicBezTo>
                    <a:pt x="25188" y="150332"/>
                    <a:pt x="21531" y="157674"/>
                    <a:pt x="4750" y="158408"/>
                  </a:cubicBezTo>
                  <a:cubicBezTo>
                    <a:pt x="3244" y="158408"/>
                    <a:pt x="232" y="158653"/>
                    <a:pt x="232" y="163548"/>
                  </a:cubicBezTo>
                  <a:cubicBezTo>
                    <a:pt x="232" y="166240"/>
                    <a:pt x="1953" y="167219"/>
                    <a:pt x="3459" y="167219"/>
                  </a:cubicBezTo>
                  <a:cubicBezTo>
                    <a:pt x="10559" y="167219"/>
                    <a:pt x="18519" y="166240"/>
                    <a:pt x="25833" y="166240"/>
                  </a:cubicBezTo>
                  <a:cubicBezTo>
                    <a:pt x="30997" y="166240"/>
                    <a:pt x="43474" y="167219"/>
                    <a:pt x="48638" y="167219"/>
                  </a:cubicBezTo>
                  <a:cubicBezTo>
                    <a:pt x="50789" y="167219"/>
                    <a:pt x="52940" y="165995"/>
                    <a:pt x="52940" y="162079"/>
                  </a:cubicBezTo>
                  <a:cubicBezTo>
                    <a:pt x="52940" y="158653"/>
                    <a:pt x="50359" y="158408"/>
                    <a:pt x="47992" y="158408"/>
                  </a:cubicBezTo>
                  <a:cubicBezTo>
                    <a:pt x="34439" y="157919"/>
                    <a:pt x="34439" y="151556"/>
                    <a:pt x="34439" y="148130"/>
                  </a:cubicBezTo>
                  <a:cubicBezTo>
                    <a:pt x="34439" y="147151"/>
                    <a:pt x="34439" y="145927"/>
                    <a:pt x="35299" y="142012"/>
                  </a:cubicBezTo>
                  <a:lnTo>
                    <a:pt x="62837" y="16711"/>
                  </a:lnTo>
                  <a:lnTo>
                    <a:pt x="125656" y="163058"/>
                  </a:lnTo>
                  <a:cubicBezTo>
                    <a:pt x="127377" y="166974"/>
                    <a:pt x="128238" y="167219"/>
                    <a:pt x="130389" y="167219"/>
                  </a:cubicBezTo>
                  <a:cubicBezTo>
                    <a:pt x="133831" y="167219"/>
                    <a:pt x="133831" y="166484"/>
                    <a:pt x="134907" y="162079"/>
                  </a:cubicBezTo>
                  <a:lnTo>
                    <a:pt x="164810" y="26745"/>
                  </a:ln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87F6A73F-FF10-5F1A-CC67-A1B6A148C47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911024" y="3651777"/>
              <a:ext cx="55719" cy="244483"/>
            </a:xfrm>
            <a:custGeom>
              <a:avLst/>
              <a:gdLst>
                <a:gd name="connsiteX0" fmla="*/ 4327 w 55719"/>
                <a:gd name="connsiteY0" fmla="*/ 70 h 244483"/>
                <a:gd name="connsiteX1" fmla="*/ 239 w 55719"/>
                <a:gd name="connsiteY1" fmla="*/ 3006 h 244483"/>
                <a:gd name="connsiteX2" fmla="*/ 2176 w 55719"/>
                <a:gd name="connsiteY2" fmla="*/ 6677 h 244483"/>
                <a:gd name="connsiteX3" fmla="*/ 41330 w 55719"/>
                <a:gd name="connsiteY3" fmla="*/ 122189 h 244483"/>
                <a:gd name="connsiteX4" fmla="*/ 4112 w 55719"/>
                <a:gd name="connsiteY4" fmla="*/ 235987 h 244483"/>
                <a:gd name="connsiteX5" fmla="*/ 239 w 55719"/>
                <a:gd name="connsiteY5" fmla="*/ 241616 h 244483"/>
                <a:gd name="connsiteX6" fmla="*/ 3036 w 55719"/>
                <a:gd name="connsiteY6" fmla="*/ 244553 h 244483"/>
                <a:gd name="connsiteX7" fmla="*/ 40255 w 55719"/>
                <a:gd name="connsiteY7" fmla="*/ 197810 h 244483"/>
                <a:gd name="connsiteX8" fmla="*/ 55959 w 55719"/>
                <a:gd name="connsiteY8" fmla="*/ 122433 h 244483"/>
                <a:gd name="connsiteX9" fmla="*/ 4327 w 55719"/>
                <a:gd name="connsiteY9" fmla="*/ 70 h 2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19" h="244483">
                  <a:moveTo>
                    <a:pt x="4327" y="70"/>
                  </a:moveTo>
                  <a:cubicBezTo>
                    <a:pt x="2821" y="70"/>
                    <a:pt x="239" y="70"/>
                    <a:pt x="239" y="3006"/>
                  </a:cubicBezTo>
                  <a:cubicBezTo>
                    <a:pt x="239" y="4230"/>
                    <a:pt x="885" y="4964"/>
                    <a:pt x="2176" y="6677"/>
                  </a:cubicBezTo>
                  <a:cubicBezTo>
                    <a:pt x="20677" y="26011"/>
                    <a:pt x="41330" y="59049"/>
                    <a:pt x="41330" y="122189"/>
                  </a:cubicBezTo>
                  <a:cubicBezTo>
                    <a:pt x="41330" y="173337"/>
                    <a:pt x="27346" y="212004"/>
                    <a:pt x="4112" y="235987"/>
                  </a:cubicBezTo>
                  <a:cubicBezTo>
                    <a:pt x="455" y="240148"/>
                    <a:pt x="239" y="240392"/>
                    <a:pt x="239" y="241616"/>
                  </a:cubicBezTo>
                  <a:cubicBezTo>
                    <a:pt x="239" y="242840"/>
                    <a:pt x="885" y="244553"/>
                    <a:pt x="3036" y="244553"/>
                  </a:cubicBezTo>
                  <a:cubicBezTo>
                    <a:pt x="5618" y="244553"/>
                    <a:pt x="26056" y="228401"/>
                    <a:pt x="40255" y="197810"/>
                  </a:cubicBezTo>
                  <a:cubicBezTo>
                    <a:pt x="49720" y="177497"/>
                    <a:pt x="55959" y="151067"/>
                    <a:pt x="55959" y="122433"/>
                  </a:cubicBezTo>
                  <a:cubicBezTo>
                    <a:pt x="55959" y="87927"/>
                    <a:pt x="46924" y="34331"/>
                    <a:pt x="4327" y="70"/>
                  </a:cubicBez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465058D8-BD1F-A970-2B96-E3EBF753451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595521" y="3950101"/>
              <a:ext cx="96380" cy="174735"/>
            </a:xfrm>
            <a:custGeom>
              <a:avLst/>
              <a:gdLst>
                <a:gd name="connsiteX0" fmla="*/ 96610 w 96380"/>
                <a:gd name="connsiteY0" fmla="*/ 53184 h 174735"/>
                <a:gd name="connsiteX1" fmla="*/ 66921 w 96380"/>
                <a:gd name="connsiteY1" fmla="*/ 78 h 174735"/>
                <a:gd name="connsiteX2" fmla="*/ 229 w 96380"/>
                <a:gd name="connsiteY2" fmla="*/ 121707 h 174735"/>
                <a:gd name="connsiteX3" fmla="*/ 29918 w 96380"/>
                <a:gd name="connsiteY3" fmla="*/ 174813 h 174735"/>
                <a:gd name="connsiteX4" fmla="*/ 96610 w 96380"/>
                <a:gd name="connsiteY4" fmla="*/ 53184 h 174735"/>
                <a:gd name="connsiteX5" fmla="*/ 24540 w 96380"/>
                <a:gd name="connsiteY5" fmla="*/ 83040 h 174735"/>
                <a:gd name="connsiteX6" fmla="*/ 66706 w 96380"/>
                <a:gd name="connsiteY6" fmla="*/ 6930 h 174735"/>
                <a:gd name="connsiteX7" fmla="*/ 80475 w 96380"/>
                <a:gd name="connsiteY7" fmla="*/ 38745 h 174735"/>
                <a:gd name="connsiteX8" fmla="*/ 74236 w 96380"/>
                <a:gd name="connsiteY8" fmla="*/ 83040 h 174735"/>
                <a:gd name="connsiteX9" fmla="*/ 24540 w 96380"/>
                <a:gd name="connsiteY9" fmla="*/ 83040 h 174735"/>
                <a:gd name="connsiteX10" fmla="*/ 72299 w 96380"/>
                <a:gd name="connsiteY10" fmla="*/ 91851 h 174735"/>
                <a:gd name="connsiteX11" fmla="*/ 54874 w 96380"/>
                <a:gd name="connsiteY11" fmla="*/ 143733 h 174735"/>
                <a:gd name="connsiteX12" fmla="*/ 30133 w 96380"/>
                <a:gd name="connsiteY12" fmla="*/ 167961 h 174735"/>
                <a:gd name="connsiteX13" fmla="*/ 16364 w 96380"/>
                <a:gd name="connsiteY13" fmla="*/ 136146 h 174735"/>
                <a:gd name="connsiteX14" fmla="*/ 22603 w 96380"/>
                <a:gd name="connsiteY14" fmla="*/ 91851 h 174735"/>
                <a:gd name="connsiteX15" fmla="*/ 72299 w 96380"/>
                <a:gd name="connsiteY15" fmla="*/ 91851 h 17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380" h="174735">
                  <a:moveTo>
                    <a:pt x="96610" y="53184"/>
                  </a:moveTo>
                  <a:cubicBezTo>
                    <a:pt x="96610" y="27487"/>
                    <a:pt x="88004" y="78"/>
                    <a:pt x="66921" y="78"/>
                  </a:cubicBezTo>
                  <a:cubicBezTo>
                    <a:pt x="34651" y="78"/>
                    <a:pt x="229" y="65665"/>
                    <a:pt x="229" y="121707"/>
                  </a:cubicBezTo>
                  <a:cubicBezTo>
                    <a:pt x="229" y="150830"/>
                    <a:pt x="10126" y="174813"/>
                    <a:pt x="29918" y="174813"/>
                  </a:cubicBezTo>
                  <a:cubicBezTo>
                    <a:pt x="62618" y="174813"/>
                    <a:pt x="96610" y="108003"/>
                    <a:pt x="96610" y="53184"/>
                  </a:cubicBezTo>
                  <a:close/>
                  <a:moveTo>
                    <a:pt x="24540" y="83040"/>
                  </a:moveTo>
                  <a:cubicBezTo>
                    <a:pt x="35511" y="30179"/>
                    <a:pt x="54013" y="6930"/>
                    <a:pt x="66706" y="6930"/>
                  </a:cubicBezTo>
                  <a:cubicBezTo>
                    <a:pt x="80475" y="6930"/>
                    <a:pt x="80475" y="34095"/>
                    <a:pt x="80475" y="38745"/>
                  </a:cubicBezTo>
                  <a:cubicBezTo>
                    <a:pt x="80475" y="48289"/>
                    <a:pt x="78753" y="62483"/>
                    <a:pt x="74236" y="83040"/>
                  </a:cubicBezTo>
                  <a:lnTo>
                    <a:pt x="24540" y="83040"/>
                  </a:lnTo>
                  <a:close/>
                  <a:moveTo>
                    <a:pt x="72299" y="91851"/>
                  </a:moveTo>
                  <a:cubicBezTo>
                    <a:pt x="66276" y="118526"/>
                    <a:pt x="61328" y="131741"/>
                    <a:pt x="54874" y="143733"/>
                  </a:cubicBezTo>
                  <a:cubicBezTo>
                    <a:pt x="48204" y="156459"/>
                    <a:pt x="39599" y="167961"/>
                    <a:pt x="30133" y="167961"/>
                  </a:cubicBezTo>
                  <a:cubicBezTo>
                    <a:pt x="18301" y="167961"/>
                    <a:pt x="16364" y="149362"/>
                    <a:pt x="16364" y="136146"/>
                  </a:cubicBezTo>
                  <a:cubicBezTo>
                    <a:pt x="16364" y="119994"/>
                    <a:pt x="20452" y="100906"/>
                    <a:pt x="22603" y="91851"/>
                  </a:cubicBezTo>
                  <a:lnTo>
                    <a:pt x="72299" y="91851"/>
                  </a:lnTo>
                  <a:close/>
                </a:path>
              </a:pathLst>
            </a:custGeom>
            <a:noFill/>
            <a:ln w="256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036" name="Picture 12 1">
            <a:extLst>
              <a:ext uri="{FF2B5EF4-FFF2-40B4-BE49-F238E27FC236}">
                <a16:creationId xmlns:a16="http://schemas.microsoft.com/office/drawing/2014/main" id="{67615E9F-A355-BE8A-053E-F8D234671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47219"/>
          <a:stretch/>
        </p:blipFill>
        <p:spPr bwMode="auto">
          <a:xfrm>
            <a:off x="143630" y="3597201"/>
            <a:ext cx="4006096" cy="12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 2">
            <a:extLst>
              <a:ext uri="{FF2B5EF4-FFF2-40B4-BE49-F238E27FC236}">
                <a16:creationId xmlns:a16="http://schemas.microsoft.com/office/drawing/2014/main" id="{2A08EEBE-9246-CB1B-D7C8-EF8393623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7"/>
          <a:stretch/>
        </p:blipFill>
        <p:spPr bwMode="auto">
          <a:xfrm>
            <a:off x="323528" y="4929192"/>
            <a:ext cx="4714468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5" name="Grupa 1404" descr="\documentclass{article}&#10;\usepackage{amsmath}&#10;\pagestyle{empty}&#10;\begin{document}&#10;&#10;noise correlations modelled efficiently if dimensions of $\mathcal{E}_i$ small&#10;&#10;\end{document}" title="IguanaTex Vector Display">
            <a:extLst>
              <a:ext uri="{FF2B5EF4-FFF2-40B4-BE49-F238E27FC236}">
                <a16:creationId xmlns:a16="http://schemas.microsoft.com/office/drawing/2014/main" id="{99B8B437-57CA-EB99-AF17-97D2DD2CB9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4549" y="3578319"/>
            <a:ext cx="3988359" cy="122941"/>
            <a:chOff x="1454947" y="4279387"/>
            <a:chExt cx="3988359" cy="122941"/>
          </a:xfrm>
        </p:grpSpPr>
        <p:sp>
          <p:nvSpPr>
            <p:cNvPr id="1350" name="Dowolny kształt: kształt 1349">
              <a:extLst>
                <a:ext uri="{FF2B5EF4-FFF2-40B4-BE49-F238E27FC236}">
                  <a16:creationId xmlns:a16="http://schemas.microsoft.com/office/drawing/2014/main" id="{F52C840B-6F05-34E0-3E74-F5EF64C4E4F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54947" y="4314919"/>
              <a:ext cx="73603" cy="59714"/>
            </a:xfrm>
            <a:custGeom>
              <a:avLst/>
              <a:gdLst>
                <a:gd name="connsiteX0" fmla="*/ 11490 w 73603"/>
                <a:gd name="connsiteY0" fmla="*/ 13303 h 59714"/>
                <a:gd name="connsiteX1" fmla="*/ 11490 w 73603"/>
                <a:gd name="connsiteY1" fmla="*/ 49509 h 59714"/>
                <a:gd name="connsiteX2" fmla="*/ 77 w 73603"/>
                <a:gd name="connsiteY2" fmla="*/ 55589 h 59714"/>
                <a:gd name="connsiteX3" fmla="*/ 77 w 73603"/>
                <a:gd name="connsiteY3" fmla="*/ 59777 h 59714"/>
                <a:gd name="connsiteX4" fmla="*/ 16612 w 73603"/>
                <a:gd name="connsiteY4" fmla="*/ 59372 h 59714"/>
                <a:gd name="connsiteX5" fmla="*/ 33001 w 73603"/>
                <a:gd name="connsiteY5" fmla="*/ 59777 h 59714"/>
                <a:gd name="connsiteX6" fmla="*/ 33001 w 73603"/>
                <a:gd name="connsiteY6" fmla="*/ 55589 h 59714"/>
                <a:gd name="connsiteX7" fmla="*/ 21587 w 73603"/>
                <a:gd name="connsiteY7" fmla="*/ 49509 h 59714"/>
                <a:gd name="connsiteX8" fmla="*/ 21587 w 73603"/>
                <a:gd name="connsiteY8" fmla="*/ 24651 h 59714"/>
                <a:gd name="connsiteX9" fmla="*/ 41342 w 73603"/>
                <a:gd name="connsiteY9" fmla="*/ 3035 h 59714"/>
                <a:gd name="connsiteX10" fmla="*/ 52170 w 73603"/>
                <a:gd name="connsiteY10" fmla="*/ 18031 h 59714"/>
                <a:gd name="connsiteX11" fmla="*/ 52170 w 73603"/>
                <a:gd name="connsiteY11" fmla="*/ 49509 h 59714"/>
                <a:gd name="connsiteX12" fmla="*/ 40756 w 73603"/>
                <a:gd name="connsiteY12" fmla="*/ 55589 h 59714"/>
                <a:gd name="connsiteX13" fmla="*/ 40756 w 73603"/>
                <a:gd name="connsiteY13" fmla="*/ 59777 h 59714"/>
                <a:gd name="connsiteX14" fmla="*/ 57292 w 73603"/>
                <a:gd name="connsiteY14" fmla="*/ 59372 h 59714"/>
                <a:gd name="connsiteX15" fmla="*/ 73680 w 73603"/>
                <a:gd name="connsiteY15" fmla="*/ 59777 h 59714"/>
                <a:gd name="connsiteX16" fmla="*/ 73680 w 73603"/>
                <a:gd name="connsiteY16" fmla="*/ 55589 h 59714"/>
                <a:gd name="connsiteX17" fmla="*/ 62267 w 73603"/>
                <a:gd name="connsiteY17" fmla="*/ 51536 h 59714"/>
                <a:gd name="connsiteX18" fmla="*/ 62267 w 73603"/>
                <a:gd name="connsiteY18" fmla="*/ 25732 h 59714"/>
                <a:gd name="connsiteX19" fmla="*/ 57731 w 73603"/>
                <a:gd name="connsiteY19" fmla="*/ 5061 h 59714"/>
                <a:gd name="connsiteX20" fmla="*/ 42366 w 73603"/>
                <a:gd name="connsiteY20" fmla="*/ 63 h 59714"/>
                <a:gd name="connsiteX21" fmla="*/ 20709 w 73603"/>
                <a:gd name="connsiteY21" fmla="*/ 14248 h 59714"/>
                <a:gd name="connsiteX22" fmla="*/ 20709 w 73603"/>
                <a:gd name="connsiteY22" fmla="*/ 63 h 59714"/>
                <a:gd name="connsiteX23" fmla="*/ 77 w 73603"/>
                <a:gd name="connsiteY23" fmla="*/ 1549 h 59714"/>
                <a:gd name="connsiteX24" fmla="*/ 77 w 73603"/>
                <a:gd name="connsiteY24" fmla="*/ 5737 h 59714"/>
                <a:gd name="connsiteX25" fmla="*/ 11490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490" y="13303"/>
                  </a:moveTo>
                  <a:lnTo>
                    <a:pt x="11490" y="49509"/>
                  </a:lnTo>
                  <a:cubicBezTo>
                    <a:pt x="11490" y="55589"/>
                    <a:pt x="9881" y="55589"/>
                    <a:pt x="77" y="55589"/>
                  </a:cubicBezTo>
                  <a:lnTo>
                    <a:pt x="77" y="59777"/>
                  </a:lnTo>
                  <a:cubicBezTo>
                    <a:pt x="5198" y="59642"/>
                    <a:pt x="12661" y="59372"/>
                    <a:pt x="16612" y="59372"/>
                  </a:cubicBezTo>
                  <a:cubicBezTo>
                    <a:pt x="20417" y="59372"/>
                    <a:pt x="28026" y="59642"/>
                    <a:pt x="33001" y="59777"/>
                  </a:cubicBezTo>
                  <a:lnTo>
                    <a:pt x="33001" y="55589"/>
                  </a:lnTo>
                  <a:cubicBezTo>
                    <a:pt x="23197" y="55589"/>
                    <a:pt x="21587" y="55589"/>
                    <a:pt x="21587" y="49509"/>
                  </a:cubicBezTo>
                  <a:lnTo>
                    <a:pt x="21587" y="24651"/>
                  </a:lnTo>
                  <a:cubicBezTo>
                    <a:pt x="21587" y="10601"/>
                    <a:pt x="31977" y="3035"/>
                    <a:pt x="41342" y="3035"/>
                  </a:cubicBezTo>
                  <a:cubicBezTo>
                    <a:pt x="50560" y="3035"/>
                    <a:pt x="52170" y="10330"/>
                    <a:pt x="52170" y="18031"/>
                  </a:cubicBezTo>
                  <a:lnTo>
                    <a:pt x="52170" y="49509"/>
                  </a:lnTo>
                  <a:cubicBezTo>
                    <a:pt x="52170" y="55589"/>
                    <a:pt x="50560" y="55589"/>
                    <a:pt x="40756" y="55589"/>
                  </a:cubicBezTo>
                  <a:lnTo>
                    <a:pt x="40756" y="59777"/>
                  </a:lnTo>
                  <a:cubicBezTo>
                    <a:pt x="45878" y="59642"/>
                    <a:pt x="53341" y="59372"/>
                    <a:pt x="57292" y="59372"/>
                  </a:cubicBezTo>
                  <a:cubicBezTo>
                    <a:pt x="61096" y="59372"/>
                    <a:pt x="68705" y="59642"/>
                    <a:pt x="73680" y="59777"/>
                  </a:cubicBezTo>
                  <a:lnTo>
                    <a:pt x="73680" y="55589"/>
                  </a:lnTo>
                  <a:cubicBezTo>
                    <a:pt x="66071" y="55589"/>
                    <a:pt x="62413" y="55589"/>
                    <a:pt x="62267" y="51536"/>
                  </a:cubicBezTo>
                  <a:lnTo>
                    <a:pt x="62267" y="25732"/>
                  </a:lnTo>
                  <a:cubicBezTo>
                    <a:pt x="62267" y="14113"/>
                    <a:pt x="62267" y="9925"/>
                    <a:pt x="57731" y="5061"/>
                  </a:cubicBezTo>
                  <a:cubicBezTo>
                    <a:pt x="55682" y="2765"/>
                    <a:pt x="50853" y="63"/>
                    <a:pt x="42366" y="63"/>
                  </a:cubicBezTo>
                  <a:cubicBezTo>
                    <a:pt x="31684" y="63"/>
                    <a:pt x="24806" y="5872"/>
                    <a:pt x="20709" y="14248"/>
                  </a:cubicBezTo>
                  <a:lnTo>
                    <a:pt x="20709" y="63"/>
                  </a:lnTo>
                  <a:lnTo>
                    <a:pt x="77" y="1549"/>
                  </a:lnTo>
                  <a:lnTo>
                    <a:pt x="77" y="5737"/>
                  </a:lnTo>
                  <a:cubicBezTo>
                    <a:pt x="10320" y="5737"/>
                    <a:pt x="11490" y="6683"/>
                    <a:pt x="11490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1" name="Dowolny kształt: kształt 1350">
              <a:extLst>
                <a:ext uri="{FF2B5EF4-FFF2-40B4-BE49-F238E27FC236}">
                  <a16:creationId xmlns:a16="http://schemas.microsoft.com/office/drawing/2014/main" id="{30AD631F-0D82-AF65-5021-3D94A1FC2E3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35656" y="4314108"/>
              <a:ext cx="64823" cy="62010"/>
            </a:xfrm>
            <a:custGeom>
              <a:avLst/>
              <a:gdLst>
                <a:gd name="connsiteX0" fmla="*/ 64906 w 64823"/>
                <a:gd name="connsiteY0" fmla="*/ 31676 h 62010"/>
                <a:gd name="connsiteX1" fmla="*/ 32567 w 64823"/>
                <a:gd name="connsiteY1" fmla="*/ 63 h 62010"/>
                <a:gd name="connsiteX2" fmla="*/ 82 w 64823"/>
                <a:gd name="connsiteY2" fmla="*/ 31676 h 62010"/>
                <a:gd name="connsiteX3" fmla="*/ 32421 w 64823"/>
                <a:gd name="connsiteY3" fmla="*/ 62074 h 62010"/>
                <a:gd name="connsiteX4" fmla="*/ 64906 w 64823"/>
                <a:gd name="connsiteY4" fmla="*/ 31676 h 62010"/>
                <a:gd name="connsiteX5" fmla="*/ 32567 w 64823"/>
                <a:gd name="connsiteY5" fmla="*/ 58696 h 62010"/>
                <a:gd name="connsiteX6" fmla="*/ 15886 w 64823"/>
                <a:gd name="connsiteY6" fmla="*/ 49644 h 62010"/>
                <a:gd name="connsiteX7" fmla="*/ 12228 w 64823"/>
                <a:gd name="connsiteY7" fmla="*/ 30595 h 62010"/>
                <a:gd name="connsiteX8" fmla="*/ 15740 w 64823"/>
                <a:gd name="connsiteY8" fmla="*/ 12087 h 62010"/>
                <a:gd name="connsiteX9" fmla="*/ 32421 w 64823"/>
                <a:gd name="connsiteY9" fmla="*/ 3035 h 62010"/>
                <a:gd name="connsiteX10" fmla="*/ 48956 w 64823"/>
                <a:gd name="connsiteY10" fmla="*/ 11816 h 62010"/>
                <a:gd name="connsiteX11" fmla="*/ 52761 w 64823"/>
                <a:gd name="connsiteY11" fmla="*/ 30595 h 62010"/>
                <a:gd name="connsiteX12" fmla="*/ 49542 w 64823"/>
                <a:gd name="connsiteY12" fmla="*/ 48699 h 62010"/>
                <a:gd name="connsiteX13" fmla="*/ 32567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06" y="31676"/>
                  </a:moveTo>
                  <a:cubicBezTo>
                    <a:pt x="64906" y="14383"/>
                    <a:pt x="50273" y="63"/>
                    <a:pt x="32567" y="63"/>
                  </a:cubicBezTo>
                  <a:cubicBezTo>
                    <a:pt x="14276" y="63"/>
                    <a:pt x="82" y="14789"/>
                    <a:pt x="82" y="31676"/>
                  </a:cubicBezTo>
                  <a:cubicBezTo>
                    <a:pt x="82" y="49104"/>
                    <a:pt x="15301" y="62074"/>
                    <a:pt x="32421" y="62074"/>
                  </a:cubicBezTo>
                  <a:cubicBezTo>
                    <a:pt x="50127" y="62074"/>
                    <a:pt x="64906" y="48834"/>
                    <a:pt x="64906" y="31676"/>
                  </a:cubicBezTo>
                  <a:close/>
                  <a:moveTo>
                    <a:pt x="32567" y="58696"/>
                  </a:moveTo>
                  <a:cubicBezTo>
                    <a:pt x="26275" y="58696"/>
                    <a:pt x="19837" y="55859"/>
                    <a:pt x="15886" y="49644"/>
                  </a:cubicBezTo>
                  <a:cubicBezTo>
                    <a:pt x="12228" y="43700"/>
                    <a:pt x="12228" y="35459"/>
                    <a:pt x="12228" y="30595"/>
                  </a:cubicBezTo>
                  <a:cubicBezTo>
                    <a:pt x="12228" y="25326"/>
                    <a:pt x="12228" y="18031"/>
                    <a:pt x="15740" y="12087"/>
                  </a:cubicBezTo>
                  <a:cubicBezTo>
                    <a:pt x="19690" y="5872"/>
                    <a:pt x="26568" y="3035"/>
                    <a:pt x="32421" y="3035"/>
                  </a:cubicBezTo>
                  <a:cubicBezTo>
                    <a:pt x="38860" y="3035"/>
                    <a:pt x="45152" y="6007"/>
                    <a:pt x="48956" y="11816"/>
                  </a:cubicBezTo>
                  <a:cubicBezTo>
                    <a:pt x="52761" y="17626"/>
                    <a:pt x="52761" y="25462"/>
                    <a:pt x="52761" y="30595"/>
                  </a:cubicBezTo>
                  <a:cubicBezTo>
                    <a:pt x="52761" y="35459"/>
                    <a:pt x="52761" y="42754"/>
                    <a:pt x="49542" y="48699"/>
                  </a:cubicBezTo>
                  <a:cubicBezTo>
                    <a:pt x="46322" y="54778"/>
                    <a:pt x="39884" y="58696"/>
                    <a:pt x="32567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2" name="Dowolny kształt: kształt 1351">
              <a:extLst>
                <a:ext uri="{FF2B5EF4-FFF2-40B4-BE49-F238E27FC236}">
                  <a16:creationId xmlns:a16="http://schemas.microsoft.com/office/drawing/2014/main" id="{CD23DF30-5184-F2B4-0C22-E566E60B2D8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09553" y="4284251"/>
              <a:ext cx="31314" cy="90381"/>
            </a:xfrm>
            <a:custGeom>
              <a:avLst/>
              <a:gdLst>
                <a:gd name="connsiteX0" fmla="*/ 21159 w 31314"/>
                <a:gd name="connsiteY0" fmla="*/ 30730 h 90381"/>
                <a:gd name="connsiteX1" fmla="*/ 673 w 31314"/>
                <a:gd name="connsiteY1" fmla="*/ 32217 h 90381"/>
                <a:gd name="connsiteX2" fmla="*/ 673 w 31314"/>
                <a:gd name="connsiteY2" fmla="*/ 36405 h 90381"/>
                <a:gd name="connsiteX3" fmla="*/ 11501 w 31314"/>
                <a:gd name="connsiteY3" fmla="*/ 43835 h 90381"/>
                <a:gd name="connsiteX4" fmla="*/ 11501 w 31314"/>
                <a:gd name="connsiteY4" fmla="*/ 80177 h 90381"/>
                <a:gd name="connsiteX5" fmla="*/ 87 w 31314"/>
                <a:gd name="connsiteY5" fmla="*/ 86257 h 90381"/>
                <a:gd name="connsiteX6" fmla="*/ 87 w 31314"/>
                <a:gd name="connsiteY6" fmla="*/ 90445 h 90381"/>
                <a:gd name="connsiteX7" fmla="*/ 16183 w 31314"/>
                <a:gd name="connsiteY7" fmla="*/ 90039 h 90381"/>
                <a:gd name="connsiteX8" fmla="*/ 31402 w 31314"/>
                <a:gd name="connsiteY8" fmla="*/ 90445 h 90381"/>
                <a:gd name="connsiteX9" fmla="*/ 31402 w 31314"/>
                <a:gd name="connsiteY9" fmla="*/ 86257 h 90381"/>
                <a:gd name="connsiteX10" fmla="*/ 21159 w 31314"/>
                <a:gd name="connsiteY10" fmla="*/ 80312 h 90381"/>
                <a:gd name="connsiteX11" fmla="*/ 21159 w 31314"/>
                <a:gd name="connsiteY11" fmla="*/ 30730 h 90381"/>
                <a:gd name="connsiteX12" fmla="*/ 21744 w 31314"/>
                <a:gd name="connsiteY12" fmla="*/ 7223 h 90381"/>
                <a:gd name="connsiteX13" fmla="*/ 13989 w 31314"/>
                <a:gd name="connsiteY13" fmla="*/ 63 h 90381"/>
                <a:gd name="connsiteX14" fmla="*/ 6233 w 31314"/>
                <a:gd name="connsiteY14" fmla="*/ 7223 h 90381"/>
                <a:gd name="connsiteX15" fmla="*/ 13989 w 31314"/>
                <a:gd name="connsiteY15" fmla="*/ 14383 h 90381"/>
                <a:gd name="connsiteX16" fmla="*/ 21744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159" y="30730"/>
                  </a:moveTo>
                  <a:lnTo>
                    <a:pt x="673" y="32217"/>
                  </a:lnTo>
                  <a:lnTo>
                    <a:pt x="673" y="36405"/>
                  </a:lnTo>
                  <a:cubicBezTo>
                    <a:pt x="10184" y="36405"/>
                    <a:pt x="11501" y="37215"/>
                    <a:pt x="11501" y="43835"/>
                  </a:cubicBezTo>
                  <a:lnTo>
                    <a:pt x="11501" y="80177"/>
                  </a:lnTo>
                  <a:cubicBezTo>
                    <a:pt x="11501" y="86257"/>
                    <a:pt x="9891" y="86257"/>
                    <a:pt x="87" y="86257"/>
                  </a:cubicBezTo>
                  <a:lnTo>
                    <a:pt x="87" y="90445"/>
                  </a:lnTo>
                  <a:cubicBezTo>
                    <a:pt x="4770" y="90310"/>
                    <a:pt x="12672" y="90039"/>
                    <a:pt x="16183" y="90039"/>
                  </a:cubicBezTo>
                  <a:cubicBezTo>
                    <a:pt x="21305" y="90039"/>
                    <a:pt x="26427" y="90310"/>
                    <a:pt x="31402" y="90445"/>
                  </a:cubicBezTo>
                  <a:lnTo>
                    <a:pt x="31402" y="86257"/>
                  </a:lnTo>
                  <a:cubicBezTo>
                    <a:pt x="21744" y="86257"/>
                    <a:pt x="21159" y="85581"/>
                    <a:pt x="21159" y="80312"/>
                  </a:cubicBezTo>
                  <a:lnTo>
                    <a:pt x="21159" y="30730"/>
                  </a:lnTo>
                  <a:close/>
                  <a:moveTo>
                    <a:pt x="21744" y="7223"/>
                  </a:moveTo>
                  <a:cubicBezTo>
                    <a:pt x="21744" y="2900"/>
                    <a:pt x="18086" y="63"/>
                    <a:pt x="13989" y="63"/>
                  </a:cubicBezTo>
                  <a:cubicBezTo>
                    <a:pt x="9452" y="63"/>
                    <a:pt x="6233" y="3710"/>
                    <a:pt x="6233" y="7223"/>
                  </a:cubicBezTo>
                  <a:cubicBezTo>
                    <a:pt x="6233" y="10871"/>
                    <a:pt x="9452" y="14383"/>
                    <a:pt x="13989" y="14383"/>
                  </a:cubicBezTo>
                  <a:cubicBezTo>
                    <a:pt x="18086" y="14383"/>
                    <a:pt x="21744" y="11546"/>
                    <a:pt x="21744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3" name="Dowolny kształt: kształt 1352">
              <a:extLst>
                <a:ext uri="{FF2B5EF4-FFF2-40B4-BE49-F238E27FC236}">
                  <a16:creationId xmlns:a16="http://schemas.microsoft.com/office/drawing/2014/main" id="{1CA0CF4E-595C-C818-537B-BB1B7D93A4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50200" y="4314108"/>
              <a:ext cx="47849" cy="62010"/>
            </a:xfrm>
            <a:custGeom>
              <a:avLst/>
              <a:gdLst>
                <a:gd name="connsiteX0" fmla="*/ 25698 w 47849"/>
                <a:gd name="connsiteY0" fmla="*/ 34378 h 62010"/>
                <a:gd name="connsiteX1" fmla="*/ 40916 w 47849"/>
                <a:gd name="connsiteY1" fmla="*/ 46807 h 62010"/>
                <a:gd name="connsiteX2" fmla="*/ 24381 w 47849"/>
                <a:gd name="connsiteY2" fmla="*/ 59101 h 62010"/>
                <a:gd name="connsiteX3" fmla="*/ 4041 w 47849"/>
                <a:gd name="connsiteY3" fmla="*/ 39917 h 62010"/>
                <a:gd name="connsiteX4" fmla="*/ 1992 w 47849"/>
                <a:gd name="connsiteY4" fmla="*/ 37621 h 62010"/>
                <a:gd name="connsiteX5" fmla="*/ 90 w 47849"/>
                <a:gd name="connsiteY5" fmla="*/ 40998 h 62010"/>
                <a:gd name="connsiteX6" fmla="*/ 90 w 47849"/>
                <a:gd name="connsiteY6" fmla="*/ 58831 h 62010"/>
                <a:gd name="connsiteX7" fmla="*/ 1700 w 47849"/>
                <a:gd name="connsiteY7" fmla="*/ 62074 h 62010"/>
                <a:gd name="connsiteX8" fmla="*/ 5358 w 47849"/>
                <a:gd name="connsiteY8" fmla="*/ 59372 h 62010"/>
                <a:gd name="connsiteX9" fmla="*/ 8284 w 47849"/>
                <a:gd name="connsiteY9" fmla="*/ 56264 h 62010"/>
                <a:gd name="connsiteX10" fmla="*/ 24381 w 47849"/>
                <a:gd name="connsiteY10" fmla="*/ 62074 h 62010"/>
                <a:gd name="connsiteX11" fmla="*/ 47940 w 47849"/>
                <a:gd name="connsiteY11" fmla="*/ 43295 h 62010"/>
                <a:gd name="connsiteX12" fmla="*/ 41794 w 47849"/>
                <a:gd name="connsiteY12" fmla="*/ 30460 h 62010"/>
                <a:gd name="connsiteX13" fmla="*/ 25112 w 47849"/>
                <a:gd name="connsiteY13" fmla="*/ 23975 h 62010"/>
                <a:gd name="connsiteX14" fmla="*/ 7114 w 47849"/>
                <a:gd name="connsiteY14" fmla="*/ 12897 h 62010"/>
                <a:gd name="connsiteX15" fmla="*/ 23503 w 47849"/>
                <a:gd name="connsiteY15" fmla="*/ 2630 h 62010"/>
                <a:gd name="connsiteX16" fmla="*/ 40623 w 47849"/>
                <a:gd name="connsiteY16" fmla="*/ 18977 h 62010"/>
                <a:gd name="connsiteX17" fmla="*/ 42379 w 47849"/>
                <a:gd name="connsiteY17" fmla="*/ 20193 h 62010"/>
                <a:gd name="connsiteX18" fmla="*/ 44282 w 47849"/>
                <a:gd name="connsiteY18" fmla="*/ 16950 h 62010"/>
                <a:gd name="connsiteX19" fmla="*/ 44282 w 47849"/>
                <a:gd name="connsiteY19" fmla="*/ 3305 h 62010"/>
                <a:gd name="connsiteX20" fmla="*/ 42672 w 47849"/>
                <a:gd name="connsiteY20" fmla="*/ 63 h 62010"/>
                <a:gd name="connsiteX21" fmla="*/ 39745 w 47849"/>
                <a:gd name="connsiteY21" fmla="*/ 1684 h 62010"/>
                <a:gd name="connsiteX22" fmla="*/ 37258 w 47849"/>
                <a:gd name="connsiteY22" fmla="*/ 3846 h 62010"/>
                <a:gd name="connsiteX23" fmla="*/ 23503 w 47849"/>
                <a:gd name="connsiteY23" fmla="*/ 63 h 62010"/>
                <a:gd name="connsiteX24" fmla="*/ 90 w 47849"/>
                <a:gd name="connsiteY24" fmla="*/ 16680 h 62010"/>
                <a:gd name="connsiteX25" fmla="*/ 6382 w 47849"/>
                <a:gd name="connsiteY25" fmla="*/ 28164 h 62010"/>
                <a:gd name="connsiteX26" fmla="*/ 25698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698" y="34378"/>
                  </a:moveTo>
                  <a:cubicBezTo>
                    <a:pt x="28917" y="34919"/>
                    <a:pt x="40916" y="37080"/>
                    <a:pt x="40916" y="46807"/>
                  </a:cubicBezTo>
                  <a:cubicBezTo>
                    <a:pt x="40916" y="53697"/>
                    <a:pt x="35794" y="59101"/>
                    <a:pt x="24381" y="59101"/>
                  </a:cubicBezTo>
                  <a:cubicBezTo>
                    <a:pt x="12089" y="59101"/>
                    <a:pt x="6821" y="51401"/>
                    <a:pt x="4041" y="39917"/>
                  </a:cubicBezTo>
                  <a:cubicBezTo>
                    <a:pt x="3602" y="38161"/>
                    <a:pt x="3456" y="37621"/>
                    <a:pt x="1992" y="37621"/>
                  </a:cubicBezTo>
                  <a:cubicBezTo>
                    <a:pt x="90" y="37621"/>
                    <a:pt x="90" y="38566"/>
                    <a:pt x="90" y="40998"/>
                  </a:cubicBezTo>
                  <a:lnTo>
                    <a:pt x="90" y="58831"/>
                  </a:lnTo>
                  <a:cubicBezTo>
                    <a:pt x="90" y="61128"/>
                    <a:pt x="90" y="62074"/>
                    <a:pt x="1700" y="62074"/>
                  </a:cubicBezTo>
                  <a:cubicBezTo>
                    <a:pt x="2431" y="62074"/>
                    <a:pt x="2578" y="61939"/>
                    <a:pt x="5358" y="59372"/>
                  </a:cubicBezTo>
                  <a:cubicBezTo>
                    <a:pt x="5651" y="59101"/>
                    <a:pt x="5651" y="58831"/>
                    <a:pt x="8284" y="56264"/>
                  </a:cubicBezTo>
                  <a:cubicBezTo>
                    <a:pt x="14723" y="61939"/>
                    <a:pt x="21308" y="62074"/>
                    <a:pt x="24381" y="62074"/>
                  </a:cubicBezTo>
                  <a:cubicBezTo>
                    <a:pt x="41209" y="62074"/>
                    <a:pt x="47940" y="53022"/>
                    <a:pt x="47940" y="43295"/>
                  </a:cubicBezTo>
                  <a:cubicBezTo>
                    <a:pt x="47940" y="36134"/>
                    <a:pt x="43550" y="32081"/>
                    <a:pt x="41794" y="30460"/>
                  </a:cubicBezTo>
                  <a:cubicBezTo>
                    <a:pt x="36965" y="26137"/>
                    <a:pt x="31258" y="25056"/>
                    <a:pt x="25112" y="23975"/>
                  </a:cubicBezTo>
                  <a:cubicBezTo>
                    <a:pt x="16918" y="22489"/>
                    <a:pt x="7114" y="20733"/>
                    <a:pt x="7114" y="12897"/>
                  </a:cubicBezTo>
                  <a:cubicBezTo>
                    <a:pt x="7114" y="8169"/>
                    <a:pt x="10918" y="2630"/>
                    <a:pt x="23503" y="2630"/>
                  </a:cubicBezTo>
                  <a:cubicBezTo>
                    <a:pt x="39599" y="2630"/>
                    <a:pt x="40331" y="14789"/>
                    <a:pt x="40623" y="18977"/>
                  </a:cubicBezTo>
                  <a:cubicBezTo>
                    <a:pt x="40770" y="20193"/>
                    <a:pt x="42087" y="20193"/>
                    <a:pt x="42379" y="20193"/>
                  </a:cubicBezTo>
                  <a:cubicBezTo>
                    <a:pt x="44282" y="20193"/>
                    <a:pt x="44282" y="19517"/>
                    <a:pt x="44282" y="16950"/>
                  </a:cubicBezTo>
                  <a:lnTo>
                    <a:pt x="44282" y="3305"/>
                  </a:lnTo>
                  <a:cubicBezTo>
                    <a:pt x="44282" y="1008"/>
                    <a:pt x="44282" y="63"/>
                    <a:pt x="42672" y="63"/>
                  </a:cubicBezTo>
                  <a:cubicBezTo>
                    <a:pt x="41940" y="63"/>
                    <a:pt x="41648" y="63"/>
                    <a:pt x="39745" y="1684"/>
                  </a:cubicBezTo>
                  <a:cubicBezTo>
                    <a:pt x="39306" y="2224"/>
                    <a:pt x="37843" y="3440"/>
                    <a:pt x="37258" y="3846"/>
                  </a:cubicBezTo>
                  <a:cubicBezTo>
                    <a:pt x="31697" y="63"/>
                    <a:pt x="25698" y="63"/>
                    <a:pt x="23503" y="63"/>
                  </a:cubicBezTo>
                  <a:cubicBezTo>
                    <a:pt x="5651" y="63"/>
                    <a:pt x="90" y="9114"/>
                    <a:pt x="90" y="16680"/>
                  </a:cubicBezTo>
                  <a:cubicBezTo>
                    <a:pt x="90" y="21409"/>
                    <a:pt x="2431" y="25191"/>
                    <a:pt x="6382" y="28164"/>
                  </a:cubicBezTo>
                  <a:cubicBezTo>
                    <a:pt x="11065" y="31676"/>
                    <a:pt x="15162" y="32487"/>
                    <a:pt x="25698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4" name="Dowolny kształt: kształt 1353">
              <a:extLst>
                <a:ext uri="{FF2B5EF4-FFF2-40B4-BE49-F238E27FC236}">
                  <a16:creationId xmlns:a16="http://schemas.microsoft.com/office/drawing/2014/main" id="{A295CEDE-90A2-5289-7EF6-1D33EF50C4D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07187" y="4314108"/>
              <a:ext cx="56629" cy="62010"/>
            </a:xfrm>
            <a:custGeom>
              <a:avLst/>
              <a:gdLst>
                <a:gd name="connsiteX0" fmla="*/ 12386 w 56629"/>
                <a:gd name="connsiteY0" fmla="*/ 26542 h 62010"/>
                <a:gd name="connsiteX1" fmla="*/ 30530 w 56629"/>
                <a:gd name="connsiteY1" fmla="*/ 3035 h 62010"/>
                <a:gd name="connsiteX2" fmla="*/ 47066 w 56629"/>
                <a:gd name="connsiteY2" fmla="*/ 26542 h 62010"/>
                <a:gd name="connsiteX3" fmla="*/ 12386 w 56629"/>
                <a:gd name="connsiteY3" fmla="*/ 26542 h 62010"/>
                <a:gd name="connsiteX4" fmla="*/ 12239 w 56629"/>
                <a:gd name="connsiteY4" fmla="*/ 29379 h 62010"/>
                <a:gd name="connsiteX5" fmla="*/ 53065 w 56629"/>
                <a:gd name="connsiteY5" fmla="*/ 29379 h 62010"/>
                <a:gd name="connsiteX6" fmla="*/ 56723 w 56629"/>
                <a:gd name="connsiteY6" fmla="*/ 26542 h 62010"/>
                <a:gd name="connsiteX7" fmla="*/ 30530 w 56629"/>
                <a:gd name="connsiteY7" fmla="*/ 63 h 62010"/>
                <a:gd name="connsiteX8" fmla="*/ 94 w 56629"/>
                <a:gd name="connsiteY8" fmla="*/ 30866 h 62010"/>
                <a:gd name="connsiteX9" fmla="*/ 32286 w 56629"/>
                <a:gd name="connsiteY9" fmla="*/ 62074 h 62010"/>
                <a:gd name="connsiteX10" fmla="*/ 56723 w 56629"/>
                <a:gd name="connsiteY10" fmla="*/ 44511 h 62010"/>
                <a:gd name="connsiteX11" fmla="*/ 54821 w 56629"/>
                <a:gd name="connsiteY11" fmla="*/ 42889 h 62010"/>
                <a:gd name="connsiteX12" fmla="*/ 52919 w 56629"/>
                <a:gd name="connsiteY12" fmla="*/ 44781 h 62010"/>
                <a:gd name="connsiteX13" fmla="*/ 33164 w 56629"/>
                <a:gd name="connsiteY13" fmla="*/ 58696 h 62010"/>
                <a:gd name="connsiteX14" fmla="*/ 16629 w 56629"/>
                <a:gd name="connsiteY14" fmla="*/ 49644 h 62010"/>
                <a:gd name="connsiteX15" fmla="*/ 12239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386" y="26542"/>
                  </a:moveTo>
                  <a:cubicBezTo>
                    <a:pt x="13264" y="6412"/>
                    <a:pt x="25555" y="3035"/>
                    <a:pt x="30530" y="3035"/>
                  </a:cubicBezTo>
                  <a:cubicBezTo>
                    <a:pt x="45602" y="3035"/>
                    <a:pt x="47066" y="21273"/>
                    <a:pt x="47066" y="26542"/>
                  </a:cubicBezTo>
                  <a:lnTo>
                    <a:pt x="12386" y="26542"/>
                  </a:lnTo>
                  <a:close/>
                  <a:moveTo>
                    <a:pt x="12239" y="29379"/>
                  </a:moveTo>
                  <a:lnTo>
                    <a:pt x="53065" y="29379"/>
                  </a:lnTo>
                  <a:cubicBezTo>
                    <a:pt x="56284" y="29379"/>
                    <a:pt x="56723" y="29379"/>
                    <a:pt x="56723" y="26542"/>
                  </a:cubicBezTo>
                  <a:cubicBezTo>
                    <a:pt x="56723" y="13167"/>
                    <a:pt x="48822" y="63"/>
                    <a:pt x="30530" y="63"/>
                  </a:cubicBezTo>
                  <a:cubicBezTo>
                    <a:pt x="13556" y="63"/>
                    <a:pt x="94" y="13978"/>
                    <a:pt x="94" y="30866"/>
                  </a:cubicBezTo>
                  <a:cubicBezTo>
                    <a:pt x="94" y="48969"/>
                    <a:pt x="15459" y="62074"/>
                    <a:pt x="32286" y="62074"/>
                  </a:cubicBezTo>
                  <a:cubicBezTo>
                    <a:pt x="50139" y="62074"/>
                    <a:pt x="56723" y="47078"/>
                    <a:pt x="56723" y="44511"/>
                  </a:cubicBezTo>
                  <a:cubicBezTo>
                    <a:pt x="56723" y="43160"/>
                    <a:pt x="55553" y="42889"/>
                    <a:pt x="54821" y="42889"/>
                  </a:cubicBezTo>
                  <a:cubicBezTo>
                    <a:pt x="53504" y="42889"/>
                    <a:pt x="53212" y="43700"/>
                    <a:pt x="52919" y="44781"/>
                  </a:cubicBezTo>
                  <a:cubicBezTo>
                    <a:pt x="47797" y="58696"/>
                    <a:pt x="34628" y="58696"/>
                    <a:pt x="33164" y="58696"/>
                  </a:cubicBezTo>
                  <a:cubicBezTo>
                    <a:pt x="25848" y="58696"/>
                    <a:pt x="19995" y="54643"/>
                    <a:pt x="16629" y="49644"/>
                  </a:cubicBezTo>
                  <a:cubicBezTo>
                    <a:pt x="12239" y="43160"/>
                    <a:pt x="12239" y="34243"/>
                    <a:pt x="12239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5" name="Dowolny kształt: kształt 1354">
              <a:extLst>
                <a:ext uri="{FF2B5EF4-FFF2-40B4-BE49-F238E27FC236}">
                  <a16:creationId xmlns:a16="http://schemas.microsoft.com/office/drawing/2014/main" id="{E2FD7DA4-489A-7636-11C9-63A6DC5EA64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21877" y="4314108"/>
              <a:ext cx="55751" cy="62010"/>
            </a:xfrm>
            <a:custGeom>
              <a:avLst/>
              <a:gdLst>
                <a:gd name="connsiteX0" fmla="*/ 12247 w 55751"/>
                <a:gd name="connsiteY0" fmla="*/ 31136 h 62010"/>
                <a:gd name="connsiteX1" fmla="*/ 32002 w 55751"/>
                <a:gd name="connsiteY1" fmla="*/ 3440 h 62010"/>
                <a:gd name="connsiteX2" fmla="*/ 47659 w 55751"/>
                <a:gd name="connsiteY2" fmla="*/ 8439 h 62010"/>
                <a:gd name="connsiteX3" fmla="*/ 40781 w 55751"/>
                <a:gd name="connsiteY3" fmla="*/ 14654 h 62010"/>
                <a:gd name="connsiteX4" fmla="*/ 47512 w 55751"/>
                <a:gd name="connsiteY4" fmla="*/ 20868 h 62010"/>
                <a:gd name="connsiteX5" fmla="*/ 54244 w 55751"/>
                <a:gd name="connsiteY5" fmla="*/ 14518 h 62010"/>
                <a:gd name="connsiteX6" fmla="*/ 31855 w 55751"/>
                <a:gd name="connsiteY6" fmla="*/ 63 h 62010"/>
                <a:gd name="connsiteX7" fmla="*/ 102 w 55751"/>
                <a:gd name="connsiteY7" fmla="*/ 31406 h 62010"/>
                <a:gd name="connsiteX8" fmla="*/ 31563 w 55751"/>
                <a:gd name="connsiteY8" fmla="*/ 62074 h 62010"/>
                <a:gd name="connsiteX9" fmla="*/ 55853 w 55751"/>
                <a:gd name="connsiteY9" fmla="*/ 44511 h 62010"/>
                <a:gd name="connsiteX10" fmla="*/ 53951 w 55751"/>
                <a:gd name="connsiteY10" fmla="*/ 43160 h 62010"/>
                <a:gd name="connsiteX11" fmla="*/ 52049 w 55751"/>
                <a:gd name="connsiteY11" fmla="*/ 44511 h 62010"/>
                <a:gd name="connsiteX12" fmla="*/ 32879 w 55751"/>
                <a:gd name="connsiteY12" fmla="*/ 58696 h 62010"/>
                <a:gd name="connsiteX13" fmla="*/ 12247 w 55751"/>
                <a:gd name="connsiteY13" fmla="*/ 3113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51" h="62010">
                  <a:moveTo>
                    <a:pt x="12247" y="31136"/>
                  </a:moveTo>
                  <a:cubicBezTo>
                    <a:pt x="12247" y="9114"/>
                    <a:pt x="24246" y="3440"/>
                    <a:pt x="32002" y="3440"/>
                  </a:cubicBezTo>
                  <a:cubicBezTo>
                    <a:pt x="33318" y="3440"/>
                    <a:pt x="42537" y="3575"/>
                    <a:pt x="47659" y="8439"/>
                  </a:cubicBezTo>
                  <a:cubicBezTo>
                    <a:pt x="41659" y="8844"/>
                    <a:pt x="40781" y="12897"/>
                    <a:pt x="40781" y="14654"/>
                  </a:cubicBezTo>
                  <a:cubicBezTo>
                    <a:pt x="40781" y="18166"/>
                    <a:pt x="43415" y="20868"/>
                    <a:pt x="47512" y="20868"/>
                  </a:cubicBezTo>
                  <a:cubicBezTo>
                    <a:pt x="51317" y="20868"/>
                    <a:pt x="54244" y="18571"/>
                    <a:pt x="54244" y="14518"/>
                  </a:cubicBezTo>
                  <a:cubicBezTo>
                    <a:pt x="54244" y="5332"/>
                    <a:pt x="43123" y="63"/>
                    <a:pt x="31855" y="63"/>
                  </a:cubicBezTo>
                  <a:cubicBezTo>
                    <a:pt x="13564" y="63"/>
                    <a:pt x="102" y="14654"/>
                    <a:pt x="102" y="31406"/>
                  </a:cubicBezTo>
                  <a:cubicBezTo>
                    <a:pt x="102" y="48699"/>
                    <a:pt x="14588" y="62074"/>
                    <a:pt x="31563" y="62074"/>
                  </a:cubicBezTo>
                  <a:cubicBezTo>
                    <a:pt x="51171" y="62074"/>
                    <a:pt x="55853" y="45862"/>
                    <a:pt x="55853" y="44511"/>
                  </a:cubicBezTo>
                  <a:cubicBezTo>
                    <a:pt x="55853" y="43160"/>
                    <a:pt x="54390" y="43160"/>
                    <a:pt x="53951" y="43160"/>
                  </a:cubicBezTo>
                  <a:cubicBezTo>
                    <a:pt x="52634" y="43160"/>
                    <a:pt x="52341" y="43700"/>
                    <a:pt x="52049" y="44511"/>
                  </a:cubicBezTo>
                  <a:cubicBezTo>
                    <a:pt x="47805" y="57075"/>
                    <a:pt x="38294" y="58696"/>
                    <a:pt x="32879" y="58696"/>
                  </a:cubicBezTo>
                  <a:cubicBezTo>
                    <a:pt x="25124" y="58696"/>
                    <a:pt x="12247" y="52887"/>
                    <a:pt x="12247" y="311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6" name="Dowolny kształt: kształt 1355">
              <a:extLst>
                <a:ext uri="{FF2B5EF4-FFF2-40B4-BE49-F238E27FC236}">
                  <a16:creationId xmlns:a16="http://schemas.microsoft.com/office/drawing/2014/main" id="{A2F6A6B7-22C9-8E1F-5AA6-46BA20846B2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86035" y="4314108"/>
              <a:ext cx="64823" cy="62010"/>
            </a:xfrm>
            <a:custGeom>
              <a:avLst/>
              <a:gdLst>
                <a:gd name="connsiteX0" fmla="*/ 64930 w 64823"/>
                <a:gd name="connsiteY0" fmla="*/ 31676 h 62010"/>
                <a:gd name="connsiteX1" fmla="*/ 32591 w 64823"/>
                <a:gd name="connsiteY1" fmla="*/ 63 h 62010"/>
                <a:gd name="connsiteX2" fmla="*/ 106 w 64823"/>
                <a:gd name="connsiteY2" fmla="*/ 31676 h 62010"/>
                <a:gd name="connsiteX3" fmla="*/ 32445 w 64823"/>
                <a:gd name="connsiteY3" fmla="*/ 62074 h 62010"/>
                <a:gd name="connsiteX4" fmla="*/ 64930 w 64823"/>
                <a:gd name="connsiteY4" fmla="*/ 31676 h 62010"/>
                <a:gd name="connsiteX5" fmla="*/ 32591 w 64823"/>
                <a:gd name="connsiteY5" fmla="*/ 58696 h 62010"/>
                <a:gd name="connsiteX6" fmla="*/ 15910 w 64823"/>
                <a:gd name="connsiteY6" fmla="*/ 49644 h 62010"/>
                <a:gd name="connsiteX7" fmla="*/ 12251 w 64823"/>
                <a:gd name="connsiteY7" fmla="*/ 30595 h 62010"/>
                <a:gd name="connsiteX8" fmla="*/ 15763 w 64823"/>
                <a:gd name="connsiteY8" fmla="*/ 12087 h 62010"/>
                <a:gd name="connsiteX9" fmla="*/ 32445 w 64823"/>
                <a:gd name="connsiteY9" fmla="*/ 3035 h 62010"/>
                <a:gd name="connsiteX10" fmla="*/ 48980 w 64823"/>
                <a:gd name="connsiteY10" fmla="*/ 11816 h 62010"/>
                <a:gd name="connsiteX11" fmla="*/ 52785 w 64823"/>
                <a:gd name="connsiteY11" fmla="*/ 30595 h 62010"/>
                <a:gd name="connsiteX12" fmla="*/ 49565 w 64823"/>
                <a:gd name="connsiteY12" fmla="*/ 48699 h 62010"/>
                <a:gd name="connsiteX13" fmla="*/ 32591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30" y="31676"/>
                  </a:moveTo>
                  <a:cubicBezTo>
                    <a:pt x="64930" y="14383"/>
                    <a:pt x="50297" y="63"/>
                    <a:pt x="32591" y="63"/>
                  </a:cubicBezTo>
                  <a:cubicBezTo>
                    <a:pt x="14300" y="63"/>
                    <a:pt x="106" y="14789"/>
                    <a:pt x="106" y="31676"/>
                  </a:cubicBezTo>
                  <a:cubicBezTo>
                    <a:pt x="106" y="49104"/>
                    <a:pt x="15324" y="62074"/>
                    <a:pt x="32445" y="62074"/>
                  </a:cubicBezTo>
                  <a:cubicBezTo>
                    <a:pt x="50151" y="62074"/>
                    <a:pt x="64930" y="48834"/>
                    <a:pt x="64930" y="31676"/>
                  </a:cubicBezTo>
                  <a:close/>
                  <a:moveTo>
                    <a:pt x="32591" y="58696"/>
                  </a:moveTo>
                  <a:cubicBezTo>
                    <a:pt x="26299" y="58696"/>
                    <a:pt x="19861" y="55859"/>
                    <a:pt x="15910" y="49644"/>
                  </a:cubicBezTo>
                  <a:cubicBezTo>
                    <a:pt x="12251" y="43700"/>
                    <a:pt x="12251" y="35459"/>
                    <a:pt x="12251" y="30595"/>
                  </a:cubicBezTo>
                  <a:cubicBezTo>
                    <a:pt x="12251" y="25326"/>
                    <a:pt x="12251" y="18031"/>
                    <a:pt x="15763" y="12087"/>
                  </a:cubicBezTo>
                  <a:cubicBezTo>
                    <a:pt x="19714" y="5872"/>
                    <a:pt x="26592" y="3035"/>
                    <a:pt x="32445" y="3035"/>
                  </a:cubicBezTo>
                  <a:cubicBezTo>
                    <a:pt x="38883" y="3035"/>
                    <a:pt x="45176" y="6007"/>
                    <a:pt x="48980" y="11816"/>
                  </a:cubicBezTo>
                  <a:cubicBezTo>
                    <a:pt x="52785" y="17626"/>
                    <a:pt x="52785" y="25462"/>
                    <a:pt x="52785" y="30595"/>
                  </a:cubicBezTo>
                  <a:cubicBezTo>
                    <a:pt x="52785" y="35459"/>
                    <a:pt x="52785" y="42754"/>
                    <a:pt x="49565" y="48699"/>
                  </a:cubicBezTo>
                  <a:cubicBezTo>
                    <a:pt x="46346" y="54778"/>
                    <a:pt x="39908" y="58696"/>
                    <a:pt x="32591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7" name="Dowolny kształt: kształt 1356">
              <a:extLst>
                <a:ext uri="{FF2B5EF4-FFF2-40B4-BE49-F238E27FC236}">
                  <a16:creationId xmlns:a16="http://schemas.microsoft.com/office/drawing/2014/main" id="{E366F3B2-32AA-D5E8-65A7-63F8A18A6B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59200" y="4314919"/>
              <a:ext cx="49166" cy="59714"/>
            </a:xfrm>
            <a:custGeom>
              <a:avLst/>
              <a:gdLst>
                <a:gd name="connsiteX0" fmla="*/ 20451 w 49166"/>
                <a:gd name="connsiteY0" fmla="*/ 14924 h 59714"/>
                <a:gd name="connsiteX1" fmla="*/ 20451 w 49166"/>
                <a:gd name="connsiteY1" fmla="*/ 63 h 59714"/>
                <a:gd name="connsiteX2" fmla="*/ 111 w 49166"/>
                <a:gd name="connsiteY2" fmla="*/ 1549 h 59714"/>
                <a:gd name="connsiteX3" fmla="*/ 111 w 49166"/>
                <a:gd name="connsiteY3" fmla="*/ 5737 h 59714"/>
                <a:gd name="connsiteX4" fmla="*/ 11525 w 49166"/>
                <a:gd name="connsiteY4" fmla="*/ 13303 h 59714"/>
                <a:gd name="connsiteX5" fmla="*/ 11525 w 49166"/>
                <a:gd name="connsiteY5" fmla="*/ 49509 h 59714"/>
                <a:gd name="connsiteX6" fmla="*/ 111 w 49166"/>
                <a:gd name="connsiteY6" fmla="*/ 55589 h 59714"/>
                <a:gd name="connsiteX7" fmla="*/ 111 w 49166"/>
                <a:gd name="connsiteY7" fmla="*/ 59777 h 59714"/>
                <a:gd name="connsiteX8" fmla="*/ 16793 w 49166"/>
                <a:gd name="connsiteY8" fmla="*/ 59372 h 59714"/>
                <a:gd name="connsiteX9" fmla="*/ 35377 w 49166"/>
                <a:gd name="connsiteY9" fmla="*/ 59777 h 59714"/>
                <a:gd name="connsiteX10" fmla="*/ 35377 w 49166"/>
                <a:gd name="connsiteY10" fmla="*/ 55589 h 59714"/>
                <a:gd name="connsiteX11" fmla="*/ 32304 w 49166"/>
                <a:gd name="connsiteY11" fmla="*/ 55589 h 59714"/>
                <a:gd name="connsiteX12" fmla="*/ 21183 w 49166"/>
                <a:gd name="connsiteY12" fmla="*/ 49239 h 59714"/>
                <a:gd name="connsiteX13" fmla="*/ 21183 w 49166"/>
                <a:gd name="connsiteY13" fmla="*/ 28434 h 59714"/>
                <a:gd name="connsiteX14" fmla="*/ 38449 w 49166"/>
                <a:gd name="connsiteY14" fmla="*/ 3035 h 59714"/>
                <a:gd name="connsiteX15" fmla="*/ 40059 w 49166"/>
                <a:gd name="connsiteY15" fmla="*/ 3170 h 59714"/>
                <a:gd name="connsiteX16" fmla="*/ 36693 w 49166"/>
                <a:gd name="connsiteY16" fmla="*/ 8439 h 59714"/>
                <a:gd name="connsiteX17" fmla="*/ 42986 w 49166"/>
                <a:gd name="connsiteY17" fmla="*/ 14248 h 59714"/>
                <a:gd name="connsiteX18" fmla="*/ 49278 w 49166"/>
                <a:gd name="connsiteY18" fmla="*/ 8304 h 59714"/>
                <a:gd name="connsiteX19" fmla="*/ 38449 w 49166"/>
                <a:gd name="connsiteY19" fmla="*/ 63 h 59714"/>
                <a:gd name="connsiteX20" fmla="*/ 20451 w 49166"/>
                <a:gd name="connsiteY20" fmla="*/ 14924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66" h="59714">
                  <a:moveTo>
                    <a:pt x="20451" y="14924"/>
                  </a:moveTo>
                  <a:lnTo>
                    <a:pt x="20451" y="63"/>
                  </a:lnTo>
                  <a:lnTo>
                    <a:pt x="111" y="1549"/>
                  </a:lnTo>
                  <a:lnTo>
                    <a:pt x="111" y="5737"/>
                  </a:lnTo>
                  <a:cubicBezTo>
                    <a:pt x="10354" y="5737"/>
                    <a:pt x="11525" y="6683"/>
                    <a:pt x="11525" y="13303"/>
                  </a:cubicBezTo>
                  <a:lnTo>
                    <a:pt x="11525" y="49509"/>
                  </a:lnTo>
                  <a:cubicBezTo>
                    <a:pt x="11525" y="55589"/>
                    <a:pt x="9915" y="55589"/>
                    <a:pt x="111" y="55589"/>
                  </a:cubicBezTo>
                  <a:lnTo>
                    <a:pt x="111" y="59777"/>
                  </a:lnTo>
                  <a:cubicBezTo>
                    <a:pt x="5818" y="59642"/>
                    <a:pt x="12695" y="59372"/>
                    <a:pt x="16793" y="59372"/>
                  </a:cubicBezTo>
                  <a:cubicBezTo>
                    <a:pt x="22646" y="59372"/>
                    <a:pt x="29523" y="59372"/>
                    <a:pt x="35377" y="59777"/>
                  </a:cubicBezTo>
                  <a:lnTo>
                    <a:pt x="35377" y="55589"/>
                  </a:lnTo>
                  <a:lnTo>
                    <a:pt x="32304" y="55589"/>
                  </a:lnTo>
                  <a:cubicBezTo>
                    <a:pt x="21475" y="55589"/>
                    <a:pt x="21183" y="54103"/>
                    <a:pt x="21183" y="49239"/>
                  </a:cubicBezTo>
                  <a:lnTo>
                    <a:pt x="21183" y="28434"/>
                  </a:lnTo>
                  <a:cubicBezTo>
                    <a:pt x="21183" y="15059"/>
                    <a:pt x="27328" y="3035"/>
                    <a:pt x="38449" y="3035"/>
                  </a:cubicBezTo>
                  <a:cubicBezTo>
                    <a:pt x="39474" y="3035"/>
                    <a:pt x="39766" y="3035"/>
                    <a:pt x="40059" y="3170"/>
                  </a:cubicBezTo>
                  <a:cubicBezTo>
                    <a:pt x="39620" y="3305"/>
                    <a:pt x="36693" y="4926"/>
                    <a:pt x="36693" y="8439"/>
                  </a:cubicBezTo>
                  <a:cubicBezTo>
                    <a:pt x="36693" y="12222"/>
                    <a:pt x="39766" y="14248"/>
                    <a:pt x="42986" y="14248"/>
                  </a:cubicBezTo>
                  <a:cubicBezTo>
                    <a:pt x="45620" y="14248"/>
                    <a:pt x="49278" y="12627"/>
                    <a:pt x="49278" y="8304"/>
                  </a:cubicBezTo>
                  <a:cubicBezTo>
                    <a:pt x="49278" y="3981"/>
                    <a:pt x="44742" y="63"/>
                    <a:pt x="38449" y="63"/>
                  </a:cubicBezTo>
                  <a:cubicBezTo>
                    <a:pt x="27767" y="63"/>
                    <a:pt x="22500" y="9114"/>
                    <a:pt x="20451" y="1492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8" name="Dowolny kształt: kształt 1357">
              <a:extLst>
                <a:ext uri="{FF2B5EF4-FFF2-40B4-BE49-F238E27FC236}">
                  <a16:creationId xmlns:a16="http://schemas.microsoft.com/office/drawing/2014/main" id="{B619B0B5-A0B8-20A7-649C-2266D831D9D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16512" y="4314919"/>
              <a:ext cx="49166" cy="59714"/>
            </a:xfrm>
            <a:custGeom>
              <a:avLst/>
              <a:gdLst>
                <a:gd name="connsiteX0" fmla="*/ 20455 w 49166"/>
                <a:gd name="connsiteY0" fmla="*/ 14924 h 59714"/>
                <a:gd name="connsiteX1" fmla="*/ 20455 w 49166"/>
                <a:gd name="connsiteY1" fmla="*/ 63 h 59714"/>
                <a:gd name="connsiteX2" fmla="*/ 115 w 49166"/>
                <a:gd name="connsiteY2" fmla="*/ 1549 h 59714"/>
                <a:gd name="connsiteX3" fmla="*/ 115 w 49166"/>
                <a:gd name="connsiteY3" fmla="*/ 5737 h 59714"/>
                <a:gd name="connsiteX4" fmla="*/ 11529 w 49166"/>
                <a:gd name="connsiteY4" fmla="*/ 13303 h 59714"/>
                <a:gd name="connsiteX5" fmla="*/ 11529 w 49166"/>
                <a:gd name="connsiteY5" fmla="*/ 49509 h 59714"/>
                <a:gd name="connsiteX6" fmla="*/ 115 w 49166"/>
                <a:gd name="connsiteY6" fmla="*/ 55589 h 59714"/>
                <a:gd name="connsiteX7" fmla="*/ 115 w 49166"/>
                <a:gd name="connsiteY7" fmla="*/ 59777 h 59714"/>
                <a:gd name="connsiteX8" fmla="*/ 16797 w 49166"/>
                <a:gd name="connsiteY8" fmla="*/ 59372 h 59714"/>
                <a:gd name="connsiteX9" fmla="*/ 35380 w 49166"/>
                <a:gd name="connsiteY9" fmla="*/ 59777 h 59714"/>
                <a:gd name="connsiteX10" fmla="*/ 35380 w 49166"/>
                <a:gd name="connsiteY10" fmla="*/ 55589 h 59714"/>
                <a:gd name="connsiteX11" fmla="*/ 32307 w 49166"/>
                <a:gd name="connsiteY11" fmla="*/ 55589 h 59714"/>
                <a:gd name="connsiteX12" fmla="*/ 21186 w 49166"/>
                <a:gd name="connsiteY12" fmla="*/ 49239 h 59714"/>
                <a:gd name="connsiteX13" fmla="*/ 21186 w 49166"/>
                <a:gd name="connsiteY13" fmla="*/ 28434 h 59714"/>
                <a:gd name="connsiteX14" fmla="*/ 38453 w 49166"/>
                <a:gd name="connsiteY14" fmla="*/ 3035 h 59714"/>
                <a:gd name="connsiteX15" fmla="*/ 40063 w 49166"/>
                <a:gd name="connsiteY15" fmla="*/ 3170 h 59714"/>
                <a:gd name="connsiteX16" fmla="*/ 36697 w 49166"/>
                <a:gd name="connsiteY16" fmla="*/ 8439 h 59714"/>
                <a:gd name="connsiteX17" fmla="*/ 42990 w 49166"/>
                <a:gd name="connsiteY17" fmla="*/ 14248 h 59714"/>
                <a:gd name="connsiteX18" fmla="*/ 49282 w 49166"/>
                <a:gd name="connsiteY18" fmla="*/ 8304 h 59714"/>
                <a:gd name="connsiteX19" fmla="*/ 38453 w 49166"/>
                <a:gd name="connsiteY19" fmla="*/ 63 h 59714"/>
                <a:gd name="connsiteX20" fmla="*/ 20455 w 49166"/>
                <a:gd name="connsiteY20" fmla="*/ 14924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66" h="59714">
                  <a:moveTo>
                    <a:pt x="20455" y="14924"/>
                  </a:moveTo>
                  <a:lnTo>
                    <a:pt x="20455" y="63"/>
                  </a:lnTo>
                  <a:lnTo>
                    <a:pt x="115" y="1549"/>
                  </a:lnTo>
                  <a:lnTo>
                    <a:pt x="115" y="5737"/>
                  </a:lnTo>
                  <a:cubicBezTo>
                    <a:pt x="10358" y="5737"/>
                    <a:pt x="11529" y="6683"/>
                    <a:pt x="11529" y="13303"/>
                  </a:cubicBezTo>
                  <a:lnTo>
                    <a:pt x="11529" y="49509"/>
                  </a:lnTo>
                  <a:cubicBezTo>
                    <a:pt x="11529" y="55589"/>
                    <a:pt x="9919" y="55589"/>
                    <a:pt x="115" y="55589"/>
                  </a:cubicBezTo>
                  <a:lnTo>
                    <a:pt x="115" y="59777"/>
                  </a:lnTo>
                  <a:cubicBezTo>
                    <a:pt x="5822" y="59642"/>
                    <a:pt x="12699" y="59372"/>
                    <a:pt x="16797" y="59372"/>
                  </a:cubicBezTo>
                  <a:cubicBezTo>
                    <a:pt x="22650" y="59372"/>
                    <a:pt x="29527" y="59372"/>
                    <a:pt x="35380" y="59777"/>
                  </a:cubicBezTo>
                  <a:lnTo>
                    <a:pt x="35380" y="55589"/>
                  </a:lnTo>
                  <a:lnTo>
                    <a:pt x="32307" y="55589"/>
                  </a:lnTo>
                  <a:cubicBezTo>
                    <a:pt x="21479" y="55589"/>
                    <a:pt x="21186" y="54103"/>
                    <a:pt x="21186" y="49239"/>
                  </a:cubicBezTo>
                  <a:lnTo>
                    <a:pt x="21186" y="28434"/>
                  </a:lnTo>
                  <a:cubicBezTo>
                    <a:pt x="21186" y="15059"/>
                    <a:pt x="27332" y="3035"/>
                    <a:pt x="38453" y="3035"/>
                  </a:cubicBezTo>
                  <a:cubicBezTo>
                    <a:pt x="39478" y="3035"/>
                    <a:pt x="39770" y="3035"/>
                    <a:pt x="40063" y="3170"/>
                  </a:cubicBezTo>
                  <a:cubicBezTo>
                    <a:pt x="39624" y="3305"/>
                    <a:pt x="36697" y="4926"/>
                    <a:pt x="36697" y="8439"/>
                  </a:cubicBezTo>
                  <a:cubicBezTo>
                    <a:pt x="36697" y="12222"/>
                    <a:pt x="39770" y="14248"/>
                    <a:pt x="42990" y="14248"/>
                  </a:cubicBezTo>
                  <a:cubicBezTo>
                    <a:pt x="45623" y="14248"/>
                    <a:pt x="49282" y="12627"/>
                    <a:pt x="49282" y="8304"/>
                  </a:cubicBezTo>
                  <a:cubicBezTo>
                    <a:pt x="49282" y="3981"/>
                    <a:pt x="44746" y="63"/>
                    <a:pt x="38453" y="63"/>
                  </a:cubicBezTo>
                  <a:cubicBezTo>
                    <a:pt x="27771" y="63"/>
                    <a:pt x="22503" y="9114"/>
                    <a:pt x="20455" y="1492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9" name="Dowolny kształt: kształt 1358">
              <a:extLst>
                <a:ext uri="{FF2B5EF4-FFF2-40B4-BE49-F238E27FC236}">
                  <a16:creationId xmlns:a16="http://schemas.microsoft.com/office/drawing/2014/main" id="{2550E2BB-D4AC-98F6-B0B1-1C716FD3768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73825" y="4314108"/>
              <a:ext cx="56629" cy="62010"/>
            </a:xfrm>
            <a:custGeom>
              <a:avLst/>
              <a:gdLst>
                <a:gd name="connsiteX0" fmla="*/ 12411 w 56629"/>
                <a:gd name="connsiteY0" fmla="*/ 26542 h 62010"/>
                <a:gd name="connsiteX1" fmla="*/ 30555 w 56629"/>
                <a:gd name="connsiteY1" fmla="*/ 3035 h 62010"/>
                <a:gd name="connsiteX2" fmla="*/ 47091 w 56629"/>
                <a:gd name="connsiteY2" fmla="*/ 26542 h 62010"/>
                <a:gd name="connsiteX3" fmla="*/ 12411 w 56629"/>
                <a:gd name="connsiteY3" fmla="*/ 26542 h 62010"/>
                <a:gd name="connsiteX4" fmla="*/ 12264 w 56629"/>
                <a:gd name="connsiteY4" fmla="*/ 29379 h 62010"/>
                <a:gd name="connsiteX5" fmla="*/ 53090 w 56629"/>
                <a:gd name="connsiteY5" fmla="*/ 29379 h 62010"/>
                <a:gd name="connsiteX6" fmla="*/ 56748 w 56629"/>
                <a:gd name="connsiteY6" fmla="*/ 26542 h 62010"/>
                <a:gd name="connsiteX7" fmla="*/ 30555 w 56629"/>
                <a:gd name="connsiteY7" fmla="*/ 63 h 62010"/>
                <a:gd name="connsiteX8" fmla="*/ 119 w 56629"/>
                <a:gd name="connsiteY8" fmla="*/ 30866 h 62010"/>
                <a:gd name="connsiteX9" fmla="*/ 32311 w 56629"/>
                <a:gd name="connsiteY9" fmla="*/ 62074 h 62010"/>
                <a:gd name="connsiteX10" fmla="*/ 56748 w 56629"/>
                <a:gd name="connsiteY10" fmla="*/ 44511 h 62010"/>
                <a:gd name="connsiteX11" fmla="*/ 54846 w 56629"/>
                <a:gd name="connsiteY11" fmla="*/ 42889 h 62010"/>
                <a:gd name="connsiteX12" fmla="*/ 52944 w 56629"/>
                <a:gd name="connsiteY12" fmla="*/ 44781 h 62010"/>
                <a:gd name="connsiteX13" fmla="*/ 33189 w 56629"/>
                <a:gd name="connsiteY13" fmla="*/ 58696 h 62010"/>
                <a:gd name="connsiteX14" fmla="*/ 16654 w 56629"/>
                <a:gd name="connsiteY14" fmla="*/ 49644 h 62010"/>
                <a:gd name="connsiteX15" fmla="*/ 12264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11" y="26542"/>
                  </a:moveTo>
                  <a:cubicBezTo>
                    <a:pt x="13289" y="6412"/>
                    <a:pt x="25580" y="3035"/>
                    <a:pt x="30555" y="3035"/>
                  </a:cubicBezTo>
                  <a:cubicBezTo>
                    <a:pt x="45627" y="3035"/>
                    <a:pt x="47091" y="21273"/>
                    <a:pt x="47091" y="26542"/>
                  </a:cubicBezTo>
                  <a:lnTo>
                    <a:pt x="12411" y="26542"/>
                  </a:lnTo>
                  <a:close/>
                  <a:moveTo>
                    <a:pt x="12264" y="29379"/>
                  </a:moveTo>
                  <a:lnTo>
                    <a:pt x="53090" y="29379"/>
                  </a:lnTo>
                  <a:cubicBezTo>
                    <a:pt x="56309" y="29379"/>
                    <a:pt x="56748" y="29379"/>
                    <a:pt x="56748" y="26542"/>
                  </a:cubicBezTo>
                  <a:cubicBezTo>
                    <a:pt x="56748" y="13167"/>
                    <a:pt x="48847" y="63"/>
                    <a:pt x="30555" y="63"/>
                  </a:cubicBezTo>
                  <a:cubicBezTo>
                    <a:pt x="13581" y="63"/>
                    <a:pt x="119" y="13978"/>
                    <a:pt x="119" y="30866"/>
                  </a:cubicBezTo>
                  <a:cubicBezTo>
                    <a:pt x="119" y="48969"/>
                    <a:pt x="15483" y="62074"/>
                    <a:pt x="32311" y="62074"/>
                  </a:cubicBezTo>
                  <a:cubicBezTo>
                    <a:pt x="50164" y="62074"/>
                    <a:pt x="56748" y="47078"/>
                    <a:pt x="56748" y="44511"/>
                  </a:cubicBezTo>
                  <a:cubicBezTo>
                    <a:pt x="56748" y="43160"/>
                    <a:pt x="55578" y="42889"/>
                    <a:pt x="54846" y="42889"/>
                  </a:cubicBezTo>
                  <a:cubicBezTo>
                    <a:pt x="53529" y="42889"/>
                    <a:pt x="53237" y="43700"/>
                    <a:pt x="52944" y="44781"/>
                  </a:cubicBezTo>
                  <a:cubicBezTo>
                    <a:pt x="47822" y="58696"/>
                    <a:pt x="34653" y="58696"/>
                    <a:pt x="33189" y="58696"/>
                  </a:cubicBezTo>
                  <a:cubicBezTo>
                    <a:pt x="25873" y="58696"/>
                    <a:pt x="20020" y="54643"/>
                    <a:pt x="16654" y="49644"/>
                  </a:cubicBezTo>
                  <a:cubicBezTo>
                    <a:pt x="12264" y="43160"/>
                    <a:pt x="12264" y="34243"/>
                    <a:pt x="12264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0" name="Dowolny kształt: kształt 1359">
              <a:extLst>
                <a:ext uri="{FF2B5EF4-FFF2-40B4-BE49-F238E27FC236}">
                  <a16:creationId xmlns:a16="http://schemas.microsoft.com/office/drawing/2014/main" id="{F9BD265B-3853-7BB8-1BEF-8DB8689E94A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39592" y="4280873"/>
              <a:ext cx="32485" cy="93759"/>
            </a:xfrm>
            <a:custGeom>
              <a:avLst/>
              <a:gdLst>
                <a:gd name="connsiteX0" fmla="*/ 21195 w 32485"/>
                <a:gd name="connsiteY0" fmla="*/ 63 h 93759"/>
                <a:gd name="connsiteX1" fmla="*/ 123 w 32485"/>
                <a:gd name="connsiteY1" fmla="*/ 1549 h 93759"/>
                <a:gd name="connsiteX2" fmla="*/ 123 w 32485"/>
                <a:gd name="connsiteY2" fmla="*/ 5737 h 93759"/>
                <a:gd name="connsiteX3" fmla="*/ 11537 w 32485"/>
                <a:gd name="connsiteY3" fmla="*/ 13303 h 93759"/>
                <a:gd name="connsiteX4" fmla="*/ 11537 w 32485"/>
                <a:gd name="connsiteY4" fmla="*/ 83555 h 93759"/>
                <a:gd name="connsiteX5" fmla="*/ 123 w 32485"/>
                <a:gd name="connsiteY5" fmla="*/ 89634 h 93759"/>
                <a:gd name="connsiteX6" fmla="*/ 123 w 32485"/>
                <a:gd name="connsiteY6" fmla="*/ 93822 h 93759"/>
                <a:gd name="connsiteX7" fmla="*/ 16366 w 32485"/>
                <a:gd name="connsiteY7" fmla="*/ 93417 h 93759"/>
                <a:gd name="connsiteX8" fmla="*/ 32608 w 32485"/>
                <a:gd name="connsiteY8" fmla="*/ 93822 h 93759"/>
                <a:gd name="connsiteX9" fmla="*/ 32608 w 32485"/>
                <a:gd name="connsiteY9" fmla="*/ 89634 h 93759"/>
                <a:gd name="connsiteX10" fmla="*/ 21195 w 32485"/>
                <a:gd name="connsiteY10" fmla="*/ 83555 h 93759"/>
                <a:gd name="connsiteX11" fmla="*/ 21195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195" y="63"/>
                  </a:moveTo>
                  <a:lnTo>
                    <a:pt x="123" y="1549"/>
                  </a:lnTo>
                  <a:lnTo>
                    <a:pt x="123" y="5737"/>
                  </a:lnTo>
                  <a:cubicBezTo>
                    <a:pt x="10366" y="5737"/>
                    <a:pt x="11537" y="6683"/>
                    <a:pt x="11537" y="13303"/>
                  </a:cubicBezTo>
                  <a:lnTo>
                    <a:pt x="11537" y="83555"/>
                  </a:lnTo>
                  <a:cubicBezTo>
                    <a:pt x="11537" y="89634"/>
                    <a:pt x="9927" y="89634"/>
                    <a:pt x="123" y="89634"/>
                  </a:cubicBezTo>
                  <a:lnTo>
                    <a:pt x="123" y="93822"/>
                  </a:lnTo>
                  <a:cubicBezTo>
                    <a:pt x="4952" y="93687"/>
                    <a:pt x="12708" y="93417"/>
                    <a:pt x="16366" y="93417"/>
                  </a:cubicBezTo>
                  <a:cubicBezTo>
                    <a:pt x="20024" y="93417"/>
                    <a:pt x="27194" y="93687"/>
                    <a:pt x="32608" y="93822"/>
                  </a:cubicBezTo>
                  <a:lnTo>
                    <a:pt x="32608" y="89634"/>
                  </a:lnTo>
                  <a:cubicBezTo>
                    <a:pt x="22804" y="89634"/>
                    <a:pt x="21195" y="89634"/>
                    <a:pt x="21195" y="83555"/>
                  </a:cubicBezTo>
                  <a:lnTo>
                    <a:pt x="2119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1" name="Dowolny kształt: kształt 1360">
              <a:extLst>
                <a:ext uri="{FF2B5EF4-FFF2-40B4-BE49-F238E27FC236}">
                  <a16:creationId xmlns:a16="http://schemas.microsoft.com/office/drawing/2014/main" id="{0F491C18-3DCC-10E0-510E-BBEC4CD0D62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81556" y="4314108"/>
              <a:ext cx="65994" cy="62010"/>
            </a:xfrm>
            <a:custGeom>
              <a:avLst/>
              <a:gdLst>
                <a:gd name="connsiteX0" fmla="*/ 42708 w 65994"/>
                <a:gd name="connsiteY0" fmla="*/ 50320 h 62010"/>
                <a:gd name="connsiteX1" fmla="*/ 54122 w 65994"/>
                <a:gd name="connsiteY1" fmla="*/ 61398 h 62010"/>
                <a:gd name="connsiteX2" fmla="*/ 66121 w 65994"/>
                <a:gd name="connsiteY2" fmla="*/ 48564 h 62010"/>
                <a:gd name="connsiteX3" fmla="*/ 66121 w 65994"/>
                <a:gd name="connsiteY3" fmla="*/ 40998 h 62010"/>
                <a:gd name="connsiteX4" fmla="*/ 62462 w 65994"/>
                <a:gd name="connsiteY4" fmla="*/ 40998 h 62010"/>
                <a:gd name="connsiteX5" fmla="*/ 62462 w 65994"/>
                <a:gd name="connsiteY5" fmla="*/ 48564 h 62010"/>
                <a:gd name="connsiteX6" fmla="*/ 57195 w 65994"/>
                <a:gd name="connsiteY6" fmla="*/ 57210 h 62010"/>
                <a:gd name="connsiteX7" fmla="*/ 51780 w 65994"/>
                <a:gd name="connsiteY7" fmla="*/ 50455 h 62010"/>
                <a:gd name="connsiteX8" fmla="*/ 51780 w 65994"/>
                <a:gd name="connsiteY8" fmla="*/ 23435 h 62010"/>
                <a:gd name="connsiteX9" fmla="*/ 46513 w 65994"/>
                <a:gd name="connsiteY9" fmla="*/ 7493 h 62010"/>
                <a:gd name="connsiteX10" fmla="*/ 26465 w 65994"/>
                <a:gd name="connsiteY10" fmla="*/ 63 h 62010"/>
                <a:gd name="connsiteX11" fmla="*/ 4370 w 65994"/>
                <a:gd name="connsiteY11" fmla="*/ 15329 h 62010"/>
                <a:gd name="connsiteX12" fmla="*/ 11101 w 65994"/>
                <a:gd name="connsiteY12" fmla="*/ 21679 h 62010"/>
                <a:gd name="connsiteX13" fmla="*/ 17832 w 65994"/>
                <a:gd name="connsiteY13" fmla="*/ 15464 h 62010"/>
                <a:gd name="connsiteX14" fmla="*/ 10369 w 65994"/>
                <a:gd name="connsiteY14" fmla="*/ 9250 h 62010"/>
                <a:gd name="connsiteX15" fmla="*/ 26173 w 65994"/>
                <a:gd name="connsiteY15" fmla="*/ 3035 h 62010"/>
                <a:gd name="connsiteX16" fmla="*/ 41684 w 65994"/>
                <a:gd name="connsiteY16" fmla="*/ 20328 h 62010"/>
                <a:gd name="connsiteX17" fmla="*/ 41684 w 65994"/>
                <a:gd name="connsiteY17" fmla="*/ 25326 h 62010"/>
                <a:gd name="connsiteX18" fmla="*/ 14759 w 65994"/>
                <a:gd name="connsiteY18" fmla="*/ 30190 h 62010"/>
                <a:gd name="connsiteX19" fmla="*/ 126 w 65994"/>
                <a:gd name="connsiteY19" fmla="*/ 47753 h 62010"/>
                <a:gd name="connsiteX20" fmla="*/ 23539 w 65994"/>
                <a:gd name="connsiteY20" fmla="*/ 62074 h 62010"/>
                <a:gd name="connsiteX21" fmla="*/ 42708 w 65994"/>
                <a:gd name="connsiteY21" fmla="*/ 50320 h 62010"/>
                <a:gd name="connsiteX22" fmla="*/ 41684 w 65994"/>
                <a:gd name="connsiteY22" fmla="*/ 28164 h 62010"/>
                <a:gd name="connsiteX23" fmla="*/ 41684 w 65994"/>
                <a:gd name="connsiteY23" fmla="*/ 41674 h 62010"/>
                <a:gd name="connsiteX24" fmla="*/ 24563 w 65994"/>
                <a:gd name="connsiteY24" fmla="*/ 59101 h 62010"/>
                <a:gd name="connsiteX25" fmla="*/ 11393 w 65994"/>
                <a:gd name="connsiteY25" fmla="*/ 47618 h 62010"/>
                <a:gd name="connsiteX26" fmla="*/ 41684 w 65994"/>
                <a:gd name="connsiteY26" fmla="*/ 28164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994" h="62010">
                  <a:moveTo>
                    <a:pt x="42708" y="50320"/>
                  </a:moveTo>
                  <a:cubicBezTo>
                    <a:pt x="43293" y="55724"/>
                    <a:pt x="47244" y="61398"/>
                    <a:pt x="54122" y="61398"/>
                  </a:cubicBezTo>
                  <a:cubicBezTo>
                    <a:pt x="57195" y="61398"/>
                    <a:pt x="66121" y="59507"/>
                    <a:pt x="66121" y="48564"/>
                  </a:cubicBezTo>
                  <a:lnTo>
                    <a:pt x="66121" y="40998"/>
                  </a:lnTo>
                  <a:lnTo>
                    <a:pt x="62462" y="40998"/>
                  </a:lnTo>
                  <a:lnTo>
                    <a:pt x="62462" y="48564"/>
                  </a:lnTo>
                  <a:cubicBezTo>
                    <a:pt x="62462" y="56399"/>
                    <a:pt x="58804" y="57210"/>
                    <a:pt x="57195" y="57210"/>
                  </a:cubicBezTo>
                  <a:cubicBezTo>
                    <a:pt x="52366" y="57210"/>
                    <a:pt x="51780" y="51131"/>
                    <a:pt x="51780" y="50455"/>
                  </a:cubicBezTo>
                  <a:lnTo>
                    <a:pt x="51780" y="23435"/>
                  </a:lnTo>
                  <a:cubicBezTo>
                    <a:pt x="51780" y="17761"/>
                    <a:pt x="51780" y="12492"/>
                    <a:pt x="46513" y="7493"/>
                  </a:cubicBezTo>
                  <a:cubicBezTo>
                    <a:pt x="40806" y="2224"/>
                    <a:pt x="33489" y="63"/>
                    <a:pt x="26465" y="63"/>
                  </a:cubicBezTo>
                  <a:cubicBezTo>
                    <a:pt x="14466" y="63"/>
                    <a:pt x="4370" y="6412"/>
                    <a:pt x="4370" y="15329"/>
                  </a:cubicBezTo>
                  <a:cubicBezTo>
                    <a:pt x="4370" y="19382"/>
                    <a:pt x="7296" y="21679"/>
                    <a:pt x="11101" y="21679"/>
                  </a:cubicBezTo>
                  <a:cubicBezTo>
                    <a:pt x="15198" y="21679"/>
                    <a:pt x="17832" y="18977"/>
                    <a:pt x="17832" y="15464"/>
                  </a:cubicBezTo>
                  <a:cubicBezTo>
                    <a:pt x="17832" y="13843"/>
                    <a:pt x="17100" y="9385"/>
                    <a:pt x="10369" y="9250"/>
                  </a:cubicBezTo>
                  <a:cubicBezTo>
                    <a:pt x="14320" y="4521"/>
                    <a:pt x="21490" y="3035"/>
                    <a:pt x="26173" y="3035"/>
                  </a:cubicBezTo>
                  <a:cubicBezTo>
                    <a:pt x="33343" y="3035"/>
                    <a:pt x="41684" y="8304"/>
                    <a:pt x="41684" y="20328"/>
                  </a:cubicBezTo>
                  <a:lnTo>
                    <a:pt x="41684" y="25326"/>
                  </a:lnTo>
                  <a:cubicBezTo>
                    <a:pt x="34221" y="25732"/>
                    <a:pt x="23978" y="26137"/>
                    <a:pt x="14759" y="30190"/>
                  </a:cubicBezTo>
                  <a:cubicBezTo>
                    <a:pt x="3784" y="34783"/>
                    <a:pt x="126" y="41809"/>
                    <a:pt x="126" y="47753"/>
                  </a:cubicBezTo>
                  <a:cubicBezTo>
                    <a:pt x="126" y="58696"/>
                    <a:pt x="14320" y="62074"/>
                    <a:pt x="23539" y="62074"/>
                  </a:cubicBezTo>
                  <a:cubicBezTo>
                    <a:pt x="33197" y="62074"/>
                    <a:pt x="39928" y="56670"/>
                    <a:pt x="42708" y="50320"/>
                  </a:cubicBezTo>
                  <a:close/>
                  <a:moveTo>
                    <a:pt x="41684" y="28164"/>
                  </a:moveTo>
                  <a:lnTo>
                    <a:pt x="41684" y="41674"/>
                  </a:lnTo>
                  <a:cubicBezTo>
                    <a:pt x="41684" y="54508"/>
                    <a:pt x="31148" y="59101"/>
                    <a:pt x="24563" y="59101"/>
                  </a:cubicBezTo>
                  <a:cubicBezTo>
                    <a:pt x="17393" y="59101"/>
                    <a:pt x="11393" y="54373"/>
                    <a:pt x="11393" y="47618"/>
                  </a:cubicBezTo>
                  <a:cubicBezTo>
                    <a:pt x="11393" y="40187"/>
                    <a:pt x="17539" y="28974"/>
                    <a:pt x="41684" y="281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2" name="Dowolny kształt: kształt 1361">
              <a:extLst>
                <a:ext uri="{FF2B5EF4-FFF2-40B4-BE49-F238E27FC236}">
                  <a16:creationId xmlns:a16="http://schemas.microsoft.com/office/drawing/2014/main" id="{A96A2BF4-6415-9B0D-1A6F-6C9169559C9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51356" y="4291546"/>
              <a:ext cx="45801" cy="84572"/>
            </a:xfrm>
            <a:custGeom>
              <a:avLst/>
              <a:gdLst>
                <a:gd name="connsiteX0" fmla="*/ 22666 w 45801"/>
                <a:gd name="connsiteY0" fmla="*/ 29109 h 84572"/>
                <a:gd name="connsiteX1" fmla="*/ 43591 w 45801"/>
                <a:gd name="connsiteY1" fmla="*/ 29109 h 84572"/>
                <a:gd name="connsiteX2" fmla="*/ 43591 w 45801"/>
                <a:gd name="connsiteY2" fmla="*/ 24921 h 84572"/>
                <a:gd name="connsiteX3" fmla="*/ 22666 w 45801"/>
                <a:gd name="connsiteY3" fmla="*/ 24921 h 84572"/>
                <a:gd name="connsiteX4" fmla="*/ 22666 w 45801"/>
                <a:gd name="connsiteY4" fmla="*/ 63 h 84572"/>
                <a:gd name="connsiteX5" fmla="*/ 19008 w 45801"/>
                <a:gd name="connsiteY5" fmla="*/ 63 h 84572"/>
                <a:gd name="connsiteX6" fmla="*/ 131 w 45801"/>
                <a:gd name="connsiteY6" fmla="*/ 26137 h 84572"/>
                <a:gd name="connsiteX7" fmla="*/ 131 w 45801"/>
                <a:gd name="connsiteY7" fmla="*/ 29109 h 84572"/>
                <a:gd name="connsiteX8" fmla="*/ 12569 w 45801"/>
                <a:gd name="connsiteY8" fmla="*/ 29109 h 84572"/>
                <a:gd name="connsiteX9" fmla="*/ 12569 w 45801"/>
                <a:gd name="connsiteY9" fmla="*/ 66397 h 84572"/>
                <a:gd name="connsiteX10" fmla="*/ 31446 w 45801"/>
                <a:gd name="connsiteY10" fmla="*/ 84635 h 84572"/>
                <a:gd name="connsiteX11" fmla="*/ 45932 w 45801"/>
                <a:gd name="connsiteY11" fmla="*/ 66397 h 84572"/>
                <a:gd name="connsiteX12" fmla="*/ 45932 w 45801"/>
                <a:gd name="connsiteY12" fmla="*/ 58696 h 84572"/>
                <a:gd name="connsiteX13" fmla="*/ 42274 w 45801"/>
                <a:gd name="connsiteY13" fmla="*/ 58696 h 84572"/>
                <a:gd name="connsiteX14" fmla="*/ 42274 w 45801"/>
                <a:gd name="connsiteY14" fmla="*/ 66127 h 84572"/>
                <a:gd name="connsiteX15" fmla="*/ 32470 w 45801"/>
                <a:gd name="connsiteY15" fmla="*/ 81258 h 84572"/>
                <a:gd name="connsiteX16" fmla="*/ 22666 w 45801"/>
                <a:gd name="connsiteY16" fmla="*/ 66667 h 84572"/>
                <a:gd name="connsiteX17" fmla="*/ 22666 w 45801"/>
                <a:gd name="connsiteY17" fmla="*/ 29109 h 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01" h="84572">
                  <a:moveTo>
                    <a:pt x="22666" y="29109"/>
                  </a:moveTo>
                  <a:lnTo>
                    <a:pt x="43591" y="29109"/>
                  </a:lnTo>
                  <a:lnTo>
                    <a:pt x="43591" y="24921"/>
                  </a:lnTo>
                  <a:lnTo>
                    <a:pt x="22666" y="24921"/>
                  </a:lnTo>
                  <a:lnTo>
                    <a:pt x="22666" y="63"/>
                  </a:lnTo>
                  <a:lnTo>
                    <a:pt x="19008" y="63"/>
                  </a:lnTo>
                  <a:cubicBezTo>
                    <a:pt x="18861" y="11141"/>
                    <a:pt x="14471" y="25597"/>
                    <a:pt x="131" y="26137"/>
                  </a:cubicBezTo>
                  <a:lnTo>
                    <a:pt x="131" y="29109"/>
                  </a:lnTo>
                  <a:lnTo>
                    <a:pt x="12569" y="29109"/>
                  </a:lnTo>
                  <a:lnTo>
                    <a:pt x="12569" y="66397"/>
                  </a:lnTo>
                  <a:cubicBezTo>
                    <a:pt x="12569" y="83014"/>
                    <a:pt x="26178" y="84635"/>
                    <a:pt x="31446" y="84635"/>
                  </a:cubicBezTo>
                  <a:cubicBezTo>
                    <a:pt x="41835" y="84635"/>
                    <a:pt x="45932" y="75043"/>
                    <a:pt x="45932" y="66397"/>
                  </a:cubicBezTo>
                  <a:lnTo>
                    <a:pt x="45932" y="58696"/>
                  </a:lnTo>
                  <a:lnTo>
                    <a:pt x="42274" y="58696"/>
                  </a:lnTo>
                  <a:lnTo>
                    <a:pt x="42274" y="66127"/>
                  </a:lnTo>
                  <a:cubicBezTo>
                    <a:pt x="42274" y="76124"/>
                    <a:pt x="37884" y="81258"/>
                    <a:pt x="32470" y="81258"/>
                  </a:cubicBezTo>
                  <a:cubicBezTo>
                    <a:pt x="22666" y="81258"/>
                    <a:pt x="22666" y="68964"/>
                    <a:pt x="22666" y="66667"/>
                  </a:cubicBezTo>
                  <a:lnTo>
                    <a:pt x="22666" y="2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3" name="Dowolny kształt: kształt 1362">
              <a:extLst>
                <a:ext uri="{FF2B5EF4-FFF2-40B4-BE49-F238E27FC236}">
                  <a16:creationId xmlns:a16="http://schemas.microsoft.com/office/drawing/2014/main" id="{9F5076B8-5D8F-C9B3-A2E5-D64B401C85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10311" y="4284251"/>
              <a:ext cx="31314" cy="90381"/>
            </a:xfrm>
            <a:custGeom>
              <a:avLst/>
              <a:gdLst>
                <a:gd name="connsiteX0" fmla="*/ 21206 w 31314"/>
                <a:gd name="connsiteY0" fmla="*/ 30730 h 90381"/>
                <a:gd name="connsiteX1" fmla="*/ 720 w 31314"/>
                <a:gd name="connsiteY1" fmla="*/ 32217 h 90381"/>
                <a:gd name="connsiteX2" fmla="*/ 720 w 31314"/>
                <a:gd name="connsiteY2" fmla="*/ 36405 h 90381"/>
                <a:gd name="connsiteX3" fmla="*/ 11549 w 31314"/>
                <a:gd name="connsiteY3" fmla="*/ 43835 h 90381"/>
                <a:gd name="connsiteX4" fmla="*/ 11549 w 31314"/>
                <a:gd name="connsiteY4" fmla="*/ 80177 h 90381"/>
                <a:gd name="connsiteX5" fmla="*/ 135 w 31314"/>
                <a:gd name="connsiteY5" fmla="*/ 86257 h 90381"/>
                <a:gd name="connsiteX6" fmla="*/ 135 w 31314"/>
                <a:gd name="connsiteY6" fmla="*/ 90445 h 90381"/>
                <a:gd name="connsiteX7" fmla="*/ 16231 w 31314"/>
                <a:gd name="connsiteY7" fmla="*/ 90039 h 90381"/>
                <a:gd name="connsiteX8" fmla="*/ 31449 w 31314"/>
                <a:gd name="connsiteY8" fmla="*/ 90445 h 90381"/>
                <a:gd name="connsiteX9" fmla="*/ 31449 w 31314"/>
                <a:gd name="connsiteY9" fmla="*/ 86257 h 90381"/>
                <a:gd name="connsiteX10" fmla="*/ 21206 w 31314"/>
                <a:gd name="connsiteY10" fmla="*/ 80312 h 90381"/>
                <a:gd name="connsiteX11" fmla="*/ 21206 w 31314"/>
                <a:gd name="connsiteY11" fmla="*/ 30730 h 90381"/>
                <a:gd name="connsiteX12" fmla="*/ 21792 w 31314"/>
                <a:gd name="connsiteY12" fmla="*/ 7223 h 90381"/>
                <a:gd name="connsiteX13" fmla="*/ 14036 w 31314"/>
                <a:gd name="connsiteY13" fmla="*/ 63 h 90381"/>
                <a:gd name="connsiteX14" fmla="*/ 6281 w 31314"/>
                <a:gd name="connsiteY14" fmla="*/ 7223 h 90381"/>
                <a:gd name="connsiteX15" fmla="*/ 14036 w 31314"/>
                <a:gd name="connsiteY15" fmla="*/ 14383 h 90381"/>
                <a:gd name="connsiteX16" fmla="*/ 21792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206" y="30730"/>
                  </a:moveTo>
                  <a:lnTo>
                    <a:pt x="720" y="32217"/>
                  </a:lnTo>
                  <a:lnTo>
                    <a:pt x="720" y="36405"/>
                  </a:lnTo>
                  <a:cubicBezTo>
                    <a:pt x="10232" y="36405"/>
                    <a:pt x="11549" y="37215"/>
                    <a:pt x="11549" y="43835"/>
                  </a:cubicBezTo>
                  <a:lnTo>
                    <a:pt x="11549" y="80177"/>
                  </a:lnTo>
                  <a:cubicBezTo>
                    <a:pt x="11549" y="86257"/>
                    <a:pt x="9939" y="86257"/>
                    <a:pt x="135" y="86257"/>
                  </a:cubicBezTo>
                  <a:lnTo>
                    <a:pt x="135" y="90445"/>
                  </a:lnTo>
                  <a:cubicBezTo>
                    <a:pt x="4817" y="90310"/>
                    <a:pt x="12719" y="90039"/>
                    <a:pt x="16231" y="90039"/>
                  </a:cubicBezTo>
                  <a:cubicBezTo>
                    <a:pt x="21353" y="90039"/>
                    <a:pt x="26474" y="90310"/>
                    <a:pt x="31449" y="90445"/>
                  </a:cubicBezTo>
                  <a:lnTo>
                    <a:pt x="31449" y="86257"/>
                  </a:lnTo>
                  <a:cubicBezTo>
                    <a:pt x="21792" y="86257"/>
                    <a:pt x="21206" y="85581"/>
                    <a:pt x="21206" y="80312"/>
                  </a:cubicBezTo>
                  <a:lnTo>
                    <a:pt x="21206" y="30730"/>
                  </a:lnTo>
                  <a:close/>
                  <a:moveTo>
                    <a:pt x="21792" y="7223"/>
                  </a:moveTo>
                  <a:cubicBezTo>
                    <a:pt x="21792" y="2900"/>
                    <a:pt x="18133" y="63"/>
                    <a:pt x="14036" y="63"/>
                  </a:cubicBezTo>
                  <a:cubicBezTo>
                    <a:pt x="9500" y="63"/>
                    <a:pt x="6281" y="3710"/>
                    <a:pt x="6281" y="7223"/>
                  </a:cubicBezTo>
                  <a:cubicBezTo>
                    <a:pt x="6281" y="10871"/>
                    <a:pt x="9500" y="14383"/>
                    <a:pt x="14036" y="14383"/>
                  </a:cubicBezTo>
                  <a:cubicBezTo>
                    <a:pt x="18133" y="14383"/>
                    <a:pt x="21792" y="11546"/>
                    <a:pt x="21792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4" name="Dowolny kształt: kształt 1363">
              <a:extLst>
                <a:ext uri="{FF2B5EF4-FFF2-40B4-BE49-F238E27FC236}">
                  <a16:creationId xmlns:a16="http://schemas.microsoft.com/office/drawing/2014/main" id="{5D80F58C-D4E6-D047-0BD3-4215EE8E97A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50226" y="4314108"/>
              <a:ext cx="64823" cy="62010"/>
            </a:xfrm>
            <a:custGeom>
              <a:avLst/>
              <a:gdLst>
                <a:gd name="connsiteX0" fmla="*/ 64962 w 64823"/>
                <a:gd name="connsiteY0" fmla="*/ 31676 h 62010"/>
                <a:gd name="connsiteX1" fmla="*/ 32623 w 64823"/>
                <a:gd name="connsiteY1" fmla="*/ 63 h 62010"/>
                <a:gd name="connsiteX2" fmla="*/ 138 w 64823"/>
                <a:gd name="connsiteY2" fmla="*/ 31676 h 62010"/>
                <a:gd name="connsiteX3" fmla="*/ 32477 w 64823"/>
                <a:gd name="connsiteY3" fmla="*/ 62074 h 62010"/>
                <a:gd name="connsiteX4" fmla="*/ 64962 w 64823"/>
                <a:gd name="connsiteY4" fmla="*/ 31676 h 62010"/>
                <a:gd name="connsiteX5" fmla="*/ 32623 w 64823"/>
                <a:gd name="connsiteY5" fmla="*/ 58696 h 62010"/>
                <a:gd name="connsiteX6" fmla="*/ 15941 w 64823"/>
                <a:gd name="connsiteY6" fmla="*/ 49644 h 62010"/>
                <a:gd name="connsiteX7" fmla="*/ 12283 w 64823"/>
                <a:gd name="connsiteY7" fmla="*/ 30595 h 62010"/>
                <a:gd name="connsiteX8" fmla="*/ 15795 w 64823"/>
                <a:gd name="connsiteY8" fmla="*/ 12087 h 62010"/>
                <a:gd name="connsiteX9" fmla="*/ 32477 w 64823"/>
                <a:gd name="connsiteY9" fmla="*/ 3035 h 62010"/>
                <a:gd name="connsiteX10" fmla="*/ 49012 w 64823"/>
                <a:gd name="connsiteY10" fmla="*/ 11816 h 62010"/>
                <a:gd name="connsiteX11" fmla="*/ 52816 w 64823"/>
                <a:gd name="connsiteY11" fmla="*/ 30595 h 62010"/>
                <a:gd name="connsiteX12" fmla="*/ 49597 w 64823"/>
                <a:gd name="connsiteY12" fmla="*/ 48699 h 62010"/>
                <a:gd name="connsiteX13" fmla="*/ 32623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62" y="31676"/>
                  </a:moveTo>
                  <a:cubicBezTo>
                    <a:pt x="64962" y="14383"/>
                    <a:pt x="50329" y="63"/>
                    <a:pt x="32623" y="63"/>
                  </a:cubicBezTo>
                  <a:cubicBezTo>
                    <a:pt x="14332" y="63"/>
                    <a:pt x="138" y="14789"/>
                    <a:pt x="138" y="31676"/>
                  </a:cubicBezTo>
                  <a:cubicBezTo>
                    <a:pt x="138" y="49104"/>
                    <a:pt x="15356" y="62074"/>
                    <a:pt x="32477" y="62074"/>
                  </a:cubicBezTo>
                  <a:cubicBezTo>
                    <a:pt x="50182" y="62074"/>
                    <a:pt x="64962" y="48834"/>
                    <a:pt x="64962" y="31676"/>
                  </a:cubicBezTo>
                  <a:close/>
                  <a:moveTo>
                    <a:pt x="32623" y="58696"/>
                  </a:moveTo>
                  <a:cubicBezTo>
                    <a:pt x="26331" y="58696"/>
                    <a:pt x="19892" y="55859"/>
                    <a:pt x="15941" y="49644"/>
                  </a:cubicBezTo>
                  <a:cubicBezTo>
                    <a:pt x="12283" y="43700"/>
                    <a:pt x="12283" y="35459"/>
                    <a:pt x="12283" y="30595"/>
                  </a:cubicBezTo>
                  <a:cubicBezTo>
                    <a:pt x="12283" y="25326"/>
                    <a:pt x="12283" y="18031"/>
                    <a:pt x="15795" y="12087"/>
                  </a:cubicBezTo>
                  <a:cubicBezTo>
                    <a:pt x="19746" y="5872"/>
                    <a:pt x="26623" y="3035"/>
                    <a:pt x="32477" y="3035"/>
                  </a:cubicBezTo>
                  <a:cubicBezTo>
                    <a:pt x="38915" y="3035"/>
                    <a:pt x="45207" y="6007"/>
                    <a:pt x="49012" y="11816"/>
                  </a:cubicBezTo>
                  <a:cubicBezTo>
                    <a:pt x="52816" y="17626"/>
                    <a:pt x="52816" y="25462"/>
                    <a:pt x="52816" y="30595"/>
                  </a:cubicBezTo>
                  <a:cubicBezTo>
                    <a:pt x="52816" y="35459"/>
                    <a:pt x="52816" y="42754"/>
                    <a:pt x="49597" y="48699"/>
                  </a:cubicBezTo>
                  <a:cubicBezTo>
                    <a:pt x="46378" y="54778"/>
                    <a:pt x="39939" y="58696"/>
                    <a:pt x="32623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5" name="Dowolny kształt: kształt 1364">
              <a:extLst>
                <a:ext uri="{FF2B5EF4-FFF2-40B4-BE49-F238E27FC236}">
                  <a16:creationId xmlns:a16="http://schemas.microsoft.com/office/drawing/2014/main" id="{90137554-BA06-A86E-9B32-391D484EFA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23977" y="4314919"/>
              <a:ext cx="73603" cy="59714"/>
            </a:xfrm>
            <a:custGeom>
              <a:avLst/>
              <a:gdLst>
                <a:gd name="connsiteX0" fmla="*/ 11556 w 73603"/>
                <a:gd name="connsiteY0" fmla="*/ 13303 h 59714"/>
                <a:gd name="connsiteX1" fmla="*/ 11556 w 73603"/>
                <a:gd name="connsiteY1" fmla="*/ 49509 h 59714"/>
                <a:gd name="connsiteX2" fmla="*/ 143 w 73603"/>
                <a:gd name="connsiteY2" fmla="*/ 55589 h 59714"/>
                <a:gd name="connsiteX3" fmla="*/ 143 w 73603"/>
                <a:gd name="connsiteY3" fmla="*/ 59777 h 59714"/>
                <a:gd name="connsiteX4" fmla="*/ 16678 w 73603"/>
                <a:gd name="connsiteY4" fmla="*/ 59372 h 59714"/>
                <a:gd name="connsiteX5" fmla="*/ 33067 w 73603"/>
                <a:gd name="connsiteY5" fmla="*/ 59777 h 59714"/>
                <a:gd name="connsiteX6" fmla="*/ 33067 w 73603"/>
                <a:gd name="connsiteY6" fmla="*/ 55589 h 59714"/>
                <a:gd name="connsiteX7" fmla="*/ 21653 w 73603"/>
                <a:gd name="connsiteY7" fmla="*/ 49509 h 59714"/>
                <a:gd name="connsiteX8" fmla="*/ 21653 w 73603"/>
                <a:gd name="connsiteY8" fmla="*/ 24651 h 59714"/>
                <a:gd name="connsiteX9" fmla="*/ 41408 w 73603"/>
                <a:gd name="connsiteY9" fmla="*/ 3035 h 59714"/>
                <a:gd name="connsiteX10" fmla="*/ 52236 w 73603"/>
                <a:gd name="connsiteY10" fmla="*/ 18031 h 59714"/>
                <a:gd name="connsiteX11" fmla="*/ 52236 w 73603"/>
                <a:gd name="connsiteY11" fmla="*/ 49509 h 59714"/>
                <a:gd name="connsiteX12" fmla="*/ 40822 w 73603"/>
                <a:gd name="connsiteY12" fmla="*/ 55589 h 59714"/>
                <a:gd name="connsiteX13" fmla="*/ 40822 w 73603"/>
                <a:gd name="connsiteY13" fmla="*/ 59777 h 59714"/>
                <a:gd name="connsiteX14" fmla="*/ 57358 w 73603"/>
                <a:gd name="connsiteY14" fmla="*/ 59372 h 59714"/>
                <a:gd name="connsiteX15" fmla="*/ 73746 w 73603"/>
                <a:gd name="connsiteY15" fmla="*/ 59777 h 59714"/>
                <a:gd name="connsiteX16" fmla="*/ 73746 w 73603"/>
                <a:gd name="connsiteY16" fmla="*/ 55589 h 59714"/>
                <a:gd name="connsiteX17" fmla="*/ 62333 w 73603"/>
                <a:gd name="connsiteY17" fmla="*/ 51536 h 59714"/>
                <a:gd name="connsiteX18" fmla="*/ 62333 w 73603"/>
                <a:gd name="connsiteY18" fmla="*/ 25732 h 59714"/>
                <a:gd name="connsiteX19" fmla="*/ 57797 w 73603"/>
                <a:gd name="connsiteY19" fmla="*/ 5061 h 59714"/>
                <a:gd name="connsiteX20" fmla="*/ 42432 w 73603"/>
                <a:gd name="connsiteY20" fmla="*/ 63 h 59714"/>
                <a:gd name="connsiteX21" fmla="*/ 20775 w 73603"/>
                <a:gd name="connsiteY21" fmla="*/ 14248 h 59714"/>
                <a:gd name="connsiteX22" fmla="*/ 20775 w 73603"/>
                <a:gd name="connsiteY22" fmla="*/ 63 h 59714"/>
                <a:gd name="connsiteX23" fmla="*/ 143 w 73603"/>
                <a:gd name="connsiteY23" fmla="*/ 1549 h 59714"/>
                <a:gd name="connsiteX24" fmla="*/ 143 w 73603"/>
                <a:gd name="connsiteY24" fmla="*/ 5737 h 59714"/>
                <a:gd name="connsiteX25" fmla="*/ 11556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556" y="13303"/>
                  </a:moveTo>
                  <a:lnTo>
                    <a:pt x="11556" y="49509"/>
                  </a:lnTo>
                  <a:cubicBezTo>
                    <a:pt x="11556" y="55589"/>
                    <a:pt x="9947" y="55589"/>
                    <a:pt x="143" y="55589"/>
                  </a:cubicBezTo>
                  <a:lnTo>
                    <a:pt x="143" y="59777"/>
                  </a:lnTo>
                  <a:cubicBezTo>
                    <a:pt x="5264" y="59642"/>
                    <a:pt x="12727" y="59372"/>
                    <a:pt x="16678" y="59372"/>
                  </a:cubicBezTo>
                  <a:cubicBezTo>
                    <a:pt x="20482" y="59372"/>
                    <a:pt x="28092" y="59642"/>
                    <a:pt x="33067" y="59777"/>
                  </a:cubicBezTo>
                  <a:lnTo>
                    <a:pt x="33067" y="55589"/>
                  </a:lnTo>
                  <a:cubicBezTo>
                    <a:pt x="23263" y="55589"/>
                    <a:pt x="21653" y="55589"/>
                    <a:pt x="21653" y="49509"/>
                  </a:cubicBezTo>
                  <a:lnTo>
                    <a:pt x="21653" y="24651"/>
                  </a:lnTo>
                  <a:cubicBezTo>
                    <a:pt x="21653" y="10601"/>
                    <a:pt x="32043" y="3035"/>
                    <a:pt x="41408" y="3035"/>
                  </a:cubicBezTo>
                  <a:cubicBezTo>
                    <a:pt x="50626" y="3035"/>
                    <a:pt x="52236" y="10330"/>
                    <a:pt x="52236" y="18031"/>
                  </a:cubicBezTo>
                  <a:lnTo>
                    <a:pt x="52236" y="49509"/>
                  </a:lnTo>
                  <a:cubicBezTo>
                    <a:pt x="52236" y="55589"/>
                    <a:pt x="50626" y="55589"/>
                    <a:pt x="40822" y="55589"/>
                  </a:cubicBezTo>
                  <a:lnTo>
                    <a:pt x="40822" y="59777"/>
                  </a:lnTo>
                  <a:cubicBezTo>
                    <a:pt x="45944" y="59642"/>
                    <a:pt x="53407" y="59372"/>
                    <a:pt x="57358" y="59372"/>
                  </a:cubicBezTo>
                  <a:cubicBezTo>
                    <a:pt x="61162" y="59372"/>
                    <a:pt x="68771" y="59642"/>
                    <a:pt x="73746" y="59777"/>
                  </a:cubicBezTo>
                  <a:lnTo>
                    <a:pt x="73746" y="55589"/>
                  </a:lnTo>
                  <a:cubicBezTo>
                    <a:pt x="66137" y="55589"/>
                    <a:pt x="62479" y="55589"/>
                    <a:pt x="62333" y="51536"/>
                  </a:cubicBezTo>
                  <a:lnTo>
                    <a:pt x="62333" y="25732"/>
                  </a:lnTo>
                  <a:cubicBezTo>
                    <a:pt x="62333" y="14113"/>
                    <a:pt x="62333" y="9925"/>
                    <a:pt x="57797" y="5061"/>
                  </a:cubicBezTo>
                  <a:cubicBezTo>
                    <a:pt x="55748" y="2765"/>
                    <a:pt x="50919" y="63"/>
                    <a:pt x="42432" y="63"/>
                  </a:cubicBezTo>
                  <a:cubicBezTo>
                    <a:pt x="31750" y="63"/>
                    <a:pt x="24872" y="5872"/>
                    <a:pt x="20775" y="14248"/>
                  </a:cubicBezTo>
                  <a:lnTo>
                    <a:pt x="20775" y="63"/>
                  </a:lnTo>
                  <a:lnTo>
                    <a:pt x="143" y="1549"/>
                  </a:lnTo>
                  <a:lnTo>
                    <a:pt x="143" y="5737"/>
                  </a:lnTo>
                  <a:cubicBezTo>
                    <a:pt x="10386" y="5737"/>
                    <a:pt x="11556" y="6683"/>
                    <a:pt x="11556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6" name="Dowolny kształt: kształt 1365">
              <a:extLst>
                <a:ext uri="{FF2B5EF4-FFF2-40B4-BE49-F238E27FC236}">
                  <a16:creationId xmlns:a16="http://schemas.microsoft.com/office/drawing/2014/main" id="{1C51CA65-467B-8016-D3A8-E98B74A6783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05417" y="4314108"/>
              <a:ext cx="47849" cy="62010"/>
            </a:xfrm>
            <a:custGeom>
              <a:avLst/>
              <a:gdLst>
                <a:gd name="connsiteX0" fmla="*/ 25756 w 47849"/>
                <a:gd name="connsiteY0" fmla="*/ 34378 h 62010"/>
                <a:gd name="connsiteX1" fmla="*/ 40974 w 47849"/>
                <a:gd name="connsiteY1" fmla="*/ 46807 h 62010"/>
                <a:gd name="connsiteX2" fmla="*/ 24439 w 47849"/>
                <a:gd name="connsiteY2" fmla="*/ 59101 h 62010"/>
                <a:gd name="connsiteX3" fmla="*/ 4099 w 47849"/>
                <a:gd name="connsiteY3" fmla="*/ 39917 h 62010"/>
                <a:gd name="connsiteX4" fmla="*/ 2051 w 47849"/>
                <a:gd name="connsiteY4" fmla="*/ 37621 h 62010"/>
                <a:gd name="connsiteX5" fmla="*/ 148 w 47849"/>
                <a:gd name="connsiteY5" fmla="*/ 40998 h 62010"/>
                <a:gd name="connsiteX6" fmla="*/ 148 w 47849"/>
                <a:gd name="connsiteY6" fmla="*/ 58831 h 62010"/>
                <a:gd name="connsiteX7" fmla="*/ 1758 w 47849"/>
                <a:gd name="connsiteY7" fmla="*/ 62074 h 62010"/>
                <a:gd name="connsiteX8" fmla="*/ 5416 w 47849"/>
                <a:gd name="connsiteY8" fmla="*/ 59372 h 62010"/>
                <a:gd name="connsiteX9" fmla="*/ 8343 w 47849"/>
                <a:gd name="connsiteY9" fmla="*/ 56264 h 62010"/>
                <a:gd name="connsiteX10" fmla="*/ 24439 w 47849"/>
                <a:gd name="connsiteY10" fmla="*/ 62074 h 62010"/>
                <a:gd name="connsiteX11" fmla="*/ 47998 w 47849"/>
                <a:gd name="connsiteY11" fmla="*/ 43295 h 62010"/>
                <a:gd name="connsiteX12" fmla="*/ 41852 w 47849"/>
                <a:gd name="connsiteY12" fmla="*/ 30460 h 62010"/>
                <a:gd name="connsiteX13" fmla="*/ 25171 w 47849"/>
                <a:gd name="connsiteY13" fmla="*/ 23975 h 62010"/>
                <a:gd name="connsiteX14" fmla="*/ 7172 w 47849"/>
                <a:gd name="connsiteY14" fmla="*/ 12897 h 62010"/>
                <a:gd name="connsiteX15" fmla="*/ 23561 w 47849"/>
                <a:gd name="connsiteY15" fmla="*/ 2630 h 62010"/>
                <a:gd name="connsiteX16" fmla="*/ 40682 w 47849"/>
                <a:gd name="connsiteY16" fmla="*/ 18977 h 62010"/>
                <a:gd name="connsiteX17" fmla="*/ 42437 w 47849"/>
                <a:gd name="connsiteY17" fmla="*/ 20193 h 62010"/>
                <a:gd name="connsiteX18" fmla="*/ 44340 w 47849"/>
                <a:gd name="connsiteY18" fmla="*/ 16950 h 62010"/>
                <a:gd name="connsiteX19" fmla="*/ 44340 w 47849"/>
                <a:gd name="connsiteY19" fmla="*/ 3305 h 62010"/>
                <a:gd name="connsiteX20" fmla="*/ 42730 w 47849"/>
                <a:gd name="connsiteY20" fmla="*/ 63 h 62010"/>
                <a:gd name="connsiteX21" fmla="*/ 39804 w 47849"/>
                <a:gd name="connsiteY21" fmla="*/ 1684 h 62010"/>
                <a:gd name="connsiteX22" fmla="*/ 37316 w 47849"/>
                <a:gd name="connsiteY22" fmla="*/ 3846 h 62010"/>
                <a:gd name="connsiteX23" fmla="*/ 23561 w 47849"/>
                <a:gd name="connsiteY23" fmla="*/ 63 h 62010"/>
                <a:gd name="connsiteX24" fmla="*/ 148 w 47849"/>
                <a:gd name="connsiteY24" fmla="*/ 16680 h 62010"/>
                <a:gd name="connsiteX25" fmla="*/ 6440 w 47849"/>
                <a:gd name="connsiteY25" fmla="*/ 28164 h 62010"/>
                <a:gd name="connsiteX26" fmla="*/ 25756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756" y="34378"/>
                  </a:moveTo>
                  <a:cubicBezTo>
                    <a:pt x="28975" y="34919"/>
                    <a:pt x="40974" y="37080"/>
                    <a:pt x="40974" y="46807"/>
                  </a:cubicBezTo>
                  <a:cubicBezTo>
                    <a:pt x="40974" y="53697"/>
                    <a:pt x="35853" y="59101"/>
                    <a:pt x="24439" y="59101"/>
                  </a:cubicBezTo>
                  <a:cubicBezTo>
                    <a:pt x="12147" y="59101"/>
                    <a:pt x="6879" y="51401"/>
                    <a:pt x="4099" y="39917"/>
                  </a:cubicBezTo>
                  <a:cubicBezTo>
                    <a:pt x="3660" y="38161"/>
                    <a:pt x="3514" y="37621"/>
                    <a:pt x="2051" y="37621"/>
                  </a:cubicBezTo>
                  <a:cubicBezTo>
                    <a:pt x="148" y="37621"/>
                    <a:pt x="148" y="38566"/>
                    <a:pt x="148" y="40998"/>
                  </a:cubicBezTo>
                  <a:lnTo>
                    <a:pt x="148" y="58831"/>
                  </a:lnTo>
                  <a:cubicBezTo>
                    <a:pt x="148" y="61128"/>
                    <a:pt x="148" y="62074"/>
                    <a:pt x="1758" y="62074"/>
                  </a:cubicBezTo>
                  <a:cubicBezTo>
                    <a:pt x="2489" y="62074"/>
                    <a:pt x="2636" y="61939"/>
                    <a:pt x="5416" y="59372"/>
                  </a:cubicBezTo>
                  <a:cubicBezTo>
                    <a:pt x="5709" y="59101"/>
                    <a:pt x="5709" y="58831"/>
                    <a:pt x="8343" y="56264"/>
                  </a:cubicBezTo>
                  <a:cubicBezTo>
                    <a:pt x="14781" y="61939"/>
                    <a:pt x="21366" y="62074"/>
                    <a:pt x="24439" y="62074"/>
                  </a:cubicBezTo>
                  <a:cubicBezTo>
                    <a:pt x="41267" y="62074"/>
                    <a:pt x="47998" y="53022"/>
                    <a:pt x="47998" y="43295"/>
                  </a:cubicBezTo>
                  <a:cubicBezTo>
                    <a:pt x="47998" y="36134"/>
                    <a:pt x="43608" y="32081"/>
                    <a:pt x="41852" y="30460"/>
                  </a:cubicBezTo>
                  <a:cubicBezTo>
                    <a:pt x="37023" y="26137"/>
                    <a:pt x="31316" y="25056"/>
                    <a:pt x="25171" y="23975"/>
                  </a:cubicBezTo>
                  <a:cubicBezTo>
                    <a:pt x="16976" y="22489"/>
                    <a:pt x="7172" y="20733"/>
                    <a:pt x="7172" y="12897"/>
                  </a:cubicBezTo>
                  <a:cubicBezTo>
                    <a:pt x="7172" y="8169"/>
                    <a:pt x="10977" y="2630"/>
                    <a:pt x="23561" y="2630"/>
                  </a:cubicBezTo>
                  <a:cubicBezTo>
                    <a:pt x="39657" y="2630"/>
                    <a:pt x="40389" y="14789"/>
                    <a:pt x="40682" y="18977"/>
                  </a:cubicBezTo>
                  <a:cubicBezTo>
                    <a:pt x="40828" y="20193"/>
                    <a:pt x="42145" y="20193"/>
                    <a:pt x="42437" y="20193"/>
                  </a:cubicBezTo>
                  <a:cubicBezTo>
                    <a:pt x="44340" y="20193"/>
                    <a:pt x="44340" y="19517"/>
                    <a:pt x="44340" y="16950"/>
                  </a:cubicBezTo>
                  <a:lnTo>
                    <a:pt x="44340" y="3305"/>
                  </a:lnTo>
                  <a:cubicBezTo>
                    <a:pt x="44340" y="1008"/>
                    <a:pt x="44340" y="63"/>
                    <a:pt x="42730" y="63"/>
                  </a:cubicBezTo>
                  <a:cubicBezTo>
                    <a:pt x="41998" y="63"/>
                    <a:pt x="41706" y="63"/>
                    <a:pt x="39804" y="1684"/>
                  </a:cubicBezTo>
                  <a:cubicBezTo>
                    <a:pt x="39365" y="2224"/>
                    <a:pt x="37901" y="3440"/>
                    <a:pt x="37316" y="3846"/>
                  </a:cubicBezTo>
                  <a:cubicBezTo>
                    <a:pt x="31755" y="63"/>
                    <a:pt x="25756" y="63"/>
                    <a:pt x="23561" y="63"/>
                  </a:cubicBezTo>
                  <a:cubicBezTo>
                    <a:pt x="5709" y="63"/>
                    <a:pt x="148" y="9114"/>
                    <a:pt x="148" y="16680"/>
                  </a:cubicBezTo>
                  <a:cubicBezTo>
                    <a:pt x="148" y="21409"/>
                    <a:pt x="2489" y="25191"/>
                    <a:pt x="6440" y="28164"/>
                  </a:cubicBezTo>
                  <a:cubicBezTo>
                    <a:pt x="11123" y="31676"/>
                    <a:pt x="15220" y="32487"/>
                    <a:pt x="25756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7" name="Dowolny kształt: kształt 1366">
              <a:extLst>
                <a:ext uri="{FF2B5EF4-FFF2-40B4-BE49-F238E27FC236}">
                  <a16:creationId xmlns:a16="http://schemas.microsoft.com/office/drawing/2014/main" id="{EAC32558-DD0D-FB34-BC38-6CF3D7D53A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11767" y="4314919"/>
              <a:ext cx="114283" cy="59714"/>
            </a:xfrm>
            <a:custGeom>
              <a:avLst/>
              <a:gdLst>
                <a:gd name="connsiteX0" fmla="*/ 11569 w 114283"/>
                <a:gd name="connsiteY0" fmla="*/ 13303 h 59714"/>
                <a:gd name="connsiteX1" fmla="*/ 11569 w 114283"/>
                <a:gd name="connsiteY1" fmla="*/ 49509 h 59714"/>
                <a:gd name="connsiteX2" fmla="*/ 155 w 114283"/>
                <a:gd name="connsiteY2" fmla="*/ 55589 h 59714"/>
                <a:gd name="connsiteX3" fmla="*/ 155 w 114283"/>
                <a:gd name="connsiteY3" fmla="*/ 59777 h 59714"/>
                <a:gd name="connsiteX4" fmla="*/ 16691 w 114283"/>
                <a:gd name="connsiteY4" fmla="*/ 59372 h 59714"/>
                <a:gd name="connsiteX5" fmla="*/ 33080 w 114283"/>
                <a:gd name="connsiteY5" fmla="*/ 59777 h 59714"/>
                <a:gd name="connsiteX6" fmla="*/ 33080 w 114283"/>
                <a:gd name="connsiteY6" fmla="*/ 55589 h 59714"/>
                <a:gd name="connsiteX7" fmla="*/ 21666 w 114283"/>
                <a:gd name="connsiteY7" fmla="*/ 49509 h 59714"/>
                <a:gd name="connsiteX8" fmla="*/ 21666 w 114283"/>
                <a:gd name="connsiteY8" fmla="*/ 24651 h 59714"/>
                <a:gd name="connsiteX9" fmla="*/ 41420 w 114283"/>
                <a:gd name="connsiteY9" fmla="*/ 3035 h 59714"/>
                <a:gd name="connsiteX10" fmla="*/ 52249 w 114283"/>
                <a:gd name="connsiteY10" fmla="*/ 18031 h 59714"/>
                <a:gd name="connsiteX11" fmla="*/ 52249 w 114283"/>
                <a:gd name="connsiteY11" fmla="*/ 49509 h 59714"/>
                <a:gd name="connsiteX12" fmla="*/ 40835 w 114283"/>
                <a:gd name="connsiteY12" fmla="*/ 55589 h 59714"/>
                <a:gd name="connsiteX13" fmla="*/ 40835 w 114283"/>
                <a:gd name="connsiteY13" fmla="*/ 59777 h 59714"/>
                <a:gd name="connsiteX14" fmla="*/ 57370 w 114283"/>
                <a:gd name="connsiteY14" fmla="*/ 59372 h 59714"/>
                <a:gd name="connsiteX15" fmla="*/ 73759 w 114283"/>
                <a:gd name="connsiteY15" fmla="*/ 59777 h 59714"/>
                <a:gd name="connsiteX16" fmla="*/ 73759 w 114283"/>
                <a:gd name="connsiteY16" fmla="*/ 55589 h 59714"/>
                <a:gd name="connsiteX17" fmla="*/ 62346 w 114283"/>
                <a:gd name="connsiteY17" fmla="*/ 49509 h 59714"/>
                <a:gd name="connsiteX18" fmla="*/ 62346 w 114283"/>
                <a:gd name="connsiteY18" fmla="*/ 24651 h 59714"/>
                <a:gd name="connsiteX19" fmla="*/ 82100 w 114283"/>
                <a:gd name="connsiteY19" fmla="*/ 3035 h 59714"/>
                <a:gd name="connsiteX20" fmla="*/ 92928 w 114283"/>
                <a:gd name="connsiteY20" fmla="*/ 18031 h 59714"/>
                <a:gd name="connsiteX21" fmla="*/ 92928 w 114283"/>
                <a:gd name="connsiteY21" fmla="*/ 49509 h 59714"/>
                <a:gd name="connsiteX22" fmla="*/ 81515 w 114283"/>
                <a:gd name="connsiteY22" fmla="*/ 55589 h 59714"/>
                <a:gd name="connsiteX23" fmla="*/ 81515 w 114283"/>
                <a:gd name="connsiteY23" fmla="*/ 59777 h 59714"/>
                <a:gd name="connsiteX24" fmla="*/ 98050 w 114283"/>
                <a:gd name="connsiteY24" fmla="*/ 59372 h 59714"/>
                <a:gd name="connsiteX25" fmla="*/ 114439 w 114283"/>
                <a:gd name="connsiteY25" fmla="*/ 59777 h 59714"/>
                <a:gd name="connsiteX26" fmla="*/ 114439 w 114283"/>
                <a:gd name="connsiteY26" fmla="*/ 55589 h 59714"/>
                <a:gd name="connsiteX27" fmla="*/ 103025 w 114283"/>
                <a:gd name="connsiteY27" fmla="*/ 51536 h 59714"/>
                <a:gd name="connsiteX28" fmla="*/ 103025 w 114283"/>
                <a:gd name="connsiteY28" fmla="*/ 25732 h 59714"/>
                <a:gd name="connsiteX29" fmla="*/ 98489 w 114283"/>
                <a:gd name="connsiteY29" fmla="*/ 5061 h 59714"/>
                <a:gd name="connsiteX30" fmla="*/ 83124 w 114283"/>
                <a:gd name="connsiteY30" fmla="*/ 63 h 59714"/>
                <a:gd name="connsiteX31" fmla="*/ 61907 w 114283"/>
                <a:gd name="connsiteY31" fmla="*/ 13303 h 59714"/>
                <a:gd name="connsiteX32" fmla="*/ 42445 w 114283"/>
                <a:gd name="connsiteY32" fmla="*/ 63 h 59714"/>
                <a:gd name="connsiteX33" fmla="*/ 20788 w 114283"/>
                <a:gd name="connsiteY33" fmla="*/ 14248 h 59714"/>
                <a:gd name="connsiteX34" fmla="*/ 20788 w 114283"/>
                <a:gd name="connsiteY34" fmla="*/ 63 h 59714"/>
                <a:gd name="connsiteX35" fmla="*/ 155 w 114283"/>
                <a:gd name="connsiteY35" fmla="*/ 1549 h 59714"/>
                <a:gd name="connsiteX36" fmla="*/ 155 w 114283"/>
                <a:gd name="connsiteY36" fmla="*/ 5737 h 59714"/>
                <a:gd name="connsiteX37" fmla="*/ 11569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569" y="13303"/>
                  </a:moveTo>
                  <a:lnTo>
                    <a:pt x="11569" y="49509"/>
                  </a:lnTo>
                  <a:cubicBezTo>
                    <a:pt x="11569" y="55589"/>
                    <a:pt x="9960" y="55589"/>
                    <a:pt x="155" y="55589"/>
                  </a:cubicBezTo>
                  <a:lnTo>
                    <a:pt x="155" y="59777"/>
                  </a:lnTo>
                  <a:cubicBezTo>
                    <a:pt x="5277" y="59642"/>
                    <a:pt x="12740" y="59372"/>
                    <a:pt x="16691" y="59372"/>
                  </a:cubicBezTo>
                  <a:cubicBezTo>
                    <a:pt x="20495" y="59372"/>
                    <a:pt x="28104" y="59642"/>
                    <a:pt x="33080" y="59777"/>
                  </a:cubicBezTo>
                  <a:lnTo>
                    <a:pt x="33080" y="55589"/>
                  </a:lnTo>
                  <a:cubicBezTo>
                    <a:pt x="23276" y="55589"/>
                    <a:pt x="21666" y="55589"/>
                    <a:pt x="21666" y="49509"/>
                  </a:cubicBezTo>
                  <a:lnTo>
                    <a:pt x="21666" y="24651"/>
                  </a:lnTo>
                  <a:cubicBezTo>
                    <a:pt x="21666" y="10601"/>
                    <a:pt x="32055" y="3035"/>
                    <a:pt x="41420" y="3035"/>
                  </a:cubicBezTo>
                  <a:cubicBezTo>
                    <a:pt x="50639" y="3035"/>
                    <a:pt x="52249" y="10330"/>
                    <a:pt x="52249" y="18031"/>
                  </a:cubicBezTo>
                  <a:lnTo>
                    <a:pt x="52249" y="49509"/>
                  </a:lnTo>
                  <a:cubicBezTo>
                    <a:pt x="52249" y="55589"/>
                    <a:pt x="50639" y="55589"/>
                    <a:pt x="40835" y="55589"/>
                  </a:cubicBezTo>
                  <a:lnTo>
                    <a:pt x="40835" y="59777"/>
                  </a:lnTo>
                  <a:cubicBezTo>
                    <a:pt x="45957" y="59642"/>
                    <a:pt x="53419" y="59372"/>
                    <a:pt x="57370" y="59372"/>
                  </a:cubicBezTo>
                  <a:cubicBezTo>
                    <a:pt x="61175" y="59372"/>
                    <a:pt x="68784" y="59642"/>
                    <a:pt x="73759" y="59777"/>
                  </a:cubicBezTo>
                  <a:lnTo>
                    <a:pt x="73759" y="55589"/>
                  </a:lnTo>
                  <a:cubicBezTo>
                    <a:pt x="63955" y="55589"/>
                    <a:pt x="62346" y="55589"/>
                    <a:pt x="62346" y="49509"/>
                  </a:cubicBezTo>
                  <a:lnTo>
                    <a:pt x="62346" y="24651"/>
                  </a:lnTo>
                  <a:cubicBezTo>
                    <a:pt x="62346" y="10601"/>
                    <a:pt x="72735" y="3035"/>
                    <a:pt x="82100" y="3035"/>
                  </a:cubicBezTo>
                  <a:cubicBezTo>
                    <a:pt x="91319" y="3035"/>
                    <a:pt x="92928" y="10330"/>
                    <a:pt x="92928" y="18031"/>
                  </a:cubicBezTo>
                  <a:lnTo>
                    <a:pt x="92928" y="49509"/>
                  </a:lnTo>
                  <a:cubicBezTo>
                    <a:pt x="92928" y="55589"/>
                    <a:pt x="91319" y="55589"/>
                    <a:pt x="81515" y="55589"/>
                  </a:cubicBezTo>
                  <a:lnTo>
                    <a:pt x="81515" y="59777"/>
                  </a:lnTo>
                  <a:cubicBezTo>
                    <a:pt x="86636" y="59642"/>
                    <a:pt x="94099" y="59372"/>
                    <a:pt x="98050" y="59372"/>
                  </a:cubicBezTo>
                  <a:cubicBezTo>
                    <a:pt x="101855" y="59372"/>
                    <a:pt x="109464" y="59642"/>
                    <a:pt x="114439" y="59777"/>
                  </a:cubicBezTo>
                  <a:lnTo>
                    <a:pt x="114439" y="55589"/>
                  </a:lnTo>
                  <a:cubicBezTo>
                    <a:pt x="106830" y="55589"/>
                    <a:pt x="103171" y="55589"/>
                    <a:pt x="103025" y="51536"/>
                  </a:cubicBezTo>
                  <a:lnTo>
                    <a:pt x="103025" y="25732"/>
                  </a:lnTo>
                  <a:cubicBezTo>
                    <a:pt x="103025" y="14113"/>
                    <a:pt x="103025" y="9925"/>
                    <a:pt x="98489" y="5061"/>
                  </a:cubicBezTo>
                  <a:cubicBezTo>
                    <a:pt x="96440" y="2765"/>
                    <a:pt x="91611" y="63"/>
                    <a:pt x="83124" y="63"/>
                  </a:cubicBezTo>
                  <a:cubicBezTo>
                    <a:pt x="70833" y="63"/>
                    <a:pt x="64394" y="8169"/>
                    <a:pt x="61907" y="13303"/>
                  </a:cubicBezTo>
                  <a:cubicBezTo>
                    <a:pt x="59858" y="1549"/>
                    <a:pt x="49030" y="63"/>
                    <a:pt x="42445" y="63"/>
                  </a:cubicBezTo>
                  <a:cubicBezTo>
                    <a:pt x="31763" y="63"/>
                    <a:pt x="24885" y="5872"/>
                    <a:pt x="20788" y="14248"/>
                  </a:cubicBezTo>
                  <a:lnTo>
                    <a:pt x="20788" y="63"/>
                  </a:lnTo>
                  <a:lnTo>
                    <a:pt x="155" y="1549"/>
                  </a:lnTo>
                  <a:lnTo>
                    <a:pt x="155" y="5737"/>
                  </a:lnTo>
                  <a:cubicBezTo>
                    <a:pt x="10399" y="5737"/>
                    <a:pt x="11569" y="6683"/>
                    <a:pt x="11569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8" name="Dowolny kształt: kształt 1367">
              <a:extLst>
                <a:ext uri="{FF2B5EF4-FFF2-40B4-BE49-F238E27FC236}">
                  <a16:creationId xmlns:a16="http://schemas.microsoft.com/office/drawing/2014/main" id="{FF824409-7E4D-1E6D-05CD-BAF9D26CCC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33123" y="4314108"/>
              <a:ext cx="64823" cy="62010"/>
            </a:xfrm>
            <a:custGeom>
              <a:avLst/>
              <a:gdLst>
                <a:gd name="connsiteX0" fmla="*/ 64988 w 64823"/>
                <a:gd name="connsiteY0" fmla="*/ 31676 h 62010"/>
                <a:gd name="connsiteX1" fmla="*/ 32649 w 64823"/>
                <a:gd name="connsiteY1" fmla="*/ 63 h 62010"/>
                <a:gd name="connsiteX2" fmla="*/ 164 w 64823"/>
                <a:gd name="connsiteY2" fmla="*/ 31676 h 62010"/>
                <a:gd name="connsiteX3" fmla="*/ 32503 w 64823"/>
                <a:gd name="connsiteY3" fmla="*/ 62074 h 62010"/>
                <a:gd name="connsiteX4" fmla="*/ 64988 w 64823"/>
                <a:gd name="connsiteY4" fmla="*/ 31676 h 62010"/>
                <a:gd name="connsiteX5" fmla="*/ 32649 w 64823"/>
                <a:gd name="connsiteY5" fmla="*/ 58696 h 62010"/>
                <a:gd name="connsiteX6" fmla="*/ 15967 w 64823"/>
                <a:gd name="connsiteY6" fmla="*/ 49644 h 62010"/>
                <a:gd name="connsiteX7" fmla="*/ 12309 w 64823"/>
                <a:gd name="connsiteY7" fmla="*/ 30595 h 62010"/>
                <a:gd name="connsiteX8" fmla="*/ 15821 w 64823"/>
                <a:gd name="connsiteY8" fmla="*/ 12087 h 62010"/>
                <a:gd name="connsiteX9" fmla="*/ 32503 w 64823"/>
                <a:gd name="connsiteY9" fmla="*/ 3035 h 62010"/>
                <a:gd name="connsiteX10" fmla="*/ 49038 w 64823"/>
                <a:gd name="connsiteY10" fmla="*/ 11816 h 62010"/>
                <a:gd name="connsiteX11" fmla="*/ 52842 w 64823"/>
                <a:gd name="connsiteY11" fmla="*/ 30595 h 62010"/>
                <a:gd name="connsiteX12" fmla="*/ 49623 w 64823"/>
                <a:gd name="connsiteY12" fmla="*/ 48699 h 62010"/>
                <a:gd name="connsiteX13" fmla="*/ 32649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4988" y="31676"/>
                  </a:moveTo>
                  <a:cubicBezTo>
                    <a:pt x="64988" y="14383"/>
                    <a:pt x="50355" y="63"/>
                    <a:pt x="32649" y="63"/>
                  </a:cubicBezTo>
                  <a:cubicBezTo>
                    <a:pt x="14358" y="63"/>
                    <a:pt x="164" y="14789"/>
                    <a:pt x="164" y="31676"/>
                  </a:cubicBezTo>
                  <a:cubicBezTo>
                    <a:pt x="164" y="49104"/>
                    <a:pt x="15382" y="62074"/>
                    <a:pt x="32503" y="62074"/>
                  </a:cubicBezTo>
                  <a:cubicBezTo>
                    <a:pt x="50208" y="62074"/>
                    <a:pt x="64988" y="48834"/>
                    <a:pt x="64988" y="31676"/>
                  </a:cubicBezTo>
                  <a:close/>
                  <a:moveTo>
                    <a:pt x="32649" y="58696"/>
                  </a:moveTo>
                  <a:cubicBezTo>
                    <a:pt x="26357" y="58696"/>
                    <a:pt x="19918" y="55859"/>
                    <a:pt x="15967" y="49644"/>
                  </a:cubicBezTo>
                  <a:cubicBezTo>
                    <a:pt x="12309" y="43700"/>
                    <a:pt x="12309" y="35459"/>
                    <a:pt x="12309" y="30595"/>
                  </a:cubicBezTo>
                  <a:cubicBezTo>
                    <a:pt x="12309" y="25326"/>
                    <a:pt x="12309" y="18031"/>
                    <a:pt x="15821" y="12087"/>
                  </a:cubicBezTo>
                  <a:cubicBezTo>
                    <a:pt x="19772" y="5872"/>
                    <a:pt x="26649" y="3035"/>
                    <a:pt x="32503" y="3035"/>
                  </a:cubicBezTo>
                  <a:cubicBezTo>
                    <a:pt x="38941" y="3035"/>
                    <a:pt x="45233" y="6007"/>
                    <a:pt x="49038" y="11816"/>
                  </a:cubicBezTo>
                  <a:cubicBezTo>
                    <a:pt x="52842" y="17626"/>
                    <a:pt x="52842" y="25462"/>
                    <a:pt x="52842" y="30595"/>
                  </a:cubicBezTo>
                  <a:cubicBezTo>
                    <a:pt x="52842" y="35459"/>
                    <a:pt x="52842" y="42754"/>
                    <a:pt x="49623" y="48699"/>
                  </a:cubicBezTo>
                  <a:cubicBezTo>
                    <a:pt x="46404" y="54778"/>
                    <a:pt x="39965" y="58696"/>
                    <a:pt x="32649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9" name="Dowolny kształt: kształt 1368">
              <a:extLst>
                <a:ext uri="{FF2B5EF4-FFF2-40B4-BE49-F238E27FC236}">
                  <a16:creationId xmlns:a16="http://schemas.microsoft.com/office/drawing/2014/main" id="{CC92C319-1B38-01E1-8756-9BE37D4AB64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11231" y="4280873"/>
              <a:ext cx="72140" cy="95245"/>
            </a:xfrm>
            <a:custGeom>
              <a:avLst/>
              <a:gdLst>
                <a:gd name="connsiteX0" fmla="*/ 50799 w 72140"/>
                <a:gd name="connsiteY0" fmla="*/ 86392 h 95245"/>
                <a:gd name="connsiteX1" fmla="*/ 50799 w 72140"/>
                <a:gd name="connsiteY1" fmla="*/ 95308 h 95245"/>
                <a:gd name="connsiteX2" fmla="*/ 72310 w 72140"/>
                <a:gd name="connsiteY2" fmla="*/ 93822 h 95245"/>
                <a:gd name="connsiteX3" fmla="*/ 72310 w 72140"/>
                <a:gd name="connsiteY3" fmla="*/ 89634 h 95245"/>
                <a:gd name="connsiteX4" fmla="*/ 60896 w 72140"/>
                <a:gd name="connsiteY4" fmla="*/ 82068 h 95245"/>
                <a:gd name="connsiteX5" fmla="*/ 60896 w 72140"/>
                <a:gd name="connsiteY5" fmla="*/ 63 h 95245"/>
                <a:gd name="connsiteX6" fmla="*/ 39824 w 72140"/>
                <a:gd name="connsiteY6" fmla="*/ 1549 h 95245"/>
                <a:gd name="connsiteX7" fmla="*/ 39824 w 72140"/>
                <a:gd name="connsiteY7" fmla="*/ 5737 h 95245"/>
                <a:gd name="connsiteX8" fmla="*/ 51238 w 72140"/>
                <a:gd name="connsiteY8" fmla="*/ 13303 h 95245"/>
                <a:gd name="connsiteX9" fmla="*/ 51238 w 72140"/>
                <a:gd name="connsiteY9" fmla="*/ 42484 h 95245"/>
                <a:gd name="connsiteX10" fmla="*/ 32801 w 72140"/>
                <a:gd name="connsiteY10" fmla="*/ 34108 h 95245"/>
                <a:gd name="connsiteX11" fmla="*/ 169 w 72140"/>
                <a:gd name="connsiteY11" fmla="*/ 64776 h 95245"/>
                <a:gd name="connsiteX12" fmla="*/ 31191 w 72140"/>
                <a:gd name="connsiteY12" fmla="*/ 95308 h 95245"/>
                <a:gd name="connsiteX13" fmla="*/ 50799 w 72140"/>
                <a:gd name="connsiteY13" fmla="*/ 86392 h 95245"/>
                <a:gd name="connsiteX14" fmla="*/ 50799 w 72140"/>
                <a:gd name="connsiteY14" fmla="*/ 50185 h 95245"/>
                <a:gd name="connsiteX15" fmla="*/ 50799 w 72140"/>
                <a:gd name="connsiteY15" fmla="*/ 77880 h 95245"/>
                <a:gd name="connsiteX16" fmla="*/ 49189 w 72140"/>
                <a:gd name="connsiteY16" fmla="*/ 82879 h 95245"/>
                <a:gd name="connsiteX17" fmla="*/ 31923 w 72140"/>
                <a:gd name="connsiteY17" fmla="*/ 92336 h 95245"/>
                <a:gd name="connsiteX18" fmla="*/ 16558 w 72140"/>
                <a:gd name="connsiteY18" fmla="*/ 83690 h 95245"/>
                <a:gd name="connsiteX19" fmla="*/ 12314 w 72140"/>
                <a:gd name="connsiteY19" fmla="*/ 64911 h 95245"/>
                <a:gd name="connsiteX20" fmla="*/ 16851 w 72140"/>
                <a:gd name="connsiteY20" fmla="*/ 45727 h 95245"/>
                <a:gd name="connsiteX21" fmla="*/ 33386 w 72140"/>
                <a:gd name="connsiteY21" fmla="*/ 37080 h 95245"/>
                <a:gd name="connsiteX22" fmla="*/ 49189 w 72140"/>
                <a:gd name="connsiteY22" fmla="*/ 45186 h 95245"/>
                <a:gd name="connsiteX23" fmla="*/ 50799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799" y="86392"/>
                  </a:moveTo>
                  <a:lnTo>
                    <a:pt x="50799" y="95308"/>
                  </a:lnTo>
                  <a:lnTo>
                    <a:pt x="72310" y="93822"/>
                  </a:lnTo>
                  <a:lnTo>
                    <a:pt x="72310" y="89634"/>
                  </a:lnTo>
                  <a:cubicBezTo>
                    <a:pt x="62066" y="89634"/>
                    <a:pt x="60896" y="88688"/>
                    <a:pt x="60896" y="82068"/>
                  </a:cubicBezTo>
                  <a:lnTo>
                    <a:pt x="60896" y="63"/>
                  </a:lnTo>
                  <a:lnTo>
                    <a:pt x="39824" y="1549"/>
                  </a:lnTo>
                  <a:lnTo>
                    <a:pt x="39824" y="5737"/>
                  </a:lnTo>
                  <a:cubicBezTo>
                    <a:pt x="50067" y="5737"/>
                    <a:pt x="51238" y="6683"/>
                    <a:pt x="51238" y="13303"/>
                  </a:cubicBezTo>
                  <a:lnTo>
                    <a:pt x="51238" y="42484"/>
                  </a:lnTo>
                  <a:cubicBezTo>
                    <a:pt x="46994" y="37621"/>
                    <a:pt x="40702" y="34108"/>
                    <a:pt x="32801" y="34108"/>
                  </a:cubicBezTo>
                  <a:cubicBezTo>
                    <a:pt x="15534" y="34108"/>
                    <a:pt x="169" y="47348"/>
                    <a:pt x="169" y="64776"/>
                  </a:cubicBezTo>
                  <a:cubicBezTo>
                    <a:pt x="169" y="81933"/>
                    <a:pt x="14509" y="95308"/>
                    <a:pt x="31191" y="95308"/>
                  </a:cubicBezTo>
                  <a:cubicBezTo>
                    <a:pt x="40556" y="95308"/>
                    <a:pt x="47141" y="90715"/>
                    <a:pt x="50799" y="86392"/>
                  </a:cubicBezTo>
                  <a:close/>
                  <a:moveTo>
                    <a:pt x="50799" y="50185"/>
                  </a:moveTo>
                  <a:lnTo>
                    <a:pt x="50799" y="77880"/>
                  </a:lnTo>
                  <a:cubicBezTo>
                    <a:pt x="50799" y="80312"/>
                    <a:pt x="50799" y="80582"/>
                    <a:pt x="49189" y="82879"/>
                  </a:cubicBezTo>
                  <a:cubicBezTo>
                    <a:pt x="44800" y="89364"/>
                    <a:pt x="38215" y="92336"/>
                    <a:pt x="31923" y="92336"/>
                  </a:cubicBezTo>
                  <a:cubicBezTo>
                    <a:pt x="25338" y="92336"/>
                    <a:pt x="20070" y="88823"/>
                    <a:pt x="16558" y="83690"/>
                  </a:cubicBezTo>
                  <a:cubicBezTo>
                    <a:pt x="12753" y="78151"/>
                    <a:pt x="12314" y="70450"/>
                    <a:pt x="12314" y="64911"/>
                  </a:cubicBezTo>
                  <a:cubicBezTo>
                    <a:pt x="12314" y="59912"/>
                    <a:pt x="12607" y="51806"/>
                    <a:pt x="16851" y="45727"/>
                  </a:cubicBezTo>
                  <a:cubicBezTo>
                    <a:pt x="19924" y="41538"/>
                    <a:pt x="25484" y="37080"/>
                    <a:pt x="33386" y="37080"/>
                  </a:cubicBezTo>
                  <a:cubicBezTo>
                    <a:pt x="38507" y="37080"/>
                    <a:pt x="44653" y="39107"/>
                    <a:pt x="49189" y="45186"/>
                  </a:cubicBezTo>
                  <a:cubicBezTo>
                    <a:pt x="50799" y="47483"/>
                    <a:pt x="50799" y="47753"/>
                    <a:pt x="50799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0" name="Dowolny kształt: kształt 1369">
              <a:extLst>
                <a:ext uri="{FF2B5EF4-FFF2-40B4-BE49-F238E27FC236}">
                  <a16:creationId xmlns:a16="http://schemas.microsoft.com/office/drawing/2014/main" id="{BC74BDED-44FB-7D5A-94A1-C642F4AA1A5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91647" y="4314108"/>
              <a:ext cx="56629" cy="62010"/>
            </a:xfrm>
            <a:custGeom>
              <a:avLst/>
              <a:gdLst>
                <a:gd name="connsiteX0" fmla="*/ 12466 w 56629"/>
                <a:gd name="connsiteY0" fmla="*/ 26542 h 62010"/>
                <a:gd name="connsiteX1" fmla="*/ 30611 w 56629"/>
                <a:gd name="connsiteY1" fmla="*/ 3035 h 62010"/>
                <a:gd name="connsiteX2" fmla="*/ 47146 w 56629"/>
                <a:gd name="connsiteY2" fmla="*/ 26542 h 62010"/>
                <a:gd name="connsiteX3" fmla="*/ 12466 w 56629"/>
                <a:gd name="connsiteY3" fmla="*/ 26542 h 62010"/>
                <a:gd name="connsiteX4" fmla="*/ 12320 w 56629"/>
                <a:gd name="connsiteY4" fmla="*/ 29379 h 62010"/>
                <a:gd name="connsiteX5" fmla="*/ 53146 w 56629"/>
                <a:gd name="connsiteY5" fmla="*/ 29379 h 62010"/>
                <a:gd name="connsiteX6" fmla="*/ 56804 w 56629"/>
                <a:gd name="connsiteY6" fmla="*/ 26542 h 62010"/>
                <a:gd name="connsiteX7" fmla="*/ 30611 w 56629"/>
                <a:gd name="connsiteY7" fmla="*/ 63 h 62010"/>
                <a:gd name="connsiteX8" fmla="*/ 175 w 56629"/>
                <a:gd name="connsiteY8" fmla="*/ 30866 h 62010"/>
                <a:gd name="connsiteX9" fmla="*/ 32367 w 56629"/>
                <a:gd name="connsiteY9" fmla="*/ 62074 h 62010"/>
                <a:gd name="connsiteX10" fmla="*/ 56804 w 56629"/>
                <a:gd name="connsiteY10" fmla="*/ 44511 h 62010"/>
                <a:gd name="connsiteX11" fmla="*/ 54902 w 56629"/>
                <a:gd name="connsiteY11" fmla="*/ 42889 h 62010"/>
                <a:gd name="connsiteX12" fmla="*/ 53000 w 56629"/>
                <a:gd name="connsiteY12" fmla="*/ 44781 h 62010"/>
                <a:gd name="connsiteX13" fmla="*/ 33245 w 56629"/>
                <a:gd name="connsiteY13" fmla="*/ 58696 h 62010"/>
                <a:gd name="connsiteX14" fmla="*/ 16710 w 56629"/>
                <a:gd name="connsiteY14" fmla="*/ 49644 h 62010"/>
                <a:gd name="connsiteX15" fmla="*/ 12320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66" y="26542"/>
                  </a:moveTo>
                  <a:cubicBezTo>
                    <a:pt x="13344" y="6412"/>
                    <a:pt x="25636" y="3035"/>
                    <a:pt x="30611" y="3035"/>
                  </a:cubicBezTo>
                  <a:cubicBezTo>
                    <a:pt x="45683" y="3035"/>
                    <a:pt x="47146" y="21273"/>
                    <a:pt x="47146" y="26542"/>
                  </a:cubicBezTo>
                  <a:lnTo>
                    <a:pt x="12466" y="26542"/>
                  </a:lnTo>
                  <a:close/>
                  <a:moveTo>
                    <a:pt x="12320" y="29379"/>
                  </a:moveTo>
                  <a:lnTo>
                    <a:pt x="53146" y="29379"/>
                  </a:lnTo>
                  <a:cubicBezTo>
                    <a:pt x="56365" y="29379"/>
                    <a:pt x="56804" y="29379"/>
                    <a:pt x="56804" y="26542"/>
                  </a:cubicBezTo>
                  <a:cubicBezTo>
                    <a:pt x="56804" y="13167"/>
                    <a:pt x="48902" y="63"/>
                    <a:pt x="30611" y="63"/>
                  </a:cubicBezTo>
                  <a:cubicBezTo>
                    <a:pt x="13637" y="63"/>
                    <a:pt x="175" y="13978"/>
                    <a:pt x="175" y="30866"/>
                  </a:cubicBezTo>
                  <a:cubicBezTo>
                    <a:pt x="175" y="48969"/>
                    <a:pt x="15539" y="62074"/>
                    <a:pt x="32367" y="62074"/>
                  </a:cubicBezTo>
                  <a:cubicBezTo>
                    <a:pt x="50219" y="62074"/>
                    <a:pt x="56804" y="47078"/>
                    <a:pt x="56804" y="44511"/>
                  </a:cubicBezTo>
                  <a:cubicBezTo>
                    <a:pt x="56804" y="43160"/>
                    <a:pt x="55633" y="42889"/>
                    <a:pt x="54902" y="42889"/>
                  </a:cubicBezTo>
                  <a:cubicBezTo>
                    <a:pt x="53585" y="42889"/>
                    <a:pt x="53292" y="43700"/>
                    <a:pt x="53000" y="44781"/>
                  </a:cubicBezTo>
                  <a:cubicBezTo>
                    <a:pt x="47878" y="58696"/>
                    <a:pt x="34708" y="58696"/>
                    <a:pt x="33245" y="58696"/>
                  </a:cubicBezTo>
                  <a:cubicBezTo>
                    <a:pt x="25929" y="58696"/>
                    <a:pt x="20075" y="54643"/>
                    <a:pt x="16710" y="49644"/>
                  </a:cubicBezTo>
                  <a:cubicBezTo>
                    <a:pt x="12320" y="43160"/>
                    <a:pt x="12320" y="34243"/>
                    <a:pt x="12320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1" name="Dowolny kształt: kształt 1370">
              <a:extLst>
                <a:ext uri="{FF2B5EF4-FFF2-40B4-BE49-F238E27FC236}">
                  <a16:creationId xmlns:a16="http://schemas.microsoft.com/office/drawing/2014/main" id="{CF5E62D8-8D81-EA2C-CCE4-76493585EB2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57415" y="4280873"/>
              <a:ext cx="32485" cy="93759"/>
            </a:xfrm>
            <a:custGeom>
              <a:avLst/>
              <a:gdLst>
                <a:gd name="connsiteX0" fmla="*/ 21250 w 32485"/>
                <a:gd name="connsiteY0" fmla="*/ 63 h 93759"/>
                <a:gd name="connsiteX1" fmla="*/ 179 w 32485"/>
                <a:gd name="connsiteY1" fmla="*/ 1549 h 93759"/>
                <a:gd name="connsiteX2" fmla="*/ 179 w 32485"/>
                <a:gd name="connsiteY2" fmla="*/ 5737 h 93759"/>
                <a:gd name="connsiteX3" fmla="*/ 11593 w 32485"/>
                <a:gd name="connsiteY3" fmla="*/ 13303 h 93759"/>
                <a:gd name="connsiteX4" fmla="*/ 11593 w 32485"/>
                <a:gd name="connsiteY4" fmla="*/ 83555 h 93759"/>
                <a:gd name="connsiteX5" fmla="*/ 179 w 32485"/>
                <a:gd name="connsiteY5" fmla="*/ 89634 h 93759"/>
                <a:gd name="connsiteX6" fmla="*/ 179 w 32485"/>
                <a:gd name="connsiteY6" fmla="*/ 93822 h 93759"/>
                <a:gd name="connsiteX7" fmla="*/ 16422 w 32485"/>
                <a:gd name="connsiteY7" fmla="*/ 93417 h 93759"/>
                <a:gd name="connsiteX8" fmla="*/ 32664 w 32485"/>
                <a:gd name="connsiteY8" fmla="*/ 93822 h 93759"/>
                <a:gd name="connsiteX9" fmla="*/ 32664 w 32485"/>
                <a:gd name="connsiteY9" fmla="*/ 89634 h 93759"/>
                <a:gd name="connsiteX10" fmla="*/ 21250 w 32485"/>
                <a:gd name="connsiteY10" fmla="*/ 83555 h 93759"/>
                <a:gd name="connsiteX11" fmla="*/ 21250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250" y="63"/>
                  </a:moveTo>
                  <a:lnTo>
                    <a:pt x="179" y="1549"/>
                  </a:lnTo>
                  <a:lnTo>
                    <a:pt x="179" y="5737"/>
                  </a:lnTo>
                  <a:cubicBezTo>
                    <a:pt x="10422" y="5737"/>
                    <a:pt x="11593" y="6683"/>
                    <a:pt x="11593" y="13303"/>
                  </a:cubicBezTo>
                  <a:lnTo>
                    <a:pt x="11593" y="83555"/>
                  </a:lnTo>
                  <a:cubicBezTo>
                    <a:pt x="11593" y="89634"/>
                    <a:pt x="9983" y="89634"/>
                    <a:pt x="179" y="89634"/>
                  </a:cubicBezTo>
                  <a:lnTo>
                    <a:pt x="179" y="93822"/>
                  </a:lnTo>
                  <a:cubicBezTo>
                    <a:pt x="5008" y="93687"/>
                    <a:pt x="12763" y="93417"/>
                    <a:pt x="16422" y="93417"/>
                  </a:cubicBezTo>
                  <a:cubicBezTo>
                    <a:pt x="20080" y="93417"/>
                    <a:pt x="27250" y="93687"/>
                    <a:pt x="32664" y="93822"/>
                  </a:cubicBezTo>
                  <a:lnTo>
                    <a:pt x="32664" y="89634"/>
                  </a:lnTo>
                  <a:cubicBezTo>
                    <a:pt x="22860" y="89634"/>
                    <a:pt x="21250" y="89634"/>
                    <a:pt x="21250" y="83555"/>
                  </a:cubicBezTo>
                  <a:lnTo>
                    <a:pt x="21250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2" name="Dowolny kształt: kształt 1371">
              <a:extLst>
                <a:ext uri="{FF2B5EF4-FFF2-40B4-BE49-F238E27FC236}">
                  <a16:creationId xmlns:a16="http://schemas.microsoft.com/office/drawing/2014/main" id="{62E9818D-5668-E6FA-94C7-49842357C20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98062" y="4280873"/>
              <a:ext cx="32485" cy="93759"/>
            </a:xfrm>
            <a:custGeom>
              <a:avLst/>
              <a:gdLst>
                <a:gd name="connsiteX0" fmla="*/ 21253 w 32485"/>
                <a:gd name="connsiteY0" fmla="*/ 63 h 93759"/>
                <a:gd name="connsiteX1" fmla="*/ 182 w 32485"/>
                <a:gd name="connsiteY1" fmla="*/ 1549 h 93759"/>
                <a:gd name="connsiteX2" fmla="*/ 182 w 32485"/>
                <a:gd name="connsiteY2" fmla="*/ 5737 h 93759"/>
                <a:gd name="connsiteX3" fmla="*/ 11595 w 32485"/>
                <a:gd name="connsiteY3" fmla="*/ 13303 h 93759"/>
                <a:gd name="connsiteX4" fmla="*/ 11595 w 32485"/>
                <a:gd name="connsiteY4" fmla="*/ 83555 h 93759"/>
                <a:gd name="connsiteX5" fmla="*/ 182 w 32485"/>
                <a:gd name="connsiteY5" fmla="*/ 89634 h 93759"/>
                <a:gd name="connsiteX6" fmla="*/ 182 w 32485"/>
                <a:gd name="connsiteY6" fmla="*/ 93822 h 93759"/>
                <a:gd name="connsiteX7" fmla="*/ 16424 w 32485"/>
                <a:gd name="connsiteY7" fmla="*/ 93417 h 93759"/>
                <a:gd name="connsiteX8" fmla="*/ 32667 w 32485"/>
                <a:gd name="connsiteY8" fmla="*/ 93822 h 93759"/>
                <a:gd name="connsiteX9" fmla="*/ 32667 w 32485"/>
                <a:gd name="connsiteY9" fmla="*/ 89634 h 93759"/>
                <a:gd name="connsiteX10" fmla="*/ 21253 w 32485"/>
                <a:gd name="connsiteY10" fmla="*/ 83555 h 93759"/>
                <a:gd name="connsiteX11" fmla="*/ 21253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253" y="63"/>
                  </a:moveTo>
                  <a:lnTo>
                    <a:pt x="182" y="1549"/>
                  </a:lnTo>
                  <a:lnTo>
                    <a:pt x="182" y="5737"/>
                  </a:lnTo>
                  <a:cubicBezTo>
                    <a:pt x="10425" y="5737"/>
                    <a:pt x="11595" y="6683"/>
                    <a:pt x="11595" y="13303"/>
                  </a:cubicBezTo>
                  <a:lnTo>
                    <a:pt x="11595" y="83555"/>
                  </a:lnTo>
                  <a:cubicBezTo>
                    <a:pt x="11595" y="89634"/>
                    <a:pt x="9986" y="89634"/>
                    <a:pt x="182" y="89634"/>
                  </a:cubicBezTo>
                  <a:lnTo>
                    <a:pt x="182" y="93822"/>
                  </a:lnTo>
                  <a:cubicBezTo>
                    <a:pt x="5011" y="93687"/>
                    <a:pt x="12766" y="93417"/>
                    <a:pt x="16424" y="93417"/>
                  </a:cubicBezTo>
                  <a:cubicBezTo>
                    <a:pt x="20083" y="93417"/>
                    <a:pt x="27253" y="93687"/>
                    <a:pt x="32667" y="93822"/>
                  </a:cubicBezTo>
                  <a:lnTo>
                    <a:pt x="32667" y="89634"/>
                  </a:lnTo>
                  <a:cubicBezTo>
                    <a:pt x="22863" y="89634"/>
                    <a:pt x="21253" y="89634"/>
                    <a:pt x="21253" y="83555"/>
                  </a:cubicBezTo>
                  <a:lnTo>
                    <a:pt x="2125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3" name="Dowolny kształt: kształt 1372">
              <a:extLst>
                <a:ext uri="{FF2B5EF4-FFF2-40B4-BE49-F238E27FC236}">
                  <a16:creationId xmlns:a16="http://schemas.microsoft.com/office/drawing/2014/main" id="{F2AD6051-9108-749D-7838-39EF86817A3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37977" y="4314108"/>
              <a:ext cx="56629" cy="62010"/>
            </a:xfrm>
            <a:custGeom>
              <a:avLst/>
              <a:gdLst>
                <a:gd name="connsiteX0" fmla="*/ 12476 w 56629"/>
                <a:gd name="connsiteY0" fmla="*/ 26542 h 62010"/>
                <a:gd name="connsiteX1" fmla="*/ 30621 w 56629"/>
                <a:gd name="connsiteY1" fmla="*/ 3035 h 62010"/>
                <a:gd name="connsiteX2" fmla="*/ 47156 w 56629"/>
                <a:gd name="connsiteY2" fmla="*/ 26542 h 62010"/>
                <a:gd name="connsiteX3" fmla="*/ 12476 w 56629"/>
                <a:gd name="connsiteY3" fmla="*/ 26542 h 62010"/>
                <a:gd name="connsiteX4" fmla="*/ 12330 w 56629"/>
                <a:gd name="connsiteY4" fmla="*/ 29379 h 62010"/>
                <a:gd name="connsiteX5" fmla="*/ 53156 w 56629"/>
                <a:gd name="connsiteY5" fmla="*/ 29379 h 62010"/>
                <a:gd name="connsiteX6" fmla="*/ 56814 w 56629"/>
                <a:gd name="connsiteY6" fmla="*/ 26542 h 62010"/>
                <a:gd name="connsiteX7" fmla="*/ 30621 w 56629"/>
                <a:gd name="connsiteY7" fmla="*/ 63 h 62010"/>
                <a:gd name="connsiteX8" fmla="*/ 185 w 56629"/>
                <a:gd name="connsiteY8" fmla="*/ 30866 h 62010"/>
                <a:gd name="connsiteX9" fmla="*/ 32377 w 56629"/>
                <a:gd name="connsiteY9" fmla="*/ 62074 h 62010"/>
                <a:gd name="connsiteX10" fmla="*/ 56814 w 56629"/>
                <a:gd name="connsiteY10" fmla="*/ 44511 h 62010"/>
                <a:gd name="connsiteX11" fmla="*/ 54912 w 56629"/>
                <a:gd name="connsiteY11" fmla="*/ 42889 h 62010"/>
                <a:gd name="connsiteX12" fmla="*/ 53010 w 56629"/>
                <a:gd name="connsiteY12" fmla="*/ 44781 h 62010"/>
                <a:gd name="connsiteX13" fmla="*/ 33255 w 56629"/>
                <a:gd name="connsiteY13" fmla="*/ 58696 h 62010"/>
                <a:gd name="connsiteX14" fmla="*/ 16720 w 56629"/>
                <a:gd name="connsiteY14" fmla="*/ 49644 h 62010"/>
                <a:gd name="connsiteX15" fmla="*/ 12330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76" y="26542"/>
                  </a:moveTo>
                  <a:cubicBezTo>
                    <a:pt x="13354" y="6412"/>
                    <a:pt x="25646" y="3035"/>
                    <a:pt x="30621" y="3035"/>
                  </a:cubicBezTo>
                  <a:cubicBezTo>
                    <a:pt x="45693" y="3035"/>
                    <a:pt x="47156" y="21273"/>
                    <a:pt x="47156" y="26542"/>
                  </a:cubicBezTo>
                  <a:lnTo>
                    <a:pt x="12476" y="26542"/>
                  </a:lnTo>
                  <a:close/>
                  <a:moveTo>
                    <a:pt x="12330" y="29379"/>
                  </a:moveTo>
                  <a:lnTo>
                    <a:pt x="53156" y="29379"/>
                  </a:lnTo>
                  <a:cubicBezTo>
                    <a:pt x="56375" y="29379"/>
                    <a:pt x="56814" y="29379"/>
                    <a:pt x="56814" y="26542"/>
                  </a:cubicBezTo>
                  <a:cubicBezTo>
                    <a:pt x="56814" y="13167"/>
                    <a:pt x="48912" y="63"/>
                    <a:pt x="30621" y="63"/>
                  </a:cubicBezTo>
                  <a:cubicBezTo>
                    <a:pt x="13647" y="63"/>
                    <a:pt x="185" y="13978"/>
                    <a:pt x="185" y="30866"/>
                  </a:cubicBezTo>
                  <a:cubicBezTo>
                    <a:pt x="185" y="48969"/>
                    <a:pt x="15549" y="62074"/>
                    <a:pt x="32377" y="62074"/>
                  </a:cubicBezTo>
                  <a:cubicBezTo>
                    <a:pt x="50229" y="62074"/>
                    <a:pt x="56814" y="47078"/>
                    <a:pt x="56814" y="44511"/>
                  </a:cubicBezTo>
                  <a:cubicBezTo>
                    <a:pt x="56814" y="43160"/>
                    <a:pt x="55643" y="42889"/>
                    <a:pt x="54912" y="42889"/>
                  </a:cubicBezTo>
                  <a:cubicBezTo>
                    <a:pt x="53595" y="42889"/>
                    <a:pt x="53302" y="43700"/>
                    <a:pt x="53010" y="44781"/>
                  </a:cubicBezTo>
                  <a:cubicBezTo>
                    <a:pt x="47888" y="58696"/>
                    <a:pt x="34718" y="58696"/>
                    <a:pt x="33255" y="58696"/>
                  </a:cubicBezTo>
                  <a:cubicBezTo>
                    <a:pt x="25939" y="58696"/>
                    <a:pt x="20085" y="54643"/>
                    <a:pt x="16720" y="49644"/>
                  </a:cubicBezTo>
                  <a:cubicBezTo>
                    <a:pt x="12330" y="43160"/>
                    <a:pt x="12330" y="34243"/>
                    <a:pt x="12330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4" name="Dowolny kształt: kształt 1373">
              <a:extLst>
                <a:ext uri="{FF2B5EF4-FFF2-40B4-BE49-F238E27FC236}">
                  <a16:creationId xmlns:a16="http://schemas.microsoft.com/office/drawing/2014/main" id="{A9DDB66E-F854-A2C2-A6DA-D038610A5C1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03891" y="4280873"/>
              <a:ext cx="72140" cy="95245"/>
            </a:xfrm>
            <a:custGeom>
              <a:avLst/>
              <a:gdLst>
                <a:gd name="connsiteX0" fmla="*/ 50819 w 72140"/>
                <a:gd name="connsiteY0" fmla="*/ 86392 h 95245"/>
                <a:gd name="connsiteX1" fmla="*/ 50819 w 72140"/>
                <a:gd name="connsiteY1" fmla="*/ 95308 h 95245"/>
                <a:gd name="connsiteX2" fmla="*/ 72329 w 72140"/>
                <a:gd name="connsiteY2" fmla="*/ 93822 h 95245"/>
                <a:gd name="connsiteX3" fmla="*/ 72329 w 72140"/>
                <a:gd name="connsiteY3" fmla="*/ 89634 h 95245"/>
                <a:gd name="connsiteX4" fmla="*/ 60916 w 72140"/>
                <a:gd name="connsiteY4" fmla="*/ 82068 h 95245"/>
                <a:gd name="connsiteX5" fmla="*/ 60916 w 72140"/>
                <a:gd name="connsiteY5" fmla="*/ 63 h 95245"/>
                <a:gd name="connsiteX6" fmla="*/ 39844 w 72140"/>
                <a:gd name="connsiteY6" fmla="*/ 1549 h 95245"/>
                <a:gd name="connsiteX7" fmla="*/ 39844 w 72140"/>
                <a:gd name="connsiteY7" fmla="*/ 5737 h 95245"/>
                <a:gd name="connsiteX8" fmla="*/ 51258 w 72140"/>
                <a:gd name="connsiteY8" fmla="*/ 13303 h 95245"/>
                <a:gd name="connsiteX9" fmla="*/ 51258 w 72140"/>
                <a:gd name="connsiteY9" fmla="*/ 42484 h 95245"/>
                <a:gd name="connsiteX10" fmla="*/ 32820 w 72140"/>
                <a:gd name="connsiteY10" fmla="*/ 34108 h 95245"/>
                <a:gd name="connsiteX11" fmla="*/ 189 w 72140"/>
                <a:gd name="connsiteY11" fmla="*/ 64776 h 95245"/>
                <a:gd name="connsiteX12" fmla="*/ 31211 w 72140"/>
                <a:gd name="connsiteY12" fmla="*/ 95308 h 95245"/>
                <a:gd name="connsiteX13" fmla="*/ 50819 w 72140"/>
                <a:gd name="connsiteY13" fmla="*/ 86392 h 95245"/>
                <a:gd name="connsiteX14" fmla="*/ 50819 w 72140"/>
                <a:gd name="connsiteY14" fmla="*/ 50185 h 95245"/>
                <a:gd name="connsiteX15" fmla="*/ 50819 w 72140"/>
                <a:gd name="connsiteY15" fmla="*/ 77880 h 95245"/>
                <a:gd name="connsiteX16" fmla="*/ 49209 w 72140"/>
                <a:gd name="connsiteY16" fmla="*/ 82879 h 95245"/>
                <a:gd name="connsiteX17" fmla="*/ 31942 w 72140"/>
                <a:gd name="connsiteY17" fmla="*/ 92336 h 95245"/>
                <a:gd name="connsiteX18" fmla="*/ 16578 w 72140"/>
                <a:gd name="connsiteY18" fmla="*/ 83690 h 95245"/>
                <a:gd name="connsiteX19" fmla="*/ 12334 w 72140"/>
                <a:gd name="connsiteY19" fmla="*/ 64911 h 95245"/>
                <a:gd name="connsiteX20" fmla="*/ 16871 w 72140"/>
                <a:gd name="connsiteY20" fmla="*/ 45727 h 95245"/>
                <a:gd name="connsiteX21" fmla="*/ 33406 w 72140"/>
                <a:gd name="connsiteY21" fmla="*/ 37080 h 95245"/>
                <a:gd name="connsiteX22" fmla="*/ 49209 w 72140"/>
                <a:gd name="connsiteY22" fmla="*/ 45186 h 95245"/>
                <a:gd name="connsiteX23" fmla="*/ 50819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819" y="86392"/>
                  </a:moveTo>
                  <a:lnTo>
                    <a:pt x="50819" y="95308"/>
                  </a:lnTo>
                  <a:lnTo>
                    <a:pt x="72329" y="93822"/>
                  </a:lnTo>
                  <a:lnTo>
                    <a:pt x="72329" y="89634"/>
                  </a:lnTo>
                  <a:cubicBezTo>
                    <a:pt x="62086" y="89634"/>
                    <a:pt x="60916" y="88688"/>
                    <a:pt x="60916" y="82068"/>
                  </a:cubicBezTo>
                  <a:lnTo>
                    <a:pt x="60916" y="63"/>
                  </a:lnTo>
                  <a:lnTo>
                    <a:pt x="39844" y="1549"/>
                  </a:lnTo>
                  <a:lnTo>
                    <a:pt x="39844" y="5737"/>
                  </a:lnTo>
                  <a:cubicBezTo>
                    <a:pt x="50087" y="5737"/>
                    <a:pt x="51258" y="6683"/>
                    <a:pt x="51258" y="13303"/>
                  </a:cubicBezTo>
                  <a:lnTo>
                    <a:pt x="51258" y="42484"/>
                  </a:lnTo>
                  <a:cubicBezTo>
                    <a:pt x="47014" y="37621"/>
                    <a:pt x="40722" y="34108"/>
                    <a:pt x="32820" y="34108"/>
                  </a:cubicBezTo>
                  <a:cubicBezTo>
                    <a:pt x="15554" y="34108"/>
                    <a:pt x="189" y="47348"/>
                    <a:pt x="189" y="64776"/>
                  </a:cubicBezTo>
                  <a:cubicBezTo>
                    <a:pt x="189" y="81933"/>
                    <a:pt x="14529" y="95308"/>
                    <a:pt x="31211" y="95308"/>
                  </a:cubicBezTo>
                  <a:cubicBezTo>
                    <a:pt x="40576" y="95308"/>
                    <a:pt x="47161" y="90715"/>
                    <a:pt x="50819" y="86392"/>
                  </a:cubicBezTo>
                  <a:close/>
                  <a:moveTo>
                    <a:pt x="50819" y="50185"/>
                  </a:moveTo>
                  <a:lnTo>
                    <a:pt x="50819" y="77880"/>
                  </a:lnTo>
                  <a:cubicBezTo>
                    <a:pt x="50819" y="80312"/>
                    <a:pt x="50819" y="80582"/>
                    <a:pt x="49209" y="82879"/>
                  </a:cubicBezTo>
                  <a:cubicBezTo>
                    <a:pt x="44819" y="89364"/>
                    <a:pt x="38235" y="92336"/>
                    <a:pt x="31942" y="92336"/>
                  </a:cubicBezTo>
                  <a:cubicBezTo>
                    <a:pt x="25358" y="92336"/>
                    <a:pt x="20090" y="88823"/>
                    <a:pt x="16578" y="83690"/>
                  </a:cubicBezTo>
                  <a:cubicBezTo>
                    <a:pt x="12773" y="78151"/>
                    <a:pt x="12334" y="70450"/>
                    <a:pt x="12334" y="64911"/>
                  </a:cubicBezTo>
                  <a:cubicBezTo>
                    <a:pt x="12334" y="59912"/>
                    <a:pt x="12627" y="51806"/>
                    <a:pt x="16871" y="45727"/>
                  </a:cubicBezTo>
                  <a:cubicBezTo>
                    <a:pt x="19943" y="41538"/>
                    <a:pt x="25504" y="37080"/>
                    <a:pt x="33406" y="37080"/>
                  </a:cubicBezTo>
                  <a:cubicBezTo>
                    <a:pt x="38527" y="37080"/>
                    <a:pt x="44673" y="39107"/>
                    <a:pt x="49209" y="45186"/>
                  </a:cubicBezTo>
                  <a:cubicBezTo>
                    <a:pt x="50819" y="47483"/>
                    <a:pt x="50819" y="47753"/>
                    <a:pt x="50819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5" name="Dowolny kształt: kształt 1374">
              <a:extLst>
                <a:ext uri="{FF2B5EF4-FFF2-40B4-BE49-F238E27FC236}">
                  <a16:creationId xmlns:a16="http://schemas.microsoft.com/office/drawing/2014/main" id="{C2ABF3D1-1766-540F-5459-9BB831DC248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33084" y="4314108"/>
              <a:ext cx="56629" cy="62010"/>
            </a:xfrm>
            <a:custGeom>
              <a:avLst/>
              <a:gdLst>
                <a:gd name="connsiteX0" fmla="*/ 12490 w 56629"/>
                <a:gd name="connsiteY0" fmla="*/ 26542 h 62010"/>
                <a:gd name="connsiteX1" fmla="*/ 30634 w 56629"/>
                <a:gd name="connsiteY1" fmla="*/ 3035 h 62010"/>
                <a:gd name="connsiteX2" fmla="*/ 47170 w 56629"/>
                <a:gd name="connsiteY2" fmla="*/ 26542 h 62010"/>
                <a:gd name="connsiteX3" fmla="*/ 12490 w 56629"/>
                <a:gd name="connsiteY3" fmla="*/ 26542 h 62010"/>
                <a:gd name="connsiteX4" fmla="*/ 12343 w 56629"/>
                <a:gd name="connsiteY4" fmla="*/ 29379 h 62010"/>
                <a:gd name="connsiteX5" fmla="*/ 53169 w 56629"/>
                <a:gd name="connsiteY5" fmla="*/ 29379 h 62010"/>
                <a:gd name="connsiteX6" fmla="*/ 56827 w 56629"/>
                <a:gd name="connsiteY6" fmla="*/ 26542 h 62010"/>
                <a:gd name="connsiteX7" fmla="*/ 30634 w 56629"/>
                <a:gd name="connsiteY7" fmla="*/ 63 h 62010"/>
                <a:gd name="connsiteX8" fmla="*/ 198 w 56629"/>
                <a:gd name="connsiteY8" fmla="*/ 30866 h 62010"/>
                <a:gd name="connsiteX9" fmla="*/ 32390 w 56629"/>
                <a:gd name="connsiteY9" fmla="*/ 62074 h 62010"/>
                <a:gd name="connsiteX10" fmla="*/ 56827 w 56629"/>
                <a:gd name="connsiteY10" fmla="*/ 44511 h 62010"/>
                <a:gd name="connsiteX11" fmla="*/ 54925 w 56629"/>
                <a:gd name="connsiteY11" fmla="*/ 42889 h 62010"/>
                <a:gd name="connsiteX12" fmla="*/ 53023 w 56629"/>
                <a:gd name="connsiteY12" fmla="*/ 44781 h 62010"/>
                <a:gd name="connsiteX13" fmla="*/ 33268 w 56629"/>
                <a:gd name="connsiteY13" fmla="*/ 58696 h 62010"/>
                <a:gd name="connsiteX14" fmla="*/ 16733 w 56629"/>
                <a:gd name="connsiteY14" fmla="*/ 49644 h 62010"/>
                <a:gd name="connsiteX15" fmla="*/ 12343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490" y="26542"/>
                  </a:moveTo>
                  <a:cubicBezTo>
                    <a:pt x="13367" y="6412"/>
                    <a:pt x="25659" y="3035"/>
                    <a:pt x="30634" y="3035"/>
                  </a:cubicBezTo>
                  <a:cubicBezTo>
                    <a:pt x="45706" y="3035"/>
                    <a:pt x="47170" y="21273"/>
                    <a:pt x="47170" y="26542"/>
                  </a:cubicBezTo>
                  <a:lnTo>
                    <a:pt x="12490" y="26542"/>
                  </a:lnTo>
                  <a:close/>
                  <a:moveTo>
                    <a:pt x="12343" y="29379"/>
                  </a:moveTo>
                  <a:lnTo>
                    <a:pt x="53169" y="29379"/>
                  </a:lnTo>
                  <a:cubicBezTo>
                    <a:pt x="56388" y="29379"/>
                    <a:pt x="56827" y="29379"/>
                    <a:pt x="56827" y="26542"/>
                  </a:cubicBezTo>
                  <a:cubicBezTo>
                    <a:pt x="56827" y="13167"/>
                    <a:pt x="48926" y="63"/>
                    <a:pt x="30634" y="63"/>
                  </a:cubicBezTo>
                  <a:cubicBezTo>
                    <a:pt x="13660" y="63"/>
                    <a:pt x="198" y="13978"/>
                    <a:pt x="198" y="30866"/>
                  </a:cubicBezTo>
                  <a:cubicBezTo>
                    <a:pt x="198" y="48969"/>
                    <a:pt x="15562" y="62074"/>
                    <a:pt x="32390" y="62074"/>
                  </a:cubicBezTo>
                  <a:cubicBezTo>
                    <a:pt x="50243" y="62074"/>
                    <a:pt x="56827" y="47078"/>
                    <a:pt x="56827" y="44511"/>
                  </a:cubicBezTo>
                  <a:cubicBezTo>
                    <a:pt x="56827" y="43160"/>
                    <a:pt x="55657" y="42889"/>
                    <a:pt x="54925" y="42889"/>
                  </a:cubicBezTo>
                  <a:cubicBezTo>
                    <a:pt x="53608" y="42889"/>
                    <a:pt x="53315" y="43700"/>
                    <a:pt x="53023" y="44781"/>
                  </a:cubicBezTo>
                  <a:cubicBezTo>
                    <a:pt x="47901" y="58696"/>
                    <a:pt x="34732" y="58696"/>
                    <a:pt x="33268" y="58696"/>
                  </a:cubicBezTo>
                  <a:cubicBezTo>
                    <a:pt x="25952" y="58696"/>
                    <a:pt x="20099" y="54643"/>
                    <a:pt x="16733" y="49644"/>
                  </a:cubicBezTo>
                  <a:cubicBezTo>
                    <a:pt x="12343" y="43160"/>
                    <a:pt x="12343" y="34243"/>
                    <a:pt x="12343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6" name="Dowolny kształt: kształt 1375">
              <a:extLst>
                <a:ext uri="{FF2B5EF4-FFF2-40B4-BE49-F238E27FC236}">
                  <a16:creationId xmlns:a16="http://schemas.microsoft.com/office/drawing/2014/main" id="{3E6D416C-4337-AFE6-5272-A35AA828D1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97973" y="4279387"/>
              <a:ext cx="113698" cy="95245"/>
            </a:xfrm>
            <a:custGeom>
              <a:avLst/>
              <a:gdLst>
                <a:gd name="connsiteX0" fmla="*/ 85073 w 113698"/>
                <a:gd name="connsiteY0" fmla="*/ 41268 h 95245"/>
                <a:gd name="connsiteX1" fmla="*/ 92829 w 113698"/>
                <a:gd name="connsiteY1" fmla="*/ 48564 h 95245"/>
                <a:gd name="connsiteX2" fmla="*/ 92829 w 113698"/>
                <a:gd name="connsiteY2" fmla="*/ 85041 h 95245"/>
                <a:gd name="connsiteX3" fmla="*/ 81415 w 113698"/>
                <a:gd name="connsiteY3" fmla="*/ 91120 h 95245"/>
                <a:gd name="connsiteX4" fmla="*/ 81415 w 113698"/>
                <a:gd name="connsiteY4" fmla="*/ 95308 h 95245"/>
                <a:gd name="connsiteX5" fmla="*/ 97658 w 113698"/>
                <a:gd name="connsiteY5" fmla="*/ 94903 h 95245"/>
                <a:gd name="connsiteX6" fmla="*/ 113900 w 113698"/>
                <a:gd name="connsiteY6" fmla="*/ 95308 h 95245"/>
                <a:gd name="connsiteX7" fmla="*/ 113900 w 113698"/>
                <a:gd name="connsiteY7" fmla="*/ 91120 h 95245"/>
                <a:gd name="connsiteX8" fmla="*/ 102487 w 113698"/>
                <a:gd name="connsiteY8" fmla="*/ 85041 h 95245"/>
                <a:gd name="connsiteX9" fmla="*/ 102487 w 113698"/>
                <a:gd name="connsiteY9" fmla="*/ 35459 h 95245"/>
                <a:gd name="connsiteX10" fmla="*/ 96780 w 113698"/>
                <a:gd name="connsiteY10" fmla="*/ 35864 h 95245"/>
                <a:gd name="connsiteX11" fmla="*/ 81415 w 113698"/>
                <a:gd name="connsiteY11" fmla="*/ 36945 h 95245"/>
                <a:gd name="connsiteX12" fmla="*/ 78781 w 113698"/>
                <a:gd name="connsiteY12" fmla="*/ 37080 h 95245"/>
                <a:gd name="connsiteX13" fmla="*/ 61514 w 113698"/>
                <a:gd name="connsiteY13" fmla="*/ 37080 h 95245"/>
                <a:gd name="connsiteX14" fmla="*/ 61514 w 113698"/>
                <a:gd name="connsiteY14" fmla="*/ 21814 h 95245"/>
                <a:gd name="connsiteX15" fmla="*/ 83171 w 113698"/>
                <a:gd name="connsiteY15" fmla="*/ 3035 h 95245"/>
                <a:gd name="connsiteX16" fmla="*/ 95755 w 113698"/>
                <a:gd name="connsiteY16" fmla="*/ 7493 h 95245"/>
                <a:gd name="connsiteX17" fmla="*/ 88878 w 113698"/>
                <a:gd name="connsiteY17" fmla="*/ 13708 h 95245"/>
                <a:gd name="connsiteX18" fmla="*/ 95463 w 113698"/>
                <a:gd name="connsiteY18" fmla="*/ 19922 h 95245"/>
                <a:gd name="connsiteX19" fmla="*/ 102194 w 113698"/>
                <a:gd name="connsiteY19" fmla="*/ 13708 h 95245"/>
                <a:gd name="connsiteX20" fmla="*/ 83317 w 113698"/>
                <a:gd name="connsiteY20" fmla="*/ 63 h 95245"/>
                <a:gd name="connsiteX21" fmla="*/ 59466 w 113698"/>
                <a:gd name="connsiteY21" fmla="*/ 7493 h 95245"/>
                <a:gd name="connsiteX22" fmla="*/ 42638 w 113698"/>
                <a:gd name="connsiteY22" fmla="*/ 63 h 95245"/>
                <a:gd name="connsiteX23" fmla="*/ 11762 w 113698"/>
                <a:gd name="connsiteY23" fmla="*/ 21679 h 95245"/>
                <a:gd name="connsiteX24" fmla="*/ 11762 w 113698"/>
                <a:gd name="connsiteY24" fmla="*/ 37080 h 95245"/>
                <a:gd name="connsiteX25" fmla="*/ 202 w 113698"/>
                <a:gd name="connsiteY25" fmla="*/ 37080 h 95245"/>
                <a:gd name="connsiteX26" fmla="*/ 202 w 113698"/>
                <a:gd name="connsiteY26" fmla="*/ 41268 h 95245"/>
                <a:gd name="connsiteX27" fmla="*/ 11762 w 113698"/>
                <a:gd name="connsiteY27" fmla="*/ 41268 h 95245"/>
                <a:gd name="connsiteX28" fmla="*/ 11762 w 113698"/>
                <a:gd name="connsiteY28" fmla="*/ 85041 h 95245"/>
                <a:gd name="connsiteX29" fmla="*/ 349 w 113698"/>
                <a:gd name="connsiteY29" fmla="*/ 91120 h 95245"/>
                <a:gd name="connsiteX30" fmla="*/ 349 w 113698"/>
                <a:gd name="connsiteY30" fmla="*/ 95308 h 95245"/>
                <a:gd name="connsiteX31" fmla="*/ 16591 w 113698"/>
                <a:gd name="connsiteY31" fmla="*/ 94903 h 95245"/>
                <a:gd name="connsiteX32" fmla="*/ 32834 w 113698"/>
                <a:gd name="connsiteY32" fmla="*/ 95308 h 95245"/>
                <a:gd name="connsiteX33" fmla="*/ 32834 w 113698"/>
                <a:gd name="connsiteY33" fmla="*/ 91120 h 95245"/>
                <a:gd name="connsiteX34" fmla="*/ 21420 w 113698"/>
                <a:gd name="connsiteY34" fmla="*/ 85041 h 95245"/>
                <a:gd name="connsiteX35" fmla="*/ 21420 w 113698"/>
                <a:gd name="connsiteY35" fmla="*/ 41268 h 95245"/>
                <a:gd name="connsiteX36" fmla="*/ 52296 w 113698"/>
                <a:gd name="connsiteY36" fmla="*/ 41268 h 95245"/>
                <a:gd name="connsiteX37" fmla="*/ 52296 w 113698"/>
                <a:gd name="connsiteY37" fmla="*/ 85041 h 95245"/>
                <a:gd name="connsiteX38" fmla="*/ 40882 w 113698"/>
                <a:gd name="connsiteY38" fmla="*/ 91120 h 95245"/>
                <a:gd name="connsiteX39" fmla="*/ 40882 w 113698"/>
                <a:gd name="connsiteY39" fmla="*/ 95308 h 95245"/>
                <a:gd name="connsiteX40" fmla="*/ 57124 w 113698"/>
                <a:gd name="connsiteY40" fmla="*/ 94903 h 95245"/>
                <a:gd name="connsiteX41" fmla="*/ 73367 w 113698"/>
                <a:gd name="connsiteY41" fmla="*/ 95308 h 95245"/>
                <a:gd name="connsiteX42" fmla="*/ 73367 w 113698"/>
                <a:gd name="connsiteY42" fmla="*/ 91120 h 95245"/>
                <a:gd name="connsiteX43" fmla="*/ 61953 w 113698"/>
                <a:gd name="connsiteY43" fmla="*/ 85041 h 95245"/>
                <a:gd name="connsiteX44" fmla="*/ 61953 w 113698"/>
                <a:gd name="connsiteY44" fmla="*/ 41268 h 95245"/>
                <a:gd name="connsiteX45" fmla="*/ 85073 w 113698"/>
                <a:gd name="connsiteY45" fmla="*/ 41268 h 95245"/>
                <a:gd name="connsiteX46" fmla="*/ 52296 w 113698"/>
                <a:gd name="connsiteY46" fmla="*/ 37080 h 95245"/>
                <a:gd name="connsiteX47" fmla="*/ 20981 w 113698"/>
                <a:gd name="connsiteY47" fmla="*/ 37080 h 95245"/>
                <a:gd name="connsiteX48" fmla="*/ 20981 w 113698"/>
                <a:gd name="connsiteY48" fmla="*/ 21814 h 95245"/>
                <a:gd name="connsiteX49" fmla="*/ 42345 w 113698"/>
                <a:gd name="connsiteY49" fmla="*/ 3035 h 95245"/>
                <a:gd name="connsiteX50" fmla="*/ 54930 w 113698"/>
                <a:gd name="connsiteY50" fmla="*/ 7493 h 95245"/>
                <a:gd name="connsiteX51" fmla="*/ 47906 w 113698"/>
                <a:gd name="connsiteY51" fmla="*/ 13708 h 95245"/>
                <a:gd name="connsiteX52" fmla="*/ 52296 w 113698"/>
                <a:gd name="connsiteY52" fmla="*/ 19517 h 95245"/>
                <a:gd name="connsiteX53" fmla="*/ 52296 w 113698"/>
                <a:gd name="connsiteY53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13698" h="95245">
                  <a:moveTo>
                    <a:pt x="85073" y="41268"/>
                  </a:moveTo>
                  <a:cubicBezTo>
                    <a:pt x="91805" y="41268"/>
                    <a:pt x="92829" y="43025"/>
                    <a:pt x="92829" y="48564"/>
                  </a:cubicBezTo>
                  <a:lnTo>
                    <a:pt x="92829" y="85041"/>
                  </a:lnTo>
                  <a:cubicBezTo>
                    <a:pt x="92829" y="91120"/>
                    <a:pt x="91219" y="91120"/>
                    <a:pt x="81415" y="91120"/>
                  </a:cubicBezTo>
                  <a:lnTo>
                    <a:pt x="81415" y="95308"/>
                  </a:lnTo>
                  <a:cubicBezTo>
                    <a:pt x="86244" y="95173"/>
                    <a:pt x="94000" y="94903"/>
                    <a:pt x="97658" y="94903"/>
                  </a:cubicBezTo>
                  <a:cubicBezTo>
                    <a:pt x="101316" y="94903"/>
                    <a:pt x="108486" y="95173"/>
                    <a:pt x="113900" y="95308"/>
                  </a:cubicBezTo>
                  <a:lnTo>
                    <a:pt x="113900" y="91120"/>
                  </a:lnTo>
                  <a:cubicBezTo>
                    <a:pt x="104096" y="91120"/>
                    <a:pt x="102487" y="91120"/>
                    <a:pt x="102487" y="85041"/>
                  </a:cubicBezTo>
                  <a:lnTo>
                    <a:pt x="102487" y="35459"/>
                  </a:lnTo>
                  <a:lnTo>
                    <a:pt x="96780" y="35864"/>
                  </a:lnTo>
                  <a:cubicBezTo>
                    <a:pt x="89610" y="36405"/>
                    <a:pt x="88439" y="36405"/>
                    <a:pt x="81415" y="36945"/>
                  </a:cubicBezTo>
                  <a:cubicBezTo>
                    <a:pt x="81122" y="37080"/>
                    <a:pt x="80830" y="37080"/>
                    <a:pt x="78781" y="37080"/>
                  </a:cubicBezTo>
                  <a:lnTo>
                    <a:pt x="61514" y="37080"/>
                  </a:lnTo>
                  <a:lnTo>
                    <a:pt x="61514" y="21814"/>
                  </a:lnTo>
                  <a:cubicBezTo>
                    <a:pt x="61514" y="8439"/>
                    <a:pt x="74099" y="3035"/>
                    <a:pt x="83171" y="3035"/>
                  </a:cubicBezTo>
                  <a:cubicBezTo>
                    <a:pt x="87561" y="3035"/>
                    <a:pt x="92829" y="4386"/>
                    <a:pt x="95755" y="7493"/>
                  </a:cubicBezTo>
                  <a:cubicBezTo>
                    <a:pt x="89756" y="7763"/>
                    <a:pt x="88878" y="11546"/>
                    <a:pt x="88878" y="13708"/>
                  </a:cubicBezTo>
                  <a:cubicBezTo>
                    <a:pt x="88878" y="18166"/>
                    <a:pt x="92683" y="19922"/>
                    <a:pt x="95463" y="19922"/>
                  </a:cubicBezTo>
                  <a:cubicBezTo>
                    <a:pt x="98828" y="19922"/>
                    <a:pt x="102194" y="17761"/>
                    <a:pt x="102194" y="13708"/>
                  </a:cubicBezTo>
                  <a:cubicBezTo>
                    <a:pt x="102194" y="5737"/>
                    <a:pt x="94146" y="63"/>
                    <a:pt x="83317" y="63"/>
                  </a:cubicBezTo>
                  <a:cubicBezTo>
                    <a:pt x="70440" y="63"/>
                    <a:pt x="62100" y="5467"/>
                    <a:pt x="59466" y="7493"/>
                  </a:cubicBezTo>
                  <a:cubicBezTo>
                    <a:pt x="56100" y="2765"/>
                    <a:pt x="49954" y="63"/>
                    <a:pt x="42638" y="63"/>
                  </a:cubicBezTo>
                  <a:cubicBezTo>
                    <a:pt x="28883" y="63"/>
                    <a:pt x="11762" y="6953"/>
                    <a:pt x="11762" y="21679"/>
                  </a:cubicBezTo>
                  <a:lnTo>
                    <a:pt x="11762" y="37080"/>
                  </a:lnTo>
                  <a:lnTo>
                    <a:pt x="202" y="37080"/>
                  </a:lnTo>
                  <a:lnTo>
                    <a:pt x="202" y="41268"/>
                  </a:lnTo>
                  <a:lnTo>
                    <a:pt x="11762" y="41268"/>
                  </a:lnTo>
                  <a:lnTo>
                    <a:pt x="11762" y="85041"/>
                  </a:lnTo>
                  <a:cubicBezTo>
                    <a:pt x="11762" y="91120"/>
                    <a:pt x="10153" y="91120"/>
                    <a:pt x="349" y="91120"/>
                  </a:cubicBezTo>
                  <a:lnTo>
                    <a:pt x="349" y="95308"/>
                  </a:lnTo>
                  <a:cubicBezTo>
                    <a:pt x="5177" y="95173"/>
                    <a:pt x="12933" y="94903"/>
                    <a:pt x="16591" y="94903"/>
                  </a:cubicBezTo>
                  <a:cubicBezTo>
                    <a:pt x="20249" y="94903"/>
                    <a:pt x="27420" y="95173"/>
                    <a:pt x="32834" y="95308"/>
                  </a:cubicBezTo>
                  <a:lnTo>
                    <a:pt x="32834" y="91120"/>
                  </a:lnTo>
                  <a:cubicBezTo>
                    <a:pt x="23030" y="91120"/>
                    <a:pt x="21420" y="91120"/>
                    <a:pt x="21420" y="85041"/>
                  </a:cubicBezTo>
                  <a:lnTo>
                    <a:pt x="21420" y="41268"/>
                  </a:lnTo>
                  <a:lnTo>
                    <a:pt x="52296" y="41268"/>
                  </a:lnTo>
                  <a:lnTo>
                    <a:pt x="52296" y="85041"/>
                  </a:lnTo>
                  <a:cubicBezTo>
                    <a:pt x="52296" y="91120"/>
                    <a:pt x="50686" y="91120"/>
                    <a:pt x="40882" y="91120"/>
                  </a:cubicBezTo>
                  <a:lnTo>
                    <a:pt x="40882" y="95308"/>
                  </a:lnTo>
                  <a:cubicBezTo>
                    <a:pt x="45711" y="95173"/>
                    <a:pt x="53466" y="94903"/>
                    <a:pt x="57124" y="94903"/>
                  </a:cubicBezTo>
                  <a:cubicBezTo>
                    <a:pt x="60783" y="94903"/>
                    <a:pt x="67953" y="95173"/>
                    <a:pt x="73367" y="95308"/>
                  </a:cubicBezTo>
                  <a:lnTo>
                    <a:pt x="73367" y="91120"/>
                  </a:lnTo>
                  <a:cubicBezTo>
                    <a:pt x="63563" y="91120"/>
                    <a:pt x="61953" y="91120"/>
                    <a:pt x="61953" y="85041"/>
                  </a:cubicBezTo>
                  <a:lnTo>
                    <a:pt x="61953" y="41268"/>
                  </a:lnTo>
                  <a:lnTo>
                    <a:pt x="85073" y="41268"/>
                  </a:lnTo>
                  <a:close/>
                  <a:moveTo>
                    <a:pt x="52296" y="37080"/>
                  </a:moveTo>
                  <a:lnTo>
                    <a:pt x="20981" y="37080"/>
                  </a:lnTo>
                  <a:lnTo>
                    <a:pt x="20981" y="21814"/>
                  </a:lnTo>
                  <a:cubicBezTo>
                    <a:pt x="20981" y="8304"/>
                    <a:pt x="33712" y="3035"/>
                    <a:pt x="42345" y="3035"/>
                  </a:cubicBezTo>
                  <a:cubicBezTo>
                    <a:pt x="45857" y="3035"/>
                    <a:pt x="50979" y="3710"/>
                    <a:pt x="54930" y="7493"/>
                  </a:cubicBezTo>
                  <a:cubicBezTo>
                    <a:pt x="49223" y="7763"/>
                    <a:pt x="47906" y="11006"/>
                    <a:pt x="47906" y="13708"/>
                  </a:cubicBezTo>
                  <a:cubicBezTo>
                    <a:pt x="47906" y="16680"/>
                    <a:pt x="49662" y="18842"/>
                    <a:pt x="52296" y="19517"/>
                  </a:cubicBezTo>
                  <a:lnTo>
                    <a:pt x="52296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7" name="Dowolny kształt: kształt 1376">
              <a:extLst>
                <a:ext uri="{FF2B5EF4-FFF2-40B4-BE49-F238E27FC236}">
                  <a16:creationId xmlns:a16="http://schemas.microsoft.com/office/drawing/2014/main" id="{D081A0CC-E0C7-7BF8-9117-EDF32FBFD1C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20939" y="4314108"/>
              <a:ext cx="55751" cy="62010"/>
            </a:xfrm>
            <a:custGeom>
              <a:avLst/>
              <a:gdLst>
                <a:gd name="connsiteX0" fmla="*/ 12356 w 55751"/>
                <a:gd name="connsiteY0" fmla="*/ 31136 h 62010"/>
                <a:gd name="connsiteX1" fmla="*/ 32110 w 55751"/>
                <a:gd name="connsiteY1" fmla="*/ 3440 h 62010"/>
                <a:gd name="connsiteX2" fmla="*/ 47768 w 55751"/>
                <a:gd name="connsiteY2" fmla="*/ 8439 h 62010"/>
                <a:gd name="connsiteX3" fmla="*/ 40890 w 55751"/>
                <a:gd name="connsiteY3" fmla="*/ 14654 h 62010"/>
                <a:gd name="connsiteX4" fmla="*/ 47621 w 55751"/>
                <a:gd name="connsiteY4" fmla="*/ 20868 h 62010"/>
                <a:gd name="connsiteX5" fmla="*/ 54352 w 55751"/>
                <a:gd name="connsiteY5" fmla="*/ 14518 h 62010"/>
                <a:gd name="connsiteX6" fmla="*/ 31964 w 55751"/>
                <a:gd name="connsiteY6" fmla="*/ 63 h 62010"/>
                <a:gd name="connsiteX7" fmla="*/ 211 w 55751"/>
                <a:gd name="connsiteY7" fmla="*/ 31406 h 62010"/>
                <a:gd name="connsiteX8" fmla="*/ 31671 w 55751"/>
                <a:gd name="connsiteY8" fmla="*/ 62074 h 62010"/>
                <a:gd name="connsiteX9" fmla="*/ 55962 w 55751"/>
                <a:gd name="connsiteY9" fmla="*/ 44511 h 62010"/>
                <a:gd name="connsiteX10" fmla="*/ 54060 w 55751"/>
                <a:gd name="connsiteY10" fmla="*/ 43160 h 62010"/>
                <a:gd name="connsiteX11" fmla="*/ 52158 w 55751"/>
                <a:gd name="connsiteY11" fmla="*/ 44511 h 62010"/>
                <a:gd name="connsiteX12" fmla="*/ 32988 w 55751"/>
                <a:gd name="connsiteY12" fmla="*/ 58696 h 62010"/>
                <a:gd name="connsiteX13" fmla="*/ 12356 w 55751"/>
                <a:gd name="connsiteY13" fmla="*/ 3113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751" h="62010">
                  <a:moveTo>
                    <a:pt x="12356" y="31136"/>
                  </a:moveTo>
                  <a:cubicBezTo>
                    <a:pt x="12356" y="9114"/>
                    <a:pt x="24355" y="3440"/>
                    <a:pt x="32110" y="3440"/>
                  </a:cubicBezTo>
                  <a:cubicBezTo>
                    <a:pt x="33427" y="3440"/>
                    <a:pt x="42646" y="3575"/>
                    <a:pt x="47768" y="8439"/>
                  </a:cubicBezTo>
                  <a:cubicBezTo>
                    <a:pt x="41768" y="8844"/>
                    <a:pt x="40890" y="12897"/>
                    <a:pt x="40890" y="14654"/>
                  </a:cubicBezTo>
                  <a:cubicBezTo>
                    <a:pt x="40890" y="18166"/>
                    <a:pt x="43524" y="20868"/>
                    <a:pt x="47621" y="20868"/>
                  </a:cubicBezTo>
                  <a:cubicBezTo>
                    <a:pt x="51426" y="20868"/>
                    <a:pt x="54352" y="18571"/>
                    <a:pt x="54352" y="14518"/>
                  </a:cubicBezTo>
                  <a:cubicBezTo>
                    <a:pt x="54352" y="5332"/>
                    <a:pt x="43231" y="63"/>
                    <a:pt x="31964" y="63"/>
                  </a:cubicBezTo>
                  <a:cubicBezTo>
                    <a:pt x="13673" y="63"/>
                    <a:pt x="211" y="14654"/>
                    <a:pt x="211" y="31406"/>
                  </a:cubicBezTo>
                  <a:cubicBezTo>
                    <a:pt x="211" y="48699"/>
                    <a:pt x="14697" y="62074"/>
                    <a:pt x="31671" y="62074"/>
                  </a:cubicBezTo>
                  <a:cubicBezTo>
                    <a:pt x="51280" y="62074"/>
                    <a:pt x="55962" y="45862"/>
                    <a:pt x="55962" y="44511"/>
                  </a:cubicBezTo>
                  <a:cubicBezTo>
                    <a:pt x="55962" y="43160"/>
                    <a:pt x="54499" y="43160"/>
                    <a:pt x="54060" y="43160"/>
                  </a:cubicBezTo>
                  <a:cubicBezTo>
                    <a:pt x="52743" y="43160"/>
                    <a:pt x="52450" y="43700"/>
                    <a:pt x="52158" y="44511"/>
                  </a:cubicBezTo>
                  <a:cubicBezTo>
                    <a:pt x="47914" y="57075"/>
                    <a:pt x="38403" y="58696"/>
                    <a:pt x="32988" y="58696"/>
                  </a:cubicBezTo>
                  <a:cubicBezTo>
                    <a:pt x="25233" y="58696"/>
                    <a:pt x="12356" y="52887"/>
                    <a:pt x="12356" y="311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8" name="Dowolny kształt: kształt 1377">
              <a:extLst>
                <a:ext uri="{FF2B5EF4-FFF2-40B4-BE49-F238E27FC236}">
                  <a16:creationId xmlns:a16="http://schemas.microsoft.com/office/drawing/2014/main" id="{67D0B311-CEAE-A751-6DA3-176273FAC46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85828" y="4284251"/>
              <a:ext cx="31314" cy="90381"/>
            </a:xfrm>
            <a:custGeom>
              <a:avLst/>
              <a:gdLst>
                <a:gd name="connsiteX0" fmla="*/ 21286 w 31314"/>
                <a:gd name="connsiteY0" fmla="*/ 30730 h 90381"/>
                <a:gd name="connsiteX1" fmla="*/ 800 w 31314"/>
                <a:gd name="connsiteY1" fmla="*/ 32217 h 90381"/>
                <a:gd name="connsiteX2" fmla="*/ 800 w 31314"/>
                <a:gd name="connsiteY2" fmla="*/ 36405 h 90381"/>
                <a:gd name="connsiteX3" fmla="*/ 11629 w 31314"/>
                <a:gd name="connsiteY3" fmla="*/ 43835 h 90381"/>
                <a:gd name="connsiteX4" fmla="*/ 11629 w 31314"/>
                <a:gd name="connsiteY4" fmla="*/ 80177 h 90381"/>
                <a:gd name="connsiteX5" fmla="*/ 215 w 31314"/>
                <a:gd name="connsiteY5" fmla="*/ 86257 h 90381"/>
                <a:gd name="connsiteX6" fmla="*/ 215 w 31314"/>
                <a:gd name="connsiteY6" fmla="*/ 90445 h 90381"/>
                <a:gd name="connsiteX7" fmla="*/ 16311 w 31314"/>
                <a:gd name="connsiteY7" fmla="*/ 90039 h 90381"/>
                <a:gd name="connsiteX8" fmla="*/ 31530 w 31314"/>
                <a:gd name="connsiteY8" fmla="*/ 90445 h 90381"/>
                <a:gd name="connsiteX9" fmla="*/ 31530 w 31314"/>
                <a:gd name="connsiteY9" fmla="*/ 86257 h 90381"/>
                <a:gd name="connsiteX10" fmla="*/ 21286 w 31314"/>
                <a:gd name="connsiteY10" fmla="*/ 80312 h 90381"/>
                <a:gd name="connsiteX11" fmla="*/ 21286 w 31314"/>
                <a:gd name="connsiteY11" fmla="*/ 30730 h 90381"/>
                <a:gd name="connsiteX12" fmla="*/ 21872 w 31314"/>
                <a:gd name="connsiteY12" fmla="*/ 7223 h 90381"/>
                <a:gd name="connsiteX13" fmla="*/ 14116 w 31314"/>
                <a:gd name="connsiteY13" fmla="*/ 63 h 90381"/>
                <a:gd name="connsiteX14" fmla="*/ 6361 w 31314"/>
                <a:gd name="connsiteY14" fmla="*/ 7223 h 90381"/>
                <a:gd name="connsiteX15" fmla="*/ 14116 w 31314"/>
                <a:gd name="connsiteY15" fmla="*/ 14383 h 90381"/>
                <a:gd name="connsiteX16" fmla="*/ 21872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286" y="30730"/>
                  </a:moveTo>
                  <a:lnTo>
                    <a:pt x="800" y="32217"/>
                  </a:lnTo>
                  <a:lnTo>
                    <a:pt x="800" y="36405"/>
                  </a:lnTo>
                  <a:cubicBezTo>
                    <a:pt x="10312" y="36405"/>
                    <a:pt x="11629" y="37215"/>
                    <a:pt x="11629" y="43835"/>
                  </a:cubicBezTo>
                  <a:lnTo>
                    <a:pt x="11629" y="80177"/>
                  </a:lnTo>
                  <a:cubicBezTo>
                    <a:pt x="11629" y="86257"/>
                    <a:pt x="10019" y="86257"/>
                    <a:pt x="215" y="86257"/>
                  </a:cubicBezTo>
                  <a:lnTo>
                    <a:pt x="215" y="90445"/>
                  </a:lnTo>
                  <a:cubicBezTo>
                    <a:pt x="4898" y="90310"/>
                    <a:pt x="12799" y="90039"/>
                    <a:pt x="16311" y="90039"/>
                  </a:cubicBezTo>
                  <a:cubicBezTo>
                    <a:pt x="21433" y="90039"/>
                    <a:pt x="26554" y="90310"/>
                    <a:pt x="31530" y="90445"/>
                  </a:cubicBezTo>
                  <a:lnTo>
                    <a:pt x="31530" y="86257"/>
                  </a:lnTo>
                  <a:cubicBezTo>
                    <a:pt x="21872" y="86257"/>
                    <a:pt x="21286" y="85581"/>
                    <a:pt x="21286" y="80312"/>
                  </a:cubicBezTo>
                  <a:lnTo>
                    <a:pt x="21286" y="30730"/>
                  </a:lnTo>
                  <a:close/>
                  <a:moveTo>
                    <a:pt x="21872" y="7223"/>
                  </a:moveTo>
                  <a:cubicBezTo>
                    <a:pt x="21872" y="2900"/>
                    <a:pt x="18214" y="63"/>
                    <a:pt x="14116" y="63"/>
                  </a:cubicBezTo>
                  <a:cubicBezTo>
                    <a:pt x="9580" y="63"/>
                    <a:pt x="6361" y="3710"/>
                    <a:pt x="6361" y="7223"/>
                  </a:cubicBezTo>
                  <a:cubicBezTo>
                    <a:pt x="6361" y="10871"/>
                    <a:pt x="9580" y="14383"/>
                    <a:pt x="14116" y="14383"/>
                  </a:cubicBezTo>
                  <a:cubicBezTo>
                    <a:pt x="18214" y="14383"/>
                    <a:pt x="21872" y="11546"/>
                    <a:pt x="21872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9" name="Dowolny kształt: kształt 1378">
              <a:extLst>
                <a:ext uri="{FF2B5EF4-FFF2-40B4-BE49-F238E27FC236}">
                  <a16:creationId xmlns:a16="http://schemas.microsoft.com/office/drawing/2014/main" id="{8A9DEC84-3F34-AB93-F60C-7E0078B5FFD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25744" y="4314108"/>
              <a:ext cx="56629" cy="62010"/>
            </a:xfrm>
            <a:custGeom>
              <a:avLst/>
              <a:gdLst>
                <a:gd name="connsiteX0" fmla="*/ 12509 w 56629"/>
                <a:gd name="connsiteY0" fmla="*/ 26542 h 62010"/>
                <a:gd name="connsiteX1" fmla="*/ 30654 w 56629"/>
                <a:gd name="connsiteY1" fmla="*/ 3035 h 62010"/>
                <a:gd name="connsiteX2" fmla="*/ 47190 w 56629"/>
                <a:gd name="connsiteY2" fmla="*/ 26542 h 62010"/>
                <a:gd name="connsiteX3" fmla="*/ 12509 w 56629"/>
                <a:gd name="connsiteY3" fmla="*/ 26542 h 62010"/>
                <a:gd name="connsiteX4" fmla="*/ 12363 w 56629"/>
                <a:gd name="connsiteY4" fmla="*/ 29379 h 62010"/>
                <a:gd name="connsiteX5" fmla="*/ 53189 w 56629"/>
                <a:gd name="connsiteY5" fmla="*/ 29379 h 62010"/>
                <a:gd name="connsiteX6" fmla="*/ 56847 w 56629"/>
                <a:gd name="connsiteY6" fmla="*/ 26542 h 62010"/>
                <a:gd name="connsiteX7" fmla="*/ 30654 w 56629"/>
                <a:gd name="connsiteY7" fmla="*/ 63 h 62010"/>
                <a:gd name="connsiteX8" fmla="*/ 218 w 56629"/>
                <a:gd name="connsiteY8" fmla="*/ 30866 h 62010"/>
                <a:gd name="connsiteX9" fmla="*/ 32410 w 56629"/>
                <a:gd name="connsiteY9" fmla="*/ 62074 h 62010"/>
                <a:gd name="connsiteX10" fmla="*/ 56847 w 56629"/>
                <a:gd name="connsiteY10" fmla="*/ 44511 h 62010"/>
                <a:gd name="connsiteX11" fmla="*/ 54945 w 56629"/>
                <a:gd name="connsiteY11" fmla="*/ 42889 h 62010"/>
                <a:gd name="connsiteX12" fmla="*/ 53043 w 56629"/>
                <a:gd name="connsiteY12" fmla="*/ 44781 h 62010"/>
                <a:gd name="connsiteX13" fmla="*/ 33288 w 56629"/>
                <a:gd name="connsiteY13" fmla="*/ 58696 h 62010"/>
                <a:gd name="connsiteX14" fmla="*/ 16753 w 56629"/>
                <a:gd name="connsiteY14" fmla="*/ 49644 h 62010"/>
                <a:gd name="connsiteX15" fmla="*/ 12363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509" y="26542"/>
                  </a:moveTo>
                  <a:cubicBezTo>
                    <a:pt x="13387" y="6412"/>
                    <a:pt x="25679" y="3035"/>
                    <a:pt x="30654" y="3035"/>
                  </a:cubicBezTo>
                  <a:cubicBezTo>
                    <a:pt x="45726" y="3035"/>
                    <a:pt x="47190" y="21273"/>
                    <a:pt x="47190" y="26542"/>
                  </a:cubicBezTo>
                  <a:lnTo>
                    <a:pt x="12509" y="26542"/>
                  </a:lnTo>
                  <a:close/>
                  <a:moveTo>
                    <a:pt x="12363" y="29379"/>
                  </a:moveTo>
                  <a:lnTo>
                    <a:pt x="53189" y="29379"/>
                  </a:lnTo>
                  <a:cubicBezTo>
                    <a:pt x="56408" y="29379"/>
                    <a:pt x="56847" y="29379"/>
                    <a:pt x="56847" y="26542"/>
                  </a:cubicBezTo>
                  <a:cubicBezTo>
                    <a:pt x="56847" y="13167"/>
                    <a:pt x="48945" y="63"/>
                    <a:pt x="30654" y="63"/>
                  </a:cubicBezTo>
                  <a:cubicBezTo>
                    <a:pt x="13680" y="63"/>
                    <a:pt x="218" y="13978"/>
                    <a:pt x="218" y="30866"/>
                  </a:cubicBezTo>
                  <a:cubicBezTo>
                    <a:pt x="218" y="48969"/>
                    <a:pt x="15582" y="62074"/>
                    <a:pt x="32410" y="62074"/>
                  </a:cubicBezTo>
                  <a:cubicBezTo>
                    <a:pt x="50262" y="62074"/>
                    <a:pt x="56847" y="47078"/>
                    <a:pt x="56847" y="44511"/>
                  </a:cubicBezTo>
                  <a:cubicBezTo>
                    <a:pt x="56847" y="43160"/>
                    <a:pt x="55677" y="42889"/>
                    <a:pt x="54945" y="42889"/>
                  </a:cubicBezTo>
                  <a:cubicBezTo>
                    <a:pt x="53628" y="42889"/>
                    <a:pt x="53335" y="43700"/>
                    <a:pt x="53043" y="44781"/>
                  </a:cubicBezTo>
                  <a:cubicBezTo>
                    <a:pt x="47921" y="58696"/>
                    <a:pt x="34752" y="58696"/>
                    <a:pt x="33288" y="58696"/>
                  </a:cubicBezTo>
                  <a:cubicBezTo>
                    <a:pt x="25972" y="58696"/>
                    <a:pt x="20119" y="54643"/>
                    <a:pt x="16753" y="49644"/>
                  </a:cubicBezTo>
                  <a:cubicBezTo>
                    <a:pt x="12363" y="43160"/>
                    <a:pt x="12363" y="34243"/>
                    <a:pt x="12363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0" name="Dowolny kształt: kształt 1379">
              <a:extLst>
                <a:ext uri="{FF2B5EF4-FFF2-40B4-BE49-F238E27FC236}">
                  <a16:creationId xmlns:a16="http://schemas.microsoft.com/office/drawing/2014/main" id="{BF217057-7C54-E373-E136-6B65ED55760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91365" y="4314919"/>
              <a:ext cx="73603" cy="59714"/>
            </a:xfrm>
            <a:custGeom>
              <a:avLst/>
              <a:gdLst>
                <a:gd name="connsiteX0" fmla="*/ 11636 w 73603"/>
                <a:gd name="connsiteY0" fmla="*/ 13303 h 59714"/>
                <a:gd name="connsiteX1" fmla="*/ 11636 w 73603"/>
                <a:gd name="connsiteY1" fmla="*/ 49509 h 59714"/>
                <a:gd name="connsiteX2" fmla="*/ 222 w 73603"/>
                <a:gd name="connsiteY2" fmla="*/ 55589 h 59714"/>
                <a:gd name="connsiteX3" fmla="*/ 222 w 73603"/>
                <a:gd name="connsiteY3" fmla="*/ 59777 h 59714"/>
                <a:gd name="connsiteX4" fmla="*/ 16757 w 73603"/>
                <a:gd name="connsiteY4" fmla="*/ 59372 h 59714"/>
                <a:gd name="connsiteX5" fmla="*/ 33146 w 73603"/>
                <a:gd name="connsiteY5" fmla="*/ 59777 h 59714"/>
                <a:gd name="connsiteX6" fmla="*/ 33146 w 73603"/>
                <a:gd name="connsiteY6" fmla="*/ 55589 h 59714"/>
                <a:gd name="connsiteX7" fmla="*/ 21733 w 73603"/>
                <a:gd name="connsiteY7" fmla="*/ 49509 h 59714"/>
                <a:gd name="connsiteX8" fmla="*/ 21733 w 73603"/>
                <a:gd name="connsiteY8" fmla="*/ 24651 h 59714"/>
                <a:gd name="connsiteX9" fmla="*/ 41487 w 73603"/>
                <a:gd name="connsiteY9" fmla="*/ 3035 h 59714"/>
                <a:gd name="connsiteX10" fmla="*/ 52315 w 73603"/>
                <a:gd name="connsiteY10" fmla="*/ 18031 h 59714"/>
                <a:gd name="connsiteX11" fmla="*/ 52315 w 73603"/>
                <a:gd name="connsiteY11" fmla="*/ 49509 h 59714"/>
                <a:gd name="connsiteX12" fmla="*/ 40902 w 73603"/>
                <a:gd name="connsiteY12" fmla="*/ 55589 h 59714"/>
                <a:gd name="connsiteX13" fmla="*/ 40902 w 73603"/>
                <a:gd name="connsiteY13" fmla="*/ 59777 h 59714"/>
                <a:gd name="connsiteX14" fmla="*/ 57437 w 73603"/>
                <a:gd name="connsiteY14" fmla="*/ 59372 h 59714"/>
                <a:gd name="connsiteX15" fmla="*/ 73826 w 73603"/>
                <a:gd name="connsiteY15" fmla="*/ 59777 h 59714"/>
                <a:gd name="connsiteX16" fmla="*/ 73826 w 73603"/>
                <a:gd name="connsiteY16" fmla="*/ 55589 h 59714"/>
                <a:gd name="connsiteX17" fmla="*/ 62412 w 73603"/>
                <a:gd name="connsiteY17" fmla="*/ 51536 h 59714"/>
                <a:gd name="connsiteX18" fmla="*/ 62412 w 73603"/>
                <a:gd name="connsiteY18" fmla="*/ 25732 h 59714"/>
                <a:gd name="connsiteX19" fmla="*/ 57876 w 73603"/>
                <a:gd name="connsiteY19" fmla="*/ 5061 h 59714"/>
                <a:gd name="connsiteX20" fmla="*/ 42511 w 73603"/>
                <a:gd name="connsiteY20" fmla="*/ 63 h 59714"/>
                <a:gd name="connsiteX21" fmla="*/ 20855 w 73603"/>
                <a:gd name="connsiteY21" fmla="*/ 14248 h 59714"/>
                <a:gd name="connsiteX22" fmla="*/ 20855 w 73603"/>
                <a:gd name="connsiteY22" fmla="*/ 63 h 59714"/>
                <a:gd name="connsiteX23" fmla="*/ 222 w 73603"/>
                <a:gd name="connsiteY23" fmla="*/ 1549 h 59714"/>
                <a:gd name="connsiteX24" fmla="*/ 222 w 73603"/>
                <a:gd name="connsiteY24" fmla="*/ 5737 h 59714"/>
                <a:gd name="connsiteX25" fmla="*/ 11636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636" y="13303"/>
                  </a:moveTo>
                  <a:lnTo>
                    <a:pt x="11636" y="49509"/>
                  </a:lnTo>
                  <a:cubicBezTo>
                    <a:pt x="11636" y="55589"/>
                    <a:pt x="10026" y="55589"/>
                    <a:pt x="222" y="55589"/>
                  </a:cubicBezTo>
                  <a:lnTo>
                    <a:pt x="222" y="59777"/>
                  </a:lnTo>
                  <a:cubicBezTo>
                    <a:pt x="5344" y="59642"/>
                    <a:pt x="12807" y="59372"/>
                    <a:pt x="16757" y="59372"/>
                  </a:cubicBezTo>
                  <a:cubicBezTo>
                    <a:pt x="20562" y="59372"/>
                    <a:pt x="28171" y="59642"/>
                    <a:pt x="33146" y="59777"/>
                  </a:cubicBezTo>
                  <a:lnTo>
                    <a:pt x="33146" y="55589"/>
                  </a:lnTo>
                  <a:cubicBezTo>
                    <a:pt x="23342" y="55589"/>
                    <a:pt x="21733" y="55589"/>
                    <a:pt x="21733" y="49509"/>
                  </a:cubicBezTo>
                  <a:lnTo>
                    <a:pt x="21733" y="24651"/>
                  </a:lnTo>
                  <a:cubicBezTo>
                    <a:pt x="21733" y="10601"/>
                    <a:pt x="32122" y="3035"/>
                    <a:pt x="41487" y="3035"/>
                  </a:cubicBezTo>
                  <a:cubicBezTo>
                    <a:pt x="50706" y="3035"/>
                    <a:pt x="52315" y="10330"/>
                    <a:pt x="52315" y="18031"/>
                  </a:cubicBezTo>
                  <a:lnTo>
                    <a:pt x="52315" y="49509"/>
                  </a:lnTo>
                  <a:cubicBezTo>
                    <a:pt x="52315" y="55589"/>
                    <a:pt x="50706" y="55589"/>
                    <a:pt x="40902" y="55589"/>
                  </a:cubicBezTo>
                  <a:lnTo>
                    <a:pt x="40902" y="59777"/>
                  </a:lnTo>
                  <a:cubicBezTo>
                    <a:pt x="46023" y="59642"/>
                    <a:pt x="53486" y="59372"/>
                    <a:pt x="57437" y="59372"/>
                  </a:cubicBezTo>
                  <a:cubicBezTo>
                    <a:pt x="61242" y="59372"/>
                    <a:pt x="68851" y="59642"/>
                    <a:pt x="73826" y="59777"/>
                  </a:cubicBezTo>
                  <a:lnTo>
                    <a:pt x="73826" y="55589"/>
                  </a:lnTo>
                  <a:cubicBezTo>
                    <a:pt x="66217" y="55589"/>
                    <a:pt x="62559" y="55589"/>
                    <a:pt x="62412" y="51536"/>
                  </a:cubicBezTo>
                  <a:lnTo>
                    <a:pt x="62412" y="25732"/>
                  </a:lnTo>
                  <a:cubicBezTo>
                    <a:pt x="62412" y="14113"/>
                    <a:pt x="62412" y="9925"/>
                    <a:pt x="57876" y="5061"/>
                  </a:cubicBezTo>
                  <a:cubicBezTo>
                    <a:pt x="55827" y="2765"/>
                    <a:pt x="50999" y="63"/>
                    <a:pt x="42511" y="63"/>
                  </a:cubicBezTo>
                  <a:cubicBezTo>
                    <a:pt x="31829" y="63"/>
                    <a:pt x="24952" y="5872"/>
                    <a:pt x="20855" y="14248"/>
                  </a:cubicBezTo>
                  <a:lnTo>
                    <a:pt x="20855" y="63"/>
                  </a:lnTo>
                  <a:lnTo>
                    <a:pt x="222" y="1549"/>
                  </a:lnTo>
                  <a:lnTo>
                    <a:pt x="222" y="5737"/>
                  </a:lnTo>
                  <a:cubicBezTo>
                    <a:pt x="10465" y="5737"/>
                    <a:pt x="11636" y="6683"/>
                    <a:pt x="11636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1" name="Dowolny kształt: kształt 1380">
              <a:extLst>
                <a:ext uri="{FF2B5EF4-FFF2-40B4-BE49-F238E27FC236}">
                  <a16:creationId xmlns:a16="http://schemas.microsoft.com/office/drawing/2014/main" id="{69FBB951-0295-1F86-FC56-34EA4FAA44E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66692" y="4291546"/>
              <a:ext cx="45801" cy="84572"/>
            </a:xfrm>
            <a:custGeom>
              <a:avLst/>
              <a:gdLst>
                <a:gd name="connsiteX0" fmla="*/ 22762 w 45801"/>
                <a:gd name="connsiteY0" fmla="*/ 29109 h 84572"/>
                <a:gd name="connsiteX1" fmla="*/ 43687 w 45801"/>
                <a:gd name="connsiteY1" fmla="*/ 29109 h 84572"/>
                <a:gd name="connsiteX2" fmla="*/ 43687 w 45801"/>
                <a:gd name="connsiteY2" fmla="*/ 24921 h 84572"/>
                <a:gd name="connsiteX3" fmla="*/ 22762 w 45801"/>
                <a:gd name="connsiteY3" fmla="*/ 24921 h 84572"/>
                <a:gd name="connsiteX4" fmla="*/ 22762 w 45801"/>
                <a:gd name="connsiteY4" fmla="*/ 63 h 84572"/>
                <a:gd name="connsiteX5" fmla="*/ 19104 w 45801"/>
                <a:gd name="connsiteY5" fmla="*/ 63 h 84572"/>
                <a:gd name="connsiteX6" fmla="*/ 227 w 45801"/>
                <a:gd name="connsiteY6" fmla="*/ 26137 h 84572"/>
                <a:gd name="connsiteX7" fmla="*/ 227 w 45801"/>
                <a:gd name="connsiteY7" fmla="*/ 29109 h 84572"/>
                <a:gd name="connsiteX8" fmla="*/ 12665 w 45801"/>
                <a:gd name="connsiteY8" fmla="*/ 29109 h 84572"/>
                <a:gd name="connsiteX9" fmla="*/ 12665 w 45801"/>
                <a:gd name="connsiteY9" fmla="*/ 66397 h 84572"/>
                <a:gd name="connsiteX10" fmla="*/ 31542 w 45801"/>
                <a:gd name="connsiteY10" fmla="*/ 84635 h 84572"/>
                <a:gd name="connsiteX11" fmla="*/ 46029 w 45801"/>
                <a:gd name="connsiteY11" fmla="*/ 66397 h 84572"/>
                <a:gd name="connsiteX12" fmla="*/ 46029 w 45801"/>
                <a:gd name="connsiteY12" fmla="*/ 58696 h 84572"/>
                <a:gd name="connsiteX13" fmla="*/ 42370 w 45801"/>
                <a:gd name="connsiteY13" fmla="*/ 58696 h 84572"/>
                <a:gd name="connsiteX14" fmla="*/ 42370 w 45801"/>
                <a:gd name="connsiteY14" fmla="*/ 66127 h 84572"/>
                <a:gd name="connsiteX15" fmla="*/ 32566 w 45801"/>
                <a:gd name="connsiteY15" fmla="*/ 81258 h 84572"/>
                <a:gd name="connsiteX16" fmla="*/ 22762 w 45801"/>
                <a:gd name="connsiteY16" fmla="*/ 66667 h 84572"/>
                <a:gd name="connsiteX17" fmla="*/ 22762 w 45801"/>
                <a:gd name="connsiteY17" fmla="*/ 29109 h 8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01" h="84572">
                  <a:moveTo>
                    <a:pt x="22762" y="29109"/>
                  </a:moveTo>
                  <a:lnTo>
                    <a:pt x="43687" y="29109"/>
                  </a:lnTo>
                  <a:lnTo>
                    <a:pt x="43687" y="24921"/>
                  </a:lnTo>
                  <a:lnTo>
                    <a:pt x="22762" y="24921"/>
                  </a:lnTo>
                  <a:lnTo>
                    <a:pt x="22762" y="63"/>
                  </a:lnTo>
                  <a:lnTo>
                    <a:pt x="19104" y="63"/>
                  </a:lnTo>
                  <a:cubicBezTo>
                    <a:pt x="18958" y="11141"/>
                    <a:pt x="14568" y="25597"/>
                    <a:pt x="227" y="26137"/>
                  </a:cubicBezTo>
                  <a:lnTo>
                    <a:pt x="227" y="29109"/>
                  </a:lnTo>
                  <a:lnTo>
                    <a:pt x="12665" y="29109"/>
                  </a:lnTo>
                  <a:lnTo>
                    <a:pt x="12665" y="66397"/>
                  </a:lnTo>
                  <a:cubicBezTo>
                    <a:pt x="12665" y="83014"/>
                    <a:pt x="26274" y="84635"/>
                    <a:pt x="31542" y="84635"/>
                  </a:cubicBezTo>
                  <a:cubicBezTo>
                    <a:pt x="41931" y="84635"/>
                    <a:pt x="46029" y="75043"/>
                    <a:pt x="46029" y="66397"/>
                  </a:cubicBezTo>
                  <a:lnTo>
                    <a:pt x="46029" y="58696"/>
                  </a:lnTo>
                  <a:lnTo>
                    <a:pt x="42370" y="58696"/>
                  </a:lnTo>
                  <a:lnTo>
                    <a:pt x="42370" y="66127"/>
                  </a:lnTo>
                  <a:cubicBezTo>
                    <a:pt x="42370" y="76124"/>
                    <a:pt x="37980" y="81258"/>
                    <a:pt x="32566" y="81258"/>
                  </a:cubicBezTo>
                  <a:cubicBezTo>
                    <a:pt x="22762" y="81258"/>
                    <a:pt x="22762" y="68964"/>
                    <a:pt x="22762" y="66667"/>
                  </a:cubicBezTo>
                  <a:lnTo>
                    <a:pt x="22762" y="291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2" name="Dowolny kształt: kształt 1381">
              <a:extLst>
                <a:ext uri="{FF2B5EF4-FFF2-40B4-BE49-F238E27FC236}">
                  <a16:creationId xmlns:a16="http://schemas.microsoft.com/office/drawing/2014/main" id="{7F3B6BE5-6771-391B-AA5D-2553037957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25647" y="4280873"/>
              <a:ext cx="32485" cy="93759"/>
            </a:xfrm>
            <a:custGeom>
              <a:avLst/>
              <a:gdLst>
                <a:gd name="connsiteX0" fmla="*/ 21303 w 32485"/>
                <a:gd name="connsiteY0" fmla="*/ 63 h 93759"/>
                <a:gd name="connsiteX1" fmla="*/ 231 w 32485"/>
                <a:gd name="connsiteY1" fmla="*/ 1549 h 93759"/>
                <a:gd name="connsiteX2" fmla="*/ 231 w 32485"/>
                <a:gd name="connsiteY2" fmla="*/ 5737 h 93759"/>
                <a:gd name="connsiteX3" fmla="*/ 11645 w 32485"/>
                <a:gd name="connsiteY3" fmla="*/ 13303 h 93759"/>
                <a:gd name="connsiteX4" fmla="*/ 11645 w 32485"/>
                <a:gd name="connsiteY4" fmla="*/ 83555 h 93759"/>
                <a:gd name="connsiteX5" fmla="*/ 231 w 32485"/>
                <a:gd name="connsiteY5" fmla="*/ 89634 h 93759"/>
                <a:gd name="connsiteX6" fmla="*/ 231 w 32485"/>
                <a:gd name="connsiteY6" fmla="*/ 93822 h 93759"/>
                <a:gd name="connsiteX7" fmla="*/ 16474 w 32485"/>
                <a:gd name="connsiteY7" fmla="*/ 93417 h 93759"/>
                <a:gd name="connsiteX8" fmla="*/ 32716 w 32485"/>
                <a:gd name="connsiteY8" fmla="*/ 93822 h 93759"/>
                <a:gd name="connsiteX9" fmla="*/ 32716 w 32485"/>
                <a:gd name="connsiteY9" fmla="*/ 89634 h 93759"/>
                <a:gd name="connsiteX10" fmla="*/ 21303 w 32485"/>
                <a:gd name="connsiteY10" fmla="*/ 83555 h 93759"/>
                <a:gd name="connsiteX11" fmla="*/ 21303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303" y="63"/>
                  </a:moveTo>
                  <a:lnTo>
                    <a:pt x="231" y="1549"/>
                  </a:lnTo>
                  <a:lnTo>
                    <a:pt x="231" y="5737"/>
                  </a:lnTo>
                  <a:cubicBezTo>
                    <a:pt x="10474" y="5737"/>
                    <a:pt x="11645" y="6683"/>
                    <a:pt x="11645" y="13303"/>
                  </a:cubicBezTo>
                  <a:lnTo>
                    <a:pt x="11645" y="83555"/>
                  </a:lnTo>
                  <a:cubicBezTo>
                    <a:pt x="11645" y="89634"/>
                    <a:pt x="10035" y="89634"/>
                    <a:pt x="231" y="89634"/>
                  </a:cubicBezTo>
                  <a:lnTo>
                    <a:pt x="231" y="93822"/>
                  </a:lnTo>
                  <a:cubicBezTo>
                    <a:pt x="5060" y="93687"/>
                    <a:pt x="12816" y="93417"/>
                    <a:pt x="16474" y="93417"/>
                  </a:cubicBezTo>
                  <a:cubicBezTo>
                    <a:pt x="20132" y="93417"/>
                    <a:pt x="27302" y="93687"/>
                    <a:pt x="32716" y="93822"/>
                  </a:cubicBezTo>
                  <a:lnTo>
                    <a:pt x="32716" y="89634"/>
                  </a:lnTo>
                  <a:cubicBezTo>
                    <a:pt x="22912" y="89634"/>
                    <a:pt x="21303" y="89634"/>
                    <a:pt x="21303" y="83555"/>
                  </a:cubicBezTo>
                  <a:lnTo>
                    <a:pt x="2130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3" name="Dowolny kształt: kształt 1382">
              <a:extLst>
                <a:ext uri="{FF2B5EF4-FFF2-40B4-BE49-F238E27FC236}">
                  <a16:creationId xmlns:a16="http://schemas.microsoft.com/office/drawing/2014/main" id="{58D9B1E5-0840-088D-E67F-8A10FB3F83A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64245" y="4316405"/>
              <a:ext cx="71555" cy="85923"/>
            </a:xfrm>
            <a:custGeom>
              <a:avLst/>
              <a:gdLst>
                <a:gd name="connsiteX0" fmla="*/ 58181 w 71555"/>
                <a:gd name="connsiteY0" fmla="*/ 12897 h 85923"/>
                <a:gd name="connsiteX1" fmla="*/ 71789 w 71555"/>
                <a:gd name="connsiteY1" fmla="*/ 4251 h 85923"/>
                <a:gd name="connsiteX2" fmla="*/ 71789 w 71555"/>
                <a:gd name="connsiteY2" fmla="*/ 63 h 85923"/>
                <a:gd name="connsiteX3" fmla="*/ 60815 w 71555"/>
                <a:gd name="connsiteY3" fmla="*/ 468 h 85923"/>
                <a:gd name="connsiteX4" fmla="*/ 48084 w 71555"/>
                <a:gd name="connsiteY4" fmla="*/ 63 h 85923"/>
                <a:gd name="connsiteX5" fmla="*/ 48084 w 71555"/>
                <a:gd name="connsiteY5" fmla="*/ 4251 h 85923"/>
                <a:gd name="connsiteX6" fmla="*/ 54961 w 71555"/>
                <a:gd name="connsiteY6" fmla="*/ 10060 h 85923"/>
                <a:gd name="connsiteX7" fmla="*/ 54083 w 71555"/>
                <a:gd name="connsiteY7" fmla="*/ 13303 h 85923"/>
                <a:gd name="connsiteX8" fmla="*/ 39304 w 71555"/>
                <a:gd name="connsiteY8" fmla="*/ 46537 h 85923"/>
                <a:gd name="connsiteX9" fmla="*/ 23061 w 71555"/>
                <a:gd name="connsiteY9" fmla="*/ 10195 h 85923"/>
                <a:gd name="connsiteX10" fmla="*/ 22184 w 71555"/>
                <a:gd name="connsiteY10" fmla="*/ 7763 h 85923"/>
                <a:gd name="connsiteX11" fmla="*/ 30378 w 71555"/>
                <a:gd name="connsiteY11" fmla="*/ 4251 h 85923"/>
                <a:gd name="connsiteX12" fmla="*/ 30378 w 71555"/>
                <a:gd name="connsiteY12" fmla="*/ 63 h 85923"/>
                <a:gd name="connsiteX13" fmla="*/ 14428 w 71555"/>
                <a:gd name="connsiteY13" fmla="*/ 468 h 85923"/>
                <a:gd name="connsiteX14" fmla="*/ 234 w 71555"/>
                <a:gd name="connsiteY14" fmla="*/ 63 h 85923"/>
                <a:gd name="connsiteX15" fmla="*/ 234 w 71555"/>
                <a:gd name="connsiteY15" fmla="*/ 4251 h 85923"/>
                <a:gd name="connsiteX16" fmla="*/ 12087 w 71555"/>
                <a:gd name="connsiteY16" fmla="*/ 8979 h 85923"/>
                <a:gd name="connsiteX17" fmla="*/ 34036 w 71555"/>
                <a:gd name="connsiteY17" fmla="*/ 58291 h 85923"/>
                <a:gd name="connsiteX18" fmla="*/ 30378 w 71555"/>
                <a:gd name="connsiteY18" fmla="*/ 66262 h 85923"/>
                <a:gd name="connsiteX19" fmla="*/ 13696 w 71555"/>
                <a:gd name="connsiteY19" fmla="*/ 83014 h 85923"/>
                <a:gd name="connsiteX20" fmla="*/ 6819 w 71555"/>
                <a:gd name="connsiteY20" fmla="*/ 80582 h 85923"/>
                <a:gd name="connsiteX21" fmla="*/ 12526 w 71555"/>
                <a:gd name="connsiteY21" fmla="*/ 74908 h 85923"/>
                <a:gd name="connsiteX22" fmla="*/ 6380 w 71555"/>
                <a:gd name="connsiteY22" fmla="*/ 69234 h 85923"/>
                <a:gd name="connsiteX23" fmla="*/ 234 w 71555"/>
                <a:gd name="connsiteY23" fmla="*/ 75043 h 85923"/>
                <a:gd name="connsiteX24" fmla="*/ 13696 w 71555"/>
                <a:gd name="connsiteY24" fmla="*/ 85986 h 85923"/>
                <a:gd name="connsiteX25" fmla="*/ 32427 w 71555"/>
                <a:gd name="connsiteY25" fmla="*/ 70585 h 85923"/>
                <a:gd name="connsiteX26" fmla="*/ 58181 w 71555"/>
                <a:gd name="connsiteY26" fmla="*/ 12897 h 8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1555" h="85923">
                  <a:moveTo>
                    <a:pt x="58181" y="12897"/>
                  </a:moveTo>
                  <a:cubicBezTo>
                    <a:pt x="61985" y="4386"/>
                    <a:pt x="69448" y="4251"/>
                    <a:pt x="71789" y="4251"/>
                  </a:cubicBezTo>
                  <a:lnTo>
                    <a:pt x="71789" y="63"/>
                  </a:lnTo>
                  <a:cubicBezTo>
                    <a:pt x="68424" y="333"/>
                    <a:pt x="64180" y="468"/>
                    <a:pt x="60815" y="468"/>
                  </a:cubicBezTo>
                  <a:cubicBezTo>
                    <a:pt x="58181" y="468"/>
                    <a:pt x="51303" y="198"/>
                    <a:pt x="48084" y="63"/>
                  </a:cubicBezTo>
                  <a:lnTo>
                    <a:pt x="48084" y="4251"/>
                  </a:lnTo>
                  <a:cubicBezTo>
                    <a:pt x="52620" y="4386"/>
                    <a:pt x="54961" y="6683"/>
                    <a:pt x="54961" y="10060"/>
                  </a:cubicBezTo>
                  <a:cubicBezTo>
                    <a:pt x="54961" y="11411"/>
                    <a:pt x="54815" y="11681"/>
                    <a:pt x="54083" y="13303"/>
                  </a:cubicBezTo>
                  <a:lnTo>
                    <a:pt x="39304" y="46537"/>
                  </a:lnTo>
                  <a:lnTo>
                    <a:pt x="23061" y="10195"/>
                  </a:lnTo>
                  <a:cubicBezTo>
                    <a:pt x="22476" y="8844"/>
                    <a:pt x="22184" y="8304"/>
                    <a:pt x="22184" y="7763"/>
                  </a:cubicBezTo>
                  <a:cubicBezTo>
                    <a:pt x="22184" y="4251"/>
                    <a:pt x="27598" y="4251"/>
                    <a:pt x="30378" y="4251"/>
                  </a:cubicBezTo>
                  <a:lnTo>
                    <a:pt x="30378" y="63"/>
                  </a:lnTo>
                  <a:cubicBezTo>
                    <a:pt x="26573" y="198"/>
                    <a:pt x="16916" y="468"/>
                    <a:pt x="14428" y="468"/>
                  </a:cubicBezTo>
                  <a:cubicBezTo>
                    <a:pt x="10477" y="468"/>
                    <a:pt x="4624" y="333"/>
                    <a:pt x="234" y="63"/>
                  </a:cubicBezTo>
                  <a:lnTo>
                    <a:pt x="234" y="4251"/>
                  </a:lnTo>
                  <a:cubicBezTo>
                    <a:pt x="7258" y="4251"/>
                    <a:pt x="10038" y="4251"/>
                    <a:pt x="12087" y="8979"/>
                  </a:cubicBezTo>
                  <a:lnTo>
                    <a:pt x="34036" y="58291"/>
                  </a:lnTo>
                  <a:cubicBezTo>
                    <a:pt x="33305" y="60047"/>
                    <a:pt x="31256" y="64505"/>
                    <a:pt x="30378" y="66262"/>
                  </a:cubicBezTo>
                  <a:cubicBezTo>
                    <a:pt x="27159" y="73692"/>
                    <a:pt x="23061" y="83014"/>
                    <a:pt x="13696" y="83014"/>
                  </a:cubicBezTo>
                  <a:cubicBezTo>
                    <a:pt x="12965" y="83014"/>
                    <a:pt x="9599" y="83014"/>
                    <a:pt x="6819" y="80582"/>
                  </a:cubicBezTo>
                  <a:cubicBezTo>
                    <a:pt x="11355" y="80042"/>
                    <a:pt x="12526" y="77070"/>
                    <a:pt x="12526" y="74908"/>
                  </a:cubicBezTo>
                  <a:cubicBezTo>
                    <a:pt x="12526" y="71396"/>
                    <a:pt x="9745" y="69234"/>
                    <a:pt x="6380" y="69234"/>
                  </a:cubicBezTo>
                  <a:cubicBezTo>
                    <a:pt x="3453" y="69234"/>
                    <a:pt x="234" y="70990"/>
                    <a:pt x="234" y="75043"/>
                  </a:cubicBezTo>
                  <a:cubicBezTo>
                    <a:pt x="234" y="81123"/>
                    <a:pt x="6380" y="85986"/>
                    <a:pt x="13696" y="85986"/>
                  </a:cubicBezTo>
                  <a:cubicBezTo>
                    <a:pt x="22915" y="85986"/>
                    <a:pt x="28915" y="78286"/>
                    <a:pt x="32427" y="70585"/>
                  </a:cubicBezTo>
                  <a:lnTo>
                    <a:pt x="58181" y="128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4" name="Dowolny kształt: kształt 1383">
              <a:extLst>
                <a:ext uri="{FF2B5EF4-FFF2-40B4-BE49-F238E27FC236}">
                  <a16:creationId xmlns:a16="http://schemas.microsoft.com/office/drawing/2014/main" id="{CA543CC1-7B4D-540F-3256-A1603D93FC8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92300" y="4284251"/>
              <a:ext cx="31314" cy="90381"/>
            </a:xfrm>
            <a:custGeom>
              <a:avLst/>
              <a:gdLst>
                <a:gd name="connsiteX0" fmla="*/ 21314 w 31314"/>
                <a:gd name="connsiteY0" fmla="*/ 30730 h 90381"/>
                <a:gd name="connsiteX1" fmla="*/ 828 w 31314"/>
                <a:gd name="connsiteY1" fmla="*/ 32217 h 90381"/>
                <a:gd name="connsiteX2" fmla="*/ 828 w 31314"/>
                <a:gd name="connsiteY2" fmla="*/ 36405 h 90381"/>
                <a:gd name="connsiteX3" fmla="*/ 11656 w 31314"/>
                <a:gd name="connsiteY3" fmla="*/ 43835 h 90381"/>
                <a:gd name="connsiteX4" fmla="*/ 11656 w 31314"/>
                <a:gd name="connsiteY4" fmla="*/ 80177 h 90381"/>
                <a:gd name="connsiteX5" fmla="*/ 243 w 31314"/>
                <a:gd name="connsiteY5" fmla="*/ 86257 h 90381"/>
                <a:gd name="connsiteX6" fmla="*/ 243 w 31314"/>
                <a:gd name="connsiteY6" fmla="*/ 90445 h 90381"/>
                <a:gd name="connsiteX7" fmla="*/ 16339 w 31314"/>
                <a:gd name="connsiteY7" fmla="*/ 90039 h 90381"/>
                <a:gd name="connsiteX8" fmla="*/ 31557 w 31314"/>
                <a:gd name="connsiteY8" fmla="*/ 90445 h 90381"/>
                <a:gd name="connsiteX9" fmla="*/ 31557 w 31314"/>
                <a:gd name="connsiteY9" fmla="*/ 86257 h 90381"/>
                <a:gd name="connsiteX10" fmla="*/ 21314 w 31314"/>
                <a:gd name="connsiteY10" fmla="*/ 80312 h 90381"/>
                <a:gd name="connsiteX11" fmla="*/ 21314 w 31314"/>
                <a:gd name="connsiteY11" fmla="*/ 30730 h 90381"/>
                <a:gd name="connsiteX12" fmla="*/ 21899 w 31314"/>
                <a:gd name="connsiteY12" fmla="*/ 7223 h 90381"/>
                <a:gd name="connsiteX13" fmla="*/ 14144 w 31314"/>
                <a:gd name="connsiteY13" fmla="*/ 63 h 90381"/>
                <a:gd name="connsiteX14" fmla="*/ 6388 w 31314"/>
                <a:gd name="connsiteY14" fmla="*/ 7223 h 90381"/>
                <a:gd name="connsiteX15" fmla="*/ 14144 w 31314"/>
                <a:gd name="connsiteY15" fmla="*/ 14383 h 90381"/>
                <a:gd name="connsiteX16" fmla="*/ 21899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14" y="30730"/>
                  </a:moveTo>
                  <a:lnTo>
                    <a:pt x="828" y="32217"/>
                  </a:lnTo>
                  <a:lnTo>
                    <a:pt x="828" y="36405"/>
                  </a:lnTo>
                  <a:cubicBezTo>
                    <a:pt x="10339" y="36405"/>
                    <a:pt x="11656" y="37215"/>
                    <a:pt x="11656" y="43835"/>
                  </a:cubicBezTo>
                  <a:lnTo>
                    <a:pt x="11656" y="80177"/>
                  </a:lnTo>
                  <a:cubicBezTo>
                    <a:pt x="11656" y="86257"/>
                    <a:pt x="10047" y="86257"/>
                    <a:pt x="243" y="86257"/>
                  </a:cubicBezTo>
                  <a:lnTo>
                    <a:pt x="243" y="90445"/>
                  </a:lnTo>
                  <a:cubicBezTo>
                    <a:pt x="4925" y="90310"/>
                    <a:pt x="12827" y="90039"/>
                    <a:pt x="16339" y="90039"/>
                  </a:cubicBezTo>
                  <a:cubicBezTo>
                    <a:pt x="21460" y="90039"/>
                    <a:pt x="26582" y="90310"/>
                    <a:pt x="31557" y="90445"/>
                  </a:cubicBezTo>
                  <a:lnTo>
                    <a:pt x="31557" y="86257"/>
                  </a:lnTo>
                  <a:cubicBezTo>
                    <a:pt x="21899" y="86257"/>
                    <a:pt x="21314" y="85581"/>
                    <a:pt x="21314" y="80312"/>
                  </a:cubicBezTo>
                  <a:lnTo>
                    <a:pt x="21314" y="30730"/>
                  </a:lnTo>
                  <a:close/>
                  <a:moveTo>
                    <a:pt x="21899" y="7223"/>
                  </a:moveTo>
                  <a:cubicBezTo>
                    <a:pt x="21899" y="2900"/>
                    <a:pt x="18241" y="63"/>
                    <a:pt x="14144" y="63"/>
                  </a:cubicBezTo>
                  <a:cubicBezTo>
                    <a:pt x="9608" y="63"/>
                    <a:pt x="6388" y="3710"/>
                    <a:pt x="6388" y="7223"/>
                  </a:cubicBezTo>
                  <a:cubicBezTo>
                    <a:pt x="6388" y="10871"/>
                    <a:pt x="9608" y="14383"/>
                    <a:pt x="14144" y="14383"/>
                  </a:cubicBezTo>
                  <a:cubicBezTo>
                    <a:pt x="18241" y="14383"/>
                    <a:pt x="21899" y="11546"/>
                    <a:pt x="21899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5" name="Dowolny kształt: kształt 1384">
              <a:extLst>
                <a:ext uri="{FF2B5EF4-FFF2-40B4-BE49-F238E27FC236}">
                  <a16:creationId xmlns:a16="http://schemas.microsoft.com/office/drawing/2014/main" id="{BCF4732B-E112-796B-7BEE-CF4DFB9E6E8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932948" y="4279387"/>
              <a:ext cx="47410" cy="95245"/>
            </a:xfrm>
            <a:custGeom>
              <a:avLst/>
              <a:gdLst>
                <a:gd name="connsiteX0" fmla="*/ 21024 w 47410"/>
                <a:gd name="connsiteY0" fmla="*/ 37080 h 95245"/>
                <a:gd name="connsiteX1" fmla="*/ 21024 w 47410"/>
                <a:gd name="connsiteY1" fmla="*/ 21409 h 95245"/>
                <a:gd name="connsiteX2" fmla="*/ 34487 w 47410"/>
                <a:gd name="connsiteY2" fmla="*/ 3035 h 95245"/>
                <a:gd name="connsiteX3" fmla="*/ 39315 w 47410"/>
                <a:gd name="connsiteY3" fmla="*/ 3981 h 95245"/>
                <a:gd name="connsiteX4" fmla="*/ 34926 w 47410"/>
                <a:gd name="connsiteY4" fmla="*/ 9655 h 95245"/>
                <a:gd name="connsiteX5" fmla="*/ 41218 w 47410"/>
                <a:gd name="connsiteY5" fmla="*/ 15464 h 95245"/>
                <a:gd name="connsiteX6" fmla="*/ 47656 w 47410"/>
                <a:gd name="connsiteY6" fmla="*/ 9520 h 95245"/>
                <a:gd name="connsiteX7" fmla="*/ 34487 w 47410"/>
                <a:gd name="connsiteY7" fmla="*/ 63 h 95245"/>
                <a:gd name="connsiteX8" fmla="*/ 11805 w 47410"/>
                <a:gd name="connsiteY8" fmla="*/ 21544 h 95245"/>
                <a:gd name="connsiteX9" fmla="*/ 11805 w 47410"/>
                <a:gd name="connsiteY9" fmla="*/ 37080 h 95245"/>
                <a:gd name="connsiteX10" fmla="*/ 245 w 47410"/>
                <a:gd name="connsiteY10" fmla="*/ 37080 h 95245"/>
                <a:gd name="connsiteX11" fmla="*/ 245 w 47410"/>
                <a:gd name="connsiteY11" fmla="*/ 41268 h 95245"/>
                <a:gd name="connsiteX12" fmla="*/ 11805 w 47410"/>
                <a:gd name="connsiteY12" fmla="*/ 41268 h 95245"/>
                <a:gd name="connsiteX13" fmla="*/ 11805 w 47410"/>
                <a:gd name="connsiteY13" fmla="*/ 85041 h 95245"/>
                <a:gd name="connsiteX14" fmla="*/ 392 w 47410"/>
                <a:gd name="connsiteY14" fmla="*/ 91120 h 95245"/>
                <a:gd name="connsiteX15" fmla="*/ 392 w 47410"/>
                <a:gd name="connsiteY15" fmla="*/ 95308 h 95245"/>
                <a:gd name="connsiteX16" fmla="*/ 17073 w 47410"/>
                <a:gd name="connsiteY16" fmla="*/ 94903 h 95245"/>
                <a:gd name="connsiteX17" fmla="*/ 35657 w 47410"/>
                <a:gd name="connsiteY17" fmla="*/ 95308 h 95245"/>
                <a:gd name="connsiteX18" fmla="*/ 35657 w 47410"/>
                <a:gd name="connsiteY18" fmla="*/ 91120 h 95245"/>
                <a:gd name="connsiteX19" fmla="*/ 32584 w 47410"/>
                <a:gd name="connsiteY19" fmla="*/ 91120 h 95245"/>
                <a:gd name="connsiteX20" fmla="*/ 21463 w 47410"/>
                <a:gd name="connsiteY20" fmla="*/ 84770 h 95245"/>
                <a:gd name="connsiteX21" fmla="*/ 21463 w 47410"/>
                <a:gd name="connsiteY21" fmla="*/ 41268 h 95245"/>
                <a:gd name="connsiteX22" fmla="*/ 38145 w 47410"/>
                <a:gd name="connsiteY22" fmla="*/ 41268 h 95245"/>
                <a:gd name="connsiteX23" fmla="*/ 38145 w 47410"/>
                <a:gd name="connsiteY23" fmla="*/ 37080 h 95245"/>
                <a:gd name="connsiteX24" fmla="*/ 21024 w 47410"/>
                <a:gd name="connsiteY24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410" h="95245">
                  <a:moveTo>
                    <a:pt x="21024" y="37080"/>
                  </a:moveTo>
                  <a:lnTo>
                    <a:pt x="21024" y="21409"/>
                  </a:lnTo>
                  <a:cubicBezTo>
                    <a:pt x="21024" y="9520"/>
                    <a:pt x="28048" y="3035"/>
                    <a:pt x="34487" y="3035"/>
                  </a:cubicBezTo>
                  <a:cubicBezTo>
                    <a:pt x="34926" y="3035"/>
                    <a:pt x="37120" y="3035"/>
                    <a:pt x="39315" y="3981"/>
                  </a:cubicBezTo>
                  <a:cubicBezTo>
                    <a:pt x="37559" y="4521"/>
                    <a:pt x="34926" y="6277"/>
                    <a:pt x="34926" y="9655"/>
                  </a:cubicBezTo>
                  <a:cubicBezTo>
                    <a:pt x="34926" y="12762"/>
                    <a:pt x="37267" y="15464"/>
                    <a:pt x="41218" y="15464"/>
                  </a:cubicBezTo>
                  <a:cubicBezTo>
                    <a:pt x="45461" y="15464"/>
                    <a:pt x="47656" y="12762"/>
                    <a:pt x="47656" y="9520"/>
                  </a:cubicBezTo>
                  <a:cubicBezTo>
                    <a:pt x="47656" y="4521"/>
                    <a:pt x="42242" y="63"/>
                    <a:pt x="34487" y="63"/>
                  </a:cubicBezTo>
                  <a:cubicBezTo>
                    <a:pt x="24243" y="63"/>
                    <a:pt x="11805" y="7223"/>
                    <a:pt x="11805" y="21544"/>
                  </a:cubicBezTo>
                  <a:lnTo>
                    <a:pt x="11805" y="37080"/>
                  </a:lnTo>
                  <a:lnTo>
                    <a:pt x="245" y="37080"/>
                  </a:lnTo>
                  <a:lnTo>
                    <a:pt x="245" y="41268"/>
                  </a:lnTo>
                  <a:lnTo>
                    <a:pt x="11805" y="41268"/>
                  </a:lnTo>
                  <a:lnTo>
                    <a:pt x="11805" y="85041"/>
                  </a:lnTo>
                  <a:cubicBezTo>
                    <a:pt x="11805" y="91120"/>
                    <a:pt x="10196" y="91120"/>
                    <a:pt x="392" y="91120"/>
                  </a:cubicBezTo>
                  <a:lnTo>
                    <a:pt x="392" y="95308"/>
                  </a:lnTo>
                  <a:cubicBezTo>
                    <a:pt x="6099" y="95173"/>
                    <a:pt x="12976" y="94903"/>
                    <a:pt x="17073" y="94903"/>
                  </a:cubicBezTo>
                  <a:cubicBezTo>
                    <a:pt x="22926" y="94903"/>
                    <a:pt x="29804" y="94903"/>
                    <a:pt x="35657" y="95308"/>
                  </a:cubicBezTo>
                  <a:lnTo>
                    <a:pt x="35657" y="91120"/>
                  </a:lnTo>
                  <a:lnTo>
                    <a:pt x="32584" y="91120"/>
                  </a:lnTo>
                  <a:cubicBezTo>
                    <a:pt x="21756" y="91120"/>
                    <a:pt x="21463" y="89634"/>
                    <a:pt x="21463" y="84770"/>
                  </a:cubicBezTo>
                  <a:lnTo>
                    <a:pt x="21463" y="41268"/>
                  </a:lnTo>
                  <a:lnTo>
                    <a:pt x="38145" y="41268"/>
                  </a:lnTo>
                  <a:lnTo>
                    <a:pt x="38145" y="37080"/>
                  </a:lnTo>
                  <a:lnTo>
                    <a:pt x="21024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6" name="Dowolny kształt: kształt 1385">
              <a:extLst>
                <a:ext uri="{FF2B5EF4-FFF2-40B4-BE49-F238E27FC236}">
                  <a16:creationId xmlns:a16="http://schemas.microsoft.com/office/drawing/2014/main" id="{651B1148-49CC-2E77-39F1-41387F77AB2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26582" y="4280873"/>
              <a:ext cx="72140" cy="95245"/>
            </a:xfrm>
            <a:custGeom>
              <a:avLst/>
              <a:gdLst>
                <a:gd name="connsiteX0" fmla="*/ 50882 w 72140"/>
                <a:gd name="connsiteY0" fmla="*/ 86392 h 95245"/>
                <a:gd name="connsiteX1" fmla="*/ 50882 w 72140"/>
                <a:gd name="connsiteY1" fmla="*/ 95308 h 95245"/>
                <a:gd name="connsiteX2" fmla="*/ 72392 w 72140"/>
                <a:gd name="connsiteY2" fmla="*/ 93822 h 95245"/>
                <a:gd name="connsiteX3" fmla="*/ 72392 w 72140"/>
                <a:gd name="connsiteY3" fmla="*/ 89634 h 95245"/>
                <a:gd name="connsiteX4" fmla="*/ 60979 w 72140"/>
                <a:gd name="connsiteY4" fmla="*/ 82068 h 95245"/>
                <a:gd name="connsiteX5" fmla="*/ 60979 w 72140"/>
                <a:gd name="connsiteY5" fmla="*/ 63 h 95245"/>
                <a:gd name="connsiteX6" fmla="*/ 39907 w 72140"/>
                <a:gd name="connsiteY6" fmla="*/ 1549 h 95245"/>
                <a:gd name="connsiteX7" fmla="*/ 39907 w 72140"/>
                <a:gd name="connsiteY7" fmla="*/ 5737 h 95245"/>
                <a:gd name="connsiteX8" fmla="*/ 51321 w 72140"/>
                <a:gd name="connsiteY8" fmla="*/ 13303 h 95245"/>
                <a:gd name="connsiteX9" fmla="*/ 51321 w 72140"/>
                <a:gd name="connsiteY9" fmla="*/ 42484 h 95245"/>
                <a:gd name="connsiteX10" fmla="*/ 32883 w 72140"/>
                <a:gd name="connsiteY10" fmla="*/ 34108 h 95245"/>
                <a:gd name="connsiteX11" fmla="*/ 252 w 72140"/>
                <a:gd name="connsiteY11" fmla="*/ 64776 h 95245"/>
                <a:gd name="connsiteX12" fmla="*/ 31274 w 72140"/>
                <a:gd name="connsiteY12" fmla="*/ 95308 h 95245"/>
                <a:gd name="connsiteX13" fmla="*/ 50882 w 72140"/>
                <a:gd name="connsiteY13" fmla="*/ 86392 h 95245"/>
                <a:gd name="connsiteX14" fmla="*/ 50882 w 72140"/>
                <a:gd name="connsiteY14" fmla="*/ 50185 h 95245"/>
                <a:gd name="connsiteX15" fmla="*/ 50882 w 72140"/>
                <a:gd name="connsiteY15" fmla="*/ 77880 h 95245"/>
                <a:gd name="connsiteX16" fmla="*/ 49272 w 72140"/>
                <a:gd name="connsiteY16" fmla="*/ 82879 h 95245"/>
                <a:gd name="connsiteX17" fmla="*/ 32005 w 72140"/>
                <a:gd name="connsiteY17" fmla="*/ 92336 h 95245"/>
                <a:gd name="connsiteX18" fmla="*/ 16641 w 72140"/>
                <a:gd name="connsiteY18" fmla="*/ 83690 h 95245"/>
                <a:gd name="connsiteX19" fmla="*/ 12397 w 72140"/>
                <a:gd name="connsiteY19" fmla="*/ 64911 h 95245"/>
                <a:gd name="connsiteX20" fmla="*/ 16933 w 72140"/>
                <a:gd name="connsiteY20" fmla="*/ 45727 h 95245"/>
                <a:gd name="connsiteX21" fmla="*/ 33469 w 72140"/>
                <a:gd name="connsiteY21" fmla="*/ 37080 h 95245"/>
                <a:gd name="connsiteX22" fmla="*/ 49272 w 72140"/>
                <a:gd name="connsiteY22" fmla="*/ 45186 h 95245"/>
                <a:gd name="connsiteX23" fmla="*/ 50882 w 72140"/>
                <a:gd name="connsiteY23" fmla="*/ 50185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40" h="95245">
                  <a:moveTo>
                    <a:pt x="50882" y="86392"/>
                  </a:moveTo>
                  <a:lnTo>
                    <a:pt x="50882" y="95308"/>
                  </a:lnTo>
                  <a:lnTo>
                    <a:pt x="72392" y="93822"/>
                  </a:lnTo>
                  <a:lnTo>
                    <a:pt x="72392" y="89634"/>
                  </a:lnTo>
                  <a:cubicBezTo>
                    <a:pt x="62149" y="89634"/>
                    <a:pt x="60979" y="88688"/>
                    <a:pt x="60979" y="82068"/>
                  </a:cubicBezTo>
                  <a:lnTo>
                    <a:pt x="60979" y="63"/>
                  </a:lnTo>
                  <a:lnTo>
                    <a:pt x="39907" y="1549"/>
                  </a:lnTo>
                  <a:lnTo>
                    <a:pt x="39907" y="5737"/>
                  </a:lnTo>
                  <a:cubicBezTo>
                    <a:pt x="50150" y="5737"/>
                    <a:pt x="51321" y="6683"/>
                    <a:pt x="51321" y="13303"/>
                  </a:cubicBezTo>
                  <a:lnTo>
                    <a:pt x="51321" y="42484"/>
                  </a:lnTo>
                  <a:cubicBezTo>
                    <a:pt x="47077" y="37621"/>
                    <a:pt x="40785" y="34108"/>
                    <a:pt x="32883" y="34108"/>
                  </a:cubicBezTo>
                  <a:cubicBezTo>
                    <a:pt x="15616" y="34108"/>
                    <a:pt x="252" y="47348"/>
                    <a:pt x="252" y="64776"/>
                  </a:cubicBezTo>
                  <a:cubicBezTo>
                    <a:pt x="252" y="81933"/>
                    <a:pt x="14592" y="95308"/>
                    <a:pt x="31274" y="95308"/>
                  </a:cubicBezTo>
                  <a:cubicBezTo>
                    <a:pt x="40639" y="95308"/>
                    <a:pt x="47224" y="90715"/>
                    <a:pt x="50882" y="86392"/>
                  </a:cubicBezTo>
                  <a:close/>
                  <a:moveTo>
                    <a:pt x="50882" y="50185"/>
                  </a:moveTo>
                  <a:lnTo>
                    <a:pt x="50882" y="77880"/>
                  </a:lnTo>
                  <a:cubicBezTo>
                    <a:pt x="50882" y="80312"/>
                    <a:pt x="50882" y="80582"/>
                    <a:pt x="49272" y="82879"/>
                  </a:cubicBezTo>
                  <a:cubicBezTo>
                    <a:pt x="44882" y="89364"/>
                    <a:pt x="38297" y="92336"/>
                    <a:pt x="32005" y="92336"/>
                  </a:cubicBezTo>
                  <a:cubicBezTo>
                    <a:pt x="25420" y="92336"/>
                    <a:pt x="20153" y="88823"/>
                    <a:pt x="16641" y="83690"/>
                  </a:cubicBezTo>
                  <a:cubicBezTo>
                    <a:pt x="12836" y="78151"/>
                    <a:pt x="12397" y="70450"/>
                    <a:pt x="12397" y="64911"/>
                  </a:cubicBezTo>
                  <a:cubicBezTo>
                    <a:pt x="12397" y="59912"/>
                    <a:pt x="12690" y="51806"/>
                    <a:pt x="16933" y="45727"/>
                  </a:cubicBezTo>
                  <a:cubicBezTo>
                    <a:pt x="20006" y="41538"/>
                    <a:pt x="25567" y="37080"/>
                    <a:pt x="33469" y="37080"/>
                  </a:cubicBezTo>
                  <a:cubicBezTo>
                    <a:pt x="38590" y="37080"/>
                    <a:pt x="44736" y="39107"/>
                    <a:pt x="49272" y="45186"/>
                  </a:cubicBezTo>
                  <a:cubicBezTo>
                    <a:pt x="50882" y="47483"/>
                    <a:pt x="50882" y="47753"/>
                    <a:pt x="50882" y="501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7" name="Dowolny kształt: kształt 1386">
              <a:extLst>
                <a:ext uri="{FF2B5EF4-FFF2-40B4-BE49-F238E27FC236}">
                  <a16:creationId xmlns:a16="http://schemas.microsoft.com/office/drawing/2014/main" id="{474DE004-CB2F-1C42-D9E3-DC03B04D9DF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07731" y="4284251"/>
              <a:ext cx="31314" cy="90381"/>
            </a:xfrm>
            <a:custGeom>
              <a:avLst/>
              <a:gdLst>
                <a:gd name="connsiteX0" fmla="*/ 21329 w 31314"/>
                <a:gd name="connsiteY0" fmla="*/ 30730 h 90381"/>
                <a:gd name="connsiteX1" fmla="*/ 843 w 31314"/>
                <a:gd name="connsiteY1" fmla="*/ 32217 h 90381"/>
                <a:gd name="connsiteX2" fmla="*/ 843 w 31314"/>
                <a:gd name="connsiteY2" fmla="*/ 36405 h 90381"/>
                <a:gd name="connsiteX3" fmla="*/ 11671 w 31314"/>
                <a:gd name="connsiteY3" fmla="*/ 43835 h 90381"/>
                <a:gd name="connsiteX4" fmla="*/ 11671 w 31314"/>
                <a:gd name="connsiteY4" fmla="*/ 80177 h 90381"/>
                <a:gd name="connsiteX5" fmla="*/ 257 w 31314"/>
                <a:gd name="connsiteY5" fmla="*/ 86257 h 90381"/>
                <a:gd name="connsiteX6" fmla="*/ 257 w 31314"/>
                <a:gd name="connsiteY6" fmla="*/ 90445 h 90381"/>
                <a:gd name="connsiteX7" fmla="*/ 16354 w 31314"/>
                <a:gd name="connsiteY7" fmla="*/ 90039 h 90381"/>
                <a:gd name="connsiteX8" fmla="*/ 31572 w 31314"/>
                <a:gd name="connsiteY8" fmla="*/ 90445 h 90381"/>
                <a:gd name="connsiteX9" fmla="*/ 31572 w 31314"/>
                <a:gd name="connsiteY9" fmla="*/ 86257 h 90381"/>
                <a:gd name="connsiteX10" fmla="*/ 21329 w 31314"/>
                <a:gd name="connsiteY10" fmla="*/ 80312 h 90381"/>
                <a:gd name="connsiteX11" fmla="*/ 21329 w 31314"/>
                <a:gd name="connsiteY11" fmla="*/ 30730 h 90381"/>
                <a:gd name="connsiteX12" fmla="*/ 21914 w 31314"/>
                <a:gd name="connsiteY12" fmla="*/ 7223 h 90381"/>
                <a:gd name="connsiteX13" fmla="*/ 14159 w 31314"/>
                <a:gd name="connsiteY13" fmla="*/ 63 h 90381"/>
                <a:gd name="connsiteX14" fmla="*/ 6403 w 31314"/>
                <a:gd name="connsiteY14" fmla="*/ 7223 h 90381"/>
                <a:gd name="connsiteX15" fmla="*/ 14159 w 31314"/>
                <a:gd name="connsiteY15" fmla="*/ 14383 h 90381"/>
                <a:gd name="connsiteX16" fmla="*/ 21914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29" y="30730"/>
                  </a:moveTo>
                  <a:lnTo>
                    <a:pt x="843" y="32217"/>
                  </a:lnTo>
                  <a:lnTo>
                    <a:pt x="843" y="36405"/>
                  </a:lnTo>
                  <a:cubicBezTo>
                    <a:pt x="10354" y="36405"/>
                    <a:pt x="11671" y="37215"/>
                    <a:pt x="11671" y="43835"/>
                  </a:cubicBezTo>
                  <a:lnTo>
                    <a:pt x="11671" y="80177"/>
                  </a:lnTo>
                  <a:cubicBezTo>
                    <a:pt x="11671" y="86257"/>
                    <a:pt x="10061" y="86257"/>
                    <a:pt x="257" y="86257"/>
                  </a:cubicBezTo>
                  <a:lnTo>
                    <a:pt x="257" y="90445"/>
                  </a:lnTo>
                  <a:cubicBezTo>
                    <a:pt x="4940" y="90310"/>
                    <a:pt x="12842" y="90039"/>
                    <a:pt x="16354" y="90039"/>
                  </a:cubicBezTo>
                  <a:cubicBezTo>
                    <a:pt x="21475" y="90039"/>
                    <a:pt x="26597" y="90310"/>
                    <a:pt x="31572" y="90445"/>
                  </a:cubicBezTo>
                  <a:lnTo>
                    <a:pt x="31572" y="86257"/>
                  </a:lnTo>
                  <a:cubicBezTo>
                    <a:pt x="21914" y="86257"/>
                    <a:pt x="21329" y="85581"/>
                    <a:pt x="21329" y="80312"/>
                  </a:cubicBezTo>
                  <a:lnTo>
                    <a:pt x="21329" y="30730"/>
                  </a:lnTo>
                  <a:close/>
                  <a:moveTo>
                    <a:pt x="21914" y="7223"/>
                  </a:moveTo>
                  <a:cubicBezTo>
                    <a:pt x="21914" y="2900"/>
                    <a:pt x="18256" y="63"/>
                    <a:pt x="14159" y="63"/>
                  </a:cubicBezTo>
                  <a:cubicBezTo>
                    <a:pt x="9622" y="63"/>
                    <a:pt x="6403" y="3710"/>
                    <a:pt x="6403" y="7223"/>
                  </a:cubicBezTo>
                  <a:cubicBezTo>
                    <a:pt x="6403" y="10871"/>
                    <a:pt x="9622" y="14383"/>
                    <a:pt x="14159" y="14383"/>
                  </a:cubicBezTo>
                  <a:cubicBezTo>
                    <a:pt x="18256" y="14383"/>
                    <a:pt x="21914" y="11546"/>
                    <a:pt x="21914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8" name="Dowolny kształt: kształt 1387">
              <a:extLst>
                <a:ext uri="{FF2B5EF4-FFF2-40B4-BE49-F238E27FC236}">
                  <a16:creationId xmlns:a16="http://schemas.microsoft.com/office/drawing/2014/main" id="{DC49899B-2F57-979D-C2A3-2EB8FB031FC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48231" y="4314919"/>
              <a:ext cx="114283" cy="59714"/>
            </a:xfrm>
            <a:custGeom>
              <a:avLst/>
              <a:gdLst>
                <a:gd name="connsiteX0" fmla="*/ 11674 w 114283"/>
                <a:gd name="connsiteY0" fmla="*/ 13303 h 59714"/>
                <a:gd name="connsiteX1" fmla="*/ 11674 w 114283"/>
                <a:gd name="connsiteY1" fmla="*/ 49509 h 59714"/>
                <a:gd name="connsiteX2" fmla="*/ 260 w 114283"/>
                <a:gd name="connsiteY2" fmla="*/ 55589 h 59714"/>
                <a:gd name="connsiteX3" fmla="*/ 260 w 114283"/>
                <a:gd name="connsiteY3" fmla="*/ 59777 h 59714"/>
                <a:gd name="connsiteX4" fmla="*/ 16795 w 114283"/>
                <a:gd name="connsiteY4" fmla="*/ 59372 h 59714"/>
                <a:gd name="connsiteX5" fmla="*/ 33184 w 114283"/>
                <a:gd name="connsiteY5" fmla="*/ 59777 h 59714"/>
                <a:gd name="connsiteX6" fmla="*/ 33184 w 114283"/>
                <a:gd name="connsiteY6" fmla="*/ 55589 h 59714"/>
                <a:gd name="connsiteX7" fmla="*/ 21771 w 114283"/>
                <a:gd name="connsiteY7" fmla="*/ 49509 h 59714"/>
                <a:gd name="connsiteX8" fmla="*/ 21771 w 114283"/>
                <a:gd name="connsiteY8" fmla="*/ 24651 h 59714"/>
                <a:gd name="connsiteX9" fmla="*/ 41525 w 114283"/>
                <a:gd name="connsiteY9" fmla="*/ 3035 h 59714"/>
                <a:gd name="connsiteX10" fmla="*/ 52353 w 114283"/>
                <a:gd name="connsiteY10" fmla="*/ 18031 h 59714"/>
                <a:gd name="connsiteX11" fmla="*/ 52353 w 114283"/>
                <a:gd name="connsiteY11" fmla="*/ 49509 h 59714"/>
                <a:gd name="connsiteX12" fmla="*/ 40940 w 114283"/>
                <a:gd name="connsiteY12" fmla="*/ 55589 h 59714"/>
                <a:gd name="connsiteX13" fmla="*/ 40940 w 114283"/>
                <a:gd name="connsiteY13" fmla="*/ 59777 h 59714"/>
                <a:gd name="connsiteX14" fmla="*/ 57475 w 114283"/>
                <a:gd name="connsiteY14" fmla="*/ 59372 h 59714"/>
                <a:gd name="connsiteX15" fmla="*/ 73864 w 114283"/>
                <a:gd name="connsiteY15" fmla="*/ 59777 h 59714"/>
                <a:gd name="connsiteX16" fmla="*/ 73864 w 114283"/>
                <a:gd name="connsiteY16" fmla="*/ 55589 h 59714"/>
                <a:gd name="connsiteX17" fmla="*/ 62450 w 114283"/>
                <a:gd name="connsiteY17" fmla="*/ 49509 h 59714"/>
                <a:gd name="connsiteX18" fmla="*/ 62450 w 114283"/>
                <a:gd name="connsiteY18" fmla="*/ 24651 h 59714"/>
                <a:gd name="connsiteX19" fmla="*/ 82205 w 114283"/>
                <a:gd name="connsiteY19" fmla="*/ 3035 h 59714"/>
                <a:gd name="connsiteX20" fmla="*/ 93033 w 114283"/>
                <a:gd name="connsiteY20" fmla="*/ 18031 h 59714"/>
                <a:gd name="connsiteX21" fmla="*/ 93033 w 114283"/>
                <a:gd name="connsiteY21" fmla="*/ 49509 h 59714"/>
                <a:gd name="connsiteX22" fmla="*/ 81619 w 114283"/>
                <a:gd name="connsiteY22" fmla="*/ 55589 h 59714"/>
                <a:gd name="connsiteX23" fmla="*/ 81619 w 114283"/>
                <a:gd name="connsiteY23" fmla="*/ 59777 h 59714"/>
                <a:gd name="connsiteX24" fmla="*/ 98155 w 114283"/>
                <a:gd name="connsiteY24" fmla="*/ 59372 h 59714"/>
                <a:gd name="connsiteX25" fmla="*/ 114543 w 114283"/>
                <a:gd name="connsiteY25" fmla="*/ 59777 h 59714"/>
                <a:gd name="connsiteX26" fmla="*/ 114543 w 114283"/>
                <a:gd name="connsiteY26" fmla="*/ 55589 h 59714"/>
                <a:gd name="connsiteX27" fmla="*/ 103130 w 114283"/>
                <a:gd name="connsiteY27" fmla="*/ 51536 h 59714"/>
                <a:gd name="connsiteX28" fmla="*/ 103130 w 114283"/>
                <a:gd name="connsiteY28" fmla="*/ 25732 h 59714"/>
                <a:gd name="connsiteX29" fmla="*/ 98594 w 114283"/>
                <a:gd name="connsiteY29" fmla="*/ 5061 h 59714"/>
                <a:gd name="connsiteX30" fmla="*/ 83229 w 114283"/>
                <a:gd name="connsiteY30" fmla="*/ 63 h 59714"/>
                <a:gd name="connsiteX31" fmla="*/ 62011 w 114283"/>
                <a:gd name="connsiteY31" fmla="*/ 13303 h 59714"/>
                <a:gd name="connsiteX32" fmla="*/ 42549 w 114283"/>
                <a:gd name="connsiteY32" fmla="*/ 63 h 59714"/>
                <a:gd name="connsiteX33" fmla="*/ 20893 w 114283"/>
                <a:gd name="connsiteY33" fmla="*/ 14248 h 59714"/>
                <a:gd name="connsiteX34" fmla="*/ 20893 w 114283"/>
                <a:gd name="connsiteY34" fmla="*/ 63 h 59714"/>
                <a:gd name="connsiteX35" fmla="*/ 260 w 114283"/>
                <a:gd name="connsiteY35" fmla="*/ 1549 h 59714"/>
                <a:gd name="connsiteX36" fmla="*/ 260 w 114283"/>
                <a:gd name="connsiteY36" fmla="*/ 5737 h 59714"/>
                <a:gd name="connsiteX37" fmla="*/ 11674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674" y="13303"/>
                  </a:moveTo>
                  <a:lnTo>
                    <a:pt x="11674" y="49509"/>
                  </a:lnTo>
                  <a:cubicBezTo>
                    <a:pt x="11674" y="55589"/>
                    <a:pt x="10064" y="55589"/>
                    <a:pt x="260" y="55589"/>
                  </a:cubicBezTo>
                  <a:lnTo>
                    <a:pt x="260" y="59777"/>
                  </a:lnTo>
                  <a:cubicBezTo>
                    <a:pt x="5382" y="59642"/>
                    <a:pt x="12844" y="59372"/>
                    <a:pt x="16795" y="59372"/>
                  </a:cubicBezTo>
                  <a:cubicBezTo>
                    <a:pt x="20600" y="59372"/>
                    <a:pt x="28209" y="59642"/>
                    <a:pt x="33184" y="59777"/>
                  </a:cubicBezTo>
                  <a:lnTo>
                    <a:pt x="33184" y="55589"/>
                  </a:lnTo>
                  <a:cubicBezTo>
                    <a:pt x="23380" y="55589"/>
                    <a:pt x="21771" y="55589"/>
                    <a:pt x="21771" y="49509"/>
                  </a:cubicBezTo>
                  <a:lnTo>
                    <a:pt x="21771" y="24651"/>
                  </a:lnTo>
                  <a:cubicBezTo>
                    <a:pt x="21771" y="10601"/>
                    <a:pt x="32160" y="3035"/>
                    <a:pt x="41525" y="3035"/>
                  </a:cubicBezTo>
                  <a:cubicBezTo>
                    <a:pt x="50744" y="3035"/>
                    <a:pt x="52353" y="10330"/>
                    <a:pt x="52353" y="18031"/>
                  </a:cubicBezTo>
                  <a:lnTo>
                    <a:pt x="52353" y="49509"/>
                  </a:lnTo>
                  <a:cubicBezTo>
                    <a:pt x="52353" y="55589"/>
                    <a:pt x="50744" y="55589"/>
                    <a:pt x="40940" y="55589"/>
                  </a:cubicBezTo>
                  <a:lnTo>
                    <a:pt x="40940" y="59777"/>
                  </a:lnTo>
                  <a:cubicBezTo>
                    <a:pt x="46061" y="59642"/>
                    <a:pt x="53524" y="59372"/>
                    <a:pt x="57475" y="59372"/>
                  </a:cubicBezTo>
                  <a:cubicBezTo>
                    <a:pt x="61280" y="59372"/>
                    <a:pt x="68889" y="59642"/>
                    <a:pt x="73864" y="59777"/>
                  </a:cubicBezTo>
                  <a:lnTo>
                    <a:pt x="73864" y="55589"/>
                  </a:lnTo>
                  <a:cubicBezTo>
                    <a:pt x="64060" y="55589"/>
                    <a:pt x="62450" y="55589"/>
                    <a:pt x="62450" y="49509"/>
                  </a:cubicBezTo>
                  <a:lnTo>
                    <a:pt x="62450" y="24651"/>
                  </a:lnTo>
                  <a:cubicBezTo>
                    <a:pt x="62450" y="10601"/>
                    <a:pt x="72840" y="3035"/>
                    <a:pt x="82205" y="3035"/>
                  </a:cubicBezTo>
                  <a:cubicBezTo>
                    <a:pt x="91423" y="3035"/>
                    <a:pt x="93033" y="10330"/>
                    <a:pt x="93033" y="18031"/>
                  </a:cubicBezTo>
                  <a:lnTo>
                    <a:pt x="93033" y="49509"/>
                  </a:lnTo>
                  <a:cubicBezTo>
                    <a:pt x="93033" y="55589"/>
                    <a:pt x="91423" y="55589"/>
                    <a:pt x="81619" y="55589"/>
                  </a:cubicBezTo>
                  <a:lnTo>
                    <a:pt x="81619" y="59777"/>
                  </a:lnTo>
                  <a:cubicBezTo>
                    <a:pt x="86741" y="59642"/>
                    <a:pt x="94204" y="59372"/>
                    <a:pt x="98155" y="59372"/>
                  </a:cubicBezTo>
                  <a:cubicBezTo>
                    <a:pt x="101959" y="59372"/>
                    <a:pt x="109568" y="59642"/>
                    <a:pt x="114543" y="59777"/>
                  </a:cubicBezTo>
                  <a:lnTo>
                    <a:pt x="114543" y="55589"/>
                  </a:lnTo>
                  <a:cubicBezTo>
                    <a:pt x="106934" y="55589"/>
                    <a:pt x="103276" y="55589"/>
                    <a:pt x="103130" y="51536"/>
                  </a:cubicBezTo>
                  <a:lnTo>
                    <a:pt x="103130" y="25732"/>
                  </a:lnTo>
                  <a:cubicBezTo>
                    <a:pt x="103130" y="14113"/>
                    <a:pt x="103130" y="9925"/>
                    <a:pt x="98594" y="5061"/>
                  </a:cubicBezTo>
                  <a:cubicBezTo>
                    <a:pt x="96545" y="2765"/>
                    <a:pt x="91716" y="63"/>
                    <a:pt x="83229" y="63"/>
                  </a:cubicBezTo>
                  <a:cubicBezTo>
                    <a:pt x="70937" y="63"/>
                    <a:pt x="64499" y="8169"/>
                    <a:pt x="62011" y="13303"/>
                  </a:cubicBezTo>
                  <a:cubicBezTo>
                    <a:pt x="59963" y="1549"/>
                    <a:pt x="49134" y="63"/>
                    <a:pt x="42549" y="63"/>
                  </a:cubicBezTo>
                  <a:cubicBezTo>
                    <a:pt x="31867" y="63"/>
                    <a:pt x="24990" y="5872"/>
                    <a:pt x="20893" y="14248"/>
                  </a:cubicBezTo>
                  <a:lnTo>
                    <a:pt x="20893" y="63"/>
                  </a:lnTo>
                  <a:lnTo>
                    <a:pt x="260" y="1549"/>
                  </a:lnTo>
                  <a:lnTo>
                    <a:pt x="260" y="5737"/>
                  </a:lnTo>
                  <a:cubicBezTo>
                    <a:pt x="10503" y="5737"/>
                    <a:pt x="11674" y="6683"/>
                    <a:pt x="1167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9" name="Dowolny kształt: kształt 1388">
              <a:extLst>
                <a:ext uri="{FF2B5EF4-FFF2-40B4-BE49-F238E27FC236}">
                  <a16:creationId xmlns:a16="http://schemas.microsoft.com/office/drawing/2014/main" id="{1A4C9C01-C677-0FF1-5DD3-9E93C796660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269588" y="4314108"/>
              <a:ext cx="56629" cy="62010"/>
            </a:xfrm>
            <a:custGeom>
              <a:avLst/>
              <a:gdLst>
                <a:gd name="connsiteX0" fmla="*/ 12560 w 56629"/>
                <a:gd name="connsiteY0" fmla="*/ 26542 h 62010"/>
                <a:gd name="connsiteX1" fmla="*/ 30705 w 56629"/>
                <a:gd name="connsiteY1" fmla="*/ 3035 h 62010"/>
                <a:gd name="connsiteX2" fmla="*/ 47240 w 56629"/>
                <a:gd name="connsiteY2" fmla="*/ 26542 h 62010"/>
                <a:gd name="connsiteX3" fmla="*/ 12560 w 56629"/>
                <a:gd name="connsiteY3" fmla="*/ 26542 h 62010"/>
                <a:gd name="connsiteX4" fmla="*/ 12414 w 56629"/>
                <a:gd name="connsiteY4" fmla="*/ 29379 h 62010"/>
                <a:gd name="connsiteX5" fmla="*/ 53240 w 56629"/>
                <a:gd name="connsiteY5" fmla="*/ 29379 h 62010"/>
                <a:gd name="connsiteX6" fmla="*/ 56898 w 56629"/>
                <a:gd name="connsiteY6" fmla="*/ 26542 h 62010"/>
                <a:gd name="connsiteX7" fmla="*/ 30705 w 56629"/>
                <a:gd name="connsiteY7" fmla="*/ 63 h 62010"/>
                <a:gd name="connsiteX8" fmla="*/ 268 w 56629"/>
                <a:gd name="connsiteY8" fmla="*/ 30866 h 62010"/>
                <a:gd name="connsiteX9" fmla="*/ 32461 w 56629"/>
                <a:gd name="connsiteY9" fmla="*/ 62074 h 62010"/>
                <a:gd name="connsiteX10" fmla="*/ 56898 w 56629"/>
                <a:gd name="connsiteY10" fmla="*/ 44511 h 62010"/>
                <a:gd name="connsiteX11" fmla="*/ 54996 w 56629"/>
                <a:gd name="connsiteY11" fmla="*/ 42889 h 62010"/>
                <a:gd name="connsiteX12" fmla="*/ 53093 w 56629"/>
                <a:gd name="connsiteY12" fmla="*/ 44781 h 62010"/>
                <a:gd name="connsiteX13" fmla="*/ 33339 w 56629"/>
                <a:gd name="connsiteY13" fmla="*/ 58696 h 62010"/>
                <a:gd name="connsiteX14" fmla="*/ 16804 w 56629"/>
                <a:gd name="connsiteY14" fmla="*/ 49644 h 62010"/>
                <a:gd name="connsiteX15" fmla="*/ 12414 w 56629"/>
                <a:gd name="connsiteY15" fmla="*/ 29379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29" h="62010">
                  <a:moveTo>
                    <a:pt x="12560" y="26542"/>
                  </a:moveTo>
                  <a:cubicBezTo>
                    <a:pt x="13438" y="6412"/>
                    <a:pt x="25730" y="3035"/>
                    <a:pt x="30705" y="3035"/>
                  </a:cubicBezTo>
                  <a:cubicBezTo>
                    <a:pt x="45777" y="3035"/>
                    <a:pt x="47240" y="21273"/>
                    <a:pt x="47240" y="26542"/>
                  </a:cubicBezTo>
                  <a:lnTo>
                    <a:pt x="12560" y="26542"/>
                  </a:lnTo>
                  <a:close/>
                  <a:moveTo>
                    <a:pt x="12414" y="29379"/>
                  </a:moveTo>
                  <a:lnTo>
                    <a:pt x="53240" y="29379"/>
                  </a:lnTo>
                  <a:cubicBezTo>
                    <a:pt x="56459" y="29379"/>
                    <a:pt x="56898" y="29379"/>
                    <a:pt x="56898" y="26542"/>
                  </a:cubicBezTo>
                  <a:cubicBezTo>
                    <a:pt x="56898" y="13167"/>
                    <a:pt x="48996" y="63"/>
                    <a:pt x="30705" y="63"/>
                  </a:cubicBezTo>
                  <a:cubicBezTo>
                    <a:pt x="13731" y="63"/>
                    <a:pt x="268" y="13978"/>
                    <a:pt x="268" y="30866"/>
                  </a:cubicBezTo>
                  <a:cubicBezTo>
                    <a:pt x="268" y="48969"/>
                    <a:pt x="15633" y="62074"/>
                    <a:pt x="32461" y="62074"/>
                  </a:cubicBezTo>
                  <a:cubicBezTo>
                    <a:pt x="50313" y="62074"/>
                    <a:pt x="56898" y="47078"/>
                    <a:pt x="56898" y="44511"/>
                  </a:cubicBezTo>
                  <a:cubicBezTo>
                    <a:pt x="56898" y="43160"/>
                    <a:pt x="55727" y="42889"/>
                    <a:pt x="54996" y="42889"/>
                  </a:cubicBezTo>
                  <a:cubicBezTo>
                    <a:pt x="53679" y="42889"/>
                    <a:pt x="53386" y="43700"/>
                    <a:pt x="53093" y="44781"/>
                  </a:cubicBezTo>
                  <a:cubicBezTo>
                    <a:pt x="47972" y="58696"/>
                    <a:pt x="34802" y="58696"/>
                    <a:pt x="33339" y="58696"/>
                  </a:cubicBezTo>
                  <a:cubicBezTo>
                    <a:pt x="26022" y="58696"/>
                    <a:pt x="20169" y="54643"/>
                    <a:pt x="16804" y="49644"/>
                  </a:cubicBezTo>
                  <a:cubicBezTo>
                    <a:pt x="12414" y="43160"/>
                    <a:pt x="12414" y="34243"/>
                    <a:pt x="12414" y="293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0" name="Dowolny kształt: kształt 1389">
              <a:extLst>
                <a:ext uri="{FF2B5EF4-FFF2-40B4-BE49-F238E27FC236}">
                  <a16:creationId xmlns:a16="http://schemas.microsoft.com/office/drawing/2014/main" id="{31A71F25-4716-5A38-7FFC-75395B68E0D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35209" y="4314919"/>
              <a:ext cx="73603" cy="59714"/>
            </a:xfrm>
            <a:custGeom>
              <a:avLst/>
              <a:gdLst>
                <a:gd name="connsiteX0" fmla="*/ 11687 w 73603"/>
                <a:gd name="connsiteY0" fmla="*/ 13303 h 59714"/>
                <a:gd name="connsiteX1" fmla="*/ 11687 w 73603"/>
                <a:gd name="connsiteY1" fmla="*/ 49509 h 59714"/>
                <a:gd name="connsiteX2" fmla="*/ 273 w 73603"/>
                <a:gd name="connsiteY2" fmla="*/ 55589 h 59714"/>
                <a:gd name="connsiteX3" fmla="*/ 273 w 73603"/>
                <a:gd name="connsiteY3" fmla="*/ 59777 h 59714"/>
                <a:gd name="connsiteX4" fmla="*/ 16808 w 73603"/>
                <a:gd name="connsiteY4" fmla="*/ 59372 h 59714"/>
                <a:gd name="connsiteX5" fmla="*/ 33197 w 73603"/>
                <a:gd name="connsiteY5" fmla="*/ 59777 h 59714"/>
                <a:gd name="connsiteX6" fmla="*/ 33197 w 73603"/>
                <a:gd name="connsiteY6" fmla="*/ 55589 h 59714"/>
                <a:gd name="connsiteX7" fmla="*/ 21783 w 73603"/>
                <a:gd name="connsiteY7" fmla="*/ 49509 h 59714"/>
                <a:gd name="connsiteX8" fmla="*/ 21783 w 73603"/>
                <a:gd name="connsiteY8" fmla="*/ 24651 h 59714"/>
                <a:gd name="connsiteX9" fmla="*/ 41538 w 73603"/>
                <a:gd name="connsiteY9" fmla="*/ 3035 h 59714"/>
                <a:gd name="connsiteX10" fmla="*/ 52366 w 73603"/>
                <a:gd name="connsiteY10" fmla="*/ 18031 h 59714"/>
                <a:gd name="connsiteX11" fmla="*/ 52366 w 73603"/>
                <a:gd name="connsiteY11" fmla="*/ 49509 h 59714"/>
                <a:gd name="connsiteX12" fmla="*/ 40952 w 73603"/>
                <a:gd name="connsiteY12" fmla="*/ 55589 h 59714"/>
                <a:gd name="connsiteX13" fmla="*/ 40952 w 73603"/>
                <a:gd name="connsiteY13" fmla="*/ 59777 h 59714"/>
                <a:gd name="connsiteX14" fmla="*/ 57488 w 73603"/>
                <a:gd name="connsiteY14" fmla="*/ 59372 h 59714"/>
                <a:gd name="connsiteX15" fmla="*/ 73877 w 73603"/>
                <a:gd name="connsiteY15" fmla="*/ 59777 h 59714"/>
                <a:gd name="connsiteX16" fmla="*/ 73877 w 73603"/>
                <a:gd name="connsiteY16" fmla="*/ 55589 h 59714"/>
                <a:gd name="connsiteX17" fmla="*/ 62463 w 73603"/>
                <a:gd name="connsiteY17" fmla="*/ 51536 h 59714"/>
                <a:gd name="connsiteX18" fmla="*/ 62463 w 73603"/>
                <a:gd name="connsiteY18" fmla="*/ 25732 h 59714"/>
                <a:gd name="connsiteX19" fmla="*/ 57927 w 73603"/>
                <a:gd name="connsiteY19" fmla="*/ 5061 h 59714"/>
                <a:gd name="connsiteX20" fmla="*/ 42562 w 73603"/>
                <a:gd name="connsiteY20" fmla="*/ 63 h 59714"/>
                <a:gd name="connsiteX21" fmla="*/ 20905 w 73603"/>
                <a:gd name="connsiteY21" fmla="*/ 14248 h 59714"/>
                <a:gd name="connsiteX22" fmla="*/ 20905 w 73603"/>
                <a:gd name="connsiteY22" fmla="*/ 63 h 59714"/>
                <a:gd name="connsiteX23" fmla="*/ 273 w 73603"/>
                <a:gd name="connsiteY23" fmla="*/ 1549 h 59714"/>
                <a:gd name="connsiteX24" fmla="*/ 273 w 73603"/>
                <a:gd name="connsiteY24" fmla="*/ 5737 h 59714"/>
                <a:gd name="connsiteX25" fmla="*/ 11687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687" y="13303"/>
                  </a:moveTo>
                  <a:lnTo>
                    <a:pt x="11687" y="49509"/>
                  </a:lnTo>
                  <a:cubicBezTo>
                    <a:pt x="11687" y="55589"/>
                    <a:pt x="10077" y="55589"/>
                    <a:pt x="273" y="55589"/>
                  </a:cubicBezTo>
                  <a:lnTo>
                    <a:pt x="273" y="59777"/>
                  </a:lnTo>
                  <a:cubicBezTo>
                    <a:pt x="5394" y="59642"/>
                    <a:pt x="12857" y="59372"/>
                    <a:pt x="16808" y="59372"/>
                  </a:cubicBezTo>
                  <a:cubicBezTo>
                    <a:pt x="20613" y="59372"/>
                    <a:pt x="28222" y="59642"/>
                    <a:pt x="33197" y="59777"/>
                  </a:cubicBezTo>
                  <a:lnTo>
                    <a:pt x="33197" y="55589"/>
                  </a:lnTo>
                  <a:cubicBezTo>
                    <a:pt x="23393" y="55589"/>
                    <a:pt x="21783" y="55589"/>
                    <a:pt x="21783" y="49509"/>
                  </a:cubicBezTo>
                  <a:lnTo>
                    <a:pt x="21783" y="24651"/>
                  </a:lnTo>
                  <a:cubicBezTo>
                    <a:pt x="21783" y="10601"/>
                    <a:pt x="32173" y="3035"/>
                    <a:pt x="41538" y="3035"/>
                  </a:cubicBezTo>
                  <a:cubicBezTo>
                    <a:pt x="50757" y="3035"/>
                    <a:pt x="52366" y="10330"/>
                    <a:pt x="52366" y="18031"/>
                  </a:cubicBezTo>
                  <a:lnTo>
                    <a:pt x="52366" y="49509"/>
                  </a:lnTo>
                  <a:cubicBezTo>
                    <a:pt x="52366" y="55589"/>
                    <a:pt x="50757" y="55589"/>
                    <a:pt x="40952" y="55589"/>
                  </a:cubicBezTo>
                  <a:lnTo>
                    <a:pt x="40952" y="59777"/>
                  </a:lnTo>
                  <a:cubicBezTo>
                    <a:pt x="46074" y="59642"/>
                    <a:pt x="53537" y="59372"/>
                    <a:pt x="57488" y="59372"/>
                  </a:cubicBezTo>
                  <a:cubicBezTo>
                    <a:pt x="61292" y="59372"/>
                    <a:pt x="68901" y="59642"/>
                    <a:pt x="73877" y="59777"/>
                  </a:cubicBezTo>
                  <a:lnTo>
                    <a:pt x="73877" y="55589"/>
                  </a:lnTo>
                  <a:cubicBezTo>
                    <a:pt x="66267" y="55589"/>
                    <a:pt x="62609" y="55589"/>
                    <a:pt x="62463" y="51536"/>
                  </a:cubicBezTo>
                  <a:lnTo>
                    <a:pt x="62463" y="25732"/>
                  </a:lnTo>
                  <a:cubicBezTo>
                    <a:pt x="62463" y="14113"/>
                    <a:pt x="62463" y="9925"/>
                    <a:pt x="57927" y="5061"/>
                  </a:cubicBezTo>
                  <a:cubicBezTo>
                    <a:pt x="55878" y="2765"/>
                    <a:pt x="51049" y="63"/>
                    <a:pt x="42562" y="63"/>
                  </a:cubicBezTo>
                  <a:cubicBezTo>
                    <a:pt x="31880" y="63"/>
                    <a:pt x="25003" y="5872"/>
                    <a:pt x="20905" y="14248"/>
                  </a:cubicBezTo>
                  <a:lnTo>
                    <a:pt x="20905" y="63"/>
                  </a:lnTo>
                  <a:lnTo>
                    <a:pt x="273" y="1549"/>
                  </a:lnTo>
                  <a:lnTo>
                    <a:pt x="273" y="5737"/>
                  </a:lnTo>
                  <a:cubicBezTo>
                    <a:pt x="10516" y="5737"/>
                    <a:pt x="11687" y="6683"/>
                    <a:pt x="11687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1" name="Dowolny kształt: kształt 1390">
              <a:extLst>
                <a:ext uri="{FF2B5EF4-FFF2-40B4-BE49-F238E27FC236}">
                  <a16:creationId xmlns:a16="http://schemas.microsoft.com/office/drawing/2014/main" id="{8F5387A1-E43D-10F1-E791-B9092D4AE76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16649" y="4314108"/>
              <a:ext cx="47849" cy="62010"/>
            </a:xfrm>
            <a:custGeom>
              <a:avLst/>
              <a:gdLst>
                <a:gd name="connsiteX0" fmla="*/ 25886 w 47849"/>
                <a:gd name="connsiteY0" fmla="*/ 34378 h 62010"/>
                <a:gd name="connsiteX1" fmla="*/ 41104 w 47849"/>
                <a:gd name="connsiteY1" fmla="*/ 46807 h 62010"/>
                <a:gd name="connsiteX2" fmla="*/ 24569 w 47849"/>
                <a:gd name="connsiteY2" fmla="*/ 59101 h 62010"/>
                <a:gd name="connsiteX3" fmla="*/ 4229 w 47849"/>
                <a:gd name="connsiteY3" fmla="*/ 39917 h 62010"/>
                <a:gd name="connsiteX4" fmla="*/ 2181 w 47849"/>
                <a:gd name="connsiteY4" fmla="*/ 37621 h 62010"/>
                <a:gd name="connsiteX5" fmla="*/ 278 w 47849"/>
                <a:gd name="connsiteY5" fmla="*/ 40998 h 62010"/>
                <a:gd name="connsiteX6" fmla="*/ 278 w 47849"/>
                <a:gd name="connsiteY6" fmla="*/ 58831 h 62010"/>
                <a:gd name="connsiteX7" fmla="*/ 1888 w 47849"/>
                <a:gd name="connsiteY7" fmla="*/ 62074 h 62010"/>
                <a:gd name="connsiteX8" fmla="*/ 5546 w 47849"/>
                <a:gd name="connsiteY8" fmla="*/ 59372 h 62010"/>
                <a:gd name="connsiteX9" fmla="*/ 8473 w 47849"/>
                <a:gd name="connsiteY9" fmla="*/ 56264 h 62010"/>
                <a:gd name="connsiteX10" fmla="*/ 24569 w 47849"/>
                <a:gd name="connsiteY10" fmla="*/ 62074 h 62010"/>
                <a:gd name="connsiteX11" fmla="*/ 48128 w 47849"/>
                <a:gd name="connsiteY11" fmla="*/ 43295 h 62010"/>
                <a:gd name="connsiteX12" fmla="*/ 41982 w 47849"/>
                <a:gd name="connsiteY12" fmla="*/ 30460 h 62010"/>
                <a:gd name="connsiteX13" fmla="*/ 25301 w 47849"/>
                <a:gd name="connsiteY13" fmla="*/ 23975 h 62010"/>
                <a:gd name="connsiteX14" fmla="*/ 7302 w 47849"/>
                <a:gd name="connsiteY14" fmla="*/ 12897 h 62010"/>
                <a:gd name="connsiteX15" fmla="*/ 23691 w 47849"/>
                <a:gd name="connsiteY15" fmla="*/ 2630 h 62010"/>
                <a:gd name="connsiteX16" fmla="*/ 40812 w 47849"/>
                <a:gd name="connsiteY16" fmla="*/ 18977 h 62010"/>
                <a:gd name="connsiteX17" fmla="*/ 42568 w 47849"/>
                <a:gd name="connsiteY17" fmla="*/ 20193 h 62010"/>
                <a:gd name="connsiteX18" fmla="*/ 44470 w 47849"/>
                <a:gd name="connsiteY18" fmla="*/ 16950 h 62010"/>
                <a:gd name="connsiteX19" fmla="*/ 44470 w 47849"/>
                <a:gd name="connsiteY19" fmla="*/ 3305 h 62010"/>
                <a:gd name="connsiteX20" fmla="*/ 42860 w 47849"/>
                <a:gd name="connsiteY20" fmla="*/ 63 h 62010"/>
                <a:gd name="connsiteX21" fmla="*/ 39934 w 47849"/>
                <a:gd name="connsiteY21" fmla="*/ 1684 h 62010"/>
                <a:gd name="connsiteX22" fmla="*/ 37446 w 47849"/>
                <a:gd name="connsiteY22" fmla="*/ 3846 h 62010"/>
                <a:gd name="connsiteX23" fmla="*/ 23691 w 47849"/>
                <a:gd name="connsiteY23" fmla="*/ 63 h 62010"/>
                <a:gd name="connsiteX24" fmla="*/ 278 w 47849"/>
                <a:gd name="connsiteY24" fmla="*/ 16680 h 62010"/>
                <a:gd name="connsiteX25" fmla="*/ 6571 w 47849"/>
                <a:gd name="connsiteY25" fmla="*/ 28164 h 62010"/>
                <a:gd name="connsiteX26" fmla="*/ 25886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886" y="34378"/>
                  </a:moveTo>
                  <a:cubicBezTo>
                    <a:pt x="29105" y="34919"/>
                    <a:pt x="41104" y="37080"/>
                    <a:pt x="41104" y="46807"/>
                  </a:cubicBezTo>
                  <a:cubicBezTo>
                    <a:pt x="41104" y="53697"/>
                    <a:pt x="35983" y="59101"/>
                    <a:pt x="24569" y="59101"/>
                  </a:cubicBezTo>
                  <a:cubicBezTo>
                    <a:pt x="12277" y="59101"/>
                    <a:pt x="7010" y="51401"/>
                    <a:pt x="4229" y="39917"/>
                  </a:cubicBezTo>
                  <a:cubicBezTo>
                    <a:pt x="3790" y="38161"/>
                    <a:pt x="3644" y="37621"/>
                    <a:pt x="2181" y="37621"/>
                  </a:cubicBezTo>
                  <a:cubicBezTo>
                    <a:pt x="278" y="37621"/>
                    <a:pt x="278" y="38566"/>
                    <a:pt x="278" y="40998"/>
                  </a:cubicBezTo>
                  <a:lnTo>
                    <a:pt x="278" y="58831"/>
                  </a:lnTo>
                  <a:cubicBezTo>
                    <a:pt x="278" y="61128"/>
                    <a:pt x="278" y="62074"/>
                    <a:pt x="1888" y="62074"/>
                  </a:cubicBezTo>
                  <a:cubicBezTo>
                    <a:pt x="2620" y="62074"/>
                    <a:pt x="2766" y="61939"/>
                    <a:pt x="5546" y="59372"/>
                  </a:cubicBezTo>
                  <a:cubicBezTo>
                    <a:pt x="5839" y="59101"/>
                    <a:pt x="5839" y="58831"/>
                    <a:pt x="8473" y="56264"/>
                  </a:cubicBezTo>
                  <a:cubicBezTo>
                    <a:pt x="14911" y="61939"/>
                    <a:pt x="21496" y="62074"/>
                    <a:pt x="24569" y="62074"/>
                  </a:cubicBezTo>
                  <a:cubicBezTo>
                    <a:pt x="41397" y="62074"/>
                    <a:pt x="48128" y="53022"/>
                    <a:pt x="48128" y="43295"/>
                  </a:cubicBezTo>
                  <a:cubicBezTo>
                    <a:pt x="48128" y="36134"/>
                    <a:pt x="43738" y="32081"/>
                    <a:pt x="41982" y="30460"/>
                  </a:cubicBezTo>
                  <a:cubicBezTo>
                    <a:pt x="37153" y="26137"/>
                    <a:pt x="31447" y="25056"/>
                    <a:pt x="25301" y="23975"/>
                  </a:cubicBezTo>
                  <a:cubicBezTo>
                    <a:pt x="17106" y="22489"/>
                    <a:pt x="7302" y="20733"/>
                    <a:pt x="7302" y="12897"/>
                  </a:cubicBezTo>
                  <a:cubicBezTo>
                    <a:pt x="7302" y="8169"/>
                    <a:pt x="11107" y="2630"/>
                    <a:pt x="23691" y="2630"/>
                  </a:cubicBezTo>
                  <a:cubicBezTo>
                    <a:pt x="39787" y="2630"/>
                    <a:pt x="40519" y="14789"/>
                    <a:pt x="40812" y="18977"/>
                  </a:cubicBezTo>
                  <a:cubicBezTo>
                    <a:pt x="40958" y="20193"/>
                    <a:pt x="42275" y="20193"/>
                    <a:pt x="42568" y="20193"/>
                  </a:cubicBezTo>
                  <a:cubicBezTo>
                    <a:pt x="44470" y="20193"/>
                    <a:pt x="44470" y="19517"/>
                    <a:pt x="44470" y="16950"/>
                  </a:cubicBezTo>
                  <a:lnTo>
                    <a:pt x="44470" y="3305"/>
                  </a:lnTo>
                  <a:cubicBezTo>
                    <a:pt x="44470" y="1008"/>
                    <a:pt x="44470" y="63"/>
                    <a:pt x="42860" y="63"/>
                  </a:cubicBezTo>
                  <a:cubicBezTo>
                    <a:pt x="42129" y="63"/>
                    <a:pt x="41836" y="63"/>
                    <a:pt x="39934" y="1684"/>
                  </a:cubicBezTo>
                  <a:cubicBezTo>
                    <a:pt x="39495" y="2224"/>
                    <a:pt x="38031" y="3440"/>
                    <a:pt x="37446" y="3846"/>
                  </a:cubicBezTo>
                  <a:cubicBezTo>
                    <a:pt x="31886" y="63"/>
                    <a:pt x="25886" y="63"/>
                    <a:pt x="23691" y="63"/>
                  </a:cubicBezTo>
                  <a:cubicBezTo>
                    <a:pt x="5839" y="63"/>
                    <a:pt x="278" y="9114"/>
                    <a:pt x="278" y="16680"/>
                  </a:cubicBezTo>
                  <a:cubicBezTo>
                    <a:pt x="278" y="21409"/>
                    <a:pt x="2620" y="25191"/>
                    <a:pt x="6571" y="28164"/>
                  </a:cubicBezTo>
                  <a:cubicBezTo>
                    <a:pt x="11253" y="31676"/>
                    <a:pt x="15350" y="32487"/>
                    <a:pt x="25886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2" name="Dowolny kształt: kształt 1391">
              <a:extLst>
                <a:ext uri="{FF2B5EF4-FFF2-40B4-BE49-F238E27FC236}">
                  <a16:creationId xmlns:a16="http://schemas.microsoft.com/office/drawing/2014/main" id="{1520C8EC-8922-7B9C-43DB-B9B6F578388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74368" y="4284251"/>
              <a:ext cx="31314" cy="90381"/>
            </a:xfrm>
            <a:custGeom>
              <a:avLst/>
              <a:gdLst>
                <a:gd name="connsiteX0" fmla="*/ 21354 w 31314"/>
                <a:gd name="connsiteY0" fmla="*/ 30730 h 90381"/>
                <a:gd name="connsiteX1" fmla="*/ 868 w 31314"/>
                <a:gd name="connsiteY1" fmla="*/ 32217 h 90381"/>
                <a:gd name="connsiteX2" fmla="*/ 868 w 31314"/>
                <a:gd name="connsiteY2" fmla="*/ 36405 h 90381"/>
                <a:gd name="connsiteX3" fmla="*/ 11696 w 31314"/>
                <a:gd name="connsiteY3" fmla="*/ 43835 h 90381"/>
                <a:gd name="connsiteX4" fmla="*/ 11696 w 31314"/>
                <a:gd name="connsiteY4" fmla="*/ 80177 h 90381"/>
                <a:gd name="connsiteX5" fmla="*/ 282 w 31314"/>
                <a:gd name="connsiteY5" fmla="*/ 86257 h 90381"/>
                <a:gd name="connsiteX6" fmla="*/ 282 w 31314"/>
                <a:gd name="connsiteY6" fmla="*/ 90445 h 90381"/>
                <a:gd name="connsiteX7" fmla="*/ 16379 w 31314"/>
                <a:gd name="connsiteY7" fmla="*/ 90039 h 90381"/>
                <a:gd name="connsiteX8" fmla="*/ 31597 w 31314"/>
                <a:gd name="connsiteY8" fmla="*/ 90445 h 90381"/>
                <a:gd name="connsiteX9" fmla="*/ 31597 w 31314"/>
                <a:gd name="connsiteY9" fmla="*/ 86257 h 90381"/>
                <a:gd name="connsiteX10" fmla="*/ 21354 w 31314"/>
                <a:gd name="connsiteY10" fmla="*/ 80312 h 90381"/>
                <a:gd name="connsiteX11" fmla="*/ 21354 w 31314"/>
                <a:gd name="connsiteY11" fmla="*/ 30730 h 90381"/>
                <a:gd name="connsiteX12" fmla="*/ 21939 w 31314"/>
                <a:gd name="connsiteY12" fmla="*/ 7223 h 90381"/>
                <a:gd name="connsiteX13" fmla="*/ 14184 w 31314"/>
                <a:gd name="connsiteY13" fmla="*/ 63 h 90381"/>
                <a:gd name="connsiteX14" fmla="*/ 6428 w 31314"/>
                <a:gd name="connsiteY14" fmla="*/ 7223 h 90381"/>
                <a:gd name="connsiteX15" fmla="*/ 14184 w 31314"/>
                <a:gd name="connsiteY15" fmla="*/ 14383 h 90381"/>
                <a:gd name="connsiteX16" fmla="*/ 21939 w 31314"/>
                <a:gd name="connsiteY16" fmla="*/ 7223 h 9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314" h="90381">
                  <a:moveTo>
                    <a:pt x="21354" y="30730"/>
                  </a:moveTo>
                  <a:lnTo>
                    <a:pt x="868" y="32217"/>
                  </a:lnTo>
                  <a:lnTo>
                    <a:pt x="868" y="36405"/>
                  </a:lnTo>
                  <a:cubicBezTo>
                    <a:pt x="10379" y="36405"/>
                    <a:pt x="11696" y="37215"/>
                    <a:pt x="11696" y="43835"/>
                  </a:cubicBezTo>
                  <a:lnTo>
                    <a:pt x="11696" y="80177"/>
                  </a:lnTo>
                  <a:cubicBezTo>
                    <a:pt x="11696" y="86257"/>
                    <a:pt x="10086" y="86257"/>
                    <a:pt x="282" y="86257"/>
                  </a:cubicBezTo>
                  <a:lnTo>
                    <a:pt x="282" y="90445"/>
                  </a:lnTo>
                  <a:cubicBezTo>
                    <a:pt x="4965" y="90310"/>
                    <a:pt x="12867" y="90039"/>
                    <a:pt x="16379" y="90039"/>
                  </a:cubicBezTo>
                  <a:cubicBezTo>
                    <a:pt x="21500" y="90039"/>
                    <a:pt x="26622" y="90310"/>
                    <a:pt x="31597" y="90445"/>
                  </a:cubicBezTo>
                  <a:lnTo>
                    <a:pt x="31597" y="86257"/>
                  </a:lnTo>
                  <a:cubicBezTo>
                    <a:pt x="21939" y="86257"/>
                    <a:pt x="21354" y="85581"/>
                    <a:pt x="21354" y="80312"/>
                  </a:cubicBezTo>
                  <a:lnTo>
                    <a:pt x="21354" y="30730"/>
                  </a:lnTo>
                  <a:close/>
                  <a:moveTo>
                    <a:pt x="21939" y="7223"/>
                  </a:moveTo>
                  <a:cubicBezTo>
                    <a:pt x="21939" y="2900"/>
                    <a:pt x="18281" y="63"/>
                    <a:pt x="14184" y="63"/>
                  </a:cubicBezTo>
                  <a:cubicBezTo>
                    <a:pt x="9647" y="63"/>
                    <a:pt x="6428" y="3710"/>
                    <a:pt x="6428" y="7223"/>
                  </a:cubicBezTo>
                  <a:cubicBezTo>
                    <a:pt x="6428" y="10871"/>
                    <a:pt x="9647" y="14383"/>
                    <a:pt x="14184" y="14383"/>
                  </a:cubicBezTo>
                  <a:cubicBezTo>
                    <a:pt x="18281" y="14383"/>
                    <a:pt x="21939" y="11546"/>
                    <a:pt x="21939" y="72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3" name="Dowolny kształt: kształt 1392">
              <a:extLst>
                <a:ext uri="{FF2B5EF4-FFF2-40B4-BE49-F238E27FC236}">
                  <a16:creationId xmlns:a16="http://schemas.microsoft.com/office/drawing/2014/main" id="{71855052-AA1D-4CC5-CB3D-D9B10DBAB6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14284" y="4314108"/>
              <a:ext cx="64823" cy="62010"/>
            </a:xfrm>
            <a:custGeom>
              <a:avLst/>
              <a:gdLst>
                <a:gd name="connsiteX0" fmla="*/ 65109 w 64823"/>
                <a:gd name="connsiteY0" fmla="*/ 31676 h 62010"/>
                <a:gd name="connsiteX1" fmla="*/ 32770 w 64823"/>
                <a:gd name="connsiteY1" fmla="*/ 63 h 62010"/>
                <a:gd name="connsiteX2" fmla="*/ 285 w 64823"/>
                <a:gd name="connsiteY2" fmla="*/ 31676 h 62010"/>
                <a:gd name="connsiteX3" fmla="*/ 32624 w 64823"/>
                <a:gd name="connsiteY3" fmla="*/ 62074 h 62010"/>
                <a:gd name="connsiteX4" fmla="*/ 65109 w 64823"/>
                <a:gd name="connsiteY4" fmla="*/ 31676 h 62010"/>
                <a:gd name="connsiteX5" fmla="*/ 32770 w 64823"/>
                <a:gd name="connsiteY5" fmla="*/ 58696 h 62010"/>
                <a:gd name="connsiteX6" fmla="*/ 16089 w 64823"/>
                <a:gd name="connsiteY6" fmla="*/ 49644 h 62010"/>
                <a:gd name="connsiteX7" fmla="*/ 12430 w 64823"/>
                <a:gd name="connsiteY7" fmla="*/ 30595 h 62010"/>
                <a:gd name="connsiteX8" fmla="*/ 15942 w 64823"/>
                <a:gd name="connsiteY8" fmla="*/ 12087 h 62010"/>
                <a:gd name="connsiteX9" fmla="*/ 32624 w 64823"/>
                <a:gd name="connsiteY9" fmla="*/ 3035 h 62010"/>
                <a:gd name="connsiteX10" fmla="*/ 49159 w 64823"/>
                <a:gd name="connsiteY10" fmla="*/ 11816 h 62010"/>
                <a:gd name="connsiteX11" fmla="*/ 52964 w 64823"/>
                <a:gd name="connsiteY11" fmla="*/ 30595 h 62010"/>
                <a:gd name="connsiteX12" fmla="*/ 49744 w 64823"/>
                <a:gd name="connsiteY12" fmla="*/ 48699 h 62010"/>
                <a:gd name="connsiteX13" fmla="*/ 32770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5109" y="31676"/>
                  </a:moveTo>
                  <a:cubicBezTo>
                    <a:pt x="65109" y="14383"/>
                    <a:pt x="50476" y="63"/>
                    <a:pt x="32770" y="63"/>
                  </a:cubicBezTo>
                  <a:cubicBezTo>
                    <a:pt x="14479" y="63"/>
                    <a:pt x="285" y="14789"/>
                    <a:pt x="285" y="31676"/>
                  </a:cubicBezTo>
                  <a:cubicBezTo>
                    <a:pt x="285" y="49104"/>
                    <a:pt x="15503" y="62074"/>
                    <a:pt x="32624" y="62074"/>
                  </a:cubicBezTo>
                  <a:cubicBezTo>
                    <a:pt x="50330" y="62074"/>
                    <a:pt x="65109" y="48834"/>
                    <a:pt x="65109" y="31676"/>
                  </a:cubicBezTo>
                  <a:close/>
                  <a:moveTo>
                    <a:pt x="32770" y="58696"/>
                  </a:moveTo>
                  <a:cubicBezTo>
                    <a:pt x="26478" y="58696"/>
                    <a:pt x="20040" y="55859"/>
                    <a:pt x="16089" y="49644"/>
                  </a:cubicBezTo>
                  <a:cubicBezTo>
                    <a:pt x="12430" y="43700"/>
                    <a:pt x="12430" y="35459"/>
                    <a:pt x="12430" y="30595"/>
                  </a:cubicBezTo>
                  <a:cubicBezTo>
                    <a:pt x="12430" y="25326"/>
                    <a:pt x="12430" y="18031"/>
                    <a:pt x="15942" y="12087"/>
                  </a:cubicBezTo>
                  <a:cubicBezTo>
                    <a:pt x="19893" y="5872"/>
                    <a:pt x="26771" y="3035"/>
                    <a:pt x="32624" y="3035"/>
                  </a:cubicBezTo>
                  <a:cubicBezTo>
                    <a:pt x="39062" y="3035"/>
                    <a:pt x="45355" y="6007"/>
                    <a:pt x="49159" y="11816"/>
                  </a:cubicBezTo>
                  <a:cubicBezTo>
                    <a:pt x="52964" y="17626"/>
                    <a:pt x="52964" y="25462"/>
                    <a:pt x="52964" y="30595"/>
                  </a:cubicBezTo>
                  <a:cubicBezTo>
                    <a:pt x="52964" y="35459"/>
                    <a:pt x="52964" y="42754"/>
                    <a:pt x="49744" y="48699"/>
                  </a:cubicBezTo>
                  <a:cubicBezTo>
                    <a:pt x="46525" y="54778"/>
                    <a:pt x="40087" y="58696"/>
                    <a:pt x="32770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4" name="Dowolny kształt: kształt 1393">
              <a:extLst>
                <a:ext uri="{FF2B5EF4-FFF2-40B4-BE49-F238E27FC236}">
                  <a16:creationId xmlns:a16="http://schemas.microsoft.com/office/drawing/2014/main" id="{F791E0B8-E162-F9B9-28BB-DCC92B81988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88034" y="4314919"/>
              <a:ext cx="73603" cy="59714"/>
            </a:xfrm>
            <a:custGeom>
              <a:avLst/>
              <a:gdLst>
                <a:gd name="connsiteX0" fmla="*/ 11704 w 73603"/>
                <a:gd name="connsiteY0" fmla="*/ 13303 h 59714"/>
                <a:gd name="connsiteX1" fmla="*/ 11704 w 73603"/>
                <a:gd name="connsiteY1" fmla="*/ 49509 h 59714"/>
                <a:gd name="connsiteX2" fmla="*/ 290 w 73603"/>
                <a:gd name="connsiteY2" fmla="*/ 55589 h 59714"/>
                <a:gd name="connsiteX3" fmla="*/ 290 w 73603"/>
                <a:gd name="connsiteY3" fmla="*/ 59777 h 59714"/>
                <a:gd name="connsiteX4" fmla="*/ 16825 w 73603"/>
                <a:gd name="connsiteY4" fmla="*/ 59372 h 59714"/>
                <a:gd name="connsiteX5" fmla="*/ 33214 w 73603"/>
                <a:gd name="connsiteY5" fmla="*/ 59777 h 59714"/>
                <a:gd name="connsiteX6" fmla="*/ 33214 w 73603"/>
                <a:gd name="connsiteY6" fmla="*/ 55589 h 59714"/>
                <a:gd name="connsiteX7" fmla="*/ 21800 w 73603"/>
                <a:gd name="connsiteY7" fmla="*/ 49509 h 59714"/>
                <a:gd name="connsiteX8" fmla="*/ 21800 w 73603"/>
                <a:gd name="connsiteY8" fmla="*/ 24651 h 59714"/>
                <a:gd name="connsiteX9" fmla="*/ 41555 w 73603"/>
                <a:gd name="connsiteY9" fmla="*/ 3035 h 59714"/>
                <a:gd name="connsiteX10" fmla="*/ 52383 w 73603"/>
                <a:gd name="connsiteY10" fmla="*/ 18031 h 59714"/>
                <a:gd name="connsiteX11" fmla="*/ 52383 w 73603"/>
                <a:gd name="connsiteY11" fmla="*/ 49509 h 59714"/>
                <a:gd name="connsiteX12" fmla="*/ 40970 w 73603"/>
                <a:gd name="connsiteY12" fmla="*/ 55589 h 59714"/>
                <a:gd name="connsiteX13" fmla="*/ 40970 w 73603"/>
                <a:gd name="connsiteY13" fmla="*/ 59777 h 59714"/>
                <a:gd name="connsiteX14" fmla="*/ 57505 w 73603"/>
                <a:gd name="connsiteY14" fmla="*/ 59372 h 59714"/>
                <a:gd name="connsiteX15" fmla="*/ 73894 w 73603"/>
                <a:gd name="connsiteY15" fmla="*/ 59777 h 59714"/>
                <a:gd name="connsiteX16" fmla="*/ 73894 w 73603"/>
                <a:gd name="connsiteY16" fmla="*/ 55589 h 59714"/>
                <a:gd name="connsiteX17" fmla="*/ 62480 w 73603"/>
                <a:gd name="connsiteY17" fmla="*/ 51536 h 59714"/>
                <a:gd name="connsiteX18" fmla="*/ 62480 w 73603"/>
                <a:gd name="connsiteY18" fmla="*/ 25732 h 59714"/>
                <a:gd name="connsiteX19" fmla="*/ 57944 w 73603"/>
                <a:gd name="connsiteY19" fmla="*/ 5061 h 59714"/>
                <a:gd name="connsiteX20" fmla="*/ 42579 w 73603"/>
                <a:gd name="connsiteY20" fmla="*/ 63 h 59714"/>
                <a:gd name="connsiteX21" fmla="*/ 20923 w 73603"/>
                <a:gd name="connsiteY21" fmla="*/ 14248 h 59714"/>
                <a:gd name="connsiteX22" fmla="*/ 20923 w 73603"/>
                <a:gd name="connsiteY22" fmla="*/ 63 h 59714"/>
                <a:gd name="connsiteX23" fmla="*/ 290 w 73603"/>
                <a:gd name="connsiteY23" fmla="*/ 1549 h 59714"/>
                <a:gd name="connsiteX24" fmla="*/ 290 w 73603"/>
                <a:gd name="connsiteY24" fmla="*/ 5737 h 59714"/>
                <a:gd name="connsiteX25" fmla="*/ 11704 w 73603"/>
                <a:gd name="connsiteY25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03" h="59714">
                  <a:moveTo>
                    <a:pt x="11704" y="13303"/>
                  </a:moveTo>
                  <a:lnTo>
                    <a:pt x="11704" y="49509"/>
                  </a:lnTo>
                  <a:cubicBezTo>
                    <a:pt x="11704" y="55589"/>
                    <a:pt x="10094" y="55589"/>
                    <a:pt x="290" y="55589"/>
                  </a:cubicBezTo>
                  <a:lnTo>
                    <a:pt x="290" y="59777"/>
                  </a:lnTo>
                  <a:cubicBezTo>
                    <a:pt x="5412" y="59642"/>
                    <a:pt x="12874" y="59372"/>
                    <a:pt x="16825" y="59372"/>
                  </a:cubicBezTo>
                  <a:cubicBezTo>
                    <a:pt x="20630" y="59372"/>
                    <a:pt x="28239" y="59642"/>
                    <a:pt x="33214" y="59777"/>
                  </a:cubicBezTo>
                  <a:lnTo>
                    <a:pt x="33214" y="55589"/>
                  </a:lnTo>
                  <a:cubicBezTo>
                    <a:pt x="23410" y="55589"/>
                    <a:pt x="21800" y="55589"/>
                    <a:pt x="21800" y="49509"/>
                  </a:cubicBezTo>
                  <a:lnTo>
                    <a:pt x="21800" y="24651"/>
                  </a:lnTo>
                  <a:cubicBezTo>
                    <a:pt x="21800" y="10601"/>
                    <a:pt x="32190" y="3035"/>
                    <a:pt x="41555" y="3035"/>
                  </a:cubicBezTo>
                  <a:cubicBezTo>
                    <a:pt x="50774" y="3035"/>
                    <a:pt x="52383" y="10330"/>
                    <a:pt x="52383" y="18031"/>
                  </a:cubicBezTo>
                  <a:lnTo>
                    <a:pt x="52383" y="49509"/>
                  </a:lnTo>
                  <a:cubicBezTo>
                    <a:pt x="52383" y="55589"/>
                    <a:pt x="50774" y="55589"/>
                    <a:pt x="40970" y="55589"/>
                  </a:cubicBezTo>
                  <a:lnTo>
                    <a:pt x="40970" y="59777"/>
                  </a:lnTo>
                  <a:cubicBezTo>
                    <a:pt x="46091" y="59642"/>
                    <a:pt x="53554" y="59372"/>
                    <a:pt x="57505" y="59372"/>
                  </a:cubicBezTo>
                  <a:cubicBezTo>
                    <a:pt x="61309" y="59372"/>
                    <a:pt x="68919" y="59642"/>
                    <a:pt x="73894" y="59777"/>
                  </a:cubicBezTo>
                  <a:lnTo>
                    <a:pt x="73894" y="55589"/>
                  </a:lnTo>
                  <a:cubicBezTo>
                    <a:pt x="66285" y="55589"/>
                    <a:pt x="62626" y="55589"/>
                    <a:pt x="62480" y="51536"/>
                  </a:cubicBezTo>
                  <a:lnTo>
                    <a:pt x="62480" y="25732"/>
                  </a:lnTo>
                  <a:cubicBezTo>
                    <a:pt x="62480" y="14113"/>
                    <a:pt x="62480" y="9925"/>
                    <a:pt x="57944" y="5061"/>
                  </a:cubicBezTo>
                  <a:cubicBezTo>
                    <a:pt x="55895" y="2765"/>
                    <a:pt x="51066" y="63"/>
                    <a:pt x="42579" y="63"/>
                  </a:cubicBezTo>
                  <a:cubicBezTo>
                    <a:pt x="31897" y="63"/>
                    <a:pt x="25020" y="5872"/>
                    <a:pt x="20923" y="14248"/>
                  </a:cubicBezTo>
                  <a:lnTo>
                    <a:pt x="20923" y="63"/>
                  </a:lnTo>
                  <a:lnTo>
                    <a:pt x="290" y="1549"/>
                  </a:lnTo>
                  <a:lnTo>
                    <a:pt x="290" y="5737"/>
                  </a:lnTo>
                  <a:cubicBezTo>
                    <a:pt x="10533" y="5737"/>
                    <a:pt x="11704" y="6683"/>
                    <a:pt x="1170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5" name="Dowolny kształt: kształt 1394">
              <a:extLst>
                <a:ext uri="{FF2B5EF4-FFF2-40B4-BE49-F238E27FC236}">
                  <a16:creationId xmlns:a16="http://schemas.microsoft.com/office/drawing/2014/main" id="{2393004F-BE6C-BBD7-1FBA-2B1EAAD246C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69475" y="4314108"/>
              <a:ext cx="47849" cy="62010"/>
            </a:xfrm>
            <a:custGeom>
              <a:avLst/>
              <a:gdLst>
                <a:gd name="connsiteX0" fmla="*/ 25903 w 47849"/>
                <a:gd name="connsiteY0" fmla="*/ 34378 h 62010"/>
                <a:gd name="connsiteX1" fmla="*/ 41122 w 47849"/>
                <a:gd name="connsiteY1" fmla="*/ 46807 h 62010"/>
                <a:gd name="connsiteX2" fmla="*/ 24586 w 47849"/>
                <a:gd name="connsiteY2" fmla="*/ 59101 h 62010"/>
                <a:gd name="connsiteX3" fmla="*/ 4246 w 47849"/>
                <a:gd name="connsiteY3" fmla="*/ 39917 h 62010"/>
                <a:gd name="connsiteX4" fmla="*/ 2198 w 47849"/>
                <a:gd name="connsiteY4" fmla="*/ 37621 h 62010"/>
                <a:gd name="connsiteX5" fmla="*/ 296 w 47849"/>
                <a:gd name="connsiteY5" fmla="*/ 40998 h 62010"/>
                <a:gd name="connsiteX6" fmla="*/ 296 w 47849"/>
                <a:gd name="connsiteY6" fmla="*/ 58831 h 62010"/>
                <a:gd name="connsiteX7" fmla="*/ 1905 w 47849"/>
                <a:gd name="connsiteY7" fmla="*/ 62074 h 62010"/>
                <a:gd name="connsiteX8" fmla="*/ 5563 w 47849"/>
                <a:gd name="connsiteY8" fmla="*/ 59372 h 62010"/>
                <a:gd name="connsiteX9" fmla="*/ 8490 w 47849"/>
                <a:gd name="connsiteY9" fmla="*/ 56264 h 62010"/>
                <a:gd name="connsiteX10" fmla="*/ 24586 w 47849"/>
                <a:gd name="connsiteY10" fmla="*/ 62074 h 62010"/>
                <a:gd name="connsiteX11" fmla="*/ 48145 w 47849"/>
                <a:gd name="connsiteY11" fmla="*/ 43295 h 62010"/>
                <a:gd name="connsiteX12" fmla="*/ 41999 w 47849"/>
                <a:gd name="connsiteY12" fmla="*/ 30460 h 62010"/>
                <a:gd name="connsiteX13" fmla="*/ 25318 w 47849"/>
                <a:gd name="connsiteY13" fmla="*/ 23975 h 62010"/>
                <a:gd name="connsiteX14" fmla="*/ 7319 w 47849"/>
                <a:gd name="connsiteY14" fmla="*/ 12897 h 62010"/>
                <a:gd name="connsiteX15" fmla="*/ 23708 w 47849"/>
                <a:gd name="connsiteY15" fmla="*/ 2630 h 62010"/>
                <a:gd name="connsiteX16" fmla="*/ 40829 w 47849"/>
                <a:gd name="connsiteY16" fmla="*/ 18977 h 62010"/>
                <a:gd name="connsiteX17" fmla="*/ 42585 w 47849"/>
                <a:gd name="connsiteY17" fmla="*/ 20193 h 62010"/>
                <a:gd name="connsiteX18" fmla="*/ 44487 w 47849"/>
                <a:gd name="connsiteY18" fmla="*/ 16950 h 62010"/>
                <a:gd name="connsiteX19" fmla="*/ 44487 w 47849"/>
                <a:gd name="connsiteY19" fmla="*/ 3305 h 62010"/>
                <a:gd name="connsiteX20" fmla="*/ 42877 w 47849"/>
                <a:gd name="connsiteY20" fmla="*/ 63 h 62010"/>
                <a:gd name="connsiteX21" fmla="*/ 39951 w 47849"/>
                <a:gd name="connsiteY21" fmla="*/ 1684 h 62010"/>
                <a:gd name="connsiteX22" fmla="*/ 37463 w 47849"/>
                <a:gd name="connsiteY22" fmla="*/ 3846 h 62010"/>
                <a:gd name="connsiteX23" fmla="*/ 23708 w 47849"/>
                <a:gd name="connsiteY23" fmla="*/ 63 h 62010"/>
                <a:gd name="connsiteX24" fmla="*/ 296 w 47849"/>
                <a:gd name="connsiteY24" fmla="*/ 16680 h 62010"/>
                <a:gd name="connsiteX25" fmla="*/ 6588 w 47849"/>
                <a:gd name="connsiteY25" fmla="*/ 28164 h 62010"/>
                <a:gd name="connsiteX26" fmla="*/ 25903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903" y="34378"/>
                  </a:moveTo>
                  <a:cubicBezTo>
                    <a:pt x="29122" y="34919"/>
                    <a:pt x="41122" y="37080"/>
                    <a:pt x="41122" y="46807"/>
                  </a:cubicBezTo>
                  <a:cubicBezTo>
                    <a:pt x="41122" y="53697"/>
                    <a:pt x="36000" y="59101"/>
                    <a:pt x="24586" y="59101"/>
                  </a:cubicBezTo>
                  <a:cubicBezTo>
                    <a:pt x="12295" y="59101"/>
                    <a:pt x="7027" y="51401"/>
                    <a:pt x="4246" y="39917"/>
                  </a:cubicBezTo>
                  <a:cubicBezTo>
                    <a:pt x="3807" y="38161"/>
                    <a:pt x="3661" y="37621"/>
                    <a:pt x="2198" y="37621"/>
                  </a:cubicBezTo>
                  <a:cubicBezTo>
                    <a:pt x="296" y="37621"/>
                    <a:pt x="296" y="38566"/>
                    <a:pt x="296" y="40998"/>
                  </a:cubicBezTo>
                  <a:lnTo>
                    <a:pt x="296" y="58831"/>
                  </a:lnTo>
                  <a:cubicBezTo>
                    <a:pt x="296" y="61128"/>
                    <a:pt x="296" y="62074"/>
                    <a:pt x="1905" y="62074"/>
                  </a:cubicBezTo>
                  <a:cubicBezTo>
                    <a:pt x="2637" y="62074"/>
                    <a:pt x="2783" y="61939"/>
                    <a:pt x="5563" y="59372"/>
                  </a:cubicBezTo>
                  <a:cubicBezTo>
                    <a:pt x="5856" y="59101"/>
                    <a:pt x="5856" y="58831"/>
                    <a:pt x="8490" y="56264"/>
                  </a:cubicBezTo>
                  <a:cubicBezTo>
                    <a:pt x="14929" y="61939"/>
                    <a:pt x="21513" y="62074"/>
                    <a:pt x="24586" y="62074"/>
                  </a:cubicBezTo>
                  <a:cubicBezTo>
                    <a:pt x="41414" y="62074"/>
                    <a:pt x="48145" y="53022"/>
                    <a:pt x="48145" y="43295"/>
                  </a:cubicBezTo>
                  <a:cubicBezTo>
                    <a:pt x="48145" y="36134"/>
                    <a:pt x="43755" y="32081"/>
                    <a:pt x="41999" y="30460"/>
                  </a:cubicBezTo>
                  <a:cubicBezTo>
                    <a:pt x="37171" y="26137"/>
                    <a:pt x="31464" y="25056"/>
                    <a:pt x="25318" y="23975"/>
                  </a:cubicBezTo>
                  <a:cubicBezTo>
                    <a:pt x="17123" y="22489"/>
                    <a:pt x="7319" y="20733"/>
                    <a:pt x="7319" y="12897"/>
                  </a:cubicBezTo>
                  <a:cubicBezTo>
                    <a:pt x="7319" y="8169"/>
                    <a:pt x="11124" y="2630"/>
                    <a:pt x="23708" y="2630"/>
                  </a:cubicBezTo>
                  <a:cubicBezTo>
                    <a:pt x="39805" y="2630"/>
                    <a:pt x="40536" y="14789"/>
                    <a:pt x="40829" y="18977"/>
                  </a:cubicBezTo>
                  <a:cubicBezTo>
                    <a:pt x="40975" y="20193"/>
                    <a:pt x="42292" y="20193"/>
                    <a:pt x="42585" y="20193"/>
                  </a:cubicBezTo>
                  <a:cubicBezTo>
                    <a:pt x="44487" y="20193"/>
                    <a:pt x="44487" y="19517"/>
                    <a:pt x="44487" y="16950"/>
                  </a:cubicBezTo>
                  <a:lnTo>
                    <a:pt x="44487" y="3305"/>
                  </a:lnTo>
                  <a:cubicBezTo>
                    <a:pt x="44487" y="1008"/>
                    <a:pt x="44487" y="63"/>
                    <a:pt x="42877" y="63"/>
                  </a:cubicBezTo>
                  <a:cubicBezTo>
                    <a:pt x="42146" y="63"/>
                    <a:pt x="41853" y="63"/>
                    <a:pt x="39951" y="1684"/>
                  </a:cubicBezTo>
                  <a:cubicBezTo>
                    <a:pt x="39512" y="2224"/>
                    <a:pt x="38049" y="3440"/>
                    <a:pt x="37463" y="3846"/>
                  </a:cubicBezTo>
                  <a:cubicBezTo>
                    <a:pt x="31903" y="63"/>
                    <a:pt x="25903" y="63"/>
                    <a:pt x="23708" y="63"/>
                  </a:cubicBezTo>
                  <a:cubicBezTo>
                    <a:pt x="5856" y="63"/>
                    <a:pt x="296" y="9114"/>
                    <a:pt x="296" y="16680"/>
                  </a:cubicBezTo>
                  <a:cubicBezTo>
                    <a:pt x="296" y="21409"/>
                    <a:pt x="2637" y="25191"/>
                    <a:pt x="6588" y="28164"/>
                  </a:cubicBezTo>
                  <a:cubicBezTo>
                    <a:pt x="11270" y="31676"/>
                    <a:pt x="15368" y="32487"/>
                    <a:pt x="25903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6" name="Dowolny kształt: kształt 1395">
              <a:extLst>
                <a:ext uri="{FF2B5EF4-FFF2-40B4-BE49-F238E27FC236}">
                  <a16:creationId xmlns:a16="http://schemas.microsoft.com/office/drawing/2014/main" id="{1A0EB9F7-D909-C691-1814-59C7CF7C177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75239" y="4314108"/>
              <a:ext cx="64823" cy="62010"/>
            </a:xfrm>
            <a:custGeom>
              <a:avLst/>
              <a:gdLst>
                <a:gd name="connsiteX0" fmla="*/ 65127 w 64823"/>
                <a:gd name="connsiteY0" fmla="*/ 31676 h 62010"/>
                <a:gd name="connsiteX1" fmla="*/ 32788 w 64823"/>
                <a:gd name="connsiteY1" fmla="*/ 63 h 62010"/>
                <a:gd name="connsiteX2" fmla="*/ 303 w 64823"/>
                <a:gd name="connsiteY2" fmla="*/ 31676 h 62010"/>
                <a:gd name="connsiteX3" fmla="*/ 32642 w 64823"/>
                <a:gd name="connsiteY3" fmla="*/ 62074 h 62010"/>
                <a:gd name="connsiteX4" fmla="*/ 65127 w 64823"/>
                <a:gd name="connsiteY4" fmla="*/ 31676 h 62010"/>
                <a:gd name="connsiteX5" fmla="*/ 32788 w 64823"/>
                <a:gd name="connsiteY5" fmla="*/ 58696 h 62010"/>
                <a:gd name="connsiteX6" fmla="*/ 16106 w 64823"/>
                <a:gd name="connsiteY6" fmla="*/ 49644 h 62010"/>
                <a:gd name="connsiteX7" fmla="*/ 12448 w 64823"/>
                <a:gd name="connsiteY7" fmla="*/ 30595 h 62010"/>
                <a:gd name="connsiteX8" fmla="*/ 15960 w 64823"/>
                <a:gd name="connsiteY8" fmla="*/ 12087 h 62010"/>
                <a:gd name="connsiteX9" fmla="*/ 32642 w 64823"/>
                <a:gd name="connsiteY9" fmla="*/ 3035 h 62010"/>
                <a:gd name="connsiteX10" fmla="*/ 49177 w 64823"/>
                <a:gd name="connsiteY10" fmla="*/ 11816 h 62010"/>
                <a:gd name="connsiteX11" fmla="*/ 52981 w 64823"/>
                <a:gd name="connsiteY11" fmla="*/ 30595 h 62010"/>
                <a:gd name="connsiteX12" fmla="*/ 49762 w 64823"/>
                <a:gd name="connsiteY12" fmla="*/ 48699 h 62010"/>
                <a:gd name="connsiteX13" fmla="*/ 32788 w 64823"/>
                <a:gd name="connsiteY13" fmla="*/ 58696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23" h="62010">
                  <a:moveTo>
                    <a:pt x="65127" y="31676"/>
                  </a:moveTo>
                  <a:cubicBezTo>
                    <a:pt x="65127" y="14383"/>
                    <a:pt x="50494" y="63"/>
                    <a:pt x="32788" y="63"/>
                  </a:cubicBezTo>
                  <a:cubicBezTo>
                    <a:pt x="14497" y="63"/>
                    <a:pt x="303" y="14789"/>
                    <a:pt x="303" y="31676"/>
                  </a:cubicBezTo>
                  <a:cubicBezTo>
                    <a:pt x="303" y="49104"/>
                    <a:pt x="15521" y="62074"/>
                    <a:pt x="32642" y="62074"/>
                  </a:cubicBezTo>
                  <a:cubicBezTo>
                    <a:pt x="50348" y="62074"/>
                    <a:pt x="65127" y="48834"/>
                    <a:pt x="65127" y="31676"/>
                  </a:cubicBezTo>
                  <a:close/>
                  <a:moveTo>
                    <a:pt x="32788" y="58696"/>
                  </a:moveTo>
                  <a:cubicBezTo>
                    <a:pt x="26496" y="58696"/>
                    <a:pt x="20057" y="55859"/>
                    <a:pt x="16106" y="49644"/>
                  </a:cubicBezTo>
                  <a:cubicBezTo>
                    <a:pt x="12448" y="43700"/>
                    <a:pt x="12448" y="35459"/>
                    <a:pt x="12448" y="30595"/>
                  </a:cubicBezTo>
                  <a:cubicBezTo>
                    <a:pt x="12448" y="25326"/>
                    <a:pt x="12448" y="18031"/>
                    <a:pt x="15960" y="12087"/>
                  </a:cubicBezTo>
                  <a:cubicBezTo>
                    <a:pt x="19911" y="5872"/>
                    <a:pt x="26788" y="3035"/>
                    <a:pt x="32642" y="3035"/>
                  </a:cubicBezTo>
                  <a:cubicBezTo>
                    <a:pt x="39080" y="3035"/>
                    <a:pt x="45372" y="6007"/>
                    <a:pt x="49177" y="11816"/>
                  </a:cubicBezTo>
                  <a:cubicBezTo>
                    <a:pt x="52981" y="17626"/>
                    <a:pt x="52981" y="25462"/>
                    <a:pt x="52981" y="30595"/>
                  </a:cubicBezTo>
                  <a:cubicBezTo>
                    <a:pt x="52981" y="35459"/>
                    <a:pt x="52981" y="42754"/>
                    <a:pt x="49762" y="48699"/>
                  </a:cubicBezTo>
                  <a:cubicBezTo>
                    <a:pt x="46543" y="54778"/>
                    <a:pt x="40104" y="58696"/>
                    <a:pt x="32788" y="586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7" name="Dowolny kształt: kształt 1396">
              <a:extLst>
                <a:ext uri="{FF2B5EF4-FFF2-40B4-BE49-F238E27FC236}">
                  <a16:creationId xmlns:a16="http://schemas.microsoft.com/office/drawing/2014/main" id="{AE49602C-BBE7-3198-BE16-42B0238BBE4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849136" y="4279387"/>
              <a:ext cx="47410" cy="95245"/>
            </a:xfrm>
            <a:custGeom>
              <a:avLst/>
              <a:gdLst>
                <a:gd name="connsiteX0" fmla="*/ 21087 w 47410"/>
                <a:gd name="connsiteY0" fmla="*/ 37080 h 95245"/>
                <a:gd name="connsiteX1" fmla="*/ 21087 w 47410"/>
                <a:gd name="connsiteY1" fmla="*/ 21409 h 95245"/>
                <a:gd name="connsiteX2" fmla="*/ 34549 w 47410"/>
                <a:gd name="connsiteY2" fmla="*/ 3035 h 95245"/>
                <a:gd name="connsiteX3" fmla="*/ 39378 w 47410"/>
                <a:gd name="connsiteY3" fmla="*/ 3981 h 95245"/>
                <a:gd name="connsiteX4" fmla="*/ 34988 w 47410"/>
                <a:gd name="connsiteY4" fmla="*/ 9655 h 95245"/>
                <a:gd name="connsiteX5" fmla="*/ 41280 w 47410"/>
                <a:gd name="connsiteY5" fmla="*/ 15464 h 95245"/>
                <a:gd name="connsiteX6" fmla="*/ 47719 w 47410"/>
                <a:gd name="connsiteY6" fmla="*/ 9520 h 95245"/>
                <a:gd name="connsiteX7" fmla="*/ 34549 w 47410"/>
                <a:gd name="connsiteY7" fmla="*/ 63 h 95245"/>
                <a:gd name="connsiteX8" fmla="*/ 11868 w 47410"/>
                <a:gd name="connsiteY8" fmla="*/ 21544 h 95245"/>
                <a:gd name="connsiteX9" fmla="*/ 11868 w 47410"/>
                <a:gd name="connsiteY9" fmla="*/ 37080 h 95245"/>
                <a:gd name="connsiteX10" fmla="*/ 308 w 47410"/>
                <a:gd name="connsiteY10" fmla="*/ 37080 h 95245"/>
                <a:gd name="connsiteX11" fmla="*/ 308 w 47410"/>
                <a:gd name="connsiteY11" fmla="*/ 41268 h 95245"/>
                <a:gd name="connsiteX12" fmla="*/ 11868 w 47410"/>
                <a:gd name="connsiteY12" fmla="*/ 41268 h 95245"/>
                <a:gd name="connsiteX13" fmla="*/ 11868 w 47410"/>
                <a:gd name="connsiteY13" fmla="*/ 85041 h 95245"/>
                <a:gd name="connsiteX14" fmla="*/ 454 w 47410"/>
                <a:gd name="connsiteY14" fmla="*/ 91120 h 95245"/>
                <a:gd name="connsiteX15" fmla="*/ 454 w 47410"/>
                <a:gd name="connsiteY15" fmla="*/ 95308 h 95245"/>
                <a:gd name="connsiteX16" fmla="*/ 17136 w 47410"/>
                <a:gd name="connsiteY16" fmla="*/ 94903 h 95245"/>
                <a:gd name="connsiteX17" fmla="*/ 35720 w 47410"/>
                <a:gd name="connsiteY17" fmla="*/ 95308 h 95245"/>
                <a:gd name="connsiteX18" fmla="*/ 35720 w 47410"/>
                <a:gd name="connsiteY18" fmla="*/ 91120 h 95245"/>
                <a:gd name="connsiteX19" fmla="*/ 32647 w 47410"/>
                <a:gd name="connsiteY19" fmla="*/ 91120 h 95245"/>
                <a:gd name="connsiteX20" fmla="*/ 21526 w 47410"/>
                <a:gd name="connsiteY20" fmla="*/ 84770 h 95245"/>
                <a:gd name="connsiteX21" fmla="*/ 21526 w 47410"/>
                <a:gd name="connsiteY21" fmla="*/ 41268 h 95245"/>
                <a:gd name="connsiteX22" fmla="*/ 38207 w 47410"/>
                <a:gd name="connsiteY22" fmla="*/ 41268 h 95245"/>
                <a:gd name="connsiteX23" fmla="*/ 38207 w 47410"/>
                <a:gd name="connsiteY23" fmla="*/ 37080 h 95245"/>
                <a:gd name="connsiteX24" fmla="*/ 21087 w 47410"/>
                <a:gd name="connsiteY24" fmla="*/ 37080 h 9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410" h="95245">
                  <a:moveTo>
                    <a:pt x="21087" y="37080"/>
                  </a:moveTo>
                  <a:lnTo>
                    <a:pt x="21087" y="21409"/>
                  </a:lnTo>
                  <a:cubicBezTo>
                    <a:pt x="21087" y="9520"/>
                    <a:pt x="28110" y="3035"/>
                    <a:pt x="34549" y="3035"/>
                  </a:cubicBezTo>
                  <a:cubicBezTo>
                    <a:pt x="34988" y="3035"/>
                    <a:pt x="37183" y="3035"/>
                    <a:pt x="39378" y="3981"/>
                  </a:cubicBezTo>
                  <a:cubicBezTo>
                    <a:pt x="37622" y="4521"/>
                    <a:pt x="34988" y="6277"/>
                    <a:pt x="34988" y="9655"/>
                  </a:cubicBezTo>
                  <a:cubicBezTo>
                    <a:pt x="34988" y="12762"/>
                    <a:pt x="37329" y="15464"/>
                    <a:pt x="41280" y="15464"/>
                  </a:cubicBezTo>
                  <a:cubicBezTo>
                    <a:pt x="45524" y="15464"/>
                    <a:pt x="47719" y="12762"/>
                    <a:pt x="47719" y="9520"/>
                  </a:cubicBezTo>
                  <a:cubicBezTo>
                    <a:pt x="47719" y="4521"/>
                    <a:pt x="42304" y="63"/>
                    <a:pt x="34549" y="63"/>
                  </a:cubicBezTo>
                  <a:cubicBezTo>
                    <a:pt x="24306" y="63"/>
                    <a:pt x="11868" y="7223"/>
                    <a:pt x="11868" y="21544"/>
                  </a:cubicBezTo>
                  <a:lnTo>
                    <a:pt x="11868" y="37080"/>
                  </a:lnTo>
                  <a:lnTo>
                    <a:pt x="308" y="37080"/>
                  </a:lnTo>
                  <a:lnTo>
                    <a:pt x="308" y="41268"/>
                  </a:lnTo>
                  <a:lnTo>
                    <a:pt x="11868" y="41268"/>
                  </a:lnTo>
                  <a:lnTo>
                    <a:pt x="11868" y="85041"/>
                  </a:lnTo>
                  <a:cubicBezTo>
                    <a:pt x="11868" y="91120"/>
                    <a:pt x="10258" y="91120"/>
                    <a:pt x="454" y="91120"/>
                  </a:cubicBezTo>
                  <a:lnTo>
                    <a:pt x="454" y="95308"/>
                  </a:lnTo>
                  <a:cubicBezTo>
                    <a:pt x="6161" y="95173"/>
                    <a:pt x="13038" y="94903"/>
                    <a:pt x="17136" y="94903"/>
                  </a:cubicBezTo>
                  <a:cubicBezTo>
                    <a:pt x="22989" y="94903"/>
                    <a:pt x="29866" y="94903"/>
                    <a:pt x="35720" y="95308"/>
                  </a:cubicBezTo>
                  <a:lnTo>
                    <a:pt x="35720" y="91120"/>
                  </a:lnTo>
                  <a:lnTo>
                    <a:pt x="32647" y="91120"/>
                  </a:lnTo>
                  <a:cubicBezTo>
                    <a:pt x="21818" y="91120"/>
                    <a:pt x="21526" y="89634"/>
                    <a:pt x="21526" y="84770"/>
                  </a:cubicBezTo>
                  <a:lnTo>
                    <a:pt x="21526" y="41268"/>
                  </a:lnTo>
                  <a:lnTo>
                    <a:pt x="38207" y="41268"/>
                  </a:lnTo>
                  <a:lnTo>
                    <a:pt x="38207" y="37080"/>
                  </a:lnTo>
                  <a:lnTo>
                    <a:pt x="21087" y="37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8" name="Dowolny kształt: kształt 1397">
              <a:extLst>
                <a:ext uri="{FF2B5EF4-FFF2-40B4-BE49-F238E27FC236}">
                  <a16:creationId xmlns:a16="http://schemas.microsoft.com/office/drawing/2014/main" id="{CCAB6993-082F-3EDD-08BB-2EABCD4670C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41893" y="4279387"/>
              <a:ext cx="78578" cy="98217"/>
            </a:xfrm>
            <a:custGeom>
              <a:avLst/>
              <a:gdLst>
                <a:gd name="connsiteX0" fmla="*/ 31190 w 78578"/>
                <a:gd name="connsiteY0" fmla="*/ 46267 h 98217"/>
                <a:gd name="connsiteX1" fmla="*/ 314 w 78578"/>
                <a:gd name="connsiteY1" fmla="*/ 81528 h 98217"/>
                <a:gd name="connsiteX2" fmla="*/ 25044 w 78578"/>
                <a:gd name="connsiteY2" fmla="*/ 98280 h 98217"/>
                <a:gd name="connsiteX3" fmla="*/ 69089 w 78578"/>
                <a:gd name="connsiteY3" fmla="*/ 74098 h 98217"/>
                <a:gd name="connsiteX4" fmla="*/ 67626 w 78578"/>
                <a:gd name="connsiteY4" fmla="*/ 73152 h 98217"/>
                <a:gd name="connsiteX5" fmla="*/ 56944 w 78578"/>
                <a:gd name="connsiteY5" fmla="*/ 79096 h 98217"/>
                <a:gd name="connsiteX6" fmla="*/ 34702 w 78578"/>
                <a:gd name="connsiteY6" fmla="*/ 90850 h 98217"/>
                <a:gd name="connsiteX7" fmla="*/ 12752 w 78578"/>
                <a:gd name="connsiteY7" fmla="*/ 75719 h 98217"/>
                <a:gd name="connsiteX8" fmla="*/ 44067 w 78578"/>
                <a:gd name="connsiteY8" fmla="*/ 48293 h 98217"/>
                <a:gd name="connsiteX9" fmla="*/ 56066 w 78578"/>
                <a:gd name="connsiteY9" fmla="*/ 41809 h 98217"/>
                <a:gd name="connsiteX10" fmla="*/ 54602 w 78578"/>
                <a:gd name="connsiteY10" fmla="*/ 40863 h 98217"/>
                <a:gd name="connsiteX11" fmla="*/ 29873 w 78578"/>
                <a:gd name="connsiteY11" fmla="*/ 25326 h 98217"/>
                <a:gd name="connsiteX12" fmla="*/ 52554 w 78578"/>
                <a:gd name="connsiteY12" fmla="*/ 7493 h 98217"/>
                <a:gd name="connsiteX13" fmla="*/ 66455 w 78578"/>
                <a:gd name="connsiteY13" fmla="*/ 14924 h 98217"/>
                <a:gd name="connsiteX14" fmla="*/ 64699 w 78578"/>
                <a:gd name="connsiteY14" fmla="*/ 19787 h 98217"/>
                <a:gd name="connsiteX15" fmla="*/ 63968 w 78578"/>
                <a:gd name="connsiteY15" fmla="*/ 21273 h 98217"/>
                <a:gd name="connsiteX16" fmla="*/ 65431 w 78578"/>
                <a:gd name="connsiteY16" fmla="*/ 22219 h 98217"/>
                <a:gd name="connsiteX17" fmla="*/ 78893 w 78578"/>
                <a:gd name="connsiteY17" fmla="*/ 9250 h 98217"/>
                <a:gd name="connsiteX18" fmla="*/ 62212 w 78578"/>
                <a:gd name="connsiteY18" fmla="*/ 63 h 98217"/>
                <a:gd name="connsiteX19" fmla="*/ 17435 w 78578"/>
                <a:gd name="connsiteY19" fmla="*/ 31136 h 98217"/>
                <a:gd name="connsiteX20" fmla="*/ 31190 w 78578"/>
                <a:gd name="connsiteY20" fmla="*/ 46267 h 9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78" h="98217">
                  <a:moveTo>
                    <a:pt x="31190" y="46267"/>
                  </a:moveTo>
                  <a:cubicBezTo>
                    <a:pt x="1924" y="60858"/>
                    <a:pt x="314" y="78286"/>
                    <a:pt x="314" y="81528"/>
                  </a:cubicBezTo>
                  <a:cubicBezTo>
                    <a:pt x="314" y="91796"/>
                    <a:pt x="11143" y="98280"/>
                    <a:pt x="25044" y="98280"/>
                  </a:cubicBezTo>
                  <a:cubicBezTo>
                    <a:pt x="49481" y="98280"/>
                    <a:pt x="69089" y="76935"/>
                    <a:pt x="69089" y="74098"/>
                  </a:cubicBezTo>
                  <a:cubicBezTo>
                    <a:pt x="69089" y="73287"/>
                    <a:pt x="68357" y="73152"/>
                    <a:pt x="67626" y="73152"/>
                  </a:cubicBezTo>
                  <a:cubicBezTo>
                    <a:pt x="65870" y="73152"/>
                    <a:pt x="60309" y="74908"/>
                    <a:pt x="56944" y="79096"/>
                  </a:cubicBezTo>
                  <a:cubicBezTo>
                    <a:pt x="53871" y="83014"/>
                    <a:pt x="47725" y="90850"/>
                    <a:pt x="34702" y="90850"/>
                  </a:cubicBezTo>
                  <a:cubicBezTo>
                    <a:pt x="24312" y="90850"/>
                    <a:pt x="12752" y="85851"/>
                    <a:pt x="12752" y="75719"/>
                  </a:cubicBezTo>
                  <a:cubicBezTo>
                    <a:pt x="12752" y="69099"/>
                    <a:pt x="20947" y="49104"/>
                    <a:pt x="44067" y="48293"/>
                  </a:cubicBezTo>
                  <a:cubicBezTo>
                    <a:pt x="50944" y="48023"/>
                    <a:pt x="56066" y="43295"/>
                    <a:pt x="56066" y="41809"/>
                  </a:cubicBezTo>
                  <a:cubicBezTo>
                    <a:pt x="56066" y="40998"/>
                    <a:pt x="55334" y="40863"/>
                    <a:pt x="54602" y="40863"/>
                  </a:cubicBezTo>
                  <a:cubicBezTo>
                    <a:pt x="33970" y="40052"/>
                    <a:pt x="29873" y="30730"/>
                    <a:pt x="29873" y="25326"/>
                  </a:cubicBezTo>
                  <a:cubicBezTo>
                    <a:pt x="29873" y="22219"/>
                    <a:pt x="32068" y="7493"/>
                    <a:pt x="52554" y="7493"/>
                  </a:cubicBezTo>
                  <a:cubicBezTo>
                    <a:pt x="55334" y="7493"/>
                    <a:pt x="66455" y="7899"/>
                    <a:pt x="66455" y="14924"/>
                  </a:cubicBezTo>
                  <a:cubicBezTo>
                    <a:pt x="66455" y="17085"/>
                    <a:pt x="65284" y="18977"/>
                    <a:pt x="64699" y="19787"/>
                  </a:cubicBezTo>
                  <a:cubicBezTo>
                    <a:pt x="64407" y="20193"/>
                    <a:pt x="63968" y="20868"/>
                    <a:pt x="63968" y="21273"/>
                  </a:cubicBezTo>
                  <a:cubicBezTo>
                    <a:pt x="63968" y="22219"/>
                    <a:pt x="64992" y="22219"/>
                    <a:pt x="65431" y="22219"/>
                  </a:cubicBezTo>
                  <a:cubicBezTo>
                    <a:pt x="69821" y="22219"/>
                    <a:pt x="78893" y="16950"/>
                    <a:pt x="78893" y="9250"/>
                  </a:cubicBezTo>
                  <a:cubicBezTo>
                    <a:pt x="78893" y="1279"/>
                    <a:pt x="68796" y="63"/>
                    <a:pt x="62212" y="63"/>
                  </a:cubicBezTo>
                  <a:cubicBezTo>
                    <a:pt x="42311" y="63"/>
                    <a:pt x="17435" y="14654"/>
                    <a:pt x="17435" y="31136"/>
                  </a:cubicBezTo>
                  <a:cubicBezTo>
                    <a:pt x="17435" y="39107"/>
                    <a:pt x="24020" y="43970"/>
                    <a:pt x="31190" y="462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9" name="Dowolny kształt: kształt 1398">
              <a:extLst>
                <a:ext uri="{FF2B5EF4-FFF2-40B4-BE49-F238E27FC236}">
                  <a16:creationId xmlns:a16="http://schemas.microsoft.com/office/drawing/2014/main" id="{5293119C-1FAD-1E39-71C9-AF5E554287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019840" y="4332198"/>
              <a:ext cx="31036" cy="63645"/>
            </a:xfrm>
            <a:custGeom>
              <a:avLst/>
              <a:gdLst>
                <a:gd name="connsiteX0" fmla="*/ 28693 w 31036"/>
                <a:gd name="connsiteY0" fmla="*/ 3658 h 63645"/>
                <a:gd name="connsiteX1" fmla="*/ 24595 w 31036"/>
                <a:gd name="connsiteY1" fmla="*/ 64 h 63645"/>
                <a:gd name="connsiteX2" fmla="*/ 18859 w 31036"/>
                <a:gd name="connsiteY2" fmla="*/ 5266 h 63645"/>
                <a:gd name="connsiteX3" fmla="*/ 22957 w 31036"/>
                <a:gd name="connsiteY3" fmla="*/ 8859 h 63645"/>
                <a:gd name="connsiteX4" fmla="*/ 28693 w 31036"/>
                <a:gd name="connsiteY4" fmla="*/ 3658 h 63645"/>
                <a:gd name="connsiteX5" fmla="*/ 7797 w 31036"/>
                <a:gd name="connsiteY5" fmla="*/ 51699 h 63645"/>
                <a:gd name="connsiteX6" fmla="*/ 6875 w 31036"/>
                <a:gd name="connsiteY6" fmla="*/ 55671 h 63645"/>
                <a:gd name="connsiteX7" fmla="*/ 16606 w 31036"/>
                <a:gd name="connsiteY7" fmla="*/ 63710 h 63645"/>
                <a:gd name="connsiteX8" fmla="*/ 31356 w 31036"/>
                <a:gd name="connsiteY8" fmla="*/ 49241 h 63645"/>
                <a:gd name="connsiteX9" fmla="*/ 29717 w 31036"/>
                <a:gd name="connsiteY9" fmla="*/ 48011 h 63645"/>
                <a:gd name="connsiteX10" fmla="*/ 27771 w 31036"/>
                <a:gd name="connsiteY10" fmla="*/ 49619 h 63645"/>
                <a:gd name="connsiteX11" fmla="*/ 16913 w 31036"/>
                <a:gd name="connsiteY11" fmla="*/ 61062 h 63645"/>
                <a:gd name="connsiteX12" fmla="*/ 14352 w 31036"/>
                <a:gd name="connsiteY12" fmla="*/ 57752 h 63645"/>
                <a:gd name="connsiteX13" fmla="*/ 15991 w 31036"/>
                <a:gd name="connsiteY13" fmla="*/ 51699 h 63645"/>
                <a:gd name="connsiteX14" fmla="*/ 19269 w 31036"/>
                <a:gd name="connsiteY14" fmla="*/ 44134 h 63645"/>
                <a:gd name="connsiteX15" fmla="*/ 24288 w 31036"/>
                <a:gd name="connsiteY15" fmla="*/ 32123 h 63645"/>
                <a:gd name="connsiteX16" fmla="*/ 24903 w 31036"/>
                <a:gd name="connsiteY16" fmla="*/ 29097 h 63645"/>
                <a:gd name="connsiteX17" fmla="*/ 15172 w 31036"/>
                <a:gd name="connsiteY17" fmla="*/ 21059 h 63645"/>
                <a:gd name="connsiteX18" fmla="*/ 319 w 31036"/>
                <a:gd name="connsiteY18" fmla="*/ 35528 h 63645"/>
                <a:gd name="connsiteX19" fmla="*/ 2061 w 31036"/>
                <a:gd name="connsiteY19" fmla="*/ 36757 h 63645"/>
                <a:gd name="connsiteX20" fmla="*/ 3904 w 31036"/>
                <a:gd name="connsiteY20" fmla="*/ 35244 h 63645"/>
                <a:gd name="connsiteX21" fmla="*/ 14865 w 31036"/>
                <a:gd name="connsiteY21" fmla="*/ 23707 h 63645"/>
                <a:gd name="connsiteX22" fmla="*/ 17425 w 31036"/>
                <a:gd name="connsiteY22" fmla="*/ 27017 h 63645"/>
                <a:gd name="connsiteX23" fmla="*/ 14250 w 31036"/>
                <a:gd name="connsiteY23" fmla="*/ 36474 h 63645"/>
                <a:gd name="connsiteX24" fmla="*/ 7797 w 31036"/>
                <a:gd name="connsiteY24" fmla="*/ 51699 h 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036" h="63645">
                  <a:moveTo>
                    <a:pt x="28693" y="3658"/>
                  </a:moveTo>
                  <a:cubicBezTo>
                    <a:pt x="28693" y="2145"/>
                    <a:pt x="27464" y="64"/>
                    <a:pt x="24595" y="64"/>
                  </a:cubicBezTo>
                  <a:cubicBezTo>
                    <a:pt x="21830" y="64"/>
                    <a:pt x="18859" y="2523"/>
                    <a:pt x="18859" y="5266"/>
                  </a:cubicBezTo>
                  <a:cubicBezTo>
                    <a:pt x="18859" y="6873"/>
                    <a:pt x="20191" y="8859"/>
                    <a:pt x="22957" y="8859"/>
                  </a:cubicBezTo>
                  <a:cubicBezTo>
                    <a:pt x="25927" y="8859"/>
                    <a:pt x="28693" y="6211"/>
                    <a:pt x="28693" y="3658"/>
                  </a:cubicBezTo>
                  <a:close/>
                  <a:moveTo>
                    <a:pt x="7797" y="51699"/>
                  </a:moveTo>
                  <a:cubicBezTo>
                    <a:pt x="7387" y="52929"/>
                    <a:pt x="6875" y="54064"/>
                    <a:pt x="6875" y="55671"/>
                  </a:cubicBezTo>
                  <a:cubicBezTo>
                    <a:pt x="6875" y="60116"/>
                    <a:pt x="10972" y="63710"/>
                    <a:pt x="16606" y="63710"/>
                  </a:cubicBezTo>
                  <a:cubicBezTo>
                    <a:pt x="26849" y="63710"/>
                    <a:pt x="31356" y="50659"/>
                    <a:pt x="31356" y="49241"/>
                  </a:cubicBezTo>
                  <a:cubicBezTo>
                    <a:pt x="31356" y="48011"/>
                    <a:pt x="30024" y="48011"/>
                    <a:pt x="29717" y="48011"/>
                  </a:cubicBezTo>
                  <a:cubicBezTo>
                    <a:pt x="28283" y="48011"/>
                    <a:pt x="28181" y="48579"/>
                    <a:pt x="27771" y="49619"/>
                  </a:cubicBezTo>
                  <a:cubicBezTo>
                    <a:pt x="25415" y="57185"/>
                    <a:pt x="20908" y="61062"/>
                    <a:pt x="16913" y="61062"/>
                  </a:cubicBezTo>
                  <a:cubicBezTo>
                    <a:pt x="14865" y="61062"/>
                    <a:pt x="14352" y="59833"/>
                    <a:pt x="14352" y="57752"/>
                  </a:cubicBezTo>
                  <a:cubicBezTo>
                    <a:pt x="14352" y="55577"/>
                    <a:pt x="15069" y="53780"/>
                    <a:pt x="15991" y="51699"/>
                  </a:cubicBezTo>
                  <a:cubicBezTo>
                    <a:pt x="17016" y="49146"/>
                    <a:pt x="18142" y="46593"/>
                    <a:pt x="19269" y="44134"/>
                  </a:cubicBezTo>
                  <a:cubicBezTo>
                    <a:pt x="20191" y="41864"/>
                    <a:pt x="23878" y="33258"/>
                    <a:pt x="24288" y="32123"/>
                  </a:cubicBezTo>
                  <a:cubicBezTo>
                    <a:pt x="24595" y="31178"/>
                    <a:pt x="24903" y="30043"/>
                    <a:pt x="24903" y="29097"/>
                  </a:cubicBezTo>
                  <a:cubicBezTo>
                    <a:pt x="24903" y="24652"/>
                    <a:pt x="20806" y="21059"/>
                    <a:pt x="15172" y="21059"/>
                  </a:cubicBezTo>
                  <a:cubicBezTo>
                    <a:pt x="5031" y="21059"/>
                    <a:pt x="319" y="33920"/>
                    <a:pt x="319" y="35528"/>
                  </a:cubicBezTo>
                  <a:cubicBezTo>
                    <a:pt x="319" y="36757"/>
                    <a:pt x="1753" y="36757"/>
                    <a:pt x="2061" y="36757"/>
                  </a:cubicBezTo>
                  <a:cubicBezTo>
                    <a:pt x="3495" y="36757"/>
                    <a:pt x="3597" y="36285"/>
                    <a:pt x="3904" y="35244"/>
                  </a:cubicBezTo>
                  <a:cubicBezTo>
                    <a:pt x="6568" y="27111"/>
                    <a:pt x="11075" y="23707"/>
                    <a:pt x="14865" y="23707"/>
                  </a:cubicBezTo>
                  <a:cubicBezTo>
                    <a:pt x="16503" y="23707"/>
                    <a:pt x="17425" y="24463"/>
                    <a:pt x="17425" y="27017"/>
                  </a:cubicBezTo>
                  <a:cubicBezTo>
                    <a:pt x="17425" y="29192"/>
                    <a:pt x="16811" y="30610"/>
                    <a:pt x="14250" y="36474"/>
                  </a:cubicBezTo>
                  <a:lnTo>
                    <a:pt x="7797" y="516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0" name="Dowolny kształt: kształt 1399">
              <a:extLst>
                <a:ext uri="{FF2B5EF4-FFF2-40B4-BE49-F238E27FC236}">
                  <a16:creationId xmlns:a16="http://schemas.microsoft.com/office/drawing/2014/main" id="{298CB645-F9E3-8D80-7F93-726D4E0D9B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17348" y="4314108"/>
              <a:ext cx="47849" cy="62010"/>
            </a:xfrm>
            <a:custGeom>
              <a:avLst/>
              <a:gdLst>
                <a:gd name="connsiteX0" fmla="*/ 25934 w 47849"/>
                <a:gd name="connsiteY0" fmla="*/ 34378 h 62010"/>
                <a:gd name="connsiteX1" fmla="*/ 41152 w 47849"/>
                <a:gd name="connsiteY1" fmla="*/ 46807 h 62010"/>
                <a:gd name="connsiteX2" fmla="*/ 24617 w 47849"/>
                <a:gd name="connsiteY2" fmla="*/ 59101 h 62010"/>
                <a:gd name="connsiteX3" fmla="*/ 4277 w 47849"/>
                <a:gd name="connsiteY3" fmla="*/ 39917 h 62010"/>
                <a:gd name="connsiteX4" fmla="*/ 2228 w 47849"/>
                <a:gd name="connsiteY4" fmla="*/ 37621 h 62010"/>
                <a:gd name="connsiteX5" fmla="*/ 326 w 47849"/>
                <a:gd name="connsiteY5" fmla="*/ 40998 h 62010"/>
                <a:gd name="connsiteX6" fmla="*/ 326 w 47849"/>
                <a:gd name="connsiteY6" fmla="*/ 58831 h 62010"/>
                <a:gd name="connsiteX7" fmla="*/ 1936 w 47849"/>
                <a:gd name="connsiteY7" fmla="*/ 62074 h 62010"/>
                <a:gd name="connsiteX8" fmla="*/ 5594 w 47849"/>
                <a:gd name="connsiteY8" fmla="*/ 59372 h 62010"/>
                <a:gd name="connsiteX9" fmla="*/ 8521 w 47849"/>
                <a:gd name="connsiteY9" fmla="*/ 56264 h 62010"/>
                <a:gd name="connsiteX10" fmla="*/ 24617 w 47849"/>
                <a:gd name="connsiteY10" fmla="*/ 62074 h 62010"/>
                <a:gd name="connsiteX11" fmla="*/ 48176 w 47849"/>
                <a:gd name="connsiteY11" fmla="*/ 43295 h 62010"/>
                <a:gd name="connsiteX12" fmla="*/ 42030 w 47849"/>
                <a:gd name="connsiteY12" fmla="*/ 30460 h 62010"/>
                <a:gd name="connsiteX13" fmla="*/ 25348 w 47849"/>
                <a:gd name="connsiteY13" fmla="*/ 23975 h 62010"/>
                <a:gd name="connsiteX14" fmla="*/ 7350 w 47849"/>
                <a:gd name="connsiteY14" fmla="*/ 12897 h 62010"/>
                <a:gd name="connsiteX15" fmla="*/ 23739 w 47849"/>
                <a:gd name="connsiteY15" fmla="*/ 2630 h 62010"/>
                <a:gd name="connsiteX16" fmla="*/ 40859 w 47849"/>
                <a:gd name="connsiteY16" fmla="*/ 18977 h 62010"/>
                <a:gd name="connsiteX17" fmla="*/ 42615 w 47849"/>
                <a:gd name="connsiteY17" fmla="*/ 20193 h 62010"/>
                <a:gd name="connsiteX18" fmla="*/ 44518 w 47849"/>
                <a:gd name="connsiteY18" fmla="*/ 16950 h 62010"/>
                <a:gd name="connsiteX19" fmla="*/ 44518 w 47849"/>
                <a:gd name="connsiteY19" fmla="*/ 3305 h 62010"/>
                <a:gd name="connsiteX20" fmla="*/ 42908 w 47849"/>
                <a:gd name="connsiteY20" fmla="*/ 63 h 62010"/>
                <a:gd name="connsiteX21" fmla="*/ 39981 w 47849"/>
                <a:gd name="connsiteY21" fmla="*/ 1684 h 62010"/>
                <a:gd name="connsiteX22" fmla="*/ 37494 w 47849"/>
                <a:gd name="connsiteY22" fmla="*/ 3846 h 62010"/>
                <a:gd name="connsiteX23" fmla="*/ 23739 w 47849"/>
                <a:gd name="connsiteY23" fmla="*/ 63 h 62010"/>
                <a:gd name="connsiteX24" fmla="*/ 326 w 47849"/>
                <a:gd name="connsiteY24" fmla="*/ 16680 h 62010"/>
                <a:gd name="connsiteX25" fmla="*/ 6618 w 47849"/>
                <a:gd name="connsiteY25" fmla="*/ 28164 h 62010"/>
                <a:gd name="connsiteX26" fmla="*/ 25934 w 47849"/>
                <a:gd name="connsiteY26" fmla="*/ 34378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849" h="62010">
                  <a:moveTo>
                    <a:pt x="25934" y="34378"/>
                  </a:moveTo>
                  <a:cubicBezTo>
                    <a:pt x="29153" y="34919"/>
                    <a:pt x="41152" y="37080"/>
                    <a:pt x="41152" y="46807"/>
                  </a:cubicBezTo>
                  <a:cubicBezTo>
                    <a:pt x="41152" y="53697"/>
                    <a:pt x="36030" y="59101"/>
                    <a:pt x="24617" y="59101"/>
                  </a:cubicBezTo>
                  <a:cubicBezTo>
                    <a:pt x="12325" y="59101"/>
                    <a:pt x="7057" y="51401"/>
                    <a:pt x="4277" y="39917"/>
                  </a:cubicBezTo>
                  <a:cubicBezTo>
                    <a:pt x="3838" y="38161"/>
                    <a:pt x="3692" y="37621"/>
                    <a:pt x="2228" y="37621"/>
                  </a:cubicBezTo>
                  <a:cubicBezTo>
                    <a:pt x="326" y="37621"/>
                    <a:pt x="326" y="38566"/>
                    <a:pt x="326" y="40998"/>
                  </a:cubicBezTo>
                  <a:lnTo>
                    <a:pt x="326" y="58831"/>
                  </a:lnTo>
                  <a:cubicBezTo>
                    <a:pt x="326" y="61128"/>
                    <a:pt x="326" y="62074"/>
                    <a:pt x="1936" y="62074"/>
                  </a:cubicBezTo>
                  <a:cubicBezTo>
                    <a:pt x="2667" y="62074"/>
                    <a:pt x="2814" y="61939"/>
                    <a:pt x="5594" y="59372"/>
                  </a:cubicBezTo>
                  <a:cubicBezTo>
                    <a:pt x="5887" y="59101"/>
                    <a:pt x="5887" y="58831"/>
                    <a:pt x="8521" y="56264"/>
                  </a:cubicBezTo>
                  <a:cubicBezTo>
                    <a:pt x="14959" y="61939"/>
                    <a:pt x="21544" y="62074"/>
                    <a:pt x="24617" y="62074"/>
                  </a:cubicBezTo>
                  <a:cubicBezTo>
                    <a:pt x="41445" y="62074"/>
                    <a:pt x="48176" y="53022"/>
                    <a:pt x="48176" y="43295"/>
                  </a:cubicBezTo>
                  <a:cubicBezTo>
                    <a:pt x="48176" y="36134"/>
                    <a:pt x="43786" y="32081"/>
                    <a:pt x="42030" y="30460"/>
                  </a:cubicBezTo>
                  <a:cubicBezTo>
                    <a:pt x="37201" y="26137"/>
                    <a:pt x="31494" y="25056"/>
                    <a:pt x="25348" y="23975"/>
                  </a:cubicBezTo>
                  <a:cubicBezTo>
                    <a:pt x="17154" y="22489"/>
                    <a:pt x="7350" y="20733"/>
                    <a:pt x="7350" y="12897"/>
                  </a:cubicBezTo>
                  <a:cubicBezTo>
                    <a:pt x="7350" y="8169"/>
                    <a:pt x="11154" y="2630"/>
                    <a:pt x="23739" y="2630"/>
                  </a:cubicBezTo>
                  <a:cubicBezTo>
                    <a:pt x="39835" y="2630"/>
                    <a:pt x="40567" y="14789"/>
                    <a:pt x="40859" y="18977"/>
                  </a:cubicBezTo>
                  <a:cubicBezTo>
                    <a:pt x="41006" y="20193"/>
                    <a:pt x="42323" y="20193"/>
                    <a:pt x="42615" y="20193"/>
                  </a:cubicBezTo>
                  <a:cubicBezTo>
                    <a:pt x="44518" y="20193"/>
                    <a:pt x="44518" y="19517"/>
                    <a:pt x="44518" y="16950"/>
                  </a:cubicBezTo>
                  <a:lnTo>
                    <a:pt x="44518" y="3305"/>
                  </a:lnTo>
                  <a:cubicBezTo>
                    <a:pt x="44518" y="1008"/>
                    <a:pt x="44518" y="63"/>
                    <a:pt x="42908" y="63"/>
                  </a:cubicBezTo>
                  <a:cubicBezTo>
                    <a:pt x="42176" y="63"/>
                    <a:pt x="41884" y="63"/>
                    <a:pt x="39981" y="1684"/>
                  </a:cubicBezTo>
                  <a:cubicBezTo>
                    <a:pt x="39542" y="2224"/>
                    <a:pt x="38079" y="3440"/>
                    <a:pt x="37494" y="3846"/>
                  </a:cubicBezTo>
                  <a:cubicBezTo>
                    <a:pt x="31933" y="63"/>
                    <a:pt x="25934" y="63"/>
                    <a:pt x="23739" y="63"/>
                  </a:cubicBezTo>
                  <a:cubicBezTo>
                    <a:pt x="5887" y="63"/>
                    <a:pt x="326" y="9114"/>
                    <a:pt x="326" y="16680"/>
                  </a:cubicBezTo>
                  <a:cubicBezTo>
                    <a:pt x="326" y="21409"/>
                    <a:pt x="2667" y="25191"/>
                    <a:pt x="6618" y="28164"/>
                  </a:cubicBezTo>
                  <a:cubicBezTo>
                    <a:pt x="11301" y="31676"/>
                    <a:pt x="15398" y="32487"/>
                    <a:pt x="25934" y="343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1" name="Dowolny kształt: kształt 1400">
              <a:extLst>
                <a:ext uri="{FF2B5EF4-FFF2-40B4-BE49-F238E27FC236}">
                  <a16:creationId xmlns:a16="http://schemas.microsoft.com/office/drawing/2014/main" id="{C5D80FC5-B53D-5792-C3BC-F48399E305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74921" y="4314919"/>
              <a:ext cx="114283" cy="59714"/>
            </a:xfrm>
            <a:custGeom>
              <a:avLst/>
              <a:gdLst>
                <a:gd name="connsiteX0" fmla="*/ 11744 w 114283"/>
                <a:gd name="connsiteY0" fmla="*/ 13303 h 59714"/>
                <a:gd name="connsiteX1" fmla="*/ 11744 w 114283"/>
                <a:gd name="connsiteY1" fmla="*/ 49509 h 59714"/>
                <a:gd name="connsiteX2" fmla="*/ 330 w 114283"/>
                <a:gd name="connsiteY2" fmla="*/ 55589 h 59714"/>
                <a:gd name="connsiteX3" fmla="*/ 330 w 114283"/>
                <a:gd name="connsiteY3" fmla="*/ 59777 h 59714"/>
                <a:gd name="connsiteX4" fmla="*/ 16865 w 114283"/>
                <a:gd name="connsiteY4" fmla="*/ 59372 h 59714"/>
                <a:gd name="connsiteX5" fmla="*/ 33254 w 114283"/>
                <a:gd name="connsiteY5" fmla="*/ 59777 h 59714"/>
                <a:gd name="connsiteX6" fmla="*/ 33254 w 114283"/>
                <a:gd name="connsiteY6" fmla="*/ 55589 h 59714"/>
                <a:gd name="connsiteX7" fmla="*/ 21840 w 114283"/>
                <a:gd name="connsiteY7" fmla="*/ 49509 h 59714"/>
                <a:gd name="connsiteX8" fmla="*/ 21840 w 114283"/>
                <a:gd name="connsiteY8" fmla="*/ 24651 h 59714"/>
                <a:gd name="connsiteX9" fmla="*/ 41595 w 114283"/>
                <a:gd name="connsiteY9" fmla="*/ 3035 h 59714"/>
                <a:gd name="connsiteX10" fmla="*/ 52423 w 114283"/>
                <a:gd name="connsiteY10" fmla="*/ 18031 h 59714"/>
                <a:gd name="connsiteX11" fmla="*/ 52423 w 114283"/>
                <a:gd name="connsiteY11" fmla="*/ 49509 h 59714"/>
                <a:gd name="connsiteX12" fmla="*/ 41010 w 114283"/>
                <a:gd name="connsiteY12" fmla="*/ 55589 h 59714"/>
                <a:gd name="connsiteX13" fmla="*/ 41010 w 114283"/>
                <a:gd name="connsiteY13" fmla="*/ 59777 h 59714"/>
                <a:gd name="connsiteX14" fmla="*/ 57545 w 114283"/>
                <a:gd name="connsiteY14" fmla="*/ 59372 h 59714"/>
                <a:gd name="connsiteX15" fmla="*/ 73934 w 114283"/>
                <a:gd name="connsiteY15" fmla="*/ 59777 h 59714"/>
                <a:gd name="connsiteX16" fmla="*/ 73934 w 114283"/>
                <a:gd name="connsiteY16" fmla="*/ 55589 h 59714"/>
                <a:gd name="connsiteX17" fmla="*/ 62520 w 114283"/>
                <a:gd name="connsiteY17" fmla="*/ 49509 h 59714"/>
                <a:gd name="connsiteX18" fmla="*/ 62520 w 114283"/>
                <a:gd name="connsiteY18" fmla="*/ 24651 h 59714"/>
                <a:gd name="connsiteX19" fmla="*/ 82275 w 114283"/>
                <a:gd name="connsiteY19" fmla="*/ 3035 h 59714"/>
                <a:gd name="connsiteX20" fmla="*/ 93103 w 114283"/>
                <a:gd name="connsiteY20" fmla="*/ 18031 h 59714"/>
                <a:gd name="connsiteX21" fmla="*/ 93103 w 114283"/>
                <a:gd name="connsiteY21" fmla="*/ 49509 h 59714"/>
                <a:gd name="connsiteX22" fmla="*/ 81689 w 114283"/>
                <a:gd name="connsiteY22" fmla="*/ 55589 h 59714"/>
                <a:gd name="connsiteX23" fmla="*/ 81689 w 114283"/>
                <a:gd name="connsiteY23" fmla="*/ 59777 h 59714"/>
                <a:gd name="connsiteX24" fmla="*/ 98224 w 114283"/>
                <a:gd name="connsiteY24" fmla="*/ 59372 h 59714"/>
                <a:gd name="connsiteX25" fmla="*/ 114613 w 114283"/>
                <a:gd name="connsiteY25" fmla="*/ 59777 h 59714"/>
                <a:gd name="connsiteX26" fmla="*/ 114613 w 114283"/>
                <a:gd name="connsiteY26" fmla="*/ 55589 h 59714"/>
                <a:gd name="connsiteX27" fmla="*/ 103200 w 114283"/>
                <a:gd name="connsiteY27" fmla="*/ 51536 h 59714"/>
                <a:gd name="connsiteX28" fmla="*/ 103200 w 114283"/>
                <a:gd name="connsiteY28" fmla="*/ 25732 h 59714"/>
                <a:gd name="connsiteX29" fmla="*/ 98663 w 114283"/>
                <a:gd name="connsiteY29" fmla="*/ 5061 h 59714"/>
                <a:gd name="connsiteX30" fmla="*/ 83299 w 114283"/>
                <a:gd name="connsiteY30" fmla="*/ 63 h 59714"/>
                <a:gd name="connsiteX31" fmla="*/ 62081 w 114283"/>
                <a:gd name="connsiteY31" fmla="*/ 13303 h 59714"/>
                <a:gd name="connsiteX32" fmla="*/ 42619 w 114283"/>
                <a:gd name="connsiteY32" fmla="*/ 63 h 59714"/>
                <a:gd name="connsiteX33" fmla="*/ 20962 w 114283"/>
                <a:gd name="connsiteY33" fmla="*/ 14248 h 59714"/>
                <a:gd name="connsiteX34" fmla="*/ 20962 w 114283"/>
                <a:gd name="connsiteY34" fmla="*/ 63 h 59714"/>
                <a:gd name="connsiteX35" fmla="*/ 330 w 114283"/>
                <a:gd name="connsiteY35" fmla="*/ 1549 h 59714"/>
                <a:gd name="connsiteX36" fmla="*/ 330 w 114283"/>
                <a:gd name="connsiteY36" fmla="*/ 5737 h 59714"/>
                <a:gd name="connsiteX37" fmla="*/ 11744 w 114283"/>
                <a:gd name="connsiteY37" fmla="*/ 13303 h 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4283" h="59714">
                  <a:moveTo>
                    <a:pt x="11744" y="13303"/>
                  </a:moveTo>
                  <a:lnTo>
                    <a:pt x="11744" y="49509"/>
                  </a:lnTo>
                  <a:cubicBezTo>
                    <a:pt x="11744" y="55589"/>
                    <a:pt x="10134" y="55589"/>
                    <a:pt x="330" y="55589"/>
                  </a:cubicBezTo>
                  <a:lnTo>
                    <a:pt x="330" y="59777"/>
                  </a:lnTo>
                  <a:cubicBezTo>
                    <a:pt x="5452" y="59642"/>
                    <a:pt x="12914" y="59372"/>
                    <a:pt x="16865" y="59372"/>
                  </a:cubicBezTo>
                  <a:cubicBezTo>
                    <a:pt x="20670" y="59372"/>
                    <a:pt x="28279" y="59642"/>
                    <a:pt x="33254" y="59777"/>
                  </a:cubicBezTo>
                  <a:lnTo>
                    <a:pt x="33254" y="55589"/>
                  </a:lnTo>
                  <a:cubicBezTo>
                    <a:pt x="23450" y="55589"/>
                    <a:pt x="21840" y="55589"/>
                    <a:pt x="21840" y="49509"/>
                  </a:cubicBezTo>
                  <a:lnTo>
                    <a:pt x="21840" y="24651"/>
                  </a:lnTo>
                  <a:cubicBezTo>
                    <a:pt x="21840" y="10601"/>
                    <a:pt x="32230" y="3035"/>
                    <a:pt x="41595" y="3035"/>
                  </a:cubicBezTo>
                  <a:cubicBezTo>
                    <a:pt x="50814" y="3035"/>
                    <a:pt x="52423" y="10330"/>
                    <a:pt x="52423" y="18031"/>
                  </a:cubicBezTo>
                  <a:lnTo>
                    <a:pt x="52423" y="49509"/>
                  </a:lnTo>
                  <a:cubicBezTo>
                    <a:pt x="52423" y="55589"/>
                    <a:pt x="50814" y="55589"/>
                    <a:pt x="41010" y="55589"/>
                  </a:cubicBezTo>
                  <a:lnTo>
                    <a:pt x="41010" y="59777"/>
                  </a:lnTo>
                  <a:cubicBezTo>
                    <a:pt x="46131" y="59642"/>
                    <a:pt x="53594" y="59372"/>
                    <a:pt x="57545" y="59372"/>
                  </a:cubicBezTo>
                  <a:cubicBezTo>
                    <a:pt x="61349" y="59372"/>
                    <a:pt x="68959" y="59642"/>
                    <a:pt x="73934" y="59777"/>
                  </a:cubicBezTo>
                  <a:lnTo>
                    <a:pt x="73934" y="55589"/>
                  </a:lnTo>
                  <a:cubicBezTo>
                    <a:pt x="64130" y="55589"/>
                    <a:pt x="62520" y="55589"/>
                    <a:pt x="62520" y="49509"/>
                  </a:cubicBezTo>
                  <a:lnTo>
                    <a:pt x="62520" y="24651"/>
                  </a:lnTo>
                  <a:cubicBezTo>
                    <a:pt x="62520" y="10601"/>
                    <a:pt x="72909" y="3035"/>
                    <a:pt x="82275" y="3035"/>
                  </a:cubicBezTo>
                  <a:cubicBezTo>
                    <a:pt x="91493" y="3035"/>
                    <a:pt x="93103" y="10330"/>
                    <a:pt x="93103" y="18031"/>
                  </a:cubicBezTo>
                  <a:lnTo>
                    <a:pt x="93103" y="49509"/>
                  </a:lnTo>
                  <a:cubicBezTo>
                    <a:pt x="93103" y="55589"/>
                    <a:pt x="91493" y="55589"/>
                    <a:pt x="81689" y="55589"/>
                  </a:cubicBezTo>
                  <a:lnTo>
                    <a:pt x="81689" y="59777"/>
                  </a:lnTo>
                  <a:cubicBezTo>
                    <a:pt x="86811" y="59642"/>
                    <a:pt x="94274" y="59372"/>
                    <a:pt x="98224" y="59372"/>
                  </a:cubicBezTo>
                  <a:cubicBezTo>
                    <a:pt x="102029" y="59372"/>
                    <a:pt x="109638" y="59642"/>
                    <a:pt x="114613" y="59777"/>
                  </a:cubicBezTo>
                  <a:lnTo>
                    <a:pt x="114613" y="55589"/>
                  </a:lnTo>
                  <a:cubicBezTo>
                    <a:pt x="107004" y="55589"/>
                    <a:pt x="103346" y="55589"/>
                    <a:pt x="103200" y="51536"/>
                  </a:cubicBezTo>
                  <a:lnTo>
                    <a:pt x="103200" y="25732"/>
                  </a:lnTo>
                  <a:cubicBezTo>
                    <a:pt x="103200" y="14113"/>
                    <a:pt x="103200" y="9925"/>
                    <a:pt x="98663" y="5061"/>
                  </a:cubicBezTo>
                  <a:cubicBezTo>
                    <a:pt x="96615" y="2765"/>
                    <a:pt x="91786" y="63"/>
                    <a:pt x="83299" y="63"/>
                  </a:cubicBezTo>
                  <a:cubicBezTo>
                    <a:pt x="71007" y="63"/>
                    <a:pt x="64569" y="8169"/>
                    <a:pt x="62081" y="13303"/>
                  </a:cubicBezTo>
                  <a:cubicBezTo>
                    <a:pt x="60032" y="1549"/>
                    <a:pt x="49204" y="63"/>
                    <a:pt x="42619" y="63"/>
                  </a:cubicBezTo>
                  <a:cubicBezTo>
                    <a:pt x="31937" y="63"/>
                    <a:pt x="25060" y="5872"/>
                    <a:pt x="20962" y="14248"/>
                  </a:cubicBezTo>
                  <a:lnTo>
                    <a:pt x="20962" y="63"/>
                  </a:lnTo>
                  <a:lnTo>
                    <a:pt x="330" y="1549"/>
                  </a:lnTo>
                  <a:lnTo>
                    <a:pt x="330" y="5737"/>
                  </a:lnTo>
                  <a:cubicBezTo>
                    <a:pt x="10573" y="5737"/>
                    <a:pt x="11744" y="6683"/>
                    <a:pt x="11744" y="133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2" name="Dowolny kształt: kształt 1401">
              <a:extLst>
                <a:ext uri="{FF2B5EF4-FFF2-40B4-BE49-F238E27FC236}">
                  <a16:creationId xmlns:a16="http://schemas.microsoft.com/office/drawing/2014/main" id="{C8D2BEE6-B7D7-21FE-30A6-7216A4ADC75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298326" y="4314108"/>
              <a:ext cx="65994" cy="62010"/>
            </a:xfrm>
            <a:custGeom>
              <a:avLst/>
              <a:gdLst>
                <a:gd name="connsiteX0" fmla="*/ 42920 w 65994"/>
                <a:gd name="connsiteY0" fmla="*/ 50320 h 62010"/>
                <a:gd name="connsiteX1" fmla="*/ 54334 w 65994"/>
                <a:gd name="connsiteY1" fmla="*/ 61398 h 62010"/>
                <a:gd name="connsiteX2" fmla="*/ 66333 w 65994"/>
                <a:gd name="connsiteY2" fmla="*/ 48564 h 62010"/>
                <a:gd name="connsiteX3" fmla="*/ 66333 w 65994"/>
                <a:gd name="connsiteY3" fmla="*/ 40998 h 62010"/>
                <a:gd name="connsiteX4" fmla="*/ 62675 w 65994"/>
                <a:gd name="connsiteY4" fmla="*/ 40998 h 62010"/>
                <a:gd name="connsiteX5" fmla="*/ 62675 w 65994"/>
                <a:gd name="connsiteY5" fmla="*/ 48564 h 62010"/>
                <a:gd name="connsiteX6" fmla="*/ 57407 w 65994"/>
                <a:gd name="connsiteY6" fmla="*/ 57210 h 62010"/>
                <a:gd name="connsiteX7" fmla="*/ 51993 w 65994"/>
                <a:gd name="connsiteY7" fmla="*/ 50455 h 62010"/>
                <a:gd name="connsiteX8" fmla="*/ 51993 w 65994"/>
                <a:gd name="connsiteY8" fmla="*/ 23435 h 62010"/>
                <a:gd name="connsiteX9" fmla="*/ 46725 w 65994"/>
                <a:gd name="connsiteY9" fmla="*/ 7493 h 62010"/>
                <a:gd name="connsiteX10" fmla="*/ 26678 w 65994"/>
                <a:gd name="connsiteY10" fmla="*/ 63 h 62010"/>
                <a:gd name="connsiteX11" fmla="*/ 4582 w 65994"/>
                <a:gd name="connsiteY11" fmla="*/ 15329 h 62010"/>
                <a:gd name="connsiteX12" fmla="*/ 11313 w 65994"/>
                <a:gd name="connsiteY12" fmla="*/ 21679 h 62010"/>
                <a:gd name="connsiteX13" fmla="*/ 18044 w 65994"/>
                <a:gd name="connsiteY13" fmla="*/ 15464 h 62010"/>
                <a:gd name="connsiteX14" fmla="*/ 10581 w 65994"/>
                <a:gd name="connsiteY14" fmla="*/ 9250 h 62010"/>
                <a:gd name="connsiteX15" fmla="*/ 26385 w 65994"/>
                <a:gd name="connsiteY15" fmla="*/ 3035 h 62010"/>
                <a:gd name="connsiteX16" fmla="*/ 41896 w 65994"/>
                <a:gd name="connsiteY16" fmla="*/ 20328 h 62010"/>
                <a:gd name="connsiteX17" fmla="*/ 41896 w 65994"/>
                <a:gd name="connsiteY17" fmla="*/ 25326 h 62010"/>
                <a:gd name="connsiteX18" fmla="*/ 14971 w 65994"/>
                <a:gd name="connsiteY18" fmla="*/ 30190 h 62010"/>
                <a:gd name="connsiteX19" fmla="*/ 338 w 65994"/>
                <a:gd name="connsiteY19" fmla="*/ 47753 h 62010"/>
                <a:gd name="connsiteX20" fmla="*/ 23751 w 65994"/>
                <a:gd name="connsiteY20" fmla="*/ 62074 h 62010"/>
                <a:gd name="connsiteX21" fmla="*/ 42920 w 65994"/>
                <a:gd name="connsiteY21" fmla="*/ 50320 h 62010"/>
                <a:gd name="connsiteX22" fmla="*/ 41896 w 65994"/>
                <a:gd name="connsiteY22" fmla="*/ 28164 h 62010"/>
                <a:gd name="connsiteX23" fmla="*/ 41896 w 65994"/>
                <a:gd name="connsiteY23" fmla="*/ 41674 h 62010"/>
                <a:gd name="connsiteX24" fmla="*/ 24775 w 65994"/>
                <a:gd name="connsiteY24" fmla="*/ 59101 h 62010"/>
                <a:gd name="connsiteX25" fmla="*/ 11606 w 65994"/>
                <a:gd name="connsiteY25" fmla="*/ 47618 h 62010"/>
                <a:gd name="connsiteX26" fmla="*/ 41896 w 65994"/>
                <a:gd name="connsiteY26" fmla="*/ 28164 h 6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994" h="62010">
                  <a:moveTo>
                    <a:pt x="42920" y="50320"/>
                  </a:moveTo>
                  <a:cubicBezTo>
                    <a:pt x="43506" y="55724"/>
                    <a:pt x="47456" y="61398"/>
                    <a:pt x="54334" y="61398"/>
                  </a:cubicBezTo>
                  <a:cubicBezTo>
                    <a:pt x="57407" y="61398"/>
                    <a:pt x="66333" y="59507"/>
                    <a:pt x="66333" y="48564"/>
                  </a:cubicBezTo>
                  <a:lnTo>
                    <a:pt x="66333" y="40998"/>
                  </a:lnTo>
                  <a:lnTo>
                    <a:pt x="62675" y="40998"/>
                  </a:lnTo>
                  <a:lnTo>
                    <a:pt x="62675" y="48564"/>
                  </a:lnTo>
                  <a:cubicBezTo>
                    <a:pt x="62675" y="56399"/>
                    <a:pt x="59016" y="57210"/>
                    <a:pt x="57407" y="57210"/>
                  </a:cubicBezTo>
                  <a:cubicBezTo>
                    <a:pt x="52578" y="57210"/>
                    <a:pt x="51993" y="51131"/>
                    <a:pt x="51993" y="50455"/>
                  </a:cubicBezTo>
                  <a:lnTo>
                    <a:pt x="51993" y="23435"/>
                  </a:lnTo>
                  <a:cubicBezTo>
                    <a:pt x="51993" y="17761"/>
                    <a:pt x="51993" y="12492"/>
                    <a:pt x="46725" y="7493"/>
                  </a:cubicBezTo>
                  <a:cubicBezTo>
                    <a:pt x="41018" y="2224"/>
                    <a:pt x="33701" y="63"/>
                    <a:pt x="26678" y="63"/>
                  </a:cubicBezTo>
                  <a:cubicBezTo>
                    <a:pt x="14679" y="63"/>
                    <a:pt x="4582" y="6412"/>
                    <a:pt x="4582" y="15329"/>
                  </a:cubicBezTo>
                  <a:cubicBezTo>
                    <a:pt x="4582" y="19382"/>
                    <a:pt x="7508" y="21679"/>
                    <a:pt x="11313" y="21679"/>
                  </a:cubicBezTo>
                  <a:cubicBezTo>
                    <a:pt x="15410" y="21679"/>
                    <a:pt x="18044" y="18977"/>
                    <a:pt x="18044" y="15464"/>
                  </a:cubicBezTo>
                  <a:cubicBezTo>
                    <a:pt x="18044" y="13843"/>
                    <a:pt x="17313" y="9385"/>
                    <a:pt x="10581" y="9250"/>
                  </a:cubicBezTo>
                  <a:cubicBezTo>
                    <a:pt x="14532" y="4521"/>
                    <a:pt x="21702" y="3035"/>
                    <a:pt x="26385" y="3035"/>
                  </a:cubicBezTo>
                  <a:cubicBezTo>
                    <a:pt x="33555" y="3035"/>
                    <a:pt x="41896" y="8304"/>
                    <a:pt x="41896" y="20328"/>
                  </a:cubicBezTo>
                  <a:lnTo>
                    <a:pt x="41896" y="25326"/>
                  </a:lnTo>
                  <a:cubicBezTo>
                    <a:pt x="34433" y="25732"/>
                    <a:pt x="24190" y="26137"/>
                    <a:pt x="14971" y="30190"/>
                  </a:cubicBezTo>
                  <a:cubicBezTo>
                    <a:pt x="3997" y="34783"/>
                    <a:pt x="338" y="41809"/>
                    <a:pt x="338" y="47753"/>
                  </a:cubicBezTo>
                  <a:cubicBezTo>
                    <a:pt x="338" y="58696"/>
                    <a:pt x="14532" y="62074"/>
                    <a:pt x="23751" y="62074"/>
                  </a:cubicBezTo>
                  <a:cubicBezTo>
                    <a:pt x="33409" y="62074"/>
                    <a:pt x="40140" y="56670"/>
                    <a:pt x="42920" y="50320"/>
                  </a:cubicBezTo>
                  <a:close/>
                  <a:moveTo>
                    <a:pt x="41896" y="28164"/>
                  </a:moveTo>
                  <a:lnTo>
                    <a:pt x="41896" y="41674"/>
                  </a:lnTo>
                  <a:cubicBezTo>
                    <a:pt x="41896" y="54508"/>
                    <a:pt x="31360" y="59101"/>
                    <a:pt x="24775" y="59101"/>
                  </a:cubicBezTo>
                  <a:cubicBezTo>
                    <a:pt x="17605" y="59101"/>
                    <a:pt x="11606" y="54373"/>
                    <a:pt x="11606" y="47618"/>
                  </a:cubicBezTo>
                  <a:cubicBezTo>
                    <a:pt x="11606" y="40187"/>
                    <a:pt x="17752" y="28974"/>
                    <a:pt x="41896" y="281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3" name="Dowolny kształt: kształt 1402">
              <a:extLst>
                <a:ext uri="{FF2B5EF4-FFF2-40B4-BE49-F238E27FC236}">
                  <a16:creationId xmlns:a16="http://schemas.microsoft.com/office/drawing/2014/main" id="{A1F8C5FA-B4F2-E387-9D87-EB0E9CBAAF4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370174" y="4280873"/>
              <a:ext cx="32485" cy="93759"/>
            </a:xfrm>
            <a:custGeom>
              <a:avLst/>
              <a:gdLst>
                <a:gd name="connsiteX0" fmla="*/ 21415 w 32485"/>
                <a:gd name="connsiteY0" fmla="*/ 63 h 93759"/>
                <a:gd name="connsiteX1" fmla="*/ 343 w 32485"/>
                <a:gd name="connsiteY1" fmla="*/ 1549 h 93759"/>
                <a:gd name="connsiteX2" fmla="*/ 343 w 32485"/>
                <a:gd name="connsiteY2" fmla="*/ 5737 h 93759"/>
                <a:gd name="connsiteX3" fmla="*/ 11757 w 32485"/>
                <a:gd name="connsiteY3" fmla="*/ 13303 h 93759"/>
                <a:gd name="connsiteX4" fmla="*/ 11757 w 32485"/>
                <a:gd name="connsiteY4" fmla="*/ 83555 h 93759"/>
                <a:gd name="connsiteX5" fmla="*/ 343 w 32485"/>
                <a:gd name="connsiteY5" fmla="*/ 89634 h 93759"/>
                <a:gd name="connsiteX6" fmla="*/ 343 w 32485"/>
                <a:gd name="connsiteY6" fmla="*/ 93822 h 93759"/>
                <a:gd name="connsiteX7" fmla="*/ 16586 w 32485"/>
                <a:gd name="connsiteY7" fmla="*/ 93417 h 93759"/>
                <a:gd name="connsiteX8" fmla="*/ 32828 w 32485"/>
                <a:gd name="connsiteY8" fmla="*/ 93822 h 93759"/>
                <a:gd name="connsiteX9" fmla="*/ 32828 w 32485"/>
                <a:gd name="connsiteY9" fmla="*/ 89634 h 93759"/>
                <a:gd name="connsiteX10" fmla="*/ 21415 w 32485"/>
                <a:gd name="connsiteY10" fmla="*/ 83555 h 93759"/>
                <a:gd name="connsiteX11" fmla="*/ 21415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415" y="63"/>
                  </a:moveTo>
                  <a:lnTo>
                    <a:pt x="343" y="1549"/>
                  </a:lnTo>
                  <a:lnTo>
                    <a:pt x="343" y="5737"/>
                  </a:lnTo>
                  <a:cubicBezTo>
                    <a:pt x="10586" y="5737"/>
                    <a:pt x="11757" y="6683"/>
                    <a:pt x="11757" y="13303"/>
                  </a:cubicBezTo>
                  <a:lnTo>
                    <a:pt x="11757" y="83555"/>
                  </a:lnTo>
                  <a:cubicBezTo>
                    <a:pt x="11757" y="89634"/>
                    <a:pt x="10147" y="89634"/>
                    <a:pt x="343" y="89634"/>
                  </a:cubicBezTo>
                  <a:lnTo>
                    <a:pt x="343" y="93822"/>
                  </a:lnTo>
                  <a:cubicBezTo>
                    <a:pt x="5172" y="93687"/>
                    <a:pt x="12928" y="93417"/>
                    <a:pt x="16586" y="93417"/>
                  </a:cubicBezTo>
                  <a:cubicBezTo>
                    <a:pt x="20244" y="93417"/>
                    <a:pt x="27414" y="93687"/>
                    <a:pt x="32828" y="93822"/>
                  </a:cubicBezTo>
                  <a:lnTo>
                    <a:pt x="32828" y="89634"/>
                  </a:lnTo>
                  <a:cubicBezTo>
                    <a:pt x="23024" y="89634"/>
                    <a:pt x="21415" y="89634"/>
                    <a:pt x="21415" y="83555"/>
                  </a:cubicBezTo>
                  <a:lnTo>
                    <a:pt x="2141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4" name="Dowolny kształt: kształt 1403">
              <a:extLst>
                <a:ext uri="{FF2B5EF4-FFF2-40B4-BE49-F238E27FC236}">
                  <a16:creationId xmlns:a16="http://schemas.microsoft.com/office/drawing/2014/main" id="{9C65EA90-8983-627C-3702-DB2CD495650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10821" y="4280873"/>
              <a:ext cx="32485" cy="93759"/>
            </a:xfrm>
            <a:custGeom>
              <a:avLst/>
              <a:gdLst>
                <a:gd name="connsiteX0" fmla="*/ 21417 w 32485"/>
                <a:gd name="connsiteY0" fmla="*/ 63 h 93759"/>
                <a:gd name="connsiteX1" fmla="*/ 346 w 32485"/>
                <a:gd name="connsiteY1" fmla="*/ 1549 h 93759"/>
                <a:gd name="connsiteX2" fmla="*/ 346 w 32485"/>
                <a:gd name="connsiteY2" fmla="*/ 5737 h 93759"/>
                <a:gd name="connsiteX3" fmla="*/ 11760 w 32485"/>
                <a:gd name="connsiteY3" fmla="*/ 13303 h 93759"/>
                <a:gd name="connsiteX4" fmla="*/ 11760 w 32485"/>
                <a:gd name="connsiteY4" fmla="*/ 83555 h 93759"/>
                <a:gd name="connsiteX5" fmla="*/ 346 w 32485"/>
                <a:gd name="connsiteY5" fmla="*/ 89634 h 93759"/>
                <a:gd name="connsiteX6" fmla="*/ 346 w 32485"/>
                <a:gd name="connsiteY6" fmla="*/ 93822 h 93759"/>
                <a:gd name="connsiteX7" fmla="*/ 16589 w 32485"/>
                <a:gd name="connsiteY7" fmla="*/ 93417 h 93759"/>
                <a:gd name="connsiteX8" fmla="*/ 32831 w 32485"/>
                <a:gd name="connsiteY8" fmla="*/ 93822 h 93759"/>
                <a:gd name="connsiteX9" fmla="*/ 32831 w 32485"/>
                <a:gd name="connsiteY9" fmla="*/ 89634 h 93759"/>
                <a:gd name="connsiteX10" fmla="*/ 21417 w 32485"/>
                <a:gd name="connsiteY10" fmla="*/ 83555 h 93759"/>
                <a:gd name="connsiteX11" fmla="*/ 21417 w 32485"/>
                <a:gd name="connsiteY11" fmla="*/ 63 h 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5" h="93759">
                  <a:moveTo>
                    <a:pt x="21417" y="63"/>
                  </a:moveTo>
                  <a:lnTo>
                    <a:pt x="346" y="1549"/>
                  </a:lnTo>
                  <a:lnTo>
                    <a:pt x="346" y="5737"/>
                  </a:lnTo>
                  <a:cubicBezTo>
                    <a:pt x="10589" y="5737"/>
                    <a:pt x="11760" y="6683"/>
                    <a:pt x="11760" y="13303"/>
                  </a:cubicBezTo>
                  <a:lnTo>
                    <a:pt x="11760" y="83555"/>
                  </a:lnTo>
                  <a:cubicBezTo>
                    <a:pt x="11760" y="89634"/>
                    <a:pt x="10150" y="89634"/>
                    <a:pt x="346" y="89634"/>
                  </a:cubicBezTo>
                  <a:lnTo>
                    <a:pt x="346" y="93822"/>
                  </a:lnTo>
                  <a:cubicBezTo>
                    <a:pt x="5175" y="93687"/>
                    <a:pt x="12930" y="93417"/>
                    <a:pt x="16589" y="93417"/>
                  </a:cubicBezTo>
                  <a:cubicBezTo>
                    <a:pt x="20247" y="93417"/>
                    <a:pt x="27417" y="93687"/>
                    <a:pt x="32831" y="93822"/>
                  </a:cubicBezTo>
                  <a:lnTo>
                    <a:pt x="32831" y="89634"/>
                  </a:lnTo>
                  <a:cubicBezTo>
                    <a:pt x="23027" y="89634"/>
                    <a:pt x="21417" y="89634"/>
                    <a:pt x="21417" y="83555"/>
                  </a:cubicBezTo>
                  <a:lnTo>
                    <a:pt x="2141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222" name="pole tekstowe 1221">
            <a:extLst>
              <a:ext uri="{FF2B5EF4-FFF2-40B4-BE49-F238E27FC236}">
                <a16:creationId xmlns:a16="http://schemas.microsoft.com/office/drawing/2014/main" id="{D7F98CC3-479F-3488-D882-91A06431CDE4}"/>
              </a:ext>
            </a:extLst>
          </p:cNvPr>
          <p:cNvSpPr txBox="1"/>
          <p:nvPr/>
        </p:nvSpPr>
        <p:spPr>
          <a:xfrm>
            <a:off x="5349182" y="3483405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Optimization</a:t>
            </a:r>
            <a:r>
              <a:rPr lang="pl-PL" sz="1600" b="1" dirty="0"/>
              <a:t> </a:t>
            </a:r>
            <a:r>
              <a:rPr lang="pl-PL" sz="1600" b="1" dirty="0" err="1"/>
              <a:t>over</a:t>
            </a:r>
            <a:r>
              <a:rPr lang="pl-PL" sz="1600" b="1" dirty="0"/>
              <a:t> </a:t>
            </a:r>
            <a:r>
              <a:rPr lang="pl-PL" sz="1600" b="1" i="1" dirty="0"/>
              <a:t>L</a:t>
            </a:r>
          </a:p>
        </p:txBody>
      </p:sp>
      <p:grpSp>
        <p:nvGrpSpPr>
          <p:cNvPr id="1223" name="Grupa 1222" descr="\documentclass{article}&#10;\usepackage{amsmath}&#10;\pagestyle{empty}&#10;\begin{document}&#10;&#10;$$&#10;F_Q(\Lambda_{\theta}^{(N)}) = &#10;$$&#10;&#10;&#10;\end{document}" title="IguanaTex Vector Display">
            <a:extLst>
              <a:ext uri="{FF2B5EF4-FFF2-40B4-BE49-F238E27FC236}">
                <a16:creationId xmlns:a16="http://schemas.microsoft.com/office/drawing/2014/main" id="{0A0847C5-E87F-D3B9-2944-43667B433BE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53096" y="2230249"/>
            <a:ext cx="1506440" cy="407955"/>
            <a:chOff x="9358970" y="6934525"/>
            <a:chExt cx="1313012" cy="355573"/>
          </a:xfrm>
        </p:grpSpPr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CA5B66C9-A7DB-1A44-BE49-585AEA5C559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358970" y="7030295"/>
              <a:ext cx="181592" cy="178692"/>
            </a:xfrm>
            <a:custGeom>
              <a:avLst/>
              <a:gdLst>
                <a:gd name="connsiteX0" fmla="*/ 67911 w 181592"/>
                <a:gd name="connsiteY0" fmla="*/ 93363 h 178692"/>
                <a:gd name="connsiteX1" fmla="*/ 92693 w 181592"/>
                <a:gd name="connsiteY1" fmla="*/ 93363 h 178692"/>
                <a:gd name="connsiteX2" fmla="*/ 113898 w 181592"/>
                <a:gd name="connsiteY2" fmla="*/ 105188 h 178692"/>
                <a:gd name="connsiteX3" fmla="*/ 112110 w 181592"/>
                <a:gd name="connsiteY3" fmla="*/ 118065 h 178692"/>
                <a:gd name="connsiteX4" fmla="*/ 111343 w 181592"/>
                <a:gd name="connsiteY4" fmla="*/ 120955 h 178692"/>
                <a:gd name="connsiteX5" fmla="*/ 114409 w 181592"/>
                <a:gd name="connsiteY5" fmla="*/ 124109 h 178692"/>
                <a:gd name="connsiteX6" fmla="*/ 118241 w 181592"/>
                <a:gd name="connsiteY6" fmla="*/ 118590 h 178692"/>
                <a:gd name="connsiteX7" fmla="*/ 132293 w 181592"/>
                <a:gd name="connsiteY7" fmla="*/ 61566 h 178692"/>
                <a:gd name="connsiteX8" fmla="*/ 133059 w 181592"/>
                <a:gd name="connsiteY8" fmla="*/ 57362 h 178692"/>
                <a:gd name="connsiteX9" fmla="*/ 129994 w 181592"/>
                <a:gd name="connsiteY9" fmla="*/ 54471 h 178692"/>
                <a:gd name="connsiteX10" fmla="*/ 126161 w 181592"/>
                <a:gd name="connsiteY10" fmla="*/ 59989 h 178692"/>
                <a:gd name="connsiteX11" fmla="*/ 93204 w 181592"/>
                <a:gd name="connsiteY11" fmla="*/ 85217 h 178692"/>
                <a:gd name="connsiteX12" fmla="*/ 69955 w 181592"/>
                <a:gd name="connsiteY12" fmla="*/ 85217 h 178692"/>
                <a:gd name="connsiteX13" fmla="*/ 86306 w 181592"/>
                <a:gd name="connsiteY13" fmla="*/ 18470 h 178692"/>
                <a:gd name="connsiteX14" fmla="*/ 100102 w 181592"/>
                <a:gd name="connsiteY14" fmla="*/ 8221 h 178692"/>
                <a:gd name="connsiteX15" fmla="*/ 133826 w 181592"/>
                <a:gd name="connsiteY15" fmla="*/ 8221 h 178692"/>
                <a:gd name="connsiteX16" fmla="*/ 171127 w 181592"/>
                <a:gd name="connsiteY16" fmla="*/ 37127 h 178692"/>
                <a:gd name="connsiteX17" fmla="*/ 170360 w 181592"/>
                <a:gd name="connsiteY17" fmla="*/ 51318 h 178692"/>
                <a:gd name="connsiteX18" fmla="*/ 169849 w 181592"/>
                <a:gd name="connsiteY18" fmla="*/ 56048 h 178692"/>
                <a:gd name="connsiteX19" fmla="*/ 172915 w 181592"/>
                <a:gd name="connsiteY19" fmla="*/ 59201 h 178692"/>
                <a:gd name="connsiteX20" fmla="*/ 176492 w 181592"/>
                <a:gd name="connsiteY20" fmla="*/ 52631 h 178692"/>
                <a:gd name="connsiteX21" fmla="*/ 181601 w 181592"/>
                <a:gd name="connsiteY21" fmla="*/ 7170 h 178692"/>
                <a:gd name="connsiteX22" fmla="*/ 174703 w 181592"/>
                <a:gd name="connsiteY22" fmla="*/ 75 h 178692"/>
                <a:gd name="connsiteX23" fmla="*/ 49516 w 181592"/>
                <a:gd name="connsiteY23" fmla="*/ 75 h 178692"/>
                <a:gd name="connsiteX24" fmla="*/ 41852 w 181592"/>
                <a:gd name="connsiteY24" fmla="*/ 5330 h 178692"/>
                <a:gd name="connsiteX25" fmla="*/ 49005 w 181592"/>
                <a:gd name="connsiteY25" fmla="*/ 8221 h 178692"/>
                <a:gd name="connsiteX26" fmla="*/ 65612 w 181592"/>
                <a:gd name="connsiteY26" fmla="*/ 12951 h 178692"/>
                <a:gd name="connsiteX27" fmla="*/ 64334 w 181592"/>
                <a:gd name="connsiteY27" fmla="*/ 19258 h 178692"/>
                <a:gd name="connsiteX28" fmla="*/ 30610 w 181592"/>
                <a:gd name="connsiteY28" fmla="*/ 158271 h 178692"/>
                <a:gd name="connsiteX29" fmla="*/ 7361 w 181592"/>
                <a:gd name="connsiteY29" fmla="*/ 170621 h 178692"/>
                <a:gd name="connsiteX30" fmla="*/ 208 w 181592"/>
                <a:gd name="connsiteY30" fmla="*/ 175614 h 178692"/>
                <a:gd name="connsiteX31" fmla="*/ 4040 w 181592"/>
                <a:gd name="connsiteY31" fmla="*/ 178768 h 178692"/>
                <a:gd name="connsiteX32" fmla="*/ 37764 w 181592"/>
                <a:gd name="connsiteY32" fmla="*/ 177979 h 178692"/>
                <a:gd name="connsiteX33" fmla="*/ 75831 w 181592"/>
                <a:gd name="connsiteY33" fmla="*/ 178768 h 178692"/>
                <a:gd name="connsiteX34" fmla="*/ 81196 w 181592"/>
                <a:gd name="connsiteY34" fmla="*/ 173775 h 178692"/>
                <a:gd name="connsiteX35" fmla="*/ 79663 w 181592"/>
                <a:gd name="connsiteY35" fmla="*/ 170884 h 178692"/>
                <a:gd name="connsiteX36" fmla="*/ 72510 w 181592"/>
                <a:gd name="connsiteY36" fmla="*/ 170621 h 178692"/>
                <a:gd name="connsiteX37" fmla="*/ 59224 w 181592"/>
                <a:gd name="connsiteY37" fmla="*/ 170096 h 178692"/>
                <a:gd name="connsiteX38" fmla="*/ 51049 w 181592"/>
                <a:gd name="connsiteY38" fmla="*/ 164840 h 178692"/>
                <a:gd name="connsiteX39" fmla="*/ 52071 w 181592"/>
                <a:gd name="connsiteY39" fmla="*/ 158796 h 178692"/>
                <a:gd name="connsiteX40" fmla="*/ 67911 w 181592"/>
                <a:gd name="connsiteY40" fmla="*/ 93363 h 17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592" h="178692">
                  <a:moveTo>
                    <a:pt x="67911" y="93363"/>
                  </a:moveTo>
                  <a:lnTo>
                    <a:pt x="92693" y="93363"/>
                  </a:lnTo>
                  <a:cubicBezTo>
                    <a:pt x="111854" y="93363"/>
                    <a:pt x="113898" y="97567"/>
                    <a:pt x="113898" y="105188"/>
                  </a:cubicBezTo>
                  <a:cubicBezTo>
                    <a:pt x="113898" y="107028"/>
                    <a:pt x="113898" y="110181"/>
                    <a:pt x="112110" y="118065"/>
                  </a:cubicBezTo>
                  <a:cubicBezTo>
                    <a:pt x="111599" y="119379"/>
                    <a:pt x="111343" y="120430"/>
                    <a:pt x="111343" y="120955"/>
                  </a:cubicBezTo>
                  <a:cubicBezTo>
                    <a:pt x="111343" y="123058"/>
                    <a:pt x="112876" y="124109"/>
                    <a:pt x="114409" y="124109"/>
                  </a:cubicBezTo>
                  <a:cubicBezTo>
                    <a:pt x="116964" y="124109"/>
                    <a:pt x="116964" y="123320"/>
                    <a:pt x="118241" y="118590"/>
                  </a:cubicBezTo>
                  <a:lnTo>
                    <a:pt x="132293" y="61566"/>
                  </a:lnTo>
                  <a:cubicBezTo>
                    <a:pt x="133059" y="58675"/>
                    <a:pt x="133059" y="58150"/>
                    <a:pt x="133059" y="57362"/>
                  </a:cubicBezTo>
                  <a:cubicBezTo>
                    <a:pt x="133059" y="56836"/>
                    <a:pt x="132548" y="54471"/>
                    <a:pt x="129994" y="54471"/>
                  </a:cubicBezTo>
                  <a:cubicBezTo>
                    <a:pt x="127439" y="54471"/>
                    <a:pt x="127183" y="55785"/>
                    <a:pt x="126161" y="59989"/>
                  </a:cubicBezTo>
                  <a:cubicBezTo>
                    <a:pt x="120796" y="80487"/>
                    <a:pt x="114920" y="85217"/>
                    <a:pt x="93204" y="85217"/>
                  </a:cubicBezTo>
                  <a:lnTo>
                    <a:pt x="69955" y="85217"/>
                  </a:lnTo>
                  <a:lnTo>
                    <a:pt x="86306" y="18470"/>
                  </a:lnTo>
                  <a:cubicBezTo>
                    <a:pt x="88605" y="9272"/>
                    <a:pt x="88861" y="8221"/>
                    <a:pt x="100102" y="8221"/>
                  </a:cubicBezTo>
                  <a:lnTo>
                    <a:pt x="133826" y="8221"/>
                  </a:lnTo>
                  <a:cubicBezTo>
                    <a:pt x="165250" y="8221"/>
                    <a:pt x="171127" y="16893"/>
                    <a:pt x="171127" y="37127"/>
                  </a:cubicBezTo>
                  <a:cubicBezTo>
                    <a:pt x="171127" y="43171"/>
                    <a:pt x="171127" y="44222"/>
                    <a:pt x="170360" y="51318"/>
                  </a:cubicBezTo>
                  <a:cubicBezTo>
                    <a:pt x="169849" y="54734"/>
                    <a:pt x="169849" y="55259"/>
                    <a:pt x="169849" y="56048"/>
                  </a:cubicBezTo>
                  <a:cubicBezTo>
                    <a:pt x="169849" y="57362"/>
                    <a:pt x="170616" y="59201"/>
                    <a:pt x="172915" y="59201"/>
                  </a:cubicBezTo>
                  <a:cubicBezTo>
                    <a:pt x="175725" y="59201"/>
                    <a:pt x="175981" y="57624"/>
                    <a:pt x="176492" y="52631"/>
                  </a:cubicBezTo>
                  <a:lnTo>
                    <a:pt x="181601" y="7170"/>
                  </a:lnTo>
                  <a:cubicBezTo>
                    <a:pt x="182368" y="75"/>
                    <a:pt x="181090" y="75"/>
                    <a:pt x="174703" y="75"/>
                  </a:cubicBezTo>
                  <a:lnTo>
                    <a:pt x="49516" y="75"/>
                  </a:lnTo>
                  <a:cubicBezTo>
                    <a:pt x="44406" y="75"/>
                    <a:pt x="41852" y="75"/>
                    <a:pt x="41852" y="5330"/>
                  </a:cubicBezTo>
                  <a:cubicBezTo>
                    <a:pt x="41852" y="8221"/>
                    <a:pt x="44151" y="8221"/>
                    <a:pt x="49005" y="8221"/>
                  </a:cubicBezTo>
                  <a:cubicBezTo>
                    <a:pt x="58458" y="8221"/>
                    <a:pt x="65612" y="8221"/>
                    <a:pt x="65612" y="12951"/>
                  </a:cubicBezTo>
                  <a:cubicBezTo>
                    <a:pt x="65612" y="14002"/>
                    <a:pt x="65612" y="14528"/>
                    <a:pt x="64334" y="19258"/>
                  </a:cubicBezTo>
                  <a:lnTo>
                    <a:pt x="30610" y="158271"/>
                  </a:lnTo>
                  <a:cubicBezTo>
                    <a:pt x="28055" y="168519"/>
                    <a:pt x="27544" y="170621"/>
                    <a:pt x="7361" y="170621"/>
                  </a:cubicBezTo>
                  <a:cubicBezTo>
                    <a:pt x="3018" y="170621"/>
                    <a:pt x="208" y="170621"/>
                    <a:pt x="208" y="175614"/>
                  </a:cubicBezTo>
                  <a:cubicBezTo>
                    <a:pt x="208" y="178768"/>
                    <a:pt x="3273" y="178768"/>
                    <a:pt x="4040" y="178768"/>
                  </a:cubicBezTo>
                  <a:cubicBezTo>
                    <a:pt x="11449" y="178768"/>
                    <a:pt x="30355" y="177979"/>
                    <a:pt x="37764" y="177979"/>
                  </a:cubicBezTo>
                  <a:cubicBezTo>
                    <a:pt x="46195" y="177979"/>
                    <a:pt x="67400" y="178768"/>
                    <a:pt x="75831" y="178768"/>
                  </a:cubicBezTo>
                  <a:cubicBezTo>
                    <a:pt x="78130" y="178768"/>
                    <a:pt x="81196" y="178768"/>
                    <a:pt x="81196" y="173775"/>
                  </a:cubicBezTo>
                  <a:cubicBezTo>
                    <a:pt x="81196" y="171673"/>
                    <a:pt x="79663" y="171147"/>
                    <a:pt x="79663" y="170884"/>
                  </a:cubicBezTo>
                  <a:cubicBezTo>
                    <a:pt x="78897" y="170621"/>
                    <a:pt x="78386" y="170621"/>
                    <a:pt x="72510" y="170621"/>
                  </a:cubicBezTo>
                  <a:cubicBezTo>
                    <a:pt x="66889" y="170621"/>
                    <a:pt x="65612" y="170621"/>
                    <a:pt x="59224" y="170096"/>
                  </a:cubicBezTo>
                  <a:cubicBezTo>
                    <a:pt x="51815" y="169307"/>
                    <a:pt x="51049" y="168256"/>
                    <a:pt x="51049" y="164840"/>
                  </a:cubicBezTo>
                  <a:cubicBezTo>
                    <a:pt x="51049" y="164315"/>
                    <a:pt x="51049" y="162738"/>
                    <a:pt x="52071" y="158796"/>
                  </a:cubicBezTo>
                  <a:lnTo>
                    <a:pt x="67911" y="93363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481459C2-A7F4-080D-321F-3102E3EDF4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25893" y="7119089"/>
              <a:ext cx="135917" cy="165001"/>
            </a:xfrm>
            <a:custGeom>
              <a:avLst/>
              <a:gdLst>
                <a:gd name="connsiteX0" fmla="*/ 71034 w 135917"/>
                <a:gd name="connsiteY0" fmla="*/ 140429 h 165001"/>
                <a:gd name="connsiteX1" fmla="*/ 88024 w 135917"/>
                <a:gd name="connsiteY1" fmla="*/ 165078 h 165001"/>
                <a:gd name="connsiteX2" fmla="*/ 120036 w 135917"/>
                <a:gd name="connsiteY2" fmla="*/ 129392 h 165001"/>
                <a:gd name="connsiteX3" fmla="*/ 117532 w 135917"/>
                <a:gd name="connsiteY3" fmla="*/ 126817 h 165001"/>
                <a:gd name="connsiteX4" fmla="*/ 115029 w 135917"/>
                <a:gd name="connsiteY4" fmla="*/ 129208 h 165001"/>
                <a:gd name="connsiteX5" fmla="*/ 92853 w 135917"/>
                <a:gd name="connsiteY5" fmla="*/ 145764 h 165001"/>
                <a:gd name="connsiteX6" fmla="*/ 78724 w 135917"/>
                <a:gd name="connsiteY6" fmla="*/ 127921 h 165001"/>
                <a:gd name="connsiteX7" fmla="*/ 136132 w 135917"/>
                <a:gd name="connsiteY7" fmla="*/ 51214 h 165001"/>
                <a:gd name="connsiteX8" fmla="*/ 84268 w 135917"/>
                <a:gd name="connsiteY8" fmla="*/ 76 h 165001"/>
                <a:gd name="connsiteX9" fmla="*/ 214 w 135917"/>
                <a:gd name="connsiteY9" fmla="*/ 82669 h 165001"/>
                <a:gd name="connsiteX10" fmla="*/ 52256 w 135917"/>
                <a:gd name="connsiteY10" fmla="*/ 133071 h 165001"/>
                <a:gd name="connsiteX11" fmla="*/ 71034 w 135917"/>
                <a:gd name="connsiteY11" fmla="*/ 130496 h 165001"/>
                <a:gd name="connsiteX12" fmla="*/ 71034 w 135917"/>
                <a:gd name="connsiteY12" fmla="*/ 140429 h 165001"/>
                <a:gd name="connsiteX13" fmla="*/ 40095 w 135917"/>
                <a:gd name="connsiteY13" fmla="*/ 124793 h 165001"/>
                <a:gd name="connsiteX14" fmla="*/ 17561 w 135917"/>
                <a:gd name="connsiteY14" fmla="*/ 87268 h 165001"/>
                <a:gd name="connsiteX15" fmla="*/ 37591 w 135917"/>
                <a:gd name="connsiteY15" fmla="*/ 30244 h 165001"/>
                <a:gd name="connsiteX16" fmla="*/ 82838 w 135917"/>
                <a:gd name="connsiteY16" fmla="*/ 5963 h 165001"/>
                <a:gd name="connsiteX17" fmla="*/ 118784 w 135917"/>
                <a:gd name="connsiteY17" fmla="*/ 46247 h 165001"/>
                <a:gd name="connsiteX18" fmla="*/ 77294 w 135917"/>
                <a:gd name="connsiteY18" fmla="*/ 120930 h 165001"/>
                <a:gd name="connsiteX19" fmla="*/ 59231 w 135917"/>
                <a:gd name="connsiteY19" fmla="*/ 101616 h 165001"/>
                <a:gd name="connsiteX20" fmla="*/ 39380 w 135917"/>
                <a:gd name="connsiteY20" fmla="*/ 120011 h 165001"/>
                <a:gd name="connsiteX21" fmla="*/ 40095 w 135917"/>
                <a:gd name="connsiteY21" fmla="*/ 124793 h 165001"/>
                <a:gd name="connsiteX22" fmla="*/ 71034 w 135917"/>
                <a:gd name="connsiteY22" fmla="*/ 123874 h 165001"/>
                <a:gd name="connsiteX23" fmla="*/ 53508 w 135917"/>
                <a:gd name="connsiteY23" fmla="*/ 127185 h 165001"/>
                <a:gd name="connsiteX24" fmla="*/ 44387 w 135917"/>
                <a:gd name="connsiteY24" fmla="*/ 120011 h 165001"/>
                <a:gd name="connsiteX25" fmla="*/ 59231 w 135917"/>
                <a:gd name="connsiteY25" fmla="*/ 106766 h 165001"/>
                <a:gd name="connsiteX26" fmla="*/ 71034 w 135917"/>
                <a:gd name="connsiteY26" fmla="*/ 123874 h 16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917" h="165001">
                  <a:moveTo>
                    <a:pt x="71034" y="140429"/>
                  </a:moveTo>
                  <a:cubicBezTo>
                    <a:pt x="71034" y="152386"/>
                    <a:pt x="73359" y="165078"/>
                    <a:pt x="88024" y="165078"/>
                  </a:cubicBezTo>
                  <a:cubicBezTo>
                    <a:pt x="109663" y="165078"/>
                    <a:pt x="120036" y="133439"/>
                    <a:pt x="120036" y="129392"/>
                  </a:cubicBezTo>
                  <a:cubicBezTo>
                    <a:pt x="120036" y="128104"/>
                    <a:pt x="118963" y="126817"/>
                    <a:pt x="117532" y="126817"/>
                  </a:cubicBezTo>
                  <a:cubicBezTo>
                    <a:pt x="115744" y="126817"/>
                    <a:pt x="115207" y="128472"/>
                    <a:pt x="115029" y="129208"/>
                  </a:cubicBezTo>
                  <a:cubicBezTo>
                    <a:pt x="110736" y="142085"/>
                    <a:pt x="98933" y="145764"/>
                    <a:pt x="92853" y="145764"/>
                  </a:cubicBezTo>
                  <a:cubicBezTo>
                    <a:pt x="85699" y="145764"/>
                    <a:pt x="81943" y="142636"/>
                    <a:pt x="78724" y="127921"/>
                  </a:cubicBezTo>
                  <a:cubicBezTo>
                    <a:pt x="110558" y="116332"/>
                    <a:pt x="136132" y="83773"/>
                    <a:pt x="136132" y="51214"/>
                  </a:cubicBezTo>
                  <a:cubicBezTo>
                    <a:pt x="136132" y="22334"/>
                    <a:pt x="115923" y="76"/>
                    <a:pt x="84268" y="76"/>
                  </a:cubicBezTo>
                  <a:cubicBezTo>
                    <a:pt x="41526" y="76"/>
                    <a:pt x="214" y="41281"/>
                    <a:pt x="214" y="82669"/>
                  </a:cubicBezTo>
                  <a:cubicBezTo>
                    <a:pt x="214" y="112285"/>
                    <a:pt x="21496" y="133071"/>
                    <a:pt x="52256" y="133071"/>
                  </a:cubicBezTo>
                  <a:cubicBezTo>
                    <a:pt x="55654" y="133071"/>
                    <a:pt x="61735" y="132887"/>
                    <a:pt x="71034" y="130496"/>
                  </a:cubicBezTo>
                  <a:lnTo>
                    <a:pt x="71034" y="140429"/>
                  </a:lnTo>
                  <a:close/>
                  <a:moveTo>
                    <a:pt x="40095" y="124793"/>
                  </a:moveTo>
                  <a:cubicBezTo>
                    <a:pt x="30795" y="121482"/>
                    <a:pt x="17561" y="111917"/>
                    <a:pt x="17561" y="87268"/>
                  </a:cubicBezTo>
                  <a:cubicBezTo>
                    <a:pt x="17561" y="75495"/>
                    <a:pt x="21317" y="51030"/>
                    <a:pt x="37591" y="30244"/>
                  </a:cubicBezTo>
                  <a:cubicBezTo>
                    <a:pt x="48858" y="16080"/>
                    <a:pt x="66206" y="5963"/>
                    <a:pt x="82838" y="5963"/>
                  </a:cubicBezTo>
                  <a:cubicBezTo>
                    <a:pt x="102331" y="5963"/>
                    <a:pt x="118784" y="19391"/>
                    <a:pt x="118784" y="46247"/>
                  </a:cubicBezTo>
                  <a:cubicBezTo>
                    <a:pt x="118784" y="64642"/>
                    <a:pt x="110021" y="104191"/>
                    <a:pt x="77294" y="120930"/>
                  </a:cubicBezTo>
                  <a:cubicBezTo>
                    <a:pt x="74432" y="109342"/>
                    <a:pt x="69782" y="101616"/>
                    <a:pt x="59231" y="101616"/>
                  </a:cubicBezTo>
                  <a:cubicBezTo>
                    <a:pt x="49216" y="101616"/>
                    <a:pt x="39380" y="110261"/>
                    <a:pt x="39380" y="120011"/>
                  </a:cubicBezTo>
                  <a:cubicBezTo>
                    <a:pt x="39380" y="123322"/>
                    <a:pt x="39559" y="123506"/>
                    <a:pt x="40095" y="124793"/>
                  </a:cubicBezTo>
                  <a:close/>
                  <a:moveTo>
                    <a:pt x="71034" y="123874"/>
                  </a:moveTo>
                  <a:cubicBezTo>
                    <a:pt x="67100" y="125345"/>
                    <a:pt x="60483" y="127185"/>
                    <a:pt x="53508" y="127185"/>
                  </a:cubicBezTo>
                  <a:cubicBezTo>
                    <a:pt x="50647" y="127185"/>
                    <a:pt x="44387" y="127185"/>
                    <a:pt x="44387" y="120011"/>
                  </a:cubicBezTo>
                  <a:cubicBezTo>
                    <a:pt x="44387" y="113021"/>
                    <a:pt x="51720" y="106766"/>
                    <a:pt x="59231" y="106766"/>
                  </a:cubicBezTo>
                  <a:cubicBezTo>
                    <a:pt x="65669" y="106766"/>
                    <a:pt x="70498" y="109710"/>
                    <a:pt x="71034" y="123874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B464AE68-860E-BB89-ACF7-D37ACB666E6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12518" y="7011900"/>
              <a:ext cx="59272" cy="262783"/>
            </a:xfrm>
            <a:custGeom>
              <a:avLst/>
              <a:gdLst>
                <a:gd name="connsiteX0" fmla="*/ 59493 w 59272"/>
                <a:gd name="connsiteY0" fmla="*/ 260231 h 262783"/>
                <a:gd name="connsiteX1" fmla="*/ 55150 w 59272"/>
                <a:gd name="connsiteY1" fmla="*/ 254449 h 262783"/>
                <a:gd name="connsiteX2" fmla="*/ 15039 w 59272"/>
                <a:gd name="connsiteY2" fmla="*/ 131467 h 262783"/>
                <a:gd name="connsiteX3" fmla="*/ 56172 w 59272"/>
                <a:gd name="connsiteY3" fmla="*/ 7170 h 262783"/>
                <a:gd name="connsiteX4" fmla="*/ 59493 w 59272"/>
                <a:gd name="connsiteY4" fmla="*/ 2703 h 262783"/>
                <a:gd name="connsiteX5" fmla="*/ 56938 w 59272"/>
                <a:gd name="connsiteY5" fmla="*/ 75 h 262783"/>
                <a:gd name="connsiteX6" fmla="*/ 16316 w 59272"/>
                <a:gd name="connsiteY6" fmla="*/ 51318 h 262783"/>
                <a:gd name="connsiteX7" fmla="*/ 221 w 59272"/>
                <a:gd name="connsiteY7" fmla="*/ 131467 h 262783"/>
                <a:gd name="connsiteX8" fmla="*/ 17083 w 59272"/>
                <a:gd name="connsiteY8" fmla="*/ 213455 h 262783"/>
                <a:gd name="connsiteX9" fmla="*/ 56938 w 59272"/>
                <a:gd name="connsiteY9" fmla="*/ 262859 h 262783"/>
                <a:gd name="connsiteX10" fmla="*/ 59493 w 59272"/>
                <a:gd name="connsiteY10" fmla="*/ 260231 h 26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72" h="262783">
                  <a:moveTo>
                    <a:pt x="59493" y="260231"/>
                  </a:moveTo>
                  <a:cubicBezTo>
                    <a:pt x="59493" y="259442"/>
                    <a:pt x="59493" y="258917"/>
                    <a:pt x="55150" y="254449"/>
                  </a:cubicBezTo>
                  <a:cubicBezTo>
                    <a:pt x="23214" y="221339"/>
                    <a:pt x="15039" y="171673"/>
                    <a:pt x="15039" y="131467"/>
                  </a:cubicBezTo>
                  <a:cubicBezTo>
                    <a:pt x="15039" y="85742"/>
                    <a:pt x="24747" y="40018"/>
                    <a:pt x="56172" y="7170"/>
                  </a:cubicBezTo>
                  <a:cubicBezTo>
                    <a:pt x="59493" y="4016"/>
                    <a:pt x="59493" y="3491"/>
                    <a:pt x="59493" y="2703"/>
                  </a:cubicBezTo>
                  <a:cubicBezTo>
                    <a:pt x="59493" y="863"/>
                    <a:pt x="58471" y="75"/>
                    <a:pt x="56938" y="75"/>
                  </a:cubicBezTo>
                  <a:cubicBezTo>
                    <a:pt x="54383" y="75"/>
                    <a:pt x="31390" y="17944"/>
                    <a:pt x="16316" y="51318"/>
                  </a:cubicBezTo>
                  <a:cubicBezTo>
                    <a:pt x="3287" y="80224"/>
                    <a:pt x="221" y="109393"/>
                    <a:pt x="221" y="131467"/>
                  </a:cubicBezTo>
                  <a:cubicBezTo>
                    <a:pt x="221" y="151964"/>
                    <a:pt x="3031" y="183761"/>
                    <a:pt x="17083" y="213455"/>
                  </a:cubicBezTo>
                  <a:cubicBezTo>
                    <a:pt x="32412" y="245778"/>
                    <a:pt x="54383" y="262859"/>
                    <a:pt x="56938" y="262859"/>
                  </a:cubicBezTo>
                  <a:cubicBezTo>
                    <a:pt x="58471" y="262859"/>
                    <a:pt x="59493" y="262070"/>
                    <a:pt x="59493" y="260231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4B5CDA7E-67F9-3762-2E5D-6180532E758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94756" y="7020835"/>
              <a:ext cx="160699" cy="188153"/>
            </a:xfrm>
            <a:custGeom>
              <a:avLst/>
              <a:gdLst>
                <a:gd name="connsiteX0" fmla="*/ 86578 w 160699"/>
                <a:gd name="connsiteY0" fmla="*/ 5593 h 188153"/>
                <a:gd name="connsiteX1" fmla="*/ 80702 w 160699"/>
                <a:gd name="connsiteY1" fmla="*/ 75 h 188153"/>
                <a:gd name="connsiteX2" fmla="*/ 74826 w 160699"/>
                <a:gd name="connsiteY2" fmla="*/ 5593 h 188153"/>
                <a:gd name="connsiteX3" fmla="*/ 25773 w 160699"/>
                <a:gd name="connsiteY3" fmla="*/ 161950 h 188153"/>
                <a:gd name="connsiteX4" fmla="*/ 225 w 160699"/>
                <a:gd name="connsiteY4" fmla="*/ 180082 h 188153"/>
                <a:gd name="connsiteX5" fmla="*/ 225 w 160699"/>
                <a:gd name="connsiteY5" fmla="*/ 188228 h 188153"/>
                <a:gd name="connsiteX6" fmla="*/ 23985 w 160699"/>
                <a:gd name="connsiteY6" fmla="*/ 187440 h 188153"/>
                <a:gd name="connsiteX7" fmla="*/ 52854 w 160699"/>
                <a:gd name="connsiteY7" fmla="*/ 188228 h 188153"/>
                <a:gd name="connsiteX8" fmla="*/ 52854 w 160699"/>
                <a:gd name="connsiteY8" fmla="*/ 180082 h 188153"/>
                <a:gd name="connsiteX9" fmla="*/ 33182 w 160699"/>
                <a:gd name="connsiteY9" fmla="*/ 166417 h 188153"/>
                <a:gd name="connsiteX10" fmla="*/ 34460 w 160699"/>
                <a:gd name="connsiteY10" fmla="*/ 160636 h 188153"/>
                <a:gd name="connsiteX11" fmla="*/ 72782 w 160699"/>
                <a:gd name="connsiteY11" fmla="*/ 38178 h 188153"/>
                <a:gd name="connsiteX12" fmla="*/ 113149 w 160699"/>
                <a:gd name="connsiteY12" fmla="*/ 167468 h 188153"/>
                <a:gd name="connsiteX13" fmla="*/ 114426 w 160699"/>
                <a:gd name="connsiteY13" fmla="*/ 172198 h 188153"/>
                <a:gd name="connsiteX14" fmla="*/ 92710 w 160699"/>
                <a:gd name="connsiteY14" fmla="*/ 180082 h 188153"/>
                <a:gd name="connsiteX15" fmla="*/ 92710 w 160699"/>
                <a:gd name="connsiteY15" fmla="*/ 188228 h 188153"/>
                <a:gd name="connsiteX16" fmla="*/ 129500 w 160699"/>
                <a:gd name="connsiteY16" fmla="*/ 187440 h 188153"/>
                <a:gd name="connsiteX17" fmla="*/ 160924 w 160699"/>
                <a:gd name="connsiteY17" fmla="*/ 188228 h 188153"/>
                <a:gd name="connsiteX18" fmla="*/ 160924 w 160699"/>
                <a:gd name="connsiteY18" fmla="*/ 180082 h 188153"/>
                <a:gd name="connsiteX19" fmla="*/ 137675 w 160699"/>
                <a:gd name="connsiteY19" fmla="*/ 168782 h 188153"/>
                <a:gd name="connsiteX20" fmla="*/ 86578 w 160699"/>
                <a:gd name="connsiteY20" fmla="*/ 5593 h 1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699" h="188153">
                  <a:moveTo>
                    <a:pt x="86578" y="5593"/>
                  </a:moveTo>
                  <a:cubicBezTo>
                    <a:pt x="85045" y="600"/>
                    <a:pt x="83512" y="75"/>
                    <a:pt x="80702" y="75"/>
                  </a:cubicBezTo>
                  <a:cubicBezTo>
                    <a:pt x="76614" y="75"/>
                    <a:pt x="76103" y="1126"/>
                    <a:pt x="74826" y="5593"/>
                  </a:cubicBezTo>
                  <a:lnTo>
                    <a:pt x="25773" y="161950"/>
                  </a:lnTo>
                  <a:cubicBezTo>
                    <a:pt x="23218" y="169833"/>
                    <a:pt x="18109" y="180082"/>
                    <a:pt x="225" y="180082"/>
                  </a:cubicBezTo>
                  <a:lnTo>
                    <a:pt x="225" y="188228"/>
                  </a:lnTo>
                  <a:cubicBezTo>
                    <a:pt x="8656" y="187702"/>
                    <a:pt x="21685" y="187440"/>
                    <a:pt x="23985" y="187440"/>
                  </a:cubicBezTo>
                  <a:cubicBezTo>
                    <a:pt x="31394" y="187440"/>
                    <a:pt x="44934" y="187965"/>
                    <a:pt x="52854" y="188228"/>
                  </a:cubicBezTo>
                  <a:lnTo>
                    <a:pt x="52854" y="180082"/>
                  </a:lnTo>
                  <a:cubicBezTo>
                    <a:pt x="39058" y="179819"/>
                    <a:pt x="33182" y="172724"/>
                    <a:pt x="33182" y="166417"/>
                  </a:cubicBezTo>
                  <a:cubicBezTo>
                    <a:pt x="33182" y="165103"/>
                    <a:pt x="33182" y="164315"/>
                    <a:pt x="34460" y="160636"/>
                  </a:cubicBezTo>
                  <a:lnTo>
                    <a:pt x="72782" y="38178"/>
                  </a:lnTo>
                  <a:lnTo>
                    <a:pt x="113149" y="167468"/>
                  </a:lnTo>
                  <a:cubicBezTo>
                    <a:pt x="114426" y="171147"/>
                    <a:pt x="114426" y="171673"/>
                    <a:pt x="114426" y="172198"/>
                  </a:cubicBezTo>
                  <a:cubicBezTo>
                    <a:pt x="114426" y="180082"/>
                    <a:pt x="99353" y="180082"/>
                    <a:pt x="92710" y="180082"/>
                  </a:cubicBezTo>
                  <a:lnTo>
                    <a:pt x="92710" y="188228"/>
                  </a:lnTo>
                  <a:cubicBezTo>
                    <a:pt x="101652" y="187440"/>
                    <a:pt x="119791" y="187440"/>
                    <a:pt x="129500" y="187440"/>
                  </a:cubicBezTo>
                  <a:cubicBezTo>
                    <a:pt x="139464" y="187440"/>
                    <a:pt x="150960" y="187965"/>
                    <a:pt x="160924" y="188228"/>
                  </a:cubicBezTo>
                  <a:lnTo>
                    <a:pt x="160924" y="180082"/>
                  </a:lnTo>
                  <a:cubicBezTo>
                    <a:pt x="141507" y="180082"/>
                    <a:pt x="140741" y="178505"/>
                    <a:pt x="137675" y="168782"/>
                  </a:cubicBezTo>
                  <a:lnTo>
                    <a:pt x="86578" y="5593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0E796168-55F7-BDF2-0C6A-DB9B249A48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84567" y="6934525"/>
              <a:ext cx="46498" cy="183764"/>
            </a:xfrm>
            <a:custGeom>
              <a:avLst/>
              <a:gdLst>
                <a:gd name="connsiteX0" fmla="*/ 43153 w 46498"/>
                <a:gd name="connsiteY0" fmla="*/ 70 h 183764"/>
                <a:gd name="connsiteX1" fmla="*/ 232 w 46498"/>
                <a:gd name="connsiteY1" fmla="*/ 91860 h 183764"/>
                <a:gd name="connsiteX2" fmla="*/ 43153 w 46498"/>
                <a:gd name="connsiteY2" fmla="*/ 183834 h 183764"/>
                <a:gd name="connsiteX3" fmla="*/ 46730 w 46498"/>
                <a:gd name="connsiteY3" fmla="*/ 181627 h 183764"/>
                <a:gd name="connsiteX4" fmla="*/ 44941 w 46498"/>
                <a:gd name="connsiteY4" fmla="*/ 178868 h 183764"/>
                <a:gd name="connsiteX5" fmla="*/ 12393 w 46498"/>
                <a:gd name="connsiteY5" fmla="*/ 92044 h 183764"/>
                <a:gd name="connsiteX6" fmla="*/ 45478 w 46498"/>
                <a:gd name="connsiteY6" fmla="*/ 4484 h 183764"/>
                <a:gd name="connsiteX7" fmla="*/ 46730 w 46498"/>
                <a:gd name="connsiteY7" fmla="*/ 2277 h 183764"/>
                <a:gd name="connsiteX8" fmla="*/ 43153 w 46498"/>
                <a:gd name="connsiteY8" fmla="*/ 70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98" h="183764">
                  <a:moveTo>
                    <a:pt x="43153" y="70"/>
                  </a:moveTo>
                  <a:cubicBezTo>
                    <a:pt x="9173" y="24719"/>
                    <a:pt x="232" y="63716"/>
                    <a:pt x="232" y="91860"/>
                  </a:cubicBezTo>
                  <a:cubicBezTo>
                    <a:pt x="232" y="117797"/>
                    <a:pt x="7743" y="158081"/>
                    <a:pt x="43153" y="183834"/>
                  </a:cubicBezTo>
                  <a:cubicBezTo>
                    <a:pt x="44584" y="183834"/>
                    <a:pt x="46730" y="183834"/>
                    <a:pt x="46730" y="181627"/>
                  </a:cubicBezTo>
                  <a:cubicBezTo>
                    <a:pt x="46730" y="180523"/>
                    <a:pt x="46193" y="180155"/>
                    <a:pt x="44941" y="178868"/>
                  </a:cubicBezTo>
                  <a:cubicBezTo>
                    <a:pt x="21156" y="156794"/>
                    <a:pt x="12393" y="125523"/>
                    <a:pt x="12393" y="92044"/>
                  </a:cubicBezTo>
                  <a:cubicBezTo>
                    <a:pt x="12393" y="42378"/>
                    <a:pt x="30813" y="18097"/>
                    <a:pt x="45478" y="4484"/>
                  </a:cubicBezTo>
                  <a:cubicBezTo>
                    <a:pt x="46193" y="3749"/>
                    <a:pt x="46730" y="3197"/>
                    <a:pt x="46730" y="2277"/>
                  </a:cubicBezTo>
                  <a:cubicBezTo>
                    <a:pt x="46730" y="70"/>
                    <a:pt x="44584" y="70"/>
                    <a:pt x="43153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355233D6-3652-DD5E-2D82-9CF4478D3BA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56180" y="6946850"/>
              <a:ext cx="159345" cy="125636"/>
            </a:xfrm>
            <a:custGeom>
              <a:avLst/>
              <a:gdLst>
                <a:gd name="connsiteX0" fmla="*/ 137046 w 159345"/>
                <a:gd name="connsiteY0" fmla="*/ 20120 h 125636"/>
                <a:gd name="connsiteX1" fmla="*/ 156003 w 159345"/>
                <a:gd name="connsiteY1" fmla="*/ 6692 h 125636"/>
                <a:gd name="connsiteX2" fmla="*/ 159580 w 159345"/>
                <a:gd name="connsiteY2" fmla="*/ 2645 h 125636"/>
                <a:gd name="connsiteX3" fmla="*/ 156898 w 159345"/>
                <a:gd name="connsiteY3" fmla="*/ 70 h 125636"/>
                <a:gd name="connsiteX4" fmla="*/ 138298 w 159345"/>
                <a:gd name="connsiteY4" fmla="*/ 805 h 125636"/>
                <a:gd name="connsiteX5" fmla="*/ 119341 w 159345"/>
                <a:gd name="connsiteY5" fmla="*/ 70 h 125636"/>
                <a:gd name="connsiteX6" fmla="*/ 115765 w 159345"/>
                <a:gd name="connsiteY6" fmla="*/ 4116 h 125636"/>
                <a:gd name="connsiteX7" fmla="*/ 119699 w 159345"/>
                <a:gd name="connsiteY7" fmla="*/ 6692 h 125636"/>
                <a:gd name="connsiteX8" fmla="*/ 131145 w 159345"/>
                <a:gd name="connsiteY8" fmla="*/ 14234 h 125636"/>
                <a:gd name="connsiteX9" fmla="*/ 130429 w 159345"/>
                <a:gd name="connsiteY9" fmla="*/ 18648 h 125636"/>
                <a:gd name="connsiteX10" fmla="*/ 110936 w 159345"/>
                <a:gd name="connsiteY10" fmla="*/ 98850 h 125636"/>
                <a:gd name="connsiteX11" fmla="*/ 65511 w 159345"/>
                <a:gd name="connsiteY11" fmla="*/ 3197 h 125636"/>
                <a:gd name="connsiteX12" fmla="*/ 59430 w 159345"/>
                <a:gd name="connsiteY12" fmla="*/ 70 h 125636"/>
                <a:gd name="connsiteX13" fmla="*/ 34929 w 159345"/>
                <a:gd name="connsiteY13" fmla="*/ 70 h 125636"/>
                <a:gd name="connsiteX14" fmla="*/ 29207 w 159345"/>
                <a:gd name="connsiteY14" fmla="*/ 4116 h 125636"/>
                <a:gd name="connsiteX15" fmla="*/ 35108 w 159345"/>
                <a:gd name="connsiteY15" fmla="*/ 6692 h 125636"/>
                <a:gd name="connsiteX16" fmla="*/ 46554 w 159345"/>
                <a:gd name="connsiteY16" fmla="*/ 7611 h 125636"/>
                <a:gd name="connsiteX17" fmla="*/ 22590 w 159345"/>
                <a:gd name="connsiteY17" fmla="*/ 106024 h 125636"/>
                <a:gd name="connsiteX18" fmla="*/ 3990 w 159345"/>
                <a:gd name="connsiteY18" fmla="*/ 119084 h 125636"/>
                <a:gd name="connsiteX19" fmla="*/ 235 w 159345"/>
                <a:gd name="connsiteY19" fmla="*/ 122947 h 125636"/>
                <a:gd name="connsiteX20" fmla="*/ 2917 w 159345"/>
                <a:gd name="connsiteY20" fmla="*/ 125706 h 125636"/>
                <a:gd name="connsiteX21" fmla="*/ 21516 w 159345"/>
                <a:gd name="connsiteY21" fmla="*/ 124971 h 125636"/>
                <a:gd name="connsiteX22" fmla="*/ 40473 w 159345"/>
                <a:gd name="connsiteY22" fmla="*/ 125706 h 125636"/>
                <a:gd name="connsiteX23" fmla="*/ 44050 w 159345"/>
                <a:gd name="connsiteY23" fmla="*/ 121844 h 125636"/>
                <a:gd name="connsiteX24" fmla="*/ 39937 w 159345"/>
                <a:gd name="connsiteY24" fmla="*/ 119084 h 125636"/>
                <a:gd name="connsiteX25" fmla="*/ 28670 w 159345"/>
                <a:gd name="connsiteY25" fmla="*/ 111358 h 125636"/>
                <a:gd name="connsiteX26" fmla="*/ 29385 w 159345"/>
                <a:gd name="connsiteY26" fmla="*/ 106760 h 125636"/>
                <a:gd name="connsiteX27" fmla="*/ 52277 w 159345"/>
                <a:gd name="connsiteY27" fmla="*/ 12578 h 125636"/>
                <a:gd name="connsiteX28" fmla="*/ 104498 w 159345"/>
                <a:gd name="connsiteY28" fmla="*/ 122579 h 125636"/>
                <a:gd name="connsiteX29" fmla="*/ 108432 w 159345"/>
                <a:gd name="connsiteY29" fmla="*/ 125706 h 125636"/>
                <a:gd name="connsiteX30" fmla="*/ 112188 w 159345"/>
                <a:gd name="connsiteY30" fmla="*/ 121844 h 125636"/>
                <a:gd name="connsiteX31" fmla="*/ 137046 w 159345"/>
                <a:gd name="connsiteY31" fmla="*/ 20120 h 12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345" h="125636">
                  <a:moveTo>
                    <a:pt x="137046" y="20120"/>
                  </a:moveTo>
                  <a:cubicBezTo>
                    <a:pt x="138835" y="13130"/>
                    <a:pt x="141696" y="7060"/>
                    <a:pt x="156003" y="6692"/>
                  </a:cubicBezTo>
                  <a:cubicBezTo>
                    <a:pt x="156898" y="6692"/>
                    <a:pt x="159580" y="6508"/>
                    <a:pt x="159580" y="2645"/>
                  </a:cubicBezTo>
                  <a:cubicBezTo>
                    <a:pt x="159580" y="1541"/>
                    <a:pt x="158686" y="70"/>
                    <a:pt x="156898" y="70"/>
                  </a:cubicBezTo>
                  <a:cubicBezTo>
                    <a:pt x="150996" y="70"/>
                    <a:pt x="144379" y="805"/>
                    <a:pt x="138298" y="805"/>
                  </a:cubicBezTo>
                  <a:cubicBezTo>
                    <a:pt x="134006" y="805"/>
                    <a:pt x="123634" y="70"/>
                    <a:pt x="119341" y="70"/>
                  </a:cubicBezTo>
                  <a:cubicBezTo>
                    <a:pt x="118447" y="70"/>
                    <a:pt x="115765" y="70"/>
                    <a:pt x="115765" y="4116"/>
                  </a:cubicBezTo>
                  <a:cubicBezTo>
                    <a:pt x="115765" y="6508"/>
                    <a:pt x="118089" y="6692"/>
                    <a:pt x="119699" y="6692"/>
                  </a:cubicBezTo>
                  <a:cubicBezTo>
                    <a:pt x="128104" y="6876"/>
                    <a:pt x="131145" y="9635"/>
                    <a:pt x="131145" y="14234"/>
                  </a:cubicBezTo>
                  <a:cubicBezTo>
                    <a:pt x="131145" y="15705"/>
                    <a:pt x="130966" y="16625"/>
                    <a:pt x="130429" y="18648"/>
                  </a:cubicBezTo>
                  <a:lnTo>
                    <a:pt x="110936" y="98850"/>
                  </a:lnTo>
                  <a:lnTo>
                    <a:pt x="65511" y="3197"/>
                  </a:lnTo>
                  <a:cubicBezTo>
                    <a:pt x="64080" y="70"/>
                    <a:pt x="63722" y="70"/>
                    <a:pt x="59430" y="70"/>
                  </a:cubicBezTo>
                  <a:lnTo>
                    <a:pt x="34929" y="70"/>
                  </a:lnTo>
                  <a:cubicBezTo>
                    <a:pt x="31531" y="70"/>
                    <a:pt x="29207" y="70"/>
                    <a:pt x="29207" y="4116"/>
                  </a:cubicBezTo>
                  <a:cubicBezTo>
                    <a:pt x="29207" y="6692"/>
                    <a:pt x="31353" y="6692"/>
                    <a:pt x="35108" y="6692"/>
                  </a:cubicBezTo>
                  <a:cubicBezTo>
                    <a:pt x="38864" y="6692"/>
                    <a:pt x="42798" y="6876"/>
                    <a:pt x="46554" y="7611"/>
                  </a:cubicBezTo>
                  <a:lnTo>
                    <a:pt x="22590" y="106024"/>
                  </a:lnTo>
                  <a:cubicBezTo>
                    <a:pt x="20980" y="113014"/>
                    <a:pt x="17940" y="118532"/>
                    <a:pt x="3990" y="119084"/>
                  </a:cubicBezTo>
                  <a:cubicBezTo>
                    <a:pt x="2738" y="119084"/>
                    <a:pt x="235" y="119268"/>
                    <a:pt x="235" y="122947"/>
                  </a:cubicBezTo>
                  <a:cubicBezTo>
                    <a:pt x="235" y="124971"/>
                    <a:pt x="1665" y="125706"/>
                    <a:pt x="2917" y="125706"/>
                  </a:cubicBezTo>
                  <a:cubicBezTo>
                    <a:pt x="8819" y="125706"/>
                    <a:pt x="15436" y="124971"/>
                    <a:pt x="21516" y="124971"/>
                  </a:cubicBezTo>
                  <a:cubicBezTo>
                    <a:pt x="25809" y="124971"/>
                    <a:pt x="36181" y="125706"/>
                    <a:pt x="40473" y="125706"/>
                  </a:cubicBezTo>
                  <a:cubicBezTo>
                    <a:pt x="42262" y="125706"/>
                    <a:pt x="44050" y="124787"/>
                    <a:pt x="44050" y="121844"/>
                  </a:cubicBezTo>
                  <a:cubicBezTo>
                    <a:pt x="44050" y="119268"/>
                    <a:pt x="41904" y="119084"/>
                    <a:pt x="39937" y="119084"/>
                  </a:cubicBezTo>
                  <a:cubicBezTo>
                    <a:pt x="28670" y="118716"/>
                    <a:pt x="28670" y="113934"/>
                    <a:pt x="28670" y="111358"/>
                  </a:cubicBezTo>
                  <a:cubicBezTo>
                    <a:pt x="28670" y="110623"/>
                    <a:pt x="28670" y="109703"/>
                    <a:pt x="29385" y="106760"/>
                  </a:cubicBezTo>
                  <a:lnTo>
                    <a:pt x="52277" y="12578"/>
                  </a:lnTo>
                  <a:lnTo>
                    <a:pt x="104498" y="122579"/>
                  </a:lnTo>
                  <a:cubicBezTo>
                    <a:pt x="105928" y="125523"/>
                    <a:pt x="106644" y="125706"/>
                    <a:pt x="108432" y="125706"/>
                  </a:cubicBezTo>
                  <a:cubicBezTo>
                    <a:pt x="111294" y="125706"/>
                    <a:pt x="111294" y="125155"/>
                    <a:pt x="112188" y="121844"/>
                  </a:cubicBezTo>
                  <a:lnTo>
                    <a:pt x="137046" y="2012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4BD26F93-756E-D681-481C-35EEECBBF30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37541" y="6934525"/>
              <a:ext cx="46319" cy="183764"/>
            </a:xfrm>
            <a:custGeom>
              <a:avLst/>
              <a:gdLst>
                <a:gd name="connsiteX0" fmla="*/ 3640 w 46319"/>
                <a:gd name="connsiteY0" fmla="*/ 70 h 183764"/>
                <a:gd name="connsiteX1" fmla="*/ 242 w 46319"/>
                <a:gd name="connsiteY1" fmla="*/ 2277 h 183764"/>
                <a:gd name="connsiteX2" fmla="*/ 1851 w 46319"/>
                <a:gd name="connsiteY2" fmla="*/ 5036 h 183764"/>
                <a:gd name="connsiteX3" fmla="*/ 34400 w 46319"/>
                <a:gd name="connsiteY3" fmla="*/ 91860 h 183764"/>
                <a:gd name="connsiteX4" fmla="*/ 3461 w 46319"/>
                <a:gd name="connsiteY4" fmla="*/ 177396 h 183764"/>
                <a:gd name="connsiteX5" fmla="*/ 242 w 46319"/>
                <a:gd name="connsiteY5" fmla="*/ 181627 h 183764"/>
                <a:gd name="connsiteX6" fmla="*/ 2567 w 46319"/>
                <a:gd name="connsiteY6" fmla="*/ 183834 h 183764"/>
                <a:gd name="connsiteX7" fmla="*/ 33506 w 46319"/>
                <a:gd name="connsiteY7" fmla="*/ 148700 h 183764"/>
                <a:gd name="connsiteX8" fmla="*/ 46561 w 46319"/>
                <a:gd name="connsiteY8" fmla="*/ 92044 h 183764"/>
                <a:gd name="connsiteX9" fmla="*/ 3640 w 46319"/>
                <a:gd name="connsiteY9" fmla="*/ 70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19" h="183764">
                  <a:moveTo>
                    <a:pt x="3640" y="70"/>
                  </a:moveTo>
                  <a:cubicBezTo>
                    <a:pt x="2388" y="70"/>
                    <a:pt x="242" y="70"/>
                    <a:pt x="242" y="2277"/>
                  </a:cubicBezTo>
                  <a:cubicBezTo>
                    <a:pt x="242" y="3197"/>
                    <a:pt x="778" y="3749"/>
                    <a:pt x="1851" y="5036"/>
                  </a:cubicBezTo>
                  <a:cubicBezTo>
                    <a:pt x="17231" y="19568"/>
                    <a:pt x="34400" y="44401"/>
                    <a:pt x="34400" y="91860"/>
                  </a:cubicBezTo>
                  <a:cubicBezTo>
                    <a:pt x="34400" y="130305"/>
                    <a:pt x="22775" y="159369"/>
                    <a:pt x="3461" y="177396"/>
                  </a:cubicBezTo>
                  <a:cubicBezTo>
                    <a:pt x="421" y="180523"/>
                    <a:pt x="242" y="180707"/>
                    <a:pt x="242" y="181627"/>
                  </a:cubicBezTo>
                  <a:cubicBezTo>
                    <a:pt x="242" y="182547"/>
                    <a:pt x="778" y="183834"/>
                    <a:pt x="2567" y="183834"/>
                  </a:cubicBezTo>
                  <a:cubicBezTo>
                    <a:pt x="4713" y="183834"/>
                    <a:pt x="21702" y="171694"/>
                    <a:pt x="33506" y="148700"/>
                  </a:cubicBezTo>
                  <a:cubicBezTo>
                    <a:pt x="41375" y="133432"/>
                    <a:pt x="46561" y="113566"/>
                    <a:pt x="46561" y="92044"/>
                  </a:cubicBezTo>
                  <a:cubicBezTo>
                    <a:pt x="46561" y="66107"/>
                    <a:pt x="39050" y="25822"/>
                    <a:pt x="3640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BF8B75C0-8334-C1E5-9B0E-DF860E3C49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975267" y="7158759"/>
              <a:ext cx="80119" cy="131339"/>
            </a:xfrm>
            <a:custGeom>
              <a:avLst/>
              <a:gdLst>
                <a:gd name="connsiteX0" fmla="*/ 80351 w 80119"/>
                <a:gd name="connsiteY0" fmla="*/ 39995 h 131339"/>
                <a:gd name="connsiteX1" fmla="*/ 55672 w 80119"/>
                <a:gd name="connsiteY1" fmla="*/ 78 h 131339"/>
                <a:gd name="connsiteX2" fmla="*/ 232 w 80119"/>
                <a:gd name="connsiteY2" fmla="*/ 91500 h 131339"/>
                <a:gd name="connsiteX3" fmla="*/ 24911 w 80119"/>
                <a:gd name="connsiteY3" fmla="*/ 131417 h 131339"/>
                <a:gd name="connsiteX4" fmla="*/ 80351 w 80119"/>
                <a:gd name="connsiteY4" fmla="*/ 39995 h 131339"/>
                <a:gd name="connsiteX5" fmla="*/ 20440 w 80119"/>
                <a:gd name="connsiteY5" fmla="*/ 62436 h 131339"/>
                <a:gd name="connsiteX6" fmla="*/ 55493 w 80119"/>
                <a:gd name="connsiteY6" fmla="*/ 5228 h 131339"/>
                <a:gd name="connsiteX7" fmla="*/ 66938 w 80119"/>
                <a:gd name="connsiteY7" fmla="*/ 29142 h 131339"/>
                <a:gd name="connsiteX8" fmla="*/ 61752 w 80119"/>
                <a:gd name="connsiteY8" fmla="*/ 62436 h 131339"/>
                <a:gd name="connsiteX9" fmla="*/ 20440 w 80119"/>
                <a:gd name="connsiteY9" fmla="*/ 62436 h 131339"/>
                <a:gd name="connsiteX10" fmla="*/ 60143 w 80119"/>
                <a:gd name="connsiteY10" fmla="*/ 69058 h 131339"/>
                <a:gd name="connsiteX11" fmla="*/ 45657 w 80119"/>
                <a:gd name="connsiteY11" fmla="*/ 108056 h 131339"/>
                <a:gd name="connsiteX12" fmla="*/ 25090 w 80119"/>
                <a:gd name="connsiteY12" fmla="*/ 126267 h 131339"/>
                <a:gd name="connsiteX13" fmla="*/ 13644 w 80119"/>
                <a:gd name="connsiteY13" fmla="*/ 102353 h 131339"/>
                <a:gd name="connsiteX14" fmla="*/ 18831 w 80119"/>
                <a:gd name="connsiteY14" fmla="*/ 69058 h 131339"/>
                <a:gd name="connsiteX15" fmla="*/ 60143 w 80119"/>
                <a:gd name="connsiteY15" fmla="*/ 69058 h 1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119" h="131339">
                  <a:moveTo>
                    <a:pt x="80351" y="39995"/>
                  </a:moveTo>
                  <a:cubicBezTo>
                    <a:pt x="80351" y="20680"/>
                    <a:pt x="73198" y="78"/>
                    <a:pt x="55672" y="78"/>
                  </a:cubicBezTo>
                  <a:cubicBezTo>
                    <a:pt x="28846" y="78"/>
                    <a:pt x="232" y="49376"/>
                    <a:pt x="232" y="91500"/>
                  </a:cubicBezTo>
                  <a:cubicBezTo>
                    <a:pt x="232" y="113390"/>
                    <a:pt x="8458" y="131417"/>
                    <a:pt x="24911" y="131417"/>
                  </a:cubicBezTo>
                  <a:cubicBezTo>
                    <a:pt x="52095" y="131417"/>
                    <a:pt x="80351" y="81199"/>
                    <a:pt x="80351" y="39995"/>
                  </a:cubicBezTo>
                  <a:close/>
                  <a:moveTo>
                    <a:pt x="20440" y="62436"/>
                  </a:moveTo>
                  <a:cubicBezTo>
                    <a:pt x="29561" y="22703"/>
                    <a:pt x="44941" y="5228"/>
                    <a:pt x="55493" y="5228"/>
                  </a:cubicBezTo>
                  <a:cubicBezTo>
                    <a:pt x="66938" y="5228"/>
                    <a:pt x="66938" y="25647"/>
                    <a:pt x="66938" y="29142"/>
                  </a:cubicBezTo>
                  <a:cubicBezTo>
                    <a:pt x="66938" y="36316"/>
                    <a:pt x="65508" y="46985"/>
                    <a:pt x="61752" y="62436"/>
                  </a:cubicBezTo>
                  <a:lnTo>
                    <a:pt x="20440" y="62436"/>
                  </a:lnTo>
                  <a:close/>
                  <a:moveTo>
                    <a:pt x="60143" y="69058"/>
                  </a:moveTo>
                  <a:cubicBezTo>
                    <a:pt x="55135" y="89109"/>
                    <a:pt x="51022" y="99042"/>
                    <a:pt x="45657" y="108056"/>
                  </a:cubicBezTo>
                  <a:cubicBezTo>
                    <a:pt x="40113" y="117621"/>
                    <a:pt x="32959" y="126267"/>
                    <a:pt x="25090" y="126267"/>
                  </a:cubicBezTo>
                  <a:cubicBezTo>
                    <a:pt x="15254" y="126267"/>
                    <a:pt x="13644" y="112286"/>
                    <a:pt x="13644" y="102353"/>
                  </a:cubicBezTo>
                  <a:cubicBezTo>
                    <a:pt x="13644" y="90213"/>
                    <a:pt x="17042" y="75865"/>
                    <a:pt x="18831" y="69058"/>
                  </a:cubicBezTo>
                  <a:lnTo>
                    <a:pt x="60143" y="69058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07668592-6892-859E-A661-DA1B25C16C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32019" y="7011900"/>
              <a:ext cx="59272" cy="262783"/>
            </a:xfrm>
            <a:custGeom>
              <a:avLst/>
              <a:gdLst>
                <a:gd name="connsiteX0" fmla="*/ 59518 w 59272"/>
                <a:gd name="connsiteY0" fmla="*/ 131467 h 262783"/>
                <a:gd name="connsiteX1" fmla="*/ 42656 w 59272"/>
                <a:gd name="connsiteY1" fmla="*/ 49478 h 262783"/>
                <a:gd name="connsiteX2" fmla="*/ 2800 w 59272"/>
                <a:gd name="connsiteY2" fmla="*/ 75 h 262783"/>
                <a:gd name="connsiteX3" fmla="*/ 245 w 59272"/>
                <a:gd name="connsiteY3" fmla="*/ 2703 h 262783"/>
                <a:gd name="connsiteX4" fmla="*/ 5100 w 59272"/>
                <a:gd name="connsiteY4" fmla="*/ 8747 h 262783"/>
                <a:gd name="connsiteX5" fmla="*/ 44700 w 59272"/>
                <a:gd name="connsiteY5" fmla="*/ 131467 h 262783"/>
                <a:gd name="connsiteX6" fmla="*/ 3567 w 59272"/>
                <a:gd name="connsiteY6" fmla="*/ 255763 h 262783"/>
                <a:gd name="connsiteX7" fmla="*/ 245 w 59272"/>
                <a:gd name="connsiteY7" fmla="*/ 260231 h 262783"/>
                <a:gd name="connsiteX8" fmla="*/ 2800 w 59272"/>
                <a:gd name="connsiteY8" fmla="*/ 262859 h 262783"/>
                <a:gd name="connsiteX9" fmla="*/ 43422 w 59272"/>
                <a:gd name="connsiteY9" fmla="*/ 211616 h 262783"/>
                <a:gd name="connsiteX10" fmla="*/ 59518 w 59272"/>
                <a:gd name="connsiteY10" fmla="*/ 131467 h 26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72" h="262783">
                  <a:moveTo>
                    <a:pt x="59518" y="131467"/>
                  </a:moveTo>
                  <a:cubicBezTo>
                    <a:pt x="59518" y="110969"/>
                    <a:pt x="56707" y="79173"/>
                    <a:pt x="42656" y="49478"/>
                  </a:cubicBezTo>
                  <a:cubicBezTo>
                    <a:pt x="27327" y="17156"/>
                    <a:pt x="5355" y="75"/>
                    <a:pt x="2800" y="75"/>
                  </a:cubicBezTo>
                  <a:cubicBezTo>
                    <a:pt x="1267" y="75"/>
                    <a:pt x="245" y="1126"/>
                    <a:pt x="245" y="2703"/>
                  </a:cubicBezTo>
                  <a:cubicBezTo>
                    <a:pt x="245" y="3491"/>
                    <a:pt x="245" y="4016"/>
                    <a:pt x="5100" y="8747"/>
                  </a:cubicBezTo>
                  <a:cubicBezTo>
                    <a:pt x="30137" y="34762"/>
                    <a:pt x="44700" y="76545"/>
                    <a:pt x="44700" y="131467"/>
                  </a:cubicBezTo>
                  <a:cubicBezTo>
                    <a:pt x="44700" y="176403"/>
                    <a:pt x="35247" y="222653"/>
                    <a:pt x="3567" y="255763"/>
                  </a:cubicBezTo>
                  <a:cubicBezTo>
                    <a:pt x="245" y="258917"/>
                    <a:pt x="245" y="259442"/>
                    <a:pt x="245" y="260231"/>
                  </a:cubicBezTo>
                  <a:cubicBezTo>
                    <a:pt x="245" y="261807"/>
                    <a:pt x="1267" y="262859"/>
                    <a:pt x="2800" y="262859"/>
                  </a:cubicBezTo>
                  <a:cubicBezTo>
                    <a:pt x="5355" y="262859"/>
                    <a:pt x="28349" y="244989"/>
                    <a:pt x="43422" y="211616"/>
                  </a:cubicBezTo>
                  <a:cubicBezTo>
                    <a:pt x="56452" y="182709"/>
                    <a:pt x="59518" y="153540"/>
                    <a:pt x="59518" y="131467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8A7AB3CF-7531-7AC6-5DAF-757B4307986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02085" y="7112546"/>
              <a:ext cx="169897" cy="61491"/>
            </a:xfrm>
            <a:custGeom>
              <a:avLst/>
              <a:gdLst>
                <a:gd name="connsiteX0" fmla="*/ 161463 w 169897"/>
                <a:gd name="connsiteY0" fmla="*/ 10586 h 61491"/>
                <a:gd name="connsiteX1" fmla="*/ 170149 w 169897"/>
                <a:gd name="connsiteY1" fmla="*/ 5330 h 61491"/>
                <a:gd name="connsiteX2" fmla="*/ 161718 w 169897"/>
                <a:gd name="connsiteY2" fmla="*/ 75 h 61491"/>
                <a:gd name="connsiteX3" fmla="*/ 8683 w 169897"/>
                <a:gd name="connsiteY3" fmla="*/ 75 h 61491"/>
                <a:gd name="connsiteX4" fmla="*/ 252 w 169897"/>
                <a:gd name="connsiteY4" fmla="*/ 5330 h 61491"/>
                <a:gd name="connsiteX5" fmla="*/ 8938 w 169897"/>
                <a:gd name="connsiteY5" fmla="*/ 10586 h 61491"/>
                <a:gd name="connsiteX6" fmla="*/ 161463 w 169897"/>
                <a:gd name="connsiteY6" fmla="*/ 10586 h 61491"/>
                <a:gd name="connsiteX7" fmla="*/ 161718 w 169897"/>
                <a:gd name="connsiteY7" fmla="*/ 61566 h 61491"/>
                <a:gd name="connsiteX8" fmla="*/ 170149 w 169897"/>
                <a:gd name="connsiteY8" fmla="*/ 56310 h 61491"/>
                <a:gd name="connsiteX9" fmla="*/ 161463 w 169897"/>
                <a:gd name="connsiteY9" fmla="*/ 51055 h 61491"/>
                <a:gd name="connsiteX10" fmla="*/ 8938 w 169897"/>
                <a:gd name="connsiteY10" fmla="*/ 51055 h 61491"/>
                <a:gd name="connsiteX11" fmla="*/ 252 w 169897"/>
                <a:gd name="connsiteY11" fmla="*/ 56310 h 61491"/>
                <a:gd name="connsiteX12" fmla="*/ 8683 w 169897"/>
                <a:gd name="connsiteY12" fmla="*/ 61566 h 61491"/>
                <a:gd name="connsiteX13" fmla="*/ 161718 w 169897"/>
                <a:gd name="connsiteY13" fmla="*/ 61566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897" h="61491">
                  <a:moveTo>
                    <a:pt x="161463" y="10586"/>
                  </a:moveTo>
                  <a:cubicBezTo>
                    <a:pt x="165295" y="10586"/>
                    <a:pt x="170149" y="10586"/>
                    <a:pt x="170149" y="5330"/>
                  </a:cubicBezTo>
                  <a:cubicBezTo>
                    <a:pt x="170149" y="75"/>
                    <a:pt x="165295" y="75"/>
                    <a:pt x="161718" y="75"/>
                  </a:cubicBezTo>
                  <a:lnTo>
                    <a:pt x="8683" y="75"/>
                  </a:lnTo>
                  <a:cubicBezTo>
                    <a:pt x="5106" y="75"/>
                    <a:pt x="252" y="75"/>
                    <a:pt x="252" y="5330"/>
                  </a:cubicBezTo>
                  <a:cubicBezTo>
                    <a:pt x="252" y="10586"/>
                    <a:pt x="5106" y="10586"/>
                    <a:pt x="8938" y="10586"/>
                  </a:cubicBezTo>
                  <a:lnTo>
                    <a:pt x="161463" y="10586"/>
                  </a:lnTo>
                  <a:close/>
                  <a:moveTo>
                    <a:pt x="161718" y="61566"/>
                  </a:moveTo>
                  <a:cubicBezTo>
                    <a:pt x="165295" y="61566"/>
                    <a:pt x="170149" y="61566"/>
                    <a:pt x="170149" y="56310"/>
                  </a:cubicBezTo>
                  <a:cubicBezTo>
                    <a:pt x="170149" y="51055"/>
                    <a:pt x="165295" y="51055"/>
                    <a:pt x="161463" y="51055"/>
                  </a:cubicBezTo>
                  <a:lnTo>
                    <a:pt x="8938" y="51055"/>
                  </a:lnTo>
                  <a:cubicBezTo>
                    <a:pt x="5106" y="51055"/>
                    <a:pt x="252" y="51055"/>
                    <a:pt x="252" y="56310"/>
                  </a:cubicBezTo>
                  <a:cubicBezTo>
                    <a:pt x="252" y="61566"/>
                    <a:pt x="5106" y="61566"/>
                    <a:pt x="8683" y="61566"/>
                  </a:cubicBezTo>
                  <a:lnTo>
                    <a:pt x="161718" y="61566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1" name="Grupa 1300">
            <a:extLst>
              <a:ext uri="{FF2B5EF4-FFF2-40B4-BE49-F238E27FC236}">
                <a16:creationId xmlns:a16="http://schemas.microsoft.com/office/drawing/2014/main" id="{75A9143D-F357-B676-AC77-38CDBCE0F4B3}"/>
              </a:ext>
            </a:extLst>
          </p:cNvPr>
          <p:cNvGrpSpPr/>
          <p:nvPr/>
        </p:nvGrpSpPr>
        <p:grpSpPr>
          <a:xfrm>
            <a:off x="2392150" y="1413397"/>
            <a:ext cx="5610469" cy="2029022"/>
            <a:chOff x="2392150" y="1413397"/>
            <a:chExt cx="5610469" cy="202902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C5923C9-058A-2F34-466C-3471B0CFE3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3"/>
            <a:stretch/>
          </p:blipFill>
          <p:spPr bwMode="auto">
            <a:xfrm>
              <a:off x="2392150" y="1413397"/>
              <a:ext cx="5610469" cy="202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0" name="Prostokąt 1299">
              <a:extLst>
                <a:ext uri="{FF2B5EF4-FFF2-40B4-BE49-F238E27FC236}">
                  <a16:creationId xmlns:a16="http://schemas.microsoft.com/office/drawing/2014/main" id="{473DB066-D869-8B06-5BEB-C9F36B99030C}"/>
                </a:ext>
              </a:extLst>
            </p:cNvPr>
            <p:cNvSpPr/>
            <p:nvPr/>
          </p:nvSpPr>
          <p:spPr>
            <a:xfrm>
              <a:off x="6237563" y="2035141"/>
              <a:ext cx="625121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88" name="Grupa 1287" descr="\documentclass{article}&#10;\usepackage{amsmath}&#10;\pagestyle{empty}&#10;\begin{document}&#10;&#10;$$&#10;\rho_{\theta}^{(N)}&#10;$$&#10;&#10;&#10;\end{document}" title="IguanaTex Vector Display">
            <a:extLst>
              <a:ext uri="{FF2B5EF4-FFF2-40B4-BE49-F238E27FC236}">
                <a16:creationId xmlns:a16="http://schemas.microsoft.com/office/drawing/2014/main" id="{43E6FDEF-C52E-A920-BFF7-47F1C337B1F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57405" y="2205548"/>
            <a:ext cx="533067" cy="439303"/>
            <a:chOff x="9776756" y="3388880"/>
            <a:chExt cx="533067" cy="439303"/>
          </a:xfrm>
        </p:grpSpPr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6D61E46C-575D-AE9C-167A-1B6E30CAF34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76756" y="3584471"/>
              <a:ext cx="144686" cy="213628"/>
            </a:xfrm>
            <a:custGeom>
              <a:avLst/>
              <a:gdLst>
                <a:gd name="connsiteX0" fmla="*/ 1144 w 144686"/>
                <a:gd name="connsiteY0" fmla="*/ 199743 h 213628"/>
                <a:gd name="connsiteX1" fmla="*/ 224 w 144686"/>
                <a:gd name="connsiteY1" fmla="*/ 204938 h 213628"/>
                <a:gd name="connsiteX2" fmla="*/ 8807 w 144686"/>
                <a:gd name="connsiteY2" fmla="*/ 213704 h 213628"/>
                <a:gd name="connsiteX3" fmla="*/ 19536 w 144686"/>
                <a:gd name="connsiteY3" fmla="*/ 206886 h 213628"/>
                <a:gd name="connsiteX4" fmla="*/ 39155 w 144686"/>
                <a:gd name="connsiteY4" fmla="*/ 125395 h 213628"/>
                <a:gd name="connsiteX5" fmla="*/ 69502 w 144686"/>
                <a:gd name="connsiteY5" fmla="*/ 147148 h 213628"/>
                <a:gd name="connsiteX6" fmla="*/ 144910 w 144686"/>
                <a:gd name="connsiteY6" fmla="*/ 52995 h 213628"/>
                <a:gd name="connsiteX7" fmla="*/ 102301 w 144686"/>
                <a:gd name="connsiteY7" fmla="*/ 75 h 213628"/>
                <a:gd name="connsiteX8" fmla="*/ 31185 w 144686"/>
                <a:gd name="connsiteY8" fmla="*/ 72150 h 213628"/>
                <a:gd name="connsiteX9" fmla="*/ 1144 w 144686"/>
                <a:gd name="connsiteY9" fmla="*/ 199743 h 213628"/>
                <a:gd name="connsiteX10" fmla="*/ 69195 w 144686"/>
                <a:gd name="connsiteY10" fmla="*/ 140005 h 213628"/>
                <a:gd name="connsiteX11" fmla="*/ 42833 w 144686"/>
                <a:gd name="connsiteY11" fmla="*/ 111110 h 213628"/>
                <a:gd name="connsiteX12" fmla="*/ 45285 w 144686"/>
                <a:gd name="connsiteY12" fmla="*/ 99097 h 213628"/>
                <a:gd name="connsiteX13" fmla="*/ 63678 w 144686"/>
                <a:gd name="connsiteY13" fmla="*/ 38060 h 213628"/>
                <a:gd name="connsiteX14" fmla="*/ 101688 w 144686"/>
                <a:gd name="connsiteY14" fmla="*/ 7217 h 213628"/>
                <a:gd name="connsiteX15" fmla="*/ 122839 w 144686"/>
                <a:gd name="connsiteY15" fmla="*/ 39034 h 213628"/>
                <a:gd name="connsiteX16" fmla="*/ 105673 w 144686"/>
                <a:gd name="connsiteY16" fmla="*/ 109162 h 213628"/>
                <a:gd name="connsiteX17" fmla="*/ 69195 w 144686"/>
                <a:gd name="connsiteY17" fmla="*/ 140005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686" h="213628">
                  <a:moveTo>
                    <a:pt x="1144" y="199743"/>
                  </a:moveTo>
                  <a:cubicBezTo>
                    <a:pt x="224" y="203639"/>
                    <a:pt x="224" y="204288"/>
                    <a:pt x="224" y="204938"/>
                  </a:cubicBezTo>
                  <a:cubicBezTo>
                    <a:pt x="224" y="209808"/>
                    <a:pt x="3596" y="213704"/>
                    <a:pt x="8807" y="213704"/>
                  </a:cubicBezTo>
                  <a:cubicBezTo>
                    <a:pt x="15245" y="213704"/>
                    <a:pt x="18923" y="207860"/>
                    <a:pt x="19536" y="206886"/>
                  </a:cubicBezTo>
                  <a:cubicBezTo>
                    <a:pt x="21069" y="203964"/>
                    <a:pt x="30878" y="160459"/>
                    <a:pt x="39155" y="125395"/>
                  </a:cubicBezTo>
                  <a:cubicBezTo>
                    <a:pt x="45285" y="138382"/>
                    <a:pt x="55095" y="147148"/>
                    <a:pt x="69502" y="147148"/>
                  </a:cubicBezTo>
                  <a:cubicBezTo>
                    <a:pt x="105367" y="147148"/>
                    <a:pt x="144910" y="101370"/>
                    <a:pt x="144910" y="52995"/>
                  </a:cubicBezTo>
                  <a:cubicBezTo>
                    <a:pt x="144910" y="18581"/>
                    <a:pt x="124679" y="75"/>
                    <a:pt x="102301" y="75"/>
                  </a:cubicBezTo>
                  <a:cubicBezTo>
                    <a:pt x="72567" y="75"/>
                    <a:pt x="40381" y="32541"/>
                    <a:pt x="31185" y="72150"/>
                  </a:cubicBezTo>
                  <a:lnTo>
                    <a:pt x="1144" y="199743"/>
                  </a:lnTo>
                  <a:close/>
                  <a:moveTo>
                    <a:pt x="69195" y="140005"/>
                  </a:moveTo>
                  <a:cubicBezTo>
                    <a:pt x="47738" y="140005"/>
                    <a:pt x="42833" y="114032"/>
                    <a:pt x="42833" y="111110"/>
                  </a:cubicBezTo>
                  <a:cubicBezTo>
                    <a:pt x="42833" y="109811"/>
                    <a:pt x="44366" y="103318"/>
                    <a:pt x="45285" y="99097"/>
                  </a:cubicBezTo>
                  <a:cubicBezTo>
                    <a:pt x="53868" y="62735"/>
                    <a:pt x="56934" y="51047"/>
                    <a:pt x="63678" y="38060"/>
                  </a:cubicBezTo>
                  <a:cubicBezTo>
                    <a:pt x="76859" y="14360"/>
                    <a:pt x="92186" y="7217"/>
                    <a:pt x="101688" y="7217"/>
                  </a:cubicBezTo>
                  <a:cubicBezTo>
                    <a:pt x="113030" y="7217"/>
                    <a:pt x="122839" y="16633"/>
                    <a:pt x="122839" y="39034"/>
                  </a:cubicBezTo>
                  <a:cubicBezTo>
                    <a:pt x="122839" y="56891"/>
                    <a:pt x="113950" y="93253"/>
                    <a:pt x="105673" y="109162"/>
                  </a:cubicBezTo>
                  <a:cubicBezTo>
                    <a:pt x="95558" y="129616"/>
                    <a:pt x="80844" y="140005"/>
                    <a:pt x="69195" y="140005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9D804AC5-FD89-F5BE-061E-F86FD47C0ED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50721" y="3388880"/>
              <a:ext cx="55789" cy="227037"/>
            </a:xfrm>
            <a:custGeom>
              <a:avLst/>
              <a:gdLst>
                <a:gd name="connsiteX0" fmla="*/ 51728 w 55789"/>
                <a:gd name="connsiteY0" fmla="*/ 70 h 227037"/>
                <a:gd name="connsiteX1" fmla="*/ 229 w 55789"/>
                <a:gd name="connsiteY1" fmla="*/ 113475 h 227037"/>
                <a:gd name="connsiteX2" fmla="*/ 51728 w 55789"/>
                <a:gd name="connsiteY2" fmla="*/ 227107 h 227037"/>
                <a:gd name="connsiteX3" fmla="*/ 56019 w 55789"/>
                <a:gd name="connsiteY3" fmla="*/ 224380 h 227037"/>
                <a:gd name="connsiteX4" fmla="*/ 53874 w 55789"/>
                <a:gd name="connsiteY4" fmla="*/ 220971 h 227037"/>
                <a:gd name="connsiteX5" fmla="*/ 14821 w 55789"/>
                <a:gd name="connsiteY5" fmla="*/ 113702 h 227037"/>
                <a:gd name="connsiteX6" fmla="*/ 54517 w 55789"/>
                <a:gd name="connsiteY6" fmla="*/ 5524 h 227037"/>
                <a:gd name="connsiteX7" fmla="*/ 56019 w 55789"/>
                <a:gd name="connsiteY7" fmla="*/ 2797 h 227037"/>
                <a:gd name="connsiteX8" fmla="*/ 51728 w 55789"/>
                <a:gd name="connsiteY8" fmla="*/ 70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89" h="227037">
                  <a:moveTo>
                    <a:pt x="51728" y="70"/>
                  </a:moveTo>
                  <a:cubicBezTo>
                    <a:pt x="10958" y="30523"/>
                    <a:pt x="229" y="78703"/>
                    <a:pt x="229" y="113475"/>
                  </a:cubicBezTo>
                  <a:cubicBezTo>
                    <a:pt x="229" y="145519"/>
                    <a:pt x="9242" y="195290"/>
                    <a:pt x="51728" y="227107"/>
                  </a:cubicBezTo>
                  <a:cubicBezTo>
                    <a:pt x="53444" y="227107"/>
                    <a:pt x="56019" y="227107"/>
                    <a:pt x="56019" y="224380"/>
                  </a:cubicBezTo>
                  <a:cubicBezTo>
                    <a:pt x="56019" y="223016"/>
                    <a:pt x="55376" y="222562"/>
                    <a:pt x="53874" y="220971"/>
                  </a:cubicBezTo>
                  <a:cubicBezTo>
                    <a:pt x="25335" y="193699"/>
                    <a:pt x="14821" y="155064"/>
                    <a:pt x="14821" y="113702"/>
                  </a:cubicBezTo>
                  <a:cubicBezTo>
                    <a:pt x="14821" y="52340"/>
                    <a:pt x="36922" y="22341"/>
                    <a:pt x="54517" y="5524"/>
                  </a:cubicBezTo>
                  <a:cubicBezTo>
                    <a:pt x="55376" y="4615"/>
                    <a:pt x="56019" y="3933"/>
                    <a:pt x="56019" y="2797"/>
                  </a:cubicBezTo>
                  <a:cubicBezTo>
                    <a:pt x="56019" y="70"/>
                    <a:pt x="53444" y="70"/>
                    <a:pt x="51728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7FBB78F5-2B7B-EE44-4E08-30BBCE8C1B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36645" y="3404107"/>
              <a:ext cx="191187" cy="155221"/>
            </a:xfrm>
            <a:custGeom>
              <a:avLst/>
              <a:gdLst>
                <a:gd name="connsiteX0" fmla="*/ 164384 w 191187"/>
                <a:gd name="connsiteY0" fmla="*/ 24841 h 155221"/>
                <a:gd name="connsiteX1" fmla="*/ 187129 w 191187"/>
                <a:gd name="connsiteY1" fmla="*/ 8251 h 155221"/>
                <a:gd name="connsiteX2" fmla="*/ 191420 w 191187"/>
                <a:gd name="connsiteY2" fmla="*/ 3251 h 155221"/>
                <a:gd name="connsiteX3" fmla="*/ 188202 w 191187"/>
                <a:gd name="connsiteY3" fmla="*/ 70 h 155221"/>
                <a:gd name="connsiteX4" fmla="*/ 165886 w 191187"/>
                <a:gd name="connsiteY4" fmla="*/ 979 h 155221"/>
                <a:gd name="connsiteX5" fmla="*/ 143141 w 191187"/>
                <a:gd name="connsiteY5" fmla="*/ 70 h 155221"/>
                <a:gd name="connsiteX6" fmla="*/ 138849 w 191187"/>
                <a:gd name="connsiteY6" fmla="*/ 5069 h 155221"/>
                <a:gd name="connsiteX7" fmla="*/ 143570 w 191187"/>
                <a:gd name="connsiteY7" fmla="*/ 8251 h 155221"/>
                <a:gd name="connsiteX8" fmla="*/ 157303 w 191187"/>
                <a:gd name="connsiteY8" fmla="*/ 17569 h 155221"/>
                <a:gd name="connsiteX9" fmla="*/ 156444 w 191187"/>
                <a:gd name="connsiteY9" fmla="*/ 23023 h 155221"/>
                <a:gd name="connsiteX10" fmla="*/ 133055 w 191187"/>
                <a:gd name="connsiteY10" fmla="*/ 122111 h 155221"/>
                <a:gd name="connsiteX11" fmla="*/ 78553 w 191187"/>
                <a:gd name="connsiteY11" fmla="*/ 3933 h 155221"/>
                <a:gd name="connsiteX12" fmla="*/ 71257 w 191187"/>
                <a:gd name="connsiteY12" fmla="*/ 70 h 155221"/>
                <a:gd name="connsiteX13" fmla="*/ 41860 w 191187"/>
                <a:gd name="connsiteY13" fmla="*/ 70 h 155221"/>
                <a:gd name="connsiteX14" fmla="*/ 34994 w 191187"/>
                <a:gd name="connsiteY14" fmla="*/ 5069 h 155221"/>
                <a:gd name="connsiteX15" fmla="*/ 42075 w 191187"/>
                <a:gd name="connsiteY15" fmla="*/ 8251 h 155221"/>
                <a:gd name="connsiteX16" fmla="*/ 55808 w 191187"/>
                <a:gd name="connsiteY16" fmla="*/ 9387 h 155221"/>
                <a:gd name="connsiteX17" fmla="*/ 27055 w 191187"/>
                <a:gd name="connsiteY17" fmla="*/ 130974 h 155221"/>
                <a:gd name="connsiteX18" fmla="*/ 4739 w 191187"/>
                <a:gd name="connsiteY18" fmla="*/ 147110 h 155221"/>
                <a:gd name="connsiteX19" fmla="*/ 232 w 191187"/>
                <a:gd name="connsiteY19" fmla="*/ 151882 h 155221"/>
                <a:gd name="connsiteX20" fmla="*/ 3451 w 191187"/>
                <a:gd name="connsiteY20" fmla="*/ 155291 h 155221"/>
                <a:gd name="connsiteX21" fmla="*/ 25767 w 191187"/>
                <a:gd name="connsiteY21" fmla="*/ 154382 h 155221"/>
                <a:gd name="connsiteX22" fmla="*/ 48512 w 191187"/>
                <a:gd name="connsiteY22" fmla="*/ 155291 h 155221"/>
                <a:gd name="connsiteX23" fmla="*/ 52804 w 191187"/>
                <a:gd name="connsiteY23" fmla="*/ 150519 h 155221"/>
                <a:gd name="connsiteX24" fmla="*/ 47868 w 191187"/>
                <a:gd name="connsiteY24" fmla="*/ 147110 h 155221"/>
                <a:gd name="connsiteX25" fmla="*/ 34350 w 191187"/>
                <a:gd name="connsiteY25" fmla="*/ 137565 h 155221"/>
                <a:gd name="connsiteX26" fmla="*/ 35208 w 191187"/>
                <a:gd name="connsiteY26" fmla="*/ 131883 h 155221"/>
                <a:gd name="connsiteX27" fmla="*/ 62674 w 191187"/>
                <a:gd name="connsiteY27" fmla="*/ 15524 h 155221"/>
                <a:gd name="connsiteX28" fmla="*/ 125331 w 191187"/>
                <a:gd name="connsiteY28" fmla="*/ 151428 h 155221"/>
                <a:gd name="connsiteX29" fmla="*/ 130051 w 191187"/>
                <a:gd name="connsiteY29" fmla="*/ 155291 h 155221"/>
                <a:gd name="connsiteX30" fmla="*/ 134557 w 191187"/>
                <a:gd name="connsiteY30" fmla="*/ 150519 h 155221"/>
                <a:gd name="connsiteX31" fmla="*/ 164384 w 191187"/>
                <a:gd name="connsiteY31" fmla="*/ 24841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187" h="155221">
                  <a:moveTo>
                    <a:pt x="164384" y="24841"/>
                  </a:moveTo>
                  <a:cubicBezTo>
                    <a:pt x="166529" y="16205"/>
                    <a:pt x="169963" y="8706"/>
                    <a:pt x="187129" y="8251"/>
                  </a:cubicBezTo>
                  <a:cubicBezTo>
                    <a:pt x="188202" y="8251"/>
                    <a:pt x="191420" y="8024"/>
                    <a:pt x="191420" y="3251"/>
                  </a:cubicBezTo>
                  <a:cubicBezTo>
                    <a:pt x="191420" y="1888"/>
                    <a:pt x="190347" y="70"/>
                    <a:pt x="188202" y="70"/>
                  </a:cubicBezTo>
                  <a:cubicBezTo>
                    <a:pt x="181121" y="70"/>
                    <a:pt x="173181" y="979"/>
                    <a:pt x="165886" y="979"/>
                  </a:cubicBezTo>
                  <a:cubicBezTo>
                    <a:pt x="160736" y="979"/>
                    <a:pt x="148290" y="70"/>
                    <a:pt x="143141" y="70"/>
                  </a:cubicBezTo>
                  <a:cubicBezTo>
                    <a:pt x="142068" y="70"/>
                    <a:pt x="138849" y="70"/>
                    <a:pt x="138849" y="5069"/>
                  </a:cubicBezTo>
                  <a:cubicBezTo>
                    <a:pt x="138849" y="8024"/>
                    <a:pt x="141639" y="8251"/>
                    <a:pt x="143570" y="8251"/>
                  </a:cubicBezTo>
                  <a:cubicBezTo>
                    <a:pt x="153655" y="8478"/>
                    <a:pt x="157303" y="11887"/>
                    <a:pt x="157303" y="17569"/>
                  </a:cubicBezTo>
                  <a:cubicBezTo>
                    <a:pt x="157303" y="19387"/>
                    <a:pt x="157088" y="20523"/>
                    <a:pt x="156444" y="23023"/>
                  </a:cubicBezTo>
                  <a:lnTo>
                    <a:pt x="133055" y="122111"/>
                  </a:lnTo>
                  <a:lnTo>
                    <a:pt x="78553" y="3933"/>
                  </a:lnTo>
                  <a:cubicBezTo>
                    <a:pt x="76836" y="70"/>
                    <a:pt x="76407" y="70"/>
                    <a:pt x="71257" y="70"/>
                  </a:cubicBezTo>
                  <a:lnTo>
                    <a:pt x="41860" y="70"/>
                  </a:lnTo>
                  <a:cubicBezTo>
                    <a:pt x="37783" y="70"/>
                    <a:pt x="34994" y="70"/>
                    <a:pt x="34994" y="5069"/>
                  </a:cubicBezTo>
                  <a:cubicBezTo>
                    <a:pt x="34994" y="8251"/>
                    <a:pt x="37569" y="8251"/>
                    <a:pt x="42075" y="8251"/>
                  </a:cubicBezTo>
                  <a:cubicBezTo>
                    <a:pt x="46581" y="8251"/>
                    <a:pt x="51302" y="8478"/>
                    <a:pt x="55808" y="9387"/>
                  </a:cubicBezTo>
                  <a:lnTo>
                    <a:pt x="27055" y="130974"/>
                  </a:lnTo>
                  <a:cubicBezTo>
                    <a:pt x="25123" y="139610"/>
                    <a:pt x="21475" y="146428"/>
                    <a:pt x="4739" y="147110"/>
                  </a:cubicBezTo>
                  <a:cubicBezTo>
                    <a:pt x="3236" y="147110"/>
                    <a:pt x="232" y="147337"/>
                    <a:pt x="232" y="151882"/>
                  </a:cubicBezTo>
                  <a:cubicBezTo>
                    <a:pt x="232" y="154382"/>
                    <a:pt x="1949" y="155291"/>
                    <a:pt x="3451" y="155291"/>
                  </a:cubicBezTo>
                  <a:cubicBezTo>
                    <a:pt x="10532" y="155291"/>
                    <a:pt x="18471" y="154382"/>
                    <a:pt x="25767" y="154382"/>
                  </a:cubicBezTo>
                  <a:cubicBezTo>
                    <a:pt x="30917" y="154382"/>
                    <a:pt x="43362" y="155291"/>
                    <a:pt x="48512" y="155291"/>
                  </a:cubicBezTo>
                  <a:cubicBezTo>
                    <a:pt x="50658" y="155291"/>
                    <a:pt x="52804" y="154155"/>
                    <a:pt x="52804" y="150519"/>
                  </a:cubicBezTo>
                  <a:cubicBezTo>
                    <a:pt x="52804" y="147337"/>
                    <a:pt x="50229" y="147110"/>
                    <a:pt x="47868" y="147110"/>
                  </a:cubicBezTo>
                  <a:cubicBezTo>
                    <a:pt x="34350" y="146655"/>
                    <a:pt x="34350" y="140746"/>
                    <a:pt x="34350" y="137565"/>
                  </a:cubicBezTo>
                  <a:cubicBezTo>
                    <a:pt x="34350" y="136656"/>
                    <a:pt x="34350" y="135519"/>
                    <a:pt x="35208" y="131883"/>
                  </a:cubicBezTo>
                  <a:lnTo>
                    <a:pt x="62674" y="15524"/>
                  </a:lnTo>
                  <a:lnTo>
                    <a:pt x="125331" y="151428"/>
                  </a:lnTo>
                  <a:cubicBezTo>
                    <a:pt x="127047" y="155064"/>
                    <a:pt x="127906" y="155291"/>
                    <a:pt x="130051" y="155291"/>
                  </a:cubicBezTo>
                  <a:cubicBezTo>
                    <a:pt x="133485" y="155291"/>
                    <a:pt x="133485" y="154610"/>
                    <a:pt x="134557" y="150519"/>
                  </a:cubicBezTo>
                  <a:lnTo>
                    <a:pt x="164384" y="2484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6" name="Dowolny kształt: kształt 1285">
              <a:extLst>
                <a:ext uri="{FF2B5EF4-FFF2-40B4-BE49-F238E27FC236}">
                  <a16:creationId xmlns:a16="http://schemas.microsoft.com/office/drawing/2014/main" id="{BA5126E4-9638-6337-D8A7-4FB3515856B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54248" y="3388880"/>
              <a:ext cx="55575" cy="227037"/>
            </a:xfrm>
            <a:custGeom>
              <a:avLst/>
              <a:gdLst>
                <a:gd name="connsiteX0" fmla="*/ 4316 w 55575"/>
                <a:gd name="connsiteY0" fmla="*/ 70 h 227037"/>
                <a:gd name="connsiteX1" fmla="*/ 239 w 55575"/>
                <a:gd name="connsiteY1" fmla="*/ 2797 h 227037"/>
                <a:gd name="connsiteX2" fmla="*/ 2171 w 55575"/>
                <a:gd name="connsiteY2" fmla="*/ 6206 h 227037"/>
                <a:gd name="connsiteX3" fmla="*/ 41224 w 55575"/>
                <a:gd name="connsiteY3" fmla="*/ 113475 h 227037"/>
                <a:gd name="connsiteX4" fmla="*/ 4102 w 55575"/>
                <a:gd name="connsiteY4" fmla="*/ 219153 h 227037"/>
                <a:gd name="connsiteX5" fmla="*/ 239 w 55575"/>
                <a:gd name="connsiteY5" fmla="*/ 224380 h 227037"/>
                <a:gd name="connsiteX6" fmla="*/ 3029 w 55575"/>
                <a:gd name="connsiteY6" fmla="*/ 227107 h 227037"/>
                <a:gd name="connsiteX7" fmla="*/ 40151 w 55575"/>
                <a:gd name="connsiteY7" fmla="*/ 183700 h 227037"/>
                <a:gd name="connsiteX8" fmla="*/ 55815 w 55575"/>
                <a:gd name="connsiteY8" fmla="*/ 113702 h 227037"/>
                <a:gd name="connsiteX9" fmla="*/ 4316 w 55575"/>
                <a:gd name="connsiteY9" fmla="*/ 70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75" h="227037">
                  <a:moveTo>
                    <a:pt x="4316" y="70"/>
                  </a:moveTo>
                  <a:cubicBezTo>
                    <a:pt x="2814" y="70"/>
                    <a:pt x="239" y="70"/>
                    <a:pt x="239" y="2797"/>
                  </a:cubicBezTo>
                  <a:cubicBezTo>
                    <a:pt x="239" y="3933"/>
                    <a:pt x="883" y="4615"/>
                    <a:pt x="2171" y="6206"/>
                  </a:cubicBezTo>
                  <a:cubicBezTo>
                    <a:pt x="20624" y="24160"/>
                    <a:pt x="41224" y="54840"/>
                    <a:pt x="41224" y="113475"/>
                  </a:cubicBezTo>
                  <a:cubicBezTo>
                    <a:pt x="41224" y="160973"/>
                    <a:pt x="27276" y="196881"/>
                    <a:pt x="4102" y="219153"/>
                  </a:cubicBezTo>
                  <a:cubicBezTo>
                    <a:pt x="454" y="223016"/>
                    <a:pt x="239" y="223244"/>
                    <a:pt x="239" y="224380"/>
                  </a:cubicBezTo>
                  <a:cubicBezTo>
                    <a:pt x="239" y="225516"/>
                    <a:pt x="883" y="227107"/>
                    <a:pt x="3029" y="227107"/>
                  </a:cubicBezTo>
                  <a:cubicBezTo>
                    <a:pt x="5604" y="227107"/>
                    <a:pt x="25989" y="212108"/>
                    <a:pt x="40151" y="183700"/>
                  </a:cubicBezTo>
                  <a:cubicBezTo>
                    <a:pt x="49592" y="164837"/>
                    <a:pt x="55815" y="140292"/>
                    <a:pt x="55815" y="113702"/>
                  </a:cubicBezTo>
                  <a:cubicBezTo>
                    <a:pt x="55815" y="81658"/>
                    <a:pt x="46803" y="31887"/>
                    <a:pt x="4316" y="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7" name="Dowolny kształt: kształt 1286">
              <a:extLst>
                <a:ext uri="{FF2B5EF4-FFF2-40B4-BE49-F238E27FC236}">
                  <a16:creationId xmlns:a16="http://schemas.microsoft.com/office/drawing/2014/main" id="{C54D91B9-31C7-B121-898B-8DCADD9FE98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39563" y="3665916"/>
              <a:ext cx="96130" cy="162267"/>
            </a:xfrm>
            <a:custGeom>
              <a:avLst/>
              <a:gdLst>
                <a:gd name="connsiteX0" fmla="*/ 96360 w 96130"/>
                <a:gd name="connsiteY0" fmla="*/ 49394 h 162267"/>
                <a:gd name="connsiteX1" fmla="*/ 66748 w 96130"/>
                <a:gd name="connsiteY1" fmla="*/ 78 h 162267"/>
                <a:gd name="connsiteX2" fmla="*/ 229 w 96130"/>
                <a:gd name="connsiteY2" fmla="*/ 113028 h 162267"/>
                <a:gd name="connsiteX3" fmla="*/ 29841 w 96130"/>
                <a:gd name="connsiteY3" fmla="*/ 162345 h 162267"/>
                <a:gd name="connsiteX4" fmla="*/ 96360 w 96130"/>
                <a:gd name="connsiteY4" fmla="*/ 49394 h 162267"/>
                <a:gd name="connsiteX5" fmla="*/ 24476 w 96130"/>
                <a:gd name="connsiteY5" fmla="*/ 77120 h 162267"/>
                <a:gd name="connsiteX6" fmla="*/ 66534 w 96130"/>
                <a:gd name="connsiteY6" fmla="*/ 6441 h 162267"/>
                <a:gd name="connsiteX7" fmla="*/ 80266 w 96130"/>
                <a:gd name="connsiteY7" fmla="*/ 35986 h 162267"/>
                <a:gd name="connsiteX8" fmla="*/ 74044 w 96130"/>
                <a:gd name="connsiteY8" fmla="*/ 77120 h 162267"/>
                <a:gd name="connsiteX9" fmla="*/ 24476 w 96130"/>
                <a:gd name="connsiteY9" fmla="*/ 77120 h 162267"/>
                <a:gd name="connsiteX10" fmla="*/ 72113 w 96130"/>
                <a:gd name="connsiteY10" fmla="*/ 85302 h 162267"/>
                <a:gd name="connsiteX11" fmla="*/ 54732 w 96130"/>
                <a:gd name="connsiteY11" fmla="*/ 133482 h 162267"/>
                <a:gd name="connsiteX12" fmla="*/ 30055 w 96130"/>
                <a:gd name="connsiteY12" fmla="*/ 155981 h 162267"/>
                <a:gd name="connsiteX13" fmla="*/ 16323 w 96130"/>
                <a:gd name="connsiteY13" fmla="*/ 126437 h 162267"/>
                <a:gd name="connsiteX14" fmla="*/ 22545 w 96130"/>
                <a:gd name="connsiteY14" fmla="*/ 85302 h 162267"/>
                <a:gd name="connsiteX15" fmla="*/ 72113 w 96130"/>
                <a:gd name="connsiteY15" fmla="*/ 85302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130" h="162267">
                  <a:moveTo>
                    <a:pt x="96360" y="49394"/>
                  </a:moveTo>
                  <a:cubicBezTo>
                    <a:pt x="96360" y="25531"/>
                    <a:pt x="87777" y="78"/>
                    <a:pt x="66748" y="78"/>
                  </a:cubicBezTo>
                  <a:cubicBezTo>
                    <a:pt x="34562" y="78"/>
                    <a:pt x="229" y="60985"/>
                    <a:pt x="229" y="113028"/>
                  </a:cubicBezTo>
                  <a:cubicBezTo>
                    <a:pt x="229" y="140073"/>
                    <a:pt x="10100" y="162345"/>
                    <a:pt x="29841" y="162345"/>
                  </a:cubicBezTo>
                  <a:cubicBezTo>
                    <a:pt x="62457" y="162345"/>
                    <a:pt x="96360" y="100302"/>
                    <a:pt x="96360" y="49394"/>
                  </a:cubicBezTo>
                  <a:close/>
                  <a:moveTo>
                    <a:pt x="24476" y="77120"/>
                  </a:moveTo>
                  <a:cubicBezTo>
                    <a:pt x="35420" y="28031"/>
                    <a:pt x="53874" y="6441"/>
                    <a:pt x="66534" y="6441"/>
                  </a:cubicBezTo>
                  <a:cubicBezTo>
                    <a:pt x="80266" y="6441"/>
                    <a:pt x="80266" y="31668"/>
                    <a:pt x="80266" y="35986"/>
                  </a:cubicBezTo>
                  <a:cubicBezTo>
                    <a:pt x="80266" y="44849"/>
                    <a:pt x="78550" y="58030"/>
                    <a:pt x="74044" y="77120"/>
                  </a:cubicBezTo>
                  <a:lnTo>
                    <a:pt x="24476" y="77120"/>
                  </a:lnTo>
                  <a:close/>
                  <a:moveTo>
                    <a:pt x="72113" y="85302"/>
                  </a:moveTo>
                  <a:cubicBezTo>
                    <a:pt x="66104" y="110074"/>
                    <a:pt x="61169" y="122346"/>
                    <a:pt x="54732" y="133482"/>
                  </a:cubicBezTo>
                  <a:cubicBezTo>
                    <a:pt x="48080" y="145300"/>
                    <a:pt x="39497" y="155981"/>
                    <a:pt x="30055" y="155981"/>
                  </a:cubicBezTo>
                  <a:cubicBezTo>
                    <a:pt x="18254" y="155981"/>
                    <a:pt x="16323" y="138709"/>
                    <a:pt x="16323" y="126437"/>
                  </a:cubicBezTo>
                  <a:cubicBezTo>
                    <a:pt x="16323" y="111438"/>
                    <a:pt x="20400" y="93711"/>
                    <a:pt x="22545" y="85302"/>
                  </a:cubicBezTo>
                  <a:lnTo>
                    <a:pt x="72113" y="85302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05" name="pole tekstowe 1304">
            <a:extLst>
              <a:ext uri="{FF2B5EF4-FFF2-40B4-BE49-F238E27FC236}">
                <a16:creationId xmlns:a16="http://schemas.microsoft.com/office/drawing/2014/main" id="{90A6D388-B665-B4F3-9DEA-6273022D9774}"/>
              </a:ext>
            </a:extLst>
          </p:cNvPr>
          <p:cNvSpPr txBox="1"/>
          <p:nvPr/>
        </p:nvSpPr>
        <p:spPr>
          <a:xfrm>
            <a:off x="4847488" y="3889862"/>
            <a:ext cx="3921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/>
              <a:t>contract</a:t>
            </a:r>
            <a:r>
              <a:rPr lang="pl-PL" sz="1400" dirty="0"/>
              <a:t> </a:t>
            </a:r>
            <a:r>
              <a:rPr lang="pl-PL" sz="1400" dirty="0" err="1"/>
              <a:t>all</a:t>
            </a:r>
            <a:r>
              <a:rPr lang="pl-PL" sz="1400" dirty="0"/>
              <a:t> the </a:t>
            </a:r>
            <a:r>
              <a:rPr lang="pl-PL" sz="1400" dirty="0" err="1"/>
              <a:t>indices</a:t>
            </a:r>
            <a:r>
              <a:rPr lang="pl-PL" sz="1400" dirty="0"/>
              <a:t> in </a:t>
            </a:r>
          </a:p>
          <a:p>
            <a:r>
              <a:rPr lang="pl-PL" sz="1400" dirty="0"/>
              <a:t>the </a:t>
            </a:r>
            <a:r>
              <a:rPr lang="pl-PL" sz="1400" dirty="0" err="1"/>
              <a:t>solve</a:t>
            </a:r>
            <a:r>
              <a:rPr lang="pl-PL" sz="1400" dirty="0"/>
              <a:t> the standard SDP to </a:t>
            </a:r>
            <a:r>
              <a:rPr lang="pl-PL" sz="1400" dirty="0" err="1"/>
              <a:t>find</a:t>
            </a:r>
            <a:r>
              <a:rPr lang="pl-PL" sz="1400" dirty="0"/>
              <a:t> </a:t>
            </a:r>
            <a:r>
              <a:rPr lang="pl-PL" sz="1400" i="1" dirty="0"/>
              <a:t>L</a:t>
            </a:r>
          </a:p>
        </p:txBody>
      </p:sp>
      <p:grpSp>
        <p:nvGrpSpPr>
          <p:cNvPr id="1332" name="Grupa 1331" descr="\documentclass{article}&#10;\usepackage{amsmath}&#10;\pagestyle{empty}&#10;\begin{document}&#10;&#10;$&#10;\rho_{\theta}^{(N)}, \dot{\rho}_{\theta}^{(N)}&#10;$&#10;&#10;&#10;\end{document}" title="IguanaTex Vector Display">
            <a:extLst>
              <a:ext uri="{FF2B5EF4-FFF2-40B4-BE49-F238E27FC236}">
                <a16:creationId xmlns:a16="http://schemas.microsoft.com/office/drawing/2014/main" id="{A7DEDA77-8F33-14D1-3C33-04538AF62DE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171501" y="3849052"/>
            <a:ext cx="770440" cy="256395"/>
            <a:chOff x="8265293" y="6528819"/>
            <a:chExt cx="1201804" cy="439303"/>
          </a:xfrm>
        </p:grpSpPr>
        <p:sp>
          <p:nvSpPr>
            <p:cNvPr id="1320" name="Dowolny kształt: kształt 1319">
              <a:extLst>
                <a:ext uri="{FF2B5EF4-FFF2-40B4-BE49-F238E27FC236}">
                  <a16:creationId xmlns:a16="http://schemas.microsoft.com/office/drawing/2014/main" id="{541D8C60-2D2B-AF5B-B923-E7B9C8526ED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65293" y="6724410"/>
              <a:ext cx="138898" cy="213628"/>
            </a:xfrm>
            <a:custGeom>
              <a:avLst/>
              <a:gdLst>
                <a:gd name="connsiteX0" fmla="*/ 960 w 138898"/>
                <a:gd name="connsiteY0" fmla="*/ 199732 h 213628"/>
                <a:gd name="connsiteX1" fmla="*/ 77 w 138898"/>
                <a:gd name="connsiteY1" fmla="*/ 204926 h 213628"/>
                <a:gd name="connsiteX2" fmla="*/ 8316 w 138898"/>
                <a:gd name="connsiteY2" fmla="*/ 213692 h 213628"/>
                <a:gd name="connsiteX3" fmla="*/ 18616 w 138898"/>
                <a:gd name="connsiteY3" fmla="*/ 206874 h 213628"/>
                <a:gd name="connsiteX4" fmla="*/ 37450 w 138898"/>
                <a:gd name="connsiteY4" fmla="*/ 125384 h 213628"/>
                <a:gd name="connsiteX5" fmla="*/ 66583 w 138898"/>
                <a:gd name="connsiteY5" fmla="*/ 147136 h 213628"/>
                <a:gd name="connsiteX6" fmla="*/ 138975 w 138898"/>
                <a:gd name="connsiteY6" fmla="*/ 52983 h 213628"/>
                <a:gd name="connsiteX7" fmla="*/ 98071 w 138898"/>
                <a:gd name="connsiteY7" fmla="*/ 63 h 213628"/>
                <a:gd name="connsiteX8" fmla="*/ 29799 w 138898"/>
                <a:gd name="connsiteY8" fmla="*/ 72139 h 213628"/>
                <a:gd name="connsiteX9" fmla="*/ 960 w 138898"/>
                <a:gd name="connsiteY9" fmla="*/ 199732 h 213628"/>
                <a:gd name="connsiteX10" fmla="*/ 66289 w 138898"/>
                <a:gd name="connsiteY10" fmla="*/ 139993 h 213628"/>
                <a:gd name="connsiteX11" fmla="*/ 40981 w 138898"/>
                <a:gd name="connsiteY11" fmla="*/ 111098 h 213628"/>
                <a:gd name="connsiteX12" fmla="*/ 43335 w 138898"/>
                <a:gd name="connsiteY12" fmla="*/ 99086 h 213628"/>
                <a:gd name="connsiteX13" fmla="*/ 60992 w 138898"/>
                <a:gd name="connsiteY13" fmla="*/ 38049 h 213628"/>
                <a:gd name="connsiteX14" fmla="*/ 97482 w 138898"/>
                <a:gd name="connsiteY14" fmla="*/ 7206 h 213628"/>
                <a:gd name="connsiteX15" fmla="*/ 117787 w 138898"/>
                <a:gd name="connsiteY15" fmla="*/ 39023 h 213628"/>
                <a:gd name="connsiteX16" fmla="*/ 101308 w 138898"/>
                <a:gd name="connsiteY16" fmla="*/ 109150 h 213628"/>
                <a:gd name="connsiteX17" fmla="*/ 66289 w 138898"/>
                <a:gd name="connsiteY17" fmla="*/ 139993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98" h="213628">
                  <a:moveTo>
                    <a:pt x="960" y="199732"/>
                  </a:moveTo>
                  <a:cubicBezTo>
                    <a:pt x="77" y="203628"/>
                    <a:pt x="77" y="204277"/>
                    <a:pt x="77" y="204926"/>
                  </a:cubicBezTo>
                  <a:cubicBezTo>
                    <a:pt x="77" y="209796"/>
                    <a:pt x="3314" y="213692"/>
                    <a:pt x="8316" y="213692"/>
                  </a:cubicBezTo>
                  <a:cubicBezTo>
                    <a:pt x="14496" y="213692"/>
                    <a:pt x="18028" y="207848"/>
                    <a:pt x="18616" y="206874"/>
                  </a:cubicBezTo>
                  <a:cubicBezTo>
                    <a:pt x="20088" y="203952"/>
                    <a:pt x="29504" y="160447"/>
                    <a:pt x="37450" y="125384"/>
                  </a:cubicBezTo>
                  <a:cubicBezTo>
                    <a:pt x="43335" y="138370"/>
                    <a:pt x="52752" y="147136"/>
                    <a:pt x="66583" y="147136"/>
                  </a:cubicBezTo>
                  <a:cubicBezTo>
                    <a:pt x="101014" y="147136"/>
                    <a:pt x="138975" y="101358"/>
                    <a:pt x="138975" y="52983"/>
                  </a:cubicBezTo>
                  <a:cubicBezTo>
                    <a:pt x="138975" y="18569"/>
                    <a:pt x="119553" y="63"/>
                    <a:pt x="98071" y="63"/>
                  </a:cubicBezTo>
                  <a:cubicBezTo>
                    <a:pt x="69526" y="63"/>
                    <a:pt x="38627" y="32530"/>
                    <a:pt x="29799" y="72139"/>
                  </a:cubicBezTo>
                  <a:lnTo>
                    <a:pt x="960" y="199732"/>
                  </a:lnTo>
                  <a:close/>
                  <a:moveTo>
                    <a:pt x="66289" y="139993"/>
                  </a:moveTo>
                  <a:cubicBezTo>
                    <a:pt x="45690" y="139993"/>
                    <a:pt x="40981" y="114020"/>
                    <a:pt x="40981" y="111098"/>
                  </a:cubicBezTo>
                  <a:cubicBezTo>
                    <a:pt x="40981" y="109800"/>
                    <a:pt x="42453" y="103306"/>
                    <a:pt x="43335" y="99086"/>
                  </a:cubicBezTo>
                  <a:cubicBezTo>
                    <a:pt x="51575" y="62723"/>
                    <a:pt x="54518" y="51035"/>
                    <a:pt x="60992" y="38049"/>
                  </a:cubicBezTo>
                  <a:cubicBezTo>
                    <a:pt x="73646" y="14348"/>
                    <a:pt x="88360" y="7206"/>
                    <a:pt x="97482" y="7206"/>
                  </a:cubicBezTo>
                  <a:cubicBezTo>
                    <a:pt x="108371" y="7206"/>
                    <a:pt x="117787" y="16621"/>
                    <a:pt x="117787" y="39023"/>
                  </a:cubicBezTo>
                  <a:cubicBezTo>
                    <a:pt x="117787" y="56879"/>
                    <a:pt x="109253" y="93242"/>
                    <a:pt x="101308" y="109150"/>
                  </a:cubicBezTo>
                  <a:cubicBezTo>
                    <a:pt x="91597" y="129604"/>
                    <a:pt x="77472" y="139993"/>
                    <a:pt x="66289" y="13999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1" name="Dowolny kształt: kształt 1320">
              <a:extLst>
                <a:ext uri="{FF2B5EF4-FFF2-40B4-BE49-F238E27FC236}">
                  <a16:creationId xmlns:a16="http://schemas.microsoft.com/office/drawing/2014/main" id="{8DC3316A-F076-1444-61FA-FD573609EF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432300" y="6528819"/>
              <a:ext cx="53558" cy="227037"/>
            </a:xfrm>
            <a:custGeom>
              <a:avLst/>
              <a:gdLst>
                <a:gd name="connsiteX0" fmla="*/ 49520 w 53558"/>
                <a:gd name="connsiteY0" fmla="*/ 58 h 227037"/>
                <a:gd name="connsiteX1" fmla="*/ 82 w 53558"/>
                <a:gd name="connsiteY1" fmla="*/ 113463 h 227037"/>
                <a:gd name="connsiteX2" fmla="*/ 49520 w 53558"/>
                <a:gd name="connsiteY2" fmla="*/ 227096 h 227037"/>
                <a:gd name="connsiteX3" fmla="*/ 53640 w 53558"/>
                <a:gd name="connsiteY3" fmla="*/ 224368 h 227037"/>
                <a:gd name="connsiteX4" fmla="*/ 51580 w 53558"/>
                <a:gd name="connsiteY4" fmla="*/ 220959 h 227037"/>
                <a:gd name="connsiteX5" fmla="*/ 14089 w 53558"/>
                <a:gd name="connsiteY5" fmla="*/ 113690 h 227037"/>
                <a:gd name="connsiteX6" fmla="*/ 52198 w 53558"/>
                <a:gd name="connsiteY6" fmla="*/ 5512 h 227037"/>
                <a:gd name="connsiteX7" fmla="*/ 53640 w 53558"/>
                <a:gd name="connsiteY7" fmla="*/ 2785 h 227037"/>
                <a:gd name="connsiteX8" fmla="*/ 49520 w 53558"/>
                <a:gd name="connsiteY8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58" h="227037">
                  <a:moveTo>
                    <a:pt x="49520" y="58"/>
                  </a:moveTo>
                  <a:cubicBezTo>
                    <a:pt x="10382" y="30512"/>
                    <a:pt x="82" y="78692"/>
                    <a:pt x="82" y="113463"/>
                  </a:cubicBezTo>
                  <a:cubicBezTo>
                    <a:pt x="82" y="145508"/>
                    <a:pt x="8734" y="195279"/>
                    <a:pt x="49520" y="227096"/>
                  </a:cubicBezTo>
                  <a:cubicBezTo>
                    <a:pt x="51168" y="227096"/>
                    <a:pt x="53640" y="227096"/>
                    <a:pt x="53640" y="224368"/>
                  </a:cubicBezTo>
                  <a:cubicBezTo>
                    <a:pt x="53640" y="223005"/>
                    <a:pt x="53022" y="222550"/>
                    <a:pt x="51580" y="220959"/>
                  </a:cubicBezTo>
                  <a:cubicBezTo>
                    <a:pt x="24183" y="193688"/>
                    <a:pt x="14089" y="155053"/>
                    <a:pt x="14089" y="113690"/>
                  </a:cubicBezTo>
                  <a:cubicBezTo>
                    <a:pt x="14089" y="52329"/>
                    <a:pt x="35307" y="22330"/>
                    <a:pt x="52198" y="5512"/>
                  </a:cubicBezTo>
                  <a:cubicBezTo>
                    <a:pt x="53022" y="4603"/>
                    <a:pt x="53640" y="3922"/>
                    <a:pt x="53640" y="2785"/>
                  </a:cubicBezTo>
                  <a:cubicBezTo>
                    <a:pt x="53640" y="58"/>
                    <a:pt x="51168" y="58"/>
                    <a:pt x="49520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2" name="Dowolny kształt: kształt 1321">
              <a:extLst>
                <a:ext uri="{FF2B5EF4-FFF2-40B4-BE49-F238E27FC236}">
                  <a16:creationId xmlns:a16="http://schemas.microsoft.com/office/drawing/2014/main" id="{D43435FD-AB15-B712-7218-580C92DE58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14786" y="6544046"/>
              <a:ext cx="183540" cy="155221"/>
            </a:xfrm>
            <a:custGeom>
              <a:avLst/>
              <a:gdLst>
                <a:gd name="connsiteX0" fmla="*/ 157670 w 183540"/>
                <a:gd name="connsiteY0" fmla="*/ 24830 h 155221"/>
                <a:gd name="connsiteX1" fmla="*/ 179506 w 183540"/>
                <a:gd name="connsiteY1" fmla="*/ 8240 h 155221"/>
                <a:gd name="connsiteX2" fmla="*/ 183625 w 183540"/>
                <a:gd name="connsiteY2" fmla="*/ 3240 h 155221"/>
                <a:gd name="connsiteX3" fmla="*/ 180536 w 183540"/>
                <a:gd name="connsiteY3" fmla="*/ 58 h 155221"/>
                <a:gd name="connsiteX4" fmla="*/ 159112 w 183540"/>
                <a:gd name="connsiteY4" fmla="*/ 967 h 155221"/>
                <a:gd name="connsiteX5" fmla="*/ 137277 w 183540"/>
                <a:gd name="connsiteY5" fmla="*/ 58 h 155221"/>
                <a:gd name="connsiteX6" fmla="*/ 133157 w 183540"/>
                <a:gd name="connsiteY6" fmla="*/ 5058 h 155221"/>
                <a:gd name="connsiteX7" fmla="*/ 137689 w 183540"/>
                <a:gd name="connsiteY7" fmla="*/ 8240 h 155221"/>
                <a:gd name="connsiteX8" fmla="*/ 150872 w 183540"/>
                <a:gd name="connsiteY8" fmla="*/ 17557 h 155221"/>
                <a:gd name="connsiteX9" fmla="*/ 150048 w 183540"/>
                <a:gd name="connsiteY9" fmla="*/ 23012 h 155221"/>
                <a:gd name="connsiteX10" fmla="*/ 127595 w 183540"/>
                <a:gd name="connsiteY10" fmla="*/ 122099 h 155221"/>
                <a:gd name="connsiteX11" fmla="*/ 75273 w 183540"/>
                <a:gd name="connsiteY11" fmla="*/ 3922 h 155221"/>
                <a:gd name="connsiteX12" fmla="*/ 68269 w 183540"/>
                <a:gd name="connsiteY12" fmla="*/ 58 h 155221"/>
                <a:gd name="connsiteX13" fmla="*/ 40048 w 183540"/>
                <a:gd name="connsiteY13" fmla="*/ 58 h 155221"/>
                <a:gd name="connsiteX14" fmla="*/ 33456 w 183540"/>
                <a:gd name="connsiteY14" fmla="*/ 5058 h 155221"/>
                <a:gd name="connsiteX15" fmla="*/ 40254 w 183540"/>
                <a:gd name="connsiteY15" fmla="*/ 8240 h 155221"/>
                <a:gd name="connsiteX16" fmla="*/ 53437 w 183540"/>
                <a:gd name="connsiteY16" fmla="*/ 9376 h 155221"/>
                <a:gd name="connsiteX17" fmla="*/ 25834 w 183540"/>
                <a:gd name="connsiteY17" fmla="*/ 130963 h 155221"/>
                <a:gd name="connsiteX18" fmla="*/ 4411 w 183540"/>
                <a:gd name="connsiteY18" fmla="*/ 147098 h 155221"/>
                <a:gd name="connsiteX19" fmla="*/ 85 w 183540"/>
                <a:gd name="connsiteY19" fmla="*/ 151871 h 155221"/>
                <a:gd name="connsiteX20" fmla="*/ 3175 w 183540"/>
                <a:gd name="connsiteY20" fmla="*/ 155280 h 155221"/>
                <a:gd name="connsiteX21" fmla="*/ 24598 w 183540"/>
                <a:gd name="connsiteY21" fmla="*/ 154371 h 155221"/>
                <a:gd name="connsiteX22" fmla="*/ 46434 w 183540"/>
                <a:gd name="connsiteY22" fmla="*/ 155280 h 155221"/>
                <a:gd name="connsiteX23" fmla="*/ 50553 w 183540"/>
                <a:gd name="connsiteY23" fmla="*/ 150507 h 155221"/>
                <a:gd name="connsiteX24" fmla="*/ 45816 w 183540"/>
                <a:gd name="connsiteY24" fmla="*/ 147098 h 155221"/>
                <a:gd name="connsiteX25" fmla="*/ 32838 w 183540"/>
                <a:gd name="connsiteY25" fmla="*/ 137553 h 155221"/>
                <a:gd name="connsiteX26" fmla="*/ 33662 w 183540"/>
                <a:gd name="connsiteY26" fmla="*/ 131872 h 155221"/>
                <a:gd name="connsiteX27" fmla="*/ 60029 w 183540"/>
                <a:gd name="connsiteY27" fmla="*/ 15512 h 155221"/>
                <a:gd name="connsiteX28" fmla="*/ 120179 w 183540"/>
                <a:gd name="connsiteY28" fmla="*/ 151416 h 155221"/>
                <a:gd name="connsiteX29" fmla="*/ 124711 w 183540"/>
                <a:gd name="connsiteY29" fmla="*/ 155280 h 155221"/>
                <a:gd name="connsiteX30" fmla="*/ 129037 w 183540"/>
                <a:gd name="connsiteY30" fmla="*/ 150507 h 155221"/>
                <a:gd name="connsiteX31" fmla="*/ 157670 w 183540"/>
                <a:gd name="connsiteY31" fmla="*/ 24830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40" h="155221">
                  <a:moveTo>
                    <a:pt x="157670" y="24830"/>
                  </a:moveTo>
                  <a:cubicBezTo>
                    <a:pt x="159730" y="16194"/>
                    <a:pt x="163026" y="8694"/>
                    <a:pt x="179506" y="8240"/>
                  </a:cubicBezTo>
                  <a:cubicBezTo>
                    <a:pt x="180536" y="8240"/>
                    <a:pt x="183625" y="8012"/>
                    <a:pt x="183625" y="3240"/>
                  </a:cubicBezTo>
                  <a:cubicBezTo>
                    <a:pt x="183625" y="1876"/>
                    <a:pt x="182596" y="58"/>
                    <a:pt x="180536" y="58"/>
                  </a:cubicBezTo>
                  <a:cubicBezTo>
                    <a:pt x="173738" y="58"/>
                    <a:pt x="166116" y="967"/>
                    <a:pt x="159112" y="967"/>
                  </a:cubicBezTo>
                  <a:cubicBezTo>
                    <a:pt x="154168" y="967"/>
                    <a:pt x="142221" y="58"/>
                    <a:pt x="137277" y="58"/>
                  </a:cubicBezTo>
                  <a:cubicBezTo>
                    <a:pt x="136247" y="58"/>
                    <a:pt x="133157" y="58"/>
                    <a:pt x="133157" y="5058"/>
                  </a:cubicBezTo>
                  <a:cubicBezTo>
                    <a:pt x="133157" y="8012"/>
                    <a:pt x="135835" y="8240"/>
                    <a:pt x="137689" y="8240"/>
                  </a:cubicBezTo>
                  <a:cubicBezTo>
                    <a:pt x="147371" y="8467"/>
                    <a:pt x="150872" y="11876"/>
                    <a:pt x="150872" y="17557"/>
                  </a:cubicBezTo>
                  <a:cubicBezTo>
                    <a:pt x="150872" y="19376"/>
                    <a:pt x="150666" y="20512"/>
                    <a:pt x="150048" y="23012"/>
                  </a:cubicBezTo>
                  <a:lnTo>
                    <a:pt x="127595" y="122099"/>
                  </a:lnTo>
                  <a:lnTo>
                    <a:pt x="75273" y="3922"/>
                  </a:lnTo>
                  <a:cubicBezTo>
                    <a:pt x="73625" y="58"/>
                    <a:pt x="73213" y="58"/>
                    <a:pt x="68269" y="58"/>
                  </a:cubicBezTo>
                  <a:lnTo>
                    <a:pt x="40048" y="58"/>
                  </a:lnTo>
                  <a:cubicBezTo>
                    <a:pt x="36134" y="58"/>
                    <a:pt x="33456" y="58"/>
                    <a:pt x="33456" y="5058"/>
                  </a:cubicBezTo>
                  <a:cubicBezTo>
                    <a:pt x="33456" y="8240"/>
                    <a:pt x="35928" y="8240"/>
                    <a:pt x="40254" y="8240"/>
                  </a:cubicBezTo>
                  <a:cubicBezTo>
                    <a:pt x="44580" y="8240"/>
                    <a:pt x="49111" y="8467"/>
                    <a:pt x="53437" y="9376"/>
                  </a:cubicBezTo>
                  <a:lnTo>
                    <a:pt x="25834" y="130963"/>
                  </a:lnTo>
                  <a:cubicBezTo>
                    <a:pt x="23980" y="139599"/>
                    <a:pt x="20478" y="146417"/>
                    <a:pt x="4411" y="147098"/>
                  </a:cubicBezTo>
                  <a:cubicBezTo>
                    <a:pt x="2969" y="147098"/>
                    <a:pt x="85" y="147326"/>
                    <a:pt x="85" y="151871"/>
                  </a:cubicBezTo>
                  <a:cubicBezTo>
                    <a:pt x="85" y="154371"/>
                    <a:pt x="1733" y="155280"/>
                    <a:pt x="3175" y="155280"/>
                  </a:cubicBezTo>
                  <a:cubicBezTo>
                    <a:pt x="9973" y="155280"/>
                    <a:pt x="17594" y="154371"/>
                    <a:pt x="24598" y="154371"/>
                  </a:cubicBezTo>
                  <a:cubicBezTo>
                    <a:pt x="29542" y="154371"/>
                    <a:pt x="41490" y="155280"/>
                    <a:pt x="46434" y="155280"/>
                  </a:cubicBezTo>
                  <a:cubicBezTo>
                    <a:pt x="48494" y="155280"/>
                    <a:pt x="50553" y="154144"/>
                    <a:pt x="50553" y="150507"/>
                  </a:cubicBezTo>
                  <a:cubicBezTo>
                    <a:pt x="50553" y="147326"/>
                    <a:pt x="48082" y="147098"/>
                    <a:pt x="45816" y="147098"/>
                  </a:cubicBezTo>
                  <a:cubicBezTo>
                    <a:pt x="32838" y="146644"/>
                    <a:pt x="32838" y="140735"/>
                    <a:pt x="32838" y="137553"/>
                  </a:cubicBezTo>
                  <a:cubicBezTo>
                    <a:pt x="32838" y="136644"/>
                    <a:pt x="32838" y="135508"/>
                    <a:pt x="33662" y="131872"/>
                  </a:cubicBezTo>
                  <a:lnTo>
                    <a:pt x="60029" y="15512"/>
                  </a:lnTo>
                  <a:lnTo>
                    <a:pt x="120179" y="151416"/>
                  </a:lnTo>
                  <a:cubicBezTo>
                    <a:pt x="121827" y="155053"/>
                    <a:pt x="122651" y="155280"/>
                    <a:pt x="124711" y="155280"/>
                  </a:cubicBezTo>
                  <a:cubicBezTo>
                    <a:pt x="128007" y="155280"/>
                    <a:pt x="128007" y="154598"/>
                    <a:pt x="129037" y="150507"/>
                  </a:cubicBezTo>
                  <a:lnTo>
                    <a:pt x="157670" y="2483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3" name="Dowolny kształt: kształt 1322">
              <a:extLst>
                <a:ext uri="{FF2B5EF4-FFF2-40B4-BE49-F238E27FC236}">
                  <a16:creationId xmlns:a16="http://schemas.microsoft.com/office/drawing/2014/main" id="{E158BF6F-EE9B-B438-4C3E-1F94A33052E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23686" y="6528819"/>
              <a:ext cx="53352" cy="227037"/>
            </a:xfrm>
            <a:custGeom>
              <a:avLst/>
              <a:gdLst>
                <a:gd name="connsiteX0" fmla="*/ 4006 w 53352"/>
                <a:gd name="connsiteY0" fmla="*/ 58 h 227037"/>
                <a:gd name="connsiteX1" fmla="*/ 92 w 53352"/>
                <a:gd name="connsiteY1" fmla="*/ 2785 h 227037"/>
                <a:gd name="connsiteX2" fmla="*/ 1946 w 53352"/>
                <a:gd name="connsiteY2" fmla="*/ 6194 h 227037"/>
                <a:gd name="connsiteX3" fmla="*/ 39437 w 53352"/>
                <a:gd name="connsiteY3" fmla="*/ 113463 h 227037"/>
                <a:gd name="connsiteX4" fmla="*/ 3800 w 53352"/>
                <a:gd name="connsiteY4" fmla="*/ 219141 h 227037"/>
                <a:gd name="connsiteX5" fmla="*/ 92 w 53352"/>
                <a:gd name="connsiteY5" fmla="*/ 224368 h 227037"/>
                <a:gd name="connsiteX6" fmla="*/ 2770 w 53352"/>
                <a:gd name="connsiteY6" fmla="*/ 227096 h 227037"/>
                <a:gd name="connsiteX7" fmla="*/ 38407 w 53352"/>
                <a:gd name="connsiteY7" fmla="*/ 183688 h 227037"/>
                <a:gd name="connsiteX8" fmla="*/ 53444 w 53352"/>
                <a:gd name="connsiteY8" fmla="*/ 113690 h 227037"/>
                <a:gd name="connsiteX9" fmla="*/ 4006 w 53352"/>
                <a:gd name="connsiteY9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2" h="227037">
                  <a:moveTo>
                    <a:pt x="4006" y="58"/>
                  </a:moveTo>
                  <a:cubicBezTo>
                    <a:pt x="2564" y="58"/>
                    <a:pt x="92" y="58"/>
                    <a:pt x="92" y="2785"/>
                  </a:cubicBezTo>
                  <a:cubicBezTo>
                    <a:pt x="92" y="3922"/>
                    <a:pt x="710" y="4603"/>
                    <a:pt x="1946" y="6194"/>
                  </a:cubicBezTo>
                  <a:cubicBezTo>
                    <a:pt x="19661" y="24148"/>
                    <a:pt x="39437" y="54829"/>
                    <a:pt x="39437" y="113463"/>
                  </a:cubicBezTo>
                  <a:cubicBezTo>
                    <a:pt x="39437" y="160962"/>
                    <a:pt x="26047" y="196869"/>
                    <a:pt x="3800" y="219141"/>
                  </a:cubicBezTo>
                  <a:cubicBezTo>
                    <a:pt x="298" y="223005"/>
                    <a:pt x="92" y="223232"/>
                    <a:pt x="92" y="224368"/>
                  </a:cubicBezTo>
                  <a:cubicBezTo>
                    <a:pt x="92" y="225505"/>
                    <a:pt x="710" y="227096"/>
                    <a:pt x="2770" y="227096"/>
                  </a:cubicBezTo>
                  <a:cubicBezTo>
                    <a:pt x="5242" y="227096"/>
                    <a:pt x="24811" y="212096"/>
                    <a:pt x="38407" y="183688"/>
                  </a:cubicBezTo>
                  <a:cubicBezTo>
                    <a:pt x="47471" y="164825"/>
                    <a:pt x="53444" y="140280"/>
                    <a:pt x="53444" y="113690"/>
                  </a:cubicBezTo>
                  <a:cubicBezTo>
                    <a:pt x="53444" y="81646"/>
                    <a:pt x="44793" y="31875"/>
                    <a:pt x="4006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4" name="Dowolny kształt: kształt 1323">
              <a:extLst>
                <a:ext uri="{FF2B5EF4-FFF2-40B4-BE49-F238E27FC236}">
                  <a16:creationId xmlns:a16="http://schemas.microsoft.com/office/drawing/2014/main" id="{5A58C97C-9D0F-B1F8-F43F-002D8C6C79E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21588" y="6805855"/>
              <a:ext cx="92285" cy="162267"/>
            </a:xfrm>
            <a:custGeom>
              <a:avLst/>
              <a:gdLst>
                <a:gd name="connsiteX0" fmla="*/ 92367 w 92285"/>
                <a:gd name="connsiteY0" fmla="*/ 49383 h 162267"/>
                <a:gd name="connsiteX1" fmla="*/ 63940 w 92285"/>
                <a:gd name="connsiteY1" fmla="*/ 66 h 162267"/>
                <a:gd name="connsiteX2" fmla="*/ 82 w 92285"/>
                <a:gd name="connsiteY2" fmla="*/ 113017 h 162267"/>
                <a:gd name="connsiteX3" fmla="*/ 28509 w 92285"/>
                <a:gd name="connsiteY3" fmla="*/ 162333 h 162267"/>
                <a:gd name="connsiteX4" fmla="*/ 92367 w 92285"/>
                <a:gd name="connsiteY4" fmla="*/ 49383 h 162267"/>
                <a:gd name="connsiteX5" fmla="*/ 23359 w 92285"/>
                <a:gd name="connsiteY5" fmla="*/ 77109 h 162267"/>
                <a:gd name="connsiteX6" fmla="*/ 63734 w 92285"/>
                <a:gd name="connsiteY6" fmla="*/ 6430 h 162267"/>
                <a:gd name="connsiteX7" fmla="*/ 76918 w 92285"/>
                <a:gd name="connsiteY7" fmla="*/ 35974 h 162267"/>
                <a:gd name="connsiteX8" fmla="*/ 70944 w 92285"/>
                <a:gd name="connsiteY8" fmla="*/ 77109 h 162267"/>
                <a:gd name="connsiteX9" fmla="*/ 23359 w 92285"/>
                <a:gd name="connsiteY9" fmla="*/ 77109 h 162267"/>
                <a:gd name="connsiteX10" fmla="*/ 69090 w 92285"/>
                <a:gd name="connsiteY10" fmla="*/ 85291 h 162267"/>
                <a:gd name="connsiteX11" fmla="*/ 52404 w 92285"/>
                <a:gd name="connsiteY11" fmla="*/ 133471 h 162267"/>
                <a:gd name="connsiteX12" fmla="*/ 28715 w 92285"/>
                <a:gd name="connsiteY12" fmla="*/ 155970 h 162267"/>
                <a:gd name="connsiteX13" fmla="*/ 15531 w 92285"/>
                <a:gd name="connsiteY13" fmla="*/ 126425 h 162267"/>
                <a:gd name="connsiteX14" fmla="*/ 21505 w 92285"/>
                <a:gd name="connsiteY14" fmla="*/ 85291 h 162267"/>
                <a:gd name="connsiteX15" fmla="*/ 69090 w 92285"/>
                <a:gd name="connsiteY15" fmla="*/ 85291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285" h="162267">
                  <a:moveTo>
                    <a:pt x="92367" y="49383"/>
                  </a:moveTo>
                  <a:cubicBezTo>
                    <a:pt x="92367" y="25520"/>
                    <a:pt x="84127" y="66"/>
                    <a:pt x="63940" y="66"/>
                  </a:cubicBezTo>
                  <a:cubicBezTo>
                    <a:pt x="33041" y="66"/>
                    <a:pt x="82" y="60973"/>
                    <a:pt x="82" y="113017"/>
                  </a:cubicBezTo>
                  <a:cubicBezTo>
                    <a:pt x="82" y="140061"/>
                    <a:pt x="9558" y="162333"/>
                    <a:pt x="28509" y="162333"/>
                  </a:cubicBezTo>
                  <a:cubicBezTo>
                    <a:pt x="59820" y="162333"/>
                    <a:pt x="92367" y="100290"/>
                    <a:pt x="92367" y="49383"/>
                  </a:cubicBezTo>
                  <a:close/>
                  <a:moveTo>
                    <a:pt x="23359" y="77109"/>
                  </a:moveTo>
                  <a:cubicBezTo>
                    <a:pt x="33865" y="28020"/>
                    <a:pt x="51580" y="6430"/>
                    <a:pt x="63734" y="6430"/>
                  </a:cubicBezTo>
                  <a:cubicBezTo>
                    <a:pt x="76918" y="6430"/>
                    <a:pt x="76918" y="31656"/>
                    <a:pt x="76918" y="35974"/>
                  </a:cubicBezTo>
                  <a:cubicBezTo>
                    <a:pt x="76918" y="44837"/>
                    <a:pt x="75270" y="58019"/>
                    <a:pt x="70944" y="77109"/>
                  </a:cubicBezTo>
                  <a:lnTo>
                    <a:pt x="23359" y="77109"/>
                  </a:lnTo>
                  <a:close/>
                  <a:moveTo>
                    <a:pt x="69090" y="85291"/>
                  </a:moveTo>
                  <a:cubicBezTo>
                    <a:pt x="63322" y="110062"/>
                    <a:pt x="58584" y="122335"/>
                    <a:pt x="52404" y="133471"/>
                  </a:cubicBezTo>
                  <a:cubicBezTo>
                    <a:pt x="46019" y="145288"/>
                    <a:pt x="37779" y="155970"/>
                    <a:pt x="28715" y="155970"/>
                  </a:cubicBezTo>
                  <a:cubicBezTo>
                    <a:pt x="17385" y="155970"/>
                    <a:pt x="15531" y="138698"/>
                    <a:pt x="15531" y="126425"/>
                  </a:cubicBezTo>
                  <a:cubicBezTo>
                    <a:pt x="15531" y="111426"/>
                    <a:pt x="19445" y="93699"/>
                    <a:pt x="21505" y="85291"/>
                  </a:cubicBezTo>
                  <a:lnTo>
                    <a:pt x="69090" y="8529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5" name="Dowolny kształt: kształt 1324">
              <a:extLst>
                <a:ext uri="{FF2B5EF4-FFF2-40B4-BE49-F238E27FC236}">
                  <a16:creationId xmlns:a16="http://schemas.microsoft.com/office/drawing/2014/main" id="{138D6FED-9E1A-500A-572B-1070CC7975D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41044" y="6833498"/>
              <a:ext cx="34430" cy="97074"/>
            </a:xfrm>
            <a:custGeom>
              <a:avLst/>
              <a:gdLst>
                <a:gd name="connsiteX0" fmla="*/ 34526 w 34430"/>
                <a:gd name="connsiteY0" fmla="*/ 34153 h 97074"/>
                <a:gd name="connsiteX1" fmla="*/ 15692 w 34430"/>
                <a:gd name="connsiteY1" fmla="*/ 63 h 97074"/>
                <a:gd name="connsiteX2" fmla="*/ 96 w 34430"/>
                <a:gd name="connsiteY2" fmla="*/ 17270 h 97074"/>
                <a:gd name="connsiteX3" fmla="*/ 15692 w 34430"/>
                <a:gd name="connsiteY3" fmla="*/ 34478 h 97074"/>
                <a:gd name="connsiteX4" fmla="*/ 25992 w 34430"/>
                <a:gd name="connsiteY4" fmla="*/ 30257 h 97074"/>
                <a:gd name="connsiteX5" fmla="*/ 27463 w 34430"/>
                <a:gd name="connsiteY5" fmla="*/ 29283 h 97074"/>
                <a:gd name="connsiteX6" fmla="*/ 28052 w 34430"/>
                <a:gd name="connsiteY6" fmla="*/ 34153 h 97074"/>
                <a:gd name="connsiteX7" fmla="*/ 8041 w 34430"/>
                <a:gd name="connsiteY7" fmla="*/ 88372 h 97074"/>
                <a:gd name="connsiteX8" fmla="*/ 4804 w 34430"/>
                <a:gd name="connsiteY8" fmla="*/ 93566 h 97074"/>
                <a:gd name="connsiteX9" fmla="*/ 7747 w 34430"/>
                <a:gd name="connsiteY9" fmla="*/ 97138 h 97074"/>
                <a:gd name="connsiteX10" fmla="*/ 34526 w 34430"/>
                <a:gd name="connsiteY10" fmla="*/ 34153 h 9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0" h="97074">
                  <a:moveTo>
                    <a:pt x="34526" y="34153"/>
                  </a:moveTo>
                  <a:cubicBezTo>
                    <a:pt x="34526" y="12725"/>
                    <a:pt x="27169" y="63"/>
                    <a:pt x="15692" y="63"/>
                  </a:cubicBezTo>
                  <a:cubicBezTo>
                    <a:pt x="5981" y="63"/>
                    <a:pt x="96" y="8180"/>
                    <a:pt x="96" y="17270"/>
                  </a:cubicBezTo>
                  <a:cubicBezTo>
                    <a:pt x="96" y="26036"/>
                    <a:pt x="5981" y="34478"/>
                    <a:pt x="15692" y="34478"/>
                  </a:cubicBezTo>
                  <a:cubicBezTo>
                    <a:pt x="19224" y="34478"/>
                    <a:pt x="23049" y="33179"/>
                    <a:pt x="25992" y="30257"/>
                  </a:cubicBezTo>
                  <a:cubicBezTo>
                    <a:pt x="26875" y="29608"/>
                    <a:pt x="27169" y="29283"/>
                    <a:pt x="27463" y="29283"/>
                  </a:cubicBezTo>
                  <a:cubicBezTo>
                    <a:pt x="27758" y="29283"/>
                    <a:pt x="28052" y="29608"/>
                    <a:pt x="28052" y="34153"/>
                  </a:cubicBezTo>
                  <a:cubicBezTo>
                    <a:pt x="28052" y="58178"/>
                    <a:pt x="17752" y="77658"/>
                    <a:pt x="8041" y="88372"/>
                  </a:cubicBezTo>
                  <a:cubicBezTo>
                    <a:pt x="4804" y="91943"/>
                    <a:pt x="4804" y="92592"/>
                    <a:pt x="4804" y="93566"/>
                  </a:cubicBezTo>
                  <a:cubicBezTo>
                    <a:pt x="4804" y="95839"/>
                    <a:pt x="6275" y="97138"/>
                    <a:pt x="7747" y="97138"/>
                  </a:cubicBezTo>
                  <a:cubicBezTo>
                    <a:pt x="10984" y="97138"/>
                    <a:pt x="34526" y="72139"/>
                    <a:pt x="34526" y="3415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6" name="Dowolny kształt: kształt 1325">
              <a:extLst>
                <a:ext uri="{FF2B5EF4-FFF2-40B4-BE49-F238E27FC236}">
                  <a16:creationId xmlns:a16="http://schemas.microsoft.com/office/drawing/2014/main" id="{84288E65-9631-6253-30EC-E095E96CEB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31263" y="6650712"/>
              <a:ext cx="31487" cy="34414"/>
            </a:xfrm>
            <a:custGeom>
              <a:avLst/>
              <a:gdLst>
                <a:gd name="connsiteX0" fmla="*/ 31590 w 31487"/>
                <a:gd name="connsiteY0" fmla="*/ 17270 h 34414"/>
                <a:gd name="connsiteX1" fmla="*/ 15993 w 31487"/>
                <a:gd name="connsiteY1" fmla="*/ 63 h 34414"/>
                <a:gd name="connsiteX2" fmla="*/ 102 w 31487"/>
                <a:gd name="connsiteY2" fmla="*/ 17270 h 34414"/>
                <a:gd name="connsiteX3" fmla="*/ 15699 w 31487"/>
                <a:gd name="connsiteY3" fmla="*/ 34478 h 34414"/>
                <a:gd name="connsiteX4" fmla="*/ 31590 w 31487"/>
                <a:gd name="connsiteY4" fmla="*/ 17270 h 3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87" h="34414">
                  <a:moveTo>
                    <a:pt x="31590" y="17270"/>
                  </a:moveTo>
                  <a:cubicBezTo>
                    <a:pt x="31590" y="8504"/>
                    <a:pt x="24821" y="63"/>
                    <a:pt x="15993" y="63"/>
                  </a:cubicBezTo>
                  <a:cubicBezTo>
                    <a:pt x="5988" y="63"/>
                    <a:pt x="102" y="9154"/>
                    <a:pt x="102" y="17270"/>
                  </a:cubicBezTo>
                  <a:cubicBezTo>
                    <a:pt x="102" y="26036"/>
                    <a:pt x="6870" y="34478"/>
                    <a:pt x="15699" y="34478"/>
                  </a:cubicBezTo>
                  <a:cubicBezTo>
                    <a:pt x="25704" y="34478"/>
                    <a:pt x="31590" y="25387"/>
                    <a:pt x="31590" y="17270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7" name="Dowolny kształt: kształt 1326">
              <a:extLst>
                <a:ext uri="{FF2B5EF4-FFF2-40B4-BE49-F238E27FC236}">
                  <a16:creationId xmlns:a16="http://schemas.microsoft.com/office/drawing/2014/main" id="{8E7A6D4D-860A-3CEF-5075-E27B5626966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55353" y="6724410"/>
              <a:ext cx="138898" cy="213628"/>
            </a:xfrm>
            <a:custGeom>
              <a:avLst/>
              <a:gdLst>
                <a:gd name="connsiteX0" fmla="*/ 983 w 138898"/>
                <a:gd name="connsiteY0" fmla="*/ 199732 h 213628"/>
                <a:gd name="connsiteX1" fmla="*/ 100 w 138898"/>
                <a:gd name="connsiteY1" fmla="*/ 204926 h 213628"/>
                <a:gd name="connsiteX2" fmla="*/ 8340 w 138898"/>
                <a:gd name="connsiteY2" fmla="*/ 213692 h 213628"/>
                <a:gd name="connsiteX3" fmla="*/ 18640 w 138898"/>
                <a:gd name="connsiteY3" fmla="*/ 206874 h 213628"/>
                <a:gd name="connsiteX4" fmla="*/ 37473 w 138898"/>
                <a:gd name="connsiteY4" fmla="*/ 125384 h 213628"/>
                <a:gd name="connsiteX5" fmla="*/ 66607 w 138898"/>
                <a:gd name="connsiteY5" fmla="*/ 147136 h 213628"/>
                <a:gd name="connsiteX6" fmla="*/ 138999 w 138898"/>
                <a:gd name="connsiteY6" fmla="*/ 52983 h 213628"/>
                <a:gd name="connsiteX7" fmla="*/ 98094 w 138898"/>
                <a:gd name="connsiteY7" fmla="*/ 63 h 213628"/>
                <a:gd name="connsiteX8" fmla="*/ 29822 w 138898"/>
                <a:gd name="connsiteY8" fmla="*/ 72139 h 213628"/>
                <a:gd name="connsiteX9" fmla="*/ 983 w 138898"/>
                <a:gd name="connsiteY9" fmla="*/ 199732 h 213628"/>
                <a:gd name="connsiteX10" fmla="*/ 66312 w 138898"/>
                <a:gd name="connsiteY10" fmla="*/ 139993 h 213628"/>
                <a:gd name="connsiteX11" fmla="*/ 41005 w 138898"/>
                <a:gd name="connsiteY11" fmla="*/ 111098 h 213628"/>
                <a:gd name="connsiteX12" fmla="*/ 43359 w 138898"/>
                <a:gd name="connsiteY12" fmla="*/ 99086 h 213628"/>
                <a:gd name="connsiteX13" fmla="*/ 61015 w 138898"/>
                <a:gd name="connsiteY13" fmla="*/ 38049 h 213628"/>
                <a:gd name="connsiteX14" fmla="*/ 97506 w 138898"/>
                <a:gd name="connsiteY14" fmla="*/ 7206 h 213628"/>
                <a:gd name="connsiteX15" fmla="*/ 117811 w 138898"/>
                <a:gd name="connsiteY15" fmla="*/ 39023 h 213628"/>
                <a:gd name="connsiteX16" fmla="*/ 101331 w 138898"/>
                <a:gd name="connsiteY16" fmla="*/ 109150 h 213628"/>
                <a:gd name="connsiteX17" fmla="*/ 66312 w 138898"/>
                <a:gd name="connsiteY17" fmla="*/ 139993 h 21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98" h="213628">
                  <a:moveTo>
                    <a:pt x="983" y="199732"/>
                  </a:moveTo>
                  <a:cubicBezTo>
                    <a:pt x="100" y="203628"/>
                    <a:pt x="100" y="204277"/>
                    <a:pt x="100" y="204926"/>
                  </a:cubicBezTo>
                  <a:cubicBezTo>
                    <a:pt x="100" y="209796"/>
                    <a:pt x="3337" y="213692"/>
                    <a:pt x="8340" y="213692"/>
                  </a:cubicBezTo>
                  <a:cubicBezTo>
                    <a:pt x="14520" y="213692"/>
                    <a:pt x="18051" y="207848"/>
                    <a:pt x="18640" y="206874"/>
                  </a:cubicBezTo>
                  <a:cubicBezTo>
                    <a:pt x="20111" y="203952"/>
                    <a:pt x="29528" y="160447"/>
                    <a:pt x="37473" y="125384"/>
                  </a:cubicBezTo>
                  <a:cubicBezTo>
                    <a:pt x="43359" y="138370"/>
                    <a:pt x="52776" y="147136"/>
                    <a:pt x="66607" y="147136"/>
                  </a:cubicBezTo>
                  <a:cubicBezTo>
                    <a:pt x="101037" y="147136"/>
                    <a:pt x="138999" y="101358"/>
                    <a:pt x="138999" y="52983"/>
                  </a:cubicBezTo>
                  <a:cubicBezTo>
                    <a:pt x="138999" y="18569"/>
                    <a:pt x="119577" y="63"/>
                    <a:pt x="98094" y="63"/>
                  </a:cubicBezTo>
                  <a:cubicBezTo>
                    <a:pt x="69549" y="63"/>
                    <a:pt x="38650" y="32530"/>
                    <a:pt x="29822" y="72139"/>
                  </a:cubicBezTo>
                  <a:lnTo>
                    <a:pt x="983" y="199732"/>
                  </a:lnTo>
                  <a:close/>
                  <a:moveTo>
                    <a:pt x="66312" y="139993"/>
                  </a:moveTo>
                  <a:cubicBezTo>
                    <a:pt x="45713" y="139993"/>
                    <a:pt x="41005" y="114020"/>
                    <a:pt x="41005" y="111098"/>
                  </a:cubicBezTo>
                  <a:cubicBezTo>
                    <a:pt x="41005" y="109800"/>
                    <a:pt x="42476" y="103306"/>
                    <a:pt x="43359" y="99086"/>
                  </a:cubicBezTo>
                  <a:cubicBezTo>
                    <a:pt x="51599" y="62723"/>
                    <a:pt x="54541" y="51035"/>
                    <a:pt x="61015" y="38049"/>
                  </a:cubicBezTo>
                  <a:cubicBezTo>
                    <a:pt x="73669" y="14348"/>
                    <a:pt x="88383" y="7206"/>
                    <a:pt x="97506" y="7206"/>
                  </a:cubicBezTo>
                  <a:cubicBezTo>
                    <a:pt x="108394" y="7206"/>
                    <a:pt x="117811" y="16621"/>
                    <a:pt x="117811" y="39023"/>
                  </a:cubicBezTo>
                  <a:cubicBezTo>
                    <a:pt x="117811" y="56879"/>
                    <a:pt x="109277" y="93242"/>
                    <a:pt x="101331" y="109150"/>
                  </a:cubicBezTo>
                  <a:cubicBezTo>
                    <a:pt x="91620" y="129604"/>
                    <a:pt x="77495" y="139993"/>
                    <a:pt x="66312" y="139993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8" name="Dowolny kształt: kształt 1327">
              <a:extLst>
                <a:ext uri="{FF2B5EF4-FFF2-40B4-BE49-F238E27FC236}">
                  <a16:creationId xmlns:a16="http://schemas.microsoft.com/office/drawing/2014/main" id="{4E5A95A9-FD97-B38D-FD88-D717ABC0B7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122360" y="6528819"/>
              <a:ext cx="53558" cy="227037"/>
            </a:xfrm>
            <a:custGeom>
              <a:avLst/>
              <a:gdLst>
                <a:gd name="connsiteX0" fmla="*/ 49544 w 53558"/>
                <a:gd name="connsiteY0" fmla="*/ 58 h 227037"/>
                <a:gd name="connsiteX1" fmla="*/ 105 w 53558"/>
                <a:gd name="connsiteY1" fmla="*/ 113463 h 227037"/>
                <a:gd name="connsiteX2" fmla="*/ 49544 w 53558"/>
                <a:gd name="connsiteY2" fmla="*/ 227096 h 227037"/>
                <a:gd name="connsiteX3" fmla="*/ 53664 w 53558"/>
                <a:gd name="connsiteY3" fmla="*/ 224368 h 227037"/>
                <a:gd name="connsiteX4" fmla="*/ 51604 w 53558"/>
                <a:gd name="connsiteY4" fmla="*/ 220959 h 227037"/>
                <a:gd name="connsiteX5" fmla="*/ 14113 w 53558"/>
                <a:gd name="connsiteY5" fmla="*/ 113690 h 227037"/>
                <a:gd name="connsiteX6" fmla="*/ 52222 w 53558"/>
                <a:gd name="connsiteY6" fmla="*/ 5512 h 227037"/>
                <a:gd name="connsiteX7" fmla="*/ 53664 w 53558"/>
                <a:gd name="connsiteY7" fmla="*/ 2785 h 227037"/>
                <a:gd name="connsiteX8" fmla="*/ 49544 w 53558"/>
                <a:gd name="connsiteY8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58" h="227037">
                  <a:moveTo>
                    <a:pt x="49544" y="58"/>
                  </a:moveTo>
                  <a:cubicBezTo>
                    <a:pt x="10405" y="30512"/>
                    <a:pt x="105" y="78692"/>
                    <a:pt x="105" y="113463"/>
                  </a:cubicBezTo>
                  <a:cubicBezTo>
                    <a:pt x="105" y="145508"/>
                    <a:pt x="8757" y="195279"/>
                    <a:pt x="49544" y="227096"/>
                  </a:cubicBezTo>
                  <a:cubicBezTo>
                    <a:pt x="51192" y="227096"/>
                    <a:pt x="53664" y="227096"/>
                    <a:pt x="53664" y="224368"/>
                  </a:cubicBezTo>
                  <a:cubicBezTo>
                    <a:pt x="53664" y="223005"/>
                    <a:pt x="53046" y="222550"/>
                    <a:pt x="51604" y="220959"/>
                  </a:cubicBezTo>
                  <a:cubicBezTo>
                    <a:pt x="24207" y="193688"/>
                    <a:pt x="14113" y="155053"/>
                    <a:pt x="14113" y="113690"/>
                  </a:cubicBezTo>
                  <a:cubicBezTo>
                    <a:pt x="14113" y="52329"/>
                    <a:pt x="35330" y="22330"/>
                    <a:pt x="52222" y="5512"/>
                  </a:cubicBezTo>
                  <a:cubicBezTo>
                    <a:pt x="53046" y="4603"/>
                    <a:pt x="53664" y="3922"/>
                    <a:pt x="53664" y="2785"/>
                  </a:cubicBezTo>
                  <a:cubicBezTo>
                    <a:pt x="53664" y="58"/>
                    <a:pt x="51192" y="58"/>
                    <a:pt x="49544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9" name="Dowolny kształt: kształt 1328">
              <a:extLst>
                <a:ext uri="{FF2B5EF4-FFF2-40B4-BE49-F238E27FC236}">
                  <a16:creationId xmlns:a16="http://schemas.microsoft.com/office/drawing/2014/main" id="{5DF632EC-2F4D-4C80-C30D-9C2DB520300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04846" y="6544046"/>
              <a:ext cx="183540" cy="155221"/>
            </a:xfrm>
            <a:custGeom>
              <a:avLst/>
              <a:gdLst>
                <a:gd name="connsiteX0" fmla="*/ 157694 w 183540"/>
                <a:gd name="connsiteY0" fmla="*/ 24830 h 155221"/>
                <a:gd name="connsiteX1" fmla="*/ 179529 w 183540"/>
                <a:gd name="connsiteY1" fmla="*/ 8240 h 155221"/>
                <a:gd name="connsiteX2" fmla="*/ 183649 w 183540"/>
                <a:gd name="connsiteY2" fmla="*/ 3240 h 155221"/>
                <a:gd name="connsiteX3" fmla="*/ 180559 w 183540"/>
                <a:gd name="connsiteY3" fmla="*/ 58 h 155221"/>
                <a:gd name="connsiteX4" fmla="*/ 159136 w 183540"/>
                <a:gd name="connsiteY4" fmla="*/ 967 h 155221"/>
                <a:gd name="connsiteX5" fmla="*/ 137300 w 183540"/>
                <a:gd name="connsiteY5" fmla="*/ 58 h 155221"/>
                <a:gd name="connsiteX6" fmla="*/ 133180 w 183540"/>
                <a:gd name="connsiteY6" fmla="*/ 5058 h 155221"/>
                <a:gd name="connsiteX7" fmla="*/ 137712 w 183540"/>
                <a:gd name="connsiteY7" fmla="*/ 8240 h 155221"/>
                <a:gd name="connsiteX8" fmla="*/ 150896 w 183540"/>
                <a:gd name="connsiteY8" fmla="*/ 17557 h 155221"/>
                <a:gd name="connsiteX9" fmla="*/ 150072 w 183540"/>
                <a:gd name="connsiteY9" fmla="*/ 23012 h 155221"/>
                <a:gd name="connsiteX10" fmla="*/ 127619 w 183540"/>
                <a:gd name="connsiteY10" fmla="*/ 122099 h 155221"/>
                <a:gd name="connsiteX11" fmla="*/ 75296 w 183540"/>
                <a:gd name="connsiteY11" fmla="*/ 3922 h 155221"/>
                <a:gd name="connsiteX12" fmla="*/ 68292 w 183540"/>
                <a:gd name="connsiteY12" fmla="*/ 58 h 155221"/>
                <a:gd name="connsiteX13" fmla="*/ 40071 w 183540"/>
                <a:gd name="connsiteY13" fmla="*/ 58 h 155221"/>
                <a:gd name="connsiteX14" fmla="*/ 33479 w 183540"/>
                <a:gd name="connsiteY14" fmla="*/ 5058 h 155221"/>
                <a:gd name="connsiteX15" fmla="*/ 40277 w 183540"/>
                <a:gd name="connsiteY15" fmla="*/ 8240 h 155221"/>
                <a:gd name="connsiteX16" fmla="*/ 53461 w 183540"/>
                <a:gd name="connsiteY16" fmla="*/ 9376 h 155221"/>
                <a:gd name="connsiteX17" fmla="*/ 25858 w 183540"/>
                <a:gd name="connsiteY17" fmla="*/ 130963 h 155221"/>
                <a:gd name="connsiteX18" fmla="*/ 4434 w 183540"/>
                <a:gd name="connsiteY18" fmla="*/ 147098 h 155221"/>
                <a:gd name="connsiteX19" fmla="*/ 108 w 183540"/>
                <a:gd name="connsiteY19" fmla="*/ 151871 h 155221"/>
                <a:gd name="connsiteX20" fmla="*/ 3198 w 183540"/>
                <a:gd name="connsiteY20" fmla="*/ 155280 h 155221"/>
                <a:gd name="connsiteX21" fmla="*/ 24622 w 183540"/>
                <a:gd name="connsiteY21" fmla="*/ 154371 h 155221"/>
                <a:gd name="connsiteX22" fmla="*/ 46457 w 183540"/>
                <a:gd name="connsiteY22" fmla="*/ 155280 h 155221"/>
                <a:gd name="connsiteX23" fmla="*/ 50577 w 183540"/>
                <a:gd name="connsiteY23" fmla="*/ 150507 h 155221"/>
                <a:gd name="connsiteX24" fmla="*/ 45839 w 183540"/>
                <a:gd name="connsiteY24" fmla="*/ 147098 h 155221"/>
                <a:gd name="connsiteX25" fmla="*/ 32861 w 183540"/>
                <a:gd name="connsiteY25" fmla="*/ 137553 h 155221"/>
                <a:gd name="connsiteX26" fmla="*/ 33685 w 183540"/>
                <a:gd name="connsiteY26" fmla="*/ 131872 h 155221"/>
                <a:gd name="connsiteX27" fmla="*/ 60053 w 183540"/>
                <a:gd name="connsiteY27" fmla="*/ 15512 h 155221"/>
                <a:gd name="connsiteX28" fmla="*/ 120203 w 183540"/>
                <a:gd name="connsiteY28" fmla="*/ 151416 h 155221"/>
                <a:gd name="connsiteX29" fmla="*/ 124735 w 183540"/>
                <a:gd name="connsiteY29" fmla="*/ 155280 h 155221"/>
                <a:gd name="connsiteX30" fmla="*/ 129060 w 183540"/>
                <a:gd name="connsiteY30" fmla="*/ 150507 h 155221"/>
                <a:gd name="connsiteX31" fmla="*/ 157694 w 183540"/>
                <a:gd name="connsiteY31" fmla="*/ 24830 h 1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40" h="155221">
                  <a:moveTo>
                    <a:pt x="157694" y="24830"/>
                  </a:moveTo>
                  <a:cubicBezTo>
                    <a:pt x="159754" y="16194"/>
                    <a:pt x="163049" y="8694"/>
                    <a:pt x="179529" y="8240"/>
                  </a:cubicBezTo>
                  <a:cubicBezTo>
                    <a:pt x="180559" y="8240"/>
                    <a:pt x="183649" y="8012"/>
                    <a:pt x="183649" y="3240"/>
                  </a:cubicBezTo>
                  <a:cubicBezTo>
                    <a:pt x="183649" y="1876"/>
                    <a:pt x="182619" y="58"/>
                    <a:pt x="180559" y="58"/>
                  </a:cubicBezTo>
                  <a:cubicBezTo>
                    <a:pt x="173761" y="58"/>
                    <a:pt x="166139" y="967"/>
                    <a:pt x="159136" y="967"/>
                  </a:cubicBezTo>
                  <a:cubicBezTo>
                    <a:pt x="154192" y="967"/>
                    <a:pt x="142244" y="58"/>
                    <a:pt x="137300" y="58"/>
                  </a:cubicBezTo>
                  <a:cubicBezTo>
                    <a:pt x="136270" y="58"/>
                    <a:pt x="133180" y="58"/>
                    <a:pt x="133180" y="5058"/>
                  </a:cubicBezTo>
                  <a:cubicBezTo>
                    <a:pt x="133180" y="8012"/>
                    <a:pt x="135858" y="8240"/>
                    <a:pt x="137712" y="8240"/>
                  </a:cubicBezTo>
                  <a:cubicBezTo>
                    <a:pt x="147394" y="8467"/>
                    <a:pt x="150896" y="11876"/>
                    <a:pt x="150896" y="17557"/>
                  </a:cubicBezTo>
                  <a:cubicBezTo>
                    <a:pt x="150896" y="19376"/>
                    <a:pt x="150690" y="20512"/>
                    <a:pt x="150072" y="23012"/>
                  </a:cubicBezTo>
                  <a:lnTo>
                    <a:pt x="127619" y="122099"/>
                  </a:lnTo>
                  <a:lnTo>
                    <a:pt x="75296" y="3922"/>
                  </a:lnTo>
                  <a:cubicBezTo>
                    <a:pt x="73648" y="58"/>
                    <a:pt x="73236" y="58"/>
                    <a:pt x="68292" y="58"/>
                  </a:cubicBezTo>
                  <a:lnTo>
                    <a:pt x="40071" y="58"/>
                  </a:lnTo>
                  <a:cubicBezTo>
                    <a:pt x="36157" y="58"/>
                    <a:pt x="33479" y="58"/>
                    <a:pt x="33479" y="5058"/>
                  </a:cubicBezTo>
                  <a:cubicBezTo>
                    <a:pt x="33479" y="8240"/>
                    <a:pt x="35951" y="8240"/>
                    <a:pt x="40277" y="8240"/>
                  </a:cubicBezTo>
                  <a:cubicBezTo>
                    <a:pt x="44603" y="8240"/>
                    <a:pt x="49135" y="8467"/>
                    <a:pt x="53461" y="9376"/>
                  </a:cubicBezTo>
                  <a:lnTo>
                    <a:pt x="25858" y="130963"/>
                  </a:lnTo>
                  <a:cubicBezTo>
                    <a:pt x="24004" y="139599"/>
                    <a:pt x="20502" y="146417"/>
                    <a:pt x="4434" y="147098"/>
                  </a:cubicBezTo>
                  <a:cubicBezTo>
                    <a:pt x="2992" y="147098"/>
                    <a:pt x="108" y="147326"/>
                    <a:pt x="108" y="151871"/>
                  </a:cubicBezTo>
                  <a:cubicBezTo>
                    <a:pt x="108" y="154371"/>
                    <a:pt x="1756" y="155280"/>
                    <a:pt x="3198" y="155280"/>
                  </a:cubicBezTo>
                  <a:cubicBezTo>
                    <a:pt x="9996" y="155280"/>
                    <a:pt x="17618" y="154371"/>
                    <a:pt x="24622" y="154371"/>
                  </a:cubicBezTo>
                  <a:cubicBezTo>
                    <a:pt x="29565" y="154371"/>
                    <a:pt x="41513" y="155280"/>
                    <a:pt x="46457" y="155280"/>
                  </a:cubicBezTo>
                  <a:cubicBezTo>
                    <a:pt x="48517" y="155280"/>
                    <a:pt x="50577" y="154144"/>
                    <a:pt x="50577" y="150507"/>
                  </a:cubicBezTo>
                  <a:cubicBezTo>
                    <a:pt x="50577" y="147326"/>
                    <a:pt x="48105" y="147098"/>
                    <a:pt x="45839" y="147098"/>
                  </a:cubicBezTo>
                  <a:cubicBezTo>
                    <a:pt x="32861" y="146644"/>
                    <a:pt x="32861" y="140735"/>
                    <a:pt x="32861" y="137553"/>
                  </a:cubicBezTo>
                  <a:cubicBezTo>
                    <a:pt x="32861" y="136644"/>
                    <a:pt x="32861" y="135508"/>
                    <a:pt x="33685" y="131872"/>
                  </a:cubicBezTo>
                  <a:lnTo>
                    <a:pt x="60053" y="15512"/>
                  </a:lnTo>
                  <a:lnTo>
                    <a:pt x="120203" y="151416"/>
                  </a:lnTo>
                  <a:cubicBezTo>
                    <a:pt x="121851" y="155053"/>
                    <a:pt x="122675" y="155280"/>
                    <a:pt x="124735" y="155280"/>
                  </a:cubicBezTo>
                  <a:cubicBezTo>
                    <a:pt x="128031" y="155280"/>
                    <a:pt x="128031" y="154598"/>
                    <a:pt x="129060" y="150507"/>
                  </a:cubicBezTo>
                  <a:lnTo>
                    <a:pt x="157694" y="24830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0" name="Dowolny kształt: kształt 1329">
              <a:extLst>
                <a:ext uri="{FF2B5EF4-FFF2-40B4-BE49-F238E27FC236}">
                  <a16:creationId xmlns:a16="http://schemas.microsoft.com/office/drawing/2014/main" id="{AD677695-98D9-E934-7519-E548B2ECAB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413745" y="6528819"/>
              <a:ext cx="53352" cy="227037"/>
            </a:xfrm>
            <a:custGeom>
              <a:avLst/>
              <a:gdLst>
                <a:gd name="connsiteX0" fmla="*/ 4029 w 53352"/>
                <a:gd name="connsiteY0" fmla="*/ 58 h 227037"/>
                <a:gd name="connsiteX1" fmla="*/ 115 w 53352"/>
                <a:gd name="connsiteY1" fmla="*/ 2785 h 227037"/>
                <a:gd name="connsiteX2" fmla="*/ 1969 w 53352"/>
                <a:gd name="connsiteY2" fmla="*/ 6194 h 227037"/>
                <a:gd name="connsiteX3" fmla="*/ 39460 w 53352"/>
                <a:gd name="connsiteY3" fmla="*/ 113463 h 227037"/>
                <a:gd name="connsiteX4" fmla="*/ 3823 w 53352"/>
                <a:gd name="connsiteY4" fmla="*/ 219141 h 227037"/>
                <a:gd name="connsiteX5" fmla="*/ 115 w 53352"/>
                <a:gd name="connsiteY5" fmla="*/ 224368 h 227037"/>
                <a:gd name="connsiteX6" fmla="*/ 2793 w 53352"/>
                <a:gd name="connsiteY6" fmla="*/ 227096 h 227037"/>
                <a:gd name="connsiteX7" fmla="*/ 38430 w 53352"/>
                <a:gd name="connsiteY7" fmla="*/ 183688 h 227037"/>
                <a:gd name="connsiteX8" fmla="*/ 53468 w 53352"/>
                <a:gd name="connsiteY8" fmla="*/ 113690 h 227037"/>
                <a:gd name="connsiteX9" fmla="*/ 4029 w 53352"/>
                <a:gd name="connsiteY9" fmla="*/ 58 h 2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52" h="227037">
                  <a:moveTo>
                    <a:pt x="4029" y="58"/>
                  </a:moveTo>
                  <a:cubicBezTo>
                    <a:pt x="2587" y="58"/>
                    <a:pt x="115" y="58"/>
                    <a:pt x="115" y="2785"/>
                  </a:cubicBezTo>
                  <a:cubicBezTo>
                    <a:pt x="115" y="3922"/>
                    <a:pt x="733" y="4603"/>
                    <a:pt x="1969" y="6194"/>
                  </a:cubicBezTo>
                  <a:cubicBezTo>
                    <a:pt x="19685" y="24148"/>
                    <a:pt x="39460" y="54829"/>
                    <a:pt x="39460" y="113463"/>
                  </a:cubicBezTo>
                  <a:cubicBezTo>
                    <a:pt x="39460" y="160962"/>
                    <a:pt x="26071" y="196869"/>
                    <a:pt x="3823" y="219141"/>
                  </a:cubicBezTo>
                  <a:cubicBezTo>
                    <a:pt x="321" y="223005"/>
                    <a:pt x="115" y="223232"/>
                    <a:pt x="115" y="224368"/>
                  </a:cubicBezTo>
                  <a:cubicBezTo>
                    <a:pt x="115" y="225505"/>
                    <a:pt x="733" y="227096"/>
                    <a:pt x="2793" y="227096"/>
                  </a:cubicBezTo>
                  <a:cubicBezTo>
                    <a:pt x="5265" y="227096"/>
                    <a:pt x="24835" y="212096"/>
                    <a:pt x="38430" y="183688"/>
                  </a:cubicBezTo>
                  <a:cubicBezTo>
                    <a:pt x="47494" y="164825"/>
                    <a:pt x="53468" y="140280"/>
                    <a:pt x="53468" y="113690"/>
                  </a:cubicBezTo>
                  <a:cubicBezTo>
                    <a:pt x="53468" y="81646"/>
                    <a:pt x="44816" y="31875"/>
                    <a:pt x="4029" y="58"/>
                  </a:cubicBez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1" name="Dowolny kształt: kształt 1330">
              <a:extLst>
                <a:ext uri="{FF2B5EF4-FFF2-40B4-BE49-F238E27FC236}">
                  <a16:creationId xmlns:a16="http://schemas.microsoft.com/office/drawing/2014/main" id="{00077758-5D4C-3562-B4DF-5D72871D62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111648" y="6805855"/>
              <a:ext cx="92285" cy="162267"/>
            </a:xfrm>
            <a:custGeom>
              <a:avLst/>
              <a:gdLst>
                <a:gd name="connsiteX0" fmla="*/ 92390 w 92285"/>
                <a:gd name="connsiteY0" fmla="*/ 49383 h 162267"/>
                <a:gd name="connsiteX1" fmla="*/ 63963 w 92285"/>
                <a:gd name="connsiteY1" fmla="*/ 66 h 162267"/>
                <a:gd name="connsiteX2" fmla="*/ 105 w 92285"/>
                <a:gd name="connsiteY2" fmla="*/ 113017 h 162267"/>
                <a:gd name="connsiteX3" fmla="*/ 28532 w 92285"/>
                <a:gd name="connsiteY3" fmla="*/ 162333 h 162267"/>
                <a:gd name="connsiteX4" fmla="*/ 92390 w 92285"/>
                <a:gd name="connsiteY4" fmla="*/ 49383 h 162267"/>
                <a:gd name="connsiteX5" fmla="*/ 23383 w 92285"/>
                <a:gd name="connsiteY5" fmla="*/ 77109 h 162267"/>
                <a:gd name="connsiteX6" fmla="*/ 63757 w 92285"/>
                <a:gd name="connsiteY6" fmla="*/ 6430 h 162267"/>
                <a:gd name="connsiteX7" fmla="*/ 76941 w 92285"/>
                <a:gd name="connsiteY7" fmla="*/ 35974 h 162267"/>
                <a:gd name="connsiteX8" fmla="*/ 70967 w 92285"/>
                <a:gd name="connsiteY8" fmla="*/ 77109 h 162267"/>
                <a:gd name="connsiteX9" fmla="*/ 23383 w 92285"/>
                <a:gd name="connsiteY9" fmla="*/ 77109 h 162267"/>
                <a:gd name="connsiteX10" fmla="*/ 69113 w 92285"/>
                <a:gd name="connsiteY10" fmla="*/ 85291 h 162267"/>
                <a:gd name="connsiteX11" fmla="*/ 52428 w 92285"/>
                <a:gd name="connsiteY11" fmla="*/ 133471 h 162267"/>
                <a:gd name="connsiteX12" fmla="*/ 28738 w 92285"/>
                <a:gd name="connsiteY12" fmla="*/ 155970 h 162267"/>
                <a:gd name="connsiteX13" fmla="*/ 15555 w 92285"/>
                <a:gd name="connsiteY13" fmla="*/ 126425 h 162267"/>
                <a:gd name="connsiteX14" fmla="*/ 21529 w 92285"/>
                <a:gd name="connsiteY14" fmla="*/ 85291 h 162267"/>
                <a:gd name="connsiteX15" fmla="*/ 69113 w 92285"/>
                <a:gd name="connsiteY15" fmla="*/ 85291 h 16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285" h="162267">
                  <a:moveTo>
                    <a:pt x="92390" y="49383"/>
                  </a:moveTo>
                  <a:cubicBezTo>
                    <a:pt x="92390" y="25520"/>
                    <a:pt x="84151" y="66"/>
                    <a:pt x="63963" y="66"/>
                  </a:cubicBezTo>
                  <a:cubicBezTo>
                    <a:pt x="33064" y="66"/>
                    <a:pt x="105" y="60973"/>
                    <a:pt x="105" y="113017"/>
                  </a:cubicBezTo>
                  <a:cubicBezTo>
                    <a:pt x="105" y="140061"/>
                    <a:pt x="9581" y="162333"/>
                    <a:pt x="28532" y="162333"/>
                  </a:cubicBezTo>
                  <a:cubicBezTo>
                    <a:pt x="59843" y="162333"/>
                    <a:pt x="92390" y="100290"/>
                    <a:pt x="92390" y="49383"/>
                  </a:cubicBezTo>
                  <a:close/>
                  <a:moveTo>
                    <a:pt x="23383" y="77109"/>
                  </a:moveTo>
                  <a:cubicBezTo>
                    <a:pt x="33888" y="28020"/>
                    <a:pt x="51604" y="6430"/>
                    <a:pt x="63757" y="6430"/>
                  </a:cubicBezTo>
                  <a:cubicBezTo>
                    <a:pt x="76941" y="6430"/>
                    <a:pt x="76941" y="31656"/>
                    <a:pt x="76941" y="35974"/>
                  </a:cubicBezTo>
                  <a:cubicBezTo>
                    <a:pt x="76941" y="44837"/>
                    <a:pt x="75293" y="58019"/>
                    <a:pt x="70967" y="77109"/>
                  </a:cubicBezTo>
                  <a:lnTo>
                    <a:pt x="23383" y="77109"/>
                  </a:lnTo>
                  <a:close/>
                  <a:moveTo>
                    <a:pt x="69113" y="85291"/>
                  </a:moveTo>
                  <a:cubicBezTo>
                    <a:pt x="63345" y="110062"/>
                    <a:pt x="58607" y="122335"/>
                    <a:pt x="52428" y="133471"/>
                  </a:cubicBezTo>
                  <a:cubicBezTo>
                    <a:pt x="46042" y="145288"/>
                    <a:pt x="37802" y="155970"/>
                    <a:pt x="28738" y="155970"/>
                  </a:cubicBezTo>
                  <a:cubicBezTo>
                    <a:pt x="17409" y="155970"/>
                    <a:pt x="15555" y="138698"/>
                    <a:pt x="15555" y="126425"/>
                  </a:cubicBezTo>
                  <a:cubicBezTo>
                    <a:pt x="15555" y="111426"/>
                    <a:pt x="19469" y="93699"/>
                    <a:pt x="21529" y="85291"/>
                  </a:cubicBezTo>
                  <a:lnTo>
                    <a:pt x="69113" y="85291"/>
                  </a:lnTo>
                  <a:close/>
                </a:path>
              </a:pathLst>
            </a:custGeom>
            <a:solidFill>
              <a:srgbClr val="000000"/>
            </a:solidFill>
            <a:ln w="25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44" name="pole tekstowe 1343">
            <a:extLst>
              <a:ext uri="{FF2B5EF4-FFF2-40B4-BE49-F238E27FC236}">
                <a16:creationId xmlns:a16="http://schemas.microsoft.com/office/drawing/2014/main" id="{381C86AB-6AA1-0824-8AA9-7833600B6FC5}"/>
              </a:ext>
            </a:extLst>
          </p:cNvPr>
          <p:cNvSpPr txBox="1"/>
          <p:nvPr/>
        </p:nvSpPr>
        <p:spPr>
          <a:xfrm>
            <a:off x="5308700" y="4453892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Optimization</a:t>
            </a:r>
            <a:r>
              <a:rPr lang="pl-PL" sz="1600" b="1" dirty="0"/>
              <a:t> </a:t>
            </a:r>
            <a:r>
              <a:rPr lang="pl-PL" sz="1600" b="1" dirty="0" err="1"/>
              <a:t>over</a:t>
            </a:r>
            <a:r>
              <a:rPr lang="pl-PL" sz="1600" b="1" dirty="0"/>
              <a:t> </a:t>
            </a:r>
            <a:r>
              <a:rPr lang="pl-PL" sz="1600" b="1" i="1" dirty="0"/>
              <a:t>P</a:t>
            </a:r>
            <a:r>
              <a:rPr lang="pl-PL" sz="1600" b="1" i="1" baseline="-25000" dirty="0"/>
              <a:t>i</a:t>
            </a:r>
            <a:endParaRPr lang="pl-PL" sz="1600" b="1" i="1" dirty="0"/>
          </a:p>
        </p:txBody>
      </p:sp>
      <p:pic>
        <p:nvPicPr>
          <p:cNvPr id="1345" name="Picture 14">
            <a:extLst>
              <a:ext uri="{FF2B5EF4-FFF2-40B4-BE49-F238E27FC236}">
                <a16:creationId xmlns:a16="http://schemas.microsoft.com/office/drawing/2014/main" id="{AB658D33-2C01-F377-7216-06704719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79" y="5325860"/>
            <a:ext cx="1503767" cy="8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" name="pole tekstowe 1345">
            <a:extLst>
              <a:ext uri="{FF2B5EF4-FFF2-40B4-BE49-F238E27FC236}">
                <a16:creationId xmlns:a16="http://schemas.microsoft.com/office/drawing/2014/main" id="{F8889AB1-8653-E7E6-6E3C-8159F700F00C}"/>
              </a:ext>
            </a:extLst>
          </p:cNvPr>
          <p:cNvSpPr txBox="1"/>
          <p:nvPr/>
        </p:nvSpPr>
        <p:spPr>
          <a:xfrm>
            <a:off x="4759041" y="4776635"/>
            <a:ext cx="3155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 err="1"/>
              <a:t>contract</a:t>
            </a:r>
            <a:r>
              <a:rPr lang="pl-PL" sz="1400" dirty="0"/>
              <a:t> </a:t>
            </a:r>
            <a:r>
              <a:rPr lang="pl-PL" sz="1400" dirty="0" err="1"/>
              <a:t>all</a:t>
            </a:r>
            <a:r>
              <a:rPr lang="pl-PL" sz="1400" dirty="0"/>
              <a:t> the </a:t>
            </a:r>
            <a:r>
              <a:rPr lang="pl-PL" sz="1400" dirty="0" err="1"/>
              <a:t>indices</a:t>
            </a:r>
            <a:r>
              <a:rPr lang="pl-PL" sz="1400" dirty="0"/>
              <a:t> </a:t>
            </a:r>
            <a:r>
              <a:rPr lang="pl-PL" sz="1400" dirty="0" err="1"/>
              <a:t>apart</a:t>
            </a:r>
            <a:r>
              <a:rPr lang="pl-PL" sz="1400" dirty="0"/>
              <a:t> </a:t>
            </a:r>
          </a:p>
          <a:p>
            <a:pPr algn="ctr"/>
            <a:r>
              <a:rPr lang="pl-PL" sz="1400" dirty="0"/>
              <a:t>from the P</a:t>
            </a:r>
            <a:r>
              <a:rPr lang="pl-PL" sz="1400" baseline="-25000" dirty="0"/>
              <a:t>i </a:t>
            </a:r>
            <a:r>
              <a:rPr lang="pl-PL" sz="1400" dirty="0" err="1"/>
              <a:t>indices</a:t>
            </a:r>
            <a:r>
              <a:rPr lang="pl-PL" sz="1400" dirty="0"/>
              <a:t> and </a:t>
            </a:r>
            <a:r>
              <a:rPr lang="pl-PL" sz="1400" dirty="0" err="1"/>
              <a:t>solve</a:t>
            </a:r>
            <a:r>
              <a:rPr lang="pl-PL" sz="1400" dirty="0"/>
              <a:t>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36632E-BF66-68E6-A65C-C4626EA46134}"/>
              </a:ext>
            </a:extLst>
          </p:cNvPr>
          <p:cNvSpPr txBox="1"/>
          <p:nvPr/>
        </p:nvSpPr>
        <p:spPr>
          <a:xfrm>
            <a:off x="3379133" y="6334561"/>
            <a:ext cx="551981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err="1"/>
              <a:t>More</a:t>
            </a:r>
            <a:r>
              <a:rPr lang="pl-PL" sz="2000" dirty="0"/>
              <a:t> </a:t>
            </a:r>
            <a:r>
              <a:rPr lang="pl-PL" sz="2000" dirty="0" err="1"/>
              <a:t>details</a:t>
            </a:r>
            <a:r>
              <a:rPr lang="pl-PL" sz="2000" dirty="0"/>
              <a:t>: </a:t>
            </a:r>
            <a:r>
              <a:rPr lang="pl-PL" sz="2000" dirty="0" err="1"/>
              <a:t>see</a:t>
            </a:r>
            <a:r>
              <a:rPr lang="pl-PL" sz="2000" dirty="0"/>
              <a:t> the poster by </a:t>
            </a:r>
            <a:r>
              <a:rPr lang="pl-PL" sz="2000" b="1" dirty="0"/>
              <a:t>Piotr Dulian</a:t>
            </a:r>
            <a:endParaRPr lang="pl-PL" sz="2000" b="1" i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B4F33AC-3F8B-C1F4-5FBB-75C43BCCE5BC}"/>
              </a:ext>
            </a:extLst>
          </p:cNvPr>
          <p:cNvSpPr/>
          <p:nvPr/>
        </p:nvSpPr>
        <p:spPr>
          <a:xfrm>
            <a:off x="35496" y="3415257"/>
            <a:ext cx="419532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C389271-6FAC-ABFF-B413-9760F5DCE9AA}"/>
              </a:ext>
            </a:extLst>
          </p:cNvPr>
          <p:cNvSpPr/>
          <p:nvPr/>
        </p:nvSpPr>
        <p:spPr>
          <a:xfrm>
            <a:off x="1694895" y="3774576"/>
            <a:ext cx="89050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1CB7A31-83E1-B267-A0C1-5F4C98E1D3AA}"/>
              </a:ext>
            </a:extLst>
          </p:cNvPr>
          <p:cNvSpPr/>
          <p:nvPr/>
        </p:nvSpPr>
        <p:spPr>
          <a:xfrm>
            <a:off x="2859637" y="3746029"/>
            <a:ext cx="73002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1009DD0-3EFE-7DCB-A4CF-2D09B27AF0AA}"/>
              </a:ext>
            </a:extLst>
          </p:cNvPr>
          <p:cNvSpPr/>
          <p:nvPr/>
        </p:nvSpPr>
        <p:spPr>
          <a:xfrm>
            <a:off x="1946897" y="4929192"/>
            <a:ext cx="783064" cy="21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F2FEEBB-1A2D-D798-288C-7B50E946F8A3}"/>
              </a:ext>
            </a:extLst>
          </p:cNvPr>
          <p:cNvSpPr/>
          <p:nvPr/>
        </p:nvSpPr>
        <p:spPr>
          <a:xfrm>
            <a:off x="3047504" y="4944413"/>
            <a:ext cx="819446" cy="17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44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F85099-000F-31CC-48D3-E95A1E4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4A9781-61B9-288E-2A27-3800AE369D5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20184" y="1497131"/>
            <a:ext cx="5738986" cy="38482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BA79F-6FC0-E032-76AC-B4DD16CA1D7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54144" y="1900991"/>
            <a:ext cx="1390043" cy="1767773"/>
          </a:xfrm>
          <a:prstGeom prst="rect">
            <a:avLst/>
          </a:prstGeom>
        </p:spPr>
      </p:pic>
      <p:grpSp>
        <p:nvGrpSpPr>
          <p:cNvPr id="21" name="Grupa 2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5D2A00F2-4DE3-6A98-D24A-5EE8BE7973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7370" y="4375886"/>
            <a:ext cx="576774" cy="268027"/>
            <a:chOff x="3311517" y="5109782"/>
            <a:chExt cx="856174" cy="397864"/>
          </a:xfrm>
        </p:grpSpPr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AAF31-412C-3BDC-F609-9D47494D3B9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2975AC7-FC6E-562E-10AF-C06D348E57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547B584A-1666-5219-2081-6DD09BE67E1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6" name="Grafika 25">
            <a:extLst>
              <a:ext uri="{FF2B5EF4-FFF2-40B4-BE49-F238E27FC236}">
                <a16:creationId xmlns:a16="http://schemas.microsoft.com/office/drawing/2014/main" id="{EA146BEF-BE62-8DA4-AE23-242E79AB4E5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524328" y="1785062"/>
            <a:ext cx="1130647" cy="13881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A925334-0F18-0249-0BF2-6ACAF33808B1}"/>
              </a:ext>
            </a:extLst>
          </p:cNvPr>
          <p:cNvSpPr txBox="1"/>
          <p:nvPr/>
        </p:nvSpPr>
        <p:spPr>
          <a:xfrm>
            <a:off x="5652120" y="1428173"/>
            <a:ext cx="26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328D695-7BD6-FEC4-29F8-648364F92564}"/>
              </a:ext>
            </a:extLst>
          </p:cNvPr>
          <p:cNvSpPr txBox="1"/>
          <p:nvPr/>
        </p:nvSpPr>
        <p:spPr>
          <a:xfrm>
            <a:off x="953293" y="1413259"/>
            <a:ext cx="312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dephasing</a:t>
            </a:r>
            <a:endParaRPr lang="pl-PL" sz="1600" b="1" i="1" dirty="0"/>
          </a:p>
        </p:txBody>
      </p:sp>
      <p:grpSp>
        <p:nvGrpSpPr>
          <p:cNvPr id="39" name="Grupa 38" descr="\documentclass{article}&#10;\usepackage{amsmath}&#10;\pagestyle{empty}&#10;\begin{document}&#10;&#10;$\eta=0.85$&#10;&#10;&#10;\end{document}" title="IguanaTex Vector Display">
            <a:extLst>
              <a:ext uri="{FF2B5EF4-FFF2-40B4-BE49-F238E27FC236}">
                <a16:creationId xmlns:a16="http://schemas.microsoft.com/office/drawing/2014/main" id="{411B0CE1-EE1C-5800-3B72-3D70E5784E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40352" y="3243240"/>
            <a:ext cx="751081" cy="191708"/>
            <a:chOff x="4495831" y="4010241"/>
            <a:chExt cx="901751" cy="230165"/>
          </a:xfrm>
        </p:grpSpPr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3AB707FF-788F-852A-0077-7D5EDBD8ED0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95831" y="4068696"/>
              <a:ext cx="118174" cy="171710"/>
            </a:xfrm>
            <a:custGeom>
              <a:avLst/>
              <a:gdLst>
                <a:gd name="connsiteX0" fmla="*/ 116227 w 118174"/>
                <a:gd name="connsiteY0" fmla="*/ 43121 h 171710"/>
                <a:gd name="connsiteX1" fmla="*/ 118252 w 118174"/>
                <a:gd name="connsiteY1" fmla="*/ 27985 h 171710"/>
                <a:gd name="connsiteX2" fmla="*/ 89151 w 118174"/>
                <a:gd name="connsiteY2" fmla="*/ 63 h 171710"/>
                <a:gd name="connsiteX3" fmla="*/ 49928 w 118174"/>
                <a:gd name="connsiteY3" fmla="*/ 22766 h 171710"/>
                <a:gd name="connsiteX4" fmla="*/ 26647 w 118174"/>
                <a:gd name="connsiteY4" fmla="*/ 63 h 171710"/>
                <a:gd name="connsiteX5" fmla="*/ 7921 w 118174"/>
                <a:gd name="connsiteY5" fmla="*/ 14937 h 171710"/>
                <a:gd name="connsiteX6" fmla="*/ 77 w 118174"/>
                <a:gd name="connsiteY6" fmla="*/ 40250 h 171710"/>
                <a:gd name="connsiteX7" fmla="*/ 3113 w 118174"/>
                <a:gd name="connsiteY7" fmla="*/ 42860 h 171710"/>
                <a:gd name="connsiteX8" fmla="*/ 7415 w 118174"/>
                <a:gd name="connsiteY8" fmla="*/ 36858 h 171710"/>
                <a:gd name="connsiteX9" fmla="*/ 25888 w 118174"/>
                <a:gd name="connsiteY9" fmla="*/ 5804 h 171710"/>
                <a:gd name="connsiteX10" fmla="*/ 33733 w 118174"/>
                <a:gd name="connsiteY10" fmla="*/ 17808 h 171710"/>
                <a:gd name="connsiteX11" fmla="*/ 29684 w 118174"/>
                <a:gd name="connsiteY11" fmla="*/ 39729 h 171710"/>
                <a:gd name="connsiteX12" fmla="*/ 15007 w 118174"/>
                <a:gd name="connsiteY12" fmla="*/ 100010 h 171710"/>
                <a:gd name="connsiteX13" fmla="*/ 12729 w 118174"/>
                <a:gd name="connsiteY13" fmla="*/ 111231 h 171710"/>
                <a:gd name="connsiteX14" fmla="*/ 20068 w 118174"/>
                <a:gd name="connsiteY14" fmla="*/ 118277 h 171710"/>
                <a:gd name="connsiteX15" fmla="*/ 29431 w 118174"/>
                <a:gd name="connsiteY15" fmla="*/ 110970 h 171710"/>
                <a:gd name="connsiteX16" fmla="*/ 34239 w 118174"/>
                <a:gd name="connsiteY16" fmla="*/ 91659 h 171710"/>
                <a:gd name="connsiteX17" fmla="*/ 39806 w 118174"/>
                <a:gd name="connsiteY17" fmla="*/ 68173 h 171710"/>
                <a:gd name="connsiteX18" fmla="*/ 44108 w 118174"/>
                <a:gd name="connsiteY18" fmla="*/ 50689 h 171710"/>
                <a:gd name="connsiteX19" fmla="*/ 46891 w 118174"/>
                <a:gd name="connsiteY19" fmla="*/ 38946 h 171710"/>
                <a:gd name="connsiteX20" fmla="*/ 64099 w 118174"/>
                <a:gd name="connsiteY20" fmla="*/ 14937 h 171710"/>
                <a:gd name="connsiteX21" fmla="*/ 88392 w 118174"/>
                <a:gd name="connsiteY21" fmla="*/ 5804 h 171710"/>
                <a:gd name="connsiteX22" fmla="*/ 102056 w 118174"/>
                <a:gd name="connsiteY22" fmla="*/ 24071 h 171710"/>
                <a:gd name="connsiteX23" fmla="*/ 99526 w 118174"/>
                <a:gd name="connsiteY23" fmla="*/ 40511 h 171710"/>
                <a:gd name="connsiteX24" fmla="*/ 70678 w 118174"/>
                <a:gd name="connsiteY24" fmla="*/ 160553 h 171710"/>
                <a:gd name="connsiteX25" fmla="*/ 69919 w 118174"/>
                <a:gd name="connsiteY25" fmla="*/ 164728 h 171710"/>
                <a:gd name="connsiteX26" fmla="*/ 77004 w 118174"/>
                <a:gd name="connsiteY26" fmla="*/ 171774 h 171710"/>
                <a:gd name="connsiteX27" fmla="*/ 87379 w 118174"/>
                <a:gd name="connsiteY27" fmla="*/ 161335 h 171710"/>
                <a:gd name="connsiteX28" fmla="*/ 116227 w 118174"/>
                <a:gd name="connsiteY28" fmla="*/ 43121 h 17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174" h="171710">
                  <a:moveTo>
                    <a:pt x="116227" y="43121"/>
                  </a:moveTo>
                  <a:cubicBezTo>
                    <a:pt x="117492" y="38424"/>
                    <a:pt x="118252" y="35031"/>
                    <a:pt x="118252" y="27985"/>
                  </a:cubicBezTo>
                  <a:cubicBezTo>
                    <a:pt x="118252" y="11023"/>
                    <a:pt x="108130" y="63"/>
                    <a:pt x="89151" y="63"/>
                  </a:cubicBezTo>
                  <a:cubicBezTo>
                    <a:pt x="69160" y="63"/>
                    <a:pt x="56001" y="13633"/>
                    <a:pt x="49928" y="22766"/>
                  </a:cubicBezTo>
                  <a:cubicBezTo>
                    <a:pt x="48662" y="7892"/>
                    <a:pt x="38034" y="63"/>
                    <a:pt x="26647" y="63"/>
                  </a:cubicBezTo>
                  <a:cubicBezTo>
                    <a:pt x="15007" y="63"/>
                    <a:pt x="10199" y="10240"/>
                    <a:pt x="7921" y="14937"/>
                  </a:cubicBezTo>
                  <a:cubicBezTo>
                    <a:pt x="3366" y="23810"/>
                    <a:pt x="77" y="39468"/>
                    <a:pt x="77" y="40250"/>
                  </a:cubicBezTo>
                  <a:cubicBezTo>
                    <a:pt x="77" y="42860"/>
                    <a:pt x="2607" y="42860"/>
                    <a:pt x="3113" y="42860"/>
                  </a:cubicBezTo>
                  <a:cubicBezTo>
                    <a:pt x="5644" y="42860"/>
                    <a:pt x="5897" y="42599"/>
                    <a:pt x="7415" y="36858"/>
                  </a:cubicBezTo>
                  <a:cubicBezTo>
                    <a:pt x="11717" y="18330"/>
                    <a:pt x="16778" y="5804"/>
                    <a:pt x="25888" y="5804"/>
                  </a:cubicBezTo>
                  <a:cubicBezTo>
                    <a:pt x="30190" y="5804"/>
                    <a:pt x="33733" y="7892"/>
                    <a:pt x="33733" y="17808"/>
                  </a:cubicBezTo>
                  <a:cubicBezTo>
                    <a:pt x="33733" y="23288"/>
                    <a:pt x="32973" y="26159"/>
                    <a:pt x="29684" y="39729"/>
                  </a:cubicBezTo>
                  <a:lnTo>
                    <a:pt x="15007" y="100010"/>
                  </a:lnTo>
                  <a:cubicBezTo>
                    <a:pt x="14248" y="103924"/>
                    <a:pt x="12729" y="109926"/>
                    <a:pt x="12729" y="111231"/>
                  </a:cubicBezTo>
                  <a:cubicBezTo>
                    <a:pt x="12729" y="115929"/>
                    <a:pt x="16272" y="118277"/>
                    <a:pt x="20068" y="118277"/>
                  </a:cubicBezTo>
                  <a:cubicBezTo>
                    <a:pt x="23104" y="118277"/>
                    <a:pt x="27659" y="116189"/>
                    <a:pt x="29431" y="110970"/>
                  </a:cubicBezTo>
                  <a:cubicBezTo>
                    <a:pt x="29684" y="110448"/>
                    <a:pt x="32720" y="98183"/>
                    <a:pt x="34239" y="91659"/>
                  </a:cubicBezTo>
                  <a:lnTo>
                    <a:pt x="39806" y="68173"/>
                  </a:lnTo>
                  <a:cubicBezTo>
                    <a:pt x="41324" y="62432"/>
                    <a:pt x="42842" y="56691"/>
                    <a:pt x="44108" y="50689"/>
                  </a:cubicBezTo>
                  <a:cubicBezTo>
                    <a:pt x="44614" y="49123"/>
                    <a:pt x="46638" y="40511"/>
                    <a:pt x="46891" y="38946"/>
                  </a:cubicBezTo>
                  <a:cubicBezTo>
                    <a:pt x="47650" y="36597"/>
                    <a:pt x="55495" y="21983"/>
                    <a:pt x="64099" y="14937"/>
                  </a:cubicBezTo>
                  <a:cubicBezTo>
                    <a:pt x="69666" y="10762"/>
                    <a:pt x="77510" y="5804"/>
                    <a:pt x="88392" y="5804"/>
                  </a:cubicBezTo>
                  <a:cubicBezTo>
                    <a:pt x="99273" y="5804"/>
                    <a:pt x="102056" y="14676"/>
                    <a:pt x="102056" y="24071"/>
                  </a:cubicBezTo>
                  <a:cubicBezTo>
                    <a:pt x="102056" y="25376"/>
                    <a:pt x="102056" y="30073"/>
                    <a:pt x="99526" y="40511"/>
                  </a:cubicBezTo>
                  <a:lnTo>
                    <a:pt x="70678" y="160553"/>
                  </a:lnTo>
                  <a:cubicBezTo>
                    <a:pt x="69919" y="163684"/>
                    <a:pt x="69919" y="164206"/>
                    <a:pt x="69919" y="164728"/>
                  </a:cubicBezTo>
                  <a:cubicBezTo>
                    <a:pt x="69919" y="168642"/>
                    <a:pt x="72702" y="171774"/>
                    <a:pt x="77004" y="171774"/>
                  </a:cubicBezTo>
                  <a:cubicBezTo>
                    <a:pt x="84849" y="171774"/>
                    <a:pt x="86620" y="164206"/>
                    <a:pt x="87379" y="161335"/>
                  </a:cubicBezTo>
                  <a:lnTo>
                    <a:pt x="116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1FC559DD-E7E3-2064-BFC8-486AF05455D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707681" y="4088268"/>
              <a:ext cx="168278" cy="61064"/>
            </a:xfrm>
            <a:custGeom>
              <a:avLst/>
              <a:gdLst>
                <a:gd name="connsiteX0" fmla="*/ 159760 w 168278"/>
                <a:gd name="connsiteY0" fmla="*/ 10501 h 61064"/>
                <a:gd name="connsiteX1" fmla="*/ 168364 w 168278"/>
                <a:gd name="connsiteY1" fmla="*/ 5282 h 61064"/>
                <a:gd name="connsiteX2" fmla="*/ 160013 w 168278"/>
                <a:gd name="connsiteY2" fmla="*/ 63 h 61064"/>
                <a:gd name="connsiteX3" fmla="*/ 8435 w 168278"/>
                <a:gd name="connsiteY3" fmla="*/ 63 h 61064"/>
                <a:gd name="connsiteX4" fmla="*/ 85 w 168278"/>
                <a:gd name="connsiteY4" fmla="*/ 5282 h 61064"/>
                <a:gd name="connsiteX5" fmla="*/ 8689 w 168278"/>
                <a:gd name="connsiteY5" fmla="*/ 10501 h 61064"/>
                <a:gd name="connsiteX6" fmla="*/ 159760 w 168278"/>
                <a:gd name="connsiteY6" fmla="*/ 10501 h 61064"/>
                <a:gd name="connsiteX7" fmla="*/ 160013 w 168278"/>
                <a:gd name="connsiteY7" fmla="*/ 61127 h 61064"/>
                <a:gd name="connsiteX8" fmla="*/ 168364 w 168278"/>
                <a:gd name="connsiteY8" fmla="*/ 55908 h 61064"/>
                <a:gd name="connsiteX9" fmla="*/ 159760 w 168278"/>
                <a:gd name="connsiteY9" fmla="*/ 50689 h 61064"/>
                <a:gd name="connsiteX10" fmla="*/ 8689 w 168278"/>
                <a:gd name="connsiteY10" fmla="*/ 50689 h 61064"/>
                <a:gd name="connsiteX11" fmla="*/ 85 w 168278"/>
                <a:gd name="connsiteY11" fmla="*/ 55908 h 61064"/>
                <a:gd name="connsiteX12" fmla="*/ 8435 w 168278"/>
                <a:gd name="connsiteY12" fmla="*/ 61127 h 61064"/>
                <a:gd name="connsiteX13" fmla="*/ 160013 w 168278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760" y="10501"/>
                  </a:moveTo>
                  <a:cubicBezTo>
                    <a:pt x="163556" y="10501"/>
                    <a:pt x="168364" y="10501"/>
                    <a:pt x="168364" y="5282"/>
                  </a:cubicBezTo>
                  <a:cubicBezTo>
                    <a:pt x="168364" y="63"/>
                    <a:pt x="163556" y="63"/>
                    <a:pt x="160013" y="63"/>
                  </a:cubicBezTo>
                  <a:lnTo>
                    <a:pt x="8435" y="63"/>
                  </a:lnTo>
                  <a:cubicBezTo>
                    <a:pt x="4893" y="63"/>
                    <a:pt x="85" y="63"/>
                    <a:pt x="85" y="5282"/>
                  </a:cubicBezTo>
                  <a:cubicBezTo>
                    <a:pt x="85" y="10501"/>
                    <a:pt x="4893" y="10501"/>
                    <a:pt x="8689" y="10501"/>
                  </a:cubicBezTo>
                  <a:lnTo>
                    <a:pt x="159760" y="10501"/>
                  </a:lnTo>
                  <a:close/>
                  <a:moveTo>
                    <a:pt x="160013" y="61127"/>
                  </a:moveTo>
                  <a:cubicBezTo>
                    <a:pt x="163556" y="61127"/>
                    <a:pt x="168364" y="61127"/>
                    <a:pt x="168364" y="55908"/>
                  </a:cubicBezTo>
                  <a:cubicBezTo>
                    <a:pt x="168364" y="50689"/>
                    <a:pt x="163556" y="50689"/>
                    <a:pt x="159760" y="50689"/>
                  </a:cubicBezTo>
                  <a:lnTo>
                    <a:pt x="8689" y="50689"/>
                  </a:lnTo>
                  <a:cubicBezTo>
                    <a:pt x="4893" y="50689"/>
                    <a:pt x="85" y="50689"/>
                    <a:pt x="85" y="55908"/>
                  </a:cubicBezTo>
                  <a:cubicBezTo>
                    <a:pt x="85" y="61127"/>
                    <a:pt x="4893" y="61127"/>
                    <a:pt x="8435" y="61127"/>
                  </a:cubicBezTo>
                  <a:lnTo>
                    <a:pt x="160013" y="611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287FD75-2056-EF1F-6178-568A8837D64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70487" y="4010241"/>
              <a:ext cx="106534" cy="179539"/>
            </a:xfrm>
            <a:custGeom>
              <a:avLst/>
              <a:gdLst>
                <a:gd name="connsiteX0" fmla="*/ 106630 w 106534"/>
                <a:gd name="connsiteY0" fmla="*/ 90355 h 179539"/>
                <a:gd name="connsiteX1" fmla="*/ 96508 w 106534"/>
                <a:gd name="connsiteY1" fmla="*/ 29290 h 179539"/>
                <a:gd name="connsiteX2" fmla="*/ 53489 w 106534"/>
                <a:gd name="connsiteY2" fmla="*/ 63 h 179539"/>
                <a:gd name="connsiteX3" fmla="*/ 9458 w 106534"/>
                <a:gd name="connsiteY3" fmla="*/ 31117 h 179539"/>
                <a:gd name="connsiteX4" fmla="*/ 95 w 106534"/>
                <a:gd name="connsiteY4" fmla="*/ 90355 h 179539"/>
                <a:gd name="connsiteX5" fmla="*/ 11483 w 106534"/>
                <a:gd name="connsiteY5" fmla="*/ 153246 h 179539"/>
                <a:gd name="connsiteX6" fmla="*/ 53236 w 106534"/>
                <a:gd name="connsiteY6" fmla="*/ 179602 h 179539"/>
                <a:gd name="connsiteX7" fmla="*/ 97267 w 106534"/>
                <a:gd name="connsiteY7" fmla="*/ 149331 h 179539"/>
                <a:gd name="connsiteX8" fmla="*/ 106630 w 106534"/>
                <a:gd name="connsiteY8" fmla="*/ 90355 h 179539"/>
                <a:gd name="connsiteX9" fmla="*/ 53236 w 106534"/>
                <a:gd name="connsiteY9" fmla="*/ 173861 h 179539"/>
                <a:gd name="connsiteX10" fmla="*/ 23882 w 106534"/>
                <a:gd name="connsiteY10" fmla="*/ 142285 h 179539"/>
                <a:gd name="connsiteX11" fmla="*/ 21099 w 106534"/>
                <a:gd name="connsiteY11" fmla="*/ 87223 h 179539"/>
                <a:gd name="connsiteX12" fmla="*/ 23123 w 106534"/>
                <a:gd name="connsiteY12" fmla="*/ 39207 h 179539"/>
                <a:gd name="connsiteX13" fmla="*/ 53236 w 106534"/>
                <a:gd name="connsiteY13" fmla="*/ 5804 h 179539"/>
                <a:gd name="connsiteX14" fmla="*/ 83096 w 106534"/>
                <a:gd name="connsiteY14" fmla="*/ 36336 h 179539"/>
                <a:gd name="connsiteX15" fmla="*/ 85627 w 106534"/>
                <a:gd name="connsiteY15" fmla="*/ 87223 h 179539"/>
                <a:gd name="connsiteX16" fmla="*/ 82843 w 106534"/>
                <a:gd name="connsiteY16" fmla="*/ 141242 h 179539"/>
                <a:gd name="connsiteX17" fmla="*/ 53236 w 106534"/>
                <a:gd name="connsiteY17" fmla="*/ 173861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9539">
                  <a:moveTo>
                    <a:pt x="106630" y="90355"/>
                  </a:moveTo>
                  <a:cubicBezTo>
                    <a:pt x="106630" y="69478"/>
                    <a:pt x="105365" y="48601"/>
                    <a:pt x="96508" y="29290"/>
                  </a:cubicBezTo>
                  <a:cubicBezTo>
                    <a:pt x="84867" y="4238"/>
                    <a:pt x="64117" y="63"/>
                    <a:pt x="53489" y="63"/>
                  </a:cubicBezTo>
                  <a:cubicBezTo>
                    <a:pt x="38306" y="63"/>
                    <a:pt x="19833" y="6848"/>
                    <a:pt x="9458" y="31117"/>
                  </a:cubicBezTo>
                  <a:cubicBezTo>
                    <a:pt x="1361" y="49123"/>
                    <a:pt x="95" y="69478"/>
                    <a:pt x="95" y="90355"/>
                  </a:cubicBezTo>
                  <a:cubicBezTo>
                    <a:pt x="95" y="109926"/>
                    <a:pt x="1108" y="133413"/>
                    <a:pt x="11483" y="153246"/>
                  </a:cubicBezTo>
                  <a:cubicBezTo>
                    <a:pt x="22364" y="174383"/>
                    <a:pt x="40837" y="179602"/>
                    <a:pt x="53236" y="179602"/>
                  </a:cubicBezTo>
                  <a:cubicBezTo>
                    <a:pt x="66901" y="179602"/>
                    <a:pt x="86133" y="174122"/>
                    <a:pt x="97267" y="149331"/>
                  </a:cubicBezTo>
                  <a:cubicBezTo>
                    <a:pt x="105365" y="131325"/>
                    <a:pt x="106630" y="110970"/>
                    <a:pt x="106630" y="90355"/>
                  </a:cubicBezTo>
                  <a:close/>
                  <a:moveTo>
                    <a:pt x="53236" y="173861"/>
                  </a:moveTo>
                  <a:cubicBezTo>
                    <a:pt x="43367" y="173861"/>
                    <a:pt x="28437" y="167337"/>
                    <a:pt x="23882" y="142285"/>
                  </a:cubicBezTo>
                  <a:cubicBezTo>
                    <a:pt x="21099" y="126628"/>
                    <a:pt x="21099" y="102620"/>
                    <a:pt x="21099" y="87223"/>
                  </a:cubicBezTo>
                  <a:cubicBezTo>
                    <a:pt x="21099" y="70522"/>
                    <a:pt x="21099" y="53298"/>
                    <a:pt x="23123" y="39207"/>
                  </a:cubicBezTo>
                  <a:cubicBezTo>
                    <a:pt x="27931" y="8152"/>
                    <a:pt x="46910" y="5804"/>
                    <a:pt x="53236" y="5804"/>
                  </a:cubicBezTo>
                  <a:cubicBezTo>
                    <a:pt x="61587" y="5804"/>
                    <a:pt x="78288" y="10501"/>
                    <a:pt x="83096" y="36336"/>
                  </a:cubicBezTo>
                  <a:cubicBezTo>
                    <a:pt x="85627" y="50950"/>
                    <a:pt x="85627" y="70783"/>
                    <a:pt x="85627" y="87223"/>
                  </a:cubicBezTo>
                  <a:cubicBezTo>
                    <a:pt x="85627" y="106795"/>
                    <a:pt x="85627" y="124540"/>
                    <a:pt x="82843" y="141242"/>
                  </a:cubicBezTo>
                  <a:cubicBezTo>
                    <a:pt x="79047" y="166033"/>
                    <a:pt x="64623" y="173861"/>
                    <a:pt x="53236" y="173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13332A8-FED4-A4C8-BB72-63B92F126AB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08907" y="4156378"/>
              <a:ext cx="26823" cy="27661"/>
            </a:xfrm>
            <a:custGeom>
              <a:avLst/>
              <a:gdLst>
                <a:gd name="connsiteX0" fmla="*/ 26924 w 26823"/>
                <a:gd name="connsiteY0" fmla="*/ 13894 h 27661"/>
                <a:gd name="connsiteX1" fmla="*/ 13512 w 26823"/>
                <a:gd name="connsiteY1" fmla="*/ 63 h 27661"/>
                <a:gd name="connsiteX2" fmla="*/ 100 w 26823"/>
                <a:gd name="connsiteY2" fmla="*/ 13894 h 27661"/>
                <a:gd name="connsiteX3" fmla="*/ 13512 w 26823"/>
                <a:gd name="connsiteY3" fmla="*/ 27724 h 27661"/>
                <a:gd name="connsiteX4" fmla="*/ 26924 w 26823"/>
                <a:gd name="connsiteY4" fmla="*/ 13894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661">
                  <a:moveTo>
                    <a:pt x="26924" y="13894"/>
                  </a:moveTo>
                  <a:cubicBezTo>
                    <a:pt x="26924" y="6326"/>
                    <a:pt x="20850" y="63"/>
                    <a:pt x="13512" y="63"/>
                  </a:cubicBezTo>
                  <a:cubicBezTo>
                    <a:pt x="6173" y="63"/>
                    <a:pt x="100" y="6326"/>
                    <a:pt x="100" y="13894"/>
                  </a:cubicBezTo>
                  <a:cubicBezTo>
                    <a:pt x="100" y="21461"/>
                    <a:pt x="6173" y="27724"/>
                    <a:pt x="13512" y="27724"/>
                  </a:cubicBezTo>
                  <a:cubicBezTo>
                    <a:pt x="20850" y="27724"/>
                    <a:pt x="26924" y="21461"/>
                    <a:pt x="26924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F7ABB3B-448A-A4B3-5CB6-483FFE056EF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68064" y="4010241"/>
              <a:ext cx="105016" cy="179539"/>
            </a:xfrm>
            <a:custGeom>
              <a:avLst/>
              <a:gdLst>
                <a:gd name="connsiteX0" fmla="*/ 30722 w 105016"/>
                <a:gd name="connsiteY0" fmla="*/ 54603 h 179539"/>
                <a:gd name="connsiteX1" fmla="*/ 18070 w 105016"/>
                <a:gd name="connsiteY1" fmla="*/ 33466 h 179539"/>
                <a:gd name="connsiteX2" fmla="*/ 52485 w 105016"/>
                <a:gd name="connsiteY2" fmla="*/ 6587 h 179539"/>
                <a:gd name="connsiteX3" fmla="*/ 87153 w 105016"/>
                <a:gd name="connsiteY3" fmla="*/ 38946 h 179539"/>
                <a:gd name="connsiteX4" fmla="*/ 62101 w 105016"/>
                <a:gd name="connsiteY4" fmla="*/ 75480 h 179539"/>
                <a:gd name="connsiteX5" fmla="*/ 30722 w 105016"/>
                <a:gd name="connsiteY5" fmla="*/ 54603 h 179539"/>
                <a:gd name="connsiteX6" fmla="*/ 67668 w 105016"/>
                <a:gd name="connsiteY6" fmla="*/ 79394 h 179539"/>
                <a:gd name="connsiteX7" fmla="*/ 98287 w 105016"/>
                <a:gd name="connsiteY7" fmla="*/ 38946 h 179539"/>
                <a:gd name="connsiteX8" fmla="*/ 52738 w 105016"/>
                <a:gd name="connsiteY8" fmla="*/ 63 h 179539"/>
                <a:gd name="connsiteX9" fmla="*/ 6935 w 105016"/>
                <a:gd name="connsiteY9" fmla="*/ 43643 h 179539"/>
                <a:gd name="connsiteX10" fmla="*/ 18070 w 105016"/>
                <a:gd name="connsiteY10" fmla="*/ 72348 h 179539"/>
                <a:gd name="connsiteX11" fmla="*/ 36542 w 105016"/>
                <a:gd name="connsiteY11" fmla="*/ 86440 h 179539"/>
                <a:gd name="connsiteX12" fmla="*/ 103 w 105016"/>
                <a:gd name="connsiteY12" fmla="*/ 134457 h 179539"/>
                <a:gd name="connsiteX13" fmla="*/ 52485 w 105016"/>
                <a:gd name="connsiteY13" fmla="*/ 179602 h 179539"/>
                <a:gd name="connsiteX14" fmla="*/ 105119 w 105016"/>
                <a:gd name="connsiteY14" fmla="*/ 130020 h 179539"/>
                <a:gd name="connsiteX15" fmla="*/ 92720 w 105016"/>
                <a:gd name="connsiteY15" fmla="*/ 97922 h 179539"/>
                <a:gd name="connsiteX16" fmla="*/ 67668 w 105016"/>
                <a:gd name="connsiteY16" fmla="*/ 79394 h 179539"/>
                <a:gd name="connsiteX17" fmla="*/ 42363 w 105016"/>
                <a:gd name="connsiteY17" fmla="*/ 90355 h 179539"/>
                <a:gd name="connsiteX18" fmla="*/ 73488 w 105016"/>
                <a:gd name="connsiteY18" fmla="*/ 110709 h 179539"/>
                <a:gd name="connsiteX19" fmla="*/ 92467 w 105016"/>
                <a:gd name="connsiteY19" fmla="*/ 139415 h 179539"/>
                <a:gd name="connsiteX20" fmla="*/ 52738 w 105016"/>
                <a:gd name="connsiteY20" fmla="*/ 172296 h 179539"/>
                <a:gd name="connsiteX21" fmla="*/ 12756 w 105016"/>
                <a:gd name="connsiteY21" fmla="*/ 134457 h 179539"/>
                <a:gd name="connsiteX22" fmla="*/ 42363 w 105016"/>
                <a:gd name="connsiteY22" fmla="*/ 90355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79539">
                  <a:moveTo>
                    <a:pt x="30722" y="54603"/>
                  </a:moveTo>
                  <a:cubicBezTo>
                    <a:pt x="19082" y="46774"/>
                    <a:pt x="18070" y="37902"/>
                    <a:pt x="18070" y="33466"/>
                  </a:cubicBezTo>
                  <a:cubicBezTo>
                    <a:pt x="18070" y="17547"/>
                    <a:pt x="34518" y="6587"/>
                    <a:pt x="52485" y="6587"/>
                  </a:cubicBezTo>
                  <a:cubicBezTo>
                    <a:pt x="70957" y="6587"/>
                    <a:pt x="87153" y="20157"/>
                    <a:pt x="87153" y="38946"/>
                  </a:cubicBezTo>
                  <a:cubicBezTo>
                    <a:pt x="87153" y="53820"/>
                    <a:pt x="77284" y="66346"/>
                    <a:pt x="62101" y="75480"/>
                  </a:cubicBezTo>
                  <a:lnTo>
                    <a:pt x="30722" y="54603"/>
                  </a:lnTo>
                  <a:close/>
                  <a:moveTo>
                    <a:pt x="67668" y="79394"/>
                  </a:moveTo>
                  <a:cubicBezTo>
                    <a:pt x="85887" y="69739"/>
                    <a:pt x="98287" y="56169"/>
                    <a:pt x="98287" y="38946"/>
                  </a:cubicBezTo>
                  <a:cubicBezTo>
                    <a:pt x="98287" y="14937"/>
                    <a:pt x="75765" y="63"/>
                    <a:pt x="52738" y="63"/>
                  </a:cubicBezTo>
                  <a:cubicBezTo>
                    <a:pt x="27433" y="63"/>
                    <a:pt x="6935" y="19374"/>
                    <a:pt x="6935" y="43643"/>
                  </a:cubicBezTo>
                  <a:cubicBezTo>
                    <a:pt x="6935" y="48340"/>
                    <a:pt x="7442" y="60083"/>
                    <a:pt x="18070" y="72348"/>
                  </a:cubicBezTo>
                  <a:cubicBezTo>
                    <a:pt x="20853" y="75480"/>
                    <a:pt x="30216" y="82004"/>
                    <a:pt x="36542" y="86440"/>
                  </a:cubicBezTo>
                  <a:cubicBezTo>
                    <a:pt x="21865" y="94008"/>
                    <a:pt x="103" y="108622"/>
                    <a:pt x="103" y="134457"/>
                  </a:cubicBezTo>
                  <a:cubicBezTo>
                    <a:pt x="103" y="162118"/>
                    <a:pt x="25914" y="179602"/>
                    <a:pt x="52485" y="179602"/>
                  </a:cubicBezTo>
                  <a:cubicBezTo>
                    <a:pt x="81079" y="179602"/>
                    <a:pt x="105119" y="157943"/>
                    <a:pt x="105119" y="130020"/>
                  </a:cubicBezTo>
                  <a:cubicBezTo>
                    <a:pt x="105119" y="120626"/>
                    <a:pt x="102336" y="108883"/>
                    <a:pt x="92720" y="97922"/>
                  </a:cubicBezTo>
                  <a:cubicBezTo>
                    <a:pt x="87912" y="92442"/>
                    <a:pt x="83863" y="89833"/>
                    <a:pt x="67668" y="79394"/>
                  </a:cubicBezTo>
                  <a:close/>
                  <a:moveTo>
                    <a:pt x="42363" y="90355"/>
                  </a:moveTo>
                  <a:lnTo>
                    <a:pt x="73488" y="110709"/>
                  </a:lnTo>
                  <a:cubicBezTo>
                    <a:pt x="80573" y="115668"/>
                    <a:pt x="92467" y="123496"/>
                    <a:pt x="92467" y="139415"/>
                  </a:cubicBezTo>
                  <a:cubicBezTo>
                    <a:pt x="92467" y="158726"/>
                    <a:pt x="73488" y="172296"/>
                    <a:pt x="52738" y="172296"/>
                  </a:cubicBezTo>
                  <a:cubicBezTo>
                    <a:pt x="30975" y="172296"/>
                    <a:pt x="12756" y="156116"/>
                    <a:pt x="12756" y="134457"/>
                  </a:cubicBezTo>
                  <a:cubicBezTo>
                    <a:pt x="12756" y="119321"/>
                    <a:pt x="20853" y="102620"/>
                    <a:pt x="42363" y="903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DE41A5F-F48A-3249-B4C8-76C07AA731E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96615" y="4010241"/>
              <a:ext cx="100967" cy="179539"/>
            </a:xfrm>
            <a:custGeom>
              <a:avLst/>
              <a:gdLst>
                <a:gd name="connsiteX0" fmla="*/ 101075 w 100967"/>
                <a:gd name="connsiteY0" fmla="*/ 121409 h 179539"/>
                <a:gd name="connsiteX1" fmla="*/ 52996 w 100967"/>
                <a:gd name="connsiteY1" fmla="*/ 64259 h 179539"/>
                <a:gd name="connsiteX2" fmla="*/ 20858 w 100967"/>
                <a:gd name="connsiteY2" fmla="*/ 77568 h 179539"/>
                <a:gd name="connsiteX3" fmla="*/ 20858 w 100967"/>
                <a:gd name="connsiteY3" fmla="*/ 26681 h 179539"/>
                <a:gd name="connsiteX4" fmla="*/ 42368 w 100967"/>
                <a:gd name="connsiteY4" fmla="*/ 30073 h 179539"/>
                <a:gd name="connsiteX5" fmla="*/ 91206 w 100967"/>
                <a:gd name="connsiteY5" fmla="*/ 2933 h 179539"/>
                <a:gd name="connsiteX6" fmla="*/ 88676 w 100967"/>
                <a:gd name="connsiteY6" fmla="*/ 63 h 179539"/>
                <a:gd name="connsiteX7" fmla="*/ 86651 w 100967"/>
                <a:gd name="connsiteY7" fmla="*/ 846 h 179539"/>
                <a:gd name="connsiteX8" fmla="*/ 52237 w 100967"/>
                <a:gd name="connsiteY8" fmla="*/ 8413 h 179539"/>
                <a:gd name="connsiteX9" fmla="*/ 18581 w 100967"/>
                <a:gd name="connsiteY9" fmla="*/ 1107 h 179539"/>
                <a:gd name="connsiteX10" fmla="*/ 15544 w 100967"/>
                <a:gd name="connsiteY10" fmla="*/ 324 h 179539"/>
                <a:gd name="connsiteX11" fmla="*/ 13014 w 100967"/>
                <a:gd name="connsiteY11" fmla="*/ 6587 h 179539"/>
                <a:gd name="connsiteX12" fmla="*/ 13014 w 100967"/>
                <a:gd name="connsiteY12" fmla="*/ 83831 h 179539"/>
                <a:gd name="connsiteX13" fmla="*/ 16556 w 100967"/>
                <a:gd name="connsiteY13" fmla="*/ 90616 h 179539"/>
                <a:gd name="connsiteX14" fmla="*/ 19846 w 100967"/>
                <a:gd name="connsiteY14" fmla="*/ 88267 h 179539"/>
                <a:gd name="connsiteX15" fmla="*/ 52490 w 100967"/>
                <a:gd name="connsiteY15" fmla="*/ 70000 h 179539"/>
                <a:gd name="connsiteX16" fmla="*/ 73999 w 100967"/>
                <a:gd name="connsiteY16" fmla="*/ 86701 h 179539"/>
                <a:gd name="connsiteX17" fmla="*/ 78554 w 100967"/>
                <a:gd name="connsiteY17" fmla="*/ 119582 h 179539"/>
                <a:gd name="connsiteX18" fmla="*/ 72481 w 100967"/>
                <a:gd name="connsiteY18" fmla="*/ 155333 h 179539"/>
                <a:gd name="connsiteX19" fmla="*/ 45404 w 100967"/>
                <a:gd name="connsiteY19" fmla="*/ 172296 h 179539"/>
                <a:gd name="connsiteX20" fmla="*/ 8206 w 100967"/>
                <a:gd name="connsiteY20" fmla="*/ 143068 h 179539"/>
                <a:gd name="connsiteX21" fmla="*/ 12508 w 100967"/>
                <a:gd name="connsiteY21" fmla="*/ 143590 h 179539"/>
                <a:gd name="connsiteX22" fmla="*/ 25160 w 100967"/>
                <a:gd name="connsiteY22" fmla="*/ 130803 h 179539"/>
                <a:gd name="connsiteX23" fmla="*/ 12508 w 100967"/>
                <a:gd name="connsiteY23" fmla="*/ 118016 h 179539"/>
                <a:gd name="connsiteX24" fmla="*/ 108 w 100967"/>
                <a:gd name="connsiteY24" fmla="*/ 131847 h 179539"/>
                <a:gd name="connsiteX25" fmla="*/ 45910 w 100967"/>
                <a:gd name="connsiteY25" fmla="*/ 179602 h 179539"/>
                <a:gd name="connsiteX26" fmla="*/ 101075 w 100967"/>
                <a:gd name="connsiteY26" fmla="*/ 121409 h 17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67" h="179539">
                  <a:moveTo>
                    <a:pt x="101075" y="121409"/>
                  </a:moveTo>
                  <a:cubicBezTo>
                    <a:pt x="101075" y="90355"/>
                    <a:pt x="80325" y="64259"/>
                    <a:pt x="52996" y="64259"/>
                  </a:cubicBezTo>
                  <a:cubicBezTo>
                    <a:pt x="40849" y="64259"/>
                    <a:pt x="29968" y="68434"/>
                    <a:pt x="20858" y="77568"/>
                  </a:cubicBezTo>
                  <a:lnTo>
                    <a:pt x="20858" y="26681"/>
                  </a:lnTo>
                  <a:cubicBezTo>
                    <a:pt x="25919" y="28246"/>
                    <a:pt x="34270" y="30073"/>
                    <a:pt x="42368" y="30073"/>
                  </a:cubicBezTo>
                  <a:cubicBezTo>
                    <a:pt x="73493" y="30073"/>
                    <a:pt x="91206" y="6326"/>
                    <a:pt x="91206" y="2933"/>
                  </a:cubicBezTo>
                  <a:cubicBezTo>
                    <a:pt x="91206" y="1368"/>
                    <a:pt x="90447" y="63"/>
                    <a:pt x="88676" y="63"/>
                  </a:cubicBezTo>
                  <a:cubicBezTo>
                    <a:pt x="88423" y="63"/>
                    <a:pt x="87917" y="63"/>
                    <a:pt x="86651" y="846"/>
                  </a:cubicBezTo>
                  <a:cubicBezTo>
                    <a:pt x="81590" y="3194"/>
                    <a:pt x="69191" y="8413"/>
                    <a:pt x="52237" y="8413"/>
                  </a:cubicBezTo>
                  <a:cubicBezTo>
                    <a:pt x="42115" y="8413"/>
                    <a:pt x="30474" y="6587"/>
                    <a:pt x="18581" y="1107"/>
                  </a:cubicBezTo>
                  <a:cubicBezTo>
                    <a:pt x="16556" y="324"/>
                    <a:pt x="16050" y="324"/>
                    <a:pt x="15544" y="324"/>
                  </a:cubicBezTo>
                  <a:cubicBezTo>
                    <a:pt x="13014" y="324"/>
                    <a:pt x="13014" y="2411"/>
                    <a:pt x="13014" y="6587"/>
                  </a:cubicBezTo>
                  <a:lnTo>
                    <a:pt x="13014" y="83831"/>
                  </a:lnTo>
                  <a:cubicBezTo>
                    <a:pt x="13014" y="88528"/>
                    <a:pt x="13014" y="90616"/>
                    <a:pt x="16556" y="90616"/>
                  </a:cubicBezTo>
                  <a:cubicBezTo>
                    <a:pt x="18328" y="90616"/>
                    <a:pt x="18834" y="89833"/>
                    <a:pt x="19846" y="88267"/>
                  </a:cubicBezTo>
                  <a:cubicBezTo>
                    <a:pt x="22630" y="84092"/>
                    <a:pt x="31992" y="70000"/>
                    <a:pt x="52490" y="70000"/>
                  </a:cubicBezTo>
                  <a:cubicBezTo>
                    <a:pt x="65648" y="70000"/>
                    <a:pt x="71975" y="82004"/>
                    <a:pt x="73999" y="86701"/>
                  </a:cubicBezTo>
                  <a:cubicBezTo>
                    <a:pt x="78048" y="96357"/>
                    <a:pt x="78554" y="106534"/>
                    <a:pt x="78554" y="119582"/>
                  </a:cubicBezTo>
                  <a:cubicBezTo>
                    <a:pt x="78554" y="128715"/>
                    <a:pt x="78554" y="144373"/>
                    <a:pt x="72481" y="155333"/>
                  </a:cubicBezTo>
                  <a:cubicBezTo>
                    <a:pt x="66407" y="165511"/>
                    <a:pt x="57045" y="172296"/>
                    <a:pt x="45404" y="172296"/>
                  </a:cubicBezTo>
                  <a:cubicBezTo>
                    <a:pt x="26931" y="172296"/>
                    <a:pt x="12508" y="158465"/>
                    <a:pt x="8206" y="143068"/>
                  </a:cubicBezTo>
                  <a:cubicBezTo>
                    <a:pt x="8965" y="143329"/>
                    <a:pt x="9724" y="143590"/>
                    <a:pt x="12508" y="143590"/>
                  </a:cubicBezTo>
                  <a:cubicBezTo>
                    <a:pt x="20858" y="143590"/>
                    <a:pt x="25160" y="137066"/>
                    <a:pt x="25160" y="130803"/>
                  </a:cubicBezTo>
                  <a:cubicBezTo>
                    <a:pt x="25160" y="124540"/>
                    <a:pt x="20858" y="118016"/>
                    <a:pt x="12508" y="118016"/>
                  </a:cubicBezTo>
                  <a:cubicBezTo>
                    <a:pt x="8965" y="118016"/>
                    <a:pt x="108" y="119843"/>
                    <a:pt x="108" y="131847"/>
                  </a:cubicBezTo>
                  <a:cubicBezTo>
                    <a:pt x="108" y="154289"/>
                    <a:pt x="17569" y="179602"/>
                    <a:pt x="45910" y="179602"/>
                  </a:cubicBezTo>
                  <a:cubicBezTo>
                    <a:pt x="75264" y="179602"/>
                    <a:pt x="101075" y="154550"/>
                    <a:pt x="101075" y="1214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B6D22137-E044-DD63-8FFB-04BF65D97BE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41740" y="3576080"/>
            <a:ext cx="1100621" cy="135125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1666A38-ADCA-3F24-67B9-D05743B5B973}"/>
              </a:ext>
            </a:extLst>
          </p:cNvPr>
          <p:cNvSpPr txBox="1"/>
          <p:nvPr/>
        </p:nvSpPr>
        <p:spPr>
          <a:xfrm>
            <a:off x="5270415" y="5364676"/>
            <a:ext cx="2945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Parallel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grpSp>
        <p:nvGrpSpPr>
          <p:cNvPr id="61" name="Grupa 60" descr="\documentclass{article}&#10;\usepackage{amsmath}&#10;\pagestyle{empty}&#10;\begin{document}&#10;&#10;$\eta=0.9$&#10;&#10;&#10;\end{document}" title="IguanaTex Vector Display">
            <a:extLst>
              <a:ext uri="{FF2B5EF4-FFF2-40B4-BE49-F238E27FC236}">
                <a16:creationId xmlns:a16="http://schemas.microsoft.com/office/drawing/2014/main" id="{F485AF6B-90A1-436B-00E2-602CDD80C14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689276" y="5029336"/>
            <a:ext cx="667259" cy="193021"/>
            <a:chOff x="9377359" y="6167106"/>
            <a:chExt cx="667259" cy="193021"/>
          </a:xfrm>
        </p:grpSpPr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329A0175-3BC1-187E-A963-36B994C4580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77359" y="6216128"/>
              <a:ext cx="101451" cy="143999"/>
            </a:xfrm>
            <a:custGeom>
              <a:avLst/>
              <a:gdLst>
                <a:gd name="connsiteX0" fmla="*/ 99790 w 101451"/>
                <a:gd name="connsiteY0" fmla="*/ 36172 h 143999"/>
                <a:gd name="connsiteX1" fmla="*/ 101528 w 101451"/>
                <a:gd name="connsiteY1" fmla="*/ 23479 h 143999"/>
                <a:gd name="connsiteX2" fmla="*/ 76546 w 101451"/>
                <a:gd name="connsiteY2" fmla="*/ 63 h 143999"/>
                <a:gd name="connsiteX3" fmla="*/ 42873 w 101451"/>
                <a:gd name="connsiteY3" fmla="*/ 19102 h 143999"/>
                <a:gd name="connsiteX4" fmla="*/ 22887 w 101451"/>
                <a:gd name="connsiteY4" fmla="*/ 63 h 143999"/>
                <a:gd name="connsiteX5" fmla="*/ 6811 w 101451"/>
                <a:gd name="connsiteY5" fmla="*/ 12537 h 143999"/>
                <a:gd name="connsiteX6" fmla="*/ 77 w 101451"/>
                <a:gd name="connsiteY6" fmla="*/ 33765 h 143999"/>
                <a:gd name="connsiteX7" fmla="*/ 2684 w 101451"/>
                <a:gd name="connsiteY7" fmla="*/ 35953 h 143999"/>
                <a:gd name="connsiteX8" fmla="*/ 6377 w 101451"/>
                <a:gd name="connsiteY8" fmla="*/ 30920 h 143999"/>
                <a:gd name="connsiteX9" fmla="*/ 22235 w 101451"/>
                <a:gd name="connsiteY9" fmla="*/ 4877 h 143999"/>
                <a:gd name="connsiteX10" fmla="*/ 28970 w 101451"/>
                <a:gd name="connsiteY10" fmla="*/ 14944 h 143999"/>
                <a:gd name="connsiteX11" fmla="*/ 25494 w 101451"/>
                <a:gd name="connsiteY11" fmla="*/ 33327 h 143999"/>
                <a:gd name="connsiteX12" fmla="*/ 12894 w 101451"/>
                <a:gd name="connsiteY12" fmla="*/ 83880 h 143999"/>
                <a:gd name="connsiteX13" fmla="*/ 10939 w 101451"/>
                <a:gd name="connsiteY13" fmla="*/ 93290 h 143999"/>
                <a:gd name="connsiteX14" fmla="*/ 17239 w 101451"/>
                <a:gd name="connsiteY14" fmla="*/ 99199 h 143999"/>
                <a:gd name="connsiteX15" fmla="*/ 25277 w 101451"/>
                <a:gd name="connsiteY15" fmla="*/ 93072 h 143999"/>
                <a:gd name="connsiteX16" fmla="*/ 29404 w 101451"/>
                <a:gd name="connsiteY16" fmla="*/ 76877 h 143999"/>
                <a:gd name="connsiteX17" fmla="*/ 34184 w 101451"/>
                <a:gd name="connsiteY17" fmla="*/ 57181 h 143999"/>
                <a:gd name="connsiteX18" fmla="*/ 37877 w 101451"/>
                <a:gd name="connsiteY18" fmla="*/ 42519 h 143999"/>
                <a:gd name="connsiteX19" fmla="*/ 40266 w 101451"/>
                <a:gd name="connsiteY19" fmla="*/ 32671 h 143999"/>
                <a:gd name="connsiteX20" fmla="*/ 55039 w 101451"/>
                <a:gd name="connsiteY20" fmla="*/ 12537 h 143999"/>
                <a:gd name="connsiteX21" fmla="*/ 75894 w 101451"/>
                <a:gd name="connsiteY21" fmla="*/ 4877 h 143999"/>
                <a:gd name="connsiteX22" fmla="*/ 87625 w 101451"/>
                <a:gd name="connsiteY22" fmla="*/ 20196 h 143999"/>
                <a:gd name="connsiteX23" fmla="*/ 85452 w 101451"/>
                <a:gd name="connsiteY23" fmla="*/ 33984 h 143999"/>
                <a:gd name="connsiteX24" fmla="*/ 60687 w 101451"/>
                <a:gd name="connsiteY24" fmla="*/ 134652 h 143999"/>
                <a:gd name="connsiteX25" fmla="*/ 60035 w 101451"/>
                <a:gd name="connsiteY25" fmla="*/ 138154 h 143999"/>
                <a:gd name="connsiteX26" fmla="*/ 66118 w 101451"/>
                <a:gd name="connsiteY26" fmla="*/ 144062 h 143999"/>
                <a:gd name="connsiteX27" fmla="*/ 75025 w 101451"/>
                <a:gd name="connsiteY27" fmla="*/ 135309 h 143999"/>
                <a:gd name="connsiteX28" fmla="*/ 99790 w 101451"/>
                <a:gd name="connsiteY28" fmla="*/ 36172 h 14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451" h="143999">
                  <a:moveTo>
                    <a:pt x="99790" y="36172"/>
                  </a:moveTo>
                  <a:cubicBezTo>
                    <a:pt x="100877" y="32233"/>
                    <a:pt x="101528" y="29388"/>
                    <a:pt x="101528" y="23479"/>
                  </a:cubicBezTo>
                  <a:cubicBezTo>
                    <a:pt x="101528" y="9254"/>
                    <a:pt x="92839" y="63"/>
                    <a:pt x="76546" y="63"/>
                  </a:cubicBezTo>
                  <a:cubicBezTo>
                    <a:pt x="59384" y="63"/>
                    <a:pt x="48087" y="11443"/>
                    <a:pt x="42873" y="19102"/>
                  </a:cubicBezTo>
                  <a:cubicBezTo>
                    <a:pt x="41787" y="6628"/>
                    <a:pt x="32663" y="63"/>
                    <a:pt x="22887" y="63"/>
                  </a:cubicBezTo>
                  <a:cubicBezTo>
                    <a:pt x="12894" y="63"/>
                    <a:pt x="8766" y="8598"/>
                    <a:pt x="6811" y="12537"/>
                  </a:cubicBezTo>
                  <a:cubicBezTo>
                    <a:pt x="2901" y="19978"/>
                    <a:pt x="77" y="33108"/>
                    <a:pt x="77" y="33765"/>
                  </a:cubicBezTo>
                  <a:cubicBezTo>
                    <a:pt x="77" y="35953"/>
                    <a:pt x="2249" y="35953"/>
                    <a:pt x="2684" y="35953"/>
                  </a:cubicBezTo>
                  <a:cubicBezTo>
                    <a:pt x="4856" y="35953"/>
                    <a:pt x="5073" y="35734"/>
                    <a:pt x="6377" y="30920"/>
                  </a:cubicBezTo>
                  <a:cubicBezTo>
                    <a:pt x="10070" y="15382"/>
                    <a:pt x="14415" y="4877"/>
                    <a:pt x="22235" y="4877"/>
                  </a:cubicBezTo>
                  <a:cubicBezTo>
                    <a:pt x="25928" y="4877"/>
                    <a:pt x="28970" y="6628"/>
                    <a:pt x="28970" y="14944"/>
                  </a:cubicBezTo>
                  <a:cubicBezTo>
                    <a:pt x="28970" y="19540"/>
                    <a:pt x="28318" y="21947"/>
                    <a:pt x="25494" y="33327"/>
                  </a:cubicBezTo>
                  <a:lnTo>
                    <a:pt x="12894" y="83880"/>
                  </a:lnTo>
                  <a:cubicBezTo>
                    <a:pt x="12242" y="87163"/>
                    <a:pt x="10939" y="92196"/>
                    <a:pt x="10939" y="93290"/>
                  </a:cubicBezTo>
                  <a:cubicBezTo>
                    <a:pt x="10939" y="97230"/>
                    <a:pt x="13980" y="99199"/>
                    <a:pt x="17239" y="99199"/>
                  </a:cubicBezTo>
                  <a:cubicBezTo>
                    <a:pt x="19846" y="99199"/>
                    <a:pt x="23756" y="97449"/>
                    <a:pt x="25277" y="93072"/>
                  </a:cubicBezTo>
                  <a:cubicBezTo>
                    <a:pt x="25494" y="92634"/>
                    <a:pt x="28101" y="82348"/>
                    <a:pt x="29404" y="76877"/>
                  </a:cubicBezTo>
                  <a:lnTo>
                    <a:pt x="34184" y="57181"/>
                  </a:lnTo>
                  <a:cubicBezTo>
                    <a:pt x="35487" y="52367"/>
                    <a:pt x="36790" y="47552"/>
                    <a:pt x="37877" y="42519"/>
                  </a:cubicBezTo>
                  <a:cubicBezTo>
                    <a:pt x="38311" y="41206"/>
                    <a:pt x="40049" y="33984"/>
                    <a:pt x="40266" y="32671"/>
                  </a:cubicBezTo>
                  <a:cubicBezTo>
                    <a:pt x="40918" y="30701"/>
                    <a:pt x="47653" y="18446"/>
                    <a:pt x="55039" y="12537"/>
                  </a:cubicBezTo>
                  <a:cubicBezTo>
                    <a:pt x="59818" y="9035"/>
                    <a:pt x="66552" y="4877"/>
                    <a:pt x="75894" y="4877"/>
                  </a:cubicBezTo>
                  <a:cubicBezTo>
                    <a:pt x="85235" y="4877"/>
                    <a:pt x="87625" y="12318"/>
                    <a:pt x="87625" y="20196"/>
                  </a:cubicBezTo>
                  <a:cubicBezTo>
                    <a:pt x="87625" y="21291"/>
                    <a:pt x="87625" y="25230"/>
                    <a:pt x="85452" y="33984"/>
                  </a:cubicBezTo>
                  <a:lnTo>
                    <a:pt x="60687" y="134652"/>
                  </a:lnTo>
                  <a:cubicBezTo>
                    <a:pt x="60035" y="137278"/>
                    <a:pt x="60035" y="137716"/>
                    <a:pt x="60035" y="138154"/>
                  </a:cubicBezTo>
                  <a:cubicBezTo>
                    <a:pt x="60035" y="141436"/>
                    <a:pt x="62425" y="144062"/>
                    <a:pt x="66118" y="144062"/>
                  </a:cubicBezTo>
                  <a:cubicBezTo>
                    <a:pt x="72852" y="144062"/>
                    <a:pt x="74373" y="137716"/>
                    <a:pt x="75025" y="135309"/>
                  </a:cubicBezTo>
                  <a:lnTo>
                    <a:pt x="99790" y="361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47422EE-2EAB-45AA-736C-867160B9691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59229" y="6232541"/>
              <a:ext cx="144465" cy="51209"/>
            </a:xfrm>
            <a:custGeom>
              <a:avLst/>
              <a:gdLst>
                <a:gd name="connsiteX0" fmla="*/ 137164 w 144465"/>
                <a:gd name="connsiteY0" fmla="*/ 8817 h 51209"/>
                <a:gd name="connsiteX1" fmla="*/ 144550 w 144465"/>
                <a:gd name="connsiteY1" fmla="*/ 4440 h 51209"/>
                <a:gd name="connsiteX2" fmla="*/ 137381 w 144465"/>
                <a:gd name="connsiteY2" fmla="*/ 63 h 51209"/>
                <a:gd name="connsiteX3" fmla="*/ 7254 w 144465"/>
                <a:gd name="connsiteY3" fmla="*/ 63 h 51209"/>
                <a:gd name="connsiteX4" fmla="*/ 85 w 144465"/>
                <a:gd name="connsiteY4" fmla="*/ 4440 h 51209"/>
                <a:gd name="connsiteX5" fmla="*/ 7471 w 144465"/>
                <a:gd name="connsiteY5" fmla="*/ 8817 h 51209"/>
                <a:gd name="connsiteX6" fmla="*/ 137164 w 144465"/>
                <a:gd name="connsiteY6" fmla="*/ 8817 h 51209"/>
                <a:gd name="connsiteX7" fmla="*/ 137381 w 144465"/>
                <a:gd name="connsiteY7" fmla="*/ 51272 h 51209"/>
                <a:gd name="connsiteX8" fmla="*/ 144550 w 144465"/>
                <a:gd name="connsiteY8" fmla="*/ 46895 h 51209"/>
                <a:gd name="connsiteX9" fmla="*/ 137164 w 144465"/>
                <a:gd name="connsiteY9" fmla="*/ 42519 h 51209"/>
                <a:gd name="connsiteX10" fmla="*/ 7471 w 144465"/>
                <a:gd name="connsiteY10" fmla="*/ 42519 h 51209"/>
                <a:gd name="connsiteX11" fmla="*/ 85 w 144465"/>
                <a:gd name="connsiteY11" fmla="*/ 46895 h 51209"/>
                <a:gd name="connsiteX12" fmla="*/ 7254 w 144465"/>
                <a:gd name="connsiteY12" fmla="*/ 51272 h 51209"/>
                <a:gd name="connsiteX13" fmla="*/ 137381 w 144465"/>
                <a:gd name="connsiteY13" fmla="*/ 51272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465" h="51209">
                  <a:moveTo>
                    <a:pt x="137164" y="8817"/>
                  </a:moveTo>
                  <a:cubicBezTo>
                    <a:pt x="140423" y="8817"/>
                    <a:pt x="144550" y="8817"/>
                    <a:pt x="144550" y="4440"/>
                  </a:cubicBezTo>
                  <a:cubicBezTo>
                    <a:pt x="144550" y="63"/>
                    <a:pt x="140423" y="63"/>
                    <a:pt x="137381" y="63"/>
                  </a:cubicBezTo>
                  <a:lnTo>
                    <a:pt x="7254" y="63"/>
                  </a:lnTo>
                  <a:cubicBezTo>
                    <a:pt x="4212" y="63"/>
                    <a:pt x="85" y="63"/>
                    <a:pt x="85" y="4440"/>
                  </a:cubicBezTo>
                  <a:cubicBezTo>
                    <a:pt x="85" y="8817"/>
                    <a:pt x="4212" y="8817"/>
                    <a:pt x="7471" y="8817"/>
                  </a:cubicBezTo>
                  <a:lnTo>
                    <a:pt x="137164" y="8817"/>
                  </a:lnTo>
                  <a:close/>
                  <a:moveTo>
                    <a:pt x="137381" y="51272"/>
                  </a:moveTo>
                  <a:cubicBezTo>
                    <a:pt x="140423" y="51272"/>
                    <a:pt x="144550" y="51272"/>
                    <a:pt x="144550" y="46895"/>
                  </a:cubicBezTo>
                  <a:cubicBezTo>
                    <a:pt x="144550" y="42519"/>
                    <a:pt x="140423" y="42519"/>
                    <a:pt x="137164" y="42519"/>
                  </a:cubicBezTo>
                  <a:lnTo>
                    <a:pt x="7471" y="42519"/>
                  </a:lnTo>
                  <a:cubicBezTo>
                    <a:pt x="4212" y="42519"/>
                    <a:pt x="85" y="42519"/>
                    <a:pt x="85" y="46895"/>
                  </a:cubicBezTo>
                  <a:cubicBezTo>
                    <a:pt x="85" y="51272"/>
                    <a:pt x="4212" y="51272"/>
                    <a:pt x="7254" y="51272"/>
                  </a:cubicBezTo>
                  <a:lnTo>
                    <a:pt x="137381" y="512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4A758E0-B670-767E-5FDE-CE0A35749B3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84846" y="6167106"/>
              <a:ext cx="91458" cy="150564"/>
            </a:xfrm>
            <a:custGeom>
              <a:avLst/>
              <a:gdLst>
                <a:gd name="connsiteX0" fmla="*/ 91554 w 91458"/>
                <a:gd name="connsiteY0" fmla="*/ 75783 h 150564"/>
                <a:gd name="connsiteX1" fmla="*/ 82864 w 91458"/>
                <a:gd name="connsiteY1" fmla="*/ 24573 h 150564"/>
                <a:gd name="connsiteX2" fmla="*/ 45933 w 91458"/>
                <a:gd name="connsiteY2" fmla="*/ 63 h 150564"/>
                <a:gd name="connsiteX3" fmla="*/ 8133 w 91458"/>
                <a:gd name="connsiteY3" fmla="*/ 26105 h 150564"/>
                <a:gd name="connsiteX4" fmla="*/ 95 w 91458"/>
                <a:gd name="connsiteY4" fmla="*/ 75783 h 150564"/>
                <a:gd name="connsiteX5" fmla="*/ 9871 w 91458"/>
                <a:gd name="connsiteY5" fmla="*/ 128524 h 150564"/>
                <a:gd name="connsiteX6" fmla="*/ 45716 w 91458"/>
                <a:gd name="connsiteY6" fmla="*/ 150628 h 150564"/>
                <a:gd name="connsiteX7" fmla="*/ 83516 w 91458"/>
                <a:gd name="connsiteY7" fmla="*/ 125242 h 150564"/>
                <a:gd name="connsiteX8" fmla="*/ 91554 w 91458"/>
                <a:gd name="connsiteY8" fmla="*/ 75783 h 150564"/>
                <a:gd name="connsiteX9" fmla="*/ 45716 w 91458"/>
                <a:gd name="connsiteY9" fmla="*/ 145813 h 150564"/>
                <a:gd name="connsiteX10" fmla="*/ 20516 w 91458"/>
                <a:gd name="connsiteY10" fmla="*/ 119333 h 150564"/>
                <a:gd name="connsiteX11" fmla="*/ 18126 w 91458"/>
                <a:gd name="connsiteY11" fmla="*/ 73157 h 150564"/>
                <a:gd name="connsiteX12" fmla="*/ 19864 w 91458"/>
                <a:gd name="connsiteY12" fmla="*/ 32889 h 150564"/>
                <a:gd name="connsiteX13" fmla="*/ 45716 w 91458"/>
                <a:gd name="connsiteY13" fmla="*/ 4877 h 150564"/>
                <a:gd name="connsiteX14" fmla="*/ 71350 w 91458"/>
                <a:gd name="connsiteY14" fmla="*/ 30482 h 150564"/>
                <a:gd name="connsiteX15" fmla="*/ 73523 w 91458"/>
                <a:gd name="connsiteY15" fmla="*/ 73157 h 150564"/>
                <a:gd name="connsiteX16" fmla="*/ 71133 w 91458"/>
                <a:gd name="connsiteY16" fmla="*/ 118458 h 150564"/>
                <a:gd name="connsiteX17" fmla="*/ 45716 w 91458"/>
                <a:gd name="connsiteY17" fmla="*/ 145813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58" h="150564">
                  <a:moveTo>
                    <a:pt x="91554" y="75783"/>
                  </a:moveTo>
                  <a:cubicBezTo>
                    <a:pt x="91554" y="58275"/>
                    <a:pt x="90468" y="40768"/>
                    <a:pt x="82864" y="24573"/>
                  </a:cubicBezTo>
                  <a:cubicBezTo>
                    <a:pt x="72871" y="3564"/>
                    <a:pt x="55057" y="63"/>
                    <a:pt x="45933" y="63"/>
                  </a:cubicBezTo>
                  <a:cubicBezTo>
                    <a:pt x="32899" y="63"/>
                    <a:pt x="17040" y="5753"/>
                    <a:pt x="8133" y="26105"/>
                  </a:cubicBezTo>
                  <a:cubicBezTo>
                    <a:pt x="1182" y="41205"/>
                    <a:pt x="95" y="58275"/>
                    <a:pt x="95" y="75783"/>
                  </a:cubicBezTo>
                  <a:cubicBezTo>
                    <a:pt x="95" y="92196"/>
                    <a:pt x="964" y="111892"/>
                    <a:pt x="9871" y="128524"/>
                  </a:cubicBezTo>
                  <a:cubicBezTo>
                    <a:pt x="19213" y="146251"/>
                    <a:pt x="35071" y="150628"/>
                    <a:pt x="45716" y="150628"/>
                  </a:cubicBezTo>
                  <a:cubicBezTo>
                    <a:pt x="57447" y="150628"/>
                    <a:pt x="73957" y="146032"/>
                    <a:pt x="83516" y="125242"/>
                  </a:cubicBezTo>
                  <a:cubicBezTo>
                    <a:pt x="90468" y="110141"/>
                    <a:pt x="91554" y="93072"/>
                    <a:pt x="91554" y="75783"/>
                  </a:cubicBezTo>
                  <a:close/>
                  <a:moveTo>
                    <a:pt x="45716" y="145813"/>
                  </a:moveTo>
                  <a:cubicBezTo>
                    <a:pt x="37244" y="145813"/>
                    <a:pt x="24426" y="140342"/>
                    <a:pt x="20516" y="119333"/>
                  </a:cubicBezTo>
                  <a:cubicBezTo>
                    <a:pt x="18126" y="106202"/>
                    <a:pt x="18126" y="86069"/>
                    <a:pt x="18126" y="73157"/>
                  </a:cubicBezTo>
                  <a:cubicBezTo>
                    <a:pt x="18126" y="59151"/>
                    <a:pt x="18126" y="44707"/>
                    <a:pt x="19864" y="32889"/>
                  </a:cubicBezTo>
                  <a:cubicBezTo>
                    <a:pt x="23992" y="6847"/>
                    <a:pt x="40285" y="4877"/>
                    <a:pt x="45716" y="4877"/>
                  </a:cubicBezTo>
                  <a:cubicBezTo>
                    <a:pt x="52885" y="4877"/>
                    <a:pt x="67223" y="8817"/>
                    <a:pt x="71350" y="30482"/>
                  </a:cubicBezTo>
                  <a:cubicBezTo>
                    <a:pt x="73523" y="42737"/>
                    <a:pt x="73523" y="59370"/>
                    <a:pt x="73523" y="73157"/>
                  </a:cubicBezTo>
                  <a:cubicBezTo>
                    <a:pt x="73523" y="89570"/>
                    <a:pt x="73523" y="104452"/>
                    <a:pt x="71133" y="118458"/>
                  </a:cubicBezTo>
                  <a:cubicBezTo>
                    <a:pt x="67875" y="139248"/>
                    <a:pt x="55492" y="145813"/>
                    <a:pt x="45716" y="14581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AEAF9BA-EDD1-FB33-5E14-84A696EB8BB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903677" y="6289659"/>
              <a:ext cx="23027" cy="23197"/>
            </a:xfrm>
            <a:custGeom>
              <a:avLst/>
              <a:gdLst>
                <a:gd name="connsiteX0" fmla="*/ 23128 w 23027"/>
                <a:gd name="connsiteY0" fmla="*/ 11662 h 23197"/>
                <a:gd name="connsiteX1" fmla="*/ 11614 w 23027"/>
                <a:gd name="connsiteY1" fmla="*/ 63 h 23197"/>
                <a:gd name="connsiteX2" fmla="*/ 100 w 23027"/>
                <a:gd name="connsiteY2" fmla="*/ 11662 h 23197"/>
                <a:gd name="connsiteX3" fmla="*/ 11614 w 23027"/>
                <a:gd name="connsiteY3" fmla="*/ 23260 h 23197"/>
                <a:gd name="connsiteX4" fmla="*/ 23128 w 23027"/>
                <a:gd name="connsiteY4" fmla="*/ 11662 h 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27" h="23197">
                  <a:moveTo>
                    <a:pt x="23128" y="11662"/>
                  </a:moveTo>
                  <a:cubicBezTo>
                    <a:pt x="23128" y="5315"/>
                    <a:pt x="17914" y="63"/>
                    <a:pt x="11614" y="63"/>
                  </a:cubicBezTo>
                  <a:cubicBezTo>
                    <a:pt x="5314" y="63"/>
                    <a:pt x="100" y="5315"/>
                    <a:pt x="100" y="11662"/>
                  </a:cubicBezTo>
                  <a:cubicBezTo>
                    <a:pt x="100" y="18008"/>
                    <a:pt x="5314" y="23260"/>
                    <a:pt x="11614" y="23260"/>
                  </a:cubicBezTo>
                  <a:cubicBezTo>
                    <a:pt x="17914" y="23260"/>
                    <a:pt x="23128" y="18008"/>
                    <a:pt x="23128" y="116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2CE770-AE85-52BA-0C59-94DEAB4255C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954463" y="6167106"/>
              <a:ext cx="90155" cy="150564"/>
            </a:xfrm>
            <a:custGeom>
              <a:avLst/>
              <a:gdLst>
                <a:gd name="connsiteX0" fmla="*/ 70706 w 90155"/>
                <a:gd name="connsiteY0" fmla="*/ 76221 h 150564"/>
                <a:gd name="connsiteX1" fmla="*/ 70706 w 90155"/>
                <a:gd name="connsiteY1" fmla="*/ 83224 h 150564"/>
                <a:gd name="connsiteX2" fmla="*/ 35513 w 90155"/>
                <a:gd name="connsiteY2" fmla="*/ 144500 h 150564"/>
                <a:gd name="connsiteX3" fmla="*/ 14224 w 90155"/>
                <a:gd name="connsiteY3" fmla="*/ 136622 h 150564"/>
                <a:gd name="connsiteX4" fmla="*/ 25520 w 90155"/>
                <a:gd name="connsiteY4" fmla="*/ 126555 h 150564"/>
                <a:gd name="connsiteX5" fmla="*/ 15527 w 90155"/>
                <a:gd name="connsiteY5" fmla="*/ 116488 h 150564"/>
                <a:gd name="connsiteX6" fmla="*/ 5534 w 90155"/>
                <a:gd name="connsiteY6" fmla="*/ 126992 h 150564"/>
                <a:gd name="connsiteX7" fmla="*/ 35731 w 90155"/>
                <a:gd name="connsiteY7" fmla="*/ 150628 h 150564"/>
                <a:gd name="connsiteX8" fmla="*/ 90258 w 90155"/>
                <a:gd name="connsiteY8" fmla="*/ 73813 h 150564"/>
                <a:gd name="connsiteX9" fmla="*/ 45941 w 90155"/>
                <a:gd name="connsiteY9" fmla="*/ 63 h 150564"/>
                <a:gd name="connsiteX10" fmla="*/ 14006 w 90155"/>
                <a:gd name="connsiteY10" fmla="*/ 13850 h 150564"/>
                <a:gd name="connsiteX11" fmla="*/ 103 w 90155"/>
                <a:gd name="connsiteY11" fmla="*/ 49303 h 150564"/>
                <a:gd name="connsiteX12" fmla="*/ 43551 w 90155"/>
                <a:gd name="connsiteY12" fmla="*/ 98105 h 150564"/>
                <a:gd name="connsiteX13" fmla="*/ 70706 w 90155"/>
                <a:gd name="connsiteY13" fmla="*/ 76221 h 150564"/>
                <a:gd name="connsiteX14" fmla="*/ 43769 w 90155"/>
                <a:gd name="connsiteY14" fmla="*/ 93072 h 150564"/>
                <a:gd name="connsiteX15" fmla="*/ 23565 w 90155"/>
                <a:gd name="connsiteY15" fmla="*/ 79284 h 150564"/>
                <a:gd name="connsiteX16" fmla="*/ 19655 w 90155"/>
                <a:gd name="connsiteY16" fmla="*/ 49522 h 150564"/>
                <a:gd name="connsiteX17" fmla="*/ 24217 w 90155"/>
                <a:gd name="connsiteY17" fmla="*/ 19321 h 150564"/>
                <a:gd name="connsiteX18" fmla="*/ 45941 w 90155"/>
                <a:gd name="connsiteY18" fmla="*/ 5534 h 150564"/>
                <a:gd name="connsiteX19" fmla="*/ 66796 w 90155"/>
                <a:gd name="connsiteY19" fmla="*/ 22823 h 150564"/>
                <a:gd name="connsiteX20" fmla="*/ 70272 w 90155"/>
                <a:gd name="connsiteY20" fmla="*/ 53680 h 150564"/>
                <a:gd name="connsiteX21" fmla="*/ 43769 w 90155"/>
                <a:gd name="connsiteY21" fmla="*/ 93072 h 1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155" h="150564">
                  <a:moveTo>
                    <a:pt x="70706" y="76221"/>
                  </a:moveTo>
                  <a:lnTo>
                    <a:pt x="70706" y="83224"/>
                  </a:lnTo>
                  <a:cubicBezTo>
                    <a:pt x="70706" y="134433"/>
                    <a:pt x="48113" y="144500"/>
                    <a:pt x="35513" y="144500"/>
                  </a:cubicBezTo>
                  <a:cubicBezTo>
                    <a:pt x="31820" y="144500"/>
                    <a:pt x="20089" y="144062"/>
                    <a:pt x="14224" y="136622"/>
                  </a:cubicBezTo>
                  <a:cubicBezTo>
                    <a:pt x="23782" y="136622"/>
                    <a:pt x="25520" y="130275"/>
                    <a:pt x="25520" y="126555"/>
                  </a:cubicBezTo>
                  <a:cubicBezTo>
                    <a:pt x="25520" y="119771"/>
                    <a:pt x="20306" y="116488"/>
                    <a:pt x="15527" y="116488"/>
                  </a:cubicBezTo>
                  <a:cubicBezTo>
                    <a:pt x="12051" y="116488"/>
                    <a:pt x="5534" y="118458"/>
                    <a:pt x="5534" y="126992"/>
                  </a:cubicBezTo>
                  <a:cubicBezTo>
                    <a:pt x="5534" y="141655"/>
                    <a:pt x="17265" y="150628"/>
                    <a:pt x="35731" y="150628"/>
                  </a:cubicBezTo>
                  <a:cubicBezTo>
                    <a:pt x="63755" y="150628"/>
                    <a:pt x="90258" y="120865"/>
                    <a:pt x="90258" y="73813"/>
                  </a:cubicBezTo>
                  <a:cubicBezTo>
                    <a:pt x="90258" y="14944"/>
                    <a:pt x="65275" y="63"/>
                    <a:pt x="45941" y="63"/>
                  </a:cubicBezTo>
                  <a:cubicBezTo>
                    <a:pt x="33993" y="63"/>
                    <a:pt x="23348" y="4002"/>
                    <a:pt x="14006" y="13850"/>
                  </a:cubicBezTo>
                  <a:cubicBezTo>
                    <a:pt x="5100" y="23698"/>
                    <a:pt x="103" y="32889"/>
                    <a:pt x="103" y="49303"/>
                  </a:cubicBezTo>
                  <a:cubicBezTo>
                    <a:pt x="103" y="76658"/>
                    <a:pt x="19220" y="98105"/>
                    <a:pt x="43551" y="98105"/>
                  </a:cubicBezTo>
                  <a:cubicBezTo>
                    <a:pt x="56803" y="98105"/>
                    <a:pt x="65710" y="88914"/>
                    <a:pt x="70706" y="76221"/>
                  </a:cubicBezTo>
                  <a:close/>
                  <a:moveTo>
                    <a:pt x="43769" y="93072"/>
                  </a:moveTo>
                  <a:cubicBezTo>
                    <a:pt x="40293" y="93072"/>
                    <a:pt x="30300" y="93072"/>
                    <a:pt x="23565" y="79284"/>
                  </a:cubicBezTo>
                  <a:cubicBezTo>
                    <a:pt x="19655" y="71187"/>
                    <a:pt x="19655" y="60245"/>
                    <a:pt x="19655" y="49522"/>
                  </a:cubicBezTo>
                  <a:cubicBezTo>
                    <a:pt x="19655" y="37704"/>
                    <a:pt x="19655" y="27418"/>
                    <a:pt x="24217" y="19321"/>
                  </a:cubicBezTo>
                  <a:cubicBezTo>
                    <a:pt x="30082" y="8379"/>
                    <a:pt x="38337" y="5534"/>
                    <a:pt x="45941" y="5534"/>
                  </a:cubicBezTo>
                  <a:cubicBezTo>
                    <a:pt x="55934" y="5534"/>
                    <a:pt x="63103" y="12975"/>
                    <a:pt x="66796" y="22823"/>
                  </a:cubicBezTo>
                  <a:cubicBezTo>
                    <a:pt x="69403" y="29826"/>
                    <a:pt x="70272" y="43613"/>
                    <a:pt x="70272" y="53680"/>
                  </a:cubicBezTo>
                  <a:cubicBezTo>
                    <a:pt x="70272" y="71844"/>
                    <a:pt x="62886" y="93072"/>
                    <a:pt x="43769" y="930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068" name="Grafika 2067">
            <a:extLst>
              <a:ext uri="{FF2B5EF4-FFF2-40B4-BE49-F238E27FC236}">
                <a16:creationId xmlns:a16="http://schemas.microsoft.com/office/drawing/2014/main" id="{A4D8E4E5-7069-4639-580E-FF386CA4DCC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99592" y="3813628"/>
            <a:ext cx="962025" cy="1181100"/>
          </a:xfrm>
          <a:prstGeom prst="rect">
            <a:avLst/>
          </a:prstGeom>
        </p:spPr>
      </p:pic>
      <p:grpSp>
        <p:nvGrpSpPr>
          <p:cNvPr id="2084" name="Grupa 2083" descr="\documentclass{article}&#10;\usepackage{amsmath}&#10;\pagestyle{empty}&#10;\begin{document}&#10;&#10;$\eta=0.75$&#10;&#10;&#10;\end{document}" title="IguanaTex Vector Display">
            <a:extLst>
              <a:ext uri="{FF2B5EF4-FFF2-40B4-BE49-F238E27FC236}">
                <a16:creationId xmlns:a16="http://schemas.microsoft.com/office/drawing/2014/main" id="{34AB0DE2-0D77-CE44-C3B9-BB8FA25FA53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98523" y="5145980"/>
            <a:ext cx="764161" cy="196546"/>
            <a:chOff x="2785800" y="6378804"/>
            <a:chExt cx="764161" cy="196546"/>
          </a:xfrm>
        </p:grpSpPr>
        <p:sp>
          <p:nvSpPr>
            <p:cNvPr id="2078" name="Dowolny kształt: kształt 2077">
              <a:extLst>
                <a:ext uri="{FF2B5EF4-FFF2-40B4-BE49-F238E27FC236}">
                  <a16:creationId xmlns:a16="http://schemas.microsoft.com/office/drawing/2014/main" id="{D7289A3E-DA70-3597-AB10-B5B942B1127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85800" y="6430364"/>
              <a:ext cx="100143" cy="144986"/>
            </a:xfrm>
            <a:custGeom>
              <a:avLst/>
              <a:gdLst>
                <a:gd name="connsiteX0" fmla="*/ 98505 w 100143"/>
                <a:gd name="connsiteY0" fmla="*/ 36419 h 144986"/>
                <a:gd name="connsiteX1" fmla="*/ 100220 w 100143"/>
                <a:gd name="connsiteY1" fmla="*/ 23640 h 144986"/>
                <a:gd name="connsiteX2" fmla="*/ 75560 w 100143"/>
                <a:gd name="connsiteY2" fmla="*/ 63 h 144986"/>
                <a:gd name="connsiteX3" fmla="*/ 42322 w 100143"/>
                <a:gd name="connsiteY3" fmla="*/ 19233 h 144986"/>
                <a:gd name="connsiteX4" fmla="*/ 22593 w 100143"/>
                <a:gd name="connsiteY4" fmla="*/ 63 h 144986"/>
                <a:gd name="connsiteX5" fmla="*/ 6724 w 100143"/>
                <a:gd name="connsiteY5" fmla="*/ 12622 h 144986"/>
                <a:gd name="connsiteX6" fmla="*/ 77 w 100143"/>
                <a:gd name="connsiteY6" fmla="*/ 33996 h 144986"/>
                <a:gd name="connsiteX7" fmla="*/ 2650 w 100143"/>
                <a:gd name="connsiteY7" fmla="*/ 36199 h 144986"/>
                <a:gd name="connsiteX8" fmla="*/ 6295 w 100143"/>
                <a:gd name="connsiteY8" fmla="*/ 31131 h 144986"/>
                <a:gd name="connsiteX9" fmla="*/ 21950 w 100143"/>
                <a:gd name="connsiteY9" fmla="*/ 4910 h 144986"/>
                <a:gd name="connsiteX10" fmla="*/ 28597 w 100143"/>
                <a:gd name="connsiteY10" fmla="*/ 15046 h 144986"/>
                <a:gd name="connsiteX11" fmla="*/ 25166 w 100143"/>
                <a:gd name="connsiteY11" fmla="*/ 33555 h 144986"/>
                <a:gd name="connsiteX12" fmla="*/ 12729 w 100143"/>
                <a:gd name="connsiteY12" fmla="*/ 84454 h 144986"/>
                <a:gd name="connsiteX13" fmla="*/ 10799 w 100143"/>
                <a:gd name="connsiteY13" fmla="*/ 93929 h 144986"/>
                <a:gd name="connsiteX14" fmla="*/ 17018 w 100143"/>
                <a:gd name="connsiteY14" fmla="*/ 99878 h 144986"/>
                <a:gd name="connsiteX15" fmla="*/ 24952 w 100143"/>
                <a:gd name="connsiteY15" fmla="*/ 93709 h 144986"/>
                <a:gd name="connsiteX16" fmla="*/ 29026 w 100143"/>
                <a:gd name="connsiteY16" fmla="*/ 77403 h 144986"/>
                <a:gd name="connsiteX17" fmla="*/ 33744 w 100143"/>
                <a:gd name="connsiteY17" fmla="*/ 57572 h 144986"/>
                <a:gd name="connsiteX18" fmla="*/ 37389 w 100143"/>
                <a:gd name="connsiteY18" fmla="*/ 42809 h 144986"/>
                <a:gd name="connsiteX19" fmla="*/ 39748 w 100143"/>
                <a:gd name="connsiteY19" fmla="*/ 32894 h 144986"/>
                <a:gd name="connsiteX20" fmla="*/ 54330 w 100143"/>
                <a:gd name="connsiteY20" fmla="*/ 12622 h 144986"/>
                <a:gd name="connsiteX21" fmla="*/ 74916 w 100143"/>
                <a:gd name="connsiteY21" fmla="*/ 4910 h 144986"/>
                <a:gd name="connsiteX22" fmla="*/ 86496 w 100143"/>
                <a:gd name="connsiteY22" fmla="*/ 20334 h 144986"/>
                <a:gd name="connsiteX23" fmla="*/ 84352 w 100143"/>
                <a:gd name="connsiteY23" fmla="*/ 34216 h 144986"/>
                <a:gd name="connsiteX24" fmla="*/ 59906 w 100143"/>
                <a:gd name="connsiteY24" fmla="*/ 135574 h 144986"/>
                <a:gd name="connsiteX25" fmla="*/ 59262 w 100143"/>
                <a:gd name="connsiteY25" fmla="*/ 139100 h 144986"/>
                <a:gd name="connsiteX26" fmla="*/ 65267 w 100143"/>
                <a:gd name="connsiteY26" fmla="*/ 145049 h 144986"/>
                <a:gd name="connsiteX27" fmla="*/ 74059 w 100143"/>
                <a:gd name="connsiteY27" fmla="*/ 136235 h 144986"/>
                <a:gd name="connsiteX28" fmla="*/ 98505 w 100143"/>
                <a:gd name="connsiteY28" fmla="*/ 36419 h 14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143" h="144986">
                  <a:moveTo>
                    <a:pt x="98505" y="36419"/>
                  </a:moveTo>
                  <a:cubicBezTo>
                    <a:pt x="99577" y="32453"/>
                    <a:pt x="100220" y="29589"/>
                    <a:pt x="100220" y="23640"/>
                  </a:cubicBezTo>
                  <a:cubicBezTo>
                    <a:pt x="100220" y="9317"/>
                    <a:pt x="91643" y="63"/>
                    <a:pt x="75560" y="63"/>
                  </a:cubicBezTo>
                  <a:cubicBezTo>
                    <a:pt x="58619" y="63"/>
                    <a:pt x="47468" y="11521"/>
                    <a:pt x="42322" y="19233"/>
                  </a:cubicBezTo>
                  <a:cubicBezTo>
                    <a:pt x="41249" y="6673"/>
                    <a:pt x="32243" y="63"/>
                    <a:pt x="22593" y="63"/>
                  </a:cubicBezTo>
                  <a:cubicBezTo>
                    <a:pt x="12729" y="63"/>
                    <a:pt x="8654" y="8656"/>
                    <a:pt x="6724" y="12622"/>
                  </a:cubicBezTo>
                  <a:cubicBezTo>
                    <a:pt x="2864" y="20114"/>
                    <a:pt x="77" y="33335"/>
                    <a:pt x="77" y="33996"/>
                  </a:cubicBezTo>
                  <a:cubicBezTo>
                    <a:pt x="77" y="36199"/>
                    <a:pt x="2221" y="36199"/>
                    <a:pt x="2650" y="36199"/>
                  </a:cubicBezTo>
                  <a:cubicBezTo>
                    <a:pt x="4794" y="36199"/>
                    <a:pt x="5009" y="35979"/>
                    <a:pt x="6295" y="31131"/>
                  </a:cubicBezTo>
                  <a:cubicBezTo>
                    <a:pt x="9941" y="15487"/>
                    <a:pt x="14230" y="4910"/>
                    <a:pt x="21950" y="4910"/>
                  </a:cubicBezTo>
                  <a:cubicBezTo>
                    <a:pt x="25595" y="4910"/>
                    <a:pt x="28597" y="6673"/>
                    <a:pt x="28597" y="15046"/>
                  </a:cubicBezTo>
                  <a:cubicBezTo>
                    <a:pt x="28597" y="19673"/>
                    <a:pt x="27954" y="22097"/>
                    <a:pt x="25166" y="33555"/>
                  </a:cubicBezTo>
                  <a:lnTo>
                    <a:pt x="12729" y="84454"/>
                  </a:lnTo>
                  <a:cubicBezTo>
                    <a:pt x="12085" y="87760"/>
                    <a:pt x="10799" y="92827"/>
                    <a:pt x="10799" y="93929"/>
                  </a:cubicBezTo>
                  <a:cubicBezTo>
                    <a:pt x="10799" y="97895"/>
                    <a:pt x="13801" y="99878"/>
                    <a:pt x="17018" y="99878"/>
                  </a:cubicBezTo>
                  <a:cubicBezTo>
                    <a:pt x="19591" y="99878"/>
                    <a:pt x="23451" y="98116"/>
                    <a:pt x="24952" y="93709"/>
                  </a:cubicBezTo>
                  <a:cubicBezTo>
                    <a:pt x="25166" y="93268"/>
                    <a:pt x="27740" y="82912"/>
                    <a:pt x="29026" y="77403"/>
                  </a:cubicBezTo>
                  <a:lnTo>
                    <a:pt x="33744" y="57572"/>
                  </a:lnTo>
                  <a:cubicBezTo>
                    <a:pt x="35031" y="52725"/>
                    <a:pt x="36317" y="47877"/>
                    <a:pt x="37389" y="42809"/>
                  </a:cubicBezTo>
                  <a:cubicBezTo>
                    <a:pt x="37818" y="41487"/>
                    <a:pt x="39534" y="34216"/>
                    <a:pt x="39748" y="32894"/>
                  </a:cubicBezTo>
                  <a:cubicBezTo>
                    <a:pt x="40392" y="30911"/>
                    <a:pt x="47039" y="18572"/>
                    <a:pt x="54330" y="12622"/>
                  </a:cubicBezTo>
                  <a:cubicBezTo>
                    <a:pt x="59048" y="9097"/>
                    <a:pt x="65696" y="4910"/>
                    <a:pt x="74916" y="4910"/>
                  </a:cubicBezTo>
                  <a:cubicBezTo>
                    <a:pt x="84137" y="4910"/>
                    <a:pt x="86496" y="12402"/>
                    <a:pt x="86496" y="20334"/>
                  </a:cubicBezTo>
                  <a:cubicBezTo>
                    <a:pt x="86496" y="21436"/>
                    <a:pt x="86496" y="25402"/>
                    <a:pt x="84352" y="34216"/>
                  </a:cubicBezTo>
                  <a:lnTo>
                    <a:pt x="59906" y="135574"/>
                  </a:lnTo>
                  <a:cubicBezTo>
                    <a:pt x="59262" y="138218"/>
                    <a:pt x="59262" y="138659"/>
                    <a:pt x="59262" y="139100"/>
                  </a:cubicBezTo>
                  <a:cubicBezTo>
                    <a:pt x="59262" y="142405"/>
                    <a:pt x="61621" y="145049"/>
                    <a:pt x="65267" y="145049"/>
                  </a:cubicBezTo>
                  <a:cubicBezTo>
                    <a:pt x="71914" y="145049"/>
                    <a:pt x="73415" y="138659"/>
                    <a:pt x="74059" y="136235"/>
                  </a:cubicBezTo>
                  <a:lnTo>
                    <a:pt x="98505" y="364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9" name="Dowolny kształt: kształt 2078">
              <a:extLst>
                <a:ext uri="{FF2B5EF4-FFF2-40B4-BE49-F238E27FC236}">
                  <a16:creationId xmlns:a16="http://schemas.microsoft.com/office/drawing/2014/main" id="{F1477E03-2F9E-6963-C0D6-2589211239C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65325" y="6446890"/>
              <a:ext cx="142602" cy="51560"/>
            </a:xfrm>
            <a:custGeom>
              <a:avLst/>
              <a:gdLst>
                <a:gd name="connsiteX0" fmla="*/ 135397 w 142602"/>
                <a:gd name="connsiteY0" fmla="*/ 8877 h 51560"/>
                <a:gd name="connsiteX1" fmla="*/ 142688 w 142602"/>
                <a:gd name="connsiteY1" fmla="*/ 4470 h 51560"/>
                <a:gd name="connsiteX2" fmla="*/ 135611 w 142602"/>
                <a:gd name="connsiteY2" fmla="*/ 63 h 51560"/>
                <a:gd name="connsiteX3" fmla="*/ 7161 w 142602"/>
                <a:gd name="connsiteY3" fmla="*/ 63 h 51560"/>
                <a:gd name="connsiteX4" fmla="*/ 85 w 142602"/>
                <a:gd name="connsiteY4" fmla="*/ 4470 h 51560"/>
                <a:gd name="connsiteX5" fmla="*/ 7376 w 142602"/>
                <a:gd name="connsiteY5" fmla="*/ 8877 h 51560"/>
                <a:gd name="connsiteX6" fmla="*/ 135397 w 142602"/>
                <a:gd name="connsiteY6" fmla="*/ 8877 h 51560"/>
                <a:gd name="connsiteX7" fmla="*/ 135611 w 142602"/>
                <a:gd name="connsiteY7" fmla="*/ 51623 h 51560"/>
                <a:gd name="connsiteX8" fmla="*/ 142688 w 142602"/>
                <a:gd name="connsiteY8" fmla="*/ 47216 h 51560"/>
                <a:gd name="connsiteX9" fmla="*/ 135397 w 142602"/>
                <a:gd name="connsiteY9" fmla="*/ 42809 h 51560"/>
                <a:gd name="connsiteX10" fmla="*/ 7376 w 142602"/>
                <a:gd name="connsiteY10" fmla="*/ 42809 h 51560"/>
                <a:gd name="connsiteX11" fmla="*/ 85 w 142602"/>
                <a:gd name="connsiteY11" fmla="*/ 47216 h 51560"/>
                <a:gd name="connsiteX12" fmla="*/ 7161 w 142602"/>
                <a:gd name="connsiteY12" fmla="*/ 51623 h 51560"/>
                <a:gd name="connsiteX13" fmla="*/ 135611 w 142602"/>
                <a:gd name="connsiteY13" fmla="*/ 51623 h 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602" h="51560">
                  <a:moveTo>
                    <a:pt x="135397" y="8877"/>
                  </a:moveTo>
                  <a:cubicBezTo>
                    <a:pt x="138613" y="8877"/>
                    <a:pt x="142688" y="8877"/>
                    <a:pt x="142688" y="4470"/>
                  </a:cubicBezTo>
                  <a:cubicBezTo>
                    <a:pt x="142688" y="63"/>
                    <a:pt x="138613" y="63"/>
                    <a:pt x="135611" y="63"/>
                  </a:cubicBezTo>
                  <a:lnTo>
                    <a:pt x="7161" y="63"/>
                  </a:lnTo>
                  <a:cubicBezTo>
                    <a:pt x="4159" y="63"/>
                    <a:pt x="85" y="63"/>
                    <a:pt x="85" y="4470"/>
                  </a:cubicBezTo>
                  <a:cubicBezTo>
                    <a:pt x="85" y="8877"/>
                    <a:pt x="4159" y="8877"/>
                    <a:pt x="7376" y="8877"/>
                  </a:cubicBezTo>
                  <a:lnTo>
                    <a:pt x="135397" y="8877"/>
                  </a:lnTo>
                  <a:close/>
                  <a:moveTo>
                    <a:pt x="135611" y="51623"/>
                  </a:moveTo>
                  <a:cubicBezTo>
                    <a:pt x="138613" y="51623"/>
                    <a:pt x="142688" y="51623"/>
                    <a:pt x="142688" y="47216"/>
                  </a:cubicBezTo>
                  <a:cubicBezTo>
                    <a:pt x="142688" y="42809"/>
                    <a:pt x="138613" y="42809"/>
                    <a:pt x="135397" y="42809"/>
                  </a:cubicBezTo>
                  <a:lnTo>
                    <a:pt x="7376" y="42809"/>
                  </a:lnTo>
                  <a:cubicBezTo>
                    <a:pt x="4159" y="42809"/>
                    <a:pt x="85" y="42809"/>
                    <a:pt x="85" y="47216"/>
                  </a:cubicBezTo>
                  <a:cubicBezTo>
                    <a:pt x="85" y="51623"/>
                    <a:pt x="4159" y="51623"/>
                    <a:pt x="7161" y="51623"/>
                  </a:cubicBezTo>
                  <a:lnTo>
                    <a:pt x="135611" y="516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0" name="Dowolny kształt: kształt 2079">
              <a:extLst>
                <a:ext uri="{FF2B5EF4-FFF2-40B4-BE49-F238E27FC236}">
                  <a16:creationId xmlns:a16="http://schemas.microsoft.com/office/drawing/2014/main" id="{CD7EC04B-3849-0C0C-BDD6-FB10BA58C18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88033" y="6381007"/>
              <a:ext cx="90279" cy="151596"/>
            </a:xfrm>
            <a:custGeom>
              <a:avLst/>
              <a:gdLst>
                <a:gd name="connsiteX0" fmla="*/ 90375 w 90279"/>
                <a:gd name="connsiteY0" fmla="*/ 76302 h 151596"/>
                <a:gd name="connsiteX1" fmla="*/ 81797 w 90279"/>
                <a:gd name="connsiteY1" fmla="*/ 24741 h 151596"/>
                <a:gd name="connsiteX2" fmla="*/ 45342 w 90279"/>
                <a:gd name="connsiteY2" fmla="*/ 63 h 151596"/>
                <a:gd name="connsiteX3" fmla="*/ 8030 w 90279"/>
                <a:gd name="connsiteY3" fmla="*/ 26284 h 151596"/>
                <a:gd name="connsiteX4" fmla="*/ 95 w 90279"/>
                <a:gd name="connsiteY4" fmla="*/ 76302 h 151596"/>
                <a:gd name="connsiteX5" fmla="*/ 9745 w 90279"/>
                <a:gd name="connsiteY5" fmla="*/ 129405 h 151596"/>
                <a:gd name="connsiteX6" fmla="*/ 45128 w 90279"/>
                <a:gd name="connsiteY6" fmla="*/ 151659 h 151596"/>
                <a:gd name="connsiteX7" fmla="*/ 82440 w 90279"/>
                <a:gd name="connsiteY7" fmla="*/ 126099 h 151596"/>
                <a:gd name="connsiteX8" fmla="*/ 90375 w 90279"/>
                <a:gd name="connsiteY8" fmla="*/ 76302 h 151596"/>
                <a:gd name="connsiteX9" fmla="*/ 45128 w 90279"/>
                <a:gd name="connsiteY9" fmla="*/ 146812 h 151596"/>
                <a:gd name="connsiteX10" fmla="*/ 20253 w 90279"/>
                <a:gd name="connsiteY10" fmla="*/ 120150 h 151596"/>
                <a:gd name="connsiteX11" fmla="*/ 17894 w 90279"/>
                <a:gd name="connsiteY11" fmla="*/ 73658 h 151596"/>
                <a:gd name="connsiteX12" fmla="*/ 19609 w 90279"/>
                <a:gd name="connsiteY12" fmla="*/ 33114 h 151596"/>
                <a:gd name="connsiteX13" fmla="*/ 45128 w 90279"/>
                <a:gd name="connsiteY13" fmla="*/ 4910 h 151596"/>
                <a:gd name="connsiteX14" fmla="*/ 70432 w 90279"/>
                <a:gd name="connsiteY14" fmla="*/ 30691 h 151596"/>
                <a:gd name="connsiteX15" fmla="*/ 72576 w 90279"/>
                <a:gd name="connsiteY15" fmla="*/ 73658 h 151596"/>
                <a:gd name="connsiteX16" fmla="*/ 70217 w 90279"/>
                <a:gd name="connsiteY16" fmla="*/ 119269 h 151596"/>
                <a:gd name="connsiteX17" fmla="*/ 45128 w 90279"/>
                <a:gd name="connsiteY17" fmla="*/ 146812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79" h="151596">
                  <a:moveTo>
                    <a:pt x="90375" y="76302"/>
                  </a:moveTo>
                  <a:cubicBezTo>
                    <a:pt x="90375" y="58674"/>
                    <a:pt x="89303" y="41047"/>
                    <a:pt x="81797" y="24741"/>
                  </a:cubicBezTo>
                  <a:cubicBezTo>
                    <a:pt x="71933" y="3588"/>
                    <a:pt x="54349" y="63"/>
                    <a:pt x="45342" y="63"/>
                  </a:cubicBezTo>
                  <a:cubicBezTo>
                    <a:pt x="32476" y="63"/>
                    <a:pt x="16822" y="5792"/>
                    <a:pt x="8030" y="26284"/>
                  </a:cubicBezTo>
                  <a:cubicBezTo>
                    <a:pt x="1167" y="41487"/>
                    <a:pt x="95" y="58674"/>
                    <a:pt x="95" y="76302"/>
                  </a:cubicBezTo>
                  <a:cubicBezTo>
                    <a:pt x="95" y="92827"/>
                    <a:pt x="953" y="112658"/>
                    <a:pt x="9745" y="129405"/>
                  </a:cubicBezTo>
                  <a:cubicBezTo>
                    <a:pt x="18966" y="147252"/>
                    <a:pt x="34620" y="151659"/>
                    <a:pt x="45128" y="151659"/>
                  </a:cubicBezTo>
                  <a:cubicBezTo>
                    <a:pt x="56708" y="151659"/>
                    <a:pt x="73005" y="147032"/>
                    <a:pt x="82440" y="126099"/>
                  </a:cubicBezTo>
                  <a:cubicBezTo>
                    <a:pt x="89303" y="110896"/>
                    <a:pt x="90375" y="93709"/>
                    <a:pt x="90375" y="76302"/>
                  </a:cubicBezTo>
                  <a:close/>
                  <a:moveTo>
                    <a:pt x="45128" y="146812"/>
                  </a:moveTo>
                  <a:cubicBezTo>
                    <a:pt x="36765" y="146812"/>
                    <a:pt x="24113" y="141303"/>
                    <a:pt x="20253" y="120150"/>
                  </a:cubicBezTo>
                  <a:cubicBezTo>
                    <a:pt x="17894" y="106929"/>
                    <a:pt x="17894" y="86658"/>
                    <a:pt x="17894" y="73658"/>
                  </a:cubicBezTo>
                  <a:cubicBezTo>
                    <a:pt x="17894" y="59556"/>
                    <a:pt x="17894" y="45013"/>
                    <a:pt x="19609" y="33114"/>
                  </a:cubicBezTo>
                  <a:cubicBezTo>
                    <a:pt x="23684" y="6893"/>
                    <a:pt x="39767" y="4910"/>
                    <a:pt x="45128" y="4910"/>
                  </a:cubicBezTo>
                  <a:cubicBezTo>
                    <a:pt x="52204" y="4910"/>
                    <a:pt x="66357" y="8877"/>
                    <a:pt x="70432" y="30691"/>
                  </a:cubicBezTo>
                  <a:cubicBezTo>
                    <a:pt x="72576" y="43030"/>
                    <a:pt x="72576" y="59776"/>
                    <a:pt x="72576" y="73658"/>
                  </a:cubicBezTo>
                  <a:cubicBezTo>
                    <a:pt x="72576" y="90183"/>
                    <a:pt x="72576" y="105167"/>
                    <a:pt x="70217" y="119269"/>
                  </a:cubicBezTo>
                  <a:cubicBezTo>
                    <a:pt x="67001" y="140201"/>
                    <a:pt x="54778" y="146812"/>
                    <a:pt x="45128" y="1468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1" name="Dowolny kształt: kształt 2080">
              <a:extLst>
                <a:ext uri="{FF2B5EF4-FFF2-40B4-BE49-F238E27FC236}">
                  <a16:creationId xmlns:a16="http://schemas.microsoft.com/office/drawing/2014/main" id="{1C448974-394B-2B2A-DE21-78DC8FA311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05332" y="6504399"/>
              <a:ext cx="22730" cy="23356"/>
            </a:xfrm>
            <a:custGeom>
              <a:avLst/>
              <a:gdLst>
                <a:gd name="connsiteX0" fmla="*/ 22831 w 22730"/>
                <a:gd name="connsiteY0" fmla="*/ 11741 h 23356"/>
                <a:gd name="connsiteX1" fmla="*/ 11466 w 22730"/>
                <a:gd name="connsiteY1" fmla="*/ 63 h 23356"/>
                <a:gd name="connsiteX2" fmla="*/ 100 w 22730"/>
                <a:gd name="connsiteY2" fmla="*/ 11741 h 23356"/>
                <a:gd name="connsiteX3" fmla="*/ 11466 w 22730"/>
                <a:gd name="connsiteY3" fmla="*/ 23419 h 23356"/>
                <a:gd name="connsiteX4" fmla="*/ 22831 w 22730"/>
                <a:gd name="connsiteY4" fmla="*/ 11741 h 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0" h="23356">
                  <a:moveTo>
                    <a:pt x="22831" y="11741"/>
                  </a:moveTo>
                  <a:cubicBezTo>
                    <a:pt x="22831" y="5351"/>
                    <a:pt x="17684" y="63"/>
                    <a:pt x="11466" y="63"/>
                  </a:cubicBezTo>
                  <a:cubicBezTo>
                    <a:pt x="5247" y="63"/>
                    <a:pt x="100" y="5351"/>
                    <a:pt x="100" y="11741"/>
                  </a:cubicBezTo>
                  <a:cubicBezTo>
                    <a:pt x="100" y="18131"/>
                    <a:pt x="5247" y="23419"/>
                    <a:pt x="11466" y="23419"/>
                  </a:cubicBezTo>
                  <a:cubicBezTo>
                    <a:pt x="17684" y="23419"/>
                    <a:pt x="22831" y="18131"/>
                    <a:pt x="22831" y="11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2" name="Dowolny kształt: kształt 2081">
              <a:extLst>
                <a:ext uri="{FF2B5EF4-FFF2-40B4-BE49-F238E27FC236}">
                  <a16:creationId xmlns:a16="http://schemas.microsoft.com/office/drawing/2014/main" id="{F9687849-4C5C-8E38-FDE3-C9DF8A4FC0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58466" y="6378804"/>
              <a:ext cx="91994" cy="153799"/>
            </a:xfrm>
            <a:custGeom>
              <a:avLst/>
              <a:gdLst>
                <a:gd name="connsiteX0" fmla="*/ 90168 w 91994"/>
                <a:gd name="connsiteY0" fmla="*/ 14826 h 153799"/>
                <a:gd name="connsiteX1" fmla="*/ 92098 w 91994"/>
                <a:gd name="connsiteY1" fmla="*/ 7114 h 153799"/>
                <a:gd name="connsiteX2" fmla="*/ 39989 w 91994"/>
                <a:gd name="connsiteY2" fmla="*/ 7114 h 153799"/>
                <a:gd name="connsiteX3" fmla="*/ 12541 w 91994"/>
                <a:gd name="connsiteY3" fmla="*/ 63 h 153799"/>
                <a:gd name="connsiteX4" fmla="*/ 7180 w 91994"/>
                <a:gd name="connsiteY4" fmla="*/ 63 h 153799"/>
                <a:gd name="connsiteX5" fmla="*/ 103 w 91994"/>
                <a:gd name="connsiteY5" fmla="*/ 45454 h 153799"/>
                <a:gd name="connsiteX6" fmla="*/ 5464 w 91994"/>
                <a:gd name="connsiteY6" fmla="*/ 45454 h 153799"/>
                <a:gd name="connsiteX7" fmla="*/ 10825 w 91994"/>
                <a:gd name="connsiteY7" fmla="*/ 25402 h 153799"/>
                <a:gd name="connsiteX8" fmla="*/ 31840 w 91994"/>
                <a:gd name="connsiteY8" fmla="*/ 24080 h 153799"/>
                <a:gd name="connsiteX9" fmla="*/ 76229 w 91994"/>
                <a:gd name="connsiteY9" fmla="*/ 24080 h 153799"/>
                <a:gd name="connsiteX10" fmla="*/ 52212 w 91994"/>
                <a:gd name="connsiteY10" fmla="*/ 58895 h 153799"/>
                <a:gd name="connsiteX11" fmla="*/ 25836 w 91994"/>
                <a:gd name="connsiteY11" fmla="*/ 141744 h 153799"/>
                <a:gd name="connsiteX12" fmla="*/ 35700 w 91994"/>
                <a:gd name="connsiteY12" fmla="*/ 153863 h 153799"/>
                <a:gd name="connsiteX13" fmla="*/ 45564 w 91994"/>
                <a:gd name="connsiteY13" fmla="*/ 141744 h 153799"/>
                <a:gd name="connsiteX14" fmla="*/ 45564 w 91994"/>
                <a:gd name="connsiteY14" fmla="*/ 130506 h 153799"/>
                <a:gd name="connsiteX15" fmla="*/ 47923 w 91994"/>
                <a:gd name="connsiteY15" fmla="*/ 94370 h 153799"/>
                <a:gd name="connsiteX16" fmla="*/ 61219 w 91994"/>
                <a:gd name="connsiteY16" fmla="*/ 56691 h 153799"/>
                <a:gd name="connsiteX17" fmla="*/ 90168 w 91994"/>
                <a:gd name="connsiteY17" fmla="*/ 14826 h 15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94" h="153799">
                  <a:moveTo>
                    <a:pt x="90168" y="14826"/>
                  </a:moveTo>
                  <a:cubicBezTo>
                    <a:pt x="92098" y="12182"/>
                    <a:pt x="92098" y="11741"/>
                    <a:pt x="92098" y="7114"/>
                  </a:cubicBezTo>
                  <a:lnTo>
                    <a:pt x="39989" y="7114"/>
                  </a:lnTo>
                  <a:cubicBezTo>
                    <a:pt x="13827" y="7114"/>
                    <a:pt x="13398" y="4249"/>
                    <a:pt x="12541" y="63"/>
                  </a:cubicBezTo>
                  <a:lnTo>
                    <a:pt x="7180" y="63"/>
                  </a:lnTo>
                  <a:lnTo>
                    <a:pt x="103" y="45454"/>
                  </a:lnTo>
                  <a:lnTo>
                    <a:pt x="5464" y="45454"/>
                  </a:lnTo>
                  <a:cubicBezTo>
                    <a:pt x="6107" y="41928"/>
                    <a:pt x="8037" y="28046"/>
                    <a:pt x="10825" y="25402"/>
                  </a:cubicBezTo>
                  <a:cubicBezTo>
                    <a:pt x="12326" y="24080"/>
                    <a:pt x="29053" y="24080"/>
                    <a:pt x="31840" y="24080"/>
                  </a:cubicBezTo>
                  <a:lnTo>
                    <a:pt x="76229" y="24080"/>
                  </a:lnTo>
                  <a:cubicBezTo>
                    <a:pt x="73871" y="27606"/>
                    <a:pt x="56930" y="51623"/>
                    <a:pt x="52212" y="58895"/>
                  </a:cubicBezTo>
                  <a:cubicBezTo>
                    <a:pt x="32912" y="88641"/>
                    <a:pt x="25836" y="119269"/>
                    <a:pt x="25836" y="141744"/>
                  </a:cubicBezTo>
                  <a:cubicBezTo>
                    <a:pt x="25836" y="143947"/>
                    <a:pt x="25836" y="153863"/>
                    <a:pt x="35700" y="153863"/>
                  </a:cubicBezTo>
                  <a:cubicBezTo>
                    <a:pt x="45564" y="153863"/>
                    <a:pt x="45564" y="143947"/>
                    <a:pt x="45564" y="141744"/>
                  </a:cubicBezTo>
                  <a:lnTo>
                    <a:pt x="45564" y="130506"/>
                  </a:lnTo>
                  <a:cubicBezTo>
                    <a:pt x="45564" y="118387"/>
                    <a:pt x="46208" y="106268"/>
                    <a:pt x="47923" y="94370"/>
                  </a:cubicBezTo>
                  <a:cubicBezTo>
                    <a:pt x="48781" y="89302"/>
                    <a:pt x="51783" y="70352"/>
                    <a:pt x="61219" y="56691"/>
                  </a:cubicBezTo>
                  <a:lnTo>
                    <a:pt x="90168" y="1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83" name="Dowolny kształt: kształt 2082">
              <a:extLst>
                <a:ext uri="{FF2B5EF4-FFF2-40B4-BE49-F238E27FC236}">
                  <a16:creationId xmlns:a16="http://schemas.microsoft.com/office/drawing/2014/main" id="{0D18C944-419A-8CB7-2A57-4A87A991B4A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64400" y="6381007"/>
              <a:ext cx="85561" cy="151596"/>
            </a:xfrm>
            <a:custGeom>
              <a:avLst/>
              <a:gdLst>
                <a:gd name="connsiteX0" fmla="*/ 85670 w 85561"/>
                <a:gd name="connsiteY0" fmla="*/ 102523 h 151596"/>
                <a:gd name="connsiteX1" fmla="*/ 44926 w 85561"/>
                <a:gd name="connsiteY1" fmla="*/ 54267 h 151596"/>
                <a:gd name="connsiteX2" fmla="*/ 17692 w 85561"/>
                <a:gd name="connsiteY2" fmla="*/ 65505 h 151596"/>
                <a:gd name="connsiteX3" fmla="*/ 17692 w 85561"/>
                <a:gd name="connsiteY3" fmla="*/ 22538 h 151596"/>
                <a:gd name="connsiteX4" fmla="*/ 35920 w 85561"/>
                <a:gd name="connsiteY4" fmla="*/ 25402 h 151596"/>
                <a:gd name="connsiteX5" fmla="*/ 77307 w 85561"/>
                <a:gd name="connsiteY5" fmla="*/ 2487 h 151596"/>
                <a:gd name="connsiteX6" fmla="*/ 75162 w 85561"/>
                <a:gd name="connsiteY6" fmla="*/ 63 h 151596"/>
                <a:gd name="connsiteX7" fmla="*/ 73447 w 85561"/>
                <a:gd name="connsiteY7" fmla="*/ 724 h 151596"/>
                <a:gd name="connsiteX8" fmla="*/ 44283 w 85561"/>
                <a:gd name="connsiteY8" fmla="*/ 7114 h 151596"/>
                <a:gd name="connsiteX9" fmla="*/ 15762 w 85561"/>
                <a:gd name="connsiteY9" fmla="*/ 944 h 151596"/>
                <a:gd name="connsiteX10" fmla="*/ 13189 w 85561"/>
                <a:gd name="connsiteY10" fmla="*/ 283 h 151596"/>
                <a:gd name="connsiteX11" fmla="*/ 11045 w 85561"/>
                <a:gd name="connsiteY11" fmla="*/ 5571 h 151596"/>
                <a:gd name="connsiteX12" fmla="*/ 11045 w 85561"/>
                <a:gd name="connsiteY12" fmla="*/ 70793 h 151596"/>
                <a:gd name="connsiteX13" fmla="*/ 14047 w 85561"/>
                <a:gd name="connsiteY13" fmla="*/ 76522 h 151596"/>
                <a:gd name="connsiteX14" fmla="*/ 16834 w 85561"/>
                <a:gd name="connsiteY14" fmla="*/ 74539 h 151596"/>
                <a:gd name="connsiteX15" fmla="*/ 44497 w 85561"/>
                <a:gd name="connsiteY15" fmla="*/ 59115 h 151596"/>
                <a:gd name="connsiteX16" fmla="*/ 62725 w 85561"/>
                <a:gd name="connsiteY16" fmla="*/ 73217 h 151596"/>
                <a:gd name="connsiteX17" fmla="*/ 66585 w 85561"/>
                <a:gd name="connsiteY17" fmla="*/ 100980 h 151596"/>
                <a:gd name="connsiteX18" fmla="*/ 61438 w 85561"/>
                <a:gd name="connsiteY18" fmla="*/ 131167 h 151596"/>
                <a:gd name="connsiteX19" fmla="*/ 38493 w 85561"/>
                <a:gd name="connsiteY19" fmla="*/ 145490 h 151596"/>
                <a:gd name="connsiteX20" fmla="*/ 6970 w 85561"/>
                <a:gd name="connsiteY20" fmla="*/ 120811 h 151596"/>
                <a:gd name="connsiteX21" fmla="*/ 10616 w 85561"/>
                <a:gd name="connsiteY21" fmla="*/ 121252 h 151596"/>
                <a:gd name="connsiteX22" fmla="*/ 21338 w 85561"/>
                <a:gd name="connsiteY22" fmla="*/ 110455 h 151596"/>
                <a:gd name="connsiteX23" fmla="*/ 10616 w 85561"/>
                <a:gd name="connsiteY23" fmla="*/ 99658 h 151596"/>
                <a:gd name="connsiteX24" fmla="*/ 108 w 85561"/>
                <a:gd name="connsiteY24" fmla="*/ 111336 h 151596"/>
                <a:gd name="connsiteX25" fmla="*/ 38922 w 85561"/>
                <a:gd name="connsiteY25" fmla="*/ 151659 h 151596"/>
                <a:gd name="connsiteX26" fmla="*/ 85670 w 85561"/>
                <a:gd name="connsiteY26" fmla="*/ 102523 h 1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561" h="151596">
                  <a:moveTo>
                    <a:pt x="85670" y="102523"/>
                  </a:moveTo>
                  <a:cubicBezTo>
                    <a:pt x="85670" y="76302"/>
                    <a:pt x="68086" y="54267"/>
                    <a:pt x="44926" y="54267"/>
                  </a:cubicBezTo>
                  <a:cubicBezTo>
                    <a:pt x="34633" y="54267"/>
                    <a:pt x="25412" y="57793"/>
                    <a:pt x="17692" y="65505"/>
                  </a:cubicBezTo>
                  <a:lnTo>
                    <a:pt x="17692" y="22538"/>
                  </a:lnTo>
                  <a:cubicBezTo>
                    <a:pt x="21981" y="23860"/>
                    <a:pt x="29057" y="25402"/>
                    <a:pt x="35920" y="25402"/>
                  </a:cubicBezTo>
                  <a:cubicBezTo>
                    <a:pt x="62296" y="25402"/>
                    <a:pt x="77307" y="5351"/>
                    <a:pt x="77307" y="2487"/>
                  </a:cubicBezTo>
                  <a:cubicBezTo>
                    <a:pt x="77307" y="1164"/>
                    <a:pt x="76663" y="63"/>
                    <a:pt x="75162" y="63"/>
                  </a:cubicBezTo>
                  <a:cubicBezTo>
                    <a:pt x="74948" y="63"/>
                    <a:pt x="74519" y="63"/>
                    <a:pt x="73447" y="724"/>
                  </a:cubicBezTo>
                  <a:cubicBezTo>
                    <a:pt x="69158" y="2707"/>
                    <a:pt x="58650" y="7114"/>
                    <a:pt x="44283" y="7114"/>
                  </a:cubicBezTo>
                  <a:cubicBezTo>
                    <a:pt x="35705" y="7114"/>
                    <a:pt x="25841" y="5571"/>
                    <a:pt x="15762" y="944"/>
                  </a:cubicBezTo>
                  <a:cubicBezTo>
                    <a:pt x="14047" y="283"/>
                    <a:pt x="13618" y="283"/>
                    <a:pt x="13189" y="283"/>
                  </a:cubicBezTo>
                  <a:cubicBezTo>
                    <a:pt x="11045" y="283"/>
                    <a:pt x="11045" y="2046"/>
                    <a:pt x="11045" y="5571"/>
                  </a:cubicBezTo>
                  <a:lnTo>
                    <a:pt x="11045" y="70793"/>
                  </a:lnTo>
                  <a:cubicBezTo>
                    <a:pt x="11045" y="74759"/>
                    <a:pt x="11045" y="76522"/>
                    <a:pt x="14047" y="76522"/>
                  </a:cubicBezTo>
                  <a:cubicBezTo>
                    <a:pt x="15548" y="76522"/>
                    <a:pt x="15977" y="75861"/>
                    <a:pt x="16834" y="74539"/>
                  </a:cubicBezTo>
                  <a:cubicBezTo>
                    <a:pt x="19193" y="71013"/>
                    <a:pt x="27128" y="59115"/>
                    <a:pt x="44497" y="59115"/>
                  </a:cubicBezTo>
                  <a:cubicBezTo>
                    <a:pt x="55648" y="59115"/>
                    <a:pt x="61009" y="69251"/>
                    <a:pt x="62725" y="73217"/>
                  </a:cubicBezTo>
                  <a:cubicBezTo>
                    <a:pt x="66156" y="81370"/>
                    <a:pt x="66585" y="89963"/>
                    <a:pt x="66585" y="100980"/>
                  </a:cubicBezTo>
                  <a:cubicBezTo>
                    <a:pt x="66585" y="108692"/>
                    <a:pt x="66585" y="121913"/>
                    <a:pt x="61438" y="131167"/>
                  </a:cubicBezTo>
                  <a:cubicBezTo>
                    <a:pt x="56291" y="139761"/>
                    <a:pt x="48357" y="145490"/>
                    <a:pt x="38493" y="145490"/>
                  </a:cubicBezTo>
                  <a:cubicBezTo>
                    <a:pt x="22839" y="145490"/>
                    <a:pt x="10616" y="133811"/>
                    <a:pt x="6970" y="120811"/>
                  </a:cubicBezTo>
                  <a:cubicBezTo>
                    <a:pt x="7613" y="121031"/>
                    <a:pt x="8257" y="121252"/>
                    <a:pt x="10616" y="121252"/>
                  </a:cubicBezTo>
                  <a:cubicBezTo>
                    <a:pt x="17692" y="121252"/>
                    <a:pt x="21338" y="115743"/>
                    <a:pt x="21338" y="110455"/>
                  </a:cubicBezTo>
                  <a:cubicBezTo>
                    <a:pt x="21338" y="105167"/>
                    <a:pt x="17692" y="99658"/>
                    <a:pt x="10616" y="99658"/>
                  </a:cubicBezTo>
                  <a:cubicBezTo>
                    <a:pt x="7613" y="99658"/>
                    <a:pt x="108" y="101201"/>
                    <a:pt x="108" y="111336"/>
                  </a:cubicBezTo>
                  <a:cubicBezTo>
                    <a:pt x="108" y="130286"/>
                    <a:pt x="14904" y="151659"/>
                    <a:pt x="38922" y="151659"/>
                  </a:cubicBezTo>
                  <a:cubicBezTo>
                    <a:pt x="63797" y="151659"/>
                    <a:pt x="85670" y="130506"/>
                    <a:pt x="85670" y="1025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091" name="Grupa 2090" descr="\documentclass{article}&#10;\usepackage{amsmath}&#10;\pagestyle{empty}&#10;\begin{document}&#10;&#10;&#10;$\Lambda_\theta= $&#10;&#10;\end{document}" title="IguanaTex Vector Display">
            <a:extLst>
              <a:ext uri="{FF2B5EF4-FFF2-40B4-BE49-F238E27FC236}">
                <a16:creationId xmlns:a16="http://schemas.microsoft.com/office/drawing/2014/main" id="{23439F89-58D3-8311-3B1E-4939C152152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73169" y="2582234"/>
            <a:ext cx="576774" cy="268027"/>
            <a:chOff x="3311517" y="5109782"/>
            <a:chExt cx="856174" cy="397864"/>
          </a:xfrm>
        </p:grpSpPr>
        <p:sp>
          <p:nvSpPr>
            <p:cNvPr id="2092" name="Dowolny kształt: kształt 2091">
              <a:extLst>
                <a:ext uri="{FF2B5EF4-FFF2-40B4-BE49-F238E27FC236}">
                  <a16:creationId xmlns:a16="http://schemas.microsoft.com/office/drawing/2014/main" id="{A0521DB2-2897-46CE-29B8-7B0FCC20950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11517" y="5109782"/>
              <a:ext cx="254789" cy="326313"/>
            </a:xfrm>
            <a:custGeom>
              <a:avLst/>
              <a:gdLst>
                <a:gd name="connsiteX0" fmla="*/ 136991 w 254789"/>
                <a:gd name="connsiteY0" fmla="*/ 9633 h 326313"/>
                <a:gd name="connsiteX1" fmla="*/ 127674 w 254789"/>
                <a:gd name="connsiteY1" fmla="*/ 63 h 326313"/>
                <a:gd name="connsiteX2" fmla="*/ 118357 w 254789"/>
                <a:gd name="connsiteY2" fmla="*/ 9633 h 326313"/>
                <a:gd name="connsiteX3" fmla="*/ 40584 w 254789"/>
                <a:gd name="connsiteY3" fmla="*/ 280802 h 326313"/>
                <a:gd name="connsiteX4" fmla="*/ 77 w 254789"/>
                <a:gd name="connsiteY4" fmla="*/ 312248 h 326313"/>
                <a:gd name="connsiteX5" fmla="*/ 77 w 254789"/>
                <a:gd name="connsiteY5" fmla="*/ 326376 h 326313"/>
                <a:gd name="connsiteX6" fmla="*/ 37748 w 254789"/>
                <a:gd name="connsiteY6" fmla="*/ 325009 h 326313"/>
                <a:gd name="connsiteX7" fmla="*/ 83521 w 254789"/>
                <a:gd name="connsiteY7" fmla="*/ 326376 h 326313"/>
                <a:gd name="connsiteX8" fmla="*/ 83521 w 254789"/>
                <a:gd name="connsiteY8" fmla="*/ 312248 h 326313"/>
                <a:gd name="connsiteX9" fmla="*/ 52331 w 254789"/>
                <a:gd name="connsiteY9" fmla="*/ 288549 h 326313"/>
                <a:gd name="connsiteX10" fmla="*/ 54356 w 254789"/>
                <a:gd name="connsiteY10" fmla="*/ 278523 h 326313"/>
                <a:gd name="connsiteX11" fmla="*/ 115117 w 254789"/>
                <a:gd name="connsiteY11" fmla="*/ 66146 h 326313"/>
                <a:gd name="connsiteX12" fmla="*/ 179118 w 254789"/>
                <a:gd name="connsiteY12" fmla="*/ 290372 h 326313"/>
                <a:gd name="connsiteX13" fmla="*/ 181143 w 254789"/>
                <a:gd name="connsiteY13" fmla="*/ 298576 h 326313"/>
                <a:gd name="connsiteX14" fmla="*/ 146712 w 254789"/>
                <a:gd name="connsiteY14" fmla="*/ 312248 h 326313"/>
                <a:gd name="connsiteX15" fmla="*/ 146712 w 254789"/>
                <a:gd name="connsiteY15" fmla="*/ 326376 h 326313"/>
                <a:gd name="connsiteX16" fmla="*/ 205042 w 254789"/>
                <a:gd name="connsiteY16" fmla="*/ 325009 h 326313"/>
                <a:gd name="connsiteX17" fmla="*/ 254866 w 254789"/>
                <a:gd name="connsiteY17" fmla="*/ 326376 h 326313"/>
                <a:gd name="connsiteX18" fmla="*/ 254866 w 254789"/>
                <a:gd name="connsiteY18" fmla="*/ 312248 h 326313"/>
                <a:gd name="connsiteX19" fmla="*/ 218005 w 254789"/>
                <a:gd name="connsiteY19" fmla="*/ 292651 h 326313"/>
                <a:gd name="connsiteX20" fmla="*/ 136991 w 254789"/>
                <a:gd name="connsiteY20" fmla="*/ 9633 h 32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789" h="326313">
                  <a:moveTo>
                    <a:pt x="136991" y="9633"/>
                  </a:moveTo>
                  <a:cubicBezTo>
                    <a:pt x="134560" y="974"/>
                    <a:pt x="132130" y="63"/>
                    <a:pt x="127674" y="63"/>
                  </a:cubicBezTo>
                  <a:cubicBezTo>
                    <a:pt x="121193" y="63"/>
                    <a:pt x="120383" y="1886"/>
                    <a:pt x="118357" y="9633"/>
                  </a:cubicBezTo>
                  <a:lnTo>
                    <a:pt x="40584" y="280802"/>
                  </a:lnTo>
                  <a:cubicBezTo>
                    <a:pt x="36533" y="294474"/>
                    <a:pt x="28432" y="312248"/>
                    <a:pt x="77" y="312248"/>
                  </a:cubicBezTo>
                  <a:lnTo>
                    <a:pt x="77" y="326376"/>
                  </a:lnTo>
                  <a:cubicBezTo>
                    <a:pt x="13444" y="325465"/>
                    <a:pt x="34103" y="325009"/>
                    <a:pt x="37748" y="325009"/>
                  </a:cubicBezTo>
                  <a:cubicBezTo>
                    <a:pt x="49495" y="325009"/>
                    <a:pt x="70964" y="325920"/>
                    <a:pt x="83521" y="326376"/>
                  </a:cubicBezTo>
                  <a:lnTo>
                    <a:pt x="83521" y="312248"/>
                  </a:lnTo>
                  <a:cubicBezTo>
                    <a:pt x="61647" y="311792"/>
                    <a:pt x="52331" y="299487"/>
                    <a:pt x="52331" y="288549"/>
                  </a:cubicBezTo>
                  <a:cubicBezTo>
                    <a:pt x="52331" y="286270"/>
                    <a:pt x="52331" y="284903"/>
                    <a:pt x="54356" y="278523"/>
                  </a:cubicBezTo>
                  <a:lnTo>
                    <a:pt x="115117" y="66146"/>
                  </a:lnTo>
                  <a:lnTo>
                    <a:pt x="179118" y="290372"/>
                  </a:lnTo>
                  <a:cubicBezTo>
                    <a:pt x="181143" y="296753"/>
                    <a:pt x="181143" y="297664"/>
                    <a:pt x="181143" y="298576"/>
                  </a:cubicBezTo>
                  <a:cubicBezTo>
                    <a:pt x="181143" y="312248"/>
                    <a:pt x="157244" y="312248"/>
                    <a:pt x="146712" y="312248"/>
                  </a:cubicBezTo>
                  <a:lnTo>
                    <a:pt x="146712" y="326376"/>
                  </a:lnTo>
                  <a:cubicBezTo>
                    <a:pt x="160890" y="325009"/>
                    <a:pt x="189650" y="325009"/>
                    <a:pt x="205042" y="325009"/>
                  </a:cubicBezTo>
                  <a:cubicBezTo>
                    <a:pt x="220840" y="325009"/>
                    <a:pt x="239068" y="325920"/>
                    <a:pt x="254866" y="326376"/>
                  </a:cubicBezTo>
                  <a:lnTo>
                    <a:pt x="254866" y="312248"/>
                  </a:lnTo>
                  <a:cubicBezTo>
                    <a:pt x="224081" y="312248"/>
                    <a:pt x="222866" y="309513"/>
                    <a:pt x="218005" y="292651"/>
                  </a:cubicBezTo>
                  <a:lnTo>
                    <a:pt x="136991" y="963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3" name="Dowolny kształt: kształt 2092">
              <a:extLst>
                <a:ext uri="{FF2B5EF4-FFF2-40B4-BE49-F238E27FC236}">
                  <a16:creationId xmlns:a16="http://schemas.microsoft.com/office/drawing/2014/main" id="{85B91CF9-6176-439F-C563-4856A9EB7B2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97718" y="5279865"/>
              <a:ext cx="127030" cy="227781"/>
            </a:xfrm>
            <a:custGeom>
              <a:avLst/>
              <a:gdLst>
                <a:gd name="connsiteX0" fmla="*/ 127114 w 127030"/>
                <a:gd name="connsiteY0" fmla="*/ 69292 h 227781"/>
                <a:gd name="connsiteX1" fmla="*/ 87984 w 127030"/>
                <a:gd name="connsiteY1" fmla="*/ 64 h 227781"/>
                <a:gd name="connsiteX2" fmla="*/ 84 w 127030"/>
                <a:gd name="connsiteY2" fmla="*/ 158618 h 227781"/>
                <a:gd name="connsiteX3" fmla="*/ 39213 w 127030"/>
                <a:gd name="connsiteY3" fmla="*/ 227845 h 227781"/>
                <a:gd name="connsiteX4" fmla="*/ 127114 w 127030"/>
                <a:gd name="connsiteY4" fmla="*/ 69292 h 227781"/>
                <a:gd name="connsiteX5" fmla="*/ 32125 w 127030"/>
                <a:gd name="connsiteY5" fmla="*/ 108212 h 227781"/>
                <a:gd name="connsiteX6" fmla="*/ 87700 w 127030"/>
                <a:gd name="connsiteY6" fmla="*/ 8997 h 227781"/>
                <a:gd name="connsiteX7" fmla="*/ 105848 w 127030"/>
                <a:gd name="connsiteY7" fmla="*/ 50470 h 227781"/>
                <a:gd name="connsiteX8" fmla="*/ 97625 w 127030"/>
                <a:gd name="connsiteY8" fmla="*/ 108212 h 227781"/>
                <a:gd name="connsiteX9" fmla="*/ 32125 w 127030"/>
                <a:gd name="connsiteY9" fmla="*/ 108212 h 227781"/>
                <a:gd name="connsiteX10" fmla="*/ 95073 w 127030"/>
                <a:gd name="connsiteY10" fmla="*/ 119697 h 227781"/>
                <a:gd name="connsiteX11" fmla="*/ 72105 w 127030"/>
                <a:gd name="connsiteY11" fmla="*/ 187330 h 227781"/>
                <a:gd name="connsiteX12" fmla="*/ 39497 w 127030"/>
                <a:gd name="connsiteY12" fmla="*/ 218913 h 227781"/>
                <a:gd name="connsiteX13" fmla="*/ 21350 w 127030"/>
                <a:gd name="connsiteY13" fmla="*/ 177440 h 227781"/>
                <a:gd name="connsiteX14" fmla="*/ 29573 w 127030"/>
                <a:gd name="connsiteY14" fmla="*/ 119697 h 227781"/>
                <a:gd name="connsiteX15" fmla="*/ 95073 w 127030"/>
                <a:gd name="connsiteY15" fmla="*/ 119697 h 22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30" h="227781">
                  <a:moveTo>
                    <a:pt x="127114" y="69292"/>
                  </a:moveTo>
                  <a:cubicBezTo>
                    <a:pt x="127114" y="35795"/>
                    <a:pt x="115772" y="64"/>
                    <a:pt x="87984" y="64"/>
                  </a:cubicBezTo>
                  <a:cubicBezTo>
                    <a:pt x="45452" y="64"/>
                    <a:pt x="84" y="85562"/>
                    <a:pt x="84" y="158618"/>
                  </a:cubicBezTo>
                  <a:cubicBezTo>
                    <a:pt x="84" y="196581"/>
                    <a:pt x="13127" y="227845"/>
                    <a:pt x="39213" y="227845"/>
                  </a:cubicBezTo>
                  <a:cubicBezTo>
                    <a:pt x="82313" y="227845"/>
                    <a:pt x="127114" y="140753"/>
                    <a:pt x="127114" y="69292"/>
                  </a:cubicBezTo>
                  <a:close/>
                  <a:moveTo>
                    <a:pt x="32125" y="108212"/>
                  </a:moveTo>
                  <a:cubicBezTo>
                    <a:pt x="46586" y="39304"/>
                    <a:pt x="70971" y="8997"/>
                    <a:pt x="87700" y="8997"/>
                  </a:cubicBezTo>
                  <a:cubicBezTo>
                    <a:pt x="105848" y="8997"/>
                    <a:pt x="105848" y="44408"/>
                    <a:pt x="105848" y="50470"/>
                  </a:cubicBezTo>
                  <a:cubicBezTo>
                    <a:pt x="105848" y="62911"/>
                    <a:pt x="103579" y="81415"/>
                    <a:pt x="97625" y="108212"/>
                  </a:cubicBezTo>
                  <a:lnTo>
                    <a:pt x="32125" y="108212"/>
                  </a:lnTo>
                  <a:close/>
                  <a:moveTo>
                    <a:pt x="95073" y="119697"/>
                  </a:moveTo>
                  <a:cubicBezTo>
                    <a:pt x="87133" y="154471"/>
                    <a:pt x="80612" y="171698"/>
                    <a:pt x="72105" y="187330"/>
                  </a:cubicBezTo>
                  <a:cubicBezTo>
                    <a:pt x="63315" y="203919"/>
                    <a:pt x="51973" y="218913"/>
                    <a:pt x="39497" y="218913"/>
                  </a:cubicBezTo>
                  <a:cubicBezTo>
                    <a:pt x="23902" y="218913"/>
                    <a:pt x="21350" y="194667"/>
                    <a:pt x="21350" y="177440"/>
                  </a:cubicBezTo>
                  <a:cubicBezTo>
                    <a:pt x="21350" y="156385"/>
                    <a:pt x="26737" y="131501"/>
                    <a:pt x="29573" y="119697"/>
                  </a:cubicBezTo>
                  <a:lnTo>
                    <a:pt x="95073" y="11969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4" name="Dowolny kształt: kształt 2093">
              <a:extLst>
                <a:ext uri="{FF2B5EF4-FFF2-40B4-BE49-F238E27FC236}">
                  <a16:creationId xmlns:a16="http://schemas.microsoft.com/office/drawing/2014/main" id="{E4C3EC1B-4C8B-4E0C-BBA0-7A06E2E5DCB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98320" y="5268837"/>
              <a:ext cx="269371" cy="106644"/>
            </a:xfrm>
            <a:custGeom>
              <a:avLst/>
              <a:gdLst>
                <a:gd name="connsiteX0" fmla="*/ 255690 w 269371"/>
                <a:gd name="connsiteY0" fmla="*/ 18293 h 106644"/>
                <a:gd name="connsiteX1" fmla="*/ 269463 w 269371"/>
                <a:gd name="connsiteY1" fmla="*/ 9178 h 106644"/>
                <a:gd name="connsiteX2" fmla="*/ 256095 w 269371"/>
                <a:gd name="connsiteY2" fmla="*/ 63 h 106644"/>
                <a:gd name="connsiteX3" fmla="*/ 13458 w 269371"/>
                <a:gd name="connsiteY3" fmla="*/ 63 h 106644"/>
                <a:gd name="connsiteX4" fmla="*/ 91 w 269371"/>
                <a:gd name="connsiteY4" fmla="*/ 9178 h 106644"/>
                <a:gd name="connsiteX5" fmla="*/ 13863 w 269371"/>
                <a:gd name="connsiteY5" fmla="*/ 18293 h 106644"/>
                <a:gd name="connsiteX6" fmla="*/ 255690 w 269371"/>
                <a:gd name="connsiteY6" fmla="*/ 18293 h 106644"/>
                <a:gd name="connsiteX7" fmla="*/ 256095 w 269371"/>
                <a:gd name="connsiteY7" fmla="*/ 106707 h 106644"/>
                <a:gd name="connsiteX8" fmla="*/ 269463 w 269371"/>
                <a:gd name="connsiteY8" fmla="*/ 97592 h 106644"/>
                <a:gd name="connsiteX9" fmla="*/ 255690 w 269371"/>
                <a:gd name="connsiteY9" fmla="*/ 88477 h 106644"/>
                <a:gd name="connsiteX10" fmla="*/ 13863 w 269371"/>
                <a:gd name="connsiteY10" fmla="*/ 88477 h 106644"/>
                <a:gd name="connsiteX11" fmla="*/ 91 w 269371"/>
                <a:gd name="connsiteY11" fmla="*/ 97592 h 106644"/>
                <a:gd name="connsiteX12" fmla="*/ 13458 w 269371"/>
                <a:gd name="connsiteY12" fmla="*/ 106707 h 106644"/>
                <a:gd name="connsiteX13" fmla="*/ 256095 w 269371"/>
                <a:gd name="connsiteY13" fmla="*/ 106707 h 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71" h="106644">
                  <a:moveTo>
                    <a:pt x="255690" y="18293"/>
                  </a:moveTo>
                  <a:cubicBezTo>
                    <a:pt x="261766" y="18293"/>
                    <a:pt x="269463" y="18293"/>
                    <a:pt x="269463" y="9178"/>
                  </a:cubicBezTo>
                  <a:cubicBezTo>
                    <a:pt x="269463" y="63"/>
                    <a:pt x="261766" y="63"/>
                    <a:pt x="256095" y="63"/>
                  </a:cubicBezTo>
                  <a:lnTo>
                    <a:pt x="13458" y="63"/>
                  </a:lnTo>
                  <a:cubicBezTo>
                    <a:pt x="7787" y="63"/>
                    <a:pt x="91" y="63"/>
                    <a:pt x="91" y="9178"/>
                  </a:cubicBezTo>
                  <a:cubicBezTo>
                    <a:pt x="91" y="18293"/>
                    <a:pt x="7787" y="18293"/>
                    <a:pt x="13863" y="18293"/>
                  </a:cubicBezTo>
                  <a:lnTo>
                    <a:pt x="255690" y="18293"/>
                  </a:lnTo>
                  <a:close/>
                  <a:moveTo>
                    <a:pt x="256095" y="106707"/>
                  </a:moveTo>
                  <a:cubicBezTo>
                    <a:pt x="261766" y="106707"/>
                    <a:pt x="269463" y="106707"/>
                    <a:pt x="269463" y="97592"/>
                  </a:cubicBezTo>
                  <a:cubicBezTo>
                    <a:pt x="269463" y="88477"/>
                    <a:pt x="261766" y="88477"/>
                    <a:pt x="255690" y="88477"/>
                  </a:cubicBezTo>
                  <a:lnTo>
                    <a:pt x="13863" y="88477"/>
                  </a:lnTo>
                  <a:cubicBezTo>
                    <a:pt x="7787" y="88477"/>
                    <a:pt x="91" y="88477"/>
                    <a:pt x="91" y="97592"/>
                  </a:cubicBezTo>
                  <a:cubicBezTo>
                    <a:pt x="91" y="106707"/>
                    <a:pt x="7787" y="106707"/>
                    <a:pt x="13458" y="106707"/>
                  </a:cubicBezTo>
                  <a:lnTo>
                    <a:pt x="256095" y="106707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099" name="pole tekstowe 2098">
            <a:extLst>
              <a:ext uri="{FF2B5EF4-FFF2-40B4-BE49-F238E27FC236}">
                <a16:creationId xmlns:a16="http://schemas.microsoft.com/office/drawing/2014/main" id="{E4231EC2-50C0-D82F-36FB-AE2DE81F73C6}"/>
              </a:ext>
            </a:extLst>
          </p:cNvPr>
          <p:cNvSpPr txBox="1"/>
          <p:nvPr/>
        </p:nvSpPr>
        <p:spPr>
          <a:xfrm>
            <a:off x="712417" y="5373196"/>
            <a:ext cx="3859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 err="1"/>
              <a:t>Perpendicular</a:t>
            </a:r>
            <a:r>
              <a:rPr lang="pl-PL" sz="1600" b="1" dirty="0"/>
              <a:t> </a:t>
            </a:r>
            <a:r>
              <a:rPr lang="pl-PL" sz="1600" b="1" dirty="0" err="1"/>
              <a:t>amplitude</a:t>
            </a:r>
            <a:r>
              <a:rPr lang="pl-PL" sz="1600" b="1" dirty="0"/>
              <a:t> </a:t>
            </a:r>
            <a:r>
              <a:rPr lang="pl-PL" sz="1600" b="1" dirty="0" err="1"/>
              <a:t>damping</a:t>
            </a:r>
            <a:endParaRPr lang="pl-PL" sz="1600" b="1" i="1" dirty="0"/>
          </a:p>
        </p:txBody>
      </p:sp>
      <p:sp>
        <p:nvSpPr>
          <p:cNvPr id="2100" name="pole tekstowe 2099">
            <a:extLst>
              <a:ext uri="{FF2B5EF4-FFF2-40B4-BE49-F238E27FC236}">
                <a16:creationId xmlns:a16="http://schemas.microsoft.com/office/drawing/2014/main" id="{493E7761-732F-9F89-CD72-8FEDC9FFB5C4}"/>
              </a:ext>
            </a:extLst>
          </p:cNvPr>
          <p:cNvSpPr txBox="1"/>
          <p:nvPr/>
        </p:nvSpPr>
        <p:spPr>
          <a:xfrm>
            <a:off x="520728" y="5713006"/>
            <a:ext cx="8060348" cy="10926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/>
              <a:t>Small </a:t>
            </a:r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 in </a:t>
            </a:r>
            <a:r>
              <a:rPr lang="pl-PL" dirty="0" err="1"/>
              <a:t>models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the </a:t>
            </a:r>
            <a:r>
              <a:rPr lang="pl-PL" dirty="0" err="1"/>
              <a:t>noise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significantly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in </a:t>
            </a:r>
            <a:r>
              <a:rPr lang="pl-PL" dirty="0" err="1"/>
              <a:t>character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the </a:t>
            </a:r>
            <a:r>
              <a:rPr lang="pl-PL" dirty="0" err="1"/>
              <a:t>signal</a:t>
            </a:r>
            <a:r>
              <a:rPr lang="pl-PL" dirty="0"/>
              <a:t>. </a:t>
            </a:r>
            <a:br>
              <a:rPr lang="pl-PL" dirty="0"/>
            </a:br>
            <a:endParaRPr lang="pl-PL" sz="1000" dirty="0"/>
          </a:p>
          <a:p>
            <a:pPr algn="ctr"/>
            <a:r>
              <a:rPr lang="pl-PL" dirty="0" err="1"/>
              <a:t>Otherwise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paralel </a:t>
            </a:r>
            <a:r>
              <a:rPr lang="pl-PL" dirty="0" err="1"/>
              <a:t>schemes</a:t>
            </a:r>
            <a:r>
              <a:rPr lang="pl-PL" dirty="0"/>
              <a:t> + Matrix Product </a:t>
            </a:r>
            <a:r>
              <a:rPr lang="pl-PL" dirty="0" err="1"/>
              <a:t>States</a:t>
            </a:r>
            <a:endParaRPr lang="pl-PL" dirty="0"/>
          </a:p>
        </p:txBody>
      </p:sp>
      <p:grpSp>
        <p:nvGrpSpPr>
          <p:cNvPr id="2075" name="Grupa 2074">
            <a:extLst>
              <a:ext uri="{FF2B5EF4-FFF2-40B4-BE49-F238E27FC236}">
                <a16:creationId xmlns:a16="http://schemas.microsoft.com/office/drawing/2014/main" id="{962E4CB6-CCF1-B6E4-D2A3-6A1B646AFCC9}"/>
              </a:ext>
            </a:extLst>
          </p:cNvPr>
          <p:cNvGrpSpPr/>
          <p:nvPr/>
        </p:nvGrpSpPr>
        <p:grpSpPr>
          <a:xfrm>
            <a:off x="3584545" y="214916"/>
            <a:ext cx="4906888" cy="1049529"/>
            <a:chOff x="3813836" y="167903"/>
            <a:chExt cx="4906888" cy="1049529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3B3CA5E2-F734-BB5D-8E99-1CC59425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836" y="167903"/>
              <a:ext cx="4906888" cy="1049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4" name="Prostokąt 2073">
              <a:extLst>
                <a:ext uri="{FF2B5EF4-FFF2-40B4-BE49-F238E27FC236}">
                  <a16:creationId xmlns:a16="http://schemas.microsoft.com/office/drawing/2014/main" id="{D94CFD71-E9FB-CFBD-5970-5CA9EFFE30BE}"/>
                </a:ext>
              </a:extLst>
            </p:cNvPr>
            <p:cNvSpPr/>
            <p:nvPr/>
          </p:nvSpPr>
          <p:spPr>
            <a:xfrm>
              <a:off x="5772559" y="823146"/>
              <a:ext cx="394537" cy="335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grpSp>
          <p:nvGrpSpPr>
            <p:cNvPr id="2054" name="Grupa 2053" descr="\documentclass{article}&#10;\usepackage{amsmath}&#10;\pagestyle{empty}&#10;\begin{document}&#10;&#10;&#10;$\dim(\mathcal{H}_{\mathcal{A}})=d_{\mathcal{A}}$&#10;&#10;\end{document}" title="IguanaTex Vector Display">
              <a:extLst>
                <a:ext uri="{FF2B5EF4-FFF2-40B4-BE49-F238E27FC236}">
                  <a16:creationId xmlns:a16="http://schemas.microsoft.com/office/drawing/2014/main" id="{75A50682-9D73-1776-408B-36855467D733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5281494" y="904061"/>
              <a:ext cx="1378738" cy="213902"/>
              <a:chOff x="6323895" y="2774881"/>
              <a:chExt cx="1847503" cy="351239"/>
            </a:xfrm>
          </p:grpSpPr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65B2DD85-8C5B-1218-F08E-917A87265B0F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323895" y="2794550"/>
                <a:ext cx="141627" cy="247624"/>
              </a:xfrm>
              <a:custGeom>
                <a:avLst/>
                <a:gdLst>
                  <a:gd name="connsiteX0" fmla="*/ 99474 w 141627"/>
                  <a:gd name="connsiteY0" fmla="*/ 224505 h 247624"/>
                  <a:gd name="connsiteX1" fmla="*/ 99474 w 141627"/>
                  <a:gd name="connsiteY1" fmla="*/ 247687 h 247624"/>
                  <a:gd name="connsiteX2" fmla="*/ 141704 w 141627"/>
                  <a:gd name="connsiteY2" fmla="*/ 243823 h 247624"/>
                  <a:gd name="connsiteX3" fmla="*/ 141704 w 141627"/>
                  <a:gd name="connsiteY3" fmla="*/ 232935 h 247624"/>
                  <a:gd name="connsiteX4" fmla="*/ 119296 w 141627"/>
                  <a:gd name="connsiteY4" fmla="*/ 213265 h 247624"/>
                  <a:gd name="connsiteX5" fmla="*/ 119296 w 141627"/>
                  <a:gd name="connsiteY5" fmla="*/ 63 h 247624"/>
                  <a:gd name="connsiteX6" fmla="*/ 77929 w 141627"/>
                  <a:gd name="connsiteY6" fmla="*/ 3926 h 247624"/>
                  <a:gd name="connsiteX7" fmla="*/ 77929 w 141627"/>
                  <a:gd name="connsiteY7" fmla="*/ 14815 h 247624"/>
                  <a:gd name="connsiteX8" fmla="*/ 100336 w 141627"/>
                  <a:gd name="connsiteY8" fmla="*/ 34484 h 247624"/>
                  <a:gd name="connsiteX9" fmla="*/ 100336 w 141627"/>
                  <a:gd name="connsiteY9" fmla="*/ 110352 h 247624"/>
                  <a:gd name="connsiteX10" fmla="*/ 64139 w 141627"/>
                  <a:gd name="connsiteY10" fmla="*/ 88575 h 247624"/>
                  <a:gd name="connsiteX11" fmla="*/ 77 w 141627"/>
                  <a:gd name="connsiteY11" fmla="*/ 168307 h 247624"/>
                  <a:gd name="connsiteX12" fmla="*/ 60979 w 141627"/>
                  <a:gd name="connsiteY12" fmla="*/ 247687 h 247624"/>
                  <a:gd name="connsiteX13" fmla="*/ 99474 w 141627"/>
                  <a:gd name="connsiteY13" fmla="*/ 224505 h 247624"/>
                  <a:gd name="connsiteX14" fmla="*/ 99474 w 141627"/>
                  <a:gd name="connsiteY14" fmla="*/ 130373 h 247624"/>
                  <a:gd name="connsiteX15" fmla="*/ 99474 w 141627"/>
                  <a:gd name="connsiteY15" fmla="*/ 202377 h 247624"/>
                  <a:gd name="connsiteX16" fmla="*/ 96314 w 141627"/>
                  <a:gd name="connsiteY16" fmla="*/ 215373 h 247624"/>
                  <a:gd name="connsiteX17" fmla="*/ 62416 w 141627"/>
                  <a:gd name="connsiteY17" fmla="*/ 239960 h 247624"/>
                  <a:gd name="connsiteX18" fmla="*/ 32252 w 141627"/>
                  <a:gd name="connsiteY18" fmla="*/ 217480 h 247624"/>
                  <a:gd name="connsiteX19" fmla="*/ 23921 w 141627"/>
                  <a:gd name="connsiteY19" fmla="*/ 168658 h 247624"/>
                  <a:gd name="connsiteX20" fmla="*/ 32826 w 141627"/>
                  <a:gd name="connsiteY20" fmla="*/ 118782 h 247624"/>
                  <a:gd name="connsiteX21" fmla="*/ 65288 w 141627"/>
                  <a:gd name="connsiteY21" fmla="*/ 96302 h 247624"/>
                  <a:gd name="connsiteX22" fmla="*/ 96314 w 141627"/>
                  <a:gd name="connsiteY22" fmla="*/ 117377 h 247624"/>
                  <a:gd name="connsiteX23" fmla="*/ 99474 w 141627"/>
                  <a:gd name="connsiteY23" fmla="*/ 130373 h 2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627" h="247624">
                    <a:moveTo>
                      <a:pt x="99474" y="224505"/>
                    </a:moveTo>
                    <a:lnTo>
                      <a:pt x="99474" y="247687"/>
                    </a:lnTo>
                    <a:lnTo>
                      <a:pt x="141704" y="243823"/>
                    </a:lnTo>
                    <a:lnTo>
                      <a:pt x="141704" y="232935"/>
                    </a:lnTo>
                    <a:cubicBezTo>
                      <a:pt x="121595" y="232935"/>
                      <a:pt x="119296" y="230476"/>
                      <a:pt x="119296" y="213265"/>
                    </a:cubicBezTo>
                    <a:lnTo>
                      <a:pt x="119296" y="63"/>
                    </a:lnTo>
                    <a:lnTo>
                      <a:pt x="77929" y="3926"/>
                    </a:lnTo>
                    <a:lnTo>
                      <a:pt x="77929" y="14815"/>
                    </a:lnTo>
                    <a:cubicBezTo>
                      <a:pt x="98038" y="14815"/>
                      <a:pt x="100336" y="17274"/>
                      <a:pt x="100336" y="34484"/>
                    </a:cubicBezTo>
                    <a:lnTo>
                      <a:pt x="100336" y="110352"/>
                    </a:lnTo>
                    <a:cubicBezTo>
                      <a:pt x="92005" y="97707"/>
                      <a:pt x="79652" y="88575"/>
                      <a:pt x="64139" y="88575"/>
                    </a:cubicBezTo>
                    <a:cubicBezTo>
                      <a:pt x="30241" y="88575"/>
                      <a:pt x="77" y="122997"/>
                      <a:pt x="77" y="168307"/>
                    </a:cubicBezTo>
                    <a:cubicBezTo>
                      <a:pt x="77" y="212914"/>
                      <a:pt x="28230" y="247687"/>
                      <a:pt x="60979" y="247687"/>
                    </a:cubicBezTo>
                    <a:cubicBezTo>
                      <a:pt x="79365" y="247687"/>
                      <a:pt x="92292" y="235745"/>
                      <a:pt x="99474" y="224505"/>
                    </a:cubicBezTo>
                    <a:close/>
                    <a:moveTo>
                      <a:pt x="99474" y="130373"/>
                    </a:moveTo>
                    <a:lnTo>
                      <a:pt x="99474" y="202377"/>
                    </a:lnTo>
                    <a:cubicBezTo>
                      <a:pt x="99474" y="208699"/>
                      <a:pt x="99474" y="209402"/>
                      <a:pt x="96314" y="215373"/>
                    </a:cubicBezTo>
                    <a:cubicBezTo>
                      <a:pt x="87696" y="232232"/>
                      <a:pt x="74769" y="239960"/>
                      <a:pt x="62416" y="239960"/>
                    </a:cubicBezTo>
                    <a:cubicBezTo>
                      <a:pt x="49488" y="239960"/>
                      <a:pt x="39146" y="230827"/>
                      <a:pt x="32252" y="217480"/>
                    </a:cubicBezTo>
                    <a:cubicBezTo>
                      <a:pt x="24782" y="203079"/>
                      <a:pt x="23921" y="183059"/>
                      <a:pt x="23921" y="168658"/>
                    </a:cubicBezTo>
                    <a:cubicBezTo>
                      <a:pt x="23921" y="155662"/>
                      <a:pt x="24495" y="134588"/>
                      <a:pt x="32826" y="118782"/>
                    </a:cubicBezTo>
                    <a:cubicBezTo>
                      <a:pt x="38859" y="107893"/>
                      <a:pt x="49776" y="96302"/>
                      <a:pt x="65288" y="96302"/>
                    </a:cubicBezTo>
                    <a:cubicBezTo>
                      <a:pt x="75343" y="96302"/>
                      <a:pt x="87409" y="101571"/>
                      <a:pt x="96314" y="117377"/>
                    </a:cubicBezTo>
                    <a:cubicBezTo>
                      <a:pt x="99474" y="123348"/>
                      <a:pt x="99474" y="124050"/>
                      <a:pt x="99474" y="1303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5" name="Dowolny kształt: kształt 54">
                <a:extLst>
                  <a:ext uri="{FF2B5EF4-FFF2-40B4-BE49-F238E27FC236}">
                    <a16:creationId xmlns:a16="http://schemas.microsoft.com/office/drawing/2014/main" id="{CAB26F0E-FE75-F32E-2051-03B29D1009F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483206" y="2803331"/>
                <a:ext cx="61477" cy="234979"/>
              </a:xfrm>
              <a:custGeom>
                <a:avLst/>
                <a:gdLst>
                  <a:gd name="connsiteX0" fmla="*/ 41450 w 61477"/>
                  <a:gd name="connsiteY0" fmla="*/ 79794 h 234979"/>
                  <a:gd name="connsiteX1" fmla="*/ 1231 w 61477"/>
                  <a:gd name="connsiteY1" fmla="*/ 83658 h 234979"/>
                  <a:gd name="connsiteX2" fmla="*/ 1231 w 61477"/>
                  <a:gd name="connsiteY2" fmla="*/ 94546 h 234979"/>
                  <a:gd name="connsiteX3" fmla="*/ 22490 w 61477"/>
                  <a:gd name="connsiteY3" fmla="*/ 113864 h 234979"/>
                  <a:gd name="connsiteX4" fmla="*/ 22490 w 61477"/>
                  <a:gd name="connsiteY4" fmla="*/ 208348 h 234979"/>
                  <a:gd name="connsiteX5" fmla="*/ 82 w 61477"/>
                  <a:gd name="connsiteY5" fmla="*/ 224154 h 234979"/>
                  <a:gd name="connsiteX6" fmla="*/ 82 w 61477"/>
                  <a:gd name="connsiteY6" fmla="*/ 235042 h 234979"/>
                  <a:gd name="connsiteX7" fmla="*/ 31683 w 61477"/>
                  <a:gd name="connsiteY7" fmla="*/ 233989 h 234979"/>
                  <a:gd name="connsiteX8" fmla="*/ 61559 w 61477"/>
                  <a:gd name="connsiteY8" fmla="*/ 235042 h 234979"/>
                  <a:gd name="connsiteX9" fmla="*/ 61559 w 61477"/>
                  <a:gd name="connsiteY9" fmla="*/ 224154 h 234979"/>
                  <a:gd name="connsiteX10" fmla="*/ 41450 w 61477"/>
                  <a:gd name="connsiteY10" fmla="*/ 208699 h 234979"/>
                  <a:gd name="connsiteX11" fmla="*/ 41450 w 61477"/>
                  <a:gd name="connsiteY11" fmla="*/ 79794 h 234979"/>
                  <a:gd name="connsiteX12" fmla="*/ 42599 w 61477"/>
                  <a:gd name="connsiteY12" fmla="*/ 18678 h 234979"/>
                  <a:gd name="connsiteX13" fmla="*/ 27374 w 61477"/>
                  <a:gd name="connsiteY13" fmla="*/ 63 h 234979"/>
                  <a:gd name="connsiteX14" fmla="*/ 12148 w 61477"/>
                  <a:gd name="connsiteY14" fmla="*/ 18678 h 234979"/>
                  <a:gd name="connsiteX15" fmla="*/ 27374 w 61477"/>
                  <a:gd name="connsiteY15" fmla="*/ 37294 h 234979"/>
                  <a:gd name="connsiteX16" fmla="*/ 42599 w 61477"/>
                  <a:gd name="connsiteY16" fmla="*/ 18678 h 23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477" h="234979">
                    <a:moveTo>
                      <a:pt x="41450" y="79794"/>
                    </a:moveTo>
                    <a:lnTo>
                      <a:pt x="1231" y="83658"/>
                    </a:lnTo>
                    <a:lnTo>
                      <a:pt x="1231" y="94546"/>
                    </a:lnTo>
                    <a:cubicBezTo>
                      <a:pt x="19904" y="94546"/>
                      <a:pt x="22490" y="96654"/>
                      <a:pt x="22490" y="113864"/>
                    </a:cubicBezTo>
                    <a:lnTo>
                      <a:pt x="22490" y="208348"/>
                    </a:lnTo>
                    <a:cubicBezTo>
                      <a:pt x="22490" y="224154"/>
                      <a:pt x="19330" y="224154"/>
                      <a:pt x="82" y="224154"/>
                    </a:cubicBezTo>
                    <a:lnTo>
                      <a:pt x="82" y="235042"/>
                    </a:lnTo>
                    <a:cubicBezTo>
                      <a:pt x="9275" y="234691"/>
                      <a:pt x="24788" y="233989"/>
                      <a:pt x="31683" y="233989"/>
                    </a:cubicBezTo>
                    <a:cubicBezTo>
                      <a:pt x="41737" y="233989"/>
                      <a:pt x="51792" y="234691"/>
                      <a:pt x="61559" y="235042"/>
                    </a:cubicBezTo>
                    <a:lnTo>
                      <a:pt x="61559" y="224154"/>
                    </a:lnTo>
                    <a:cubicBezTo>
                      <a:pt x="42599" y="224154"/>
                      <a:pt x="41450" y="222398"/>
                      <a:pt x="41450" y="208699"/>
                    </a:cubicBezTo>
                    <a:lnTo>
                      <a:pt x="41450" y="79794"/>
                    </a:lnTo>
                    <a:close/>
                    <a:moveTo>
                      <a:pt x="42599" y="18678"/>
                    </a:moveTo>
                    <a:cubicBezTo>
                      <a:pt x="42599" y="7439"/>
                      <a:pt x="35417" y="63"/>
                      <a:pt x="27374" y="63"/>
                    </a:cubicBezTo>
                    <a:cubicBezTo>
                      <a:pt x="18468" y="63"/>
                      <a:pt x="12148" y="9546"/>
                      <a:pt x="12148" y="18678"/>
                    </a:cubicBezTo>
                    <a:cubicBezTo>
                      <a:pt x="12148" y="28162"/>
                      <a:pt x="18468" y="37294"/>
                      <a:pt x="27374" y="37294"/>
                    </a:cubicBezTo>
                    <a:cubicBezTo>
                      <a:pt x="35417" y="37294"/>
                      <a:pt x="42599" y="29918"/>
                      <a:pt x="42599" y="186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2" name="Dowolny kształt: kształt 61">
                <a:extLst>
                  <a:ext uri="{FF2B5EF4-FFF2-40B4-BE49-F238E27FC236}">
                    <a16:creationId xmlns:a16="http://schemas.microsoft.com/office/drawing/2014/main" id="{C1A25166-6CB4-3AE5-4DE5-501D3FC79A0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6562718" y="2883063"/>
                <a:ext cx="224362" cy="155248"/>
              </a:xfrm>
              <a:custGeom>
                <a:avLst/>
                <a:gdLst>
                  <a:gd name="connsiteX0" fmla="*/ 22493 w 224362"/>
                  <a:gd name="connsiteY0" fmla="*/ 34484 h 155248"/>
                  <a:gd name="connsiteX1" fmla="*/ 22493 w 224362"/>
                  <a:gd name="connsiteY1" fmla="*/ 128617 h 155248"/>
                  <a:gd name="connsiteX2" fmla="*/ 85 w 224362"/>
                  <a:gd name="connsiteY2" fmla="*/ 144422 h 155248"/>
                  <a:gd name="connsiteX3" fmla="*/ 85 w 224362"/>
                  <a:gd name="connsiteY3" fmla="*/ 155311 h 155248"/>
                  <a:gd name="connsiteX4" fmla="*/ 32547 w 224362"/>
                  <a:gd name="connsiteY4" fmla="*/ 154257 h 155248"/>
                  <a:gd name="connsiteX5" fmla="*/ 64722 w 224362"/>
                  <a:gd name="connsiteY5" fmla="*/ 155311 h 155248"/>
                  <a:gd name="connsiteX6" fmla="*/ 64722 w 224362"/>
                  <a:gd name="connsiteY6" fmla="*/ 144422 h 155248"/>
                  <a:gd name="connsiteX7" fmla="*/ 42315 w 224362"/>
                  <a:gd name="connsiteY7" fmla="*/ 128617 h 155248"/>
                  <a:gd name="connsiteX8" fmla="*/ 42315 w 224362"/>
                  <a:gd name="connsiteY8" fmla="*/ 63988 h 155248"/>
                  <a:gd name="connsiteX9" fmla="*/ 81097 w 224362"/>
                  <a:gd name="connsiteY9" fmla="*/ 7790 h 155248"/>
                  <a:gd name="connsiteX10" fmla="*/ 102355 w 224362"/>
                  <a:gd name="connsiteY10" fmla="*/ 46778 h 155248"/>
                  <a:gd name="connsiteX11" fmla="*/ 102355 w 224362"/>
                  <a:gd name="connsiteY11" fmla="*/ 128617 h 155248"/>
                  <a:gd name="connsiteX12" fmla="*/ 79948 w 224362"/>
                  <a:gd name="connsiteY12" fmla="*/ 144422 h 155248"/>
                  <a:gd name="connsiteX13" fmla="*/ 79948 w 224362"/>
                  <a:gd name="connsiteY13" fmla="*/ 155311 h 155248"/>
                  <a:gd name="connsiteX14" fmla="*/ 112410 w 224362"/>
                  <a:gd name="connsiteY14" fmla="*/ 154257 h 155248"/>
                  <a:gd name="connsiteX15" fmla="*/ 144585 w 224362"/>
                  <a:gd name="connsiteY15" fmla="*/ 155311 h 155248"/>
                  <a:gd name="connsiteX16" fmla="*/ 144585 w 224362"/>
                  <a:gd name="connsiteY16" fmla="*/ 144422 h 155248"/>
                  <a:gd name="connsiteX17" fmla="*/ 122178 w 224362"/>
                  <a:gd name="connsiteY17" fmla="*/ 128617 h 155248"/>
                  <a:gd name="connsiteX18" fmla="*/ 122178 w 224362"/>
                  <a:gd name="connsiteY18" fmla="*/ 63988 h 155248"/>
                  <a:gd name="connsiteX19" fmla="*/ 160960 w 224362"/>
                  <a:gd name="connsiteY19" fmla="*/ 7790 h 155248"/>
                  <a:gd name="connsiteX20" fmla="*/ 182218 w 224362"/>
                  <a:gd name="connsiteY20" fmla="*/ 46778 h 155248"/>
                  <a:gd name="connsiteX21" fmla="*/ 182218 w 224362"/>
                  <a:gd name="connsiteY21" fmla="*/ 128617 h 155248"/>
                  <a:gd name="connsiteX22" fmla="*/ 159811 w 224362"/>
                  <a:gd name="connsiteY22" fmla="*/ 144422 h 155248"/>
                  <a:gd name="connsiteX23" fmla="*/ 159811 w 224362"/>
                  <a:gd name="connsiteY23" fmla="*/ 155311 h 155248"/>
                  <a:gd name="connsiteX24" fmla="*/ 192273 w 224362"/>
                  <a:gd name="connsiteY24" fmla="*/ 154257 h 155248"/>
                  <a:gd name="connsiteX25" fmla="*/ 224448 w 224362"/>
                  <a:gd name="connsiteY25" fmla="*/ 155311 h 155248"/>
                  <a:gd name="connsiteX26" fmla="*/ 224448 w 224362"/>
                  <a:gd name="connsiteY26" fmla="*/ 144422 h 155248"/>
                  <a:gd name="connsiteX27" fmla="*/ 202040 w 224362"/>
                  <a:gd name="connsiteY27" fmla="*/ 133885 h 155248"/>
                  <a:gd name="connsiteX28" fmla="*/ 202040 w 224362"/>
                  <a:gd name="connsiteY28" fmla="*/ 66798 h 155248"/>
                  <a:gd name="connsiteX29" fmla="*/ 193135 w 224362"/>
                  <a:gd name="connsiteY29" fmla="*/ 13059 h 155248"/>
                  <a:gd name="connsiteX30" fmla="*/ 162971 w 224362"/>
                  <a:gd name="connsiteY30" fmla="*/ 63 h 155248"/>
                  <a:gd name="connsiteX31" fmla="*/ 121316 w 224362"/>
                  <a:gd name="connsiteY31" fmla="*/ 34484 h 155248"/>
                  <a:gd name="connsiteX32" fmla="*/ 83108 w 224362"/>
                  <a:gd name="connsiteY32" fmla="*/ 63 h 155248"/>
                  <a:gd name="connsiteX33" fmla="*/ 40591 w 224362"/>
                  <a:gd name="connsiteY33" fmla="*/ 36943 h 155248"/>
                  <a:gd name="connsiteX34" fmla="*/ 40591 w 224362"/>
                  <a:gd name="connsiteY34" fmla="*/ 63 h 155248"/>
                  <a:gd name="connsiteX35" fmla="*/ 85 w 224362"/>
                  <a:gd name="connsiteY35" fmla="*/ 3926 h 155248"/>
                  <a:gd name="connsiteX36" fmla="*/ 85 w 224362"/>
                  <a:gd name="connsiteY36" fmla="*/ 14815 h 155248"/>
                  <a:gd name="connsiteX37" fmla="*/ 22493 w 224362"/>
                  <a:gd name="connsiteY37" fmla="*/ 34484 h 15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24362" h="155248">
                    <a:moveTo>
                      <a:pt x="22493" y="34484"/>
                    </a:moveTo>
                    <a:lnTo>
                      <a:pt x="22493" y="128617"/>
                    </a:lnTo>
                    <a:cubicBezTo>
                      <a:pt x="22493" y="144422"/>
                      <a:pt x="19333" y="144422"/>
                      <a:pt x="85" y="144422"/>
                    </a:cubicBezTo>
                    <a:lnTo>
                      <a:pt x="85" y="155311"/>
                    </a:lnTo>
                    <a:cubicBezTo>
                      <a:pt x="10140" y="154960"/>
                      <a:pt x="24791" y="154257"/>
                      <a:pt x="32547" y="154257"/>
                    </a:cubicBezTo>
                    <a:cubicBezTo>
                      <a:pt x="40016" y="154257"/>
                      <a:pt x="54955" y="154960"/>
                      <a:pt x="64722" y="155311"/>
                    </a:cubicBezTo>
                    <a:lnTo>
                      <a:pt x="64722" y="144422"/>
                    </a:lnTo>
                    <a:cubicBezTo>
                      <a:pt x="45475" y="144422"/>
                      <a:pt x="42315" y="144422"/>
                      <a:pt x="42315" y="128617"/>
                    </a:cubicBezTo>
                    <a:lnTo>
                      <a:pt x="42315" y="63988"/>
                    </a:lnTo>
                    <a:cubicBezTo>
                      <a:pt x="42315" y="27459"/>
                      <a:pt x="62711" y="7790"/>
                      <a:pt x="81097" y="7790"/>
                    </a:cubicBezTo>
                    <a:cubicBezTo>
                      <a:pt x="99195" y="7790"/>
                      <a:pt x="102355" y="26757"/>
                      <a:pt x="102355" y="46778"/>
                    </a:cubicBezTo>
                    <a:lnTo>
                      <a:pt x="102355" y="128617"/>
                    </a:lnTo>
                    <a:cubicBezTo>
                      <a:pt x="102355" y="144422"/>
                      <a:pt x="99195" y="144422"/>
                      <a:pt x="79948" y="144422"/>
                    </a:cubicBezTo>
                    <a:lnTo>
                      <a:pt x="79948" y="155311"/>
                    </a:lnTo>
                    <a:cubicBezTo>
                      <a:pt x="90003" y="154960"/>
                      <a:pt x="104654" y="154257"/>
                      <a:pt x="112410" y="154257"/>
                    </a:cubicBezTo>
                    <a:cubicBezTo>
                      <a:pt x="119879" y="154257"/>
                      <a:pt x="134818" y="154960"/>
                      <a:pt x="144585" y="155311"/>
                    </a:cubicBezTo>
                    <a:lnTo>
                      <a:pt x="144585" y="144422"/>
                    </a:lnTo>
                    <a:cubicBezTo>
                      <a:pt x="125338" y="144422"/>
                      <a:pt x="122178" y="144422"/>
                      <a:pt x="122178" y="128617"/>
                    </a:cubicBezTo>
                    <a:lnTo>
                      <a:pt x="122178" y="63988"/>
                    </a:lnTo>
                    <a:cubicBezTo>
                      <a:pt x="122178" y="27459"/>
                      <a:pt x="142574" y="7790"/>
                      <a:pt x="160960" y="7790"/>
                    </a:cubicBezTo>
                    <a:cubicBezTo>
                      <a:pt x="179058" y="7790"/>
                      <a:pt x="182218" y="26757"/>
                      <a:pt x="182218" y="46778"/>
                    </a:cubicBezTo>
                    <a:lnTo>
                      <a:pt x="182218" y="128617"/>
                    </a:lnTo>
                    <a:cubicBezTo>
                      <a:pt x="182218" y="144422"/>
                      <a:pt x="179058" y="144422"/>
                      <a:pt x="159811" y="144422"/>
                    </a:cubicBezTo>
                    <a:lnTo>
                      <a:pt x="159811" y="155311"/>
                    </a:lnTo>
                    <a:cubicBezTo>
                      <a:pt x="169865" y="154960"/>
                      <a:pt x="184516" y="154257"/>
                      <a:pt x="192273" y="154257"/>
                    </a:cubicBezTo>
                    <a:cubicBezTo>
                      <a:pt x="199742" y="154257"/>
                      <a:pt x="214681" y="154960"/>
                      <a:pt x="224448" y="155311"/>
                    </a:cubicBezTo>
                    <a:lnTo>
                      <a:pt x="224448" y="144422"/>
                    </a:lnTo>
                    <a:cubicBezTo>
                      <a:pt x="209510" y="144422"/>
                      <a:pt x="202328" y="144422"/>
                      <a:pt x="202040" y="133885"/>
                    </a:cubicBezTo>
                    <a:lnTo>
                      <a:pt x="202040" y="66798"/>
                    </a:lnTo>
                    <a:cubicBezTo>
                      <a:pt x="202040" y="36592"/>
                      <a:pt x="202040" y="25703"/>
                      <a:pt x="193135" y="13059"/>
                    </a:cubicBezTo>
                    <a:cubicBezTo>
                      <a:pt x="189113" y="7088"/>
                      <a:pt x="179633" y="63"/>
                      <a:pt x="162971" y="63"/>
                    </a:cubicBezTo>
                    <a:cubicBezTo>
                      <a:pt x="138840" y="63"/>
                      <a:pt x="126199" y="21137"/>
                      <a:pt x="121316" y="34484"/>
                    </a:cubicBezTo>
                    <a:cubicBezTo>
                      <a:pt x="117294" y="3926"/>
                      <a:pt x="96035" y="63"/>
                      <a:pt x="83108" y="63"/>
                    </a:cubicBezTo>
                    <a:cubicBezTo>
                      <a:pt x="62137" y="63"/>
                      <a:pt x="48635" y="15166"/>
                      <a:pt x="40591" y="36943"/>
                    </a:cubicBezTo>
                    <a:lnTo>
                      <a:pt x="40591" y="63"/>
                    </a:lnTo>
                    <a:lnTo>
                      <a:pt x="85" y="3926"/>
                    </a:lnTo>
                    <a:lnTo>
                      <a:pt x="85" y="14815"/>
                    </a:lnTo>
                    <a:cubicBezTo>
                      <a:pt x="20194" y="14815"/>
                      <a:pt x="22493" y="17274"/>
                      <a:pt x="22493" y="344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3" name="Dowolny kształt: kształt 62">
                <a:extLst>
                  <a:ext uri="{FF2B5EF4-FFF2-40B4-BE49-F238E27FC236}">
                    <a16:creationId xmlns:a16="http://schemas.microsoft.com/office/drawing/2014/main" id="{B422A0F2-EB40-38D4-5201-C3D2A8FC434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821364" y="2774881"/>
                <a:ext cx="66648" cy="351239"/>
              </a:xfrm>
              <a:custGeom>
                <a:avLst/>
                <a:gdLst>
                  <a:gd name="connsiteX0" fmla="*/ 66741 w 66648"/>
                  <a:gd name="connsiteY0" fmla="*/ 347790 h 351239"/>
                  <a:gd name="connsiteX1" fmla="*/ 61858 w 66648"/>
                  <a:gd name="connsiteY1" fmla="*/ 340063 h 351239"/>
                  <a:gd name="connsiteX2" fmla="*/ 16755 w 66648"/>
                  <a:gd name="connsiteY2" fmla="*/ 175683 h 351239"/>
                  <a:gd name="connsiteX3" fmla="*/ 63007 w 66648"/>
                  <a:gd name="connsiteY3" fmla="*/ 9546 h 351239"/>
                  <a:gd name="connsiteX4" fmla="*/ 66741 w 66648"/>
                  <a:gd name="connsiteY4" fmla="*/ 3575 h 351239"/>
                  <a:gd name="connsiteX5" fmla="*/ 63869 w 66648"/>
                  <a:gd name="connsiteY5" fmla="*/ 63 h 351239"/>
                  <a:gd name="connsiteX6" fmla="*/ 18192 w 66648"/>
                  <a:gd name="connsiteY6" fmla="*/ 68555 h 351239"/>
                  <a:gd name="connsiteX7" fmla="*/ 93 w 66648"/>
                  <a:gd name="connsiteY7" fmla="*/ 175683 h 351239"/>
                  <a:gd name="connsiteX8" fmla="*/ 19054 w 66648"/>
                  <a:gd name="connsiteY8" fmla="*/ 285270 h 351239"/>
                  <a:gd name="connsiteX9" fmla="*/ 63869 w 66648"/>
                  <a:gd name="connsiteY9" fmla="*/ 351303 h 351239"/>
                  <a:gd name="connsiteX10" fmla="*/ 66741 w 66648"/>
                  <a:gd name="connsiteY10" fmla="*/ 347790 h 35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48" h="351239">
                    <a:moveTo>
                      <a:pt x="66741" y="347790"/>
                    </a:moveTo>
                    <a:cubicBezTo>
                      <a:pt x="66741" y="346737"/>
                      <a:pt x="66741" y="346034"/>
                      <a:pt x="61858" y="340063"/>
                    </a:cubicBezTo>
                    <a:cubicBezTo>
                      <a:pt x="25948" y="295807"/>
                      <a:pt x="16755" y="229422"/>
                      <a:pt x="16755" y="175683"/>
                    </a:cubicBezTo>
                    <a:cubicBezTo>
                      <a:pt x="16755" y="114567"/>
                      <a:pt x="27672" y="53451"/>
                      <a:pt x="63007" y="9546"/>
                    </a:cubicBezTo>
                    <a:cubicBezTo>
                      <a:pt x="66741" y="5331"/>
                      <a:pt x="66741" y="4629"/>
                      <a:pt x="66741" y="3575"/>
                    </a:cubicBezTo>
                    <a:cubicBezTo>
                      <a:pt x="66741" y="1116"/>
                      <a:pt x="65592" y="63"/>
                      <a:pt x="63869" y="63"/>
                    </a:cubicBezTo>
                    <a:cubicBezTo>
                      <a:pt x="60996" y="63"/>
                      <a:pt x="35141" y="23947"/>
                      <a:pt x="18192" y="68555"/>
                    </a:cubicBezTo>
                    <a:cubicBezTo>
                      <a:pt x="3541" y="107191"/>
                      <a:pt x="93" y="146179"/>
                      <a:pt x="93" y="175683"/>
                    </a:cubicBezTo>
                    <a:cubicBezTo>
                      <a:pt x="93" y="203079"/>
                      <a:pt x="3253" y="245579"/>
                      <a:pt x="19054" y="285270"/>
                    </a:cubicBezTo>
                    <a:cubicBezTo>
                      <a:pt x="36290" y="328472"/>
                      <a:pt x="60996" y="351303"/>
                      <a:pt x="63869" y="351303"/>
                    </a:cubicBezTo>
                    <a:cubicBezTo>
                      <a:pt x="65592" y="351303"/>
                      <a:pt x="66741" y="350249"/>
                      <a:pt x="66741" y="3477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48" name="Dowolny kształt: kształt 2047">
                <a:extLst>
                  <a:ext uri="{FF2B5EF4-FFF2-40B4-BE49-F238E27FC236}">
                    <a16:creationId xmlns:a16="http://schemas.microsoft.com/office/drawing/2014/main" id="{1E89B988-737D-1A38-F801-21F69DC4D8E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910675" y="2798414"/>
                <a:ext cx="224075" cy="257107"/>
              </a:xfrm>
              <a:custGeom>
                <a:avLst/>
                <a:gdLst>
                  <a:gd name="connsiteX0" fmla="*/ 89153 w 224075"/>
                  <a:gd name="connsiteY0" fmla="*/ 122294 h 257107"/>
                  <a:gd name="connsiteX1" fmla="*/ 99495 w 224075"/>
                  <a:gd name="connsiteY1" fmla="*/ 71013 h 257107"/>
                  <a:gd name="connsiteX2" fmla="*/ 104953 w 224075"/>
                  <a:gd name="connsiteY2" fmla="*/ 19732 h 257107"/>
                  <a:gd name="connsiteX3" fmla="*/ 85706 w 224075"/>
                  <a:gd name="connsiteY3" fmla="*/ 63 h 257107"/>
                  <a:gd name="connsiteX4" fmla="*/ 30836 w 224075"/>
                  <a:gd name="connsiteY4" fmla="*/ 21137 h 257107"/>
                  <a:gd name="connsiteX5" fmla="*/ 97 w 224075"/>
                  <a:gd name="connsiteY5" fmla="*/ 65745 h 257107"/>
                  <a:gd name="connsiteX6" fmla="*/ 2970 w 224075"/>
                  <a:gd name="connsiteY6" fmla="*/ 68203 h 257107"/>
                  <a:gd name="connsiteX7" fmla="*/ 24803 w 224075"/>
                  <a:gd name="connsiteY7" fmla="*/ 50641 h 257107"/>
                  <a:gd name="connsiteX8" fmla="*/ 66745 w 224075"/>
                  <a:gd name="connsiteY8" fmla="*/ 19381 h 257107"/>
                  <a:gd name="connsiteX9" fmla="*/ 80535 w 224075"/>
                  <a:gd name="connsiteY9" fmla="*/ 34835 h 257107"/>
                  <a:gd name="connsiteX10" fmla="*/ 76225 w 224075"/>
                  <a:gd name="connsiteY10" fmla="*/ 75931 h 257107"/>
                  <a:gd name="connsiteX11" fmla="*/ 67894 w 224075"/>
                  <a:gd name="connsiteY11" fmla="*/ 122294 h 257107"/>
                  <a:gd name="connsiteX12" fmla="*/ 57552 w 224075"/>
                  <a:gd name="connsiteY12" fmla="*/ 122294 h 257107"/>
                  <a:gd name="connsiteX13" fmla="*/ 36294 w 224075"/>
                  <a:gd name="connsiteY13" fmla="*/ 139154 h 257107"/>
                  <a:gd name="connsiteX14" fmla="*/ 42901 w 224075"/>
                  <a:gd name="connsiteY14" fmla="*/ 141612 h 257107"/>
                  <a:gd name="connsiteX15" fmla="*/ 63585 w 224075"/>
                  <a:gd name="connsiteY15" fmla="*/ 141612 h 257107"/>
                  <a:gd name="connsiteX16" fmla="*/ 36294 w 224075"/>
                  <a:gd name="connsiteY16" fmla="*/ 242769 h 257107"/>
                  <a:gd name="connsiteX17" fmla="*/ 33709 w 224075"/>
                  <a:gd name="connsiteY17" fmla="*/ 251902 h 257107"/>
                  <a:gd name="connsiteX18" fmla="*/ 36581 w 224075"/>
                  <a:gd name="connsiteY18" fmla="*/ 254360 h 257107"/>
                  <a:gd name="connsiteX19" fmla="*/ 55254 w 224075"/>
                  <a:gd name="connsiteY19" fmla="*/ 242769 h 257107"/>
                  <a:gd name="connsiteX20" fmla="*/ 58414 w 224075"/>
                  <a:gd name="connsiteY20" fmla="*/ 236447 h 257107"/>
                  <a:gd name="connsiteX21" fmla="*/ 84556 w 224075"/>
                  <a:gd name="connsiteY21" fmla="*/ 141612 h 257107"/>
                  <a:gd name="connsiteX22" fmla="*/ 149194 w 224075"/>
                  <a:gd name="connsiteY22" fmla="*/ 141612 h 257107"/>
                  <a:gd name="connsiteX23" fmla="*/ 162408 w 224075"/>
                  <a:gd name="connsiteY23" fmla="*/ 138100 h 257107"/>
                  <a:gd name="connsiteX24" fmla="*/ 147470 w 224075"/>
                  <a:gd name="connsiteY24" fmla="*/ 237852 h 257107"/>
                  <a:gd name="connsiteX25" fmla="*/ 164707 w 224075"/>
                  <a:gd name="connsiteY25" fmla="*/ 257170 h 257107"/>
                  <a:gd name="connsiteX26" fmla="*/ 224173 w 224075"/>
                  <a:gd name="connsiteY26" fmla="*/ 216778 h 257107"/>
                  <a:gd name="connsiteX27" fmla="*/ 221300 w 224075"/>
                  <a:gd name="connsiteY27" fmla="*/ 213968 h 257107"/>
                  <a:gd name="connsiteX28" fmla="*/ 199467 w 224075"/>
                  <a:gd name="connsiteY28" fmla="*/ 232584 h 257107"/>
                  <a:gd name="connsiteX29" fmla="*/ 192572 w 224075"/>
                  <a:gd name="connsiteY29" fmla="*/ 236798 h 257107"/>
                  <a:gd name="connsiteX30" fmla="*/ 183667 w 224075"/>
                  <a:gd name="connsiteY30" fmla="*/ 237852 h 257107"/>
                  <a:gd name="connsiteX31" fmla="*/ 171888 w 224075"/>
                  <a:gd name="connsiteY31" fmla="*/ 222749 h 257107"/>
                  <a:gd name="connsiteX32" fmla="*/ 174761 w 224075"/>
                  <a:gd name="connsiteY32" fmla="*/ 191488 h 257107"/>
                  <a:gd name="connsiteX33" fmla="*/ 218427 w 224075"/>
                  <a:gd name="connsiteY33" fmla="*/ 6385 h 257107"/>
                  <a:gd name="connsiteX34" fmla="*/ 219289 w 224075"/>
                  <a:gd name="connsiteY34" fmla="*/ 2521 h 257107"/>
                  <a:gd name="connsiteX35" fmla="*/ 216416 w 224075"/>
                  <a:gd name="connsiteY35" fmla="*/ 63 h 257107"/>
                  <a:gd name="connsiteX36" fmla="*/ 198318 w 224075"/>
                  <a:gd name="connsiteY36" fmla="*/ 10951 h 257107"/>
                  <a:gd name="connsiteX37" fmla="*/ 195158 w 224075"/>
                  <a:gd name="connsiteY37" fmla="*/ 16571 h 257107"/>
                  <a:gd name="connsiteX38" fmla="*/ 166143 w 224075"/>
                  <a:gd name="connsiteY38" fmla="*/ 122294 h 257107"/>
                  <a:gd name="connsiteX39" fmla="*/ 89153 w 224075"/>
                  <a:gd name="connsiteY39" fmla="*/ 122294 h 25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4075" h="257107">
                    <a:moveTo>
                      <a:pt x="89153" y="122294"/>
                    </a:moveTo>
                    <a:cubicBezTo>
                      <a:pt x="92887" y="105786"/>
                      <a:pt x="96622" y="87873"/>
                      <a:pt x="99495" y="71013"/>
                    </a:cubicBezTo>
                    <a:cubicBezTo>
                      <a:pt x="102942" y="47480"/>
                      <a:pt x="104953" y="23947"/>
                      <a:pt x="104953" y="19732"/>
                    </a:cubicBezTo>
                    <a:cubicBezTo>
                      <a:pt x="104953" y="63"/>
                      <a:pt x="89153" y="63"/>
                      <a:pt x="85706" y="63"/>
                    </a:cubicBezTo>
                    <a:cubicBezTo>
                      <a:pt x="63873" y="63"/>
                      <a:pt x="44338" y="9897"/>
                      <a:pt x="30836" y="21137"/>
                    </a:cubicBezTo>
                    <a:cubicBezTo>
                      <a:pt x="7566" y="40455"/>
                      <a:pt x="97" y="63988"/>
                      <a:pt x="97" y="65745"/>
                    </a:cubicBezTo>
                    <a:cubicBezTo>
                      <a:pt x="97" y="68203"/>
                      <a:pt x="2108" y="68203"/>
                      <a:pt x="2970" y="68203"/>
                    </a:cubicBezTo>
                    <a:cubicBezTo>
                      <a:pt x="5268" y="68203"/>
                      <a:pt x="18770" y="63988"/>
                      <a:pt x="24803" y="50641"/>
                    </a:cubicBezTo>
                    <a:cubicBezTo>
                      <a:pt x="32559" y="32728"/>
                      <a:pt x="40890" y="19381"/>
                      <a:pt x="66745" y="19381"/>
                    </a:cubicBezTo>
                    <a:cubicBezTo>
                      <a:pt x="78524" y="19381"/>
                      <a:pt x="80535" y="29216"/>
                      <a:pt x="80535" y="34835"/>
                    </a:cubicBezTo>
                    <a:cubicBezTo>
                      <a:pt x="80535" y="35187"/>
                      <a:pt x="79673" y="51695"/>
                      <a:pt x="76225" y="75931"/>
                    </a:cubicBezTo>
                    <a:cubicBezTo>
                      <a:pt x="74789" y="85765"/>
                      <a:pt x="73927" y="92088"/>
                      <a:pt x="67894" y="122294"/>
                    </a:cubicBezTo>
                    <a:lnTo>
                      <a:pt x="57552" y="122294"/>
                    </a:lnTo>
                    <a:cubicBezTo>
                      <a:pt x="49509" y="122645"/>
                      <a:pt x="36294" y="133885"/>
                      <a:pt x="36294" y="139154"/>
                    </a:cubicBezTo>
                    <a:cubicBezTo>
                      <a:pt x="36294" y="141261"/>
                      <a:pt x="36581" y="141612"/>
                      <a:pt x="42901" y="141612"/>
                    </a:cubicBezTo>
                    <a:lnTo>
                      <a:pt x="63585" y="141612"/>
                    </a:lnTo>
                    <a:cubicBezTo>
                      <a:pt x="57552" y="166199"/>
                      <a:pt x="49509" y="199918"/>
                      <a:pt x="36294" y="242769"/>
                    </a:cubicBezTo>
                    <a:cubicBezTo>
                      <a:pt x="33709" y="250848"/>
                      <a:pt x="33709" y="251550"/>
                      <a:pt x="33709" y="251902"/>
                    </a:cubicBezTo>
                    <a:cubicBezTo>
                      <a:pt x="33709" y="254360"/>
                      <a:pt x="36007" y="254360"/>
                      <a:pt x="36581" y="254360"/>
                    </a:cubicBezTo>
                    <a:cubicBezTo>
                      <a:pt x="40603" y="254360"/>
                      <a:pt x="49509" y="249794"/>
                      <a:pt x="55254" y="242769"/>
                    </a:cubicBezTo>
                    <a:cubicBezTo>
                      <a:pt x="56691" y="240662"/>
                      <a:pt x="57265" y="239960"/>
                      <a:pt x="58414" y="236447"/>
                    </a:cubicBezTo>
                    <a:cubicBezTo>
                      <a:pt x="68469" y="205538"/>
                      <a:pt x="77087" y="173927"/>
                      <a:pt x="84556" y="141612"/>
                    </a:cubicBezTo>
                    <a:lnTo>
                      <a:pt x="149194" y="141612"/>
                    </a:lnTo>
                    <a:cubicBezTo>
                      <a:pt x="152354" y="141612"/>
                      <a:pt x="157812" y="141612"/>
                      <a:pt x="162408" y="138100"/>
                    </a:cubicBezTo>
                    <a:cubicBezTo>
                      <a:pt x="159248" y="152852"/>
                      <a:pt x="147470" y="210104"/>
                      <a:pt x="147470" y="237852"/>
                    </a:cubicBezTo>
                    <a:cubicBezTo>
                      <a:pt x="147470" y="248038"/>
                      <a:pt x="152354" y="257170"/>
                      <a:pt x="164707" y="257170"/>
                    </a:cubicBezTo>
                    <a:cubicBezTo>
                      <a:pt x="202914" y="257170"/>
                      <a:pt x="224173" y="228017"/>
                      <a:pt x="224173" y="216778"/>
                    </a:cubicBezTo>
                    <a:cubicBezTo>
                      <a:pt x="224173" y="214670"/>
                      <a:pt x="222736" y="213968"/>
                      <a:pt x="221300" y="213968"/>
                    </a:cubicBezTo>
                    <a:cubicBezTo>
                      <a:pt x="219002" y="213968"/>
                      <a:pt x="203776" y="218885"/>
                      <a:pt x="199467" y="232584"/>
                    </a:cubicBezTo>
                    <a:cubicBezTo>
                      <a:pt x="198318" y="235393"/>
                      <a:pt x="198031" y="235745"/>
                      <a:pt x="192572" y="236798"/>
                    </a:cubicBezTo>
                    <a:cubicBezTo>
                      <a:pt x="189412" y="237501"/>
                      <a:pt x="183954" y="237852"/>
                      <a:pt x="183667" y="237852"/>
                    </a:cubicBezTo>
                    <a:cubicBezTo>
                      <a:pt x="178496" y="237852"/>
                      <a:pt x="171888" y="233637"/>
                      <a:pt x="171888" y="222749"/>
                    </a:cubicBezTo>
                    <a:cubicBezTo>
                      <a:pt x="171888" y="218534"/>
                      <a:pt x="173899" y="199216"/>
                      <a:pt x="174761" y="191488"/>
                    </a:cubicBezTo>
                    <a:cubicBezTo>
                      <a:pt x="179645" y="152501"/>
                      <a:pt x="193722" y="86468"/>
                      <a:pt x="218427" y="6385"/>
                    </a:cubicBezTo>
                    <a:cubicBezTo>
                      <a:pt x="219289" y="3926"/>
                      <a:pt x="219289" y="3224"/>
                      <a:pt x="219289" y="2521"/>
                    </a:cubicBezTo>
                    <a:cubicBezTo>
                      <a:pt x="219289" y="63"/>
                      <a:pt x="217565" y="63"/>
                      <a:pt x="216416" y="63"/>
                    </a:cubicBezTo>
                    <a:cubicBezTo>
                      <a:pt x="212107" y="63"/>
                      <a:pt x="203776" y="4980"/>
                      <a:pt x="198318" y="10951"/>
                    </a:cubicBezTo>
                    <a:cubicBezTo>
                      <a:pt x="198031" y="11654"/>
                      <a:pt x="196307" y="13410"/>
                      <a:pt x="195158" y="16571"/>
                    </a:cubicBezTo>
                    <a:cubicBezTo>
                      <a:pt x="183667" y="50993"/>
                      <a:pt x="174761" y="86468"/>
                      <a:pt x="166143" y="122294"/>
                    </a:cubicBezTo>
                    <a:lnTo>
                      <a:pt x="89153" y="122294"/>
                    </a:ln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49" name="Dowolny kształt: kształt 2048">
                <a:extLst>
                  <a:ext uri="{FF2B5EF4-FFF2-40B4-BE49-F238E27FC236}">
                    <a16:creationId xmlns:a16="http://schemas.microsoft.com/office/drawing/2014/main" id="{8CFFB8FE-EE3C-4197-11A3-D7139B09B96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7156704" y="2912742"/>
                <a:ext cx="171532" cy="190793"/>
              </a:xfrm>
              <a:custGeom>
                <a:avLst/>
                <a:gdLst>
                  <a:gd name="connsiteX0" fmla="*/ 125789 w 171532"/>
                  <a:gd name="connsiteY0" fmla="*/ 137996 h 190793"/>
                  <a:gd name="connsiteX1" fmla="*/ 131219 w 171532"/>
                  <a:gd name="connsiteY1" fmla="*/ 167992 h 190793"/>
                  <a:gd name="connsiteX2" fmla="*/ 144893 w 171532"/>
                  <a:gd name="connsiteY2" fmla="*/ 185449 h 190793"/>
                  <a:gd name="connsiteX3" fmla="*/ 171638 w 171532"/>
                  <a:gd name="connsiteY3" fmla="*/ 168238 h 190793"/>
                  <a:gd name="connsiteX4" fmla="*/ 169426 w 171532"/>
                  <a:gd name="connsiteY4" fmla="*/ 166025 h 190793"/>
                  <a:gd name="connsiteX5" fmla="*/ 162388 w 171532"/>
                  <a:gd name="connsiteY5" fmla="*/ 168730 h 190793"/>
                  <a:gd name="connsiteX6" fmla="*/ 158969 w 171532"/>
                  <a:gd name="connsiteY6" fmla="*/ 170451 h 190793"/>
                  <a:gd name="connsiteX7" fmla="*/ 152333 w 171532"/>
                  <a:gd name="connsiteY7" fmla="*/ 165779 h 190793"/>
                  <a:gd name="connsiteX8" fmla="*/ 137654 w 171532"/>
                  <a:gd name="connsiteY8" fmla="*/ 13095 h 190793"/>
                  <a:gd name="connsiteX9" fmla="*/ 137251 w 171532"/>
                  <a:gd name="connsiteY9" fmla="*/ 2031 h 190793"/>
                  <a:gd name="connsiteX10" fmla="*/ 134838 w 171532"/>
                  <a:gd name="connsiteY10" fmla="*/ 64 h 190793"/>
                  <a:gd name="connsiteX11" fmla="*/ 119354 w 171532"/>
                  <a:gd name="connsiteY11" fmla="*/ 11374 h 190793"/>
                  <a:gd name="connsiteX12" fmla="*/ 116941 w 171532"/>
                  <a:gd name="connsiteY12" fmla="*/ 15062 h 190793"/>
                  <a:gd name="connsiteX13" fmla="*/ 45553 w 171532"/>
                  <a:gd name="connsiteY13" fmla="*/ 150781 h 190793"/>
                  <a:gd name="connsiteX14" fmla="*/ 27253 w 171532"/>
                  <a:gd name="connsiteY14" fmla="*/ 166517 h 190793"/>
                  <a:gd name="connsiteX15" fmla="*/ 9959 w 171532"/>
                  <a:gd name="connsiteY15" fmla="*/ 152502 h 190793"/>
                  <a:gd name="connsiteX16" fmla="*/ 8149 w 171532"/>
                  <a:gd name="connsiteY16" fmla="*/ 149798 h 190793"/>
                  <a:gd name="connsiteX17" fmla="*/ 106 w 171532"/>
                  <a:gd name="connsiteY17" fmla="*/ 169221 h 190793"/>
                  <a:gd name="connsiteX18" fmla="*/ 20818 w 171532"/>
                  <a:gd name="connsiteY18" fmla="*/ 190858 h 190793"/>
                  <a:gd name="connsiteX19" fmla="*/ 62646 w 171532"/>
                  <a:gd name="connsiteY19" fmla="*/ 142668 h 190793"/>
                  <a:gd name="connsiteX20" fmla="*/ 65461 w 171532"/>
                  <a:gd name="connsiteY20" fmla="*/ 138242 h 190793"/>
                  <a:gd name="connsiteX21" fmla="*/ 69483 w 171532"/>
                  <a:gd name="connsiteY21" fmla="*/ 137996 h 190793"/>
                  <a:gd name="connsiteX22" fmla="*/ 125789 w 171532"/>
                  <a:gd name="connsiteY22" fmla="*/ 137996 h 190793"/>
                  <a:gd name="connsiteX23" fmla="*/ 118952 w 171532"/>
                  <a:gd name="connsiteY23" fmla="*/ 31535 h 190793"/>
                  <a:gd name="connsiteX24" fmla="*/ 124381 w 171532"/>
                  <a:gd name="connsiteY24" fmla="*/ 122998 h 190793"/>
                  <a:gd name="connsiteX25" fmla="*/ 83358 w 171532"/>
                  <a:gd name="connsiteY25" fmla="*/ 122998 h 190793"/>
                  <a:gd name="connsiteX26" fmla="*/ 72298 w 171532"/>
                  <a:gd name="connsiteY26" fmla="*/ 126194 h 190793"/>
                  <a:gd name="connsiteX27" fmla="*/ 118751 w 171532"/>
                  <a:gd name="connsiteY27" fmla="*/ 31535 h 190793"/>
                  <a:gd name="connsiteX28" fmla="*/ 118952 w 171532"/>
                  <a:gd name="connsiteY28" fmla="*/ 31535 h 19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1532" h="190793">
                    <a:moveTo>
                      <a:pt x="125789" y="137996"/>
                    </a:moveTo>
                    <a:cubicBezTo>
                      <a:pt x="127398" y="150290"/>
                      <a:pt x="128604" y="157666"/>
                      <a:pt x="131219" y="167992"/>
                    </a:cubicBezTo>
                    <a:cubicBezTo>
                      <a:pt x="133632" y="178564"/>
                      <a:pt x="135442" y="185449"/>
                      <a:pt x="144893" y="185449"/>
                    </a:cubicBezTo>
                    <a:cubicBezTo>
                      <a:pt x="155149" y="185449"/>
                      <a:pt x="171638" y="173893"/>
                      <a:pt x="171638" y="168238"/>
                    </a:cubicBezTo>
                    <a:cubicBezTo>
                      <a:pt x="171638" y="167009"/>
                      <a:pt x="170834" y="166025"/>
                      <a:pt x="169426" y="166025"/>
                    </a:cubicBezTo>
                    <a:cubicBezTo>
                      <a:pt x="167013" y="166025"/>
                      <a:pt x="164600" y="167254"/>
                      <a:pt x="162388" y="168730"/>
                    </a:cubicBezTo>
                    <a:cubicBezTo>
                      <a:pt x="159774" y="170451"/>
                      <a:pt x="159573" y="170451"/>
                      <a:pt x="158969" y="170451"/>
                    </a:cubicBezTo>
                    <a:cubicBezTo>
                      <a:pt x="155551" y="170451"/>
                      <a:pt x="153138" y="167746"/>
                      <a:pt x="152333" y="165779"/>
                    </a:cubicBezTo>
                    <a:cubicBezTo>
                      <a:pt x="140871" y="135537"/>
                      <a:pt x="137654" y="31289"/>
                      <a:pt x="137654" y="13095"/>
                    </a:cubicBezTo>
                    <a:cubicBezTo>
                      <a:pt x="137654" y="9407"/>
                      <a:pt x="137654" y="3506"/>
                      <a:pt x="137251" y="2031"/>
                    </a:cubicBezTo>
                    <a:cubicBezTo>
                      <a:pt x="137251" y="1048"/>
                      <a:pt x="136447" y="64"/>
                      <a:pt x="134838" y="64"/>
                    </a:cubicBezTo>
                    <a:cubicBezTo>
                      <a:pt x="132425" y="64"/>
                      <a:pt x="123778" y="3261"/>
                      <a:pt x="119354" y="11374"/>
                    </a:cubicBezTo>
                    <a:lnTo>
                      <a:pt x="116941" y="15062"/>
                    </a:lnTo>
                    <a:cubicBezTo>
                      <a:pt x="88386" y="85626"/>
                      <a:pt x="53395" y="139963"/>
                      <a:pt x="45553" y="150781"/>
                    </a:cubicBezTo>
                    <a:cubicBezTo>
                      <a:pt x="42737" y="154715"/>
                      <a:pt x="34090" y="166517"/>
                      <a:pt x="27253" y="166517"/>
                    </a:cubicBezTo>
                    <a:cubicBezTo>
                      <a:pt x="23231" y="166517"/>
                      <a:pt x="13177" y="163075"/>
                      <a:pt x="9959" y="152502"/>
                    </a:cubicBezTo>
                    <a:cubicBezTo>
                      <a:pt x="9356" y="150535"/>
                      <a:pt x="9155" y="149798"/>
                      <a:pt x="8149" y="149798"/>
                    </a:cubicBezTo>
                    <a:cubicBezTo>
                      <a:pt x="4932" y="149798"/>
                      <a:pt x="106" y="162091"/>
                      <a:pt x="106" y="169221"/>
                    </a:cubicBezTo>
                    <a:cubicBezTo>
                      <a:pt x="106" y="179548"/>
                      <a:pt x="9959" y="190858"/>
                      <a:pt x="20818" y="190858"/>
                    </a:cubicBezTo>
                    <a:cubicBezTo>
                      <a:pt x="32482" y="190858"/>
                      <a:pt x="47161" y="168730"/>
                      <a:pt x="62646" y="142668"/>
                    </a:cubicBezTo>
                    <a:cubicBezTo>
                      <a:pt x="65059" y="138980"/>
                      <a:pt x="65059" y="138488"/>
                      <a:pt x="65461" y="138242"/>
                    </a:cubicBezTo>
                    <a:cubicBezTo>
                      <a:pt x="65662" y="137996"/>
                      <a:pt x="66064" y="137996"/>
                      <a:pt x="69483" y="137996"/>
                    </a:cubicBezTo>
                    <a:lnTo>
                      <a:pt x="125789" y="137996"/>
                    </a:lnTo>
                    <a:close/>
                    <a:moveTo>
                      <a:pt x="118952" y="31535"/>
                    </a:moveTo>
                    <a:cubicBezTo>
                      <a:pt x="119555" y="53663"/>
                      <a:pt x="120561" y="82922"/>
                      <a:pt x="124381" y="122998"/>
                    </a:cubicBezTo>
                    <a:lnTo>
                      <a:pt x="83358" y="122998"/>
                    </a:lnTo>
                    <a:cubicBezTo>
                      <a:pt x="80543" y="122998"/>
                      <a:pt x="76923" y="122998"/>
                      <a:pt x="72298" y="126194"/>
                    </a:cubicBezTo>
                    <a:cubicBezTo>
                      <a:pt x="89190" y="96690"/>
                      <a:pt x="103870" y="66449"/>
                      <a:pt x="118751" y="31535"/>
                    </a:cubicBezTo>
                    <a:lnTo>
                      <a:pt x="118952" y="31535"/>
                    </a:ln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50" name="Dowolny kształt: kształt 2049">
                <a:extLst>
                  <a:ext uri="{FF2B5EF4-FFF2-40B4-BE49-F238E27FC236}">
                    <a16:creationId xmlns:a16="http://schemas.microsoft.com/office/drawing/2014/main" id="{D644A5ED-A255-C798-FFE1-5A3141FB573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7362515" y="2774881"/>
                <a:ext cx="66648" cy="351239"/>
              </a:xfrm>
              <a:custGeom>
                <a:avLst/>
                <a:gdLst>
                  <a:gd name="connsiteX0" fmla="*/ 66761 w 66648"/>
                  <a:gd name="connsiteY0" fmla="*/ 175683 h 351239"/>
                  <a:gd name="connsiteX1" fmla="*/ 47800 w 66648"/>
                  <a:gd name="connsiteY1" fmla="*/ 66096 h 351239"/>
                  <a:gd name="connsiteX2" fmla="*/ 2985 w 66648"/>
                  <a:gd name="connsiteY2" fmla="*/ 63 h 351239"/>
                  <a:gd name="connsiteX3" fmla="*/ 113 w 66648"/>
                  <a:gd name="connsiteY3" fmla="*/ 3575 h 351239"/>
                  <a:gd name="connsiteX4" fmla="*/ 5571 w 66648"/>
                  <a:gd name="connsiteY4" fmla="*/ 11654 h 351239"/>
                  <a:gd name="connsiteX5" fmla="*/ 50099 w 66648"/>
                  <a:gd name="connsiteY5" fmla="*/ 175683 h 351239"/>
                  <a:gd name="connsiteX6" fmla="*/ 3847 w 66648"/>
                  <a:gd name="connsiteY6" fmla="*/ 341819 h 351239"/>
                  <a:gd name="connsiteX7" fmla="*/ 113 w 66648"/>
                  <a:gd name="connsiteY7" fmla="*/ 347790 h 351239"/>
                  <a:gd name="connsiteX8" fmla="*/ 2985 w 66648"/>
                  <a:gd name="connsiteY8" fmla="*/ 351303 h 351239"/>
                  <a:gd name="connsiteX9" fmla="*/ 48662 w 66648"/>
                  <a:gd name="connsiteY9" fmla="*/ 282811 h 351239"/>
                  <a:gd name="connsiteX10" fmla="*/ 66761 w 66648"/>
                  <a:gd name="connsiteY10" fmla="*/ 175683 h 35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48" h="351239">
                    <a:moveTo>
                      <a:pt x="66761" y="175683"/>
                    </a:moveTo>
                    <a:cubicBezTo>
                      <a:pt x="66761" y="148286"/>
                      <a:pt x="63601" y="105786"/>
                      <a:pt x="47800" y="66096"/>
                    </a:cubicBezTo>
                    <a:cubicBezTo>
                      <a:pt x="30564" y="22893"/>
                      <a:pt x="5858" y="63"/>
                      <a:pt x="2985" y="63"/>
                    </a:cubicBezTo>
                    <a:cubicBezTo>
                      <a:pt x="1262" y="63"/>
                      <a:pt x="113" y="1468"/>
                      <a:pt x="113" y="3575"/>
                    </a:cubicBezTo>
                    <a:cubicBezTo>
                      <a:pt x="113" y="4629"/>
                      <a:pt x="113" y="5331"/>
                      <a:pt x="5571" y="11654"/>
                    </a:cubicBezTo>
                    <a:cubicBezTo>
                      <a:pt x="33724" y="46426"/>
                      <a:pt x="50099" y="102274"/>
                      <a:pt x="50099" y="175683"/>
                    </a:cubicBezTo>
                    <a:cubicBezTo>
                      <a:pt x="50099" y="235745"/>
                      <a:pt x="39469" y="297563"/>
                      <a:pt x="3847" y="341819"/>
                    </a:cubicBezTo>
                    <a:cubicBezTo>
                      <a:pt x="113" y="346034"/>
                      <a:pt x="113" y="346737"/>
                      <a:pt x="113" y="347790"/>
                    </a:cubicBezTo>
                    <a:cubicBezTo>
                      <a:pt x="113" y="349898"/>
                      <a:pt x="1262" y="351303"/>
                      <a:pt x="2985" y="351303"/>
                    </a:cubicBezTo>
                    <a:cubicBezTo>
                      <a:pt x="5858" y="351303"/>
                      <a:pt x="31713" y="327418"/>
                      <a:pt x="48662" y="282811"/>
                    </a:cubicBezTo>
                    <a:cubicBezTo>
                      <a:pt x="63313" y="244174"/>
                      <a:pt x="66761" y="205187"/>
                      <a:pt x="66761" y="1756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51" name="Dowolny kształt: kształt 2050">
                <a:extLst>
                  <a:ext uri="{FF2B5EF4-FFF2-40B4-BE49-F238E27FC236}">
                    <a16:creationId xmlns:a16="http://schemas.microsoft.com/office/drawing/2014/main" id="{E8E822A6-06E9-B709-3449-36CD67F117D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553744" y="2909406"/>
                <a:ext cx="191038" cy="82190"/>
              </a:xfrm>
              <a:custGeom>
                <a:avLst/>
                <a:gdLst>
                  <a:gd name="connsiteX0" fmla="*/ 181391 w 191038"/>
                  <a:gd name="connsiteY0" fmla="*/ 14112 h 82190"/>
                  <a:gd name="connsiteX1" fmla="*/ 191158 w 191038"/>
                  <a:gd name="connsiteY1" fmla="*/ 7088 h 82190"/>
                  <a:gd name="connsiteX2" fmla="*/ 181678 w 191038"/>
                  <a:gd name="connsiteY2" fmla="*/ 63 h 82190"/>
                  <a:gd name="connsiteX3" fmla="*/ 9599 w 191038"/>
                  <a:gd name="connsiteY3" fmla="*/ 63 h 82190"/>
                  <a:gd name="connsiteX4" fmla="*/ 119 w 191038"/>
                  <a:gd name="connsiteY4" fmla="*/ 7088 h 82190"/>
                  <a:gd name="connsiteX5" fmla="*/ 9887 w 191038"/>
                  <a:gd name="connsiteY5" fmla="*/ 14112 h 82190"/>
                  <a:gd name="connsiteX6" fmla="*/ 181391 w 191038"/>
                  <a:gd name="connsiteY6" fmla="*/ 14112 h 82190"/>
                  <a:gd name="connsiteX7" fmla="*/ 181678 w 191038"/>
                  <a:gd name="connsiteY7" fmla="*/ 82253 h 82190"/>
                  <a:gd name="connsiteX8" fmla="*/ 191158 w 191038"/>
                  <a:gd name="connsiteY8" fmla="*/ 75228 h 82190"/>
                  <a:gd name="connsiteX9" fmla="*/ 181391 w 191038"/>
                  <a:gd name="connsiteY9" fmla="*/ 68203 h 82190"/>
                  <a:gd name="connsiteX10" fmla="*/ 9887 w 191038"/>
                  <a:gd name="connsiteY10" fmla="*/ 68203 h 82190"/>
                  <a:gd name="connsiteX11" fmla="*/ 119 w 191038"/>
                  <a:gd name="connsiteY11" fmla="*/ 75228 h 82190"/>
                  <a:gd name="connsiteX12" fmla="*/ 9599 w 191038"/>
                  <a:gd name="connsiteY12" fmla="*/ 82253 h 82190"/>
                  <a:gd name="connsiteX13" fmla="*/ 181678 w 191038"/>
                  <a:gd name="connsiteY13" fmla="*/ 82253 h 8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38" h="82190">
                    <a:moveTo>
                      <a:pt x="181391" y="14112"/>
                    </a:moveTo>
                    <a:cubicBezTo>
                      <a:pt x="185700" y="14112"/>
                      <a:pt x="191158" y="14112"/>
                      <a:pt x="191158" y="7088"/>
                    </a:cubicBezTo>
                    <a:cubicBezTo>
                      <a:pt x="191158" y="63"/>
                      <a:pt x="185700" y="63"/>
                      <a:pt x="181678" y="63"/>
                    </a:cubicBezTo>
                    <a:lnTo>
                      <a:pt x="9599" y="63"/>
                    </a:lnTo>
                    <a:cubicBezTo>
                      <a:pt x="5577" y="63"/>
                      <a:pt x="119" y="63"/>
                      <a:pt x="119" y="7088"/>
                    </a:cubicBezTo>
                    <a:cubicBezTo>
                      <a:pt x="119" y="14112"/>
                      <a:pt x="5577" y="14112"/>
                      <a:pt x="9887" y="14112"/>
                    </a:cubicBezTo>
                    <a:lnTo>
                      <a:pt x="181391" y="14112"/>
                    </a:lnTo>
                    <a:close/>
                    <a:moveTo>
                      <a:pt x="181678" y="82253"/>
                    </a:moveTo>
                    <a:cubicBezTo>
                      <a:pt x="185700" y="82253"/>
                      <a:pt x="191158" y="82253"/>
                      <a:pt x="191158" y="75228"/>
                    </a:cubicBezTo>
                    <a:cubicBezTo>
                      <a:pt x="191158" y="68203"/>
                      <a:pt x="185700" y="68203"/>
                      <a:pt x="181391" y="68203"/>
                    </a:cubicBezTo>
                    <a:lnTo>
                      <a:pt x="9887" y="68203"/>
                    </a:lnTo>
                    <a:cubicBezTo>
                      <a:pt x="5577" y="68203"/>
                      <a:pt x="119" y="68203"/>
                      <a:pt x="119" y="75228"/>
                    </a:cubicBezTo>
                    <a:cubicBezTo>
                      <a:pt x="119" y="82253"/>
                      <a:pt x="5577" y="82253"/>
                      <a:pt x="9599" y="82253"/>
                    </a:cubicBezTo>
                    <a:lnTo>
                      <a:pt x="181678" y="82253"/>
                    </a:ln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52" name="Dowolny kształt: kształt 2051">
                <a:extLst>
                  <a:ext uri="{FF2B5EF4-FFF2-40B4-BE49-F238E27FC236}">
                    <a16:creationId xmlns:a16="http://schemas.microsoft.com/office/drawing/2014/main" id="{528A4003-114C-0305-DA8A-FE4DC1AA581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852382" y="2794550"/>
                <a:ext cx="136743" cy="247624"/>
              </a:xfrm>
              <a:custGeom>
                <a:avLst/>
                <a:gdLst>
                  <a:gd name="connsiteX0" fmla="*/ 136873 w 136743"/>
                  <a:gd name="connsiteY0" fmla="*/ 3926 h 247624"/>
                  <a:gd name="connsiteX1" fmla="*/ 133139 w 136743"/>
                  <a:gd name="connsiteY1" fmla="*/ 63 h 247624"/>
                  <a:gd name="connsiteX2" fmla="*/ 96655 w 136743"/>
                  <a:gd name="connsiteY2" fmla="*/ 3926 h 247624"/>
                  <a:gd name="connsiteX3" fmla="*/ 92633 w 136743"/>
                  <a:gd name="connsiteY3" fmla="*/ 10600 h 247624"/>
                  <a:gd name="connsiteX4" fmla="*/ 99527 w 136743"/>
                  <a:gd name="connsiteY4" fmla="*/ 14815 h 247624"/>
                  <a:gd name="connsiteX5" fmla="*/ 113891 w 136743"/>
                  <a:gd name="connsiteY5" fmla="*/ 20786 h 247624"/>
                  <a:gd name="connsiteX6" fmla="*/ 113029 w 136743"/>
                  <a:gd name="connsiteY6" fmla="*/ 27811 h 247624"/>
                  <a:gd name="connsiteX7" fmla="*/ 95793 w 136743"/>
                  <a:gd name="connsiteY7" fmla="*/ 111055 h 247624"/>
                  <a:gd name="connsiteX8" fmla="*/ 69363 w 136743"/>
                  <a:gd name="connsiteY8" fmla="*/ 88575 h 247624"/>
                  <a:gd name="connsiteX9" fmla="*/ 130 w 136743"/>
                  <a:gd name="connsiteY9" fmla="*/ 191488 h 247624"/>
                  <a:gd name="connsiteX10" fmla="*/ 38337 w 136743"/>
                  <a:gd name="connsiteY10" fmla="*/ 247687 h 247624"/>
                  <a:gd name="connsiteX11" fmla="*/ 75683 w 136743"/>
                  <a:gd name="connsiteY11" fmla="*/ 221344 h 247624"/>
                  <a:gd name="connsiteX12" fmla="*/ 101825 w 136743"/>
                  <a:gd name="connsiteY12" fmla="*/ 247687 h 247624"/>
                  <a:gd name="connsiteX13" fmla="*/ 123084 w 136743"/>
                  <a:gd name="connsiteY13" fmla="*/ 228369 h 247624"/>
                  <a:gd name="connsiteX14" fmla="*/ 131702 w 136743"/>
                  <a:gd name="connsiteY14" fmla="*/ 193596 h 247624"/>
                  <a:gd name="connsiteX15" fmla="*/ 128255 w 136743"/>
                  <a:gd name="connsiteY15" fmla="*/ 190084 h 247624"/>
                  <a:gd name="connsiteX16" fmla="*/ 124233 w 136743"/>
                  <a:gd name="connsiteY16" fmla="*/ 196406 h 247624"/>
                  <a:gd name="connsiteX17" fmla="*/ 102400 w 136743"/>
                  <a:gd name="connsiteY17" fmla="*/ 239960 h 247624"/>
                  <a:gd name="connsiteX18" fmla="*/ 93782 w 136743"/>
                  <a:gd name="connsiteY18" fmla="*/ 223803 h 247624"/>
                  <a:gd name="connsiteX19" fmla="*/ 95505 w 136743"/>
                  <a:gd name="connsiteY19" fmla="*/ 206943 h 247624"/>
                  <a:gd name="connsiteX20" fmla="*/ 136873 w 136743"/>
                  <a:gd name="connsiteY20" fmla="*/ 3926 h 247624"/>
                  <a:gd name="connsiteX21" fmla="*/ 77120 w 136743"/>
                  <a:gd name="connsiteY21" fmla="*/ 202026 h 247624"/>
                  <a:gd name="connsiteX22" fmla="*/ 71374 w 136743"/>
                  <a:gd name="connsiteY22" fmla="*/ 215022 h 247624"/>
                  <a:gd name="connsiteX23" fmla="*/ 38912 w 136743"/>
                  <a:gd name="connsiteY23" fmla="*/ 239960 h 247624"/>
                  <a:gd name="connsiteX24" fmla="*/ 20526 w 136743"/>
                  <a:gd name="connsiteY24" fmla="*/ 206943 h 247624"/>
                  <a:gd name="connsiteX25" fmla="*/ 36326 w 136743"/>
                  <a:gd name="connsiteY25" fmla="*/ 130022 h 247624"/>
                  <a:gd name="connsiteX26" fmla="*/ 69651 w 136743"/>
                  <a:gd name="connsiteY26" fmla="*/ 96302 h 247624"/>
                  <a:gd name="connsiteX27" fmla="*/ 92345 w 136743"/>
                  <a:gd name="connsiteY27" fmla="*/ 127212 h 247624"/>
                  <a:gd name="connsiteX28" fmla="*/ 91484 w 136743"/>
                  <a:gd name="connsiteY28" fmla="*/ 133183 h 247624"/>
                  <a:gd name="connsiteX29" fmla="*/ 77120 w 136743"/>
                  <a:gd name="connsiteY29" fmla="*/ 202026 h 24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6743" h="247624">
                    <a:moveTo>
                      <a:pt x="136873" y="3926"/>
                    </a:moveTo>
                    <a:cubicBezTo>
                      <a:pt x="136873" y="3575"/>
                      <a:pt x="136873" y="63"/>
                      <a:pt x="133139" y="63"/>
                    </a:cubicBezTo>
                    <a:cubicBezTo>
                      <a:pt x="128829" y="63"/>
                      <a:pt x="101538" y="3224"/>
                      <a:pt x="96655" y="3926"/>
                    </a:cubicBezTo>
                    <a:cubicBezTo>
                      <a:pt x="94356" y="4278"/>
                      <a:pt x="92633" y="6034"/>
                      <a:pt x="92633" y="10600"/>
                    </a:cubicBezTo>
                    <a:cubicBezTo>
                      <a:pt x="92633" y="14815"/>
                      <a:pt x="95218" y="14815"/>
                      <a:pt x="99527" y="14815"/>
                    </a:cubicBezTo>
                    <a:cubicBezTo>
                      <a:pt x="113317" y="14815"/>
                      <a:pt x="113891" y="17274"/>
                      <a:pt x="113891" y="20786"/>
                    </a:cubicBezTo>
                    <a:lnTo>
                      <a:pt x="113029" y="27811"/>
                    </a:lnTo>
                    <a:lnTo>
                      <a:pt x="95793" y="111055"/>
                    </a:lnTo>
                    <a:cubicBezTo>
                      <a:pt x="90622" y="98059"/>
                      <a:pt x="82291" y="88575"/>
                      <a:pt x="69363" y="88575"/>
                    </a:cubicBezTo>
                    <a:cubicBezTo>
                      <a:pt x="35752" y="88575"/>
                      <a:pt x="130" y="140207"/>
                      <a:pt x="130" y="191488"/>
                    </a:cubicBezTo>
                    <a:cubicBezTo>
                      <a:pt x="130" y="224505"/>
                      <a:pt x="15930" y="247687"/>
                      <a:pt x="38337" y="247687"/>
                    </a:cubicBezTo>
                    <a:cubicBezTo>
                      <a:pt x="44083" y="247687"/>
                      <a:pt x="58447" y="246282"/>
                      <a:pt x="75683" y="221344"/>
                    </a:cubicBezTo>
                    <a:cubicBezTo>
                      <a:pt x="77982" y="236096"/>
                      <a:pt x="88036" y="247687"/>
                      <a:pt x="101825" y="247687"/>
                    </a:cubicBezTo>
                    <a:cubicBezTo>
                      <a:pt x="111880" y="247687"/>
                      <a:pt x="118488" y="239608"/>
                      <a:pt x="123084" y="228369"/>
                    </a:cubicBezTo>
                    <a:cubicBezTo>
                      <a:pt x="127968" y="215724"/>
                      <a:pt x="131702" y="194298"/>
                      <a:pt x="131702" y="193596"/>
                    </a:cubicBezTo>
                    <a:cubicBezTo>
                      <a:pt x="131702" y="190084"/>
                      <a:pt x="129117" y="190084"/>
                      <a:pt x="128255" y="190084"/>
                    </a:cubicBezTo>
                    <a:cubicBezTo>
                      <a:pt x="125382" y="190084"/>
                      <a:pt x="125095" y="191488"/>
                      <a:pt x="124233" y="196406"/>
                    </a:cubicBezTo>
                    <a:cubicBezTo>
                      <a:pt x="119349" y="219236"/>
                      <a:pt x="114178" y="239960"/>
                      <a:pt x="102400" y="239960"/>
                    </a:cubicBezTo>
                    <a:cubicBezTo>
                      <a:pt x="94644" y="239960"/>
                      <a:pt x="93782" y="230827"/>
                      <a:pt x="93782" y="223803"/>
                    </a:cubicBezTo>
                    <a:cubicBezTo>
                      <a:pt x="93782" y="215373"/>
                      <a:pt x="94356" y="212914"/>
                      <a:pt x="95505" y="206943"/>
                    </a:cubicBezTo>
                    <a:lnTo>
                      <a:pt x="136873" y="3926"/>
                    </a:lnTo>
                    <a:close/>
                    <a:moveTo>
                      <a:pt x="77120" y="202026"/>
                    </a:moveTo>
                    <a:cubicBezTo>
                      <a:pt x="75683" y="208348"/>
                      <a:pt x="75683" y="209050"/>
                      <a:pt x="71374" y="215022"/>
                    </a:cubicBezTo>
                    <a:cubicBezTo>
                      <a:pt x="58734" y="234340"/>
                      <a:pt x="46956" y="239960"/>
                      <a:pt x="38912" y="239960"/>
                    </a:cubicBezTo>
                    <a:cubicBezTo>
                      <a:pt x="24548" y="239960"/>
                      <a:pt x="20526" y="220641"/>
                      <a:pt x="20526" y="206943"/>
                    </a:cubicBezTo>
                    <a:cubicBezTo>
                      <a:pt x="20526" y="189381"/>
                      <a:pt x="29719" y="146179"/>
                      <a:pt x="36326" y="130022"/>
                    </a:cubicBezTo>
                    <a:cubicBezTo>
                      <a:pt x="45232" y="109298"/>
                      <a:pt x="58159" y="96302"/>
                      <a:pt x="69651" y="96302"/>
                    </a:cubicBezTo>
                    <a:cubicBezTo>
                      <a:pt x="88324" y="96302"/>
                      <a:pt x="92345" y="125104"/>
                      <a:pt x="92345" y="127212"/>
                    </a:cubicBezTo>
                    <a:cubicBezTo>
                      <a:pt x="92345" y="129319"/>
                      <a:pt x="91771" y="131426"/>
                      <a:pt x="91484" y="133183"/>
                    </a:cubicBezTo>
                    <a:lnTo>
                      <a:pt x="77120" y="202026"/>
                    </a:ln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053" name="Dowolny kształt: kształt 2052">
                <a:extLst>
                  <a:ext uri="{FF2B5EF4-FFF2-40B4-BE49-F238E27FC236}">
                    <a16:creationId xmlns:a16="http://schemas.microsoft.com/office/drawing/2014/main" id="{36143D17-366D-1912-971A-DF6353C5F0E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999866" y="2912742"/>
                <a:ext cx="171532" cy="190793"/>
              </a:xfrm>
              <a:custGeom>
                <a:avLst/>
                <a:gdLst>
                  <a:gd name="connsiteX0" fmla="*/ 125818 w 171532"/>
                  <a:gd name="connsiteY0" fmla="*/ 137996 h 190793"/>
                  <a:gd name="connsiteX1" fmla="*/ 131248 w 171532"/>
                  <a:gd name="connsiteY1" fmla="*/ 167992 h 190793"/>
                  <a:gd name="connsiteX2" fmla="*/ 144922 w 171532"/>
                  <a:gd name="connsiteY2" fmla="*/ 185449 h 190793"/>
                  <a:gd name="connsiteX3" fmla="*/ 171668 w 171532"/>
                  <a:gd name="connsiteY3" fmla="*/ 168238 h 190793"/>
                  <a:gd name="connsiteX4" fmla="*/ 169456 w 171532"/>
                  <a:gd name="connsiteY4" fmla="*/ 166025 h 190793"/>
                  <a:gd name="connsiteX5" fmla="*/ 162417 w 171532"/>
                  <a:gd name="connsiteY5" fmla="*/ 168730 h 190793"/>
                  <a:gd name="connsiteX6" fmla="*/ 158999 w 171532"/>
                  <a:gd name="connsiteY6" fmla="*/ 170451 h 190793"/>
                  <a:gd name="connsiteX7" fmla="*/ 152363 w 171532"/>
                  <a:gd name="connsiteY7" fmla="*/ 165779 h 190793"/>
                  <a:gd name="connsiteX8" fmla="*/ 137683 w 171532"/>
                  <a:gd name="connsiteY8" fmla="*/ 13095 h 190793"/>
                  <a:gd name="connsiteX9" fmla="*/ 137281 w 171532"/>
                  <a:gd name="connsiteY9" fmla="*/ 2031 h 190793"/>
                  <a:gd name="connsiteX10" fmla="*/ 134867 w 171532"/>
                  <a:gd name="connsiteY10" fmla="*/ 64 h 190793"/>
                  <a:gd name="connsiteX11" fmla="*/ 119383 w 171532"/>
                  <a:gd name="connsiteY11" fmla="*/ 11374 h 190793"/>
                  <a:gd name="connsiteX12" fmla="*/ 116970 w 171532"/>
                  <a:gd name="connsiteY12" fmla="*/ 15062 h 190793"/>
                  <a:gd name="connsiteX13" fmla="*/ 45582 w 171532"/>
                  <a:gd name="connsiteY13" fmla="*/ 150781 h 190793"/>
                  <a:gd name="connsiteX14" fmla="*/ 27282 w 171532"/>
                  <a:gd name="connsiteY14" fmla="*/ 166517 h 190793"/>
                  <a:gd name="connsiteX15" fmla="*/ 9988 w 171532"/>
                  <a:gd name="connsiteY15" fmla="*/ 152502 h 190793"/>
                  <a:gd name="connsiteX16" fmla="*/ 8179 w 171532"/>
                  <a:gd name="connsiteY16" fmla="*/ 149798 h 190793"/>
                  <a:gd name="connsiteX17" fmla="*/ 135 w 171532"/>
                  <a:gd name="connsiteY17" fmla="*/ 169221 h 190793"/>
                  <a:gd name="connsiteX18" fmla="*/ 20847 w 171532"/>
                  <a:gd name="connsiteY18" fmla="*/ 190858 h 190793"/>
                  <a:gd name="connsiteX19" fmla="*/ 62675 w 171532"/>
                  <a:gd name="connsiteY19" fmla="*/ 142668 h 190793"/>
                  <a:gd name="connsiteX20" fmla="*/ 65490 w 171532"/>
                  <a:gd name="connsiteY20" fmla="*/ 138242 h 190793"/>
                  <a:gd name="connsiteX21" fmla="*/ 69512 w 171532"/>
                  <a:gd name="connsiteY21" fmla="*/ 137996 h 190793"/>
                  <a:gd name="connsiteX22" fmla="*/ 125818 w 171532"/>
                  <a:gd name="connsiteY22" fmla="*/ 137996 h 190793"/>
                  <a:gd name="connsiteX23" fmla="*/ 118981 w 171532"/>
                  <a:gd name="connsiteY23" fmla="*/ 31535 h 190793"/>
                  <a:gd name="connsiteX24" fmla="*/ 124411 w 171532"/>
                  <a:gd name="connsiteY24" fmla="*/ 122998 h 190793"/>
                  <a:gd name="connsiteX25" fmla="*/ 83388 w 171532"/>
                  <a:gd name="connsiteY25" fmla="*/ 122998 h 190793"/>
                  <a:gd name="connsiteX26" fmla="*/ 72327 w 171532"/>
                  <a:gd name="connsiteY26" fmla="*/ 126194 h 190793"/>
                  <a:gd name="connsiteX27" fmla="*/ 118780 w 171532"/>
                  <a:gd name="connsiteY27" fmla="*/ 31535 h 190793"/>
                  <a:gd name="connsiteX28" fmla="*/ 118981 w 171532"/>
                  <a:gd name="connsiteY28" fmla="*/ 31535 h 19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1532" h="190793">
                    <a:moveTo>
                      <a:pt x="125818" y="137996"/>
                    </a:moveTo>
                    <a:cubicBezTo>
                      <a:pt x="127427" y="150290"/>
                      <a:pt x="128634" y="157666"/>
                      <a:pt x="131248" y="167992"/>
                    </a:cubicBezTo>
                    <a:cubicBezTo>
                      <a:pt x="133661" y="178564"/>
                      <a:pt x="135471" y="185449"/>
                      <a:pt x="144922" y="185449"/>
                    </a:cubicBezTo>
                    <a:cubicBezTo>
                      <a:pt x="155178" y="185449"/>
                      <a:pt x="171668" y="173893"/>
                      <a:pt x="171668" y="168238"/>
                    </a:cubicBezTo>
                    <a:cubicBezTo>
                      <a:pt x="171668" y="167009"/>
                      <a:pt x="170863" y="166025"/>
                      <a:pt x="169456" y="166025"/>
                    </a:cubicBezTo>
                    <a:cubicBezTo>
                      <a:pt x="167042" y="166025"/>
                      <a:pt x="164629" y="167254"/>
                      <a:pt x="162417" y="168730"/>
                    </a:cubicBezTo>
                    <a:cubicBezTo>
                      <a:pt x="159803" y="170451"/>
                      <a:pt x="159602" y="170451"/>
                      <a:pt x="158999" y="170451"/>
                    </a:cubicBezTo>
                    <a:cubicBezTo>
                      <a:pt x="155580" y="170451"/>
                      <a:pt x="153167" y="167746"/>
                      <a:pt x="152363" y="165779"/>
                    </a:cubicBezTo>
                    <a:cubicBezTo>
                      <a:pt x="140900" y="135537"/>
                      <a:pt x="137683" y="31289"/>
                      <a:pt x="137683" y="13095"/>
                    </a:cubicBezTo>
                    <a:cubicBezTo>
                      <a:pt x="137683" y="9407"/>
                      <a:pt x="137683" y="3506"/>
                      <a:pt x="137281" y="2031"/>
                    </a:cubicBezTo>
                    <a:cubicBezTo>
                      <a:pt x="137281" y="1048"/>
                      <a:pt x="136476" y="64"/>
                      <a:pt x="134867" y="64"/>
                    </a:cubicBezTo>
                    <a:cubicBezTo>
                      <a:pt x="132454" y="64"/>
                      <a:pt x="123807" y="3261"/>
                      <a:pt x="119383" y="11374"/>
                    </a:cubicBezTo>
                    <a:lnTo>
                      <a:pt x="116970" y="15062"/>
                    </a:lnTo>
                    <a:cubicBezTo>
                      <a:pt x="88415" y="85626"/>
                      <a:pt x="53425" y="139963"/>
                      <a:pt x="45582" y="150781"/>
                    </a:cubicBezTo>
                    <a:cubicBezTo>
                      <a:pt x="42767" y="154715"/>
                      <a:pt x="34120" y="166517"/>
                      <a:pt x="27282" y="166517"/>
                    </a:cubicBezTo>
                    <a:cubicBezTo>
                      <a:pt x="23261" y="166517"/>
                      <a:pt x="13206" y="163075"/>
                      <a:pt x="9988" y="152502"/>
                    </a:cubicBezTo>
                    <a:cubicBezTo>
                      <a:pt x="9385" y="150535"/>
                      <a:pt x="9184" y="149798"/>
                      <a:pt x="8179" y="149798"/>
                    </a:cubicBezTo>
                    <a:cubicBezTo>
                      <a:pt x="4961" y="149798"/>
                      <a:pt x="135" y="162091"/>
                      <a:pt x="135" y="169221"/>
                    </a:cubicBezTo>
                    <a:cubicBezTo>
                      <a:pt x="135" y="179548"/>
                      <a:pt x="9988" y="190858"/>
                      <a:pt x="20847" y="190858"/>
                    </a:cubicBezTo>
                    <a:cubicBezTo>
                      <a:pt x="32511" y="190858"/>
                      <a:pt x="47191" y="168730"/>
                      <a:pt x="62675" y="142668"/>
                    </a:cubicBezTo>
                    <a:cubicBezTo>
                      <a:pt x="65088" y="138980"/>
                      <a:pt x="65088" y="138488"/>
                      <a:pt x="65490" y="138242"/>
                    </a:cubicBezTo>
                    <a:cubicBezTo>
                      <a:pt x="65691" y="137996"/>
                      <a:pt x="66094" y="137996"/>
                      <a:pt x="69512" y="137996"/>
                    </a:cubicBezTo>
                    <a:lnTo>
                      <a:pt x="125818" y="137996"/>
                    </a:lnTo>
                    <a:close/>
                    <a:moveTo>
                      <a:pt x="118981" y="31535"/>
                    </a:moveTo>
                    <a:cubicBezTo>
                      <a:pt x="119584" y="53663"/>
                      <a:pt x="120590" y="82922"/>
                      <a:pt x="124411" y="122998"/>
                    </a:cubicBezTo>
                    <a:lnTo>
                      <a:pt x="83388" y="122998"/>
                    </a:lnTo>
                    <a:cubicBezTo>
                      <a:pt x="80572" y="122998"/>
                      <a:pt x="76953" y="122998"/>
                      <a:pt x="72327" y="126194"/>
                    </a:cubicBezTo>
                    <a:cubicBezTo>
                      <a:pt x="89219" y="96690"/>
                      <a:pt x="103899" y="66449"/>
                      <a:pt x="118780" y="31535"/>
                    </a:cubicBezTo>
                    <a:lnTo>
                      <a:pt x="118981" y="31535"/>
                    </a:lnTo>
                    <a:close/>
                  </a:path>
                </a:pathLst>
              </a:custGeom>
              <a:solidFill>
                <a:srgbClr val="000000"/>
              </a:solidFill>
              <a:ln w="25977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2C6A-9AC0-9D33-2581-09B73E61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05F213-D94A-7AA7-53E3-71D2A342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" y="56460"/>
            <a:ext cx="899616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Complementary</a:t>
            </a:r>
            <a:r>
              <a:rPr lang="pl-PL" dirty="0"/>
              <a:t> </a:t>
            </a:r>
            <a:r>
              <a:rPr lang="pl-PL" dirty="0" err="1"/>
              <a:t>approach</a:t>
            </a:r>
            <a:r>
              <a:rPr lang="pl-PL" dirty="0"/>
              <a:t>: </a:t>
            </a:r>
            <a:br>
              <a:rPr lang="pl-PL" dirty="0"/>
            </a:br>
            <a:r>
              <a:rPr lang="pl-PL" dirty="0" err="1"/>
              <a:t>derive</a:t>
            </a:r>
            <a:r>
              <a:rPr lang="pl-PL" dirty="0"/>
              <a:t> </a:t>
            </a:r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!</a:t>
            </a:r>
          </a:p>
        </p:txBody>
      </p: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 title="IguanaTex Vector Display">
            <a:extLst>
              <a:ext uri="{FF2B5EF4-FFF2-40B4-BE49-F238E27FC236}">
                <a16:creationId xmlns:a16="http://schemas.microsoft.com/office/drawing/2014/main" id="{498D07F3-3ECB-4432-05D8-4E3416C7B08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2500" y="1422400"/>
            <a:ext cx="2293348" cy="423072"/>
            <a:chOff x="11310275" y="4282882"/>
            <a:chExt cx="2293348" cy="423072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B744055A-920C-2C1B-03E7-B2628BF7189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10275" y="4413188"/>
              <a:ext cx="298741" cy="186998"/>
            </a:xfrm>
            <a:custGeom>
              <a:avLst/>
              <a:gdLst>
                <a:gd name="connsiteX0" fmla="*/ 30039 w 298741"/>
                <a:gd name="connsiteY0" fmla="*/ 41536 h 186998"/>
                <a:gd name="connsiteX1" fmla="*/ 30039 w 298741"/>
                <a:gd name="connsiteY1" fmla="*/ 154919 h 186998"/>
                <a:gd name="connsiteX2" fmla="*/ 203 w 298741"/>
                <a:gd name="connsiteY2" fmla="*/ 173958 h 186998"/>
                <a:gd name="connsiteX3" fmla="*/ 203 w 298741"/>
                <a:gd name="connsiteY3" fmla="*/ 187073 h 186998"/>
                <a:gd name="connsiteX4" fmla="*/ 43427 w 298741"/>
                <a:gd name="connsiteY4" fmla="*/ 185804 h 186998"/>
                <a:gd name="connsiteX5" fmla="*/ 86268 w 298741"/>
                <a:gd name="connsiteY5" fmla="*/ 187073 h 186998"/>
                <a:gd name="connsiteX6" fmla="*/ 86268 w 298741"/>
                <a:gd name="connsiteY6" fmla="*/ 173958 h 186998"/>
                <a:gd name="connsiteX7" fmla="*/ 56433 w 298741"/>
                <a:gd name="connsiteY7" fmla="*/ 154919 h 186998"/>
                <a:gd name="connsiteX8" fmla="*/ 56433 w 298741"/>
                <a:gd name="connsiteY8" fmla="*/ 77074 h 186998"/>
                <a:gd name="connsiteX9" fmla="*/ 108072 w 298741"/>
                <a:gd name="connsiteY9" fmla="*/ 9382 h 186998"/>
                <a:gd name="connsiteX10" fmla="*/ 136377 w 298741"/>
                <a:gd name="connsiteY10" fmla="*/ 56343 h 186998"/>
                <a:gd name="connsiteX11" fmla="*/ 136377 w 298741"/>
                <a:gd name="connsiteY11" fmla="*/ 154919 h 186998"/>
                <a:gd name="connsiteX12" fmla="*/ 106542 w 298741"/>
                <a:gd name="connsiteY12" fmla="*/ 173958 h 186998"/>
                <a:gd name="connsiteX13" fmla="*/ 106542 w 298741"/>
                <a:gd name="connsiteY13" fmla="*/ 187073 h 186998"/>
                <a:gd name="connsiteX14" fmla="*/ 149765 w 298741"/>
                <a:gd name="connsiteY14" fmla="*/ 185804 h 186998"/>
                <a:gd name="connsiteX15" fmla="*/ 192607 w 298741"/>
                <a:gd name="connsiteY15" fmla="*/ 187073 h 186998"/>
                <a:gd name="connsiteX16" fmla="*/ 192607 w 298741"/>
                <a:gd name="connsiteY16" fmla="*/ 173958 h 186998"/>
                <a:gd name="connsiteX17" fmla="*/ 162771 w 298741"/>
                <a:gd name="connsiteY17" fmla="*/ 154919 h 186998"/>
                <a:gd name="connsiteX18" fmla="*/ 162771 w 298741"/>
                <a:gd name="connsiteY18" fmla="*/ 77074 h 186998"/>
                <a:gd name="connsiteX19" fmla="*/ 214410 w 298741"/>
                <a:gd name="connsiteY19" fmla="*/ 9382 h 186998"/>
                <a:gd name="connsiteX20" fmla="*/ 242716 w 298741"/>
                <a:gd name="connsiteY20" fmla="*/ 56343 h 186998"/>
                <a:gd name="connsiteX21" fmla="*/ 242716 w 298741"/>
                <a:gd name="connsiteY21" fmla="*/ 154919 h 186998"/>
                <a:gd name="connsiteX22" fmla="*/ 212880 w 298741"/>
                <a:gd name="connsiteY22" fmla="*/ 173958 h 186998"/>
                <a:gd name="connsiteX23" fmla="*/ 212880 w 298741"/>
                <a:gd name="connsiteY23" fmla="*/ 187073 h 186998"/>
                <a:gd name="connsiteX24" fmla="*/ 256104 w 298741"/>
                <a:gd name="connsiteY24" fmla="*/ 185804 h 186998"/>
                <a:gd name="connsiteX25" fmla="*/ 298945 w 298741"/>
                <a:gd name="connsiteY25" fmla="*/ 187073 h 186998"/>
                <a:gd name="connsiteX26" fmla="*/ 298945 w 298741"/>
                <a:gd name="connsiteY26" fmla="*/ 173958 h 186998"/>
                <a:gd name="connsiteX27" fmla="*/ 269109 w 298741"/>
                <a:gd name="connsiteY27" fmla="*/ 161265 h 186998"/>
                <a:gd name="connsiteX28" fmla="*/ 269109 w 298741"/>
                <a:gd name="connsiteY28" fmla="*/ 80459 h 186998"/>
                <a:gd name="connsiteX29" fmla="*/ 257251 w 298741"/>
                <a:gd name="connsiteY29" fmla="*/ 15728 h 186998"/>
                <a:gd name="connsiteX30" fmla="*/ 217087 w 298741"/>
                <a:gd name="connsiteY30" fmla="*/ 75 h 186998"/>
                <a:gd name="connsiteX31" fmla="*/ 161623 w 298741"/>
                <a:gd name="connsiteY31" fmla="*/ 41536 h 186998"/>
                <a:gd name="connsiteX32" fmla="*/ 110749 w 298741"/>
                <a:gd name="connsiteY32" fmla="*/ 75 h 186998"/>
                <a:gd name="connsiteX33" fmla="*/ 54137 w 298741"/>
                <a:gd name="connsiteY33" fmla="*/ 44497 h 186998"/>
                <a:gd name="connsiteX34" fmla="*/ 54137 w 298741"/>
                <a:gd name="connsiteY34" fmla="*/ 75 h 186998"/>
                <a:gd name="connsiteX35" fmla="*/ 203 w 298741"/>
                <a:gd name="connsiteY35" fmla="*/ 4729 h 186998"/>
                <a:gd name="connsiteX36" fmla="*/ 203 w 298741"/>
                <a:gd name="connsiteY36" fmla="*/ 17844 h 186998"/>
                <a:gd name="connsiteX37" fmla="*/ 30039 w 298741"/>
                <a:gd name="connsiteY37" fmla="*/ 41536 h 18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8741" h="186998">
                  <a:moveTo>
                    <a:pt x="30039" y="41536"/>
                  </a:moveTo>
                  <a:lnTo>
                    <a:pt x="30039" y="154919"/>
                  </a:lnTo>
                  <a:cubicBezTo>
                    <a:pt x="30039" y="173958"/>
                    <a:pt x="25832" y="173958"/>
                    <a:pt x="203" y="173958"/>
                  </a:cubicBezTo>
                  <a:lnTo>
                    <a:pt x="203" y="187073"/>
                  </a:lnTo>
                  <a:cubicBezTo>
                    <a:pt x="13591" y="186650"/>
                    <a:pt x="33099" y="185804"/>
                    <a:pt x="43427" y="185804"/>
                  </a:cubicBezTo>
                  <a:cubicBezTo>
                    <a:pt x="53372" y="185804"/>
                    <a:pt x="73263" y="186650"/>
                    <a:pt x="86268" y="187073"/>
                  </a:cubicBezTo>
                  <a:lnTo>
                    <a:pt x="86268" y="173958"/>
                  </a:lnTo>
                  <a:cubicBezTo>
                    <a:pt x="60640" y="173958"/>
                    <a:pt x="56433" y="173958"/>
                    <a:pt x="56433" y="154919"/>
                  </a:cubicBezTo>
                  <a:lnTo>
                    <a:pt x="56433" y="77074"/>
                  </a:lnTo>
                  <a:cubicBezTo>
                    <a:pt x="56433" y="33074"/>
                    <a:pt x="83591" y="9382"/>
                    <a:pt x="108072" y="9382"/>
                  </a:cubicBezTo>
                  <a:cubicBezTo>
                    <a:pt x="132170" y="9382"/>
                    <a:pt x="136377" y="32228"/>
                    <a:pt x="136377" y="56343"/>
                  </a:cubicBezTo>
                  <a:lnTo>
                    <a:pt x="136377" y="154919"/>
                  </a:lnTo>
                  <a:cubicBezTo>
                    <a:pt x="136377" y="173958"/>
                    <a:pt x="132170" y="173958"/>
                    <a:pt x="106542" y="173958"/>
                  </a:cubicBezTo>
                  <a:lnTo>
                    <a:pt x="106542" y="187073"/>
                  </a:lnTo>
                  <a:cubicBezTo>
                    <a:pt x="119929" y="186650"/>
                    <a:pt x="139438" y="185804"/>
                    <a:pt x="149765" y="185804"/>
                  </a:cubicBezTo>
                  <a:cubicBezTo>
                    <a:pt x="159711" y="185804"/>
                    <a:pt x="179601" y="186650"/>
                    <a:pt x="192607" y="187073"/>
                  </a:cubicBezTo>
                  <a:lnTo>
                    <a:pt x="192607" y="173958"/>
                  </a:lnTo>
                  <a:cubicBezTo>
                    <a:pt x="166978" y="173958"/>
                    <a:pt x="162771" y="173958"/>
                    <a:pt x="162771" y="154919"/>
                  </a:cubicBezTo>
                  <a:lnTo>
                    <a:pt x="162771" y="77074"/>
                  </a:lnTo>
                  <a:cubicBezTo>
                    <a:pt x="162771" y="33074"/>
                    <a:pt x="189929" y="9382"/>
                    <a:pt x="214410" y="9382"/>
                  </a:cubicBezTo>
                  <a:cubicBezTo>
                    <a:pt x="238508" y="9382"/>
                    <a:pt x="242716" y="32228"/>
                    <a:pt x="242716" y="56343"/>
                  </a:cubicBezTo>
                  <a:lnTo>
                    <a:pt x="242716" y="154919"/>
                  </a:lnTo>
                  <a:cubicBezTo>
                    <a:pt x="242716" y="173958"/>
                    <a:pt x="238508" y="173958"/>
                    <a:pt x="212880" y="173958"/>
                  </a:cubicBezTo>
                  <a:lnTo>
                    <a:pt x="212880" y="187073"/>
                  </a:lnTo>
                  <a:cubicBezTo>
                    <a:pt x="226268" y="186650"/>
                    <a:pt x="245776" y="185804"/>
                    <a:pt x="256104" y="185804"/>
                  </a:cubicBezTo>
                  <a:cubicBezTo>
                    <a:pt x="266049" y="185804"/>
                    <a:pt x="285939" y="186650"/>
                    <a:pt x="298945" y="187073"/>
                  </a:cubicBezTo>
                  <a:lnTo>
                    <a:pt x="298945" y="173958"/>
                  </a:lnTo>
                  <a:cubicBezTo>
                    <a:pt x="279054" y="173958"/>
                    <a:pt x="269491" y="173958"/>
                    <a:pt x="269109" y="161265"/>
                  </a:cubicBezTo>
                  <a:lnTo>
                    <a:pt x="269109" y="80459"/>
                  </a:lnTo>
                  <a:cubicBezTo>
                    <a:pt x="269109" y="44074"/>
                    <a:pt x="269109" y="30959"/>
                    <a:pt x="257251" y="15728"/>
                  </a:cubicBezTo>
                  <a:cubicBezTo>
                    <a:pt x="251896" y="8536"/>
                    <a:pt x="239273" y="75"/>
                    <a:pt x="217087" y="75"/>
                  </a:cubicBezTo>
                  <a:cubicBezTo>
                    <a:pt x="184956" y="75"/>
                    <a:pt x="168126" y="25459"/>
                    <a:pt x="161623" y="41536"/>
                  </a:cubicBezTo>
                  <a:cubicBezTo>
                    <a:pt x="156268" y="4729"/>
                    <a:pt x="127962" y="75"/>
                    <a:pt x="110749" y="75"/>
                  </a:cubicBezTo>
                  <a:cubicBezTo>
                    <a:pt x="82826" y="75"/>
                    <a:pt x="64848" y="18267"/>
                    <a:pt x="54137" y="44497"/>
                  </a:cubicBezTo>
                  <a:lnTo>
                    <a:pt x="54137" y="75"/>
                  </a:lnTo>
                  <a:lnTo>
                    <a:pt x="203" y="4729"/>
                  </a:lnTo>
                  <a:lnTo>
                    <a:pt x="203" y="17844"/>
                  </a:lnTo>
                  <a:cubicBezTo>
                    <a:pt x="26979" y="17844"/>
                    <a:pt x="30039" y="20805"/>
                    <a:pt x="30039" y="41536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93344F67-D0A5-8071-A413-0B6BB1E265B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632861" y="4410650"/>
              <a:ext cx="172512" cy="194190"/>
            </a:xfrm>
            <a:custGeom>
              <a:avLst/>
              <a:gdLst>
                <a:gd name="connsiteX0" fmla="*/ 111522 w 172512"/>
                <a:gd name="connsiteY0" fmla="*/ 157458 h 194190"/>
                <a:gd name="connsiteX1" fmla="*/ 141358 w 172512"/>
                <a:gd name="connsiteY1" fmla="*/ 192150 h 194190"/>
                <a:gd name="connsiteX2" fmla="*/ 172724 w 172512"/>
                <a:gd name="connsiteY2" fmla="*/ 151958 h 194190"/>
                <a:gd name="connsiteX3" fmla="*/ 172724 w 172512"/>
                <a:gd name="connsiteY3" fmla="*/ 128266 h 194190"/>
                <a:gd name="connsiteX4" fmla="*/ 163162 w 172512"/>
                <a:gd name="connsiteY4" fmla="*/ 128266 h 194190"/>
                <a:gd name="connsiteX5" fmla="*/ 163162 w 172512"/>
                <a:gd name="connsiteY5" fmla="*/ 151958 h 194190"/>
                <a:gd name="connsiteX6" fmla="*/ 149391 w 172512"/>
                <a:gd name="connsiteY6" fmla="*/ 179034 h 194190"/>
                <a:gd name="connsiteX7" fmla="*/ 135238 w 172512"/>
                <a:gd name="connsiteY7" fmla="*/ 157881 h 194190"/>
                <a:gd name="connsiteX8" fmla="*/ 135238 w 172512"/>
                <a:gd name="connsiteY8" fmla="*/ 73266 h 194190"/>
                <a:gd name="connsiteX9" fmla="*/ 121468 w 172512"/>
                <a:gd name="connsiteY9" fmla="*/ 23344 h 194190"/>
                <a:gd name="connsiteX10" fmla="*/ 69064 w 172512"/>
                <a:gd name="connsiteY10" fmla="*/ 75 h 194190"/>
                <a:gd name="connsiteX11" fmla="*/ 11304 w 172512"/>
                <a:gd name="connsiteY11" fmla="*/ 47882 h 194190"/>
                <a:gd name="connsiteX12" fmla="*/ 28900 w 172512"/>
                <a:gd name="connsiteY12" fmla="*/ 67766 h 194190"/>
                <a:gd name="connsiteX13" fmla="*/ 46495 w 172512"/>
                <a:gd name="connsiteY13" fmla="*/ 48305 h 194190"/>
                <a:gd name="connsiteX14" fmla="*/ 26987 w 172512"/>
                <a:gd name="connsiteY14" fmla="*/ 28844 h 194190"/>
                <a:gd name="connsiteX15" fmla="*/ 68299 w 172512"/>
                <a:gd name="connsiteY15" fmla="*/ 9382 h 194190"/>
                <a:gd name="connsiteX16" fmla="*/ 108845 w 172512"/>
                <a:gd name="connsiteY16" fmla="*/ 63536 h 194190"/>
                <a:gd name="connsiteX17" fmla="*/ 108845 w 172512"/>
                <a:gd name="connsiteY17" fmla="*/ 79189 h 194190"/>
                <a:gd name="connsiteX18" fmla="*/ 38463 w 172512"/>
                <a:gd name="connsiteY18" fmla="*/ 94420 h 194190"/>
                <a:gd name="connsiteX19" fmla="*/ 212 w 172512"/>
                <a:gd name="connsiteY19" fmla="*/ 149419 h 194190"/>
                <a:gd name="connsiteX20" fmla="*/ 61413 w 172512"/>
                <a:gd name="connsiteY20" fmla="*/ 194265 h 194190"/>
                <a:gd name="connsiteX21" fmla="*/ 111522 w 172512"/>
                <a:gd name="connsiteY21" fmla="*/ 157458 h 194190"/>
                <a:gd name="connsiteX22" fmla="*/ 108845 w 172512"/>
                <a:gd name="connsiteY22" fmla="*/ 88074 h 194190"/>
                <a:gd name="connsiteX23" fmla="*/ 108845 w 172512"/>
                <a:gd name="connsiteY23" fmla="*/ 130381 h 194190"/>
                <a:gd name="connsiteX24" fmla="*/ 64091 w 172512"/>
                <a:gd name="connsiteY24" fmla="*/ 184957 h 194190"/>
                <a:gd name="connsiteX25" fmla="*/ 29665 w 172512"/>
                <a:gd name="connsiteY25" fmla="*/ 148996 h 194190"/>
                <a:gd name="connsiteX26" fmla="*/ 108845 w 172512"/>
                <a:gd name="connsiteY26" fmla="*/ 88074 h 19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2512" h="194190">
                  <a:moveTo>
                    <a:pt x="111522" y="157458"/>
                  </a:moveTo>
                  <a:cubicBezTo>
                    <a:pt x="113053" y="174381"/>
                    <a:pt x="123380" y="192150"/>
                    <a:pt x="141358" y="192150"/>
                  </a:cubicBezTo>
                  <a:cubicBezTo>
                    <a:pt x="149391" y="192150"/>
                    <a:pt x="172724" y="186227"/>
                    <a:pt x="172724" y="151958"/>
                  </a:cubicBezTo>
                  <a:lnTo>
                    <a:pt x="172724" y="128266"/>
                  </a:lnTo>
                  <a:lnTo>
                    <a:pt x="163162" y="128266"/>
                  </a:lnTo>
                  <a:lnTo>
                    <a:pt x="163162" y="151958"/>
                  </a:lnTo>
                  <a:cubicBezTo>
                    <a:pt x="163162" y="176496"/>
                    <a:pt x="153599" y="179034"/>
                    <a:pt x="149391" y="179034"/>
                  </a:cubicBezTo>
                  <a:cubicBezTo>
                    <a:pt x="136768" y="179034"/>
                    <a:pt x="135238" y="159996"/>
                    <a:pt x="135238" y="157881"/>
                  </a:cubicBezTo>
                  <a:lnTo>
                    <a:pt x="135238" y="73266"/>
                  </a:lnTo>
                  <a:cubicBezTo>
                    <a:pt x="135238" y="55497"/>
                    <a:pt x="135238" y="38997"/>
                    <a:pt x="121468" y="23344"/>
                  </a:cubicBezTo>
                  <a:cubicBezTo>
                    <a:pt x="106550" y="6844"/>
                    <a:pt x="87424" y="75"/>
                    <a:pt x="69064" y="75"/>
                  </a:cubicBezTo>
                  <a:cubicBezTo>
                    <a:pt x="37698" y="75"/>
                    <a:pt x="11304" y="19959"/>
                    <a:pt x="11304" y="47882"/>
                  </a:cubicBezTo>
                  <a:cubicBezTo>
                    <a:pt x="11304" y="60574"/>
                    <a:pt x="18955" y="67766"/>
                    <a:pt x="28900" y="67766"/>
                  </a:cubicBezTo>
                  <a:cubicBezTo>
                    <a:pt x="39610" y="67766"/>
                    <a:pt x="46495" y="59305"/>
                    <a:pt x="46495" y="48305"/>
                  </a:cubicBezTo>
                  <a:cubicBezTo>
                    <a:pt x="46495" y="43228"/>
                    <a:pt x="44583" y="29267"/>
                    <a:pt x="26987" y="28844"/>
                  </a:cubicBezTo>
                  <a:cubicBezTo>
                    <a:pt x="37315" y="14036"/>
                    <a:pt x="56058" y="9382"/>
                    <a:pt x="68299" y="9382"/>
                  </a:cubicBezTo>
                  <a:cubicBezTo>
                    <a:pt x="87042" y="9382"/>
                    <a:pt x="108845" y="25882"/>
                    <a:pt x="108845" y="63536"/>
                  </a:cubicBezTo>
                  <a:lnTo>
                    <a:pt x="108845" y="79189"/>
                  </a:lnTo>
                  <a:cubicBezTo>
                    <a:pt x="89337" y="80459"/>
                    <a:pt x="62561" y="81728"/>
                    <a:pt x="38463" y="94420"/>
                  </a:cubicBezTo>
                  <a:cubicBezTo>
                    <a:pt x="9774" y="108804"/>
                    <a:pt x="212" y="130804"/>
                    <a:pt x="212" y="149419"/>
                  </a:cubicBezTo>
                  <a:cubicBezTo>
                    <a:pt x="212" y="183688"/>
                    <a:pt x="37315" y="194265"/>
                    <a:pt x="61413" y="194265"/>
                  </a:cubicBezTo>
                  <a:cubicBezTo>
                    <a:pt x="86659" y="194265"/>
                    <a:pt x="104255" y="177342"/>
                    <a:pt x="111522" y="157458"/>
                  </a:cubicBezTo>
                  <a:close/>
                  <a:moveTo>
                    <a:pt x="108845" y="88074"/>
                  </a:moveTo>
                  <a:lnTo>
                    <a:pt x="108845" y="130381"/>
                  </a:lnTo>
                  <a:cubicBezTo>
                    <a:pt x="108845" y="170573"/>
                    <a:pt x="81304" y="184957"/>
                    <a:pt x="64091" y="184957"/>
                  </a:cubicBezTo>
                  <a:cubicBezTo>
                    <a:pt x="45348" y="184957"/>
                    <a:pt x="29665" y="170150"/>
                    <a:pt x="29665" y="148996"/>
                  </a:cubicBezTo>
                  <a:cubicBezTo>
                    <a:pt x="29665" y="125727"/>
                    <a:pt x="45730" y="90612"/>
                    <a:pt x="108845" y="88074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34DB3C4E-40A5-69F7-C2A4-E95F673B0BF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12642" y="4417842"/>
              <a:ext cx="192785" cy="182344"/>
            </a:xfrm>
            <a:custGeom>
              <a:avLst/>
              <a:gdLst>
                <a:gd name="connsiteX0" fmla="*/ 105407 w 192785"/>
                <a:gd name="connsiteY0" fmla="*/ 82997 h 182344"/>
                <a:gd name="connsiteX1" fmla="*/ 140598 w 192785"/>
                <a:gd name="connsiteY1" fmla="*/ 35190 h 182344"/>
                <a:gd name="connsiteX2" fmla="*/ 186117 w 192785"/>
                <a:gd name="connsiteY2" fmla="*/ 13190 h 182344"/>
                <a:gd name="connsiteX3" fmla="*/ 186117 w 192785"/>
                <a:gd name="connsiteY3" fmla="*/ 75 h 182344"/>
                <a:gd name="connsiteX4" fmla="*/ 154751 w 192785"/>
                <a:gd name="connsiteY4" fmla="*/ 1344 h 182344"/>
                <a:gd name="connsiteX5" fmla="*/ 118030 w 192785"/>
                <a:gd name="connsiteY5" fmla="*/ 75 h 182344"/>
                <a:gd name="connsiteX6" fmla="*/ 118030 w 192785"/>
                <a:gd name="connsiteY6" fmla="*/ 13190 h 182344"/>
                <a:gd name="connsiteX7" fmla="*/ 129123 w 192785"/>
                <a:gd name="connsiteY7" fmla="*/ 26305 h 182344"/>
                <a:gd name="connsiteX8" fmla="*/ 123385 w 192785"/>
                <a:gd name="connsiteY8" fmla="*/ 41113 h 182344"/>
                <a:gd name="connsiteX9" fmla="*/ 99670 w 192785"/>
                <a:gd name="connsiteY9" fmla="*/ 74112 h 182344"/>
                <a:gd name="connsiteX10" fmla="*/ 69834 w 192785"/>
                <a:gd name="connsiteY10" fmla="*/ 31382 h 182344"/>
                <a:gd name="connsiteX11" fmla="*/ 66391 w 192785"/>
                <a:gd name="connsiteY11" fmla="*/ 23767 h 182344"/>
                <a:gd name="connsiteX12" fmla="*/ 79779 w 192785"/>
                <a:gd name="connsiteY12" fmla="*/ 13190 h 182344"/>
                <a:gd name="connsiteX13" fmla="*/ 79779 w 192785"/>
                <a:gd name="connsiteY13" fmla="*/ 75 h 182344"/>
                <a:gd name="connsiteX14" fmla="*/ 38468 w 192785"/>
                <a:gd name="connsiteY14" fmla="*/ 1344 h 182344"/>
                <a:gd name="connsiteX15" fmla="*/ 2129 w 192785"/>
                <a:gd name="connsiteY15" fmla="*/ 75 h 182344"/>
                <a:gd name="connsiteX16" fmla="*/ 2129 w 192785"/>
                <a:gd name="connsiteY16" fmla="*/ 13190 h 182344"/>
                <a:gd name="connsiteX17" fmla="*/ 47265 w 192785"/>
                <a:gd name="connsiteY17" fmla="*/ 38997 h 182344"/>
                <a:gd name="connsiteX18" fmla="*/ 85134 w 192785"/>
                <a:gd name="connsiteY18" fmla="*/ 93574 h 182344"/>
                <a:gd name="connsiteX19" fmla="*/ 49178 w 192785"/>
                <a:gd name="connsiteY19" fmla="*/ 143919 h 182344"/>
                <a:gd name="connsiteX20" fmla="*/ 217 w 192785"/>
                <a:gd name="connsiteY20" fmla="*/ 169304 h 182344"/>
                <a:gd name="connsiteX21" fmla="*/ 217 w 192785"/>
                <a:gd name="connsiteY21" fmla="*/ 182419 h 182344"/>
                <a:gd name="connsiteX22" fmla="*/ 31965 w 192785"/>
                <a:gd name="connsiteY22" fmla="*/ 181150 h 182344"/>
                <a:gd name="connsiteX23" fmla="*/ 68304 w 192785"/>
                <a:gd name="connsiteY23" fmla="*/ 182419 h 182344"/>
                <a:gd name="connsiteX24" fmla="*/ 68304 w 192785"/>
                <a:gd name="connsiteY24" fmla="*/ 169304 h 182344"/>
                <a:gd name="connsiteX25" fmla="*/ 57211 w 192785"/>
                <a:gd name="connsiteY25" fmla="*/ 156188 h 182344"/>
                <a:gd name="connsiteX26" fmla="*/ 91637 w 192785"/>
                <a:gd name="connsiteY26" fmla="*/ 102458 h 182344"/>
                <a:gd name="connsiteX27" fmla="*/ 120708 w 192785"/>
                <a:gd name="connsiteY27" fmla="*/ 144766 h 182344"/>
                <a:gd name="connsiteX28" fmla="*/ 128740 w 192785"/>
                <a:gd name="connsiteY28" fmla="*/ 158727 h 182344"/>
                <a:gd name="connsiteX29" fmla="*/ 114970 w 192785"/>
                <a:gd name="connsiteY29" fmla="*/ 169304 h 182344"/>
                <a:gd name="connsiteX30" fmla="*/ 114970 w 192785"/>
                <a:gd name="connsiteY30" fmla="*/ 182419 h 182344"/>
                <a:gd name="connsiteX31" fmla="*/ 156281 w 192785"/>
                <a:gd name="connsiteY31" fmla="*/ 181150 h 182344"/>
                <a:gd name="connsiteX32" fmla="*/ 193002 w 192785"/>
                <a:gd name="connsiteY32" fmla="*/ 182419 h 182344"/>
                <a:gd name="connsiteX33" fmla="*/ 193002 w 192785"/>
                <a:gd name="connsiteY33" fmla="*/ 169304 h 182344"/>
                <a:gd name="connsiteX34" fmla="*/ 156664 w 192785"/>
                <a:gd name="connsiteY34" fmla="*/ 156188 h 182344"/>
                <a:gd name="connsiteX35" fmla="*/ 105407 w 192785"/>
                <a:gd name="connsiteY35" fmla="*/ 82997 h 18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785" h="182344">
                  <a:moveTo>
                    <a:pt x="105407" y="82997"/>
                  </a:moveTo>
                  <a:cubicBezTo>
                    <a:pt x="116883" y="66920"/>
                    <a:pt x="131418" y="46190"/>
                    <a:pt x="140598" y="35190"/>
                  </a:cubicBezTo>
                  <a:cubicBezTo>
                    <a:pt x="152456" y="19959"/>
                    <a:pt x="168139" y="13613"/>
                    <a:pt x="186117" y="13190"/>
                  </a:cubicBezTo>
                  <a:lnTo>
                    <a:pt x="186117" y="75"/>
                  </a:lnTo>
                  <a:cubicBezTo>
                    <a:pt x="176172" y="921"/>
                    <a:pt x="164697" y="1344"/>
                    <a:pt x="154751" y="1344"/>
                  </a:cubicBezTo>
                  <a:cubicBezTo>
                    <a:pt x="143276" y="1344"/>
                    <a:pt x="123003" y="498"/>
                    <a:pt x="118030" y="75"/>
                  </a:cubicBezTo>
                  <a:lnTo>
                    <a:pt x="118030" y="13190"/>
                  </a:lnTo>
                  <a:cubicBezTo>
                    <a:pt x="126063" y="14036"/>
                    <a:pt x="129123" y="19536"/>
                    <a:pt x="129123" y="26305"/>
                  </a:cubicBezTo>
                  <a:cubicBezTo>
                    <a:pt x="129123" y="33074"/>
                    <a:pt x="125298" y="38574"/>
                    <a:pt x="123385" y="41113"/>
                  </a:cubicBezTo>
                  <a:lnTo>
                    <a:pt x="99670" y="74112"/>
                  </a:lnTo>
                  <a:lnTo>
                    <a:pt x="69834" y="31382"/>
                  </a:lnTo>
                  <a:cubicBezTo>
                    <a:pt x="66391" y="27151"/>
                    <a:pt x="66391" y="26305"/>
                    <a:pt x="66391" y="23767"/>
                  </a:cubicBezTo>
                  <a:cubicBezTo>
                    <a:pt x="66391" y="17421"/>
                    <a:pt x="72129" y="13613"/>
                    <a:pt x="79779" y="13190"/>
                  </a:cubicBezTo>
                  <a:lnTo>
                    <a:pt x="79779" y="75"/>
                  </a:lnTo>
                  <a:cubicBezTo>
                    <a:pt x="69834" y="498"/>
                    <a:pt x="44588" y="1344"/>
                    <a:pt x="38468" y="1344"/>
                  </a:cubicBezTo>
                  <a:cubicBezTo>
                    <a:pt x="30435" y="1344"/>
                    <a:pt x="12457" y="921"/>
                    <a:pt x="2129" y="75"/>
                  </a:cubicBezTo>
                  <a:lnTo>
                    <a:pt x="2129" y="13190"/>
                  </a:lnTo>
                  <a:cubicBezTo>
                    <a:pt x="28905" y="13190"/>
                    <a:pt x="29287" y="13613"/>
                    <a:pt x="47265" y="38997"/>
                  </a:cubicBezTo>
                  <a:lnTo>
                    <a:pt x="85134" y="93574"/>
                  </a:lnTo>
                  <a:lnTo>
                    <a:pt x="49178" y="143919"/>
                  </a:lnTo>
                  <a:cubicBezTo>
                    <a:pt x="30818" y="168458"/>
                    <a:pt x="8249" y="169304"/>
                    <a:pt x="217" y="169304"/>
                  </a:cubicBezTo>
                  <a:lnTo>
                    <a:pt x="217" y="182419"/>
                  </a:lnTo>
                  <a:cubicBezTo>
                    <a:pt x="10162" y="181573"/>
                    <a:pt x="22020" y="181150"/>
                    <a:pt x="31965" y="181150"/>
                  </a:cubicBezTo>
                  <a:cubicBezTo>
                    <a:pt x="43058" y="181150"/>
                    <a:pt x="59123" y="181996"/>
                    <a:pt x="68304" y="182419"/>
                  </a:cubicBezTo>
                  <a:lnTo>
                    <a:pt x="68304" y="169304"/>
                  </a:lnTo>
                  <a:cubicBezTo>
                    <a:pt x="59888" y="168035"/>
                    <a:pt x="57211" y="162535"/>
                    <a:pt x="57211" y="156188"/>
                  </a:cubicBezTo>
                  <a:cubicBezTo>
                    <a:pt x="57211" y="146881"/>
                    <a:pt x="68304" y="132919"/>
                    <a:pt x="91637" y="102458"/>
                  </a:cubicBezTo>
                  <a:lnTo>
                    <a:pt x="120708" y="144766"/>
                  </a:lnTo>
                  <a:cubicBezTo>
                    <a:pt x="123768" y="149419"/>
                    <a:pt x="128740" y="156188"/>
                    <a:pt x="128740" y="158727"/>
                  </a:cubicBezTo>
                  <a:cubicBezTo>
                    <a:pt x="128740" y="162535"/>
                    <a:pt x="125298" y="168881"/>
                    <a:pt x="114970" y="169304"/>
                  </a:cubicBezTo>
                  <a:lnTo>
                    <a:pt x="114970" y="182419"/>
                  </a:lnTo>
                  <a:cubicBezTo>
                    <a:pt x="126445" y="181996"/>
                    <a:pt x="147866" y="181150"/>
                    <a:pt x="156281" y="181150"/>
                  </a:cubicBezTo>
                  <a:cubicBezTo>
                    <a:pt x="166609" y="181150"/>
                    <a:pt x="181527" y="181573"/>
                    <a:pt x="193002" y="182419"/>
                  </a:cubicBezTo>
                  <a:lnTo>
                    <a:pt x="193002" y="169304"/>
                  </a:lnTo>
                  <a:cubicBezTo>
                    <a:pt x="172347" y="169304"/>
                    <a:pt x="165462" y="168458"/>
                    <a:pt x="156664" y="156188"/>
                  </a:cubicBezTo>
                  <a:lnTo>
                    <a:pt x="105407" y="82997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CDDDC191-FB96-9340-6A4A-FFF4A1E0BDD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088219" y="4312497"/>
              <a:ext cx="271880" cy="287689"/>
            </a:xfrm>
            <a:custGeom>
              <a:avLst/>
              <a:gdLst>
                <a:gd name="connsiteX0" fmla="*/ 101589 w 271880"/>
                <a:gd name="connsiteY0" fmla="*/ 150265 h 287689"/>
                <a:gd name="connsiteX1" fmla="*/ 138693 w 271880"/>
                <a:gd name="connsiteY1" fmla="*/ 150265 h 287689"/>
                <a:gd name="connsiteX2" fmla="*/ 170441 w 271880"/>
                <a:gd name="connsiteY2" fmla="*/ 169304 h 287689"/>
                <a:gd name="connsiteX3" fmla="*/ 167764 w 271880"/>
                <a:gd name="connsiteY3" fmla="*/ 190034 h 287689"/>
                <a:gd name="connsiteX4" fmla="*/ 166616 w 271880"/>
                <a:gd name="connsiteY4" fmla="*/ 194688 h 287689"/>
                <a:gd name="connsiteX5" fmla="*/ 171206 w 271880"/>
                <a:gd name="connsiteY5" fmla="*/ 199765 h 287689"/>
                <a:gd name="connsiteX6" fmla="*/ 176944 w 271880"/>
                <a:gd name="connsiteY6" fmla="*/ 190880 h 287689"/>
                <a:gd name="connsiteX7" fmla="*/ 197982 w 271880"/>
                <a:gd name="connsiteY7" fmla="*/ 99074 h 287689"/>
                <a:gd name="connsiteX8" fmla="*/ 199130 w 271880"/>
                <a:gd name="connsiteY8" fmla="*/ 92304 h 287689"/>
                <a:gd name="connsiteX9" fmla="*/ 194539 w 271880"/>
                <a:gd name="connsiteY9" fmla="*/ 87651 h 287689"/>
                <a:gd name="connsiteX10" fmla="*/ 188802 w 271880"/>
                <a:gd name="connsiteY10" fmla="*/ 96535 h 287689"/>
                <a:gd name="connsiteX11" fmla="*/ 139458 w 271880"/>
                <a:gd name="connsiteY11" fmla="*/ 137150 h 287689"/>
                <a:gd name="connsiteX12" fmla="*/ 104649 w 271880"/>
                <a:gd name="connsiteY12" fmla="*/ 137150 h 287689"/>
                <a:gd name="connsiteX13" fmla="*/ 129130 w 271880"/>
                <a:gd name="connsiteY13" fmla="*/ 29690 h 287689"/>
                <a:gd name="connsiteX14" fmla="*/ 149786 w 271880"/>
                <a:gd name="connsiteY14" fmla="*/ 13190 h 287689"/>
                <a:gd name="connsiteX15" fmla="*/ 200277 w 271880"/>
                <a:gd name="connsiteY15" fmla="*/ 13190 h 287689"/>
                <a:gd name="connsiteX16" fmla="*/ 256124 w 271880"/>
                <a:gd name="connsiteY16" fmla="*/ 59728 h 287689"/>
                <a:gd name="connsiteX17" fmla="*/ 254976 w 271880"/>
                <a:gd name="connsiteY17" fmla="*/ 82574 h 287689"/>
                <a:gd name="connsiteX18" fmla="*/ 254211 w 271880"/>
                <a:gd name="connsiteY18" fmla="*/ 90189 h 287689"/>
                <a:gd name="connsiteX19" fmla="*/ 258801 w 271880"/>
                <a:gd name="connsiteY19" fmla="*/ 95266 h 287689"/>
                <a:gd name="connsiteX20" fmla="*/ 264156 w 271880"/>
                <a:gd name="connsiteY20" fmla="*/ 84689 h 287689"/>
                <a:gd name="connsiteX21" fmla="*/ 271807 w 271880"/>
                <a:gd name="connsiteY21" fmla="*/ 11498 h 287689"/>
                <a:gd name="connsiteX22" fmla="*/ 261479 w 271880"/>
                <a:gd name="connsiteY22" fmla="*/ 75 h 287689"/>
                <a:gd name="connsiteX23" fmla="*/ 74048 w 271880"/>
                <a:gd name="connsiteY23" fmla="*/ 75 h 287689"/>
                <a:gd name="connsiteX24" fmla="*/ 62573 w 271880"/>
                <a:gd name="connsiteY24" fmla="*/ 8536 h 287689"/>
                <a:gd name="connsiteX25" fmla="*/ 73283 w 271880"/>
                <a:gd name="connsiteY25" fmla="*/ 13190 h 287689"/>
                <a:gd name="connsiteX26" fmla="*/ 98146 w 271880"/>
                <a:gd name="connsiteY26" fmla="*/ 20805 h 287689"/>
                <a:gd name="connsiteX27" fmla="*/ 96234 w 271880"/>
                <a:gd name="connsiteY27" fmla="*/ 30959 h 287689"/>
                <a:gd name="connsiteX28" fmla="*/ 45742 w 271880"/>
                <a:gd name="connsiteY28" fmla="*/ 254764 h 287689"/>
                <a:gd name="connsiteX29" fmla="*/ 10934 w 271880"/>
                <a:gd name="connsiteY29" fmla="*/ 274649 h 287689"/>
                <a:gd name="connsiteX30" fmla="*/ 224 w 271880"/>
                <a:gd name="connsiteY30" fmla="*/ 282687 h 287689"/>
                <a:gd name="connsiteX31" fmla="*/ 5961 w 271880"/>
                <a:gd name="connsiteY31" fmla="*/ 287764 h 287689"/>
                <a:gd name="connsiteX32" fmla="*/ 56453 w 271880"/>
                <a:gd name="connsiteY32" fmla="*/ 286495 h 287689"/>
                <a:gd name="connsiteX33" fmla="*/ 113447 w 271880"/>
                <a:gd name="connsiteY33" fmla="*/ 287764 h 287689"/>
                <a:gd name="connsiteX34" fmla="*/ 121480 w 271880"/>
                <a:gd name="connsiteY34" fmla="*/ 279726 h 287689"/>
                <a:gd name="connsiteX35" fmla="*/ 119185 w 271880"/>
                <a:gd name="connsiteY35" fmla="*/ 275072 h 287689"/>
                <a:gd name="connsiteX36" fmla="*/ 108474 w 271880"/>
                <a:gd name="connsiteY36" fmla="*/ 274649 h 287689"/>
                <a:gd name="connsiteX37" fmla="*/ 88584 w 271880"/>
                <a:gd name="connsiteY37" fmla="*/ 273803 h 287689"/>
                <a:gd name="connsiteX38" fmla="*/ 76343 w 271880"/>
                <a:gd name="connsiteY38" fmla="*/ 265341 h 287689"/>
                <a:gd name="connsiteX39" fmla="*/ 77873 w 271880"/>
                <a:gd name="connsiteY39" fmla="*/ 255610 h 287689"/>
                <a:gd name="connsiteX40" fmla="*/ 101589 w 271880"/>
                <a:gd name="connsiteY40" fmla="*/ 150265 h 28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1880" h="287689">
                  <a:moveTo>
                    <a:pt x="101589" y="150265"/>
                  </a:moveTo>
                  <a:lnTo>
                    <a:pt x="138693" y="150265"/>
                  </a:lnTo>
                  <a:cubicBezTo>
                    <a:pt x="167381" y="150265"/>
                    <a:pt x="170441" y="157035"/>
                    <a:pt x="170441" y="169304"/>
                  </a:cubicBezTo>
                  <a:cubicBezTo>
                    <a:pt x="170441" y="172265"/>
                    <a:pt x="170441" y="177342"/>
                    <a:pt x="167764" y="190034"/>
                  </a:cubicBezTo>
                  <a:cubicBezTo>
                    <a:pt x="166999" y="192150"/>
                    <a:pt x="166616" y="193842"/>
                    <a:pt x="166616" y="194688"/>
                  </a:cubicBezTo>
                  <a:cubicBezTo>
                    <a:pt x="166616" y="198073"/>
                    <a:pt x="168911" y="199765"/>
                    <a:pt x="171206" y="199765"/>
                  </a:cubicBezTo>
                  <a:cubicBezTo>
                    <a:pt x="175031" y="199765"/>
                    <a:pt x="175031" y="198496"/>
                    <a:pt x="176944" y="190880"/>
                  </a:cubicBezTo>
                  <a:lnTo>
                    <a:pt x="197982" y="99074"/>
                  </a:lnTo>
                  <a:cubicBezTo>
                    <a:pt x="199130" y="94420"/>
                    <a:pt x="199130" y="93574"/>
                    <a:pt x="199130" y="92304"/>
                  </a:cubicBezTo>
                  <a:cubicBezTo>
                    <a:pt x="199130" y="91458"/>
                    <a:pt x="198364" y="87651"/>
                    <a:pt x="194539" y="87651"/>
                  </a:cubicBezTo>
                  <a:cubicBezTo>
                    <a:pt x="190714" y="87651"/>
                    <a:pt x="190332" y="89766"/>
                    <a:pt x="188802" y="96535"/>
                  </a:cubicBezTo>
                  <a:cubicBezTo>
                    <a:pt x="180769" y="129535"/>
                    <a:pt x="171971" y="137150"/>
                    <a:pt x="139458" y="137150"/>
                  </a:cubicBezTo>
                  <a:lnTo>
                    <a:pt x="104649" y="137150"/>
                  </a:lnTo>
                  <a:lnTo>
                    <a:pt x="129130" y="29690"/>
                  </a:lnTo>
                  <a:cubicBezTo>
                    <a:pt x="132573" y="14882"/>
                    <a:pt x="132955" y="13190"/>
                    <a:pt x="149786" y="13190"/>
                  </a:cubicBezTo>
                  <a:lnTo>
                    <a:pt x="200277" y="13190"/>
                  </a:lnTo>
                  <a:cubicBezTo>
                    <a:pt x="247326" y="13190"/>
                    <a:pt x="256124" y="27151"/>
                    <a:pt x="256124" y="59728"/>
                  </a:cubicBezTo>
                  <a:cubicBezTo>
                    <a:pt x="256124" y="69459"/>
                    <a:pt x="256124" y="71151"/>
                    <a:pt x="254976" y="82574"/>
                  </a:cubicBezTo>
                  <a:cubicBezTo>
                    <a:pt x="254211" y="88074"/>
                    <a:pt x="254211" y="88920"/>
                    <a:pt x="254211" y="90189"/>
                  </a:cubicBezTo>
                  <a:cubicBezTo>
                    <a:pt x="254211" y="92304"/>
                    <a:pt x="255359" y="95266"/>
                    <a:pt x="258801" y="95266"/>
                  </a:cubicBezTo>
                  <a:cubicBezTo>
                    <a:pt x="263009" y="95266"/>
                    <a:pt x="263391" y="92728"/>
                    <a:pt x="264156" y="84689"/>
                  </a:cubicBezTo>
                  <a:lnTo>
                    <a:pt x="271807" y="11498"/>
                  </a:lnTo>
                  <a:cubicBezTo>
                    <a:pt x="272954" y="75"/>
                    <a:pt x="271042" y="75"/>
                    <a:pt x="261479" y="75"/>
                  </a:cubicBezTo>
                  <a:lnTo>
                    <a:pt x="74048" y="75"/>
                  </a:lnTo>
                  <a:cubicBezTo>
                    <a:pt x="66398" y="75"/>
                    <a:pt x="62573" y="75"/>
                    <a:pt x="62573" y="8536"/>
                  </a:cubicBezTo>
                  <a:cubicBezTo>
                    <a:pt x="62573" y="13190"/>
                    <a:pt x="66015" y="13190"/>
                    <a:pt x="73283" y="13190"/>
                  </a:cubicBezTo>
                  <a:cubicBezTo>
                    <a:pt x="87436" y="13190"/>
                    <a:pt x="98146" y="13190"/>
                    <a:pt x="98146" y="20805"/>
                  </a:cubicBezTo>
                  <a:cubicBezTo>
                    <a:pt x="98146" y="22498"/>
                    <a:pt x="98146" y="23344"/>
                    <a:pt x="96234" y="30959"/>
                  </a:cubicBezTo>
                  <a:lnTo>
                    <a:pt x="45742" y="254764"/>
                  </a:lnTo>
                  <a:cubicBezTo>
                    <a:pt x="41917" y="271264"/>
                    <a:pt x="41152" y="274649"/>
                    <a:pt x="10934" y="274649"/>
                  </a:cubicBezTo>
                  <a:cubicBezTo>
                    <a:pt x="4431" y="274649"/>
                    <a:pt x="224" y="274649"/>
                    <a:pt x="224" y="282687"/>
                  </a:cubicBezTo>
                  <a:cubicBezTo>
                    <a:pt x="224" y="287764"/>
                    <a:pt x="4814" y="287764"/>
                    <a:pt x="5961" y="287764"/>
                  </a:cubicBezTo>
                  <a:cubicBezTo>
                    <a:pt x="17054" y="287764"/>
                    <a:pt x="45360" y="286495"/>
                    <a:pt x="56453" y="286495"/>
                  </a:cubicBezTo>
                  <a:cubicBezTo>
                    <a:pt x="69076" y="286495"/>
                    <a:pt x="100824" y="287764"/>
                    <a:pt x="113447" y="287764"/>
                  </a:cubicBezTo>
                  <a:cubicBezTo>
                    <a:pt x="116890" y="287764"/>
                    <a:pt x="121480" y="287764"/>
                    <a:pt x="121480" y="279726"/>
                  </a:cubicBezTo>
                  <a:cubicBezTo>
                    <a:pt x="121480" y="276341"/>
                    <a:pt x="119185" y="275495"/>
                    <a:pt x="119185" y="275072"/>
                  </a:cubicBezTo>
                  <a:cubicBezTo>
                    <a:pt x="118037" y="274649"/>
                    <a:pt x="117272" y="274649"/>
                    <a:pt x="108474" y="274649"/>
                  </a:cubicBezTo>
                  <a:cubicBezTo>
                    <a:pt x="100059" y="274649"/>
                    <a:pt x="98146" y="274649"/>
                    <a:pt x="88584" y="273803"/>
                  </a:cubicBezTo>
                  <a:cubicBezTo>
                    <a:pt x="77491" y="272533"/>
                    <a:pt x="76343" y="270841"/>
                    <a:pt x="76343" y="265341"/>
                  </a:cubicBezTo>
                  <a:cubicBezTo>
                    <a:pt x="76343" y="264495"/>
                    <a:pt x="76343" y="261957"/>
                    <a:pt x="77873" y="255610"/>
                  </a:cubicBezTo>
                  <a:lnTo>
                    <a:pt x="101589" y="150265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8B050A5B-08A1-A44F-E47B-3D9780378E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10656" y="4282882"/>
              <a:ext cx="88742" cy="423072"/>
            </a:xfrm>
            <a:custGeom>
              <a:avLst/>
              <a:gdLst>
                <a:gd name="connsiteX0" fmla="*/ 88974 w 88742"/>
                <a:gd name="connsiteY0" fmla="*/ 418917 h 423072"/>
                <a:gd name="connsiteX1" fmla="*/ 82471 w 88742"/>
                <a:gd name="connsiteY1" fmla="*/ 409609 h 423072"/>
                <a:gd name="connsiteX2" fmla="*/ 22417 w 88742"/>
                <a:gd name="connsiteY2" fmla="*/ 211611 h 423072"/>
                <a:gd name="connsiteX3" fmla="*/ 84001 w 88742"/>
                <a:gd name="connsiteY3" fmla="*/ 11498 h 423072"/>
                <a:gd name="connsiteX4" fmla="*/ 88974 w 88742"/>
                <a:gd name="connsiteY4" fmla="*/ 4305 h 423072"/>
                <a:gd name="connsiteX5" fmla="*/ 85149 w 88742"/>
                <a:gd name="connsiteY5" fmla="*/ 75 h 423072"/>
                <a:gd name="connsiteX6" fmla="*/ 24330 w 88742"/>
                <a:gd name="connsiteY6" fmla="*/ 82574 h 423072"/>
                <a:gd name="connsiteX7" fmla="*/ 231 w 88742"/>
                <a:gd name="connsiteY7" fmla="*/ 211611 h 423072"/>
                <a:gd name="connsiteX8" fmla="*/ 25477 w 88742"/>
                <a:gd name="connsiteY8" fmla="*/ 343610 h 423072"/>
                <a:gd name="connsiteX9" fmla="*/ 85149 w 88742"/>
                <a:gd name="connsiteY9" fmla="*/ 423147 h 423072"/>
                <a:gd name="connsiteX10" fmla="*/ 88974 w 88742"/>
                <a:gd name="connsiteY10" fmla="*/ 418917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74" y="418917"/>
                  </a:moveTo>
                  <a:cubicBezTo>
                    <a:pt x="88974" y="417647"/>
                    <a:pt x="88974" y="416801"/>
                    <a:pt x="82471" y="409609"/>
                  </a:cubicBezTo>
                  <a:cubicBezTo>
                    <a:pt x="34657" y="356302"/>
                    <a:pt x="22417" y="276341"/>
                    <a:pt x="22417" y="211611"/>
                  </a:cubicBezTo>
                  <a:cubicBezTo>
                    <a:pt x="22417" y="137996"/>
                    <a:pt x="36952" y="64382"/>
                    <a:pt x="84001" y="11498"/>
                  </a:cubicBezTo>
                  <a:cubicBezTo>
                    <a:pt x="88974" y="6421"/>
                    <a:pt x="88974" y="5575"/>
                    <a:pt x="88974" y="4305"/>
                  </a:cubicBezTo>
                  <a:cubicBezTo>
                    <a:pt x="88974" y="1344"/>
                    <a:pt x="87444" y="75"/>
                    <a:pt x="85149" y="75"/>
                  </a:cubicBezTo>
                  <a:cubicBezTo>
                    <a:pt x="81324" y="75"/>
                    <a:pt x="46898" y="28844"/>
                    <a:pt x="24330" y="82574"/>
                  </a:cubicBezTo>
                  <a:cubicBezTo>
                    <a:pt x="4821" y="129112"/>
                    <a:pt x="231" y="176073"/>
                    <a:pt x="231" y="211611"/>
                  </a:cubicBezTo>
                  <a:cubicBezTo>
                    <a:pt x="231" y="244611"/>
                    <a:pt x="4439" y="295802"/>
                    <a:pt x="25477" y="343610"/>
                  </a:cubicBezTo>
                  <a:cubicBezTo>
                    <a:pt x="48428" y="395647"/>
                    <a:pt x="81324" y="423147"/>
                    <a:pt x="85149" y="423147"/>
                  </a:cubicBezTo>
                  <a:cubicBezTo>
                    <a:pt x="87444" y="423147"/>
                    <a:pt x="88974" y="421878"/>
                    <a:pt x="88974" y="41891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AD0AAB43-CAAA-FD8C-5D3E-073813C6A4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533018" y="4413188"/>
              <a:ext cx="180545" cy="278381"/>
            </a:xfrm>
            <a:custGeom>
              <a:avLst/>
              <a:gdLst>
                <a:gd name="connsiteX0" fmla="*/ 1383 w 180545"/>
                <a:gd name="connsiteY0" fmla="*/ 260264 h 278381"/>
                <a:gd name="connsiteX1" fmla="*/ 235 w 180545"/>
                <a:gd name="connsiteY1" fmla="*/ 267033 h 278381"/>
                <a:gd name="connsiteX2" fmla="*/ 10946 w 180545"/>
                <a:gd name="connsiteY2" fmla="*/ 278456 h 278381"/>
                <a:gd name="connsiteX3" fmla="*/ 24333 w 180545"/>
                <a:gd name="connsiteY3" fmla="*/ 269572 h 278381"/>
                <a:gd name="connsiteX4" fmla="*/ 48814 w 180545"/>
                <a:gd name="connsiteY4" fmla="*/ 163381 h 278381"/>
                <a:gd name="connsiteX5" fmla="*/ 86683 w 180545"/>
                <a:gd name="connsiteY5" fmla="*/ 191727 h 278381"/>
                <a:gd name="connsiteX6" fmla="*/ 180781 w 180545"/>
                <a:gd name="connsiteY6" fmla="*/ 69036 h 278381"/>
                <a:gd name="connsiteX7" fmla="*/ 127611 w 180545"/>
                <a:gd name="connsiteY7" fmla="*/ 75 h 278381"/>
                <a:gd name="connsiteX8" fmla="*/ 38869 w 180545"/>
                <a:gd name="connsiteY8" fmla="*/ 93997 h 278381"/>
                <a:gd name="connsiteX9" fmla="*/ 1383 w 180545"/>
                <a:gd name="connsiteY9" fmla="*/ 260264 h 278381"/>
                <a:gd name="connsiteX10" fmla="*/ 86300 w 180545"/>
                <a:gd name="connsiteY10" fmla="*/ 182419 h 278381"/>
                <a:gd name="connsiteX11" fmla="*/ 53404 w 180545"/>
                <a:gd name="connsiteY11" fmla="*/ 144766 h 278381"/>
                <a:gd name="connsiteX12" fmla="*/ 56464 w 180545"/>
                <a:gd name="connsiteY12" fmla="*/ 129112 h 278381"/>
                <a:gd name="connsiteX13" fmla="*/ 79415 w 180545"/>
                <a:gd name="connsiteY13" fmla="*/ 49574 h 278381"/>
                <a:gd name="connsiteX14" fmla="*/ 126846 w 180545"/>
                <a:gd name="connsiteY14" fmla="*/ 9382 h 278381"/>
                <a:gd name="connsiteX15" fmla="*/ 153240 w 180545"/>
                <a:gd name="connsiteY15" fmla="*/ 50843 h 278381"/>
                <a:gd name="connsiteX16" fmla="*/ 131819 w 180545"/>
                <a:gd name="connsiteY16" fmla="*/ 142227 h 278381"/>
                <a:gd name="connsiteX17" fmla="*/ 86300 w 180545"/>
                <a:gd name="connsiteY17" fmla="*/ 182419 h 27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545" h="278381">
                  <a:moveTo>
                    <a:pt x="1383" y="260264"/>
                  </a:moveTo>
                  <a:cubicBezTo>
                    <a:pt x="235" y="265341"/>
                    <a:pt x="235" y="266187"/>
                    <a:pt x="235" y="267033"/>
                  </a:cubicBezTo>
                  <a:cubicBezTo>
                    <a:pt x="235" y="273380"/>
                    <a:pt x="4443" y="278456"/>
                    <a:pt x="10946" y="278456"/>
                  </a:cubicBezTo>
                  <a:cubicBezTo>
                    <a:pt x="18978" y="278456"/>
                    <a:pt x="23568" y="270841"/>
                    <a:pt x="24333" y="269572"/>
                  </a:cubicBezTo>
                  <a:cubicBezTo>
                    <a:pt x="26246" y="265764"/>
                    <a:pt x="38486" y="209073"/>
                    <a:pt x="48814" y="163381"/>
                  </a:cubicBezTo>
                  <a:cubicBezTo>
                    <a:pt x="56464" y="180304"/>
                    <a:pt x="68705" y="191727"/>
                    <a:pt x="86683" y="191727"/>
                  </a:cubicBezTo>
                  <a:cubicBezTo>
                    <a:pt x="131437" y="191727"/>
                    <a:pt x="180781" y="132073"/>
                    <a:pt x="180781" y="69036"/>
                  </a:cubicBezTo>
                  <a:cubicBezTo>
                    <a:pt x="180781" y="24190"/>
                    <a:pt x="155535" y="75"/>
                    <a:pt x="127611" y="75"/>
                  </a:cubicBezTo>
                  <a:cubicBezTo>
                    <a:pt x="90508" y="75"/>
                    <a:pt x="50344" y="42382"/>
                    <a:pt x="38869" y="93997"/>
                  </a:cubicBezTo>
                  <a:lnTo>
                    <a:pt x="1383" y="260264"/>
                  </a:lnTo>
                  <a:close/>
                  <a:moveTo>
                    <a:pt x="86300" y="182419"/>
                  </a:moveTo>
                  <a:cubicBezTo>
                    <a:pt x="59524" y="182419"/>
                    <a:pt x="53404" y="148573"/>
                    <a:pt x="53404" y="144766"/>
                  </a:cubicBezTo>
                  <a:cubicBezTo>
                    <a:pt x="53404" y="143073"/>
                    <a:pt x="55317" y="134612"/>
                    <a:pt x="56464" y="129112"/>
                  </a:cubicBezTo>
                  <a:cubicBezTo>
                    <a:pt x="67175" y="81728"/>
                    <a:pt x="71000" y="66497"/>
                    <a:pt x="79415" y="49574"/>
                  </a:cubicBezTo>
                  <a:cubicBezTo>
                    <a:pt x="95863" y="18690"/>
                    <a:pt x="114989" y="9382"/>
                    <a:pt x="126846" y="9382"/>
                  </a:cubicBezTo>
                  <a:cubicBezTo>
                    <a:pt x="140999" y="9382"/>
                    <a:pt x="153240" y="21651"/>
                    <a:pt x="153240" y="50843"/>
                  </a:cubicBezTo>
                  <a:cubicBezTo>
                    <a:pt x="153240" y="74112"/>
                    <a:pt x="142147" y="121497"/>
                    <a:pt x="131819" y="142227"/>
                  </a:cubicBezTo>
                  <a:cubicBezTo>
                    <a:pt x="119196" y="168881"/>
                    <a:pt x="100836" y="182419"/>
                    <a:pt x="86300" y="18241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C3E25702-93E9-A8AB-02AB-C6DD11ADE0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736176" y="4455156"/>
              <a:ext cx="119955" cy="211451"/>
            </a:xfrm>
            <a:custGeom>
              <a:avLst/>
              <a:gdLst>
                <a:gd name="connsiteX0" fmla="*/ 120196 w 119955"/>
                <a:gd name="connsiteY0" fmla="*/ 64341 h 211451"/>
                <a:gd name="connsiteX1" fmla="*/ 83245 w 119955"/>
                <a:gd name="connsiteY1" fmla="*/ 76 h 211451"/>
                <a:gd name="connsiteX2" fmla="*/ 240 w 119955"/>
                <a:gd name="connsiteY2" fmla="*/ 147263 h 211451"/>
                <a:gd name="connsiteX3" fmla="*/ 37191 w 119955"/>
                <a:gd name="connsiteY3" fmla="*/ 211528 h 211451"/>
                <a:gd name="connsiteX4" fmla="*/ 120196 w 119955"/>
                <a:gd name="connsiteY4" fmla="*/ 64341 h 211451"/>
                <a:gd name="connsiteX5" fmla="*/ 30497 w 119955"/>
                <a:gd name="connsiteY5" fmla="*/ 100471 h 211451"/>
                <a:gd name="connsiteX6" fmla="*/ 82978 w 119955"/>
                <a:gd name="connsiteY6" fmla="*/ 8368 h 211451"/>
                <a:gd name="connsiteX7" fmla="*/ 100114 w 119955"/>
                <a:gd name="connsiteY7" fmla="*/ 46868 h 211451"/>
                <a:gd name="connsiteX8" fmla="*/ 92349 w 119955"/>
                <a:gd name="connsiteY8" fmla="*/ 100471 h 211451"/>
                <a:gd name="connsiteX9" fmla="*/ 30497 w 119955"/>
                <a:gd name="connsiteY9" fmla="*/ 100471 h 211451"/>
                <a:gd name="connsiteX10" fmla="*/ 89939 w 119955"/>
                <a:gd name="connsiteY10" fmla="*/ 111133 h 211451"/>
                <a:gd name="connsiteX11" fmla="*/ 68251 w 119955"/>
                <a:gd name="connsiteY11" fmla="*/ 173917 h 211451"/>
                <a:gd name="connsiteX12" fmla="*/ 37459 w 119955"/>
                <a:gd name="connsiteY12" fmla="*/ 203236 h 211451"/>
                <a:gd name="connsiteX13" fmla="*/ 20322 w 119955"/>
                <a:gd name="connsiteY13" fmla="*/ 164736 h 211451"/>
                <a:gd name="connsiteX14" fmla="*/ 28087 w 119955"/>
                <a:gd name="connsiteY14" fmla="*/ 111133 h 211451"/>
                <a:gd name="connsiteX15" fmla="*/ 89939 w 119955"/>
                <a:gd name="connsiteY15" fmla="*/ 111133 h 21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955" h="211451">
                  <a:moveTo>
                    <a:pt x="120196" y="64341"/>
                  </a:moveTo>
                  <a:cubicBezTo>
                    <a:pt x="120196" y="33245"/>
                    <a:pt x="109486" y="76"/>
                    <a:pt x="83245" y="76"/>
                  </a:cubicBezTo>
                  <a:cubicBezTo>
                    <a:pt x="43082" y="76"/>
                    <a:pt x="240" y="79445"/>
                    <a:pt x="240" y="147263"/>
                  </a:cubicBezTo>
                  <a:cubicBezTo>
                    <a:pt x="240" y="182505"/>
                    <a:pt x="12557" y="211528"/>
                    <a:pt x="37191" y="211528"/>
                  </a:cubicBezTo>
                  <a:cubicBezTo>
                    <a:pt x="77890" y="211528"/>
                    <a:pt x="120196" y="130679"/>
                    <a:pt x="120196" y="64341"/>
                  </a:cubicBezTo>
                  <a:close/>
                  <a:moveTo>
                    <a:pt x="30497" y="100471"/>
                  </a:moveTo>
                  <a:cubicBezTo>
                    <a:pt x="44153" y="36503"/>
                    <a:pt x="67180" y="8368"/>
                    <a:pt x="82978" y="8368"/>
                  </a:cubicBezTo>
                  <a:cubicBezTo>
                    <a:pt x="100114" y="8368"/>
                    <a:pt x="100114" y="41241"/>
                    <a:pt x="100114" y="46868"/>
                  </a:cubicBezTo>
                  <a:cubicBezTo>
                    <a:pt x="100114" y="58418"/>
                    <a:pt x="97972" y="75595"/>
                    <a:pt x="92349" y="100471"/>
                  </a:cubicBezTo>
                  <a:lnTo>
                    <a:pt x="30497" y="100471"/>
                  </a:lnTo>
                  <a:close/>
                  <a:moveTo>
                    <a:pt x="89939" y="111133"/>
                  </a:moveTo>
                  <a:cubicBezTo>
                    <a:pt x="82442" y="143413"/>
                    <a:pt x="76284" y="159405"/>
                    <a:pt x="68251" y="173917"/>
                  </a:cubicBezTo>
                  <a:cubicBezTo>
                    <a:pt x="59950" y="189317"/>
                    <a:pt x="49240" y="203236"/>
                    <a:pt x="37459" y="203236"/>
                  </a:cubicBezTo>
                  <a:cubicBezTo>
                    <a:pt x="22732" y="203236"/>
                    <a:pt x="20322" y="180728"/>
                    <a:pt x="20322" y="164736"/>
                  </a:cubicBezTo>
                  <a:cubicBezTo>
                    <a:pt x="20322" y="145190"/>
                    <a:pt x="25410" y="122090"/>
                    <a:pt x="28087" y="111133"/>
                  </a:cubicBezTo>
                  <a:lnTo>
                    <a:pt x="89939" y="111133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9BCDA269-30C2-3F96-1CFD-523943732A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14169" y="4282882"/>
              <a:ext cx="88742" cy="423072"/>
            </a:xfrm>
            <a:custGeom>
              <a:avLst/>
              <a:gdLst>
                <a:gd name="connsiteX0" fmla="*/ 88988 w 88742"/>
                <a:gd name="connsiteY0" fmla="*/ 211611 h 423072"/>
                <a:gd name="connsiteX1" fmla="*/ 63742 w 88742"/>
                <a:gd name="connsiteY1" fmla="*/ 79612 h 423072"/>
                <a:gd name="connsiteX2" fmla="*/ 4070 w 88742"/>
                <a:gd name="connsiteY2" fmla="*/ 75 h 423072"/>
                <a:gd name="connsiteX3" fmla="*/ 245 w 88742"/>
                <a:gd name="connsiteY3" fmla="*/ 4305 h 423072"/>
                <a:gd name="connsiteX4" fmla="*/ 7513 w 88742"/>
                <a:gd name="connsiteY4" fmla="*/ 14036 h 423072"/>
                <a:gd name="connsiteX5" fmla="*/ 66802 w 88742"/>
                <a:gd name="connsiteY5" fmla="*/ 211611 h 423072"/>
                <a:gd name="connsiteX6" fmla="*/ 5218 w 88742"/>
                <a:gd name="connsiteY6" fmla="*/ 411724 h 423072"/>
                <a:gd name="connsiteX7" fmla="*/ 245 w 88742"/>
                <a:gd name="connsiteY7" fmla="*/ 418917 h 423072"/>
                <a:gd name="connsiteX8" fmla="*/ 4070 w 88742"/>
                <a:gd name="connsiteY8" fmla="*/ 423147 h 423072"/>
                <a:gd name="connsiteX9" fmla="*/ 64889 w 88742"/>
                <a:gd name="connsiteY9" fmla="*/ 340648 h 423072"/>
                <a:gd name="connsiteX10" fmla="*/ 88988 w 88742"/>
                <a:gd name="connsiteY10" fmla="*/ 211611 h 42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42" h="423072">
                  <a:moveTo>
                    <a:pt x="88988" y="211611"/>
                  </a:moveTo>
                  <a:cubicBezTo>
                    <a:pt x="88988" y="178611"/>
                    <a:pt x="84780" y="127420"/>
                    <a:pt x="63742" y="79612"/>
                  </a:cubicBezTo>
                  <a:cubicBezTo>
                    <a:pt x="40791" y="27574"/>
                    <a:pt x="7895" y="75"/>
                    <a:pt x="4070" y="75"/>
                  </a:cubicBezTo>
                  <a:cubicBezTo>
                    <a:pt x="1775" y="75"/>
                    <a:pt x="245" y="1767"/>
                    <a:pt x="245" y="4305"/>
                  </a:cubicBezTo>
                  <a:cubicBezTo>
                    <a:pt x="245" y="5575"/>
                    <a:pt x="245" y="6421"/>
                    <a:pt x="7513" y="14036"/>
                  </a:cubicBezTo>
                  <a:cubicBezTo>
                    <a:pt x="44999" y="55920"/>
                    <a:pt x="66802" y="123189"/>
                    <a:pt x="66802" y="211611"/>
                  </a:cubicBezTo>
                  <a:cubicBezTo>
                    <a:pt x="66802" y="283956"/>
                    <a:pt x="52649" y="358417"/>
                    <a:pt x="5218" y="411724"/>
                  </a:cubicBezTo>
                  <a:cubicBezTo>
                    <a:pt x="245" y="416801"/>
                    <a:pt x="245" y="417647"/>
                    <a:pt x="245" y="418917"/>
                  </a:cubicBezTo>
                  <a:cubicBezTo>
                    <a:pt x="245" y="421455"/>
                    <a:pt x="1775" y="423147"/>
                    <a:pt x="4070" y="423147"/>
                  </a:cubicBezTo>
                  <a:cubicBezTo>
                    <a:pt x="7895" y="423147"/>
                    <a:pt x="42321" y="394378"/>
                    <a:pt x="64889" y="340648"/>
                  </a:cubicBezTo>
                  <a:cubicBezTo>
                    <a:pt x="84397" y="294110"/>
                    <a:pt x="88988" y="247149"/>
                    <a:pt x="88988" y="211611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A26EAB98-0E8A-F63C-B6C7-ABF032B95B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168792" y="4444918"/>
              <a:ext cx="254370" cy="98998"/>
            </a:xfrm>
            <a:custGeom>
              <a:avLst/>
              <a:gdLst>
                <a:gd name="connsiteX0" fmla="*/ 241616 w 254370"/>
                <a:gd name="connsiteY0" fmla="*/ 16998 h 98998"/>
                <a:gd name="connsiteX1" fmla="*/ 254622 w 254370"/>
                <a:gd name="connsiteY1" fmla="*/ 8536 h 98998"/>
                <a:gd name="connsiteX2" fmla="*/ 241999 w 254370"/>
                <a:gd name="connsiteY2" fmla="*/ 75 h 98998"/>
                <a:gd name="connsiteX3" fmla="*/ 12874 w 254370"/>
                <a:gd name="connsiteY3" fmla="*/ 75 h 98998"/>
                <a:gd name="connsiteX4" fmla="*/ 251 w 254370"/>
                <a:gd name="connsiteY4" fmla="*/ 8536 h 98998"/>
                <a:gd name="connsiteX5" fmla="*/ 13257 w 254370"/>
                <a:gd name="connsiteY5" fmla="*/ 16998 h 98998"/>
                <a:gd name="connsiteX6" fmla="*/ 241616 w 254370"/>
                <a:gd name="connsiteY6" fmla="*/ 16998 h 98998"/>
                <a:gd name="connsiteX7" fmla="*/ 241999 w 254370"/>
                <a:gd name="connsiteY7" fmla="*/ 99074 h 98998"/>
                <a:gd name="connsiteX8" fmla="*/ 254622 w 254370"/>
                <a:gd name="connsiteY8" fmla="*/ 90612 h 98998"/>
                <a:gd name="connsiteX9" fmla="*/ 241616 w 254370"/>
                <a:gd name="connsiteY9" fmla="*/ 82151 h 98998"/>
                <a:gd name="connsiteX10" fmla="*/ 13257 w 254370"/>
                <a:gd name="connsiteY10" fmla="*/ 82151 h 98998"/>
                <a:gd name="connsiteX11" fmla="*/ 251 w 254370"/>
                <a:gd name="connsiteY11" fmla="*/ 90612 h 98998"/>
                <a:gd name="connsiteX12" fmla="*/ 12874 w 254370"/>
                <a:gd name="connsiteY12" fmla="*/ 99074 h 98998"/>
                <a:gd name="connsiteX13" fmla="*/ 241999 w 254370"/>
                <a:gd name="connsiteY13" fmla="*/ 99074 h 9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370" h="98998">
                  <a:moveTo>
                    <a:pt x="241616" y="16998"/>
                  </a:moveTo>
                  <a:cubicBezTo>
                    <a:pt x="247354" y="16998"/>
                    <a:pt x="254622" y="16998"/>
                    <a:pt x="254622" y="8536"/>
                  </a:cubicBezTo>
                  <a:cubicBezTo>
                    <a:pt x="254622" y="75"/>
                    <a:pt x="247354" y="75"/>
                    <a:pt x="241999" y="75"/>
                  </a:cubicBezTo>
                  <a:lnTo>
                    <a:pt x="12874" y="75"/>
                  </a:lnTo>
                  <a:cubicBezTo>
                    <a:pt x="7519" y="75"/>
                    <a:pt x="251" y="75"/>
                    <a:pt x="251" y="8536"/>
                  </a:cubicBezTo>
                  <a:cubicBezTo>
                    <a:pt x="251" y="16998"/>
                    <a:pt x="7519" y="16998"/>
                    <a:pt x="13257" y="16998"/>
                  </a:cubicBezTo>
                  <a:lnTo>
                    <a:pt x="241616" y="16998"/>
                  </a:lnTo>
                  <a:close/>
                  <a:moveTo>
                    <a:pt x="241999" y="99074"/>
                  </a:moveTo>
                  <a:cubicBezTo>
                    <a:pt x="247354" y="99074"/>
                    <a:pt x="254622" y="99074"/>
                    <a:pt x="254622" y="90612"/>
                  </a:cubicBezTo>
                  <a:cubicBezTo>
                    <a:pt x="254622" y="82151"/>
                    <a:pt x="247354" y="82151"/>
                    <a:pt x="241616" y="82151"/>
                  </a:cubicBezTo>
                  <a:lnTo>
                    <a:pt x="13257" y="82151"/>
                  </a:lnTo>
                  <a:cubicBezTo>
                    <a:pt x="7519" y="82151"/>
                    <a:pt x="251" y="82151"/>
                    <a:pt x="251" y="90612"/>
                  </a:cubicBezTo>
                  <a:cubicBezTo>
                    <a:pt x="251" y="99074"/>
                    <a:pt x="7519" y="99074"/>
                    <a:pt x="12874" y="99074"/>
                  </a:cubicBezTo>
                  <a:lnTo>
                    <a:pt x="241999" y="99074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9FB6559-F577-8664-ABE9-6DEB15C625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66302" y="4301920"/>
              <a:ext cx="137321" cy="298266"/>
            </a:xfrm>
            <a:custGeom>
              <a:avLst/>
              <a:gdLst>
                <a:gd name="connsiteX0" fmla="*/ 68729 w 137321"/>
                <a:gd name="connsiteY0" fmla="*/ 192996 h 298266"/>
                <a:gd name="connsiteX1" fmla="*/ 119220 w 137321"/>
                <a:gd name="connsiteY1" fmla="*/ 98651 h 298266"/>
                <a:gd name="connsiteX2" fmla="*/ 137581 w 137321"/>
                <a:gd name="connsiteY2" fmla="*/ 57189 h 298266"/>
                <a:gd name="connsiteX3" fmla="*/ 65286 w 137321"/>
                <a:gd name="connsiteY3" fmla="*/ 75 h 298266"/>
                <a:gd name="connsiteX4" fmla="*/ 259 w 137321"/>
                <a:gd name="connsiteY4" fmla="*/ 56343 h 298266"/>
                <a:gd name="connsiteX5" fmla="*/ 17855 w 137321"/>
                <a:gd name="connsiteY5" fmla="*/ 76651 h 298266"/>
                <a:gd name="connsiteX6" fmla="*/ 35450 w 137321"/>
                <a:gd name="connsiteY6" fmla="*/ 57189 h 298266"/>
                <a:gd name="connsiteX7" fmla="*/ 14030 w 137321"/>
                <a:gd name="connsiteY7" fmla="*/ 38151 h 298266"/>
                <a:gd name="connsiteX8" fmla="*/ 64139 w 137321"/>
                <a:gd name="connsiteY8" fmla="*/ 9382 h 298266"/>
                <a:gd name="connsiteX9" fmla="*/ 105832 w 137321"/>
                <a:gd name="connsiteY9" fmla="*/ 54651 h 298266"/>
                <a:gd name="connsiteX10" fmla="*/ 92827 w 137321"/>
                <a:gd name="connsiteY10" fmla="*/ 94843 h 298266"/>
                <a:gd name="connsiteX11" fmla="*/ 59166 w 137321"/>
                <a:gd name="connsiteY11" fmla="*/ 190034 h 298266"/>
                <a:gd name="connsiteX12" fmla="*/ 59166 w 137321"/>
                <a:gd name="connsiteY12" fmla="*/ 209073 h 298266"/>
                <a:gd name="connsiteX13" fmla="*/ 63756 w 137321"/>
                <a:gd name="connsiteY13" fmla="*/ 219226 h 298266"/>
                <a:gd name="connsiteX14" fmla="*/ 68729 w 137321"/>
                <a:gd name="connsiteY14" fmla="*/ 207803 h 298266"/>
                <a:gd name="connsiteX15" fmla="*/ 68729 w 137321"/>
                <a:gd name="connsiteY15" fmla="*/ 192996 h 298266"/>
                <a:gd name="connsiteX16" fmla="*/ 84029 w 137321"/>
                <a:gd name="connsiteY16" fmla="*/ 275918 h 298266"/>
                <a:gd name="connsiteX17" fmla="*/ 63756 w 137321"/>
                <a:gd name="connsiteY17" fmla="*/ 253495 h 298266"/>
                <a:gd name="connsiteX18" fmla="*/ 43483 w 137321"/>
                <a:gd name="connsiteY18" fmla="*/ 275918 h 298266"/>
                <a:gd name="connsiteX19" fmla="*/ 63756 w 137321"/>
                <a:gd name="connsiteY19" fmla="*/ 298341 h 298266"/>
                <a:gd name="connsiteX20" fmla="*/ 84029 w 137321"/>
                <a:gd name="connsiteY20" fmla="*/ 275918 h 2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321" h="298266">
                  <a:moveTo>
                    <a:pt x="68729" y="192996"/>
                  </a:moveTo>
                  <a:cubicBezTo>
                    <a:pt x="68729" y="139689"/>
                    <a:pt x="105832" y="109651"/>
                    <a:pt x="119220" y="98651"/>
                  </a:cubicBezTo>
                  <a:cubicBezTo>
                    <a:pt x="129548" y="90189"/>
                    <a:pt x="137581" y="74959"/>
                    <a:pt x="137581" y="57189"/>
                  </a:cubicBezTo>
                  <a:cubicBezTo>
                    <a:pt x="137581" y="32651"/>
                    <a:pt x="122280" y="75"/>
                    <a:pt x="65286" y="75"/>
                  </a:cubicBezTo>
                  <a:cubicBezTo>
                    <a:pt x="23975" y="75"/>
                    <a:pt x="259" y="28844"/>
                    <a:pt x="259" y="56343"/>
                  </a:cubicBezTo>
                  <a:cubicBezTo>
                    <a:pt x="259" y="70728"/>
                    <a:pt x="9057" y="76651"/>
                    <a:pt x="17855" y="76651"/>
                  </a:cubicBezTo>
                  <a:cubicBezTo>
                    <a:pt x="28565" y="76651"/>
                    <a:pt x="35450" y="68189"/>
                    <a:pt x="35450" y="57189"/>
                  </a:cubicBezTo>
                  <a:cubicBezTo>
                    <a:pt x="35450" y="38151"/>
                    <a:pt x="19385" y="38151"/>
                    <a:pt x="14030" y="38151"/>
                  </a:cubicBezTo>
                  <a:cubicBezTo>
                    <a:pt x="25888" y="15728"/>
                    <a:pt x="48073" y="9382"/>
                    <a:pt x="64139" y="9382"/>
                  </a:cubicBezTo>
                  <a:cubicBezTo>
                    <a:pt x="105832" y="9382"/>
                    <a:pt x="105832" y="38151"/>
                    <a:pt x="105832" y="54651"/>
                  </a:cubicBezTo>
                  <a:cubicBezTo>
                    <a:pt x="105832" y="79612"/>
                    <a:pt x="99712" y="87228"/>
                    <a:pt x="92827" y="94843"/>
                  </a:cubicBezTo>
                  <a:cubicBezTo>
                    <a:pt x="67581" y="125304"/>
                    <a:pt x="59166" y="164227"/>
                    <a:pt x="59166" y="190034"/>
                  </a:cubicBezTo>
                  <a:lnTo>
                    <a:pt x="59166" y="209073"/>
                  </a:lnTo>
                  <a:cubicBezTo>
                    <a:pt x="59166" y="216688"/>
                    <a:pt x="59166" y="219226"/>
                    <a:pt x="63756" y="219226"/>
                  </a:cubicBezTo>
                  <a:cubicBezTo>
                    <a:pt x="68729" y="219226"/>
                    <a:pt x="68729" y="215419"/>
                    <a:pt x="68729" y="207803"/>
                  </a:cubicBezTo>
                  <a:lnTo>
                    <a:pt x="68729" y="192996"/>
                  </a:lnTo>
                  <a:close/>
                  <a:moveTo>
                    <a:pt x="84029" y="275918"/>
                  </a:moveTo>
                  <a:cubicBezTo>
                    <a:pt x="84029" y="263649"/>
                    <a:pt x="74849" y="253495"/>
                    <a:pt x="63756" y="253495"/>
                  </a:cubicBezTo>
                  <a:cubicBezTo>
                    <a:pt x="52663" y="253495"/>
                    <a:pt x="43483" y="263649"/>
                    <a:pt x="43483" y="275918"/>
                  </a:cubicBezTo>
                  <a:cubicBezTo>
                    <a:pt x="43483" y="288187"/>
                    <a:pt x="52663" y="298341"/>
                    <a:pt x="63756" y="298341"/>
                  </a:cubicBezTo>
                  <a:cubicBezTo>
                    <a:pt x="74849" y="298341"/>
                    <a:pt x="84029" y="288187"/>
                    <a:pt x="84029" y="275918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11B2C94A-2CC6-12E6-9248-53377FF5C629}"/>
              </a:ext>
            </a:extLst>
          </p:cNvPr>
          <p:cNvCxnSpPr>
            <a:cxnSpLocks/>
          </p:cNvCxnSpPr>
          <p:nvPr/>
        </p:nvCxnSpPr>
        <p:spPr>
          <a:xfrm flipH="1">
            <a:off x="2051720" y="2212490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FAE8419-98A9-F0F5-3ECA-967F237186D9}"/>
              </a:ext>
            </a:extLst>
          </p:cNvPr>
          <p:cNvCxnSpPr>
            <a:cxnSpLocks/>
          </p:cNvCxnSpPr>
          <p:nvPr/>
        </p:nvCxnSpPr>
        <p:spPr>
          <a:xfrm>
            <a:off x="4420457" y="2212490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EDA4FDCA-159E-BA4C-B9A2-D4895A28E387}"/>
              </a:ext>
            </a:extLst>
          </p:cNvPr>
          <p:cNvSpPr/>
          <p:nvPr/>
        </p:nvSpPr>
        <p:spPr>
          <a:xfrm>
            <a:off x="3052072" y="1317457"/>
            <a:ext cx="3024336" cy="6923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5244C1-89A8-1C1A-81FA-DF16B0D9552C}"/>
              </a:ext>
            </a:extLst>
          </p:cNvPr>
          <p:cNvSpPr txBox="1"/>
          <p:nvPr/>
        </p:nvSpPr>
        <p:spPr>
          <a:xfrm rot="20593550">
            <a:off x="2006680" y="2231293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6D4193-50F9-EB78-7689-2CA9B09F2BD6}"/>
              </a:ext>
            </a:extLst>
          </p:cNvPr>
          <p:cNvSpPr txBox="1"/>
          <p:nvPr/>
        </p:nvSpPr>
        <p:spPr>
          <a:xfrm rot="956457">
            <a:off x="5299495" y="2404989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6D898DA-D192-0142-02D3-4E774260F35B}"/>
              </a:ext>
            </a:extLst>
          </p:cNvPr>
          <p:cNvSpPr/>
          <p:nvPr/>
        </p:nvSpPr>
        <p:spPr>
          <a:xfrm>
            <a:off x="277180" y="3071760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86A1B42-F2E9-14DB-A414-38D151289109}"/>
              </a:ext>
            </a:extLst>
          </p:cNvPr>
          <p:cNvSpPr/>
          <p:nvPr/>
        </p:nvSpPr>
        <p:spPr>
          <a:xfrm>
            <a:off x="5220072" y="3062753"/>
            <a:ext cx="3488956" cy="8315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4AF1B7E-45DE-C9D6-D92B-8DF5F5F4BD42}"/>
              </a:ext>
            </a:extLst>
          </p:cNvPr>
          <p:cNvSpPr txBox="1"/>
          <p:nvPr/>
        </p:nvSpPr>
        <p:spPr>
          <a:xfrm>
            <a:off x="272514" y="3174951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analytical</a:t>
            </a:r>
            <a:r>
              <a:rPr lang="pl-PL" sz="1600" dirty="0">
                <a:solidFill>
                  <a:srgbClr val="FF0000"/>
                </a:solidFill>
              </a:rPr>
              <a:t>/</a:t>
            </a:r>
            <a:r>
              <a:rPr lang="pl-PL" sz="1600" dirty="0" err="1">
                <a:solidFill>
                  <a:srgbClr val="FF0000"/>
                </a:solidFill>
              </a:rPr>
              <a:t>semianalytical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upper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EFA78A0-A0DF-1D01-8351-EC96F7C0626C}"/>
              </a:ext>
            </a:extLst>
          </p:cNvPr>
          <p:cNvSpPr txBox="1"/>
          <p:nvPr/>
        </p:nvSpPr>
        <p:spPr>
          <a:xfrm>
            <a:off x="5220072" y="3151108"/>
            <a:ext cx="348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numerically</a:t>
            </a:r>
            <a:r>
              <a:rPr lang="pl-PL" sz="1600" dirty="0">
                <a:solidFill>
                  <a:srgbClr val="00B050"/>
                </a:solidFill>
              </a:rPr>
              <a:t>/</a:t>
            </a:r>
            <a:r>
              <a:rPr lang="pl-PL" sz="1600" dirty="0" err="1">
                <a:solidFill>
                  <a:srgbClr val="00B050"/>
                </a:solidFill>
              </a:rPr>
              <a:t>guess</a:t>
            </a:r>
            <a:r>
              <a:rPr lang="pl-PL" sz="1600" dirty="0">
                <a:solidFill>
                  <a:srgbClr val="00B050"/>
                </a:solidFill>
              </a:rPr>
              <a:t> the </a:t>
            </a:r>
            <a:r>
              <a:rPr lang="pl-PL" sz="1600" dirty="0" err="1">
                <a:solidFill>
                  <a:srgbClr val="00B050"/>
                </a:solidFill>
              </a:rPr>
              <a:t>best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metrological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614F94E-DF8C-0E8B-9674-C84104A71C76}"/>
              </a:ext>
            </a:extLst>
          </p:cNvPr>
          <p:cNvSpPr txBox="1"/>
          <p:nvPr/>
        </p:nvSpPr>
        <p:spPr>
          <a:xfrm>
            <a:off x="3973375" y="3625834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2DEB044-7F88-005A-27EF-E6EC9ADBBF28}"/>
              </a:ext>
            </a:extLst>
          </p:cNvPr>
          <p:cNvGrpSpPr/>
          <p:nvPr/>
        </p:nvGrpSpPr>
        <p:grpSpPr>
          <a:xfrm>
            <a:off x="179512" y="3894328"/>
            <a:ext cx="3976082" cy="2937535"/>
            <a:chOff x="179512" y="3894328"/>
            <a:chExt cx="3976082" cy="2937535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F1FF028-14D7-CF60-F709-D05409CCB372}"/>
                </a:ext>
              </a:extLst>
            </p:cNvPr>
            <p:cNvSpPr txBox="1"/>
            <p:nvPr/>
          </p:nvSpPr>
          <p:spPr>
            <a:xfrm>
              <a:off x="258450" y="5354535"/>
              <a:ext cx="389714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Fujiwara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H.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Imai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A 41, 255304 (2008)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B. M. Escher,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et al.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Nature Phys.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7, 406–411 (2011)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Kolodynski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M. Guta,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3, 1063 (2012)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Maccone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Lett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113,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250801 (2014) 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RDD, J. Czajkowski, P.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Sekatski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Phys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Rev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 X 7, 041009 (2017) 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Zhou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et al.,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Nat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Commun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9, 78 (2018)</a:t>
              </a: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Zhou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L. </a:t>
              </a:r>
              <a:r>
                <a:rPr kumimoji="0" lang="pl-P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Jiang</a:t>
              </a: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, PRX Quantum 2, 010343 (2021)</a:t>
              </a:r>
              <a:b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W. </a:t>
              </a:r>
              <a:r>
                <a:rPr lang="pl-PL" sz="10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Gorecki</a:t>
              </a:r>
              <a:r>
                <a:rPr lang="pl-PL" sz="10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F. Albarelli, RDD, PRL </a:t>
              </a: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131, 090801 (2023)</a:t>
              </a:r>
            </a:p>
            <a:p>
              <a:pPr>
                <a:defRPr/>
              </a:pPr>
              <a:r>
                <a:rPr lang="pl-PL" sz="1000" dirty="0">
                  <a:latin typeface="Times" panose="02020603050405020304" pitchFamily="18" charset="0"/>
                  <a:cs typeface="Times" panose="02020603050405020304" pitchFamily="18" charset="0"/>
                </a:rPr>
                <a:t>A. Das, W. Górecki, RDD, arXiv:2404.03954 (2024)</a:t>
              </a:r>
              <a:endParaRPr lang="pl-PL" sz="1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01D1D55F-758E-BD44-9B2F-9FB74D24EA8E}"/>
                </a:ext>
              </a:extLst>
            </p:cNvPr>
            <p:cNvSpPr txBox="1"/>
            <p:nvPr/>
          </p:nvSpPr>
          <p:spPr>
            <a:xfrm>
              <a:off x="179512" y="4485058"/>
              <a:ext cx="3488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FF0000"/>
                  </a:solidFill>
                </a:rPr>
                <a:t>The </a:t>
              </a:r>
              <a:r>
                <a:rPr lang="pl-PL" sz="1600" dirty="0" err="1">
                  <a:solidFill>
                    <a:srgbClr val="FF0000"/>
                  </a:solidFill>
                </a:rPr>
                <a:t>best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method</a:t>
              </a:r>
              <a:r>
                <a:rPr lang="pl-PL" sz="1600" dirty="0">
                  <a:solidFill>
                    <a:srgbClr val="FF0000"/>
                  </a:solidFill>
                </a:rPr>
                <a:t>: </a:t>
              </a:r>
              <a:r>
                <a:rPr lang="pl-PL" sz="1600" dirty="0" err="1">
                  <a:solidFill>
                    <a:srgbClr val="FF0000"/>
                  </a:solidFill>
                </a:rPr>
                <a:t>minimization</a:t>
              </a:r>
              <a:r>
                <a:rPr lang="pl-PL" sz="1600" dirty="0">
                  <a:solidFill>
                    <a:srgbClr val="FF0000"/>
                  </a:solidFill>
                </a:rPr>
                <a:t> of QFI </a:t>
              </a:r>
              <a:r>
                <a:rPr lang="pl-PL" sz="1600" dirty="0" err="1">
                  <a:solidFill>
                    <a:srgbClr val="FF0000"/>
                  </a:solidFill>
                </a:rPr>
                <a:t>over</a:t>
              </a:r>
              <a:r>
                <a:rPr lang="pl-PL" sz="1600" dirty="0">
                  <a:solidFill>
                    <a:srgbClr val="FF0000"/>
                  </a:solidFill>
                </a:rPr>
                <a:t> </a:t>
              </a:r>
              <a:r>
                <a:rPr lang="pl-PL" sz="1600" dirty="0" err="1">
                  <a:solidFill>
                    <a:srgbClr val="FF0000"/>
                  </a:solidFill>
                </a:rPr>
                <a:t>purifications</a:t>
              </a:r>
              <a:r>
                <a:rPr lang="pl-PL" sz="1600" dirty="0">
                  <a:solidFill>
                    <a:srgbClr val="FF0000"/>
                  </a:solidFill>
                </a:rPr>
                <a:t> of the </a:t>
              </a:r>
              <a:r>
                <a:rPr lang="pl-PL" sz="1600" dirty="0" err="1">
                  <a:solidFill>
                    <a:srgbClr val="FF0000"/>
                  </a:solidFill>
                </a:rPr>
                <a:t>noisy</a:t>
              </a:r>
              <a:r>
                <a:rPr lang="pl-PL" sz="1600" dirty="0">
                  <a:solidFill>
                    <a:srgbClr val="FF0000"/>
                  </a:solidFill>
                </a:rPr>
                <a:t> quantum channel</a:t>
              </a: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E7810F39-4998-7595-9FCD-82A9351E029D}"/>
                </a:ext>
              </a:extLst>
            </p:cNvPr>
            <p:cNvCxnSpPr>
              <a:cxnSpLocks/>
            </p:cNvCxnSpPr>
            <p:nvPr/>
          </p:nvCxnSpPr>
          <p:spPr>
            <a:xfrm>
              <a:off x="2003131" y="3894328"/>
              <a:ext cx="0" cy="3987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A5EC61DB-1EFD-622E-4A81-60E74BC9536A}"/>
                </a:ext>
              </a:extLst>
            </p:cNvPr>
            <p:cNvSpPr/>
            <p:nvPr/>
          </p:nvSpPr>
          <p:spPr>
            <a:xfrm>
              <a:off x="258450" y="4399777"/>
              <a:ext cx="3488956" cy="9327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78" name="Grafika 76">
            <a:extLst>
              <a:ext uri="{FF2B5EF4-FFF2-40B4-BE49-F238E27FC236}">
                <a16:creationId xmlns:a16="http://schemas.microsoft.com/office/drawing/2014/main" id="{966C3C37-4700-A004-B481-D72A89792F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55594" y="3239643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209399C-1CA8-5454-79E1-64649E20C972}"/>
              </a:ext>
            </a:extLst>
          </p:cNvPr>
          <p:cNvSpPr txBox="1"/>
          <p:nvPr/>
        </p:nvSpPr>
        <p:spPr>
          <a:xfrm>
            <a:off x="4133485" y="4289542"/>
            <a:ext cx="4735653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err="1"/>
              <a:t>Latest</a:t>
            </a:r>
            <a:r>
              <a:rPr lang="pl-PL" sz="2000" dirty="0"/>
              <a:t> development in </a:t>
            </a:r>
            <a:r>
              <a:rPr lang="pl-PL" sz="2000" dirty="0" err="1"/>
              <a:t>tigheninng</a:t>
            </a:r>
            <a:r>
              <a:rPr lang="pl-PL" sz="2000" dirty="0"/>
              <a:t> the </a:t>
            </a:r>
            <a:r>
              <a:rPr lang="pl-PL" sz="2000" dirty="0" err="1"/>
              <a:t>adaptive</a:t>
            </a:r>
            <a:r>
              <a:rPr lang="pl-PL" sz="2000" dirty="0"/>
              <a:t> </a:t>
            </a:r>
            <a:r>
              <a:rPr lang="pl-PL" sz="2000" dirty="0" err="1"/>
              <a:t>bounds</a:t>
            </a:r>
            <a:r>
              <a:rPr lang="pl-PL" sz="2000" dirty="0"/>
              <a:t> – </a:t>
            </a:r>
            <a:r>
              <a:rPr lang="pl-PL" sz="2000" dirty="0" err="1"/>
              <a:t>see</a:t>
            </a:r>
            <a:r>
              <a:rPr lang="pl-PL" sz="2000" dirty="0"/>
              <a:t> the poster by </a:t>
            </a:r>
            <a:r>
              <a:rPr lang="pl-PL" sz="2000" b="1" dirty="0"/>
              <a:t>Staszek </a:t>
            </a:r>
            <a:r>
              <a:rPr lang="pl-PL" sz="2000" b="1" dirty="0" err="1"/>
              <a:t>Kurdziałek</a:t>
            </a:r>
            <a:endParaRPr lang="pl-PL" sz="2000" b="1" i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EA91AE-92E9-CBB9-6150-19C3ADE6F9ED}"/>
              </a:ext>
            </a:extLst>
          </p:cNvPr>
          <p:cNvSpPr txBox="1"/>
          <p:nvPr/>
        </p:nvSpPr>
        <p:spPr>
          <a:xfrm>
            <a:off x="4143142" y="5489137"/>
            <a:ext cx="4735653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err="1"/>
              <a:t>Latest</a:t>
            </a:r>
            <a:r>
              <a:rPr lang="pl-PL" sz="2000" dirty="0"/>
              <a:t> development in </a:t>
            </a:r>
            <a:r>
              <a:rPr lang="pl-PL" sz="2000" dirty="0" err="1"/>
              <a:t>deriving</a:t>
            </a:r>
            <a:r>
              <a:rPr lang="pl-PL" sz="2000" dirty="0"/>
              <a:t> </a:t>
            </a:r>
            <a:r>
              <a:rPr lang="pl-PL" sz="2000" dirty="0" err="1"/>
              <a:t>fundamental</a:t>
            </a:r>
            <a:r>
              <a:rPr lang="pl-PL" sz="2000" dirty="0"/>
              <a:t> </a:t>
            </a:r>
            <a:r>
              <a:rPr lang="pl-PL" sz="2000" dirty="0" err="1"/>
              <a:t>bounds</a:t>
            </a:r>
            <a:r>
              <a:rPr lang="pl-PL" sz="2000" dirty="0"/>
              <a:t> for </a:t>
            </a:r>
            <a:r>
              <a:rPr lang="pl-PL" sz="2000" dirty="0" err="1"/>
              <a:t>continuous</a:t>
            </a:r>
            <a:r>
              <a:rPr lang="pl-PL" sz="2000" dirty="0"/>
              <a:t> </a:t>
            </a:r>
            <a:r>
              <a:rPr lang="pl-PL" sz="2000" dirty="0" err="1"/>
              <a:t>Markovian</a:t>
            </a:r>
            <a:r>
              <a:rPr lang="pl-PL" sz="2000" dirty="0"/>
              <a:t> </a:t>
            </a:r>
            <a:r>
              <a:rPr lang="pl-PL" sz="2000" dirty="0" err="1"/>
              <a:t>models</a:t>
            </a:r>
            <a:r>
              <a:rPr lang="pl-PL" sz="2000" dirty="0"/>
              <a:t> – </a:t>
            </a:r>
            <a:r>
              <a:rPr lang="pl-PL" sz="2000" dirty="0" err="1"/>
              <a:t>see</a:t>
            </a:r>
            <a:r>
              <a:rPr lang="pl-PL" sz="2000" dirty="0"/>
              <a:t> the poster by </a:t>
            </a:r>
            <a:r>
              <a:rPr lang="pl-PL" sz="2000" b="1" dirty="0" err="1"/>
              <a:t>Arpan</a:t>
            </a:r>
            <a:r>
              <a:rPr lang="pl-PL" sz="2000" b="1" dirty="0"/>
              <a:t> Das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35880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8" grpId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upa 155">
            <a:extLst>
              <a:ext uri="{FF2B5EF4-FFF2-40B4-BE49-F238E27FC236}">
                <a16:creationId xmlns:a16="http://schemas.microsoft.com/office/drawing/2014/main" id="{63B243F5-4DFC-29E1-50B4-344AEEF80A62}"/>
              </a:ext>
            </a:extLst>
          </p:cNvPr>
          <p:cNvGrpSpPr/>
          <p:nvPr/>
        </p:nvGrpSpPr>
        <p:grpSpPr>
          <a:xfrm>
            <a:off x="4553382" y="3105039"/>
            <a:ext cx="4238008" cy="3509218"/>
            <a:chOff x="4544724" y="3076614"/>
            <a:chExt cx="4238008" cy="3509218"/>
          </a:xfrm>
        </p:grpSpPr>
        <p:sp>
          <p:nvSpPr>
            <p:cNvPr id="153" name="Schemat blokowy: proces alternatywny 152">
              <a:extLst>
                <a:ext uri="{FF2B5EF4-FFF2-40B4-BE49-F238E27FC236}">
                  <a16:creationId xmlns:a16="http://schemas.microsoft.com/office/drawing/2014/main" id="{40321E3C-FA8E-D2DE-483E-58586B026BA1}"/>
                </a:ext>
              </a:extLst>
            </p:cNvPr>
            <p:cNvSpPr/>
            <p:nvPr/>
          </p:nvSpPr>
          <p:spPr>
            <a:xfrm>
              <a:off x="4553218" y="3893432"/>
              <a:ext cx="4229514" cy="2692400"/>
            </a:xfrm>
            <a:prstGeom prst="flowChartAlternateProcess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Łącznik prosty ze strzałką 116">
              <a:extLst>
                <a:ext uri="{FF2B5EF4-FFF2-40B4-BE49-F238E27FC236}">
                  <a16:creationId xmlns:a16="http://schemas.microsoft.com/office/drawing/2014/main" id="{CAEA0DD9-80EE-1A2D-5A7A-7FDC56B5B4E2}"/>
                </a:ext>
              </a:extLst>
            </p:cNvPr>
            <p:cNvCxnSpPr>
              <a:cxnSpLocks/>
            </p:cNvCxnSpPr>
            <p:nvPr/>
          </p:nvCxnSpPr>
          <p:spPr>
            <a:xfrm>
              <a:off x="4544724" y="3076614"/>
              <a:ext cx="2496649" cy="72665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pole tekstowe 118">
              <a:extLst>
                <a:ext uri="{FF2B5EF4-FFF2-40B4-BE49-F238E27FC236}">
                  <a16:creationId xmlns:a16="http://schemas.microsoft.com/office/drawing/2014/main" id="{6FF195C3-5E31-DCAC-1BF3-64D14723A472}"/>
                </a:ext>
              </a:extLst>
            </p:cNvPr>
            <p:cNvSpPr txBox="1"/>
            <p:nvPr/>
          </p:nvSpPr>
          <p:spPr>
            <a:xfrm rot="956457">
              <a:off x="5131439" y="3233452"/>
              <a:ext cx="225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>
                  <a:solidFill>
                    <a:srgbClr val="00B050"/>
                  </a:solidFill>
                </a:rPr>
                <a:t>constructive</a:t>
              </a:r>
              <a:r>
                <a:rPr lang="pl-PL" dirty="0">
                  <a:solidFill>
                    <a:srgbClr val="00B050"/>
                  </a:solidFill>
                </a:rPr>
                <a:t> </a:t>
              </a:r>
              <a:r>
                <a:rPr lang="pl-PL" dirty="0" err="1">
                  <a:solidFill>
                    <a:srgbClr val="00B050"/>
                  </a:solidFill>
                </a:rPr>
                <a:t>way</a:t>
              </a:r>
              <a:endParaRPr lang="pl-PL" dirty="0">
                <a:solidFill>
                  <a:srgbClr val="00B050"/>
                </a:solidFill>
              </a:endParaRPr>
            </a:p>
          </p:txBody>
        </p:sp>
        <p:pic>
          <p:nvPicPr>
            <p:cNvPr id="123" name="Obraz 1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For small $N$ use MOP or ISS&#10;&#10; \end{document}&#10;" title="IguanaTex Bitmap Display">
              <a:extLst>
                <a:ext uri="{FF2B5EF4-FFF2-40B4-BE49-F238E27FC236}">
                  <a16:creationId xmlns:a16="http://schemas.microsoft.com/office/drawing/2014/main" id="{5ADE38B4-A330-D1C7-B461-DCAF466AB65F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121" y="4219676"/>
              <a:ext cx="3188894" cy="1934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Obraz 13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For large $N$ use ISS + tensor networks&#10;&#10; \end{document}&#10;" title="IguanaTex Bitmap Display">
              <a:extLst>
                <a:ext uri="{FF2B5EF4-FFF2-40B4-BE49-F238E27FC236}">
                  <a16:creationId xmlns:a16="http://schemas.microsoft.com/office/drawing/2014/main" id="{ACD053AF-0E2D-FFF7-5A3F-7C5D600637D2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7" y="4770256"/>
              <a:ext cx="3928016" cy="22505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8" name="pole tekstowe 127">
              <a:extLst>
                <a:ext uri="{FF2B5EF4-FFF2-40B4-BE49-F238E27FC236}">
                  <a16:creationId xmlns:a16="http://schemas.microsoft.com/office/drawing/2014/main" id="{61C53D15-3EAE-7FD3-D24F-19DD660123F9}"/>
                </a:ext>
              </a:extLst>
            </p:cNvPr>
            <p:cNvSpPr txBox="1"/>
            <p:nvPr/>
          </p:nvSpPr>
          <p:spPr>
            <a:xfrm>
              <a:off x="4644339" y="5878600"/>
              <a:ext cx="41321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S. </a:t>
              </a:r>
              <a:r>
                <a:rPr lang="pl-PL" sz="12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Kurdzialek</a:t>
              </a:r>
              <a:r>
                <a: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P. Dulian, J. </a:t>
              </a:r>
              <a:r>
                <a:rPr lang="pl-PL" sz="12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Majsak</a:t>
              </a:r>
              <a:r>
                <a: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S. </a:t>
              </a:r>
              <a:r>
                <a:rPr lang="pl-PL" sz="1200" dirty="0" err="1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Chakrabotry</a:t>
              </a:r>
              <a:r>
                <a: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, RDD</a:t>
              </a:r>
              <a:br>
                <a:rPr lang="pl-PL" sz="1200" dirty="0">
                  <a:solidFill>
                    <a:prstClr val="black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arxiv:2403.04854 [</a:t>
              </a:r>
              <a:r>
                <a:rPr kumimoji="0" lang="pl-P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Adaptive</a:t>
              </a: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 </a:t>
              </a:r>
              <a:r>
                <a:rPr kumimoji="0" lang="pl-PL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schemes</a:t>
              </a: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130" name="pole tekstowe 129">
              <a:extLst>
                <a:ext uri="{FF2B5EF4-FFF2-40B4-BE49-F238E27FC236}">
                  <a16:creationId xmlns:a16="http://schemas.microsoft.com/office/drawing/2014/main" id="{818BD1A9-F510-0A07-BB72-9D5D5A904466}"/>
                </a:ext>
              </a:extLst>
            </p:cNvPr>
            <p:cNvSpPr txBox="1"/>
            <p:nvPr/>
          </p:nvSpPr>
          <p:spPr>
            <a:xfrm>
              <a:off x="4634147" y="5371852"/>
              <a:ext cx="40228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200" dirty="0" err="1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K.Chabuda</a:t>
              </a:r>
              <a: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J. Dziarmaga, T. </a:t>
              </a:r>
              <a:r>
                <a:rPr lang="pl-PL" sz="1200" dirty="0" err="1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Osborne</a:t>
              </a:r>
              <a: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, RDD,</a:t>
              </a:r>
              <a:b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</a:br>
              <a: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Nat. </a:t>
              </a:r>
              <a:r>
                <a:rPr lang="pl-PL" sz="1200" dirty="0" err="1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Commun</a:t>
              </a:r>
              <a: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 11, 250 (2020) [</a:t>
              </a:r>
              <a:r>
                <a:rPr lang="pl-PL" sz="1200" b="1" dirty="0" err="1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Parallel</a:t>
              </a:r>
              <a:r>
                <a:rPr lang="pl-PL" sz="1200" b="1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 </a:t>
              </a:r>
              <a:r>
                <a:rPr lang="pl-PL" sz="1200" b="1" dirty="0" err="1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schemes</a:t>
              </a:r>
              <a:r>
                <a:rPr lang="pl-PL" sz="1200" dirty="0">
                  <a:latin typeface="Times New Roman" pitchFamily="18" charset="0"/>
                  <a:ea typeface="Microsoft Himalaya" pitchFamily="2" charset="0"/>
                  <a:cs typeface="Times New Roman" pitchFamily="18" charset="0"/>
                </a:rPr>
                <a:t>]</a:t>
              </a:r>
            </a:p>
          </p:txBody>
        </p:sp>
      </p:grpSp>
      <p:sp>
        <p:nvSpPr>
          <p:cNvPr id="152" name="Schemat blokowy: proces alternatywny 151">
            <a:extLst>
              <a:ext uri="{FF2B5EF4-FFF2-40B4-BE49-F238E27FC236}">
                <a16:creationId xmlns:a16="http://schemas.microsoft.com/office/drawing/2014/main" id="{BBFBBA99-94F9-8173-631A-055E15D7F920}"/>
              </a:ext>
            </a:extLst>
          </p:cNvPr>
          <p:cNvSpPr/>
          <p:nvPr/>
        </p:nvSpPr>
        <p:spPr>
          <a:xfrm>
            <a:off x="194624" y="3904952"/>
            <a:ext cx="4229514" cy="26924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50" name="Schemat blokowy: proces alternatywny 149">
            <a:extLst>
              <a:ext uri="{FF2B5EF4-FFF2-40B4-BE49-F238E27FC236}">
                <a16:creationId xmlns:a16="http://schemas.microsoft.com/office/drawing/2014/main" id="{E3FC3F5D-4475-0614-FFD5-1602B2E0FBE4}"/>
              </a:ext>
            </a:extLst>
          </p:cNvPr>
          <p:cNvSpPr/>
          <p:nvPr/>
        </p:nvSpPr>
        <p:spPr>
          <a:xfrm>
            <a:off x="240217" y="683531"/>
            <a:ext cx="8602092" cy="2276622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9" name="Tytuł 2"/>
          <p:cNvSpPr txBox="1">
            <a:spLocks/>
          </p:cNvSpPr>
          <p:nvPr/>
        </p:nvSpPr>
        <p:spPr>
          <a:xfrm>
            <a:off x="520764" y="-178187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4B02A62C-88A3-6A1D-56A9-0998C8198FBF}"/>
              </a:ext>
            </a:extLst>
          </p:cNvPr>
          <p:cNvGrpSpPr/>
          <p:nvPr/>
        </p:nvGrpSpPr>
        <p:grpSpPr>
          <a:xfrm>
            <a:off x="1397599" y="1052057"/>
            <a:ext cx="3312602" cy="1252958"/>
            <a:chOff x="2197899" y="1270401"/>
            <a:chExt cx="3312602" cy="1252958"/>
          </a:xfrm>
        </p:grpSpPr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0AFDEDEA-3986-5320-923D-487C65A86A6A}"/>
                </a:ext>
              </a:extLst>
            </p:cNvPr>
            <p:cNvCxnSpPr/>
            <p:nvPr/>
          </p:nvCxnSpPr>
          <p:spPr>
            <a:xfrm>
              <a:off x="4900274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9D26B05C-D083-78B4-6F77-995E3D2D7C7A}"/>
                </a:ext>
              </a:extLst>
            </p:cNvPr>
            <p:cNvCxnSpPr/>
            <p:nvPr/>
          </p:nvCxnSpPr>
          <p:spPr>
            <a:xfrm>
              <a:off x="490027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374A3C47-48A4-297E-7DC3-884EB606898C}"/>
                </a:ext>
              </a:extLst>
            </p:cNvPr>
            <p:cNvCxnSpPr/>
            <p:nvPr/>
          </p:nvCxnSpPr>
          <p:spPr>
            <a:xfrm>
              <a:off x="3426206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672BEE7C-4619-7859-0CEE-F6785FF7CCB2}"/>
                </a:ext>
              </a:extLst>
            </p:cNvPr>
            <p:cNvCxnSpPr/>
            <p:nvPr/>
          </p:nvCxnSpPr>
          <p:spPr>
            <a:xfrm>
              <a:off x="3426206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02F4FDC3-3B76-926F-4E45-C2E60D8D2EB8}"/>
                </a:ext>
              </a:extLst>
            </p:cNvPr>
            <p:cNvCxnSpPr/>
            <p:nvPr/>
          </p:nvCxnSpPr>
          <p:spPr>
            <a:xfrm>
              <a:off x="4163240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DADCAD21-58E8-606A-3452-708CC8DA388F}"/>
                </a:ext>
              </a:extLst>
            </p:cNvPr>
            <p:cNvCxnSpPr/>
            <p:nvPr/>
          </p:nvCxnSpPr>
          <p:spPr>
            <a:xfrm>
              <a:off x="3057689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D035900A-1F1E-170D-3140-92E0CD13923A}"/>
                </a:ext>
              </a:extLst>
            </p:cNvPr>
            <p:cNvSpPr/>
            <p:nvPr/>
          </p:nvSpPr>
          <p:spPr>
            <a:xfrm>
              <a:off x="3205095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DE9D8C5E-6D3B-A5F1-8601-19113ADAC13C}"/>
                </a:ext>
              </a:extLst>
            </p:cNvPr>
            <p:cNvCxnSpPr/>
            <p:nvPr/>
          </p:nvCxnSpPr>
          <p:spPr>
            <a:xfrm>
              <a:off x="254176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81608E6A-12F9-ED0B-497E-D4F9BD0E8B00}"/>
                </a:ext>
              </a:extLst>
            </p:cNvPr>
            <p:cNvCxnSpPr/>
            <p:nvPr/>
          </p:nvCxnSpPr>
          <p:spPr>
            <a:xfrm>
              <a:off x="3757871" y="1970584"/>
              <a:ext cx="25796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38" name="Obraz 37" descr="TP_tmp.emf">
              <a:extLst>
                <a:ext uri="{FF2B5EF4-FFF2-40B4-BE49-F238E27FC236}">
                  <a16:creationId xmlns:a16="http://schemas.microsoft.com/office/drawing/2014/main" id="{6ACFEC06-49E3-BD41-6688-6144A01817E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794722" y="1786325"/>
              <a:ext cx="152493" cy="1352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F832C7B4-4E06-AACD-F562-5629867ACDB4}"/>
                </a:ext>
              </a:extLst>
            </p:cNvPr>
            <p:cNvCxnSpPr/>
            <p:nvPr/>
          </p:nvCxnSpPr>
          <p:spPr>
            <a:xfrm>
              <a:off x="4568608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41" name="Picture 3 1">
              <a:extLst>
                <a:ext uri="{FF2B5EF4-FFF2-40B4-BE49-F238E27FC236}">
                  <a16:creationId xmlns:a16="http://schemas.microsoft.com/office/drawing/2014/main" id="{C6B1E382-E0EC-60E0-77A4-C33B22A49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431210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Obraz 43" descr="TP_tmp.emf">
              <a:extLst>
                <a:ext uri="{FF2B5EF4-FFF2-40B4-BE49-F238E27FC236}">
                  <a16:creationId xmlns:a16="http://schemas.microsoft.com/office/drawing/2014/main" id="{1686CFA2-ED68-16F5-4296-C5254514183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2197899" y="1793038"/>
              <a:ext cx="270163" cy="21218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2" name="Grupa 101">
              <a:extLst>
                <a:ext uri="{FF2B5EF4-FFF2-40B4-BE49-F238E27FC236}">
                  <a16:creationId xmlns:a16="http://schemas.microsoft.com/office/drawing/2014/main" id="{D885EC10-137E-D14C-8649-77A3A5990419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5309455" y="1834757"/>
              <a:ext cx="201046" cy="156606"/>
              <a:chOff x="7003644" y="2429922"/>
              <a:chExt cx="106878" cy="83253"/>
            </a:xfrm>
          </p:grpSpPr>
          <p:sp>
            <p:nvSpPr>
              <p:cNvPr id="100" name="Dowolny kształt: kształt 99">
                <a:extLst>
                  <a:ext uri="{FF2B5EF4-FFF2-40B4-BE49-F238E27FC236}">
                    <a16:creationId xmlns:a16="http://schemas.microsoft.com/office/drawing/2014/main" id="{6F6768A3-6B46-9DAC-F513-E8911C3D4C7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003644" y="2429922"/>
                <a:ext cx="59720" cy="83253"/>
              </a:xfrm>
              <a:custGeom>
                <a:avLst/>
                <a:gdLst>
                  <a:gd name="connsiteX0" fmla="*/ 456 w 59720"/>
                  <a:gd name="connsiteY0" fmla="*/ 77876 h 83253"/>
                  <a:gd name="connsiteX1" fmla="*/ 77 w 59720"/>
                  <a:gd name="connsiteY1" fmla="*/ 79900 h 83253"/>
                  <a:gd name="connsiteX2" fmla="*/ 3619 w 59720"/>
                  <a:gd name="connsiteY2" fmla="*/ 83317 h 83253"/>
                  <a:gd name="connsiteX3" fmla="*/ 8048 w 59720"/>
                  <a:gd name="connsiteY3" fmla="*/ 80660 h 83253"/>
                  <a:gd name="connsiteX4" fmla="*/ 16145 w 59720"/>
                  <a:gd name="connsiteY4" fmla="*/ 48902 h 83253"/>
                  <a:gd name="connsiteX5" fmla="*/ 28671 w 59720"/>
                  <a:gd name="connsiteY5" fmla="*/ 57379 h 83253"/>
                  <a:gd name="connsiteX6" fmla="*/ 59797 w 59720"/>
                  <a:gd name="connsiteY6" fmla="*/ 20686 h 83253"/>
                  <a:gd name="connsiteX7" fmla="*/ 42210 w 59720"/>
                  <a:gd name="connsiteY7" fmla="*/ 63 h 83253"/>
                  <a:gd name="connsiteX8" fmla="*/ 12856 w 59720"/>
                  <a:gd name="connsiteY8" fmla="*/ 28151 h 83253"/>
                  <a:gd name="connsiteX9" fmla="*/ 456 w 59720"/>
                  <a:gd name="connsiteY9" fmla="*/ 77876 h 83253"/>
                  <a:gd name="connsiteX10" fmla="*/ 28545 w 59720"/>
                  <a:gd name="connsiteY10" fmla="*/ 54595 h 83253"/>
                  <a:gd name="connsiteX11" fmla="*/ 17664 w 59720"/>
                  <a:gd name="connsiteY11" fmla="*/ 43335 h 83253"/>
                  <a:gd name="connsiteX12" fmla="*/ 18676 w 59720"/>
                  <a:gd name="connsiteY12" fmla="*/ 38653 h 83253"/>
                  <a:gd name="connsiteX13" fmla="*/ 26268 w 59720"/>
                  <a:gd name="connsiteY13" fmla="*/ 14866 h 83253"/>
                  <a:gd name="connsiteX14" fmla="*/ 41957 w 59720"/>
                  <a:gd name="connsiteY14" fmla="*/ 2846 h 83253"/>
                  <a:gd name="connsiteX15" fmla="*/ 50687 w 59720"/>
                  <a:gd name="connsiteY15" fmla="*/ 15246 h 83253"/>
                  <a:gd name="connsiteX16" fmla="*/ 43601 w 59720"/>
                  <a:gd name="connsiteY16" fmla="*/ 42575 h 83253"/>
                  <a:gd name="connsiteX17" fmla="*/ 28545 w 59720"/>
                  <a:gd name="connsiteY17" fmla="*/ 54595 h 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720" h="83253">
                    <a:moveTo>
                      <a:pt x="456" y="77876"/>
                    </a:moveTo>
                    <a:cubicBezTo>
                      <a:pt x="77" y="79394"/>
                      <a:pt x="77" y="79647"/>
                      <a:pt x="77" y="79900"/>
                    </a:cubicBezTo>
                    <a:cubicBezTo>
                      <a:pt x="77" y="81798"/>
                      <a:pt x="1468" y="83317"/>
                      <a:pt x="3619" y="83317"/>
                    </a:cubicBezTo>
                    <a:cubicBezTo>
                      <a:pt x="6276" y="83317"/>
                      <a:pt x="7795" y="81039"/>
                      <a:pt x="8048" y="80660"/>
                    </a:cubicBezTo>
                    <a:cubicBezTo>
                      <a:pt x="8680" y="79521"/>
                      <a:pt x="12729" y="62566"/>
                      <a:pt x="16145" y="48902"/>
                    </a:cubicBezTo>
                    <a:cubicBezTo>
                      <a:pt x="18676" y="53963"/>
                      <a:pt x="22725" y="57379"/>
                      <a:pt x="28671" y="57379"/>
                    </a:cubicBezTo>
                    <a:cubicBezTo>
                      <a:pt x="43475" y="57379"/>
                      <a:pt x="59797" y="39539"/>
                      <a:pt x="59797" y="20686"/>
                    </a:cubicBezTo>
                    <a:cubicBezTo>
                      <a:pt x="59797" y="7275"/>
                      <a:pt x="51446" y="63"/>
                      <a:pt x="42210" y="63"/>
                    </a:cubicBezTo>
                    <a:cubicBezTo>
                      <a:pt x="29937" y="63"/>
                      <a:pt x="16652" y="12715"/>
                      <a:pt x="12856" y="28151"/>
                    </a:cubicBezTo>
                    <a:lnTo>
                      <a:pt x="456" y="77876"/>
                    </a:lnTo>
                    <a:close/>
                    <a:moveTo>
                      <a:pt x="28545" y="54595"/>
                    </a:moveTo>
                    <a:cubicBezTo>
                      <a:pt x="19688" y="54595"/>
                      <a:pt x="17664" y="44473"/>
                      <a:pt x="17664" y="43335"/>
                    </a:cubicBezTo>
                    <a:cubicBezTo>
                      <a:pt x="17664" y="42828"/>
                      <a:pt x="18296" y="40298"/>
                      <a:pt x="18676" y="38653"/>
                    </a:cubicBezTo>
                    <a:cubicBezTo>
                      <a:pt x="22219" y="24482"/>
                      <a:pt x="23484" y="19927"/>
                      <a:pt x="26268" y="14866"/>
                    </a:cubicBezTo>
                    <a:cubicBezTo>
                      <a:pt x="31708" y="5630"/>
                      <a:pt x="38034" y="2846"/>
                      <a:pt x="41957" y="2846"/>
                    </a:cubicBezTo>
                    <a:cubicBezTo>
                      <a:pt x="46638" y="2846"/>
                      <a:pt x="50687" y="6516"/>
                      <a:pt x="50687" y="15246"/>
                    </a:cubicBezTo>
                    <a:cubicBezTo>
                      <a:pt x="50687" y="22205"/>
                      <a:pt x="47018" y="36376"/>
                      <a:pt x="43601" y="42575"/>
                    </a:cubicBezTo>
                    <a:cubicBezTo>
                      <a:pt x="39426" y="50546"/>
                      <a:pt x="33353" y="54595"/>
                      <a:pt x="28545" y="545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1" name="Dowolny kształt: kształt 100">
                <a:extLst>
                  <a:ext uri="{FF2B5EF4-FFF2-40B4-BE49-F238E27FC236}">
                    <a16:creationId xmlns:a16="http://schemas.microsoft.com/office/drawing/2014/main" id="{95DE1F42-42DF-19E6-F8A1-855E14EADDD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070844" y="2442473"/>
                <a:ext cx="39678" cy="63237"/>
              </a:xfrm>
              <a:custGeom>
                <a:avLst/>
                <a:gdLst>
                  <a:gd name="connsiteX0" fmla="*/ 39760 w 39678"/>
                  <a:gd name="connsiteY0" fmla="*/ 19283 h 63237"/>
                  <a:gd name="connsiteX1" fmla="*/ 27538 w 39678"/>
                  <a:gd name="connsiteY1" fmla="*/ 64 h 63237"/>
                  <a:gd name="connsiteX2" fmla="*/ 82 w 39678"/>
                  <a:gd name="connsiteY2" fmla="*/ 44082 h 63237"/>
                  <a:gd name="connsiteX3" fmla="*/ 12304 w 39678"/>
                  <a:gd name="connsiteY3" fmla="*/ 63302 h 63237"/>
                  <a:gd name="connsiteX4" fmla="*/ 39760 w 39678"/>
                  <a:gd name="connsiteY4" fmla="*/ 19283 h 63237"/>
                  <a:gd name="connsiteX5" fmla="*/ 10090 w 39678"/>
                  <a:gd name="connsiteY5" fmla="*/ 30089 h 63237"/>
                  <a:gd name="connsiteX6" fmla="*/ 27449 w 39678"/>
                  <a:gd name="connsiteY6" fmla="*/ 2544 h 63237"/>
                  <a:gd name="connsiteX7" fmla="*/ 33118 w 39678"/>
                  <a:gd name="connsiteY7" fmla="*/ 14058 h 63237"/>
                  <a:gd name="connsiteX8" fmla="*/ 30549 w 39678"/>
                  <a:gd name="connsiteY8" fmla="*/ 30089 h 63237"/>
                  <a:gd name="connsiteX9" fmla="*/ 10090 w 39678"/>
                  <a:gd name="connsiteY9" fmla="*/ 30089 h 63237"/>
                  <a:gd name="connsiteX10" fmla="*/ 29752 w 39678"/>
                  <a:gd name="connsiteY10" fmla="*/ 33277 h 63237"/>
                  <a:gd name="connsiteX11" fmla="*/ 22578 w 39678"/>
                  <a:gd name="connsiteY11" fmla="*/ 52054 h 63237"/>
                  <a:gd name="connsiteX12" fmla="*/ 12393 w 39678"/>
                  <a:gd name="connsiteY12" fmla="*/ 60822 h 63237"/>
                  <a:gd name="connsiteX13" fmla="*/ 6724 w 39678"/>
                  <a:gd name="connsiteY13" fmla="*/ 49308 h 63237"/>
                  <a:gd name="connsiteX14" fmla="*/ 9293 w 39678"/>
                  <a:gd name="connsiteY14" fmla="*/ 33277 h 63237"/>
                  <a:gd name="connsiteX15" fmla="*/ 29752 w 39678"/>
                  <a:gd name="connsiteY15" fmla="*/ 33277 h 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678" h="63237">
                    <a:moveTo>
                      <a:pt x="39760" y="19283"/>
                    </a:moveTo>
                    <a:cubicBezTo>
                      <a:pt x="39760" y="9984"/>
                      <a:pt x="36218" y="64"/>
                      <a:pt x="27538" y="64"/>
                    </a:cubicBezTo>
                    <a:cubicBezTo>
                      <a:pt x="14253" y="64"/>
                      <a:pt x="82" y="23800"/>
                      <a:pt x="82" y="44082"/>
                    </a:cubicBezTo>
                    <a:cubicBezTo>
                      <a:pt x="82" y="54622"/>
                      <a:pt x="4156" y="63302"/>
                      <a:pt x="12304" y="63302"/>
                    </a:cubicBezTo>
                    <a:cubicBezTo>
                      <a:pt x="25767" y="63302"/>
                      <a:pt x="39760" y="39123"/>
                      <a:pt x="39760" y="19283"/>
                    </a:cubicBezTo>
                    <a:close/>
                    <a:moveTo>
                      <a:pt x="10090" y="30089"/>
                    </a:moveTo>
                    <a:cubicBezTo>
                      <a:pt x="14607" y="10958"/>
                      <a:pt x="22224" y="2544"/>
                      <a:pt x="27449" y="2544"/>
                    </a:cubicBezTo>
                    <a:cubicBezTo>
                      <a:pt x="33118" y="2544"/>
                      <a:pt x="33118" y="12375"/>
                      <a:pt x="33118" y="14058"/>
                    </a:cubicBezTo>
                    <a:cubicBezTo>
                      <a:pt x="33118" y="17512"/>
                      <a:pt x="32409" y="22649"/>
                      <a:pt x="30549" y="30089"/>
                    </a:cubicBezTo>
                    <a:lnTo>
                      <a:pt x="10090" y="30089"/>
                    </a:lnTo>
                    <a:close/>
                    <a:moveTo>
                      <a:pt x="29752" y="33277"/>
                    </a:moveTo>
                    <a:cubicBezTo>
                      <a:pt x="27272" y="42931"/>
                      <a:pt x="25235" y="47714"/>
                      <a:pt x="22578" y="52054"/>
                    </a:cubicBezTo>
                    <a:cubicBezTo>
                      <a:pt x="19833" y="56659"/>
                      <a:pt x="16290" y="60822"/>
                      <a:pt x="12393" y="60822"/>
                    </a:cubicBezTo>
                    <a:cubicBezTo>
                      <a:pt x="7522" y="60822"/>
                      <a:pt x="6724" y="54091"/>
                      <a:pt x="6724" y="49308"/>
                    </a:cubicBezTo>
                    <a:cubicBezTo>
                      <a:pt x="6724" y="43463"/>
                      <a:pt x="8407" y="36554"/>
                      <a:pt x="9293" y="33277"/>
                    </a:cubicBezTo>
                    <a:lnTo>
                      <a:pt x="29752" y="332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pic>
          <p:nvPicPr>
            <p:cNvPr id="48" name="Obraz 47" descr="TP_tmp.emf">
              <a:extLst>
                <a:ext uri="{FF2B5EF4-FFF2-40B4-BE49-F238E27FC236}">
                  <a16:creationId xmlns:a16="http://schemas.microsoft.com/office/drawing/2014/main" id="{D6C234EF-37B3-ED56-7C1A-833C1CD7815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3286451" y="1823176"/>
              <a:ext cx="137740" cy="153350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2EB33F13-4E90-6407-F06F-E36322006DB4}"/>
                </a:ext>
              </a:extLst>
            </p:cNvPr>
            <p:cNvCxnSpPr/>
            <p:nvPr/>
          </p:nvCxnSpPr>
          <p:spPr>
            <a:xfrm>
              <a:off x="2615468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E27885CA-0BA6-BFB6-7D8E-136F9ABD9E2F}"/>
                </a:ext>
              </a:extLst>
            </p:cNvPr>
            <p:cNvSpPr/>
            <p:nvPr/>
          </p:nvSpPr>
          <p:spPr>
            <a:xfrm>
              <a:off x="4716016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582E9661-C916-AD62-5AAD-0DC07892470B}"/>
                </a:ext>
              </a:extLst>
            </p:cNvPr>
            <p:cNvCxnSpPr/>
            <p:nvPr/>
          </p:nvCxnSpPr>
          <p:spPr>
            <a:xfrm>
              <a:off x="4163240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05DFC1E8-6058-0890-D8A0-B010372AB0D4}"/>
                </a:ext>
              </a:extLst>
            </p:cNvPr>
            <p:cNvCxnSpPr/>
            <p:nvPr/>
          </p:nvCxnSpPr>
          <p:spPr>
            <a:xfrm>
              <a:off x="2873430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1F92AEDE-0EAF-FC67-17AB-18CF144CD90C}"/>
                </a:ext>
              </a:extLst>
            </p:cNvPr>
            <p:cNvCxnSpPr/>
            <p:nvPr/>
          </p:nvCxnSpPr>
          <p:spPr>
            <a:xfrm>
              <a:off x="4421202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8" name="Obraz 67" descr="TP_tmp.emf">
              <a:extLst>
                <a:ext uri="{FF2B5EF4-FFF2-40B4-BE49-F238E27FC236}">
                  <a16:creationId xmlns:a16="http://schemas.microsoft.com/office/drawing/2014/main" id="{9ABA2E68-9EBA-CF84-E792-F689D892883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4803603" y="1823176"/>
              <a:ext cx="198978" cy="15313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9" name="Picture 3 2">
              <a:extLst>
                <a:ext uri="{FF2B5EF4-FFF2-40B4-BE49-F238E27FC236}">
                  <a16:creationId xmlns:a16="http://schemas.microsoft.com/office/drawing/2014/main" id="{11121BE4-93E0-A0A4-77B9-E896B75DB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121384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007DABD4-5DDD-C661-57EF-A17E74DFF4DC}"/>
                </a:ext>
              </a:extLst>
            </p:cNvPr>
            <p:cNvSpPr/>
            <p:nvPr/>
          </p:nvSpPr>
          <p:spPr>
            <a:xfrm>
              <a:off x="2724820" y="1346306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7" name="Grupa 8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0153208D-DFB1-DDC9-086B-F1E0F4818170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2769455" y="1415657"/>
              <a:ext cx="255500" cy="217979"/>
              <a:chOff x="5418170" y="2660257"/>
              <a:chExt cx="255500" cy="217979"/>
            </a:xfrm>
          </p:grpSpPr>
          <p:sp>
            <p:nvSpPr>
              <p:cNvPr id="85" name="Dowolny kształt: kształt 84">
                <a:extLst>
                  <a:ext uri="{FF2B5EF4-FFF2-40B4-BE49-F238E27FC236}">
                    <a16:creationId xmlns:a16="http://schemas.microsoft.com/office/drawing/2014/main" id="{461FE79B-A8B2-5F8A-D339-35EF8B8D0325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6" name="Dowolny kształt: kształt 85">
                <a:extLst>
                  <a:ext uri="{FF2B5EF4-FFF2-40B4-BE49-F238E27FC236}">
                    <a16:creationId xmlns:a16="http://schemas.microsoft.com/office/drawing/2014/main" id="{F5BEE226-9274-D9CC-5DC1-AB53E777C6D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7B43C64-F744-8208-2504-C6B51695FBE6}"/>
                </a:ext>
              </a:extLst>
            </p:cNvPr>
            <p:cNvSpPr/>
            <p:nvPr/>
          </p:nvSpPr>
          <p:spPr>
            <a:xfrm>
              <a:off x="4258698" y="1339430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3" name="Grupa 9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E58E48EF-AE74-D82A-8EB8-A2F4B24C3521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4303333" y="1408781"/>
              <a:ext cx="255500" cy="217979"/>
              <a:chOff x="5418170" y="2660257"/>
              <a:chExt cx="255500" cy="217979"/>
            </a:xfrm>
          </p:grpSpPr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DEBD398F-32F8-A9B3-0AC1-EB46A5968CF5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D660AFD8-C1B5-A67A-EC56-4CA22135C4A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pic>
        <p:nvPicPr>
          <p:cNvPr id="107" name="Obraz 10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{\theta}(\rho) = \sum_i K_{i}^{\boldsymbol{\theta}} &#10;\rho K_{i}^{\boldsymbol{\theta} \dagger}$$&#10; \end{document}&#10;" title="IguanaTex Bitmap Display">
            <a:extLst>
              <a:ext uri="{FF2B5EF4-FFF2-40B4-BE49-F238E27FC236}">
                <a16:creationId xmlns:a16="http://schemas.microsoft.com/office/drawing/2014/main" id="{BC2332C3-7FC9-E583-3F3F-0782C1142C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08" y="1380137"/>
            <a:ext cx="2281575" cy="548810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How to optimally estimate $\theta$ given $N$ uses of a channel?&#10;&#10; \end{document}&#10;" title="IguanaTex Bitmap Display">
            <a:extLst>
              <a:ext uri="{FF2B5EF4-FFF2-40B4-BE49-F238E27FC236}">
                <a16:creationId xmlns:a16="http://schemas.microsoft.com/office/drawing/2014/main" id="{19242173-877B-7A07-A5A7-984BDD9733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2" y="2544553"/>
            <a:ext cx="6568316" cy="257959"/>
          </a:xfrm>
          <a:prstGeom prst="rect">
            <a:avLst/>
          </a:prstGeom>
          <a:noFill/>
          <a:ln/>
          <a:effectLst/>
        </p:spPr>
      </p:pic>
      <p:cxnSp>
        <p:nvCxnSpPr>
          <p:cNvPr id="116" name="Łącznik prosty ze strzałką 115">
            <a:extLst>
              <a:ext uri="{FF2B5EF4-FFF2-40B4-BE49-F238E27FC236}">
                <a16:creationId xmlns:a16="http://schemas.microsoft.com/office/drawing/2014/main" id="{D945720E-8F06-01DA-CD91-115E290787B3}"/>
              </a:ext>
            </a:extLst>
          </p:cNvPr>
          <p:cNvCxnSpPr>
            <a:cxnSpLocks/>
          </p:cNvCxnSpPr>
          <p:nvPr/>
        </p:nvCxnSpPr>
        <p:spPr>
          <a:xfrm flipH="1">
            <a:off x="2175987" y="3076614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1655D090-3A95-833C-CC36-AAF6B72D23FA}"/>
              </a:ext>
            </a:extLst>
          </p:cNvPr>
          <p:cNvSpPr txBox="1"/>
          <p:nvPr/>
        </p:nvSpPr>
        <p:spPr>
          <a:xfrm rot="20593550">
            <a:off x="2317077" y="3017004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36" name="Obraz 1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Derive bounds based on MOP ideas&#10;&#10; \end{document}&#10;" title="IguanaTex Bitmap Display">
            <a:extLst>
              <a:ext uri="{FF2B5EF4-FFF2-40B4-BE49-F238E27FC236}">
                <a16:creationId xmlns:a16="http://schemas.microsoft.com/office/drawing/2014/main" id="{3D4AFCBD-9B83-AA23-B2D3-12A690908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" y="4136017"/>
            <a:ext cx="3840847" cy="191041"/>
          </a:xfrm>
          <a:prstGeom prst="rect">
            <a:avLst/>
          </a:prstGeom>
          <a:noFill/>
          <a:ln/>
          <a:effectLst/>
        </p:spPr>
      </p:pic>
      <p:sp>
        <p:nvSpPr>
          <p:cNvPr id="138" name="pole tekstowe 137">
            <a:extLst>
              <a:ext uri="{FF2B5EF4-FFF2-40B4-BE49-F238E27FC236}">
                <a16:creationId xmlns:a16="http://schemas.microsoft.com/office/drawing/2014/main" id="{0E4E62C9-9042-86EF-3CD8-D49BF7447993}"/>
              </a:ext>
            </a:extLst>
          </p:cNvPr>
          <p:cNvSpPr txBox="1"/>
          <p:nvPr/>
        </p:nvSpPr>
        <p:spPr>
          <a:xfrm>
            <a:off x="194624" y="5392238"/>
            <a:ext cx="4255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 </a:t>
            </a:r>
            <a:b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PRL 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131, 090801 (2023)  [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 channel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estimation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bounds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</a:p>
        </p:txBody>
      </p:sp>
      <p:pic>
        <p:nvPicPr>
          <p:cNvPr id="155" name="Obraz 15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noindent&#10;\begin{center}&#10;Simple iff algebraic conditions for the \\ possibility of the Heisenberg scaling&#10;\end{center}&#10; \end{document}&#10;" title="IguanaTex Bitmap Display">
            <a:extLst>
              <a:ext uri="{FF2B5EF4-FFF2-40B4-BE49-F238E27FC236}">
                <a16:creationId xmlns:a16="http://schemas.microsoft.com/office/drawing/2014/main" id="{4B26E8AB-A329-9F4D-E22F-5FA737123DC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6" y="4612919"/>
            <a:ext cx="3543653" cy="493458"/>
          </a:xfrm>
          <a:prstGeom prst="rect">
            <a:avLst/>
          </a:prstGeom>
          <a:noFill/>
          <a:ln/>
          <a:effectLst/>
        </p:spPr>
      </p:pic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D01670CB-0562-1BCF-6250-C577CB05051E}"/>
              </a:ext>
            </a:extLst>
          </p:cNvPr>
          <p:cNvSpPr txBox="1"/>
          <p:nvPr/>
        </p:nvSpPr>
        <p:spPr>
          <a:xfrm>
            <a:off x="192738" y="5878600"/>
            <a:ext cx="3846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2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A.Das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W. Górecki, RDD,  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arXiv:2404.03954 (2024) </a:t>
            </a:r>
          </a:p>
          <a:p>
            <a:pPr lvl="0"/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[Time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continuous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bounds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Markovian</a:t>
            </a:r>
            <a:r>
              <a:rPr lang="pl-PL" sz="1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200" b="1" dirty="0" err="1"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sz="1200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146" name="Grupa 145">
            <a:extLst>
              <a:ext uri="{FF2B5EF4-FFF2-40B4-BE49-F238E27FC236}">
                <a16:creationId xmlns:a16="http://schemas.microsoft.com/office/drawing/2014/main" id="{E839E490-B381-D55F-06CC-94D6C4D7D448}"/>
              </a:ext>
            </a:extLst>
          </p:cNvPr>
          <p:cNvGrpSpPr/>
          <p:nvPr/>
        </p:nvGrpSpPr>
        <p:grpSpPr>
          <a:xfrm>
            <a:off x="531724" y="70548"/>
            <a:ext cx="3137069" cy="1021807"/>
            <a:chOff x="107504" y="70548"/>
            <a:chExt cx="3561290" cy="1021807"/>
          </a:xfrm>
        </p:grpSpPr>
        <p:sp>
          <p:nvSpPr>
            <p:cNvPr id="147" name="Schemat blokowy: proces alternatywny 146">
              <a:extLst>
                <a:ext uri="{FF2B5EF4-FFF2-40B4-BE49-F238E27FC236}">
                  <a16:creationId xmlns:a16="http://schemas.microsoft.com/office/drawing/2014/main" id="{AC993EA3-7782-5B5C-463D-9D7A81A7043E}"/>
                </a:ext>
              </a:extLst>
            </p:cNvPr>
            <p:cNvSpPr/>
            <p:nvPr/>
          </p:nvSpPr>
          <p:spPr>
            <a:xfrm>
              <a:off x="107504" y="70548"/>
              <a:ext cx="3136162" cy="781094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err="1">
                  <a:solidFill>
                    <a:schemeClr val="tx1"/>
                  </a:solidFill>
                </a:rPr>
                <a:t>correlated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noise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models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r>
                <a:rPr lang="pl-PL" sz="1600" dirty="0" err="1">
                  <a:solidFill>
                    <a:schemeClr val="tx1"/>
                  </a:solidFill>
                </a:rPr>
                <a:t>results</a:t>
              </a:r>
              <a:r>
                <a:rPr lang="pl-PL" sz="1600" dirty="0">
                  <a:solidFill>
                    <a:schemeClr val="tx1"/>
                  </a:solidFill>
                </a:rPr>
                <a:t> coming </a:t>
              </a:r>
              <a:r>
                <a:rPr lang="pl-PL" sz="1600" dirty="0" err="1">
                  <a:solidFill>
                    <a:schemeClr val="tx1"/>
                  </a:solidFill>
                </a:rPr>
                <a:t>soon</a:t>
              </a:r>
              <a:r>
                <a:rPr lang="pl-PL" sz="16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5CAC4737-15B3-86BA-C79A-6640C985EECC}"/>
                </a:ext>
              </a:extLst>
            </p:cNvPr>
            <p:cNvSpPr/>
            <p:nvPr/>
          </p:nvSpPr>
          <p:spPr>
            <a:xfrm>
              <a:off x="2091921" y="905742"/>
              <a:ext cx="1576873" cy="186613"/>
            </a:xfrm>
            <a:custGeom>
              <a:avLst/>
              <a:gdLst>
                <a:gd name="connsiteX0" fmla="*/ 0 w 1576873"/>
                <a:gd name="connsiteY0" fmla="*/ 130629 h 186613"/>
                <a:gd name="connsiteX1" fmla="*/ 83975 w 1576873"/>
                <a:gd name="connsiteY1" fmla="*/ 121298 h 186613"/>
                <a:gd name="connsiteX2" fmla="*/ 186612 w 1576873"/>
                <a:gd name="connsiteY2" fmla="*/ 111968 h 186613"/>
                <a:gd name="connsiteX3" fmla="*/ 195943 w 1576873"/>
                <a:gd name="connsiteY3" fmla="*/ 83976 h 186613"/>
                <a:gd name="connsiteX4" fmla="*/ 307910 w 1576873"/>
                <a:gd name="connsiteY4" fmla="*/ 55984 h 186613"/>
                <a:gd name="connsiteX5" fmla="*/ 401216 w 1576873"/>
                <a:gd name="connsiteY5" fmla="*/ 55984 h 186613"/>
                <a:gd name="connsiteX6" fmla="*/ 429208 w 1576873"/>
                <a:gd name="connsiteY6" fmla="*/ 18662 h 186613"/>
                <a:gd name="connsiteX7" fmla="*/ 494522 w 1576873"/>
                <a:gd name="connsiteY7" fmla="*/ 74645 h 186613"/>
                <a:gd name="connsiteX8" fmla="*/ 541175 w 1576873"/>
                <a:gd name="connsiteY8" fmla="*/ 83976 h 186613"/>
                <a:gd name="connsiteX9" fmla="*/ 615820 w 1576873"/>
                <a:gd name="connsiteY9" fmla="*/ 74645 h 186613"/>
                <a:gd name="connsiteX10" fmla="*/ 671804 w 1576873"/>
                <a:gd name="connsiteY10" fmla="*/ 37323 h 186613"/>
                <a:gd name="connsiteX11" fmla="*/ 699796 w 1576873"/>
                <a:gd name="connsiteY11" fmla="*/ 55984 h 186613"/>
                <a:gd name="connsiteX12" fmla="*/ 774441 w 1576873"/>
                <a:gd name="connsiteY12" fmla="*/ 74645 h 186613"/>
                <a:gd name="connsiteX13" fmla="*/ 839755 w 1576873"/>
                <a:gd name="connsiteY13" fmla="*/ 65315 h 186613"/>
                <a:gd name="connsiteX14" fmla="*/ 867747 w 1576873"/>
                <a:gd name="connsiteY14" fmla="*/ 46653 h 186613"/>
                <a:gd name="connsiteX15" fmla="*/ 895739 w 1576873"/>
                <a:gd name="connsiteY15" fmla="*/ 37323 h 186613"/>
                <a:gd name="connsiteX16" fmla="*/ 979714 w 1576873"/>
                <a:gd name="connsiteY16" fmla="*/ 65315 h 186613"/>
                <a:gd name="connsiteX17" fmla="*/ 1054359 w 1576873"/>
                <a:gd name="connsiteY17" fmla="*/ 55984 h 186613"/>
                <a:gd name="connsiteX18" fmla="*/ 1119673 w 1576873"/>
                <a:gd name="connsiteY18" fmla="*/ 9331 h 186613"/>
                <a:gd name="connsiteX19" fmla="*/ 1147665 w 1576873"/>
                <a:gd name="connsiteY19" fmla="*/ 0 h 186613"/>
                <a:gd name="connsiteX20" fmla="*/ 1231641 w 1576873"/>
                <a:gd name="connsiteY20" fmla="*/ 74645 h 186613"/>
                <a:gd name="connsiteX21" fmla="*/ 1250302 w 1576873"/>
                <a:gd name="connsiteY21" fmla="*/ 102637 h 186613"/>
                <a:gd name="connsiteX22" fmla="*/ 1296955 w 1576873"/>
                <a:gd name="connsiteY22" fmla="*/ 83976 h 186613"/>
                <a:gd name="connsiteX23" fmla="*/ 1352939 w 1576873"/>
                <a:gd name="connsiteY23" fmla="*/ 37323 h 186613"/>
                <a:gd name="connsiteX24" fmla="*/ 1380930 w 1576873"/>
                <a:gd name="connsiteY24" fmla="*/ 55984 h 186613"/>
                <a:gd name="connsiteX25" fmla="*/ 1436914 w 1576873"/>
                <a:gd name="connsiteY25" fmla="*/ 65315 h 186613"/>
                <a:gd name="connsiteX26" fmla="*/ 1502228 w 1576873"/>
                <a:gd name="connsiteY26" fmla="*/ 111968 h 186613"/>
                <a:gd name="connsiteX27" fmla="*/ 1530220 w 1576873"/>
                <a:gd name="connsiteY27" fmla="*/ 93307 h 186613"/>
                <a:gd name="connsiteX28" fmla="*/ 1539551 w 1576873"/>
                <a:gd name="connsiteY28" fmla="*/ 130629 h 186613"/>
                <a:gd name="connsiteX29" fmla="*/ 1558212 w 1576873"/>
                <a:gd name="connsiteY29" fmla="*/ 158621 h 186613"/>
                <a:gd name="connsiteX30" fmla="*/ 1576873 w 1576873"/>
                <a:gd name="connsiteY30" fmla="*/ 167951 h 18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76873" h="186613">
                  <a:moveTo>
                    <a:pt x="0" y="130629"/>
                  </a:moveTo>
                  <a:cubicBezTo>
                    <a:pt x="103856" y="47545"/>
                    <a:pt x="-4464" y="109506"/>
                    <a:pt x="83975" y="121298"/>
                  </a:cubicBezTo>
                  <a:cubicBezTo>
                    <a:pt x="118027" y="125838"/>
                    <a:pt x="152400" y="115078"/>
                    <a:pt x="186612" y="111968"/>
                  </a:cubicBezTo>
                  <a:cubicBezTo>
                    <a:pt x="189722" y="102637"/>
                    <a:pt x="193241" y="93433"/>
                    <a:pt x="195943" y="83976"/>
                  </a:cubicBezTo>
                  <a:cubicBezTo>
                    <a:pt x="216065" y="13549"/>
                    <a:pt x="185911" y="44893"/>
                    <a:pt x="307910" y="55984"/>
                  </a:cubicBezTo>
                  <a:cubicBezTo>
                    <a:pt x="342382" y="67475"/>
                    <a:pt x="358329" y="77428"/>
                    <a:pt x="401216" y="55984"/>
                  </a:cubicBezTo>
                  <a:cubicBezTo>
                    <a:pt x="415125" y="49029"/>
                    <a:pt x="419877" y="31103"/>
                    <a:pt x="429208" y="18662"/>
                  </a:cubicBezTo>
                  <a:cubicBezTo>
                    <a:pt x="445850" y="35304"/>
                    <a:pt x="472979" y="65070"/>
                    <a:pt x="494522" y="74645"/>
                  </a:cubicBezTo>
                  <a:cubicBezTo>
                    <a:pt x="509014" y="81086"/>
                    <a:pt x="525624" y="80866"/>
                    <a:pt x="541175" y="83976"/>
                  </a:cubicBezTo>
                  <a:cubicBezTo>
                    <a:pt x="566057" y="80866"/>
                    <a:pt x="592206" y="83079"/>
                    <a:pt x="615820" y="74645"/>
                  </a:cubicBezTo>
                  <a:cubicBezTo>
                    <a:pt x="636941" y="67102"/>
                    <a:pt x="671804" y="37323"/>
                    <a:pt x="671804" y="37323"/>
                  </a:cubicBezTo>
                  <a:cubicBezTo>
                    <a:pt x="681135" y="43543"/>
                    <a:pt x="689257" y="52152"/>
                    <a:pt x="699796" y="55984"/>
                  </a:cubicBezTo>
                  <a:cubicBezTo>
                    <a:pt x="723899" y="64749"/>
                    <a:pt x="774441" y="74645"/>
                    <a:pt x="774441" y="74645"/>
                  </a:cubicBezTo>
                  <a:cubicBezTo>
                    <a:pt x="796212" y="71535"/>
                    <a:pt x="818690" y="71634"/>
                    <a:pt x="839755" y="65315"/>
                  </a:cubicBezTo>
                  <a:cubicBezTo>
                    <a:pt x="850496" y="62093"/>
                    <a:pt x="857717" y="51668"/>
                    <a:pt x="867747" y="46653"/>
                  </a:cubicBezTo>
                  <a:cubicBezTo>
                    <a:pt x="876544" y="42255"/>
                    <a:pt x="886408" y="40433"/>
                    <a:pt x="895739" y="37323"/>
                  </a:cubicBezTo>
                  <a:cubicBezTo>
                    <a:pt x="926093" y="52500"/>
                    <a:pt x="943540" y="65315"/>
                    <a:pt x="979714" y="65315"/>
                  </a:cubicBezTo>
                  <a:cubicBezTo>
                    <a:pt x="1004789" y="65315"/>
                    <a:pt x="1029477" y="59094"/>
                    <a:pt x="1054359" y="55984"/>
                  </a:cubicBezTo>
                  <a:cubicBezTo>
                    <a:pt x="1062816" y="49641"/>
                    <a:pt x="1106026" y="16155"/>
                    <a:pt x="1119673" y="9331"/>
                  </a:cubicBezTo>
                  <a:cubicBezTo>
                    <a:pt x="1128470" y="4932"/>
                    <a:pt x="1138334" y="3110"/>
                    <a:pt x="1147665" y="0"/>
                  </a:cubicBezTo>
                  <a:cubicBezTo>
                    <a:pt x="1175403" y="20804"/>
                    <a:pt x="1212427" y="45824"/>
                    <a:pt x="1231641" y="74645"/>
                  </a:cubicBezTo>
                  <a:lnTo>
                    <a:pt x="1250302" y="102637"/>
                  </a:lnTo>
                  <a:cubicBezTo>
                    <a:pt x="1265853" y="96417"/>
                    <a:pt x="1282314" y="92110"/>
                    <a:pt x="1296955" y="83976"/>
                  </a:cubicBezTo>
                  <a:cubicBezTo>
                    <a:pt x="1321904" y="70116"/>
                    <a:pt x="1334261" y="56000"/>
                    <a:pt x="1352939" y="37323"/>
                  </a:cubicBezTo>
                  <a:cubicBezTo>
                    <a:pt x="1362269" y="43543"/>
                    <a:pt x="1370292" y="52438"/>
                    <a:pt x="1380930" y="55984"/>
                  </a:cubicBezTo>
                  <a:cubicBezTo>
                    <a:pt x="1398878" y="61967"/>
                    <a:pt x="1420376" y="56127"/>
                    <a:pt x="1436914" y="65315"/>
                  </a:cubicBezTo>
                  <a:cubicBezTo>
                    <a:pt x="1563441" y="135607"/>
                    <a:pt x="1374911" y="80137"/>
                    <a:pt x="1502228" y="111968"/>
                  </a:cubicBezTo>
                  <a:cubicBezTo>
                    <a:pt x="1511559" y="105748"/>
                    <a:pt x="1520190" y="88292"/>
                    <a:pt x="1530220" y="93307"/>
                  </a:cubicBezTo>
                  <a:cubicBezTo>
                    <a:pt x="1541690" y="99042"/>
                    <a:pt x="1534499" y="118842"/>
                    <a:pt x="1539551" y="130629"/>
                  </a:cubicBezTo>
                  <a:cubicBezTo>
                    <a:pt x="1543968" y="140936"/>
                    <a:pt x="1553197" y="148591"/>
                    <a:pt x="1558212" y="158621"/>
                  </a:cubicBezTo>
                  <a:cubicBezTo>
                    <a:pt x="1572624" y="187446"/>
                    <a:pt x="1561107" y="199487"/>
                    <a:pt x="1576873" y="167951"/>
                  </a:cubicBezTo>
                </a:path>
              </a:pathLst>
            </a:cu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62" name="Grupa 161">
            <a:extLst>
              <a:ext uri="{FF2B5EF4-FFF2-40B4-BE49-F238E27FC236}">
                <a16:creationId xmlns:a16="http://schemas.microsoft.com/office/drawing/2014/main" id="{734F6CF7-B650-5C4C-09C9-CD3F1B4E0993}"/>
              </a:ext>
            </a:extLst>
          </p:cNvPr>
          <p:cNvGrpSpPr/>
          <p:nvPr/>
        </p:nvGrpSpPr>
        <p:grpSpPr>
          <a:xfrm>
            <a:off x="3122715" y="3364903"/>
            <a:ext cx="2762582" cy="781094"/>
            <a:chOff x="3122715" y="3364903"/>
            <a:chExt cx="2762582" cy="781094"/>
          </a:xfrm>
        </p:grpSpPr>
        <p:sp>
          <p:nvSpPr>
            <p:cNvPr id="160" name="Schemat blokowy: proces alternatywny 159">
              <a:extLst>
                <a:ext uri="{FF2B5EF4-FFF2-40B4-BE49-F238E27FC236}">
                  <a16:creationId xmlns:a16="http://schemas.microsoft.com/office/drawing/2014/main" id="{C6EFC66A-C82E-F6C9-9584-5A4BDE5D47A9}"/>
                </a:ext>
              </a:extLst>
            </p:cNvPr>
            <p:cNvSpPr/>
            <p:nvPr/>
          </p:nvSpPr>
          <p:spPr>
            <a:xfrm>
              <a:off x="3122715" y="3364903"/>
              <a:ext cx="2762582" cy="781094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157" name="pole tekstowe 156">
              <a:extLst>
                <a:ext uri="{FF2B5EF4-FFF2-40B4-BE49-F238E27FC236}">
                  <a16:creationId xmlns:a16="http://schemas.microsoft.com/office/drawing/2014/main" id="{7711D789-743C-A448-35E7-4464418C636F}"/>
                </a:ext>
              </a:extLst>
            </p:cNvPr>
            <p:cNvSpPr txBox="1"/>
            <p:nvPr/>
          </p:nvSpPr>
          <p:spPr>
            <a:xfrm>
              <a:off x="3196317" y="3488211"/>
              <a:ext cx="2497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 err="1"/>
                <a:t>Thank</a:t>
              </a:r>
              <a:r>
                <a:rPr lang="pl-PL" sz="3200" dirty="0"/>
                <a:t> </a:t>
              </a:r>
              <a:r>
                <a:rPr lang="pl-PL" sz="3200" dirty="0" err="1"/>
                <a:t>you</a:t>
              </a:r>
              <a:r>
                <a:rPr lang="pl-PL" sz="3200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18" grpId="0"/>
      <p:bldP spid="138" grpId="0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hemat blokowy: opóźnienie 13">
            <a:extLst>
              <a:ext uri="{FF2B5EF4-FFF2-40B4-BE49-F238E27FC236}">
                <a16:creationId xmlns:a16="http://schemas.microsoft.com/office/drawing/2014/main" id="{7790B336-3F98-D998-5BE1-8A521A503725}"/>
              </a:ext>
            </a:extLst>
          </p:cNvPr>
          <p:cNvSpPr/>
          <p:nvPr/>
        </p:nvSpPr>
        <p:spPr>
          <a:xfrm>
            <a:off x="6187998" y="1939360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7C41053E-8EA3-61DF-7008-0779026E22FD}"/>
              </a:ext>
            </a:extLst>
          </p:cNvPr>
          <p:cNvSpPr/>
          <p:nvPr/>
        </p:nvSpPr>
        <p:spPr>
          <a:xfrm>
            <a:off x="7384616" y="1939357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9BFDB2DD-5DD1-BBBD-2E15-BDA82A971478}"/>
              </a:ext>
            </a:extLst>
          </p:cNvPr>
          <p:cNvSpPr/>
          <p:nvPr/>
        </p:nvSpPr>
        <p:spPr>
          <a:xfrm>
            <a:off x="6232163" y="2023190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AE0C30B9-22FF-9153-77A8-C635B5A1F73D}"/>
              </a:ext>
            </a:extLst>
          </p:cNvPr>
          <p:cNvSpPr/>
          <p:nvPr/>
        </p:nvSpPr>
        <p:spPr>
          <a:xfrm>
            <a:off x="683568" y="213965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8" y="20484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Quantum </a:t>
            </a:r>
            <a:r>
              <a:rPr lang="pl-PL" dirty="0" err="1"/>
              <a:t>metrology</a:t>
            </a:r>
            <a:r>
              <a:rPr lang="pl-PL" dirty="0"/>
              <a:t> </a:t>
            </a:r>
            <a:br>
              <a:rPr lang="pl-PL" dirty="0"/>
            </a:br>
            <a:r>
              <a:rPr lang="pl-PL" sz="2700" dirty="0"/>
              <a:t>as a quantum channel </a:t>
            </a:r>
            <a:r>
              <a:rPr lang="pl-PL" sz="2700" dirty="0" err="1"/>
              <a:t>estimation</a:t>
            </a:r>
            <a:r>
              <a:rPr lang="pl-PL" sz="2700" dirty="0"/>
              <a:t> problem…</a:t>
            </a:r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F6DE9593-F778-45F2-51C5-7E3926AD9F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2265697"/>
            <a:ext cx="236789" cy="277043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3F56C0A3-E55D-4AB8-DF08-EDE3DDA49DD6}"/>
              </a:ext>
            </a:extLst>
          </p:cNvPr>
          <p:cNvCxnSpPr>
            <a:cxnSpLocks/>
          </p:cNvCxnSpPr>
          <p:nvPr/>
        </p:nvCxnSpPr>
        <p:spPr>
          <a:xfrm>
            <a:off x="1378842" y="2360145"/>
            <a:ext cx="6728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E046CB4-E262-C8E5-AD78-1C03D24C39C4}"/>
              </a:ext>
            </a:extLst>
          </p:cNvPr>
          <p:cNvCxnSpPr>
            <a:cxnSpLocks/>
          </p:cNvCxnSpPr>
          <p:nvPr/>
        </p:nvCxnSpPr>
        <p:spPr>
          <a:xfrm>
            <a:off x="3369277" y="2360145"/>
            <a:ext cx="6266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a 6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 title="IguanaTex Vector Display">
            <a:extLst>
              <a:ext uri="{FF2B5EF4-FFF2-40B4-BE49-F238E27FC236}">
                <a16:creationId xmlns:a16="http://schemas.microsoft.com/office/drawing/2014/main" id="{21759D62-8BEE-E532-EB10-988A8B753E6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40200" y="2108200"/>
            <a:ext cx="1829024" cy="420519"/>
            <a:chOff x="12034764" y="4805047"/>
            <a:chExt cx="1829024" cy="420519"/>
          </a:xfrm>
        </p:grpSpPr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A53CCBAE-B32A-F55D-40AD-D8B5E1FB74E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034764" y="4928259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3ADEDC7D-D7D9-42B4-ED05-694BC9A2475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236158" y="5041589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97636148-E45B-A001-8C26-DF683F8AFA8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560247" y="4958262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59221F35-21B6-C640-9220-25ED3F912F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948333" y="4818648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AD259EA0-EF73-9082-AEDE-07355D3205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215727" y="5041589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10B753A2-1C02-0E34-DC74-C0EABB49F00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451491" y="4805047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8F237766-202E-8564-76E0-C6D6E7A96A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571839" y="4928259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2991C99D-D812-EB71-910D-9E5B72B39C4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776506" y="4805047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3" name="Grupa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Vector Display">
            <a:extLst>
              <a:ext uri="{FF2B5EF4-FFF2-40B4-BE49-F238E27FC236}">
                <a16:creationId xmlns:a16="http://schemas.microsoft.com/office/drawing/2014/main" id="{8DDF9F6F-7FA8-FA75-6132-C9B1DD69195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362700" y="2133600"/>
            <a:ext cx="440323" cy="376719"/>
            <a:chOff x="9899821" y="4669122"/>
            <a:chExt cx="440323" cy="376719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E5BBB3F5-6FDD-C5B6-8FB9-6B8AAFBFFB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899821" y="4669122"/>
              <a:ext cx="312620" cy="306056"/>
            </a:xfrm>
            <a:custGeom>
              <a:avLst/>
              <a:gdLst>
                <a:gd name="connsiteX0" fmla="*/ 265552 w 312620"/>
                <a:gd name="connsiteY0" fmla="*/ 35169 h 306056"/>
                <a:gd name="connsiteX1" fmla="*/ 301712 w 312620"/>
                <a:gd name="connsiteY1" fmla="*/ 14015 h 306056"/>
                <a:gd name="connsiteX2" fmla="*/ 312697 w 312620"/>
                <a:gd name="connsiteY2" fmla="*/ 14015 h 306056"/>
                <a:gd name="connsiteX3" fmla="*/ 312697 w 312620"/>
                <a:gd name="connsiteY3" fmla="*/ 63 h 306056"/>
                <a:gd name="connsiteX4" fmla="*/ 77 w 312620"/>
                <a:gd name="connsiteY4" fmla="*/ 63 h 306056"/>
                <a:gd name="connsiteX5" fmla="*/ 77 w 312620"/>
                <a:gd name="connsiteY5" fmla="*/ 14015 h 306056"/>
                <a:gd name="connsiteX6" fmla="*/ 11062 w 312620"/>
                <a:gd name="connsiteY6" fmla="*/ 14015 h 306056"/>
                <a:gd name="connsiteX7" fmla="*/ 47222 w 312620"/>
                <a:gd name="connsiteY7" fmla="*/ 35169 h 306056"/>
                <a:gd name="connsiteX8" fmla="*/ 47222 w 312620"/>
                <a:gd name="connsiteY8" fmla="*/ 271013 h 306056"/>
                <a:gd name="connsiteX9" fmla="*/ 11062 w 312620"/>
                <a:gd name="connsiteY9" fmla="*/ 292167 h 306056"/>
                <a:gd name="connsiteX10" fmla="*/ 77 w 312620"/>
                <a:gd name="connsiteY10" fmla="*/ 292167 h 306056"/>
                <a:gd name="connsiteX11" fmla="*/ 77 w 312620"/>
                <a:gd name="connsiteY11" fmla="*/ 306119 h 306056"/>
                <a:gd name="connsiteX12" fmla="*/ 67361 w 312620"/>
                <a:gd name="connsiteY12" fmla="*/ 304769 h 306056"/>
                <a:gd name="connsiteX13" fmla="*/ 135103 w 312620"/>
                <a:gd name="connsiteY13" fmla="*/ 306119 h 306056"/>
                <a:gd name="connsiteX14" fmla="*/ 135103 w 312620"/>
                <a:gd name="connsiteY14" fmla="*/ 292167 h 306056"/>
                <a:gd name="connsiteX15" fmla="*/ 124118 w 312620"/>
                <a:gd name="connsiteY15" fmla="*/ 292167 h 306056"/>
                <a:gd name="connsiteX16" fmla="*/ 87958 w 312620"/>
                <a:gd name="connsiteY16" fmla="*/ 271013 h 306056"/>
                <a:gd name="connsiteX17" fmla="*/ 87958 w 312620"/>
                <a:gd name="connsiteY17" fmla="*/ 14015 h 306056"/>
                <a:gd name="connsiteX18" fmla="*/ 224816 w 312620"/>
                <a:gd name="connsiteY18" fmla="*/ 14015 h 306056"/>
                <a:gd name="connsiteX19" fmla="*/ 224816 w 312620"/>
                <a:gd name="connsiteY19" fmla="*/ 271013 h 306056"/>
                <a:gd name="connsiteX20" fmla="*/ 188656 w 312620"/>
                <a:gd name="connsiteY20" fmla="*/ 292167 h 306056"/>
                <a:gd name="connsiteX21" fmla="*/ 177671 w 312620"/>
                <a:gd name="connsiteY21" fmla="*/ 292167 h 306056"/>
                <a:gd name="connsiteX22" fmla="*/ 177671 w 312620"/>
                <a:gd name="connsiteY22" fmla="*/ 306119 h 306056"/>
                <a:gd name="connsiteX23" fmla="*/ 244955 w 312620"/>
                <a:gd name="connsiteY23" fmla="*/ 304769 h 306056"/>
                <a:gd name="connsiteX24" fmla="*/ 312697 w 312620"/>
                <a:gd name="connsiteY24" fmla="*/ 306119 h 306056"/>
                <a:gd name="connsiteX25" fmla="*/ 312697 w 312620"/>
                <a:gd name="connsiteY25" fmla="*/ 292167 h 306056"/>
                <a:gd name="connsiteX26" fmla="*/ 301712 w 312620"/>
                <a:gd name="connsiteY26" fmla="*/ 292167 h 306056"/>
                <a:gd name="connsiteX27" fmla="*/ 265552 w 312620"/>
                <a:gd name="connsiteY27" fmla="*/ 271013 h 306056"/>
                <a:gd name="connsiteX28" fmla="*/ 265552 w 312620"/>
                <a:gd name="connsiteY28" fmla="*/ 35169 h 3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2620" h="306056">
                  <a:moveTo>
                    <a:pt x="265552" y="35169"/>
                  </a:moveTo>
                  <a:cubicBezTo>
                    <a:pt x="265552" y="18966"/>
                    <a:pt x="266468" y="14015"/>
                    <a:pt x="301712" y="14015"/>
                  </a:cubicBezTo>
                  <a:lnTo>
                    <a:pt x="312697" y="14015"/>
                  </a:lnTo>
                  <a:lnTo>
                    <a:pt x="312697" y="63"/>
                  </a:lnTo>
                  <a:lnTo>
                    <a:pt x="77" y="63"/>
                  </a:lnTo>
                  <a:lnTo>
                    <a:pt x="77" y="14015"/>
                  </a:lnTo>
                  <a:lnTo>
                    <a:pt x="11062" y="14015"/>
                  </a:lnTo>
                  <a:cubicBezTo>
                    <a:pt x="46306" y="14015"/>
                    <a:pt x="47222" y="18966"/>
                    <a:pt x="47222" y="35169"/>
                  </a:cubicBezTo>
                  <a:lnTo>
                    <a:pt x="47222" y="271013"/>
                  </a:lnTo>
                  <a:cubicBezTo>
                    <a:pt x="47222" y="287216"/>
                    <a:pt x="46306" y="292167"/>
                    <a:pt x="11062" y="292167"/>
                  </a:cubicBezTo>
                  <a:lnTo>
                    <a:pt x="77" y="292167"/>
                  </a:lnTo>
                  <a:lnTo>
                    <a:pt x="77" y="306119"/>
                  </a:lnTo>
                  <a:cubicBezTo>
                    <a:pt x="16097" y="304769"/>
                    <a:pt x="49968" y="304769"/>
                    <a:pt x="67361" y="304769"/>
                  </a:cubicBezTo>
                  <a:cubicBezTo>
                    <a:pt x="84754" y="304769"/>
                    <a:pt x="119083" y="304769"/>
                    <a:pt x="135103" y="306119"/>
                  </a:cubicBezTo>
                  <a:lnTo>
                    <a:pt x="135103" y="292167"/>
                  </a:lnTo>
                  <a:lnTo>
                    <a:pt x="124118" y="292167"/>
                  </a:lnTo>
                  <a:cubicBezTo>
                    <a:pt x="88874" y="292167"/>
                    <a:pt x="87958" y="287216"/>
                    <a:pt x="87958" y="271013"/>
                  </a:cubicBezTo>
                  <a:lnTo>
                    <a:pt x="87958" y="14015"/>
                  </a:lnTo>
                  <a:lnTo>
                    <a:pt x="224816" y="14015"/>
                  </a:lnTo>
                  <a:lnTo>
                    <a:pt x="224816" y="271013"/>
                  </a:lnTo>
                  <a:cubicBezTo>
                    <a:pt x="224816" y="287216"/>
                    <a:pt x="223900" y="292167"/>
                    <a:pt x="188656" y="292167"/>
                  </a:cubicBezTo>
                  <a:lnTo>
                    <a:pt x="177671" y="292167"/>
                  </a:lnTo>
                  <a:lnTo>
                    <a:pt x="177671" y="306119"/>
                  </a:lnTo>
                  <a:cubicBezTo>
                    <a:pt x="193691" y="304769"/>
                    <a:pt x="227562" y="304769"/>
                    <a:pt x="244955" y="304769"/>
                  </a:cubicBezTo>
                  <a:cubicBezTo>
                    <a:pt x="262348" y="304769"/>
                    <a:pt x="296677" y="304769"/>
                    <a:pt x="312697" y="306119"/>
                  </a:cubicBezTo>
                  <a:lnTo>
                    <a:pt x="312697" y="292167"/>
                  </a:lnTo>
                  <a:lnTo>
                    <a:pt x="301712" y="292167"/>
                  </a:lnTo>
                  <a:cubicBezTo>
                    <a:pt x="266468" y="292167"/>
                    <a:pt x="265552" y="287216"/>
                    <a:pt x="265552" y="271013"/>
                  </a:cubicBezTo>
                  <a:lnTo>
                    <a:pt x="265552" y="35169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B2DE6EA-D149-0BAA-EF78-BDC297E160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243063" y="4833807"/>
              <a:ext cx="97081" cy="212034"/>
            </a:xfrm>
            <a:custGeom>
              <a:avLst/>
              <a:gdLst>
                <a:gd name="connsiteX0" fmla="*/ 88835 w 97081"/>
                <a:gd name="connsiteY0" fmla="*/ 12036 h 212034"/>
                <a:gd name="connsiteX1" fmla="*/ 76019 w 97081"/>
                <a:gd name="connsiteY1" fmla="*/ 64 h 212034"/>
                <a:gd name="connsiteX2" fmla="*/ 58077 w 97081"/>
                <a:gd name="connsiteY2" fmla="*/ 17392 h 212034"/>
                <a:gd name="connsiteX3" fmla="*/ 70893 w 97081"/>
                <a:gd name="connsiteY3" fmla="*/ 29365 h 212034"/>
                <a:gd name="connsiteX4" fmla="*/ 88835 w 97081"/>
                <a:gd name="connsiteY4" fmla="*/ 12036 h 212034"/>
                <a:gd name="connsiteX5" fmla="*/ 23474 w 97081"/>
                <a:gd name="connsiteY5" fmla="*/ 172086 h 212034"/>
                <a:gd name="connsiteX6" fmla="*/ 20590 w 97081"/>
                <a:gd name="connsiteY6" fmla="*/ 185319 h 212034"/>
                <a:gd name="connsiteX7" fmla="*/ 51028 w 97081"/>
                <a:gd name="connsiteY7" fmla="*/ 212099 h 212034"/>
                <a:gd name="connsiteX8" fmla="*/ 97166 w 97081"/>
                <a:gd name="connsiteY8" fmla="*/ 163895 h 212034"/>
                <a:gd name="connsiteX9" fmla="*/ 92039 w 97081"/>
                <a:gd name="connsiteY9" fmla="*/ 159799 h 212034"/>
                <a:gd name="connsiteX10" fmla="*/ 85952 w 97081"/>
                <a:gd name="connsiteY10" fmla="*/ 165155 h 212034"/>
                <a:gd name="connsiteX11" fmla="*/ 51989 w 97081"/>
                <a:gd name="connsiteY11" fmla="*/ 203277 h 212034"/>
                <a:gd name="connsiteX12" fmla="*/ 43979 w 97081"/>
                <a:gd name="connsiteY12" fmla="*/ 192250 h 212034"/>
                <a:gd name="connsiteX13" fmla="*/ 49106 w 97081"/>
                <a:gd name="connsiteY13" fmla="*/ 172086 h 212034"/>
                <a:gd name="connsiteX14" fmla="*/ 59358 w 97081"/>
                <a:gd name="connsiteY14" fmla="*/ 146881 h 212034"/>
                <a:gd name="connsiteX15" fmla="*/ 75058 w 97081"/>
                <a:gd name="connsiteY15" fmla="*/ 106869 h 212034"/>
                <a:gd name="connsiteX16" fmla="*/ 76981 w 97081"/>
                <a:gd name="connsiteY16" fmla="*/ 96787 h 212034"/>
                <a:gd name="connsiteX17" fmla="*/ 46542 w 97081"/>
                <a:gd name="connsiteY17" fmla="*/ 70007 h 212034"/>
                <a:gd name="connsiteX18" fmla="*/ 84 w 97081"/>
                <a:gd name="connsiteY18" fmla="*/ 118211 h 212034"/>
                <a:gd name="connsiteX19" fmla="*/ 5531 w 97081"/>
                <a:gd name="connsiteY19" fmla="*/ 122307 h 212034"/>
                <a:gd name="connsiteX20" fmla="*/ 11298 w 97081"/>
                <a:gd name="connsiteY20" fmla="*/ 117266 h 212034"/>
                <a:gd name="connsiteX21" fmla="*/ 45581 w 97081"/>
                <a:gd name="connsiteY21" fmla="*/ 78829 h 212034"/>
                <a:gd name="connsiteX22" fmla="*/ 53591 w 97081"/>
                <a:gd name="connsiteY22" fmla="*/ 89856 h 212034"/>
                <a:gd name="connsiteX23" fmla="*/ 43659 w 97081"/>
                <a:gd name="connsiteY23" fmla="*/ 121362 h 212034"/>
                <a:gd name="connsiteX24" fmla="*/ 23474 w 97081"/>
                <a:gd name="connsiteY24" fmla="*/ 172086 h 21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081" h="212034">
                  <a:moveTo>
                    <a:pt x="88835" y="12036"/>
                  </a:moveTo>
                  <a:cubicBezTo>
                    <a:pt x="88835" y="6996"/>
                    <a:pt x="84991" y="64"/>
                    <a:pt x="76019" y="64"/>
                  </a:cubicBezTo>
                  <a:cubicBezTo>
                    <a:pt x="67369" y="64"/>
                    <a:pt x="58077" y="8256"/>
                    <a:pt x="58077" y="17392"/>
                  </a:cubicBezTo>
                  <a:cubicBezTo>
                    <a:pt x="58077" y="22748"/>
                    <a:pt x="62242" y="29365"/>
                    <a:pt x="70893" y="29365"/>
                  </a:cubicBezTo>
                  <a:cubicBezTo>
                    <a:pt x="80185" y="29365"/>
                    <a:pt x="88835" y="20543"/>
                    <a:pt x="88835" y="12036"/>
                  </a:cubicBezTo>
                  <a:close/>
                  <a:moveTo>
                    <a:pt x="23474" y="172086"/>
                  </a:moveTo>
                  <a:cubicBezTo>
                    <a:pt x="22192" y="176182"/>
                    <a:pt x="20590" y="179963"/>
                    <a:pt x="20590" y="185319"/>
                  </a:cubicBezTo>
                  <a:cubicBezTo>
                    <a:pt x="20590" y="200126"/>
                    <a:pt x="33406" y="212099"/>
                    <a:pt x="51028" y="212099"/>
                  </a:cubicBezTo>
                  <a:cubicBezTo>
                    <a:pt x="83068" y="212099"/>
                    <a:pt x="97166" y="168620"/>
                    <a:pt x="97166" y="163895"/>
                  </a:cubicBezTo>
                  <a:cubicBezTo>
                    <a:pt x="97166" y="159799"/>
                    <a:pt x="93001" y="159799"/>
                    <a:pt x="92039" y="159799"/>
                  </a:cubicBezTo>
                  <a:cubicBezTo>
                    <a:pt x="87554" y="159799"/>
                    <a:pt x="87233" y="161689"/>
                    <a:pt x="85952" y="165155"/>
                  </a:cubicBezTo>
                  <a:cubicBezTo>
                    <a:pt x="78583" y="190360"/>
                    <a:pt x="64485" y="203277"/>
                    <a:pt x="51989" y="203277"/>
                  </a:cubicBezTo>
                  <a:cubicBezTo>
                    <a:pt x="45581" y="203277"/>
                    <a:pt x="43979" y="199181"/>
                    <a:pt x="43979" y="192250"/>
                  </a:cubicBezTo>
                  <a:cubicBezTo>
                    <a:pt x="43979" y="185004"/>
                    <a:pt x="46222" y="179017"/>
                    <a:pt x="49106" y="172086"/>
                  </a:cubicBezTo>
                  <a:cubicBezTo>
                    <a:pt x="52310" y="163580"/>
                    <a:pt x="55834" y="155073"/>
                    <a:pt x="59358" y="146881"/>
                  </a:cubicBezTo>
                  <a:cubicBezTo>
                    <a:pt x="62242" y="139320"/>
                    <a:pt x="73777" y="110650"/>
                    <a:pt x="75058" y="106869"/>
                  </a:cubicBezTo>
                  <a:cubicBezTo>
                    <a:pt x="76019" y="103718"/>
                    <a:pt x="76981" y="99938"/>
                    <a:pt x="76981" y="96787"/>
                  </a:cubicBezTo>
                  <a:cubicBezTo>
                    <a:pt x="76981" y="81979"/>
                    <a:pt x="64164" y="70007"/>
                    <a:pt x="46542" y="70007"/>
                  </a:cubicBezTo>
                  <a:cubicBezTo>
                    <a:pt x="14823" y="70007"/>
                    <a:pt x="84" y="112855"/>
                    <a:pt x="84" y="118211"/>
                  </a:cubicBezTo>
                  <a:cubicBezTo>
                    <a:pt x="84" y="122307"/>
                    <a:pt x="4570" y="122307"/>
                    <a:pt x="5531" y="122307"/>
                  </a:cubicBezTo>
                  <a:cubicBezTo>
                    <a:pt x="10017" y="122307"/>
                    <a:pt x="10337" y="120732"/>
                    <a:pt x="11298" y="117266"/>
                  </a:cubicBezTo>
                  <a:cubicBezTo>
                    <a:pt x="19629" y="90171"/>
                    <a:pt x="33726" y="78829"/>
                    <a:pt x="45581" y="78829"/>
                  </a:cubicBezTo>
                  <a:cubicBezTo>
                    <a:pt x="50708" y="78829"/>
                    <a:pt x="53591" y="81349"/>
                    <a:pt x="53591" y="89856"/>
                  </a:cubicBezTo>
                  <a:cubicBezTo>
                    <a:pt x="53591" y="97102"/>
                    <a:pt x="51669" y="101828"/>
                    <a:pt x="43659" y="121362"/>
                  </a:cubicBezTo>
                  <a:lnTo>
                    <a:pt x="23474" y="172086"/>
                  </a:lnTo>
                  <a:close/>
                </a:path>
              </a:pathLst>
            </a:custGeom>
            <a:solidFill>
              <a:srgbClr val="000000"/>
            </a:solidFill>
            <a:ln w="45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upa 3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Vector Display">
            <a:extLst>
              <a:ext uri="{FF2B5EF4-FFF2-40B4-BE49-F238E27FC236}">
                <a16:creationId xmlns:a16="http://schemas.microsoft.com/office/drawing/2014/main" id="{C15FF2C7-BB06-948E-54F6-FDDB255BD2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429500" y="2070100"/>
            <a:ext cx="666910" cy="401703"/>
            <a:chOff x="10608560" y="4296422"/>
            <a:chExt cx="666910" cy="401703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B8E40EEC-FE0A-917D-DA58-AA450ACADC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687864" y="4329361"/>
              <a:ext cx="136533" cy="37358"/>
            </a:xfrm>
            <a:custGeom>
              <a:avLst/>
              <a:gdLst>
                <a:gd name="connsiteX0" fmla="*/ 136612 w 136533"/>
                <a:gd name="connsiteY0" fmla="*/ 6088 h 37358"/>
                <a:gd name="connsiteX1" fmla="*/ 130052 w 136533"/>
                <a:gd name="connsiteY1" fmla="*/ 63 h 37358"/>
                <a:gd name="connsiteX2" fmla="*/ 96431 w 136533"/>
                <a:gd name="connsiteY2" fmla="*/ 19345 h 37358"/>
                <a:gd name="connsiteX3" fmla="*/ 69780 w 136533"/>
                <a:gd name="connsiteY3" fmla="*/ 9302 h 37358"/>
                <a:gd name="connsiteX4" fmla="*/ 44359 w 136533"/>
                <a:gd name="connsiteY4" fmla="*/ 63 h 37358"/>
                <a:gd name="connsiteX5" fmla="*/ 78 w 136533"/>
                <a:gd name="connsiteY5" fmla="*/ 31396 h 37358"/>
                <a:gd name="connsiteX6" fmla="*/ 6638 w 136533"/>
                <a:gd name="connsiteY6" fmla="*/ 37421 h 37358"/>
                <a:gd name="connsiteX7" fmla="*/ 40259 w 136533"/>
                <a:gd name="connsiteY7" fmla="*/ 18139 h 37358"/>
                <a:gd name="connsiteX8" fmla="*/ 66910 w 136533"/>
                <a:gd name="connsiteY8" fmla="*/ 28182 h 37358"/>
                <a:gd name="connsiteX9" fmla="*/ 92331 w 136533"/>
                <a:gd name="connsiteY9" fmla="*/ 37421 h 37358"/>
                <a:gd name="connsiteX10" fmla="*/ 136612 w 136533"/>
                <a:gd name="connsiteY10" fmla="*/ 6088 h 3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33" h="37358">
                  <a:moveTo>
                    <a:pt x="136612" y="6088"/>
                  </a:moveTo>
                  <a:lnTo>
                    <a:pt x="130052" y="63"/>
                  </a:lnTo>
                  <a:cubicBezTo>
                    <a:pt x="130052" y="464"/>
                    <a:pt x="114471" y="19345"/>
                    <a:pt x="96431" y="19345"/>
                  </a:cubicBezTo>
                  <a:cubicBezTo>
                    <a:pt x="87000" y="19345"/>
                    <a:pt x="76750" y="13319"/>
                    <a:pt x="69780" y="9302"/>
                  </a:cubicBezTo>
                  <a:cubicBezTo>
                    <a:pt x="58710" y="2875"/>
                    <a:pt x="51330" y="63"/>
                    <a:pt x="44359" y="63"/>
                  </a:cubicBezTo>
                  <a:cubicBezTo>
                    <a:pt x="28779" y="63"/>
                    <a:pt x="20989" y="8900"/>
                    <a:pt x="78" y="31396"/>
                  </a:cubicBezTo>
                  <a:lnTo>
                    <a:pt x="6638" y="37421"/>
                  </a:lnTo>
                  <a:cubicBezTo>
                    <a:pt x="6638" y="37020"/>
                    <a:pt x="22219" y="18139"/>
                    <a:pt x="40259" y="18139"/>
                  </a:cubicBezTo>
                  <a:cubicBezTo>
                    <a:pt x="49690" y="18139"/>
                    <a:pt x="59940" y="24165"/>
                    <a:pt x="66910" y="28182"/>
                  </a:cubicBezTo>
                  <a:cubicBezTo>
                    <a:pt x="77980" y="34609"/>
                    <a:pt x="85360" y="37421"/>
                    <a:pt x="92331" y="37421"/>
                  </a:cubicBezTo>
                  <a:cubicBezTo>
                    <a:pt x="107911" y="37421"/>
                    <a:pt x="115701" y="28584"/>
                    <a:pt x="136612" y="6088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0B901B96-9197-EE4C-7376-E59506F2F99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08560" y="4420146"/>
              <a:ext cx="233295" cy="265124"/>
            </a:xfrm>
            <a:custGeom>
              <a:avLst/>
              <a:gdLst>
                <a:gd name="connsiteX0" fmla="*/ 49278 w 233295"/>
                <a:gd name="connsiteY0" fmla="*/ 245905 h 265124"/>
                <a:gd name="connsiteX1" fmla="*/ 47228 w 233295"/>
                <a:gd name="connsiteY1" fmla="*/ 253939 h 265124"/>
                <a:gd name="connsiteX2" fmla="*/ 59118 w 233295"/>
                <a:gd name="connsiteY2" fmla="*/ 265187 h 265124"/>
                <a:gd name="connsiteX3" fmla="*/ 74289 w 233295"/>
                <a:gd name="connsiteY3" fmla="*/ 254743 h 265124"/>
                <a:gd name="connsiteX4" fmla="*/ 88639 w 233295"/>
                <a:gd name="connsiteY4" fmla="*/ 181231 h 265124"/>
                <a:gd name="connsiteX5" fmla="*/ 102169 w 233295"/>
                <a:gd name="connsiteY5" fmla="*/ 182035 h 265124"/>
                <a:gd name="connsiteX6" fmla="*/ 233373 w 233295"/>
                <a:gd name="connsiteY6" fmla="*/ 55498 h 265124"/>
                <a:gd name="connsiteX7" fmla="*/ 186631 w 233295"/>
                <a:gd name="connsiteY7" fmla="*/ 63 h 265124"/>
                <a:gd name="connsiteX8" fmla="*/ 77979 w 233295"/>
                <a:gd name="connsiteY8" fmla="*/ 156325 h 265124"/>
                <a:gd name="connsiteX9" fmla="*/ 10737 w 233295"/>
                <a:gd name="connsiteY9" fmla="*/ 96873 h 265124"/>
                <a:gd name="connsiteX10" fmla="*/ 44768 w 233295"/>
                <a:gd name="connsiteY10" fmla="*/ 13721 h 265124"/>
                <a:gd name="connsiteX11" fmla="*/ 48048 w 233295"/>
                <a:gd name="connsiteY11" fmla="*/ 8499 h 265124"/>
                <a:gd name="connsiteX12" fmla="*/ 43128 w 233295"/>
                <a:gd name="connsiteY12" fmla="*/ 4482 h 265124"/>
                <a:gd name="connsiteX13" fmla="*/ 77 w 233295"/>
                <a:gd name="connsiteY13" fmla="*/ 101292 h 265124"/>
                <a:gd name="connsiteX14" fmla="*/ 71008 w 233295"/>
                <a:gd name="connsiteY14" fmla="*/ 178419 h 265124"/>
                <a:gd name="connsiteX15" fmla="*/ 49278 w 233295"/>
                <a:gd name="connsiteY15" fmla="*/ 245905 h 265124"/>
                <a:gd name="connsiteX16" fmla="*/ 105859 w 233295"/>
                <a:gd name="connsiteY16" fmla="*/ 158736 h 265124"/>
                <a:gd name="connsiteX17" fmla="*/ 98479 w 233295"/>
                <a:gd name="connsiteY17" fmla="*/ 158334 h 265124"/>
                <a:gd name="connsiteX18" fmla="*/ 93149 w 233295"/>
                <a:gd name="connsiteY18" fmla="*/ 156727 h 265124"/>
                <a:gd name="connsiteX19" fmla="*/ 101349 w 233295"/>
                <a:gd name="connsiteY19" fmla="*/ 113343 h 265124"/>
                <a:gd name="connsiteX20" fmla="*/ 182531 w 233295"/>
                <a:gd name="connsiteY20" fmla="*/ 23362 h 265124"/>
                <a:gd name="connsiteX21" fmla="*/ 221892 w 233295"/>
                <a:gd name="connsiteY21" fmla="*/ 64335 h 265124"/>
                <a:gd name="connsiteX22" fmla="*/ 105859 w 233295"/>
                <a:gd name="connsiteY22" fmla="*/ 158736 h 2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3295" h="265124">
                  <a:moveTo>
                    <a:pt x="49278" y="245905"/>
                  </a:moveTo>
                  <a:cubicBezTo>
                    <a:pt x="47638" y="251128"/>
                    <a:pt x="47228" y="251931"/>
                    <a:pt x="47228" y="253939"/>
                  </a:cubicBezTo>
                  <a:cubicBezTo>
                    <a:pt x="47228" y="262777"/>
                    <a:pt x="55018" y="265187"/>
                    <a:pt x="59118" y="265187"/>
                  </a:cubicBezTo>
                  <a:cubicBezTo>
                    <a:pt x="61168" y="265187"/>
                    <a:pt x="70188" y="263982"/>
                    <a:pt x="74289" y="254743"/>
                  </a:cubicBezTo>
                  <a:cubicBezTo>
                    <a:pt x="75519" y="251529"/>
                    <a:pt x="77569" y="238273"/>
                    <a:pt x="88639" y="181231"/>
                  </a:cubicBezTo>
                  <a:cubicBezTo>
                    <a:pt x="92329" y="181633"/>
                    <a:pt x="95199" y="182035"/>
                    <a:pt x="102169" y="182035"/>
                  </a:cubicBezTo>
                  <a:cubicBezTo>
                    <a:pt x="170231" y="182035"/>
                    <a:pt x="233373" y="118967"/>
                    <a:pt x="233373" y="55498"/>
                  </a:cubicBezTo>
                  <a:cubicBezTo>
                    <a:pt x="233373" y="24165"/>
                    <a:pt x="217382" y="63"/>
                    <a:pt x="186631" y="63"/>
                  </a:cubicBezTo>
                  <a:cubicBezTo>
                    <a:pt x="127180" y="63"/>
                    <a:pt x="102579" y="77993"/>
                    <a:pt x="77979" y="156325"/>
                  </a:cubicBezTo>
                  <a:cubicBezTo>
                    <a:pt x="33698" y="148291"/>
                    <a:pt x="10737" y="125796"/>
                    <a:pt x="10737" y="96873"/>
                  </a:cubicBezTo>
                  <a:cubicBezTo>
                    <a:pt x="10737" y="85626"/>
                    <a:pt x="20167" y="41438"/>
                    <a:pt x="44768" y="13721"/>
                  </a:cubicBezTo>
                  <a:cubicBezTo>
                    <a:pt x="48048" y="10105"/>
                    <a:pt x="48048" y="9302"/>
                    <a:pt x="48048" y="8499"/>
                  </a:cubicBezTo>
                  <a:cubicBezTo>
                    <a:pt x="48048" y="6892"/>
                    <a:pt x="47228" y="4482"/>
                    <a:pt x="43128" y="4482"/>
                  </a:cubicBezTo>
                  <a:cubicBezTo>
                    <a:pt x="31647" y="4482"/>
                    <a:pt x="77" y="62729"/>
                    <a:pt x="77" y="101292"/>
                  </a:cubicBezTo>
                  <a:cubicBezTo>
                    <a:pt x="77" y="139052"/>
                    <a:pt x="27137" y="168377"/>
                    <a:pt x="71008" y="178419"/>
                  </a:cubicBezTo>
                  <a:lnTo>
                    <a:pt x="49278" y="245905"/>
                  </a:lnTo>
                  <a:close/>
                  <a:moveTo>
                    <a:pt x="105859" y="158736"/>
                  </a:moveTo>
                  <a:cubicBezTo>
                    <a:pt x="102579" y="158736"/>
                    <a:pt x="101759" y="158736"/>
                    <a:pt x="98479" y="158334"/>
                  </a:cubicBezTo>
                  <a:cubicBezTo>
                    <a:pt x="93559" y="158334"/>
                    <a:pt x="93149" y="157932"/>
                    <a:pt x="93149" y="156727"/>
                  </a:cubicBezTo>
                  <a:cubicBezTo>
                    <a:pt x="93149" y="155924"/>
                    <a:pt x="100119" y="119369"/>
                    <a:pt x="101349" y="113343"/>
                  </a:cubicBezTo>
                  <a:cubicBezTo>
                    <a:pt x="114060" y="61925"/>
                    <a:pt x="146040" y="23362"/>
                    <a:pt x="182531" y="23362"/>
                  </a:cubicBezTo>
                  <a:cubicBezTo>
                    <a:pt x="210822" y="23362"/>
                    <a:pt x="221892" y="45054"/>
                    <a:pt x="221892" y="64335"/>
                  </a:cubicBezTo>
                  <a:cubicBezTo>
                    <a:pt x="221892" y="109728"/>
                    <a:pt x="169001" y="158736"/>
                    <a:pt x="105859" y="158736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F2D766F-B032-4093-A9C7-B417C0FB123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896866" y="4296422"/>
              <a:ext cx="95122" cy="401703"/>
            </a:xfrm>
            <a:custGeom>
              <a:avLst/>
              <a:gdLst>
                <a:gd name="connsiteX0" fmla="*/ 95206 w 95122"/>
                <a:gd name="connsiteY0" fmla="*/ 397749 h 401703"/>
                <a:gd name="connsiteX1" fmla="*/ 88235 w 95122"/>
                <a:gd name="connsiteY1" fmla="*/ 388912 h 401703"/>
                <a:gd name="connsiteX2" fmla="*/ 23864 w 95122"/>
                <a:gd name="connsiteY2" fmla="*/ 200915 h 401703"/>
                <a:gd name="connsiteX3" fmla="*/ 89876 w 95122"/>
                <a:gd name="connsiteY3" fmla="*/ 10909 h 401703"/>
                <a:gd name="connsiteX4" fmla="*/ 95206 w 95122"/>
                <a:gd name="connsiteY4" fmla="*/ 4080 h 401703"/>
                <a:gd name="connsiteX5" fmla="*/ 91106 w 95122"/>
                <a:gd name="connsiteY5" fmla="*/ 63 h 401703"/>
                <a:gd name="connsiteX6" fmla="*/ 25914 w 95122"/>
                <a:gd name="connsiteY6" fmla="*/ 78395 h 401703"/>
                <a:gd name="connsiteX7" fmla="*/ 83 w 95122"/>
                <a:gd name="connsiteY7" fmla="*/ 200915 h 401703"/>
                <a:gd name="connsiteX8" fmla="*/ 27144 w 95122"/>
                <a:gd name="connsiteY8" fmla="*/ 326246 h 401703"/>
                <a:gd name="connsiteX9" fmla="*/ 91106 w 95122"/>
                <a:gd name="connsiteY9" fmla="*/ 401766 h 401703"/>
                <a:gd name="connsiteX10" fmla="*/ 95206 w 95122"/>
                <a:gd name="connsiteY10" fmla="*/ 397749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06" y="397749"/>
                  </a:moveTo>
                  <a:cubicBezTo>
                    <a:pt x="95206" y="396544"/>
                    <a:pt x="95206" y="395741"/>
                    <a:pt x="88235" y="388912"/>
                  </a:cubicBezTo>
                  <a:cubicBezTo>
                    <a:pt x="36984" y="338297"/>
                    <a:pt x="23864" y="262375"/>
                    <a:pt x="23864" y="200915"/>
                  </a:cubicBezTo>
                  <a:cubicBezTo>
                    <a:pt x="23864" y="131018"/>
                    <a:pt x="39444" y="61122"/>
                    <a:pt x="89876" y="10909"/>
                  </a:cubicBezTo>
                  <a:cubicBezTo>
                    <a:pt x="95206" y="6088"/>
                    <a:pt x="95206" y="5285"/>
                    <a:pt x="95206" y="4080"/>
                  </a:cubicBezTo>
                  <a:cubicBezTo>
                    <a:pt x="95206" y="1268"/>
                    <a:pt x="93566" y="63"/>
                    <a:pt x="91106" y="63"/>
                  </a:cubicBezTo>
                  <a:cubicBezTo>
                    <a:pt x="87005" y="63"/>
                    <a:pt x="50104" y="27379"/>
                    <a:pt x="25914" y="78395"/>
                  </a:cubicBezTo>
                  <a:cubicBezTo>
                    <a:pt x="5003" y="122582"/>
                    <a:pt x="83" y="167171"/>
                    <a:pt x="83" y="200915"/>
                  </a:cubicBezTo>
                  <a:cubicBezTo>
                    <a:pt x="83" y="232247"/>
                    <a:pt x="4593" y="280854"/>
                    <a:pt x="27144" y="326246"/>
                  </a:cubicBezTo>
                  <a:cubicBezTo>
                    <a:pt x="51745" y="375656"/>
                    <a:pt x="87005" y="401766"/>
                    <a:pt x="91106" y="401766"/>
                  </a:cubicBezTo>
                  <a:cubicBezTo>
                    <a:pt x="93566" y="401766"/>
                    <a:pt x="95206" y="400561"/>
                    <a:pt x="95206" y="397749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3AB665B9-BE18-E51C-AEC9-C22F27B0340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027614" y="4332173"/>
              <a:ext cx="108242" cy="269944"/>
            </a:xfrm>
            <a:custGeom>
              <a:avLst/>
              <a:gdLst>
                <a:gd name="connsiteX0" fmla="*/ 104640 w 108242"/>
                <a:gd name="connsiteY0" fmla="*/ 14524 h 269944"/>
                <a:gd name="connsiteX1" fmla="*/ 89469 w 108242"/>
                <a:gd name="connsiteY1" fmla="*/ 63 h 269944"/>
                <a:gd name="connsiteX2" fmla="*/ 67329 w 108242"/>
                <a:gd name="connsiteY2" fmla="*/ 21353 h 269944"/>
                <a:gd name="connsiteX3" fmla="*/ 82909 w 108242"/>
                <a:gd name="connsiteY3" fmla="*/ 35814 h 269944"/>
                <a:gd name="connsiteX4" fmla="*/ 104640 w 108242"/>
                <a:gd name="connsiteY4" fmla="*/ 14524 h 269944"/>
                <a:gd name="connsiteX5" fmla="*/ 73479 w 108242"/>
                <a:gd name="connsiteY5" fmla="*/ 165565 h 269944"/>
                <a:gd name="connsiteX6" fmla="*/ 82499 w 108242"/>
                <a:gd name="connsiteY6" fmla="*/ 142266 h 269944"/>
                <a:gd name="connsiteX7" fmla="*/ 87829 w 108242"/>
                <a:gd name="connsiteY7" fmla="*/ 120976 h 269944"/>
                <a:gd name="connsiteX8" fmla="*/ 54208 w 108242"/>
                <a:gd name="connsiteY8" fmla="*/ 88036 h 269944"/>
                <a:gd name="connsiteX9" fmla="*/ 87 w 108242"/>
                <a:gd name="connsiteY9" fmla="*/ 149898 h 269944"/>
                <a:gd name="connsiteX10" fmla="*/ 5007 w 108242"/>
                <a:gd name="connsiteY10" fmla="*/ 153915 h 269944"/>
                <a:gd name="connsiteX11" fmla="*/ 11567 w 108242"/>
                <a:gd name="connsiteY11" fmla="*/ 146685 h 269944"/>
                <a:gd name="connsiteX12" fmla="*/ 52978 w 108242"/>
                <a:gd name="connsiteY12" fmla="*/ 96873 h 269944"/>
                <a:gd name="connsiteX13" fmla="*/ 63229 w 108242"/>
                <a:gd name="connsiteY13" fmla="*/ 109728 h 269944"/>
                <a:gd name="connsiteX14" fmla="*/ 58719 w 108242"/>
                <a:gd name="connsiteY14" fmla="*/ 130616 h 269944"/>
                <a:gd name="connsiteX15" fmla="*/ 30428 w 108242"/>
                <a:gd name="connsiteY15" fmla="*/ 204932 h 269944"/>
                <a:gd name="connsiteX16" fmla="*/ 20998 w 108242"/>
                <a:gd name="connsiteY16" fmla="*/ 237068 h 269944"/>
                <a:gd name="connsiteX17" fmla="*/ 54618 w 108242"/>
                <a:gd name="connsiteY17" fmla="*/ 270008 h 269944"/>
                <a:gd name="connsiteX18" fmla="*/ 108330 w 108242"/>
                <a:gd name="connsiteY18" fmla="*/ 208145 h 269944"/>
                <a:gd name="connsiteX19" fmla="*/ 103410 w 108242"/>
                <a:gd name="connsiteY19" fmla="*/ 204128 h 269944"/>
                <a:gd name="connsiteX20" fmla="*/ 97260 w 108242"/>
                <a:gd name="connsiteY20" fmla="*/ 211359 h 269944"/>
                <a:gd name="connsiteX21" fmla="*/ 55438 w 108242"/>
                <a:gd name="connsiteY21" fmla="*/ 261170 h 269944"/>
                <a:gd name="connsiteX22" fmla="*/ 45598 w 108242"/>
                <a:gd name="connsiteY22" fmla="*/ 247914 h 269944"/>
                <a:gd name="connsiteX23" fmla="*/ 57489 w 108242"/>
                <a:gd name="connsiteY23" fmla="*/ 207744 h 269944"/>
                <a:gd name="connsiteX24" fmla="*/ 73479 w 108242"/>
                <a:gd name="connsiteY24" fmla="*/ 165565 h 26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242" h="269944">
                  <a:moveTo>
                    <a:pt x="104640" y="14524"/>
                  </a:moveTo>
                  <a:cubicBezTo>
                    <a:pt x="104640" y="6490"/>
                    <a:pt x="98900" y="63"/>
                    <a:pt x="89469" y="63"/>
                  </a:cubicBezTo>
                  <a:cubicBezTo>
                    <a:pt x="78399" y="63"/>
                    <a:pt x="67329" y="10507"/>
                    <a:pt x="67329" y="21353"/>
                  </a:cubicBezTo>
                  <a:cubicBezTo>
                    <a:pt x="67329" y="28985"/>
                    <a:pt x="73069" y="35814"/>
                    <a:pt x="82909" y="35814"/>
                  </a:cubicBezTo>
                  <a:cubicBezTo>
                    <a:pt x="92339" y="35814"/>
                    <a:pt x="104640" y="26575"/>
                    <a:pt x="104640" y="14524"/>
                  </a:cubicBezTo>
                  <a:close/>
                  <a:moveTo>
                    <a:pt x="73479" y="165565"/>
                  </a:moveTo>
                  <a:cubicBezTo>
                    <a:pt x="78399" y="153915"/>
                    <a:pt x="78399" y="153112"/>
                    <a:pt x="82499" y="142266"/>
                  </a:cubicBezTo>
                  <a:cubicBezTo>
                    <a:pt x="85779" y="134232"/>
                    <a:pt x="87829" y="128608"/>
                    <a:pt x="87829" y="120976"/>
                  </a:cubicBezTo>
                  <a:cubicBezTo>
                    <a:pt x="87829" y="102899"/>
                    <a:pt x="74709" y="88036"/>
                    <a:pt x="54208" y="88036"/>
                  </a:cubicBezTo>
                  <a:cubicBezTo>
                    <a:pt x="15667" y="88036"/>
                    <a:pt x="87" y="146283"/>
                    <a:pt x="87" y="149898"/>
                  </a:cubicBezTo>
                  <a:cubicBezTo>
                    <a:pt x="87" y="153915"/>
                    <a:pt x="4187" y="153915"/>
                    <a:pt x="5007" y="153915"/>
                  </a:cubicBezTo>
                  <a:cubicBezTo>
                    <a:pt x="9107" y="153915"/>
                    <a:pt x="9517" y="153112"/>
                    <a:pt x="11567" y="146685"/>
                  </a:cubicBezTo>
                  <a:cubicBezTo>
                    <a:pt x="22638" y="108924"/>
                    <a:pt x="39038" y="96873"/>
                    <a:pt x="52978" y="96873"/>
                  </a:cubicBezTo>
                  <a:cubicBezTo>
                    <a:pt x="56258" y="96873"/>
                    <a:pt x="63229" y="96873"/>
                    <a:pt x="63229" y="109728"/>
                  </a:cubicBezTo>
                  <a:cubicBezTo>
                    <a:pt x="63229" y="118164"/>
                    <a:pt x="60359" y="126599"/>
                    <a:pt x="58719" y="130616"/>
                  </a:cubicBezTo>
                  <a:cubicBezTo>
                    <a:pt x="55438" y="141061"/>
                    <a:pt x="36988" y="187658"/>
                    <a:pt x="30428" y="204932"/>
                  </a:cubicBezTo>
                  <a:cubicBezTo>
                    <a:pt x="26328" y="215376"/>
                    <a:pt x="20998" y="228632"/>
                    <a:pt x="20998" y="237068"/>
                  </a:cubicBezTo>
                  <a:cubicBezTo>
                    <a:pt x="20998" y="255948"/>
                    <a:pt x="34938" y="270008"/>
                    <a:pt x="54618" y="270008"/>
                  </a:cubicBezTo>
                  <a:cubicBezTo>
                    <a:pt x="93159" y="270008"/>
                    <a:pt x="108330" y="211761"/>
                    <a:pt x="108330" y="208145"/>
                  </a:cubicBezTo>
                  <a:cubicBezTo>
                    <a:pt x="108330" y="204128"/>
                    <a:pt x="104640" y="204128"/>
                    <a:pt x="103410" y="204128"/>
                  </a:cubicBezTo>
                  <a:cubicBezTo>
                    <a:pt x="99310" y="204128"/>
                    <a:pt x="99310" y="205333"/>
                    <a:pt x="97260" y="211359"/>
                  </a:cubicBezTo>
                  <a:cubicBezTo>
                    <a:pt x="89879" y="236666"/>
                    <a:pt x="76349" y="261170"/>
                    <a:pt x="55438" y="261170"/>
                  </a:cubicBezTo>
                  <a:cubicBezTo>
                    <a:pt x="48468" y="261170"/>
                    <a:pt x="45598" y="257153"/>
                    <a:pt x="45598" y="247914"/>
                  </a:cubicBezTo>
                  <a:cubicBezTo>
                    <a:pt x="45598" y="237871"/>
                    <a:pt x="48058" y="232247"/>
                    <a:pt x="57489" y="207744"/>
                  </a:cubicBezTo>
                  <a:lnTo>
                    <a:pt x="73479" y="165565"/>
                  </a:ln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3A9D62A-6990-817E-D5E9-AF67237797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180348" y="4296422"/>
              <a:ext cx="95122" cy="401703"/>
            </a:xfrm>
            <a:custGeom>
              <a:avLst/>
              <a:gdLst>
                <a:gd name="connsiteX0" fmla="*/ 95213 w 95122"/>
                <a:gd name="connsiteY0" fmla="*/ 200915 h 401703"/>
                <a:gd name="connsiteX1" fmla="*/ 68152 w 95122"/>
                <a:gd name="connsiteY1" fmla="*/ 75583 h 401703"/>
                <a:gd name="connsiteX2" fmla="*/ 4191 w 95122"/>
                <a:gd name="connsiteY2" fmla="*/ 63 h 401703"/>
                <a:gd name="connsiteX3" fmla="*/ 91 w 95122"/>
                <a:gd name="connsiteY3" fmla="*/ 4080 h 401703"/>
                <a:gd name="connsiteX4" fmla="*/ 7881 w 95122"/>
                <a:gd name="connsiteY4" fmla="*/ 13319 h 401703"/>
                <a:gd name="connsiteX5" fmla="*/ 71432 w 95122"/>
                <a:gd name="connsiteY5" fmla="*/ 200915 h 401703"/>
                <a:gd name="connsiteX6" fmla="*/ 5421 w 95122"/>
                <a:gd name="connsiteY6" fmla="*/ 390920 h 401703"/>
                <a:gd name="connsiteX7" fmla="*/ 91 w 95122"/>
                <a:gd name="connsiteY7" fmla="*/ 397749 h 401703"/>
                <a:gd name="connsiteX8" fmla="*/ 4191 w 95122"/>
                <a:gd name="connsiteY8" fmla="*/ 401766 h 401703"/>
                <a:gd name="connsiteX9" fmla="*/ 69382 w 95122"/>
                <a:gd name="connsiteY9" fmla="*/ 323434 h 401703"/>
                <a:gd name="connsiteX10" fmla="*/ 95213 w 95122"/>
                <a:gd name="connsiteY10" fmla="*/ 200915 h 4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22" h="401703">
                  <a:moveTo>
                    <a:pt x="95213" y="200915"/>
                  </a:moveTo>
                  <a:cubicBezTo>
                    <a:pt x="95213" y="169582"/>
                    <a:pt x="90703" y="120976"/>
                    <a:pt x="68152" y="75583"/>
                  </a:cubicBezTo>
                  <a:cubicBezTo>
                    <a:pt x="43552" y="26174"/>
                    <a:pt x="8291" y="63"/>
                    <a:pt x="4191" y="63"/>
                  </a:cubicBezTo>
                  <a:cubicBezTo>
                    <a:pt x="1731" y="63"/>
                    <a:pt x="91" y="1670"/>
                    <a:pt x="91" y="4080"/>
                  </a:cubicBezTo>
                  <a:cubicBezTo>
                    <a:pt x="91" y="5285"/>
                    <a:pt x="91" y="6088"/>
                    <a:pt x="7881" y="13319"/>
                  </a:cubicBezTo>
                  <a:cubicBezTo>
                    <a:pt x="48062" y="53088"/>
                    <a:pt x="71432" y="116959"/>
                    <a:pt x="71432" y="200915"/>
                  </a:cubicBezTo>
                  <a:cubicBezTo>
                    <a:pt x="71432" y="269606"/>
                    <a:pt x="56262" y="340306"/>
                    <a:pt x="5421" y="390920"/>
                  </a:cubicBezTo>
                  <a:cubicBezTo>
                    <a:pt x="91" y="395741"/>
                    <a:pt x="91" y="396544"/>
                    <a:pt x="91" y="397749"/>
                  </a:cubicBezTo>
                  <a:cubicBezTo>
                    <a:pt x="91" y="400160"/>
                    <a:pt x="1731" y="401766"/>
                    <a:pt x="4191" y="401766"/>
                  </a:cubicBezTo>
                  <a:cubicBezTo>
                    <a:pt x="8291" y="401766"/>
                    <a:pt x="45192" y="374451"/>
                    <a:pt x="69382" y="323434"/>
                  </a:cubicBezTo>
                  <a:cubicBezTo>
                    <a:pt x="90293" y="279247"/>
                    <a:pt x="95213" y="234658"/>
                    <a:pt x="95213" y="200915"/>
                  </a:cubicBezTo>
                  <a:close/>
                </a:path>
              </a:pathLst>
            </a:custGeom>
            <a:solidFill>
              <a:srgbClr val="000000"/>
            </a:solidFill>
            <a:ln w="40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id="{11F91A5C-CD10-B81A-5082-19E8D65E4F66}"/>
              </a:ext>
            </a:extLst>
          </p:cNvPr>
          <p:cNvSpPr/>
          <p:nvPr/>
        </p:nvSpPr>
        <p:spPr>
          <a:xfrm>
            <a:off x="3412403" y="2977369"/>
            <a:ext cx="2097210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 title="IguanaTex Bitmap Display">
            <a:extLst>
              <a:ext uri="{FF2B5EF4-FFF2-40B4-BE49-F238E27FC236}">
                <a16:creationId xmlns:a16="http://schemas.microsoft.com/office/drawing/2014/main" id="{8A93B72D-1DCE-364B-F37C-C07AF43EB1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4" y="3078629"/>
            <a:ext cx="1613796" cy="636551"/>
          </a:xfrm>
          <a:prstGeom prst="rect">
            <a:avLst/>
          </a:prstGeom>
          <a:noFill/>
          <a:ln/>
          <a:effectLst/>
        </p:spPr>
      </p:pic>
      <p:grpSp>
        <p:nvGrpSpPr>
          <p:cNvPr id="74" name="Grupa 73">
            <a:extLst>
              <a:ext uri="{FF2B5EF4-FFF2-40B4-BE49-F238E27FC236}">
                <a16:creationId xmlns:a16="http://schemas.microsoft.com/office/drawing/2014/main" id="{20F98FBD-64C0-67DD-435A-794CFF690190}"/>
              </a:ext>
            </a:extLst>
          </p:cNvPr>
          <p:cNvGrpSpPr/>
          <p:nvPr/>
        </p:nvGrpSpPr>
        <p:grpSpPr>
          <a:xfrm>
            <a:off x="5509613" y="3410511"/>
            <a:ext cx="3382867" cy="2323096"/>
            <a:chOff x="5509613" y="3410511"/>
            <a:chExt cx="3382867" cy="2323096"/>
          </a:xfrm>
        </p:grpSpPr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E59A0E1-73B3-8043-6A41-DB5060E5E13E}"/>
                </a:ext>
              </a:extLst>
            </p:cNvPr>
            <p:cNvSpPr/>
            <p:nvPr/>
          </p:nvSpPr>
          <p:spPr>
            <a:xfrm>
              <a:off x="5876751" y="4783171"/>
              <a:ext cx="3015729" cy="9504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Obraz 7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Lambda_\varphi(\rho)] $$&#10;\end{document}&#10;" title="IguanaTex Bitmap Display">
              <a:extLst>
                <a:ext uri="{FF2B5EF4-FFF2-40B4-BE49-F238E27FC236}">
                  <a16:creationId xmlns:a16="http://schemas.microsoft.com/office/drawing/2014/main" id="{1A389173-659B-DB23-41E3-8EBD4F652FF2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637" y="4971896"/>
              <a:ext cx="2773352" cy="6817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łamany 11">
              <a:extLst>
                <a:ext uri="{FF2B5EF4-FFF2-40B4-BE49-F238E27FC236}">
                  <a16:creationId xmlns:a16="http://schemas.microsoft.com/office/drawing/2014/main" id="{15AF366C-59BC-9507-A015-F762EB63BB97}"/>
                </a:ext>
              </a:extLst>
            </p:cNvPr>
            <p:cNvCxnSpPr>
              <a:cxnSpLocks/>
              <a:stCxn id="18" idx="3"/>
              <a:endCxn id="24" idx="0"/>
            </p:cNvCxnSpPr>
            <p:nvPr/>
          </p:nvCxnSpPr>
          <p:spPr>
            <a:xfrm>
              <a:off x="5509613" y="3410511"/>
              <a:ext cx="1875003" cy="137266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E6B62599-6679-253B-A2DD-2D4C2408857E}"/>
              </a:ext>
            </a:extLst>
          </p:cNvPr>
          <p:cNvGrpSpPr/>
          <p:nvPr/>
        </p:nvGrpSpPr>
        <p:grpSpPr>
          <a:xfrm>
            <a:off x="634815" y="4001227"/>
            <a:ext cx="4464496" cy="2761500"/>
            <a:chOff x="634815" y="4001227"/>
            <a:chExt cx="4464496" cy="2761500"/>
          </a:xfrm>
        </p:grpSpPr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47CF78E4-590C-B2E2-CCE5-E61EC7C19C2E}"/>
                </a:ext>
              </a:extLst>
            </p:cNvPr>
            <p:cNvSpPr/>
            <p:nvPr/>
          </p:nvSpPr>
          <p:spPr>
            <a:xfrm>
              <a:off x="634815" y="4022586"/>
              <a:ext cx="4464496" cy="27401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7" name="Obraz 4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 title="IguanaTex Bitmap Display">
              <a:extLst>
                <a:ext uri="{FF2B5EF4-FFF2-40B4-BE49-F238E27FC236}">
                  <a16:creationId xmlns:a16="http://schemas.microsoft.com/office/drawing/2014/main" id="{C0569FD0-F893-414B-D881-10B8BDCC5C8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043" y="4505610"/>
              <a:ext cx="2475902" cy="909183"/>
            </a:xfrm>
            <a:prstGeom prst="rect">
              <a:avLst/>
            </a:prstGeom>
            <a:noFill/>
            <a:ln w="19050">
              <a:noFill/>
            </a:ln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B98E34A7-1BB9-7B28-F17B-6247D3A18835}"/>
                </a:ext>
              </a:extLst>
            </p:cNvPr>
            <p:cNvSpPr/>
            <p:nvPr/>
          </p:nvSpPr>
          <p:spPr>
            <a:xfrm>
              <a:off x="899592" y="4001227"/>
              <a:ext cx="38195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Cramer-Rao</a:t>
              </a:r>
              <a:r>
                <a:rPr lang="pl-PL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upa 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  <a:extLst>
                <a:ext uri="{FF2B5EF4-FFF2-40B4-BE49-F238E27FC236}">
                  <a16:creationId xmlns:a16="http://schemas.microsoft.com/office/drawing/2014/main" id="{C913B06B-DE35-F03B-351C-71FC12902856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1580103" y="5728253"/>
              <a:ext cx="2259681" cy="338349"/>
              <a:chOff x="4215894" y="7587974"/>
              <a:chExt cx="3123123" cy="467635"/>
            </a:xfrm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A3ED1F6-EAED-8AE3-3253-3DB973CF925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215894" y="7644304"/>
                <a:ext cx="266658" cy="259350"/>
              </a:xfrm>
              <a:custGeom>
                <a:avLst/>
                <a:gdLst>
                  <a:gd name="connsiteX0" fmla="*/ 99495 w 266658"/>
                  <a:gd name="connsiteY0" fmla="*/ 135459 h 259350"/>
                  <a:gd name="connsiteX1" fmla="*/ 135886 w 266658"/>
                  <a:gd name="connsiteY1" fmla="*/ 135459 h 259350"/>
                  <a:gd name="connsiteX2" fmla="*/ 167025 w 266658"/>
                  <a:gd name="connsiteY2" fmla="*/ 152622 h 259350"/>
                  <a:gd name="connsiteX3" fmla="*/ 164399 w 266658"/>
                  <a:gd name="connsiteY3" fmla="*/ 171310 h 259350"/>
                  <a:gd name="connsiteX4" fmla="*/ 163273 w 266658"/>
                  <a:gd name="connsiteY4" fmla="*/ 175506 h 259350"/>
                  <a:gd name="connsiteX5" fmla="*/ 167775 w 266658"/>
                  <a:gd name="connsiteY5" fmla="*/ 180083 h 259350"/>
                  <a:gd name="connsiteX6" fmla="*/ 173403 w 266658"/>
                  <a:gd name="connsiteY6" fmla="*/ 172073 h 259350"/>
                  <a:gd name="connsiteX7" fmla="*/ 194037 w 266658"/>
                  <a:gd name="connsiteY7" fmla="*/ 89310 h 259350"/>
                  <a:gd name="connsiteX8" fmla="*/ 195162 w 266658"/>
                  <a:gd name="connsiteY8" fmla="*/ 83208 h 259350"/>
                  <a:gd name="connsiteX9" fmla="*/ 190660 w 266658"/>
                  <a:gd name="connsiteY9" fmla="*/ 79012 h 259350"/>
                  <a:gd name="connsiteX10" fmla="*/ 185033 w 266658"/>
                  <a:gd name="connsiteY10" fmla="*/ 87022 h 259350"/>
                  <a:gd name="connsiteX11" fmla="*/ 136637 w 266658"/>
                  <a:gd name="connsiteY11" fmla="*/ 123636 h 259350"/>
                  <a:gd name="connsiteX12" fmla="*/ 102497 w 266658"/>
                  <a:gd name="connsiteY12" fmla="*/ 123636 h 259350"/>
                  <a:gd name="connsiteX13" fmla="*/ 126507 w 266658"/>
                  <a:gd name="connsiteY13" fmla="*/ 26761 h 259350"/>
                  <a:gd name="connsiteX14" fmla="*/ 146766 w 266658"/>
                  <a:gd name="connsiteY14" fmla="*/ 11886 h 259350"/>
                  <a:gd name="connsiteX15" fmla="*/ 196288 w 266658"/>
                  <a:gd name="connsiteY15" fmla="*/ 11886 h 259350"/>
                  <a:gd name="connsiteX16" fmla="*/ 251062 w 266658"/>
                  <a:gd name="connsiteY16" fmla="*/ 53840 h 259350"/>
                  <a:gd name="connsiteX17" fmla="*/ 249936 w 266658"/>
                  <a:gd name="connsiteY17" fmla="*/ 74435 h 259350"/>
                  <a:gd name="connsiteX18" fmla="*/ 249186 w 266658"/>
                  <a:gd name="connsiteY18" fmla="*/ 81301 h 259350"/>
                  <a:gd name="connsiteX19" fmla="*/ 253688 w 266658"/>
                  <a:gd name="connsiteY19" fmla="*/ 85877 h 259350"/>
                  <a:gd name="connsiteX20" fmla="*/ 258940 w 266658"/>
                  <a:gd name="connsiteY20" fmla="*/ 76342 h 259350"/>
                  <a:gd name="connsiteX21" fmla="*/ 266444 w 266658"/>
                  <a:gd name="connsiteY21" fmla="*/ 10361 h 259350"/>
                  <a:gd name="connsiteX22" fmla="*/ 256314 w 266658"/>
                  <a:gd name="connsiteY22" fmla="*/ 63 h 259350"/>
                  <a:gd name="connsiteX23" fmla="*/ 72484 w 266658"/>
                  <a:gd name="connsiteY23" fmla="*/ 63 h 259350"/>
                  <a:gd name="connsiteX24" fmla="*/ 61229 w 266658"/>
                  <a:gd name="connsiteY24" fmla="*/ 7691 h 259350"/>
                  <a:gd name="connsiteX25" fmla="*/ 71733 w 266658"/>
                  <a:gd name="connsiteY25" fmla="*/ 11886 h 259350"/>
                  <a:gd name="connsiteX26" fmla="*/ 96119 w 266658"/>
                  <a:gd name="connsiteY26" fmla="*/ 18751 h 259350"/>
                  <a:gd name="connsiteX27" fmla="*/ 94243 w 266658"/>
                  <a:gd name="connsiteY27" fmla="*/ 27905 h 259350"/>
                  <a:gd name="connsiteX28" fmla="*/ 44721 w 266658"/>
                  <a:gd name="connsiteY28" fmla="*/ 229664 h 259350"/>
                  <a:gd name="connsiteX29" fmla="*/ 10581 w 266658"/>
                  <a:gd name="connsiteY29" fmla="*/ 247590 h 259350"/>
                  <a:gd name="connsiteX30" fmla="*/ 77 w 266658"/>
                  <a:gd name="connsiteY30" fmla="*/ 254837 h 259350"/>
                  <a:gd name="connsiteX31" fmla="*/ 5704 w 266658"/>
                  <a:gd name="connsiteY31" fmla="*/ 259413 h 259350"/>
                  <a:gd name="connsiteX32" fmla="*/ 55226 w 266658"/>
                  <a:gd name="connsiteY32" fmla="*/ 258269 h 259350"/>
                  <a:gd name="connsiteX33" fmla="*/ 111125 w 266658"/>
                  <a:gd name="connsiteY33" fmla="*/ 259413 h 259350"/>
                  <a:gd name="connsiteX34" fmla="*/ 119004 w 266658"/>
                  <a:gd name="connsiteY34" fmla="*/ 252167 h 259350"/>
                  <a:gd name="connsiteX35" fmla="*/ 116753 w 266658"/>
                  <a:gd name="connsiteY35" fmla="*/ 247972 h 259350"/>
                  <a:gd name="connsiteX36" fmla="*/ 106248 w 266658"/>
                  <a:gd name="connsiteY36" fmla="*/ 247590 h 259350"/>
                  <a:gd name="connsiteX37" fmla="*/ 86740 w 266658"/>
                  <a:gd name="connsiteY37" fmla="*/ 246827 h 259350"/>
                  <a:gd name="connsiteX38" fmla="*/ 74735 w 266658"/>
                  <a:gd name="connsiteY38" fmla="*/ 239199 h 259350"/>
                  <a:gd name="connsiteX39" fmla="*/ 76235 w 266658"/>
                  <a:gd name="connsiteY39" fmla="*/ 230427 h 259350"/>
                  <a:gd name="connsiteX40" fmla="*/ 99495 w 266658"/>
                  <a:gd name="connsiteY40" fmla="*/ 135459 h 25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6658" h="259350">
                    <a:moveTo>
                      <a:pt x="99495" y="135459"/>
                    </a:moveTo>
                    <a:lnTo>
                      <a:pt x="135886" y="135459"/>
                    </a:lnTo>
                    <a:cubicBezTo>
                      <a:pt x="164024" y="135459"/>
                      <a:pt x="167025" y="141561"/>
                      <a:pt x="167025" y="152622"/>
                    </a:cubicBezTo>
                    <a:cubicBezTo>
                      <a:pt x="167025" y="155292"/>
                      <a:pt x="167025" y="159869"/>
                      <a:pt x="164399" y="171310"/>
                    </a:cubicBezTo>
                    <a:cubicBezTo>
                      <a:pt x="163649" y="173217"/>
                      <a:pt x="163273" y="174743"/>
                      <a:pt x="163273" y="175506"/>
                    </a:cubicBezTo>
                    <a:cubicBezTo>
                      <a:pt x="163273" y="178557"/>
                      <a:pt x="165524" y="180083"/>
                      <a:pt x="167775" y="180083"/>
                    </a:cubicBezTo>
                    <a:cubicBezTo>
                      <a:pt x="171527" y="180083"/>
                      <a:pt x="171527" y="178938"/>
                      <a:pt x="173403" y="172073"/>
                    </a:cubicBezTo>
                    <a:lnTo>
                      <a:pt x="194037" y="89310"/>
                    </a:lnTo>
                    <a:cubicBezTo>
                      <a:pt x="195162" y="85115"/>
                      <a:pt x="195162" y="84352"/>
                      <a:pt x="195162" y="83208"/>
                    </a:cubicBezTo>
                    <a:cubicBezTo>
                      <a:pt x="195162" y="82445"/>
                      <a:pt x="194412" y="79012"/>
                      <a:pt x="190660" y="79012"/>
                    </a:cubicBezTo>
                    <a:cubicBezTo>
                      <a:pt x="186909" y="79012"/>
                      <a:pt x="186534" y="80919"/>
                      <a:pt x="185033" y="87022"/>
                    </a:cubicBezTo>
                    <a:cubicBezTo>
                      <a:pt x="177154" y="116771"/>
                      <a:pt x="168526" y="123636"/>
                      <a:pt x="136637" y="123636"/>
                    </a:cubicBezTo>
                    <a:lnTo>
                      <a:pt x="102497" y="123636"/>
                    </a:lnTo>
                    <a:lnTo>
                      <a:pt x="126507" y="26761"/>
                    </a:lnTo>
                    <a:cubicBezTo>
                      <a:pt x="129884" y="13412"/>
                      <a:pt x="130259" y="11886"/>
                      <a:pt x="146766" y="11886"/>
                    </a:cubicBezTo>
                    <a:lnTo>
                      <a:pt x="196288" y="11886"/>
                    </a:lnTo>
                    <a:cubicBezTo>
                      <a:pt x="242433" y="11886"/>
                      <a:pt x="251062" y="24472"/>
                      <a:pt x="251062" y="53840"/>
                    </a:cubicBezTo>
                    <a:cubicBezTo>
                      <a:pt x="251062" y="62612"/>
                      <a:pt x="251062" y="64138"/>
                      <a:pt x="249936" y="74435"/>
                    </a:cubicBezTo>
                    <a:cubicBezTo>
                      <a:pt x="249186" y="79394"/>
                      <a:pt x="249186" y="80156"/>
                      <a:pt x="249186" y="81301"/>
                    </a:cubicBezTo>
                    <a:cubicBezTo>
                      <a:pt x="249186" y="83208"/>
                      <a:pt x="250312" y="85877"/>
                      <a:pt x="253688" y="85877"/>
                    </a:cubicBezTo>
                    <a:cubicBezTo>
                      <a:pt x="257815" y="85877"/>
                      <a:pt x="258190" y="83589"/>
                      <a:pt x="258940" y="76342"/>
                    </a:cubicBezTo>
                    <a:lnTo>
                      <a:pt x="266444" y="10361"/>
                    </a:lnTo>
                    <a:cubicBezTo>
                      <a:pt x="267569" y="63"/>
                      <a:pt x="265693" y="63"/>
                      <a:pt x="256314" y="63"/>
                    </a:cubicBezTo>
                    <a:lnTo>
                      <a:pt x="72484" y="63"/>
                    </a:lnTo>
                    <a:cubicBezTo>
                      <a:pt x="64980" y="63"/>
                      <a:pt x="61229" y="63"/>
                      <a:pt x="61229" y="7691"/>
                    </a:cubicBezTo>
                    <a:cubicBezTo>
                      <a:pt x="61229" y="11886"/>
                      <a:pt x="64605" y="11886"/>
                      <a:pt x="71733" y="11886"/>
                    </a:cubicBezTo>
                    <a:cubicBezTo>
                      <a:pt x="85614" y="11886"/>
                      <a:pt x="96119" y="11886"/>
                      <a:pt x="96119" y="18751"/>
                    </a:cubicBezTo>
                    <a:cubicBezTo>
                      <a:pt x="96119" y="20277"/>
                      <a:pt x="96119" y="21040"/>
                      <a:pt x="94243" y="27905"/>
                    </a:cubicBezTo>
                    <a:lnTo>
                      <a:pt x="44721" y="229664"/>
                    </a:lnTo>
                    <a:cubicBezTo>
                      <a:pt x="40970" y="244539"/>
                      <a:pt x="40219" y="247590"/>
                      <a:pt x="10581" y="247590"/>
                    </a:cubicBezTo>
                    <a:cubicBezTo>
                      <a:pt x="4204" y="247590"/>
                      <a:pt x="77" y="247590"/>
                      <a:pt x="77" y="254837"/>
                    </a:cubicBezTo>
                    <a:cubicBezTo>
                      <a:pt x="77" y="259413"/>
                      <a:pt x="4579" y="259413"/>
                      <a:pt x="5704" y="259413"/>
                    </a:cubicBezTo>
                    <a:cubicBezTo>
                      <a:pt x="16584" y="259413"/>
                      <a:pt x="44346" y="258269"/>
                      <a:pt x="55226" y="258269"/>
                    </a:cubicBezTo>
                    <a:cubicBezTo>
                      <a:pt x="67606" y="258269"/>
                      <a:pt x="98745" y="259413"/>
                      <a:pt x="111125" y="259413"/>
                    </a:cubicBezTo>
                    <a:cubicBezTo>
                      <a:pt x="114502" y="259413"/>
                      <a:pt x="119004" y="259413"/>
                      <a:pt x="119004" y="252167"/>
                    </a:cubicBezTo>
                    <a:cubicBezTo>
                      <a:pt x="119004" y="249116"/>
                      <a:pt x="116753" y="248353"/>
                      <a:pt x="116753" y="247972"/>
                    </a:cubicBezTo>
                    <a:cubicBezTo>
                      <a:pt x="115627" y="247590"/>
                      <a:pt x="114877" y="247590"/>
                      <a:pt x="106248" y="247590"/>
                    </a:cubicBezTo>
                    <a:cubicBezTo>
                      <a:pt x="97995" y="247590"/>
                      <a:pt x="96119" y="247590"/>
                      <a:pt x="86740" y="246827"/>
                    </a:cubicBezTo>
                    <a:cubicBezTo>
                      <a:pt x="75860" y="245683"/>
                      <a:pt x="74735" y="244158"/>
                      <a:pt x="74735" y="239199"/>
                    </a:cubicBezTo>
                    <a:cubicBezTo>
                      <a:pt x="74735" y="238437"/>
                      <a:pt x="74735" y="236148"/>
                      <a:pt x="76235" y="230427"/>
                    </a:cubicBezTo>
                    <a:lnTo>
                      <a:pt x="99495" y="135459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7654E365-7687-832A-7714-669E10D53B4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461010" y="7773178"/>
                <a:ext cx="199587" cy="239479"/>
              </a:xfrm>
              <a:custGeom>
                <a:avLst/>
                <a:gdLst>
                  <a:gd name="connsiteX0" fmla="*/ 104079 w 199587"/>
                  <a:gd name="connsiteY0" fmla="*/ 203769 h 239479"/>
                  <a:gd name="connsiteX1" fmla="*/ 129027 w 199587"/>
                  <a:gd name="connsiteY1" fmla="*/ 239544 h 239479"/>
                  <a:gd name="connsiteX2" fmla="*/ 176035 w 199587"/>
                  <a:gd name="connsiteY2" fmla="*/ 187750 h 239479"/>
                  <a:gd name="connsiteX3" fmla="*/ 172359 w 199587"/>
                  <a:gd name="connsiteY3" fmla="*/ 184013 h 239479"/>
                  <a:gd name="connsiteX4" fmla="*/ 168682 w 199587"/>
                  <a:gd name="connsiteY4" fmla="*/ 187483 h 239479"/>
                  <a:gd name="connsiteX5" fmla="*/ 136118 w 199587"/>
                  <a:gd name="connsiteY5" fmla="*/ 211511 h 239479"/>
                  <a:gd name="connsiteX6" fmla="*/ 115371 w 199587"/>
                  <a:gd name="connsiteY6" fmla="*/ 185614 h 239479"/>
                  <a:gd name="connsiteX7" fmla="*/ 199671 w 199587"/>
                  <a:gd name="connsiteY7" fmla="*/ 74284 h 239479"/>
                  <a:gd name="connsiteX8" fmla="*/ 123512 w 199587"/>
                  <a:gd name="connsiteY8" fmla="*/ 64 h 239479"/>
                  <a:gd name="connsiteX9" fmla="*/ 83 w 199587"/>
                  <a:gd name="connsiteY9" fmla="*/ 119938 h 239479"/>
                  <a:gd name="connsiteX10" fmla="*/ 76504 w 199587"/>
                  <a:gd name="connsiteY10" fmla="*/ 193090 h 239479"/>
                  <a:gd name="connsiteX11" fmla="*/ 104079 w 199587"/>
                  <a:gd name="connsiteY11" fmla="*/ 189352 h 239479"/>
                  <a:gd name="connsiteX12" fmla="*/ 104079 w 199587"/>
                  <a:gd name="connsiteY12" fmla="*/ 203769 h 239479"/>
                  <a:gd name="connsiteX13" fmla="*/ 58646 w 199587"/>
                  <a:gd name="connsiteY13" fmla="*/ 181076 h 239479"/>
                  <a:gd name="connsiteX14" fmla="*/ 25557 w 199587"/>
                  <a:gd name="connsiteY14" fmla="*/ 126612 h 239479"/>
                  <a:gd name="connsiteX15" fmla="*/ 54970 w 199587"/>
                  <a:gd name="connsiteY15" fmla="*/ 43849 h 239479"/>
                  <a:gd name="connsiteX16" fmla="*/ 121411 w 199587"/>
                  <a:gd name="connsiteY16" fmla="*/ 8608 h 239479"/>
                  <a:gd name="connsiteX17" fmla="*/ 174197 w 199587"/>
                  <a:gd name="connsiteY17" fmla="*/ 67076 h 239479"/>
                  <a:gd name="connsiteX18" fmla="*/ 113270 w 199587"/>
                  <a:gd name="connsiteY18" fmla="*/ 175469 h 239479"/>
                  <a:gd name="connsiteX19" fmla="*/ 86746 w 199587"/>
                  <a:gd name="connsiteY19" fmla="*/ 147436 h 239479"/>
                  <a:gd name="connsiteX20" fmla="*/ 57596 w 199587"/>
                  <a:gd name="connsiteY20" fmla="*/ 174134 h 239479"/>
                  <a:gd name="connsiteX21" fmla="*/ 58646 w 199587"/>
                  <a:gd name="connsiteY21" fmla="*/ 181076 h 239479"/>
                  <a:gd name="connsiteX22" fmla="*/ 104079 w 199587"/>
                  <a:gd name="connsiteY22" fmla="*/ 179741 h 239479"/>
                  <a:gd name="connsiteX23" fmla="*/ 78342 w 199587"/>
                  <a:gd name="connsiteY23" fmla="*/ 184547 h 239479"/>
                  <a:gd name="connsiteX24" fmla="*/ 64949 w 199587"/>
                  <a:gd name="connsiteY24" fmla="*/ 174134 h 239479"/>
                  <a:gd name="connsiteX25" fmla="*/ 86746 w 199587"/>
                  <a:gd name="connsiteY25" fmla="*/ 154912 h 239479"/>
                  <a:gd name="connsiteX26" fmla="*/ 104079 w 199587"/>
                  <a:gd name="connsiteY26" fmla="*/ 179741 h 23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587" h="239479">
                    <a:moveTo>
                      <a:pt x="104079" y="203769"/>
                    </a:moveTo>
                    <a:cubicBezTo>
                      <a:pt x="104079" y="221123"/>
                      <a:pt x="107493" y="239544"/>
                      <a:pt x="129027" y="239544"/>
                    </a:cubicBezTo>
                    <a:cubicBezTo>
                      <a:pt x="160804" y="239544"/>
                      <a:pt x="176035" y="193624"/>
                      <a:pt x="176035" y="187750"/>
                    </a:cubicBezTo>
                    <a:cubicBezTo>
                      <a:pt x="176035" y="185881"/>
                      <a:pt x="174460" y="184013"/>
                      <a:pt x="172359" y="184013"/>
                    </a:cubicBezTo>
                    <a:cubicBezTo>
                      <a:pt x="169733" y="184013"/>
                      <a:pt x="168945" y="186415"/>
                      <a:pt x="168682" y="187483"/>
                    </a:cubicBezTo>
                    <a:cubicBezTo>
                      <a:pt x="162379" y="206172"/>
                      <a:pt x="145047" y="211511"/>
                      <a:pt x="136118" y="211511"/>
                    </a:cubicBezTo>
                    <a:cubicBezTo>
                      <a:pt x="125613" y="211511"/>
                      <a:pt x="120098" y="206973"/>
                      <a:pt x="115371" y="185614"/>
                    </a:cubicBezTo>
                    <a:cubicBezTo>
                      <a:pt x="162117" y="168795"/>
                      <a:pt x="199671" y="121540"/>
                      <a:pt x="199671" y="74284"/>
                    </a:cubicBezTo>
                    <a:cubicBezTo>
                      <a:pt x="199671" y="32369"/>
                      <a:pt x="169995" y="64"/>
                      <a:pt x="123512" y="64"/>
                    </a:cubicBezTo>
                    <a:cubicBezTo>
                      <a:pt x="60747" y="64"/>
                      <a:pt x="83" y="59867"/>
                      <a:pt x="83" y="119938"/>
                    </a:cubicBezTo>
                    <a:cubicBezTo>
                      <a:pt x="83" y="162921"/>
                      <a:pt x="31334" y="193090"/>
                      <a:pt x="76504" y="193090"/>
                    </a:cubicBezTo>
                    <a:cubicBezTo>
                      <a:pt x="81494" y="193090"/>
                      <a:pt x="90423" y="192823"/>
                      <a:pt x="104079" y="189352"/>
                    </a:cubicBezTo>
                    <a:lnTo>
                      <a:pt x="104079" y="203769"/>
                    </a:lnTo>
                    <a:close/>
                    <a:moveTo>
                      <a:pt x="58646" y="181076"/>
                    </a:moveTo>
                    <a:cubicBezTo>
                      <a:pt x="44990" y="176270"/>
                      <a:pt x="25557" y="162387"/>
                      <a:pt x="25557" y="126612"/>
                    </a:cubicBezTo>
                    <a:cubicBezTo>
                      <a:pt x="25557" y="109526"/>
                      <a:pt x="31072" y="74017"/>
                      <a:pt x="54970" y="43849"/>
                    </a:cubicBezTo>
                    <a:cubicBezTo>
                      <a:pt x="71514" y="23291"/>
                      <a:pt x="96988" y="8608"/>
                      <a:pt x="121411" y="8608"/>
                    </a:cubicBezTo>
                    <a:cubicBezTo>
                      <a:pt x="150036" y="8608"/>
                      <a:pt x="174197" y="28097"/>
                      <a:pt x="174197" y="67076"/>
                    </a:cubicBezTo>
                    <a:cubicBezTo>
                      <a:pt x="174197" y="93774"/>
                      <a:pt x="161329" y="151174"/>
                      <a:pt x="113270" y="175469"/>
                    </a:cubicBezTo>
                    <a:cubicBezTo>
                      <a:pt x="109068" y="158650"/>
                      <a:pt x="102240" y="147436"/>
                      <a:pt x="86746" y="147436"/>
                    </a:cubicBezTo>
                    <a:cubicBezTo>
                      <a:pt x="72040" y="147436"/>
                      <a:pt x="57596" y="159984"/>
                      <a:pt x="57596" y="174134"/>
                    </a:cubicBezTo>
                    <a:cubicBezTo>
                      <a:pt x="57596" y="178940"/>
                      <a:pt x="57858" y="179207"/>
                      <a:pt x="58646" y="181076"/>
                    </a:cubicBezTo>
                    <a:close/>
                    <a:moveTo>
                      <a:pt x="104079" y="179741"/>
                    </a:moveTo>
                    <a:cubicBezTo>
                      <a:pt x="98301" y="181877"/>
                      <a:pt x="88584" y="184547"/>
                      <a:pt x="78342" y="184547"/>
                    </a:cubicBezTo>
                    <a:cubicBezTo>
                      <a:pt x="74141" y="184547"/>
                      <a:pt x="64949" y="184547"/>
                      <a:pt x="64949" y="174134"/>
                    </a:cubicBezTo>
                    <a:cubicBezTo>
                      <a:pt x="64949" y="163989"/>
                      <a:pt x="75716" y="154912"/>
                      <a:pt x="86746" y="154912"/>
                    </a:cubicBezTo>
                    <a:cubicBezTo>
                      <a:pt x="96200" y="154912"/>
                      <a:pt x="103291" y="159184"/>
                      <a:pt x="104079" y="179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E6EBB36C-152B-1513-8C87-C9B72A0D9A0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742188" y="7617606"/>
                <a:ext cx="51397" cy="381398"/>
              </a:xfrm>
              <a:custGeom>
                <a:avLst/>
                <a:gdLst>
                  <a:gd name="connsiteX0" fmla="*/ 51487 w 51397"/>
                  <a:gd name="connsiteY0" fmla="*/ 381461 h 381398"/>
                  <a:gd name="connsiteX1" fmla="*/ 51487 w 51397"/>
                  <a:gd name="connsiteY1" fmla="*/ 366205 h 381398"/>
                  <a:gd name="connsiteX2" fmla="*/ 15096 w 51397"/>
                  <a:gd name="connsiteY2" fmla="*/ 366205 h 381398"/>
                  <a:gd name="connsiteX3" fmla="*/ 15096 w 51397"/>
                  <a:gd name="connsiteY3" fmla="*/ 15319 h 381398"/>
                  <a:gd name="connsiteX4" fmla="*/ 51487 w 51397"/>
                  <a:gd name="connsiteY4" fmla="*/ 15319 h 381398"/>
                  <a:gd name="connsiteX5" fmla="*/ 51487 w 51397"/>
                  <a:gd name="connsiteY5" fmla="*/ 63 h 381398"/>
                  <a:gd name="connsiteX6" fmla="*/ 90 w 51397"/>
                  <a:gd name="connsiteY6" fmla="*/ 63 h 381398"/>
                  <a:gd name="connsiteX7" fmla="*/ 90 w 51397"/>
                  <a:gd name="connsiteY7" fmla="*/ 381461 h 381398"/>
                  <a:gd name="connsiteX8" fmla="*/ 51487 w 51397"/>
                  <a:gd name="connsiteY8" fmla="*/ 381461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487" y="381461"/>
                    </a:moveTo>
                    <a:lnTo>
                      <a:pt x="51487" y="366205"/>
                    </a:lnTo>
                    <a:lnTo>
                      <a:pt x="15096" y="366205"/>
                    </a:lnTo>
                    <a:lnTo>
                      <a:pt x="15096" y="15319"/>
                    </a:lnTo>
                    <a:lnTo>
                      <a:pt x="51487" y="15319"/>
                    </a:lnTo>
                    <a:lnTo>
                      <a:pt x="51487" y="63"/>
                    </a:lnTo>
                    <a:lnTo>
                      <a:pt x="90" y="63"/>
                    </a:lnTo>
                    <a:lnTo>
                      <a:pt x="90" y="381461"/>
                    </a:lnTo>
                    <a:lnTo>
                      <a:pt x="51487" y="381461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151A0888-16EC-5175-64BB-E9990DF2E46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13386" y="7735077"/>
                <a:ext cx="177077" cy="250959"/>
              </a:xfrm>
              <a:custGeom>
                <a:avLst/>
                <a:gdLst>
                  <a:gd name="connsiteX0" fmla="*/ 1218 w 177077"/>
                  <a:gd name="connsiteY0" fmla="*/ 234623 h 250959"/>
                  <a:gd name="connsiteX1" fmla="*/ 93 w 177077"/>
                  <a:gd name="connsiteY1" fmla="*/ 240725 h 250959"/>
                  <a:gd name="connsiteX2" fmla="*/ 10597 w 177077"/>
                  <a:gd name="connsiteY2" fmla="*/ 251023 h 250959"/>
                  <a:gd name="connsiteX3" fmla="*/ 23728 w 177077"/>
                  <a:gd name="connsiteY3" fmla="*/ 243013 h 250959"/>
                  <a:gd name="connsiteX4" fmla="*/ 47739 w 177077"/>
                  <a:gd name="connsiteY4" fmla="*/ 147282 h 250959"/>
                  <a:gd name="connsiteX5" fmla="*/ 84880 w 177077"/>
                  <a:gd name="connsiteY5" fmla="*/ 172836 h 250959"/>
                  <a:gd name="connsiteX6" fmla="*/ 177170 w 177077"/>
                  <a:gd name="connsiteY6" fmla="*/ 62231 h 250959"/>
                  <a:gd name="connsiteX7" fmla="*/ 125022 w 177077"/>
                  <a:gd name="connsiteY7" fmla="*/ 63 h 250959"/>
                  <a:gd name="connsiteX8" fmla="*/ 37984 w 177077"/>
                  <a:gd name="connsiteY8" fmla="*/ 84733 h 250959"/>
                  <a:gd name="connsiteX9" fmla="*/ 1218 w 177077"/>
                  <a:gd name="connsiteY9" fmla="*/ 234623 h 250959"/>
                  <a:gd name="connsiteX10" fmla="*/ 84505 w 177077"/>
                  <a:gd name="connsiteY10" fmla="*/ 164445 h 250959"/>
                  <a:gd name="connsiteX11" fmla="*/ 52241 w 177077"/>
                  <a:gd name="connsiteY11" fmla="*/ 130501 h 250959"/>
                  <a:gd name="connsiteX12" fmla="*/ 55242 w 177077"/>
                  <a:gd name="connsiteY12" fmla="*/ 116389 h 250959"/>
                  <a:gd name="connsiteX13" fmla="*/ 77752 w 177077"/>
                  <a:gd name="connsiteY13" fmla="*/ 44686 h 250959"/>
                  <a:gd name="connsiteX14" fmla="*/ 124272 w 177077"/>
                  <a:gd name="connsiteY14" fmla="*/ 8454 h 250959"/>
                  <a:gd name="connsiteX15" fmla="*/ 150159 w 177077"/>
                  <a:gd name="connsiteY15" fmla="*/ 45831 h 250959"/>
                  <a:gd name="connsiteX16" fmla="*/ 129149 w 177077"/>
                  <a:gd name="connsiteY16" fmla="*/ 128213 h 250959"/>
                  <a:gd name="connsiteX17" fmla="*/ 84505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18" y="234623"/>
                    </a:moveTo>
                    <a:cubicBezTo>
                      <a:pt x="93" y="239199"/>
                      <a:pt x="93" y="239962"/>
                      <a:pt x="93" y="240725"/>
                    </a:cubicBezTo>
                    <a:cubicBezTo>
                      <a:pt x="93" y="246446"/>
                      <a:pt x="4219" y="251023"/>
                      <a:pt x="10597" y="251023"/>
                    </a:cubicBezTo>
                    <a:cubicBezTo>
                      <a:pt x="18476" y="251023"/>
                      <a:pt x="22978" y="244158"/>
                      <a:pt x="23728" y="243013"/>
                    </a:cubicBezTo>
                    <a:cubicBezTo>
                      <a:pt x="25604" y="239581"/>
                      <a:pt x="37609" y="188473"/>
                      <a:pt x="47739" y="147282"/>
                    </a:cubicBezTo>
                    <a:cubicBezTo>
                      <a:pt x="55242" y="162538"/>
                      <a:pt x="67247" y="172836"/>
                      <a:pt x="84880" y="172836"/>
                    </a:cubicBezTo>
                    <a:cubicBezTo>
                      <a:pt x="128774" y="172836"/>
                      <a:pt x="177170" y="119059"/>
                      <a:pt x="177170" y="62231"/>
                    </a:cubicBezTo>
                    <a:cubicBezTo>
                      <a:pt x="177170" y="21802"/>
                      <a:pt x="152410" y="63"/>
                      <a:pt x="125022" y="63"/>
                    </a:cubicBezTo>
                    <a:cubicBezTo>
                      <a:pt x="88632" y="63"/>
                      <a:pt x="49239" y="38203"/>
                      <a:pt x="37984" y="84733"/>
                    </a:cubicBezTo>
                    <a:lnTo>
                      <a:pt x="1218" y="234623"/>
                    </a:lnTo>
                    <a:close/>
                    <a:moveTo>
                      <a:pt x="84505" y="164445"/>
                    </a:moveTo>
                    <a:cubicBezTo>
                      <a:pt x="58243" y="164445"/>
                      <a:pt x="52241" y="133934"/>
                      <a:pt x="52241" y="130501"/>
                    </a:cubicBezTo>
                    <a:cubicBezTo>
                      <a:pt x="52241" y="128975"/>
                      <a:pt x="54116" y="121347"/>
                      <a:pt x="55242" y="116389"/>
                    </a:cubicBezTo>
                    <a:cubicBezTo>
                      <a:pt x="65746" y="73673"/>
                      <a:pt x="69498" y="59942"/>
                      <a:pt x="77752" y="44686"/>
                    </a:cubicBezTo>
                    <a:cubicBezTo>
                      <a:pt x="93884" y="16844"/>
                      <a:pt x="112642" y="8454"/>
                      <a:pt x="124272" y="8454"/>
                    </a:cubicBezTo>
                    <a:cubicBezTo>
                      <a:pt x="138153" y="8454"/>
                      <a:pt x="150159" y="19514"/>
                      <a:pt x="150159" y="45831"/>
                    </a:cubicBezTo>
                    <a:cubicBezTo>
                      <a:pt x="150159" y="66807"/>
                      <a:pt x="139279" y="109524"/>
                      <a:pt x="129149" y="128213"/>
                    </a:cubicBezTo>
                    <a:cubicBezTo>
                      <a:pt x="116769" y="152241"/>
                      <a:pt x="98761" y="164445"/>
                      <a:pt x="84505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011F8FF7-04FF-75EB-943D-BF561946E92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5014217" y="7843126"/>
                <a:ext cx="164397" cy="175404"/>
              </a:xfrm>
              <a:custGeom>
                <a:avLst/>
                <a:gdLst>
                  <a:gd name="connsiteX0" fmla="*/ 64964 w 164397"/>
                  <a:gd name="connsiteY0" fmla="*/ 120205 h 175404"/>
                  <a:gd name="connsiteX1" fmla="*/ 73893 w 164397"/>
                  <a:gd name="connsiteY1" fmla="*/ 120472 h 175404"/>
                  <a:gd name="connsiteX2" fmla="*/ 164495 w 164397"/>
                  <a:gd name="connsiteY2" fmla="*/ 39043 h 175404"/>
                  <a:gd name="connsiteX3" fmla="*/ 130092 w 164397"/>
                  <a:gd name="connsiteY3" fmla="*/ 64 h 175404"/>
                  <a:gd name="connsiteX4" fmla="*/ 67327 w 164397"/>
                  <a:gd name="connsiteY4" fmla="*/ 67076 h 175404"/>
                  <a:gd name="connsiteX5" fmla="*/ 56560 w 164397"/>
                  <a:gd name="connsiteY5" fmla="*/ 100715 h 175404"/>
                  <a:gd name="connsiteX6" fmla="*/ 9289 w 164397"/>
                  <a:gd name="connsiteY6" fmla="*/ 63605 h 175404"/>
                  <a:gd name="connsiteX7" fmla="*/ 32137 w 164397"/>
                  <a:gd name="connsiteY7" fmla="*/ 9409 h 175404"/>
                  <a:gd name="connsiteX8" fmla="*/ 34238 w 164397"/>
                  <a:gd name="connsiteY8" fmla="*/ 5938 h 175404"/>
                  <a:gd name="connsiteX9" fmla="*/ 30036 w 164397"/>
                  <a:gd name="connsiteY9" fmla="*/ 2734 h 175404"/>
                  <a:gd name="connsiteX10" fmla="*/ 21632 w 164397"/>
                  <a:gd name="connsiteY10" fmla="*/ 8608 h 175404"/>
                  <a:gd name="connsiteX11" fmla="*/ 98 w 164397"/>
                  <a:gd name="connsiteY11" fmla="*/ 66275 h 175404"/>
                  <a:gd name="connsiteX12" fmla="*/ 51045 w 164397"/>
                  <a:gd name="connsiteY12" fmla="*/ 118069 h 175404"/>
                  <a:gd name="connsiteX13" fmla="*/ 36339 w 164397"/>
                  <a:gd name="connsiteY13" fmla="*/ 166926 h 175404"/>
                  <a:gd name="connsiteX14" fmla="*/ 45268 w 164397"/>
                  <a:gd name="connsiteY14" fmla="*/ 175469 h 175404"/>
                  <a:gd name="connsiteX15" fmla="*/ 55510 w 164397"/>
                  <a:gd name="connsiteY15" fmla="*/ 169596 h 175404"/>
                  <a:gd name="connsiteX16" fmla="*/ 64964 w 164397"/>
                  <a:gd name="connsiteY16" fmla="*/ 120205 h 175404"/>
                  <a:gd name="connsiteX17" fmla="*/ 68378 w 164397"/>
                  <a:gd name="connsiteY17" fmla="*/ 102050 h 175404"/>
                  <a:gd name="connsiteX18" fmla="*/ 88337 w 164397"/>
                  <a:gd name="connsiteY18" fmla="*/ 41980 h 175404"/>
                  <a:gd name="connsiteX19" fmla="*/ 127204 w 164397"/>
                  <a:gd name="connsiteY19" fmla="*/ 18219 h 175404"/>
                  <a:gd name="connsiteX20" fmla="*/ 155041 w 164397"/>
                  <a:gd name="connsiteY20" fmla="*/ 44383 h 175404"/>
                  <a:gd name="connsiteX21" fmla="*/ 76781 w 164397"/>
                  <a:gd name="connsiteY21" fmla="*/ 102317 h 175404"/>
                  <a:gd name="connsiteX22" fmla="*/ 68378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4964" y="120205"/>
                    </a:moveTo>
                    <a:cubicBezTo>
                      <a:pt x="67853" y="120472"/>
                      <a:pt x="71004" y="120472"/>
                      <a:pt x="73893" y="120472"/>
                    </a:cubicBezTo>
                    <a:cubicBezTo>
                      <a:pt x="121163" y="120472"/>
                      <a:pt x="164495" y="81226"/>
                      <a:pt x="164495" y="39043"/>
                    </a:cubicBezTo>
                    <a:cubicBezTo>
                      <a:pt x="164495" y="15282"/>
                      <a:pt x="150576" y="64"/>
                      <a:pt x="130092" y="64"/>
                    </a:cubicBezTo>
                    <a:cubicBezTo>
                      <a:pt x="93851" y="64"/>
                      <a:pt x="74681" y="47052"/>
                      <a:pt x="67327" y="67076"/>
                    </a:cubicBezTo>
                    <a:cubicBezTo>
                      <a:pt x="63913" y="76954"/>
                      <a:pt x="58136" y="95643"/>
                      <a:pt x="56560" y="100715"/>
                    </a:cubicBezTo>
                    <a:cubicBezTo>
                      <a:pt x="27672" y="96711"/>
                      <a:pt x="9289" y="83362"/>
                      <a:pt x="9289" y="63605"/>
                    </a:cubicBezTo>
                    <a:cubicBezTo>
                      <a:pt x="9289" y="63338"/>
                      <a:pt x="10865" y="33437"/>
                      <a:pt x="32137" y="9409"/>
                    </a:cubicBezTo>
                    <a:cubicBezTo>
                      <a:pt x="33975" y="7540"/>
                      <a:pt x="34238" y="7006"/>
                      <a:pt x="34238" y="5938"/>
                    </a:cubicBezTo>
                    <a:cubicBezTo>
                      <a:pt x="34238" y="2734"/>
                      <a:pt x="30824" y="2734"/>
                      <a:pt x="30036" y="2734"/>
                    </a:cubicBezTo>
                    <a:cubicBezTo>
                      <a:pt x="27672" y="2734"/>
                      <a:pt x="26622" y="2734"/>
                      <a:pt x="21632" y="8608"/>
                    </a:cubicBezTo>
                    <a:cubicBezTo>
                      <a:pt x="6926" y="27029"/>
                      <a:pt x="98" y="54795"/>
                      <a:pt x="98" y="66275"/>
                    </a:cubicBezTo>
                    <a:cubicBezTo>
                      <a:pt x="98" y="90036"/>
                      <a:pt x="17168" y="110593"/>
                      <a:pt x="51045" y="118069"/>
                    </a:cubicBezTo>
                    <a:cubicBezTo>
                      <a:pt x="37914" y="159451"/>
                      <a:pt x="36339" y="164523"/>
                      <a:pt x="36339" y="166926"/>
                    </a:cubicBezTo>
                    <a:cubicBezTo>
                      <a:pt x="36339" y="174134"/>
                      <a:pt x="42379" y="175469"/>
                      <a:pt x="45268" y="175469"/>
                    </a:cubicBezTo>
                    <a:cubicBezTo>
                      <a:pt x="48156" y="175469"/>
                      <a:pt x="53409" y="173600"/>
                      <a:pt x="55510" y="169596"/>
                    </a:cubicBezTo>
                    <a:cubicBezTo>
                      <a:pt x="57348" y="165591"/>
                      <a:pt x="59711" y="151975"/>
                      <a:pt x="64964" y="120205"/>
                    </a:cubicBezTo>
                    <a:close/>
                    <a:moveTo>
                      <a:pt x="68378" y="102050"/>
                    </a:moveTo>
                    <a:cubicBezTo>
                      <a:pt x="73630" y="71348"/>
                      <a:pt x="75731" y="59334"/>
                      <a:pt x="88337" y="41980"/>
                    </a:cubicBezTo>
                    <a:cubicBezTo>
                      <a:pt x="100154" y="25694"/>
                      <a:pt x="114073" y="18219"/>
                      <a:pt x="127204" y="18219"/>
                    </a:cubicBezTo>
                    <a:cubicBezTo>
                      <a:pt x="145324" y="18219"/>
                      <a:pt x="155041" y="30500"/>
                      <a:pt x="155041" y="44383"/>
                    </a:cubicBezTo>
                    <a:cubicBezTo>
                      <a:pt x="155041" y="71348"/>
                      <a:pt x="121951" y="102317"/>
                      <a:pt x="76781" y="102317"/>
                    </a:cubicBezTo>
                    <a:cubicBezTo>
                      <a:pt x="74418" y="102317"/>
                      <a:pt x="70741" y="102317"/>
                      <a:pt x="68378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9" name="Dowolny kształt: kształt 38">
                <a:extLst>
                  <a:ext uri="{FF2B5EF4-FFF2-40B4-BE49-F238E27FC236}">
                    <a16:creationId xmlns:a16="http://schemas.microsoft.com/office/drawing/2014/main" id="{644C5D24-CDA5-67F4-7180-F00F83CB92C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5220436" y="7617606"/>
                <a:ext cx="51397" cy="381398"/>
              </a:xfrm>
              <a:custGeom>
                <a:avLst/>
                <a:gdLst>
                  <a:gd name="connsiteX0" fmla="*/ 51501 w 51397"/>
                  <a:gd name="connsiteY0" fmla="*/ 63 h 381398"/>
                  <a:gd name="connsiteX1" fmla="*/ 104 w 51397"/>
                  <a:gd name="connsiteY1" fmla="*/ 63 h 381398"/>
                  <a:gd name="connsiteX2" fmla="*/ 104 w 51397"/>
                  <a:gd name="connsiteY2" fmla="*/ 15319 h 381398"/>
                  <a:gd name="connsiteX3" fmla="*/ 36495 w 51397"/>
                  <a:gd name="connsiteY3" fmla="*/ 15319 h 381398"/>
                  <a:gd name="connsiteX4" fmla="*/ 36495 w 51397"/>
                  <a:gd name="connsiteY4" fmla="*/ 366205 h 381398"/>
                  <a:gd name="connsiteX5" fmla="*/ 104 w 51397"/>
                  <a:gd name="connsiteY5" fmla="*/ 366205 h 381398"/>
                  <a:gd name="connsiteX6" fmla="*/ 104 w 51397"/>
                  <a:gd name="connsiteY6" fmla="*/ 381461 h 381398"/>
                  <a:gd name="connsiteX7" fmla="*/ 51501 w 51397"/>
                  <a:gd name="connsiteY7" fmla="*/ 381461 h 381398"/>
                  <a:gd name="connsiteX8" fmla="*/ 51501 w 51397"/>
                  <a:gd name="connsiteY8" fmla="*/ 63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97" h="381398">
                    <a:moveTo>
                      <a:pt x="51501" y="63"/>
                    </a:moveTo>
                    <a:lnTo>
                      <a:pt x="104" y="63"/>
                    </a:lnTo>
                    <a:lnTo>
                      <a:pt x="104" y="15319"/>
                    </a:lnTo>
                    <a:lnTo>
                      <a:pt x="36495" y="15319"/>
                    </a:lnTo>
                    <a:lnTo>
                      <a:pt x="36495" y="366205"/>
                    </a:lnTo>
                    <a:lnTo>
                      <a:pt x="104" y="366205"/>
                    </a:lnTo>
                    <a:lnTo>
                      <a:pt x="104" y="381461"/>
                    </a:lnTo>
                    <a:lnTo>
                      <a:pt x="51501" y="381461"/>
                    </a:lnTo>
                    <a:lnTo>
                      <a:pt x="5150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" name="Dowolny kształt: kształt 39">
                <a:extLst>
                  <a:ext uri="{FF2B5EF4-FFF2-40B4-BE49-F238E27FC236}">
                    <a16:creationId xmlns:a16="http://schemas.microsoft.com/office/drawing/2014/main" id="{25E707EE-D44C-4704-516A-6ED265BB1F7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441614" y="7763681"/>
                <a:ext cx="249484" cy="89247"/>
              </a:xfrm>
              <a:custGeom>
                <a:avLst/>
                <a:gdLst>
                  <a:gd name="connsiteX0" fmla="*/ 236838 w 249484"/>
                  <a:gd name="connsiteY0" fmla="*/ 15319 h 89247"/>
                  <a:gd name="connsiteX1" fmla="*/ 249594 w 249484"/>
                  <a:gd name="connsiteY1" fmla="*/ 7691 h 89247"/>
                  <a:gd name="connsiteX2" fmla="*/ 237213 w 249484"/>
                  <a:gd name="connsiteY2" fmla="*/ 63 h 89247"/>
                  <a:gd name="connsiteX3" fmla="*/ 12490 w 249484"/>
                  <a:gd name="connsiteY3" fmla="*/ 63 h 89247"/>
                  <a:gd name="connsiteX4" fmla="*/ 109 w 249484"/>
                  <a:gd name="connsiteY4" fmla="*/ 7691 h 89247"/>
                  <a:gd name="connsiteX5" fmla="*/ 12865 w 249484"/>
                  <a:gd name="connsiteY5" fmla="*/ 15319 h 89247"/>
                  <a:gd name="connsiteX6" fmla="*/ 236838 w 249484"/>
                  <a:gd name="connsiteY6" fmla="*/ 15319 h 89247"/>
                  <a:gd name="connsiteX7" fmla="*/ 237213 w 249484"/>
                  <a:gd name="connsiteY7" fmla="*/ 89310 h 89247"/>
                  <a:gd name="connsiteX8" fmla="*/ 249594 w 249484"/>
                  <a:gd name="connsiteY8" fmla="*/ 81682 h 89247"/>
                  <a:gd name="connsiteX9" fmla="*/ 236838 w 249484"/>
                  <a:gd name="connsiteY9" fmla="*/ 74054 h 89247"/>
                  <a:gd name="connsiteX10" fmla="*/ 12865 w 249484"/>
                  <a:gd name="connsiteY10" fmla="*/ 74054 h 89247"/>
                  <a:gd name="connsiteX11" fmla="*/ 109 w 249484"/>
                  <a:gd name="connsiteY11" fmla="*/ 81682 h 89247"/>
                  <a:gd name="connsiteX12" fmla="*/ 12490 w 249484"/>
                  <a:gd name="connsiteY12" fmla="*/ 89310 h 89247"/>
                  <a:gd name="connsiteX13" fmla="*/ 237213 w 249484"/>
                  <a:gd name="connsiteY13" fmla="*/ 89310 h 8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84" h="89247">
                    <a:moveTo>
                      <a:pt x="236838" y="15319"/>
                    </a:moveTo>
                    <a:cubicBezTo>
                      <a:pt x="242465" y="15319"/>
                      <a:pt x="249594" y="15319"/>
                      <a:pt x="249594" y="7691"/>
                    </a:cubicBezTo>
                    <a:cubicBezTo>
                      <a:pt x="249594" y="63"/>
                      <a:pt x="242465" y="63"/>
                      <a:pt x="237213" y="63"/>
                    </a:cubicBezTo>
                    <a:lnTo>
                      <a:pt x="12490" y="63"/>
                    </a:lnTo>
                    <a:cubicBezTo>
                      <a:pt x="7237" y="63"/>
                      <a:pt x="109" y="63"/>
                      <a:pt x="109" y="7691"/>
                    </a:cubicBezTo>
                    <a:cubicBezTo>
                      <a:pt x="109" y="15319"/>
                      <a:pt x="7237" y="15319"/>
                      <a:pt x="12865" y="15319"/>
                    </a:cubicBezTo>
                    <a:lnTo>
                      <a:pt x="236838" y="15319"/>
                    </a:lnTo>
                    <a:close/>
                    <a:moveTo>
                      <a:pt x="237213" y="89310"/>
                    </a:moveTo>
                    <a:cubicBezTo>
                      <a:pt x="242465" y="89310"/>
                      <a:pt x="249594" y="89310"/>
                      <a:pt x="249594" y="81682"/>
                    </a:cubicBezTo>
                    <a:cubicBezTo>
                      <a:pt x="249594" y="74054"/>
                      <a:pt x="242465" y="74054"/>
                      <a:pt x="236838" y="74054"/>
                    </a:cubicBezTo>
                    <a:lnTo>
                      <a:pt x="12865" y="74054"/>
                    </a:lnTo>
                    <a:cubicBezTo>
                      <a:pt x="7237" y="74054"/>
                      <a:pt x="109" y="74054"/>
                      <a:pt x="109" y="81682"/>
                    </a:cubicBezTo>
                    <a:cubicBezTo>
                      <a:pt x="109" y="89310"/>
                      <a:pt x="7237" y="89310"/>
                      <a:pt x="12490" y="89310"/>
                    </a:cubicBezTo>
                    <a:lnTo>
                      <a:pt x="237213" y="89310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30E27825-70F5-1420-9B6C-83EDEA48A74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5830117" y="7645448"/>
                <a:ext cx="243481" cy="258206"/>
              </a:xfrm>
              <a:custGeom>
                <a:avLst/>
                <a:gdLst>
                  <a:gd name="connsiteX0" fmla="*/ 236473 w 243481"/>
                  <a:gd name="connsiteY0" fmla="*/ 63 h 258206"/>
                  <a:gd name="connsiteX1" fmla="*/ 7248 w 243481"/>
                  <a:gd name="connsiteY1" fmla="*/ 63 h 258206"/>
                  <a:gd name="connsiteX2" fmla="*/ 120 w 243481"/>
                  <a:gd name="connsiteY2" fmla="*/ 85877 h 258206"/>
                  <a:gd name="connsiteX3" fmla="*/ 9499 w 243481"/>
                  <a:gd name="connsiteY3" fmla="*/ 85877 h 258206"/>
                  <a:gd name="connsiteX4" fmla="*/ 77028 w 243481"/>
                  <a:gd name="connsiteY4" fmla="*/ 11886 h 258206"/>
                  <a:gd name="connsiteX5" fmla="*/ 97287 w 243481"/>
                  <a:gd name="connsiteY5" fmla="*/ 12649 h 258206"/>
                  <a:gd name="connsiteX6" fmla="*/ 105166 w 243481"/>
                  <a:gd name="connsiteY6" fmla="*/ 27142 h 258206"/>
                  <a:gd name="connsiteX7" fmla="*/ 105166 w 243481"/>
                  <a:gd name="connsiteY7" fmla="*/ 228139 h 258206"/>
                  <a:gd name="connsiteX8" fmla="*/ 65773 w 243481"/>
                  <a:gd name="connsiteY8" fmla="*/ 246446 h 258206"/>
                  <a:gd name="connsiteX9" fmla="*/ 50767 w 243481"/>
                  <a:gd name="connsiteY9" fmla="*/ 246446 h 258206"/>
                  <a:gd name="connsiteX10" fmla="*/ 50767 w 243481"/>
                  <a:gd name="connsiteY10" fmla="*/ 258269 h 258206"/>
                  <a:gd name="connsiteX11" fmla="*/ 121673 w 243481"/>
                  <a:gd name="connsiteY11" fmla="*/ 257125 h 258206"/>
                  <a:gd name="connsiteX12" fmla="*/ 192954 w 243481"/>
                  <a:gd name="connsiteY12" fmla="*/ 258269 h 258206"/>
                  <a:gd name="connsiteX13" fmla="*/ 192954 w 243481"/>
                  <a:gd name="connsiteY13" fmla="*/ 246446 h 258206"/>
                  <a:gd name="connsiteX14" fmla="*/ 177948 w 243481"/>
                  <a:gd name="connsiteY14" fmla="*/ 246446 h 258206"/>
                  <a:gd name="connsiteX15" fmla="*/ 138555 w 243481"/>
                  <a:gd name="connsiteY15" fmla="*/ 228139 h 258206"/>
                  <a:gd name="connsiteX16" fmla="*/ 138555 w 243481"/>
                  <a:gd name="connsiteY16" fmla="*/ 27142 h 258206"/>
                  <a:gd name="connsiteX17" fmla="*/ 145308 w 243481"/>
                  <a:gd name="connsiteY17" fmla="*/ 12649 h 258206"/>
                  <a:gd name="connsiteX18" fmla="*/ 166693 w 243481"/>
                  <a:gd name="connsiteY18" fmla="*/ 11886 h 258206"/>
                  <a:gd name="connsiteX19" fmla="*/ 234222 w 243481"/>
                  <a:gd name="connsiteY19" fmla="*/ 85877 h 258206"/>
                  <a:gd name="connsiteX20" fmla="*/ 243601 w 243481"/>
                  <a:gd name="connsiteY20" fmla="*/ 85877 h 258206"/>
                  <a:gd name="connsiteX21" fmla="*/ 236473 w 243481"/>
                  <a:gd name="connsiteY21" fmla="*/ 63 h 25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3481" h="258206">
                    <a:moveTo>
                      <a:pt x="236473" y="63"/>
                    </a:moveTo>
                    <a:lnTo>
                      <a:pt x="7248" y="63"/>
                    </a:lnTo>
                    <a:lnTo>
                      <a:pt x="120" y="85877"/>
                    </a:lnTo>
                    <a:lnTo>
                      <a:pt x="9499" y="85877"/>
                    </a:lnTo>
                    <a:cubicBezTo>
                      <a:pt x="14751" y="24472"/>
                      <a:pt x="20379" y="11886"/>
                      <a:pt x="77028" y="11886"/>
                    </a:cubicBezTo>
                    <a:cubicBezTo>
                      <a:pt x="83781" y="11886"/>
                      <a:pt x="93536" y="11886"/>
                      <a:pt x="97287" y="12649"/>
                    </a:cubicBezTo>
                    <a:cubicBezTo>
                      <a:pt x="105166" y="14174"/>
                      <a:pt x="105166" y="18370"/>
                      <a:pt x="105166" y="27142"/>
                    </a:cubicBezTo>
                    <a:lnTo>
                      <a:pt x="105166" y="228139"/>
                    </a:lnTo>
                    <a:cubicBezTo>
                      <a:pt x="105166" y="241106"/>
                      <a:pt x="105166" y="246446"/>
                      <a:pt x="65773" y="246446"/>
                    </a:cubicBezTo>
                    <a:lnTo>
                      <a:pt x="50767" y="246446"/>
                    </a:lnTo>
                    <a:lnTo>
                      <a:pt x="50767" y="258269"/>
                    </a:lnTo>
                    <a:cubicBezTo>
                      <a:pt x="66149" y="257125"/>
                      <a:pt x="104415" y="257125"/>
                      <a:pt x="121673" y="257125"/>
                    </a:cubicBezTo>
                    <a:cubicBezTo>
                      <a:pt x="138930" y="257125"/>
                      <a:pt x="177573" y="257125"/>
                      <a:pt x="192954" y="258269"/>
                    </a:cubicBezTo>
                    <a:lnTo>
                      <a:pt x="192954" y="246446"/>
                    </a:lnTo>
                    <a:lnTo>
                      <a:pt x="177948" y="246446"/>
                    </a:lnTo>
                    <a:cubicBezTo>
                      <a:pt x="138555" y="246446"/>
                      <a:pt x="138555" y="241106"/>
                      <a:pt x="138555" y="228139"/>
                    </a:cubicBezTo>
                    <a:lnTo>
                      <a:pt x="138555" y="27142"/>
                    </a:lnTo>
                    <a:cubicBezTo>
                      <a:pt x="138555" y="19514"/>
                      <a:pt x="138555" y="14174"/>
                      <a:pt x="145308" y="12649"/>
                    </a:cubicBezTo>
                    <a:cubicBezTo>
                      <a:pt x="149435" y="11886"/>
                      <a:pt x="159565" y="11886"/>
                      <a:pt x="166693" y="11886"/>
                    </a:cubicBezTo>
                    <a:cubicBezTo>
                      <a:pt x="223343" y="11886"/>
                      <a:pt x="228970" y="24472"/>
                      <a:pt x="234222" y="85877"/>
                    </a:cubicBezTo>
                    <a:lnTo>
                      <a:pt x="243601" y="85877"/>
                    </a:lnTo>
                    <a:lnTo>
                      <a:pt x="23647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" name="Dowolny kształt: kształt 41">
                <a:extLst>
                  <a:ext uri="{FF2B5EF4-FFF2-40B4-BE49-F238E27FC236}">
                    <a16:creationId xmlns:a16="http://schemas.microsoft.com/office/drawing/2014/main" id="{689C624F-3EC6-3B6E-2A26-B6536CC3CD0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066804" y="7735077"/>
                <a:ext cx="126055" cy="168577"/>
              </a:xfrm>
              <a:custGeom>
                <a:avLst/>
                <a:gdLst>
                  <a:gd name="connsiteX0" fmla="*/ 52274 w 126055"/>
                  <a:gd name="connsiteY0" fmla="*/ 42017 h 168577"/>
                  <a:gd name="connsiteX1" fmla="*/ 52274 w 126055"/>
                  <a:gd name="connsiteY1" fmla="*/ 63 h 168577"/>
                  <a:gd name="connsiteX2" fmla="*/ 126 w 126055"/>
                  <a:gd name="connsiteY2" fmla="*/ 4258 h 168577"/>
                  <a:gd name="connsiteX3" fmla="*/ 126 w 126055"/>
                  <a:gd name="connsiteY3" fmla="*/ 16082 h 168577"/>
                  <a:gd name="connsiteX4" fmla="*/ 29389 w 126055"/>
                  <a:gd name="connsiteY4" fmla="*/ 37440 h 168577"/>
                  <a:gd name="connsiteX5" fmla="*/ 29389 w 126055"/>
                  <a:gd name="connsiteY5" fmla="*/ 139654 h 168577"/>
                  <a:gd name="connsiteX6" fmla="*/ 126 w 126055"/>
                  <a:gd name="connsiteY6" fmla="*/ 156817 h 168577"/>
                  <a:gd name="connsiteX7" fmla="*/ 126 w 126055"/>
                  <a:gd name="connsiteY7" fmla="*/ 168641 h 168577"/>
                  <a:gd name="connsiteX8" fmla="*/ 42895 w 126055"/>
                  <a:gd name="connsiteY8" fmla="*/ 167497 h 168577"/>
                  <a:gd name="connsiteX9" fmla="*/ 90541 w 126055"/>
                  <a:gd name="connsiteY9" fmla="*/ 168641 h 168577"/>
                  <a:gd name="connsiteX10" fmla="*/ 90541 w 126055"/>
                  <a:gd name="connsiteY10" fmla="*/ 156817 h 168577"/>
                  <a:gd name="connsiteX11" fmla="*/ 82662 w 126055"/>
                  <a:gd name="connsiteY11" fmla="*/ 156817 h 168577"/>
                  <a:gd name="connsiteX12" fmla="*/ 54150 w 126055"/>
                  <a:gd name="connsiteY12" fmla="*/ 138892 h 168577"/>
                  <a:gd name="connsiteX13" fmla="*/ 54150 w 126055"/>
                  <a:gd name="connsiteY13" fmla="*/ 80156 h 168577"/>
                  <a:gd name="connsiteX14" fmla="*/ 98419 w 126055"/>
                  <a:gd name="connsiteY14" fmla="*/ 8454 h 168577"/>
                  <a:gd name="connsiteX15" fmla="*/ 102546 w 126055"/>
                  <a:gd name="connsiteY15" fmla="*/ 8835 h 168577"/>
                  <a:gd name="connsiteX16" fmla="*/ 93917 w 126055"/>
                  <a:gd name="connsiteY16" fmla="*/ 23709 h 168577"/>
                  <a:gd name="connsiteX17" fmla="*/ 110049 w 126055"/>
                  <a:gd name="connsiteY17" fmla="*/ 40110 h 168577"/>
                  <a:gd name="connsiteX18" fmla="*/ 126181 w 126055"/>
                  <a:gd name="connsiteY18" fmla="*/ 23328 h 168577"/>
                  <a:gd name="connsiteX19" fmla="*/ 98419 w 126055"/>
                  <a:gd name="connsiteY19" fmla="*/ 63 h 168577"/>
                  <a:gd name="connsiteX20" fmla="*/ 52274 w 126055"/>
                  <a:gd name="connsiteY20" fmla="*/ 42017 h 16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6055" h="168577">
                    <a:moveTo>
                      <a:pt x="52274" y="42017"/>
                    </a:moveTo>
                    <a:lnTo>
                      <a:pt x="52274" y="63"/>
                    </a:lnTo>
                    <a:lnTo>
                      <a:pt x="126" y="4258"/>
                    </a:lnTo>
                    <a:lnTo>
                      <a:pt x="126" y="16082"/>
                    </a:lnTo>
                    <a:cubicBezTo>
                      <a:pt x="26387" y="16082"/>
                      <a:pt x="29389" y="18751"/>
                      <a:pt x="29389" y="37440"/>
                    </a:cubicBezTo>
                    <a:lnTo>
                      <a:pt x="29389" y="139654"/>
                    </a:lnTo>
                    <a:cubicBezTo>
                      <a:pt x="29389" y="156817"/>
                      <a:pt x="25262" y="156817"/>
                      <a:pt x="126" y="156817"/>
                    </a:cubicBezTo>
                    <a:lnTo>
                      <a:pt x="126" y="168641"/>
                    </a:lnTo>
                    <a:cubicBezTo>
                      <a:pt x="14757" y="168259"/>
                      <a:pt x="32390" y="167497"/>
                      <a:pt x="42895" y="167497"/>
                    </a:cubicBezTo>
                    <a:cubicBezTo>
                      <a:pt x="57901" y="167497"/>
                      <a:pt x="75534" y="167497"/>
                      <a:pt x="90541" y="168641"/>
                    </a:cubicBezTo>
                    <a:lnTo>
                      <a:pt x="90541" y="156817"/>
                    </a:lnTo>
                    <a:lnTo>
                      <a:pt x="82662" y="156817"/>
                    </a:lnTo>
                    <a:cubicBezTo>
                      <a:pt x="54900" y="156817"/>
                      <a:pt x="54150" y="152622"/>
                      <a:pt x="54150" y="138892"/>
                    </a:cubicBezTo>
                    <a:lnTo>
                      <a:pt x="54150" y="80156"/>
                    </a:lnTo>
                    <a:cubicBezTo>
                      <a:pt x="54150" y="42398"/>
                      <a:pt x="69907" y="8454"/>
                      <a:pt x="98419" y="8454"/>
                    </a:cubicBezTo>
                    <a:cubicBezTo>
                      <a:pt x="101045" y="8454"/>
                      <a:pt x="101796" y="8454"/>
                      <a:pt x="102546" y="8835"/>
                    </a:cubicBezTo>
                    <a:cubicBezTo>
                      <a:pt x="101420" y="9216"/>
                      <a:pt x="93917" y="13793"/>
                      <a:pt x="93917" y="23709"/>
                    </a:cubicBezTo>
                    <a:cubicBezTo>
                      <a:pt x="93917" y="34389"/>
                      <a:pt x="101796" y="40110"/>
                      <a:pt x="110049" y="40110"/>
                    </a:cubicBezTo>
                    <a:cubicBezTo>
                      <a:pt x="116802" y="40110"/>
                      <a:pt x="126181" y="35533"/>
                      <a:pt x="126181" y="23328"/>
                    </a:cubicBezTo>
                    <a:cubicBezTo>
                      <a:pt x="126181" y="11123"/>
                      <a:pt x="114551" y="63"/>
                      <a:pt x="98419" y="63"/>
                    </a:cubicBezTo>
                    <a:cubicBezTo>
                      <a:pt x="71032" y="63"/>
                      <a:pt x="57526" y="25616"/>
                      <a:pt x="52274" y="420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" name="Dowolny kształt: kształt 42">
                <a:extLst>
                  <a:ext uri="{FF2B5EF4-FFF2-40B4-BE49-F238E27FC236}">
                    <a16:creationId xmlns:a16="http://schemas.microsoft.com/office/drawing/2014/main" id="{495B0668-89CD-42DB-AF42-CE5C436328C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240380" y="7617606"/>
                <a:ext cx="87038" cy="381398"/>
              </a:xfrm>
              <a:custGeom>
                <a:avLst/>
                <a:gdLst>
                  <a:gd name="connsiteX0" fmla="*/ 87168 w 87038"/>
                  <a:gd name="connsiteY0" fmla="*/ 377647 h 381398"/>
                  <a:gd name="connsiteX1" fmla="*/ 80790 w 87038"/>
                  <a:gd name="connsiteY1" fmla="*/ 369256 h 381398"/>
                  <a:gd name="connsiteX2" fmla="*/ 21889 w 87038"/>
                  <a:gd name="connsiteY2" fmla="*/ 190762 h 381398"/>
                  <a:gd name="connsiteX3" fmla="*/ 82291 w 87038"/>
                  <a:gd name="connsiteY3" fmla="*/ 10361 h 381398"/>
                  <a:gd name="connsiteX4" fmla="*/ 87168 w 87038"/>
                  <a:gd name="connsiteY4" fmla="*/ 3877 h 381398"/>
                  <a:gd name="connsiteX5" fmla="*/ 83416 w 87038"/>
                  <a:gd name="connsiteY5" fmla="*/ 63 h 381398"/>
                  <a:gd name="connsiteX6" fmla="*/ 23765 w 87038"/>
                  <a:gd name="connsiteY6" fmla="*/ 74435 h 381398"/>
                  <a:gd name="connsiteX7" fmla="*/ 130 w 87038"/>
                  <a:gd name="connsiteY7" fmla="*/ 190762 h 381398"/>
                  <a:gd name="connsiteX8" fmla="*/ 24891 w 87038"/>
                  <a:gd name="connsiteY8" fmla="*/ 309758 h 381398"/>
                  <a:gd name="connsiteX9" fmla="*/ 83416 w 87038"/>
                  <a:gd name="connsiteY9" fmla="*/ 381461 h 381398"/>
                  <a:gd name="connsiteX10" fmla="*/ 87168 w 87038"/>
                  <a:gd name="connsiteY10" fmla="*/ 377647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68" y="377647"/>
                    </a:moveTo>
                    <a:cubicBezTo>
                      <a:pt x="87168" y="376503"/>
                      <a:pt x="87168" y="375740"/>
                      <a:pt x="80790" y="369256"/>
                    </a:cubicBezTo>
                    <a:cubicBezTo>
                      <a:pt x="33895" y="321200"/>
                      <a:pt x="21889" y="249116"/>
                      <a:pt x="21889" y="190762"/>
                    </a:cubicBezTo>
                    <a:cubicBezTo>
                      <a:pt x="21889" y="124399"/>
                      <a:pt x="36146" y="58035"/>
                      <a:pt x="82291" y="10361"/>
                    </a:cubicBezTo>
                    <a:cubicBezTo>
                      <a:pt x="87168" y="5784"/>
                      <a:pt x="87168" y="5021"/>
                      <a:pt x="87168" y="3877"/>
                    </a:cubicBezTo>
                    <a:cubicBezTo>
                      <a:pt x="87168" y="1207"/>
                      <a:pt x="85667" y="63"/>
                      <a:pt x="83416" y="63"/>
                    </a:cubicBezTo>
                    <a:cubicBezTo>
                      <a:pt x="79665" y="63"/>
                      <a:pt x="45900" y="25998"/>
                      <a:pt x="23765" y="74435"/>
                    </a:cubicBezTo>
                    <a:cubicBezTo>
                      <a:pt x="4632" y="116389"/>
                      <a:pt x="130" y="158724"/>
                      <a:pt x="130" y="190762"/>
                    </a:cubicBezTo>
                    <a:cubicBezTo>
                      <a:pt x="130" y="220511"/>
                      <a:pt x="4257" y="266660"/>
                      <a:pt x="24891" y="309758"/>
                    </a:cubicBezTo>
                    <a:cubicBezTo>
                      <a:pt x="47401" y="356670"/>
                      <a:pt x="79665" y="381461"/>
                      <a:pt x="83416" y="381461"/>
                    </a:cubicBezTo>
                    <a:cubicBezTo>
                      <a:pt x="85667" y="381461"/>
                      <a:pt x="87168" y="380317"/>
                      <a:pt x="87168" y="3776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D7ED8B5F-23F2-D435-BF33-3255D8C8CB5E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360392" y="7735077"/>
                <a:ext cx="177077" cy="250959"/>
              </a:xfrm>
              <a:custGeom>
                <a:avLst/>
                <a:gdLst>
                  <a:gd name="connsiteX0" fmla="*/ 1259 w 177077"/>
                  <a:gd name="connsiteY0" fmla="*/ 234623 h 250959"/>
                  <a:gd name="connsiteX1" fmla="*/ 134 w 177077"/>
                  <a:gd name="connsiteY1" fmla="*/ 240725 h 250959"/>
                  <a:gd name="connsiteX2" fmla="*/ 10638 w 177077"/>
                  <a:gd name="connsiteY2" fmla="*/ 251023 h 250959"/>
                  <a:gd name="connsiteX3" fmla="*/ 23769 w 177077"/>
                  <a:gd name="connsiteY3" fmla="*/ 243013 h 250959"/>
                  <a:gd name="connsiteX4" fmla="*/ 47780 w 177077"/>
                  <a:gd name="connsiteY4" fmla="*/ 147282 h 250959"/>
                  <a:gd name="connsiteX5" fmla="*/ 84921 w 177077"/>
                  <a:gd name="connsiteY5" fmla="*/ 172836 h 250959"/>
                  <a:gd name="connsiteX6" fmla="*/ 177211 w 177077"/>
                  <a:gd name="connsiteY6" fmla="*/ 62231 h 250959"/>
                  <a:gd name="connsiteX7" fmla="*/ 125064 w 177077"/>
                  <a:gd name="connsiteY7" fmla="*/ 63 h 250959"/>
                  <a:gd name="connsiteX8" fmla="*/ 38025 w 177077"/>
                  <a:gd name="connsiteY8" fmla="*/ 84733 h 250959"/>
                  <a:gd name="connsiteX9" fmla="*/ 1259 w 177077"/>
                  <a:gd name="connsiteY9" fmla="*/ 234623 h 250959"/>
                  <a:gd name="connsiteX10" fmla="*/ 84546 w 177077"/>
                  <a:gd name="connsiteY10" fmla="*/ 164445 h 250959"/>
                  <a:gd name="connsiteX11" fmla="*/ 52282 w 177077"/>
                  <a:gd name="connsiteY11" fmla="*/ 130501 h 250959"/>
                  <a:gd name="connsiteX12" fmla="*/ 55283 w 177077"/>
                  <a:gd name="connsiteY12" fmla="*/ 116389 h 250959"/>
                  <a:gd name="connsiteX13" fmla="*/ 77793 w 177077"/>
                  <a:gd name="connsiteY13" fmla="*/ 44686 h 250959"/>
                  <a:gd name="connsiteX14" fmla="*/ 124313 w 177077"/>
                  <a:gd name="connsiteY14" fmla="*/ 8454 h 250959"/>
                  <a:gd name="connsiteX15" fmla="*/ 150200 w 177077"/>
                  <a:gd name="connsiteY15" fmla="*/ 45831 h 250959"/>
                  <a:gd name="connsiteX16" fmla="*/ 129190 w 177077"/>
                  <a:gd name="connsiteY16" fmla="*/ 128213 h 250959"/>
                  <a:gd name="connsiteX17" fmla="*/ 84546 w 177077"/>
                  <a:gd name="connsiteY17" fmla="*/ 164445 h 25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077" h="250959">
                    <a:moveTo>
                      <a:pt x="1259" y="234623"/>
                    </a:moveTo>
                    <a:cubicBezTo>
                      <a:pt x="134" y="239199"/>
                      <a:pt x="134" y="239962"/>
                      <a:pt x="134" y="240725"/>
                    </a:cubicBezTo>
                    <a:cubicBezTo>
                      <a:pt x="134" y="246446"/>
                      <a:pt x="4261" y="251023"/>
                      <a:pt x="10638" y="251023"/>
                    </a:cubicBezTo>
                    <a:cubicBezTo>
                      <a:pt x="18517" y="251023"/>
                      <a:pt x="23019" y="244158"/>
                      <a:pt x="23769" y="243013"/>
                    </a:cubicBezTo>
                    <a:cubicBezTo>
                      <a:pt x="25645" y="239581"/>
                      <a:pt x="37650" y="188473"/>
                      <a:pt x="47780" y="147282"/>
                    </a:cubicBezTo>
                    <a:cubicBezTo>
                      <a:pt x="55283" y="162538"/>
                      <a:pt x="67288" y="172836"/>
                      <a:pt x="84921" y="172836"/>
                    </a:cubicBezTo>
                    <a:cubicBezTo>
                      <a:pt x="128815" y="172836"/>
                      <a:pt x="177211" y="119059"/>
                      <a:pt x="177211" y="62231"/>
                    </a:cubicBezTo>
                    <a:cubicBezTo>
                      <a:pt x="177211" y="21802"/>
                      <a:pt x="152451" y="63"/>
                      <a:pt x="125064" y="63"/>
                    </a:cubicBezTo>
                    <a:cubicBezTo>
                      <a:pt x="88673" y="63"/>
                      <a:pt x="49280" y="38203"/>
                      <a:pt x="38025" y="84733"/>
                    </a:cubicBezTo>
                    <a:lnTo>
                      <a:pt x="1259" y="234623"/>
                    </a:lnTo>
                    <a:close/>
                    <a:moveTo>
                      <a:pt x="84546" y="164445"/>
                    </a:moveTo>
                    <a:cubicBezTo>
                      <a:pt x="58284" y="164445"/>
                      <a:pt x="52282" y="133934"/>
                      <a:pt x="52282" y="130501"/>
                    </a:cubicBezTo>
                    <a:cubicBezTo>
                      <a:pt x="52282" y="128975"/>
                      <a:pt x="54157" y="121347"/>
                      <a:pt x="55283" y="116389"/>
                    </a:cubicBezTo>
                    <a:cubicBezTo>
                      <a:pt x="65788" y="73673"/>
                      <a:pt x="69539" y="59942"/>
                      <a:pt x="77793" y="44686"/>
                    </a:cubicBezTo>
                    <a:cubicBezTo>
                      <a:pt x="93925" y="16844"/>
                      <a:pt x="112683" y="8454"/>
                      <a:pt x="124313" y="8454"/>
                    </a:cubicBezTo>
                    <a:cubicBezTo>
                      <a:pt x="138194" y="8454"/>
                      <a:pt x="150200" y="19514"/>
                      <a:pt x="150200" y="45831"/>
                    </a:cubicBezTo>
                    <a:cubicBezTo>
                      <a:pt x="150200" y="66807"/>
                      <a:pt x="139320" y="109524"/>
                      <a:pt x="129190" y="128213"/>
                    </a:cubicBezTo>
                    <a:cubicBezTo>
                      <a:pt x="116810" y="152241"/>
                      <a:pt x="98802" y="164445"/>
                      <a:pt x="84546" y="164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3A0725FA-FC6F-26AA-5EB7-A1E1AB8258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561223" y="7843126"/>
                <a:ext cx="164397" cy="175404"/>
              </a:xfrm>
              <a:custGeom>
                <a:avLst/>
                <a:gdLst>
                  <a:gd name="connsiteX0" fmla="*/ 65005 w 164397"/>
                  <a:gd name="connsiteY0" fmla="*/ 120205 h 175404"/>
                  <a:gd name="connsiteX1" fmla="*/ 73934 w 164397"/>
                  <a:gd name="connsiteY1" fmla="*/ 120472 h 175404"/>
                  <a:gd name="connsiteX2" fmla="*/ 164536 w 164397"/>
                  <a:gd name="connsiteY2" fmla="*/ 39043 h 175404"/>
                  <a:gd name="connsiteX3" fmla="*/ 130133 w 164397"/>
                  <a:gd name="connsiteY3" fmla="*/ 64 h 175404"/>
                  <a:gd name="connsiteX4" fmla="*/ 67368 w 164397"/>
                  <a:gd name="connsiteY4" fmla="*/ 67076 h 175404"/>
                  <a:gd name="connsiteX5" fmla="*/ 56601 w 164397"/>
                  <a:gd name="connsiteY5" fmla="*/ 100715 h 175404"/>
                  <a:gd name="connsiteX6" fmla="*/ 9330 w 164397"/>
                  <a:gd name="connsiteY6" fmla="*/ 63605 h 175404"/>
                  <a:gd name="connsiteX7" fmla="*/ 32178 w 164397"/>
                  <a:gd name="connsiteY7" fmla="*/ 9409 h 175404"/>
                  <a:gd name="connsiteX8" fmla="*/ 34279 w 164397"/>
                  <a:gd name="connsiteY8" fmla="*/ 5938 h 175404"/>
                  <a:gd name="connsiteX9" fmla="*/ 30077 w 164397"/>
                  <a:gd name="connsiteY9" fmla="*/ 2734 h 175404"/>
                  <a:gd name="connsiteX10" fmla="*/ 21673 w 164397"/>
                  <a:gd name="connsiteY10" fmla="*/ 8608 h 175404"/>
                  <a:gd name="connsiteX11" fmla="*/ 139 w 164397"/>
                  <a:gd name="connsiteY11" fmla="*/ 66275 h 175404"/>
                  <a:gd name="connsiteX12" fmla="*/ 51086 w 164397"/>
                  <a:gd name="connsiteY12" fmla="*/ 118069 h 175404"/>
                  <a:gd name="connsiteX13" fmla="*/ 36380 w 164397"/>
                  <a:gd name="connsiteY13" fmla="*/ 166926 h 175404"/>
                  <a:gd name="connsiteX14" fmla="*/ 45309 w 164397"/>
                  <a:gd name="connsiteY14" fmla="*/ 175469 h 175404"/>
                  <a:gd name="connsiteX15" fmla="*/ 55551 w 164397"/>
                  <a:gd name="connsiteY15" fmla="*/ 169596 h 175404"/>
                  <a:gd name="connsiteX16" fmla="*/ 65005 w 164397"/>
                  <a:gd name="connsiteY16" fmla="*/ 120205 h 175404"/>
                  <a:gd name="connsiteX17" fmla="*/ 68419 w 164397"/>
                  <a:gd name="connsiteY17" fmla="*/ 102050 h 175404"/>
                  <a:gd name="connsiteX18" fmla="*/ 88378 w 164397"/>
                  <a:gd name="connsiteY18" fmla="*/ 41980 h 175404"/>
                  <a:gd name="connsiteX19" fmla="*/ 127245 w 164397"/>
                  <a:gd name="connsiteY19" fmla="*/ 18219 h 175404"/>
                  <a:gd name="connsiteX20" fmla="*/ 155082 w 164397"/>
                  <a:gd name="connsiteY20" fmla="*/ 44383 h 175404"/>
                  <a:gd name="connsiteX21" fmla="*/ 76823 w 164397"/>
                  <a:gd name="connsiteY21" fmla="*/ 102317 h 175404"/>
                  <a:gd name="connsiteX22" fmla="*/ 68419 w 164397"/>
                  <a:gd name="connsiteY22" fmla="*/ 102050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05" y="120205"/>
                    </a:moveTo>
                    <a:cubicBezTo>
                      <a:pt x="67894" y="120472"/>
                      <a:pt x="71045" y="120472"/>
                      <a:pt x="73934" y="120472"/>
                    </a:cubicBezTo>
                    <a:cubicBezTo>
                      <a:pt x="121205" y="120472"/>
                      <a:pt x="164536" y="81226"/>
                      <a:pt x="164536" y="39043"/>
                    </a:cubicBezTo>
                    <a:cubicBezTo>
                      <a:pt x="164536" y="15282"/>
                      <a:pt x="150617" y="64"/>
                      <a:pt x="130133" y="64"/>
                    </a:cubicBezTo>
                    <a:cubicBezTo>
                      <a:pt x="93893" y="64"/>
                      <a:pt x="74722" y="47052"/>
                      <a:pt x="67368" y="67076"/>
                    </a:cubicBezTo>
                    <a:cubicBezTo>
                      <a:pt x="63954" y="76954"/>
                      <a:pt x="58177" y="95643"/>
                      <a:pt x="56601" y="100715"/>
                    </a:cubicBezTo>
                    <a:cubicBezTo>
                      <a:pt x="27713" y="96711"/>
                      <a:pt x="9330" y="83362"/>
                      <a:pt x="9330" y="63605"/>
                    </a:cubicBezTo>
                    <a:cubicBezTo>
                      <a:pt x="9330" y="63338"/>
                      <a:pt x="10906" y="33437"/>
                      <a:pt x="32178" y="9409"/>
                    </a:cubicBezTo>
                    <a:cubicBezTo>
                      <a:pt x="34016" y="7540"/>
                      <a:pt x="34279" y="7006"/>
                      <a:pt x="34279" y="5938"/>
                    </a:cubicBezTo>
                    <a:cubicBezTo>
                      <a:pt x="34279" y="2734"/>
                      <a:pt x="30865" y="2734"/>
                      <a:pt x="30077" y="2734"/>
                    </a:cubicBezTo>
                    <a:cubicBezTo>
                      <a:pt x="27713" y="2734"/>
                      <a:pt x="26663" y="2734"/>
                      <a:pt x="21673" y="8608"/>
                    </a:cubicBezTo>
                    <a:cubicBezTo>
                      <a:pt x="6967" y="27029"/>
                      <a:pt x="139" y="54795"/>
                      <a:pt x="139" y="66275"/>
                    </a:cubicBezTo>
                    <a:cubicBezTo>
                      <a:pt x="139" y="90036"/>
                      <a:pt x="17209" y="110593"/>
                      <a:pt x="51086" y="118069"/>
                    </a:cubicBezTo>
                    <a:cubicBezTo>
                      <a:pt x="37955" y="159451"/>
                      <a:pt x="36380" y="164523"/>
                      <a:pt x="36380" y="166926"/>
                    </a:cubicBezTo>
                    <a:cubicBezTo>
                      <a:pt x="36380" y="174134"/>
                      <a:pt x="42420" y="175469"/>
                      <a:pt x="45309" y="175469"/>
                    </a:cubicBezTo>
                    <a:cubicBezTo>
                      <a:pt x="48197" y="175469"/>
                      <a:pt x="53450" y="173600"/>
                      <a:pt x="55551" y="169596"/>
                    </a:cubicBezTo>
                    <a:cubicBezTo>
                      <a:pt x="57389" y="165591"/>
                      <a:pt x="59753" y="151975"/>
                      <a:pt x="65005" y="120205"/>
                    </a:cubicBezTo>
                    <a:close/>
                    <a:moveTo>
                      <a:pt x="68419" y="102050"/>
                    </a:moveTo>
                    <a:cubicBezTo>
                      <a:pt x="73671" y="71348"/>
                      <a:pt x="75772" y="59334"/>
                      <a:pt x="88378" y="41980"/>
                    </a:cubicBezTo>
                    <a:cubicBezTo>
                      <a:pt x="100195" y="25694"/>
                      <a:pt x="114114" y="18219"/>
                      <a:pt x="127245" y="18219"/>
                    </a:cubicBezTo>
                    <a:cubicBezTo>
                      <a:pt x="145365" y="18219"/>
                      <a:pt x="155082" y="30500"/>
                      <a:pt x="155082" y="44383"/>
                    </a:cubicBezTo>
                    <a:cubicBezTo>
                      <a:pt x="155082" y="71348"/>
                      <a:pt x="121992" y="102317"/>
                      <a:pt x="76823" y="102317"/>
                    </a:cubicBezTo>
                    <a:cubicBezTo>
                      <a:pt x="74459" y="102317"/>
                      <a:pt x="70782" y="102317"/>
                      <a:pt x="68419" y="102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" name="Dowolny kształt: kształt 45">
                <a:extLst>
                  <a:ext uri="{FF2B5EF4-FFF2-40B4-BE49-F238E27FC236}">
                    <a16:creationId xmlns:a16="http://schemas.microsoft.com/office/drawing/2014/main" id="{F9C99E99-B6E3-594B-CD8B-DABC79E36BA8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773820" y="7643160"/>
                <a:ext cx="226599" cy="260494"/>
              </a:xfrm>
              <a:custGeom>
                <a:avLst/>
                <a:gdLst>
                  <a:gd name="connsiteX0" fmla="*/ 125825 w 226599"/>
                  <a:gd name="connsiteY0" fmla="*/ 29812 h 260494"/>
                  <a:gd name="connsiteX1" fmla="*/ 165592 w 226599"/>
                  <a:gd name="connsiteY1" fmla="*/ 11886 h 260494"/>
                  <a:gd name="connsiteX2" fmla="*/ 179849 w 226599"/>
                  <a:gd name="connsiteY2" fmla="*/ 4640 h 260494"/>
                  <a:gd name="connsiteX3" fmla="*/ 173846 w 226599"/>
                  <a:gd name="connsiteY3" fmla="*/ 63 h 260494"/>
                  <a:gd name="connsiteX4" fmla="*/ 118322 w 226599"/>
                  <a:gd name="connsiteY4" fmla="*/ 1207 h 260494"/>
                  <a:gd name="connsiteX5" fmla="*/ 68425 w 226599"/>
                  <a:gd name="connsiteY5" fmla="*/ 63 h 260494"/>
                  <a:gd name="connsiteX6" fmla="*/ 61296 w 226599"/>
                  <a:gd name="connsiteY6" fmla="*/ 7691 h 260494"/>
                  <a:gd name="connsiteX7" fmla="*/ 71801 w 226599"/>
                  <a:gd name="connsiteY7" fmla="*/ 11886 h 260494"/>
                  <a:gd name="connsiteX8" fmla="*/ 86057 w 226599"/>
                  <a:gd name="connsiteY8" fmla="*/ 12649 h 260494"/>
                  <a:gd name="connsiteX9" fmla="*/ 96187 w 226599"/>
                  <a:gd name="connsiteY9" fmla="*/ 18751 h 260494"/>
                  <a:gd name="connsiteX10" fmla="*/ 94686 w 226599"/>
                  <a:gd name="connsiteY10" fmla="*/ 25998 h 260494"/>
                  <a:gd name="connsiteX11" fmla="*/ 44414 w 226599"/>
                  <a:gd name="connsiteY11" fmla="*/ 230809 h 260494"/>
                  <a:gd name="connsiteX12" fmla="*/ 10274 w 226599"/>
                  <a:gd name="connsiteY12" fmla="*/ 248734 h 260494"/>
                  <a:gd name="connsiteX13" fmla="*/ 145 w 226599"/>
                  <a:gd name="connsiteY13" fmla="*/ 256362 h 260494"/>
                  <a:gd name="connsiteX14" fmla="*/ 10274 w 226599"/>
                  <a:gd name="connsiteY14" fmla="*/ 260558 h 260494"/>
                  <a:gd name="connsiteX15" fmla="*/ 183975 w 226599"/>
                  <a:gd name="connsiteY15" fmla="*/ 260558 h 260494"/>
                  <a:gd name="connsiteX16" fmla="*/ 195605 w 226599"/>
                  <a:gd name="connsiteY16" fmla="*/ 254074 h 260494"/>
                  <a:gd name="connsiteX17" fmla="*/ 225243 w 226599"/>
                  <a:gd name="connsiteY17" fmla="*/ 171692 h 260494"/>
                  <a:gd name="connsiteX18" fmla="*/ 226744 w 226599"/>
                  <a:gd name="connsiteY18" fmla="*/ 166352 h 260494"/>
                  <a:gd name="connsiteX19" fmla="*/ 222242 w 226599"/>
                  <a:gd name="connsiteY19" fmla="*/ 162157 h 260494"/>
                  <a:gd name="connsiteX20" fmla="*/ 215864 w 226599"/>
                  <a:gd name="connsiteY20" fmla="*/ 170166 h 260494"/>
                  <a:gd name="connsiteX21" fmla="*/ 121698 w 226599"/>
                  <a:gd name="connsiteY21" fmla="*/ 248734 h 260494"/>
                  <a:gd name="connsiteX22" fmla="*/ 86433 w 226599"/>
                  <a:gd name="connsiteY22" fmla="*/ 248734 h 260494"/>
                  <a:gd name="connsiteX23" fmla="*/ 78179 w 226599"/>
                  <a:gd name="connsiteY23" fmla="*/ 248353 h 260494"/>
                  <a:gd name="connsiteX24" fmla="*/ 73302 w 226599"/>
                  <a:gd name="connsiteY24" fmla="*/ 244539 h 260494"/>
                  <a:gd name="connsiteX25" fmla="*/ 75178 w 226599"/>
                  <a:gd name="connsiteY25" fmla="*/ 235767 h 260494"/>
                  <a:gd name="connsiteX26" fmla="*/ 125825 w 226599"/>
                  <a:gd name="connsiteY26" fmla="*/ 29812 h 26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26599" h="260494">
                    <a:moveTo>
                      <a:pt x="125825" y="29812"/>
                    </a:moveTo>
                    <a:cubicBezTo>
                      <a:pt x="129201" y="16081"/>
                      <a:pt x="130327" y="11886"/>
                      <a:pt x="165592" y="11886"/>
                    </a:cubicBezTo>
                    <a:cubicBezTo>
                      <a:pt x="176847" y="11886"/>
                      <a:pt x="179849" y="11886"/>
                      <a:pt x="179849" y="4640"/>
                    </a:cubicBezTo>
                    <a:cubicBezTo>
                      <a:pt x="179849" y="63"/>
                      <a:pt x="175722" y="63"/>
                      <a:pt x="173846" y="63"/>
                    </a:cubicBezTo>
                    <a:cubicBezTo>
                      <a:pt x="161465" y="63"/>
                      <a:pt x="130702" y="1207"/>
                      <a:pt x="118322" y="1207"/>
                    </a:cubicBezTo>
                    <a:cubicBezTo>
                      <a:pt x="107067" y="1207"/>
                      <a:pt x="79680" y="63"/>
                      <a:pt x="68425" y="63"/>
                    </a:cubicBezTo>
                    <a:cubicBezTo>
                      <a:pt x="65798" y="63"/>
                      <a:pt x="61296" y="63"/>
                      <a:pt x="61296" y="7691"/>
                    </a:cubicBezTo>
                    <a:cubicBezTo>
                      <a:pt x="61296" y="11886"/>
                      <a:pt x="64673" y="11886"/>
                      <a:pt x="71801" y="11886"/>
                    </a:cubicBezTo>
                    <a:cubicBezTo>
                      <a:pt x="72551" y="11886"/>
                      <a:pt x="79680" y="11886"/>
                      <a:pt x="86057" y="12649"/>
                    </a:cubicBezTo>
                    <a:cubicBezTo>
                      <a:pt x="92810" y="13412"/>
                      <a:pt x="96187" y="13793"/>
                      <a:pt x="96187" y="18751"/>
                    </a:cubicBezTo>
                    <a:cubicBezTo>
                      <a:pt x="96187" y="20277"/>
                      <a:pt x="95812" y="21421"/>
                      <a:pt x="94686" y="25998"/>
                    </a:cubicBezTo>
                    <a:lnTo>
                      <a:pt x="44414" y="230809"/>
                    </a:lnTo>
                    <a:cubicBezTo>
                      <a:pt x="40662" y="245683"/>
                      <a:pt x="39912" y="248734"/>
                      <a:pt x="10274" y="248734"/>
                    </a:cubicBezTo>
                    <a:cubicBezTo>
                      <a:pt x="3896" y="248734"/>
                      <a:pt x="145" y="248734"/>
                      <a:pt x="145" y="256362"/>
                    </a:cubicBezTo>
                    <a:cubicBezTo>
                      <a:pt x="145" y="260558"/>
                      <a:pt x="3521" y="260558"/>
                      <a:pt x="10274" y="260558"/>
                    </a:cubicBezTo>
                    <a:lnTo>
                      <a:pt x="183975" y="260558"/>
                    </a:lnTo>
                    <a:cubicBezTo>
                      <a:pt x="192979" y="260558"/>
                      <a:pt x="193354" y="260558"/>
                      <a:pt x="195605" y="254074"/>
                    </a:cubicBezTo>
                    <a:lnTo>
                      <a:pt x="225243" y="171692"/>
                    </a:lnTo>
                    <a:cubicBezTo>
                      <a:pt x="226744" y="167497"/>
                      <a:pt x="226744" y="166734"/>
                      <a:pt x="226744" y="166352"/>
                    </a:cubicBezTo>
                    <a:cubicBezTo>
                      <a:pt x="226744" y="164827"/>
                      <a:pt x="225619" y="162157"/>
                      <a:pt x="222242" y="162157"/>
                    </a:cubicBezTo>
                    <a:cubicBezTo>
                      <a:pt x="218866" y="162157"/>
                      <a:pt x="218490" y="164064"/>
                      <a:pt x="215864" y="170166"/>
                    </a:cubicBezTo>
                    <a:cubicBezTo>
                      <a:pt x="203109" y="205255"/>
                      <a:pt x="186601" y="248734"/>
                      <a:pt x="121698" y="248734"/>
                    </a:cubicBezTo>
                    <a:lnTo>
                      <a:pt x="86433" y="248734"/>
                    </a:lnTo>
                    <a:cubicBezTo>
                      <a:pt x="81180" y="248734"/>
                      <a:pt x="80430" y="248734"/>
                      <a:pt x="78179" y="248353"/>
                    </a:cubicBezTo>
                    <a:cubicBezTo>
                      <a:pt x="74427" y="247972"/>
                      <a:pt x="73302" y="247590"/>
                      <a:pt x="73302" y="244539"/>
                    </a:cubicBezTo>
                    <a:cubicBezTo>
                      <a:pt x="73302" y="243395"/>
                      <a:pt x="73302" y="242632"/>
                      <a:pt x="75178" y="235767"/>
                    </a:cubicBezTo>
                    <a:lnTo>
                      <a:pt x="125825" y="29812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" name="Dowolny kształt: kształt 48">
                <a:extLst>
                  <a:ext uri="{FF2B5EF4-FFF2-40B4-BE49-F238E27FC236}">
                    <a16:creationId xmlns:a16="http://schemas.microsoft.com/office/drawing/2014/main" id="{DAA44935-15CD-2AA3-872A-01014336AFD9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031054" y="7587974"/>
                <a:ext cx="116075" cy="177273"/>
              </a:xfrm>
              <a:custGeom>
                <a:avLst/>
                <a:gdLst>
                  <a:gd name="connsiteX0" fmla="*/ 116227 w 116075"/>
                  <a:gd name="connsiteY0" fmla="*/ 128743 h 177273"/>
                  <a:gd name="connsiteX1" fmla="*/ 107298 w 116075"/>
                  <a:gd name="connsiteY1" fmla="*/ 128743 h 177273"/>
                  <a:gd name="connsiteX2" fmla="*/ 100470 w 116075"/>
                  <a:gd name="connsiteY2" fmla="*/ 153038 h 177273"/>
                  <a:gd name="connsiteX3" fmla="*/ 74472 w 116075"/>
                  <a:gd name="connsiteY3" fmla="*/ 154640 h 177273"/>
                  <a:gd name="connsiteX4" fmla="*/ 26150 w 116075"/>
                  <a:gd name="connsiteY4" fmla="*/ 154640 h 177273"/>
                  <a:gd name="connsiteX5" fmla="*/ 78673 w 116075"/>
                  <a:gd name="connsiteY5" fmla="*/ 109787 h 177273"/>
                  <a:gd name="connsiteX6" fmla="*/ 116227 w 116075"/>
                  <a:gd name="connsiteY6" fmla="*/ 52120 h 177273"/>
                  <a:gd name="connsiteX7" fmla="*/ 54775 w 116075"/>
                  <a:gd name="connsiteY7" fmla="*/ 59 h 177273"/>
                  <a:gd name="connsiteX8" fmla="*/ 151 w 116075"/>
                  <a:gd name="connsiteY8" fmla="*/ 47848 h 177273"/>
                  <a:gd name="connsiteX9" fmla="*/ 14070 w 116075"/>
                  <a:gd name="connsiteY9" fmla="*/ 62799 h 177273"/>
                  <a:gd name="connsiteX10" fmla="*/ 27989 w 116075"/>
                  <a:gd name="connsiteY10" fmla="*/ 48649 h 177273"/>
                  <a:gd name="connsiteX11" fmla="*/ 12494 w 116075"/>
                  <a:gd name="connsiteY11" fmla="*/ 34499 h 177273"/>
                  <a:gd name="connsiteX12" fmla="*/ 50836 w 116075"/>
                  <a:gd name="connsiteY12" fmla="*/ 9670 h 177273"/>
                  <a:gd name="connsiteX13" fmla="*/ 90754 w 116075"/>
                  <a:gd name="connsiteY13" fmla="*/ 52120 h 177273"/>
                  <a:gd name="connsiteX14" fmla="*/ 66068 w 116075"/>
                  <a:gd name="connsiteY14" fmla="*/ 103380 h 177273"/>
                  <a:gd name="connsiteX15" fmla="*/ 2778 w 116075"/>
                  <a:gd name="connsiteY15" fmla="*/ 166921 h 177273"/>
                  <a:gd name="connsiteX16" fmla="*/ 151 w 116075"/>
                  <a:gd name="connsiteY16" fmla="*/ 177333 h 177273"/>
                  <a:gd name="connsiteX17" fmla="*/ 108349 w 116075"/>
                  <a:gd name="connsiteY17" fmla="*/ 177333 h 177273"/>
                  <a:gd name="connsiteX18" fmla="*/ 116227 w 116075"/>
                  <a:gd name="connsiteY18" fmla="*/ 128743 h 17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075" h="177273">
                    <a:moveTo>
                      <a:pt x="116227" y="128743"/>
                    </a:moveTo>
                    <a:lnTo>
                      <a:pt x="107298" y="128743"/>
                    </a:lnTo>
                    <a:cubicBezTo>
                      <a:pt x="106511" y="134616"/>
                      <a:pt x="103884" y="150368"/>
                      <a:pt x="100470" y="153038"/>
                    </a:cubicBezTo>
                    <a:cubicBezTo>
                      <a:pt x="98370" y="154640"/>
                      <a:pt x="78148" y="154640"/>
                      <a:pt x="74472" y="154640"/>
                    </a:cubicBezTo>
                    <a:lnTo>
                      <a:pt x="26150" y="154640"/>
                    </a:lnTo>
                    <a:cubicBezTo>
                      <a:pt x="53725" y="129811"/>
                      <a:pt x="62916" y="122335"/>
                      <a:pt x="78673" y="109787"/>
                    </a:cubicBezTo>
                    <a:cubicBezTo>
                      <a:pt x="98107" y="94036"/>
                      <a:pt x="116227" y="77483"/>
                      <a:pt x="116227" y="52120"/>
                    </a:cubicBezTo>
                    <a:cubicBezTo>
                      <a:pt x="116227" y="19816"/>
                      <a:pt x="88390" y="59"/>
                      <a:pt x="54775" y="59"/>
                    </a:cubicBezTo>
                    <a:cubicBezTo>
                      <a:pt x="22211" y="59"/>
                      <a:pt x="151" y="23286"/>
                      <a:pt x="151" y="47848"/>
                    </a:cubicBezTo>
                    <a:cubicBezTo>
                      <a:pt x="151" y="61464"/>
                      <a:pt x="11444" y="62799"/>
                      <a:pt x="14070" y="62799"/>
                    </a:cubicBezTo>
                    <a:cubicBezTo>
                      <a:pt x="20373" y="62799"/>
                      <a:pt x="27989" y="58260"/>
                      <a:pt x="27989" y="48649"/>
                    </a:cubicBezTo>
                    <a:cubicBezTo>
                      <a:pt x="27989" y="43844"/>
                      <a:pt x="26150" y="34499"/>
                      <a:pt x="12494" y="34499"/>
                    </a:cubicBezTo>
                    <a:cubicBezTo>
                      <a:pt x="20635" y="15544"/>
                      <a:pt x="38493" y="9670"/>
                      <a:pt x="50836" y="9670"/>
                    </a:cubicBezTo>
                    <a:cubicBezTo>
                      <a:pt x="77098" y="9670"/>
                      <a:pt x="90754" y="30495"/>
                      <a:pt x="90754" y="52120"/>
                    </a:cubicBezTo>
                    <a:cubicBezTo>
                      <a:pt x="90754" y="75347"/>
                      <a:pt x="74472" y="93769"/>
                      <a:pt x="66068" y="103380"/>
                    </a:cubicBezTo>
                    <a:lnTo>
                      <a:pt x="2778" y="166921"/>
                    </a:lnTo>
                    <a:cubicBezTo>
                      <a:pt x="151" y="169324"/>
                      <a:pt x="151" y="169858"/>
                      <a:pt x="151" y="177333"/>
                    </a:cubicBezTo>
                    <a:lnTo>
                      <a:pt x="108349" y="177333"/>
                    </a:lnTo>
                    <a:lnTo>
                      <a:pt x="116227" y="128743"/>
                    </a:ln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0" name="Dowolny kształt: kształt 49">
                <a:extLst>
                  <a:ext uri="{FF2B5EF4-FFF2-40B4-BE49-F238E27FC236}">
                    <a16:creationId xmlns:a16="http://schemas.microsoft.com/office/drawing/2014/main" id="{8FDA24EC-3469-345A-8D1D-3BAFD9FB24D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032630" y="7880205"/>
                <a:ext cx="164397" cy="175404"/>
              </a:xfrm>
              <a:custGeom>
                <a:avLst/>
                <a:gdLst>
                  <a:gd name="connsiteX0" fmla="*/ 65017 w 164397"/>
                  <a:gd name="connsiteY0" fmla="*/ 120206 h 175404"/>
                  <a:gd name="connsiteX1" fmla="*/ 73946 w 164397"/>
                  <a:gd name="connsiteY1" fmla="*/ 120473 h 175404"/>
                  <a:gd name="connsiteX2" fmla="*/ 164549 w 164397"/>
                  <a:gd name="connsiteY2" fmla="*/ 39044 h 175404"/>
                  <a:gd name="connsiteX3" fmla="*/ 130146 w 164397"/>
                  <a:gd name="connsiteY3" fmla="*/ 65 h 175404"/>
                  <a:gd name="connsiteX4" fmla="*/ 67381 w 164397"/>
                  <a:gd name="connsiteY4" fmla="*/ 67077 h 175404"/>
                  <a:gd name="connsiteX5" fmla="*/ 56614 w 164397"/>
                  <a:gd name="connsiteY5" fmla="*/ 100716 h 175404"/>
                  <a:gd name="connsiteX6" fmla="*/ 9343 w 164397"/>
                  <a:gd name="connsiteY6" fmla="*/ 63606 h 175404"/>
                  <a:gd name="connsiteX7" fmla="*/ 32190 w 164397"/>
                  <a:gd name="connsiteY7" fmla="*/ 9409 h 175404"/>
                  <a:gd name="connsiteX8" fmla="*/ 34291 w 164397"/>
                  <a:gd name="connsiteY8" fmla="*/ 5939 h 175404"/>
                  <a:gd name="connsiteX9" fmla="*/ 30090 w 164397"/>
                  <a:gd name="connsiteY9" fmla="*/ 2735 h 175404"/>
                  <a:gd name="connsiteX10" fmla="*/ 21686 w 164397"/>
                  <a:gd name="connsiteY10" fmla="*/ 8609 h 175404"/>
                  <a:gd name="connsiteX11" fmla="*/ 151 w 164397"/>
                  <a:gd name="connsiteY11" fmla="*/ 66276 h 175404"/>
                  <a:gd name="connsiteX12" fmla="*/ 51099 w 164397"/>
                  <a:gd name="connsiteY12" fmla="*/ 118070 h 175404"/>
                  <a:gd name="connsiteX13" fmla="*/ 36392 w 164397"/>
                  <a:gd name="connsiteY13" fmla="*/ 166927 h 175404"/>
                  <a:gd name="connsiteX14" fmla="*/ 45321 w 164397"/>
                  <a:gd name="connsiteY14" fmla="*/ 175470 h 175404"/>
                  <a:gd name="connsiteX15" fmla="*/ 55563 w 164397"/>
                  <a:gd name="connsiteY15" fmla="*/ 169597 h 175404"/>
                  <a:gd name="connsiteX16" fmla="*/ 65017 w 164397"/>
                  <a:gd name="connsiteY16" fmla="*/ 120206 h 175404"/>
                  <a:gd name="connsiteX17" fmla="*/ 68431 w 164397"/>
                  <a:gd name="connsiteY17" fmla="*/ 102051 h 175404"/>
                  <a:gd name="connsiteX18" fmla="*/ 88390 w 164397"/>
                  <a:gd name="connsiteY18" fmla="*/ 41981 h 175404"/>
                  <a:gd name="connsiteX19" fmla="*/ 127257 w 164397"/>
                  <a:gd name="connsiteY19" fmla="*/ 18220 h 175404"/>
                  <a:gd name="connsiteX20" fmla="*/ 155094 w 164397"/>
                  <a:gd name="connsiteY20" fmla="*/ 44384 h 175404"/>
                  <a:gd name="connsiteX21" fmla="*/ 76835 w 164397"/>
                  <a:gd name="connsiteY21" fmla="*/ 102318 h 175404"/>
                  <a:gd name="connsiteX22" fmla="*/ 68431 w 164397"/>
                  <a:gd name="connsiteY22" fmla="*/ 102051 h 17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397" h="175404">
                    <a:moveTo>
                      <a:pt x="65017" y="120206"/>
                    </a:moveTo>
                    <a:cubicBezTo>
                      <a:pt x="67906" y="120473"/>
                      <a:pt x="71058" y="120473"/>
                      <a:pt x="73946" y="120473"/>
                    </a:cubicBezTo>
                    <a:cubicBezTo>
                      <a:pt x="121217" y="120473"/>
                      <a:pt x="164549" y="81227"/>
                      <a:pt x="164549" y="39044"/>
                    </a:cubicBezTo>
                    <a:cubicBezTo>
                      <a:pt x="164549" y="15283"/>
                      <a:pt x="150630" y="65"/>
                      <a:pt x="130146" y="65"/>
                    </a:cubicBezTo>
                    <a:cubicBezTo>
                      <a:pt x="93905" y="65"/>
                      <a:pt x="74734" y="47053"/>
                      <a:pt x="67381" y="67077"/>
                    </a:cubicBezTo>
                    <a:cubicBezTo>
                      <a:pt x="63967" y="76955"/>
                      <a:pt x="58189" y="95644"/>
                      <a:pt x="56614" y="100716"/>
                    </a:cubicBezTo>
                    <a:cubicBezTo>
                      <a:pt x="27726" y="96712"/>
                      <a:pt x="9343" y="83363"/>
                      <a:pt x="9343" y="63606"/>
                    </a:cubicBezTo>
                    <a:cubicBezTo>
                      <a:pt x="9343" y="63339"/>
                      <a:pt x="10919" y="33438"/>
                      <a:pt x="32190" y="9409"/>
                    </a:cubicBezTo>
                    <a:cubicBezTo>
                      <a:pt x="34029" y="7541"/>
                      <a:pt x="34291" y="7007"/>
                      <a:pt x="34291" y="5939"/>
                    </a:cubicBezTo>
                    <a:cubicBezTo>
                      <a:pt x="34291" y="2735"/>
                      <a:pt x="30877" y="2735"/>
                      <a:pt x="30090" y="2735"/>
                    </a:cubicBezTo>
                    <a:cubicBezTo>
                      <a:pt x="27726" y="2735"/>
                      <a:pt x="26676" y="2735"/>
                      <a:pt x="21686" y="8609"/>
                    </a:cubicBezTo>
                    <a:cubicBezTo>
                      <a:pt x="6979" y="27030"/>
                      <a:pt x="151" y="54796"/>
                      <a:pt x="151" y="66276"/>
                    </a:cubicBezTo>
                    <a:cubicBezTo>
                      <a:pt x="151" y="90037"/>
                      <a:pt x="17221" y="110594"/>
                      <a:pt x="51099" y="118070"/>
                    </a:cubicBezTo>
                    <a:cubicBezTo>
                      <a:pt x="37968" y="159451"/>
                      <a:pt x="36392" y="164524"/>
                      <a:pt x="36392" y="166927"/>
                    </a:cubicBezTo>
                    <a:cubicBezTo>
                      <a:pt x="36392" y="174135"/>
                      <a:pt x="42432" y="175470"/>
                      <a:pt x="45321" y="175470"/>
                    </a:cubicBezTo>
                    <a:cubicBezTo>
                      <a:pt x="48210" y="175470"/>
                      <a:pt x="53462" y="173601"/>
                      <a:pt x="55563" y="169597"/>
                    </a:cubicBezTo>
                    <a:cubicBezTo>
                      <a:pt x="57402" y="165592"/>
                      <a:pt x="59765" y="151976"/>
                      <a:pt x="65017" y="120206"/>
                    </a:cubicBezTo>
                    <a:close/>
                    <a:moveTo>
                      <a:pt x="68431" y="102051"/>
                    </a:moveTo>
                    <a:cubicBezTo>
                      <a:pt x="73684" y="71349"/>
                      <a:pt x="75785" y="59334"/>
                      <a:pt x="88390" y="41981"/>
                    </a:cubicBezTo>
                    <a:cubicBezTo>
                      <a:pt x="100208" y="25695"/>
                      <a:pt x="114126" y="18220"/>
                      <a:pt x="127257" y="18220"/>
                    </a:cubicBezTo>
                    <a:cubicBezTo>
                      <a:pt x="145378" y="18220"/>
                      <a:pt x="155094" y="30501"/>
                      <a:pt x="155094" y="44384"/>
                    </a:cubicBezTo>
                    <a:cubicBezTo>
                      <a:pt x="155094" y="71349"/>
                      <a:pt x="122005" y="102318"/>
                      <a:pt x="76835" y="102318"/>
                    </a:cubicBezTo>
                    <a:cubicBezTo>
                      <a:pt x="74472" y="102318"/>
                      <a:pt x="70795" y="102318"/>
                      <a:pt x="68431" y="102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1" name="Dowolny kształt: kształt 50">
                <a:extLst>
                  <a:ext uri="{FF2B5EF4-FFF2-40B4-BE49-F238E27FC236}">
                    <a16:creationId xmlns:a16="http://schemas.microsoft.com/office/drawing/2014/main" id="{0D7724C6-7211-E68C-3916-FE5B716FE69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251979" y="7617606"/>
                <a:ext cx="87038" cy="381398"/>
              </a:xfrm>
              <a:custGeom>
                <a:avLst/>
                <a:gdLst>
                  <a:gd name="connsiteX0" fmla="*/ 87195 w 87038"/>
                  <a:gd name="connsiteY0" fmla="*/ 190762 h 381398"/>
                  <a:gd name="connsiteX1" fmla="*/ 62435 w 87038"/>
                  <a:gd name="connsiteY1" fmla="*/ 71766 h 381398"/>
                  <a:gd name="connsiteX2" fmla="*/ 3909 w 87038"/>
                  <a:gd name="connsiteY2" fmla="*/ 63 h 381398"/>
                  <a:gd name="connsiteX3" fmla="*/ 157 w 87038"/>
                  <a:gd name="connsiteY3" fmla="*/ 3877 h 381398"/>
                  <a:gd name="connsiteX4" fmla="*/ 7285 w 87038"/>
                  <a:gd name="connsiteY4" fmla="*/ 12649 h 381398"/>
                  <a:gd name="connsiteX5" fmla="*/ 65436 w 87038"/>
                  <a:gd name="connsiteY5" fmla="*/ 190762 h 381398"/>
                  <a:gd name="connsiteX6" fmla="*/ 5034 w 87038"/>
                  <a:gd name="connsiteY6" fmla="*/ 371163 h 381398"/>
                  <a:gd name="connsiteX7" fmla="*/ 157 w 87038"/>
                  <a:gd name="connsiteY7" fmla="*/ 377647 h 381398"/>
                  <a:gd name="connsiteX8" fmla="*/ 3909 w 87038"/>
                  <a:gd name="connsiteY8" fmla="*/ 381461 h 381398"/>
                  <a:gd name="connsiteX9" fmla="*/ 63560 w 87038"/>
                  <a:gd name="connsiteY9" fmla="*/ 307088 h 381398"/>
                  <a:gd name="connsiteX10" fmla="*/ 87195 w 87038"/>
                  <a:gd name="connsiteY10" fmla="*/ 190762 h 38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38" h="381398">
                    <a:moveTo>
                      <a:pt x="87195" y="190762"/>
                    </a:moveTo>
                    <a:cubicBezTo>
                      <a:pt x="87195" y="161013"/>
                      <a:pt x="83069" y="114864"/>
                      <a:pt x="62435" y="71766"/>
                    </a:cubicBezTo>
                    <a:cubicBezTo>
                      <a:pt x="39925" y="24854"/>
                      <a:pt x="7660" y="63"/>
                      <a:pt x="3909" y="63"/>
                    </a:cubicBezTo>
                    <a:cubicBezTo>
                      <a:pt x="1658" y="63"/>
                      <a:pt x="157" y="1588"/>
                      <a:pt x="157" y="3877"/>
                    </a:cubicBezTo>
                    <a:cubicBezTo>
                      <a:pt x="157" y="5021"/>
                      <a:pt x="157" y="5784"/>
                      <a:pt x="7285" y="12649"/>
                    </a:cubicBezTo>
                    <a:cubicBezTo>
                      <a:pt x="44051" y="50407"/>
                      <a:pt x="65436" y="111050"/>
                      <a:pt x="65436" y="190762"/>
                    </a:cubicBezTo>
                    <a:cubicBezTo>
                      <a:pt x="65436" y="255981"/>
                      <a:pt x="51555" y="323107"/>
                      <a:pt x="5034" y="371163"/>
                    </a:cubicBezTo>
                    <a:cubicBezTo>
                      <a:pt x="157" y="375740"/>
                      <a:pt x="157" y="376503"/>
                      <a:pt x="157" y="377647"/>
                    </a:cubicBezTo>
                    <a:cubicBezTo>
                      <a:pt x="157" y="379935"/>
                      <a:pt x="1658" y="381461"/>
                      <a:pt x="3909" y="381461"/>
                    </a:cubicBezTo>
                    <a:cubicBezTo>
                      <a:pt x="7660" y="381461"/>
                      <a:pt x="41425" y="355526"/>
                      <a:pt x="63560" y="307088"/>
                    </a:cubicBezTo>
                    <a:cubicBezTo>
                      <a:pt x="82693" y="265134"/>
                      <a:pt x="87195" y="222799"/>
                      <a:pt x="87195" y="1907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6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DA3AB981-5161-06D6-850A-0634E16A2BEE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373" y="6208814"/>
              <a:ext cx="2123030" cy="4495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1697D770-43F4-375C-6042-18D54BAB0D83}"/>
              </a:ext>
            </a:extLst>
          </p:cNvPr>
          <p:cNvGrpSpPr/>
          <p:nvPr/>
        </p:nvGrpSpPr>
        <p:grpSpPr>
          <a:xfrm>
            <a:off x="2367868" y="1984508"/>
            <a:ext cx="751274" cy="751274"/>
            <a:chOff x="-1085006" y="2675264"/>
            <a:chExt cx="487841" cy="487841"/>
          </a:xfrm>
        </p:grpSpPr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058E76FD-7EE1-4720-ABED-4CA355D48D1A}"/>
                </a:ext>
              </a:extLst>
            </p:cNvPr>
            <p:cNvSpPr/>
            <p:nvPr/>
          </p:nvSpPr>
          <p:spPr>
            <a:xfrm>
              <a:off x="-1085006" y="2675264"/>
              <a:ext cx="487841" cy="4878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6" name="Grupa 5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<a:extLst>
                <a:ext uri="{FF2B5EF4-FFF2-40B4-BE49-F238E27FC236}">
                  <a16:creationId xmlns:a16="http://schemas.microsoft.com/office/drawing/2014/main" id="{FB47CEBA-94DC-CA87-4491-D9AC686A1AE0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-1021083" y="2765114"/>
              <a:ext cx="371814" cy="300774"/>
              <a:chOff x="3437708" y="3520797"/>
              <a:chExt cx="377027" cy="304991"/>
            </a:xfrm>
            <a:solidFill>
              <a:schemeClr val="tx1"/>
            </a:solidFill>
          </p:grpSpPr>
          <p:sp>
            <p:nvSpPr>
              <p:cNvPr id="57" name="Dowolny kształt: kształt 56">
                <a:extLst>
                  <a:ext uri="{FF2B5EF4-FFF2-40B4-BE49-F238E27FC236}">
                    <a16:creationId xmlns:a16="http://schemas.microsoft.com/office/drawing/2014/main" id="{459E5639-26F5-2281-F58E-77FE01B59BF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437708" y="3520797"/>
                <a:ext cx="206406" cy="214682"/>
              </a:xfrm>
              <a:custGeom>
                <a:avLst/>
                <a:gdLst>
                  <a:gd name="connsiteX0" fmla="*/ 110992 w 206406"/>
                  <a:gd name="connsiteY0" fmla="*/ 6359 h 214682"/>
                  <a:gd name="connsiteX1" fmla="*/ 103444 w 206406"/>
                  <a:gd name="connsiteY1" fmla="*/ 63 h 214682"/>
                  <a:gd name="connsiteX2" fmla="*/ 95897 w 206406"/>
                  <a:gd name="connsiteY2" fmla="*/ 6359 h 214682"/>
                  <a:gd name="connsiteX3" fmla="*/ 32892 w 206406"/>
                  <a:gd name="connsiteY3" fmla="*/ 184762 h 214682"/>
                  <a:gd name="connsiteX4" fmla="*/ 77 w 206406"/>
                  <a:gd name="connsiteY4" fmla="*/ 205450 h 214682"/>
                  <a:gd name="connsiteX5" fmla="*/ 77 w 206406"/>
                  <a:gd name="connsiteY5" fmla="*/ 214745 h 214682"/>
                  <a:gd name="connsiteX6" fmla="*/ 30595 w 206406"/>
                  <a:gd name="connsiteY6" fmla="*/ 213846 h 214682"/>
                  <a:gd name="connsiteX7" fmla="*/ 67676 w 206406"/>
                  <a:gd name="connsiteY7" fmla="*/ 214745 h 214682"/>
                  <a:gd name="connsiteX8" fmla="*/ 67676 w 206406"/>
                  <a:gd name="connsiteY8" fmla="*/ 205450 h 214682"/>
                  <a:gd name="connsiteX9" fmla="*/ 42408 w 206406"/>
                  <a:gd name="connsiteY9" fmla="*/ 189859 h 214682"/>
                  <a:gd name="connsiteX10" fmla="*/ 44049 w 206406"/>
                  <a:gd name="connsiteY10" fmla="*/ 183262 h 214682"/>
                  <a:gd name="connsiteX11" fmla="*/ 93271 w 206406"/>
                  <a:gd name="connsiteY11" fmla="*/ 43539 h 214682"/>
                  <a:gd name="connsiteX12" fmla="*/ 145119 w 206406"/>
                  <a:gd name="connsiteY12" fmla="*/ 191058 h 214682"/>
                  <a:gd name="connsiteX13" fmla="*/ 146760 w 206406"/>
                  <a:gd name="connsiteY13" fmla="*/ 196455 h 214682"/>
                  <a:gd name="connsiteX14" fmla="*/ 118867 w 206406"/>
                  <a:gd name="connsiteY14" fmla="*/ 205450 h 214682"/>
                  <a:gd name="connsiteX15" fmla="*/ 118867 w 206406"/>
                  <a:gd name="connsiteY15" fmla="*/ 214745 h 214682"/>
                  <a:gd name="connsiteX16" fmla="*/ 166121 w 206406"/>
                  <a:gd name="connsiteY16" fmla="*/ 213846 h 214682"/>
                  <a:gd name="connsiteX17" fmla="*/ 206483 w 206406"/>
                  <a:gd name="connsiteY17" fmla="*/ 214745 h 214682"/>
                  <a:gd name="connsiteX18" fmla="*/ 206483 w 206406"/>
                  <a:gd name="connsiteY18" fmla="*/ 205450 h 214682"/>
                  <a:gd name="connsiteX19" fmla="*/ 176622 w 206406"/>
                  <a:gd name="connsiteY19" fmla="*/ 192557 h 214682"/>
                  <a:gd name="connsiteX20" fmla="*/ 110992 w 206406"/>
                  <a:gd name="connsiteY20" fmla="*/ 6359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406" h="214682">
                    <a:moveTo>
                      <a:pt x="110992" y="6359"/>
                    </a:moveTo>
                    <a:cubicBezTo>
                      <a:pt x="109023" y="662"/>
                      <a:pt x="107054" y="63"/>
                      <a:pt x="103444" y="63"/>
                    </a:cubicBezTo>
                    <a:cubicBezTo>
                      <a:pt x="98194" y="63"/>
                      <a:pt x="97537" y="1262"/>
                      <a:pt x="95897" y="6359"/>
                    </a:cubicBezTo>
                    <a:lnTo>
                      <a:pt x="32892" y="184762"/>
                    </a:lnTo>
                    <a:cubicBezTo>
                      <a:pt x="29610" y="193757"/>
                      <a:pt x="23047" y="205450"/>
                      <a:pt x="77" y="205450"/>
                    </a:cubicBezTo>
                    <a:lnTo>
                      <a:pt x="77" y="214745"/>
                    </a:lnTo>
                    <a:cubicBezTo>
                      <a:pt x="10906" y="214145"/>
                      <a:pt x="27641" y="213846"/>
                      <a:pt x="30595" y="213846"/>
                    </a:cubicBezTo>
                    <a:cubicBezTo>
                      <a:pt x="40111" y="213846"/>
                      <a:pt x="57503" y="214445"/>
                      <a:pt x="67676" y="214745"/>
                    </a:cubicBezTo>
                    <a:lnTo>
                      <a:pt x="67676" y="205450"/>
                    </a:lnTo>
                    <a:cubicBezTo>
                      <a:pt x="49956" y="205150"/>
                      <a:pt x="42408" y="197055"/>
                      <a:pt x="42408" y="189859"/>
                    </a:cubicBezTo>
                    <a:cubicBezTo>
                      <a:pt x="42408" y="188360"/>
                      <a:pt x="42408" y="187460"/>
                      <a:pt x="44049" y="183262"/>
                    </a:cubicBezTo>
                    <a:lnTo>
                      <a:pt x="93271" y="43539"/>
                    </a:lnTo>
                    <a:lnTo>
                      <a:pt x="145119" y="191058"/>
                    </a:lnTo>
                    <a:cubicBezTo>
                      <a:pt x="146760" y="195256"/>
                      <a:pt x="146760" y="195855"/>
                      <a:pt x="146760" y="196455"/>
                    </a:cubicBezTo>
                    <a:cubicBezTo>
                      <a:pt x="146760" y="205450"/>
                      <a:pt x="127399" y="205450"/>
                      <a:pt x="118867" y="205450"/>
                    </a:cubicBezTo>
                    <a:lnTo>
                      <a:pt x="118867" y="214745"/>
                    </a:lnTo>
                    <a:cubicBezTo>
                      <a:pt x="130352" y="213846"/>
                      <a:pt x="153651" y="213846"/>
                      <a:pt x="166121" y="213846"/>
                    </a:cubicBezTo>
                    <a:cubicBezTo>
                      <a:pt x="178919" y="213846"/>
                      <a:pt x="193685" y="214445"/>
                      <a:pt x="206483" y="214745"/>
                    </a:cubicBezTo>
                    <a:lnTo>
                      <a:pt x="206483" y="205450"/>
                    </a:lnTo>
                    <a:cubicBezTo>
                      <a:pt x="181544" y="205450"/>
                      <a:pt x="180559" y="203651"/>
                      <a:pt x="176622" y="192557"/>
                    </a:cubicBezTo>
                    <a:lnTo>
                      <a:pt x="110992" y="6359"/>
                    </a:ln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" name="Dowolny kształt: kształt 57">
                <a:extLst>
                  <a:ext uri="{FF2B5EF4-FFF2-40B4-BE49-F238E27FC236}">
                    <a16:creationId xmlns:a16="http://schemas.microsoft.com/office/drawing/2014/main" id="{A981155D-33F4-CECA-42D0-09CF5EFBD6D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3670940" y="3687894"/>
                <a:ext cx="143795" cy="137894"/>
              </a:xfrm>
              <a:custGeom>
                <a:avLst/>
                <a:gdLst>
                  <a:gd name="connsiteX0" fmla="*/ 56821 w 143795"/>
                  <a:gd name="connsiteY0" fmla="*/ 94512 h 137894"/>
                  <a:gd name="connsiteX1" fmla="*/ 64631 w 143795"/>
                  <a:gd name="connsiteY1" fmla="*/ 94722 h 137894"/>
                  <a:gd name="connsiteX2" fmla="*/ 143879 w 143795"/>
                  <a:gd name="connsiteY2" fmla="*/ 30707 h 137894"/>
                  <a:gd name="connsiteX3" fmla="*/ 113788 w 143795"/>
                  <a:gd name="connsiteY3" fmla="*/ 64 h 137894"/>
                  <a:gd name="connsiteX4" fmla="*/ 58888 w 143795"/>
                  <a:gd name="connsiteY4" fmla="*/ 52745 h 137894"/>
                  <a:gd name="connsiteX5" fmla="*/ 49470 w 143795"/>
                  <a:gd name="connsiteY5" fmla="*/ 79191 h 137894"/>
                  <a:gd name="connsiteX6" fmla="*/ 8123 w 143795"/>
                  <a:gd name="connsiteY6" fmla="*/ 50017 h 137894"/>
                  <a:gd name="connsiteX7" fmla="*/ 28108 w 143795"/>
                  <a:gd name="connsiteY7" fmla="*/ 7410 h 137894"/>
                  <a:gd name="connsiteX8" fmla="*/ 29945 w 143795"/>
                  <a:gd name="connsiteY8" fmla="*/ 4682 h 137894"/>
                  <a:gd name="connsiteX9" fmla="*/ 26270 w 143795"/>
                  <a:gd name="connsiteY9" fmla="*/ 2163 h 137894"/>
                  <a:gd name="connsiteX10" fmla="*/ 18919 w 143795"/>
                  <a:gd name="connsiteY10" fmla="*/ 6781 h 137894"/>
                  <a:gd name="connsiteX11" fmla="*/ 84 w 143795"/>
                  <a:gd name="connsiteY11" fmla="*/ 52116 h 137894"/>
                  <a:gd name="connsiteX12" fmla="*/ 44646 w 143795"/>
                  <a:gd name="connsiteY12" fmla="*/ 92833 h 137894"/>
                  <a:gd name="connsiteX13" fmla="*/ 31783 w 143795"/>
                  <a:gd name="connsiteY13" fmla="*/ 131242 h 137894"/>
                  <a:gd name="connsiteX14" fmla="*/ 39593 w 143795"/>
                  <a:gd name="connsiteY14" fmla="*/ 137959 h 137894"/>
                  <a:gd name="connsiteX15" fmla="*/ 48551 w 143795"/>
                  <a:gd name="connsiteY15" fmla="*/ 133341 h 137894"/>
                  <a:gd name="connsiteX16" fmla="*/ 56821 w 143795"/>
                  <a:gd name="connsiteY16" fmla="*/ 94512 h 137894"/>
                  <a:gd name="connsiteX17" fmla="*/ 59807 w 143795"/>
                  <a:gd name="connsiteY17" fmla="*/ 80240 h 137894"/>
                  <a:gd name="connsiteX18" fmla="*/ 77265 w 143795"/>
                  <a:gd name="connsiteY18" fmla="*/ 33016 h 137894"/>
                  <a:gd name="connsiteX19" fmla="*/ 111261 w 143795"/>
                  <a:gd name="connsiteY19" fmla="*/ 14336 h 137894"/>
                  <a:gd name="connsiteX20" fmla="*/ 135610 w 143795"/>
                  <a:gd name="connsiteY20" fmla="*/ 34905 h 137894"/>
                  <a:gd name="connsiteX21" fmla="*/ 67158 w 143795"/>
                  <a:gd name="connsiteY21" fmla="*/ 80450 h 137894"/>
                  <a:gd name="connsiteX22" fmla="*/ 59807 w 143795"/>
                  <a:gd name="connsiteY22" fmla="*/ 80240 h 1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795" h="137894">
                    <a:moveTo>
                      <a:pt x="56821" y="94512"/>
                    </a:moveTo>
                    <a:cubicBezTo>
                      <a:pt x="59348" y="94722"/>
                      <a:pt x="62104" y="94722"/>
                      <a:pt x="64631" y="94722"/>
                    </a:cubicBezTo>
                    <a:cubicBezTo>
                      <a:pt x="105978" y="94722"/>
                      <a:pt x="143879" y="63869"/>
                      <a:pt x="143879" y="30707"/>
                    </a:cubicBezTo>
                    <a:cubicBezTo>
                      <a:pt x="143879" y="12028"/>
                      <a:pt x="131705" y="64"/>
                      <a:pt x="113788" y="64"/>
                    </a:cubicBezTo>
                    <a:cubicBezTo>
                      <a:pt x="82088" y="64"/>
                      <a:pt x="65320" y="37004"/>
                      <a:pt x="58888" y="52745"/>
                    </a:cubicBezTo>
                    <a:cubicBezTo>
                      <a:pt x="55902" y="60511"/>
                      <a:pt x="50848" y="75203"/>
                      <a:pt x="49470" y="79191"/>
                    </a:cubicBezTo>
                    <a:cubicBezTo>
                      <a:pt x="24203" y="76043"/>
                      <a:pt x="8123" y="65548"/>
                      <a:pt x="8123" y="50017"/>
                    </a:cubicBezTo>
                    <a:cubicBezTo>
                      <a:pt x="8123" y="49807"/>
                      <a:pt x="9502" y="26300"/>
                      <a:pt x="28108" y="7410"/>
                    </a:cubicBezTo>
                    <a:cubicBezTo>
                      <a:pt x="29716" y="5941"/>
                      <a:pt x="29945" y="5521"/>
                      <a:pt x="29945" y="4682"/>
                    </a:cubicBezTo>
                    <a:cubicBezTo>
                      <a:pt x="29945" y="2163"/>
                      <a:pt x="26959" y="2163"/>
                      <a:pt x="26270" y="2163"/>
                    </a:cubicBezTo>
                    <a:cubicBezTo>
                      <a:pt x="24203" y="2163"/>
                      <a:pt x="23284" y="2163"/>
                      <a:pt x="18919" y="6781"/>
                    </a:cubicBezTo>
                    <a:cubicBezTo>
                      <a:pt x="6056" y="21263"/>
                      <a:pt x="84" y="43091"/>
                      <a:pt x="84" y="52116"/>
                    </a:cubicBezTo>
                    <a:cubicBezTo>
                      <a:pt x="84" y="70795"/>
                      <a:pt x="15014" y="86957"/>
                      <a:pt x="44646" y="92833"/>
                    </a:cubicBezTo>
                    <a:cubicBezTo>
                      <a:pt x="33161" y="125366"/>
                      <a:pt x="31783" y="129353"/>
                      <a:pt x="31783" y="131242"/>
                    </a:cubicBezTo>
                    <a:cubicBezTo>
                      <a:pt x="31783" y="136909"/>
                      <a:pt x="37066" y="137959"/>
                      <a:pt x="39593" y="137959"/>
                    </a:cubicBezTo>
                    <a:cubicBezTo>
                      <a:pt x="42120" y="137959"/>
                      <a:pt x="46714" y="136489"/>
                      <a:pt x="48551" y="133341"/>
                    </a:cubicBezTo>
                    <a:cubicBezTo>
                      <a:pt x="50159" y="130193"/>
                      <a:pt x="52227" y="119489"/>
                      <a:pt x="56821" y="94512"/>
                    </a:cubicBezTo>
                    <a:close/>
                    <a:moveTo>
                      <a:pt x="59807" y="80240"/>
                    </a:moveTo>
                    <a:cubicBezTo>
                      <a:pt x="64401" y="56104"/>
                      <a:pt x="66239" y="46659"/>
                      <a:pt x="77265" y="33016"/>
                    </a:cubicBezTo>
                    <a:cubicBezTo>
                      <a:pt x="87601" y="20213"/>
                      <a:pt x="99776" y="14336"/>
                      <a:pt x="111261" y="14336"/>
                    </a:cubicBezTo>
                    <a:cubicBezTo>
                      <a:pt x="127111" y="14336"/>
                      <a:pt x="135610" y="23991"/>
                      <a:pt x="135610" y="34905"/>
                    </a:cubicBezTo>
                    <a:cubicBezTo>
                      <a:pt x="135610" y="56104"/>
                      <a:pt x="106667" y="80450"/>
                      <a:pt x="67158" y="80450"/>
                    </a:cubicBezTo>
                    <a:cubicBezTo>
                      <a:pt x="65090" y="80450"/>
                      <a:pt x="61874" y="80450"/>
                      <a:pt x="59807" y="80240"/>
                    </a:cubicBez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5" grpId="1" animBg="1"/>
      <p:bldP spid="25" grpId="2" animBg="1"/>
      <p:bldP spid="4" grpId="0" animBg="1"/>
      <p:bldP spid="4" grpId="1" animBg="1"/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C86-EA3D-7E6B-4A98-84BB4894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BF1DD42D-195A-A34D-958B-798A61422B24}"/>
              </a:ext>
            </a:extLst>
          </p:cNvPr>
          <p:cNvSpPr/>
          <p:nvPr/>
        </p:nvSpPr>
        <p:spPr>
          <a:xfrm>
            <a:off x="4769289" y="3304185"/>
            <a:ext cx="4200107" cy="342164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262CB17C-AA94-C3F2-8B42-A440B8A81B6C}"/>
              </a:ext>
            </a:extLst>
          </p:cNvPr>
          <p:cNvSpPr/>
          <p:nvPr/>
        </p:nvSpPr>
        <p:spPr>
          <a:xfrm>
            <a:off x="5005792" y="2296343"/>
            <a:ext cx="2706945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6C06AB6-A2C8-BF74-7F77-B995EAA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8" y="82977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How to </a:t>
            </a:r>
            <a:r>
              <a:rPr lang="pl-PL" dirty="0" err="1"/>
              <a:t>find</a:t>
            </a:r>
            <a:r>
              <a:rPr lang="pl-PL" dirty="0"/>
              <a:t> the </a:t>
            </a:r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input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?</a:t>
            </a:r>
          </a:p>
        </p:txBody>
      </p: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A858AA49-862F-C186-A76C-933996D6DF17}"/>
              </a:ext>
            </a:extLst>
          </p:cNvPr>
          <p:cNvGrpSpPr/>
          <p:nvPr/>
        </p:nvGrpSpPr>
        <p:grpSpPr>
          <a:xfrm>
            <a:off x="1244161" y="1385505"/>
            <a:ext cx="6024524" cy="802170"/>
            <a:chOff x="1139764" y="1566158"/>
            <a:chExt cx="6531187" cy="869633"/>
          </a:xfrm>
        </p:grpSpPr>
        <p:pic>
          <p:nvPicPr>
            <p:cNvPr id="7" name="Obraz 6" descr="TP_tmp.emf">
              <a:extLst>
                <a:ext uri="{FF2B5EF4-FFF2-40B4-BE49-F238E27FC236}">
                  <a16:creationId xmlns:a16="http://schemas.microsoft.com/office/drawing/2014/main" id="{A2462A94-94F6-E655-0EF4-643C433B5039}"/>
                </a:ext>
              </a:extLst>
            </p:cNvPr>
            <p:cNvPicPr>
              <a:picLocks noChangeAspect="1"/>
            </p:cNvPicPr>
            <p:nvPr>
              <p:custDataLst>
                <p:tags r:id="rId87"/>
              </p:custDataLst>
            </p:nvPr>
          </p:nvPicPr>
          <p:blipFill>
            <a:blip r:embed="rId10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39764" y="1862488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" name="Łącznik prosty ze strzałką 8">
              <a:extLst>
                <a:ext uri="{FF2B5EF4-FFF2-40B4-BE49-F238E27FC236}">
                  <a16:creationId xmlns:a16="http://schemas.microsoft.com/office/drawing/2014/main" id="{78B73C97-1408-D1C4-B88A-4A5DC6EACA60}"/>
                </a:ext>
              </a:extLst>
            </p:cNvPr>
            <p:cNvCxnSpPr>
              <a:cxnSpLocks/>
            </p:cNvCxnSpPr>
            <p:nvPr/>
          </p:nvCxnSpPr>
          <p:spPr>
            <a:xfrm>
              <a:off x="1691022" y="1956936"/>
              <a:ext cx="6728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472E0756-E65C-67EE-BF4B-1057EAFA0196}"/>
                </a:ext>
              </a:extLst>
            </p:cNvPr>
            <p:cNvCxnSpPr>
              <a:cxnSpLocks/>
            </p:cNvCxnSpPr>
            <p:nvPr/>
          </p:nvCxnSpPr>
          <p:spPr>
            <a:xfrm>
              <a:off x="3681456" y="1956936"/>
              <a:ext cx="6266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upa 10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 title="IguanaTex Vector Display">
              <a:extLst>
                <a:ext uri="{FF2B5EF4-FFF2-40B4-BE49-F238E27FC236}">
                  <a16:creationId xmlns:a16="http://schemas.microsoft.com/office/drawing/2014/main" id="{5B5DF8C3-5D33-4846-6E2A-1CD7B5302BD7}"/>
                </a:ext>
              </a:extLst>
            </p:cNvPr>
            <p:cNvGrpSpPr>
              <a:grpSpLocks noChangeAspect="1"/>
            </p:cNvGrpSpPr>
            <p:nvPr>
              <p:custDataLst>
                <p:tags r:id="rId88"/>
              </p:custDataLst>
            </p:nvPr>
          </p:nvGrpSpPr>
          <p:grpSpPr>
            <a:xfrm>
              <a:off x="4689612" y="1566158"/>
              <a:ext cx="2981339" cy="869633"/>
              <a:chOff x="11999461" y="4382640"/>
              <a:chExt cx="2981339" cy="869633"/>
            </a:xfrm>
          </p:grpSpPr>
          <p:sp>
            <p:nvSpPr>
              <p:cNvPr id="92" name="Dowolny kształt: kształt 91">
                <a:extLst>
                  <a:ext uri="{FF2B5EF4-FFF2-40B4-BE49-F238E27FC236}">
                    <a16:creationId xmlns:a16="http://schemas.microsoft.com/office/drawing/2014/main" id="{506E3848-F2B3-0881-AC88-F9B32AADCADF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11999461" y="4594300"/>
                <a:ext cx="180850" cy="262108"/>
              </a:xfrm>
              <a:custGeom>
                <a:avLst/>
                <a:gdLst>
                  <a:gd name="connsiteX0" fmla="*/ 1344 w 180850"/>
                  <a:gd name="connsiteY0" fmla="*/ 245055 h 262108"/>
                  <a:gd name="connsiteX1" fmla="*/ 194 w 180850"/>
                  <a:gd name="connsiteY1" fmla="*/ 251428 h 262108"/>
                  <a:gd name="connsiteX2" fmla="*/ 10923 w 180850"/>
                  <a:gd name="connsiteY2" fmla="*/ 262184 h 262108"/>
                  <a:gd name="connsiteX3" fmla="*/ 24333 w 180850"/>
                  <a:gd name="connsiteY3" fmla="*/ 253818 h 262108"/>
                  <a:gd name="connsiteX4" fmla="*/ 48855 w 180850"/>
                  <a:gd name="connsiteY4" fmla="*/ 153835 h 262108"/>
                  <a:gd name="connsiteX5" fmla="*/ 86788 w 180850"/>
                  <a:gd name="connsiteY5" fmla="*/ 180524 h 262108"/>
                  <a:gd name="connsiteX6" fmla="*/ 181045 w 180850"/>
                  <a:gd name="connsiteY6" fmla="*/ 65004 h 262108"/>
                  <a:gd name="connsiteX7" fmla="*/ 127786 w 180850"/>
                  <a:gd name="connsiteY7" fmla="*/ 75 h 262108"/>
                  <a:gd name="connsiteX8" fmla="*/ 38893 w 180850"/>
                  <a:gd name="connsiteY8" fmla="*/ 88507 h 262108"/>
                  <a:gd name="connsiteX9" fmla="*/ 1344 w 180850"/>
                  <a:gd name="connsiteY9" fmla="*/ 245055 h 262108"/>
                  <a:gd name="connsiteX10" fmla="*/ 86405 w 180850"/>
                  <a:gd name="connsiteY10" fmla="*/ 171760 h 262108"/>
                  <a:gd name="connsiteX11" fmla="*/ 53453 w 180850"/>
                  <a:gd name="connsiteY11" fmla="*/ 136308 h 262108"/>
                  <a:gd name="connsiteX12" fmla="*/ 56518 w 180850"/>
                  <a:gd name="connsiteY12" fmla="*/ 121569 h 262108"/>
                  <a:gd name="connsiteX13" fmla="*/ 79508 w 180850"/>
                  <a:gd name="connsiteY13" fmla="*/ 46681 h 262108"/>
                  <a:gd name="connsiteX14" fmla="*/ 127020 w 180850"/>
                  <a:gd name="connsiteY14" fmla="*/ 8838 h 262108"/>
                  <a:gd name="connsiteX15" fmla="*/ 153458 w 180850"/>
                  <a:gd name="connsiteY15" fmla="*/ 47876 h 262108"/>
                  <a:gd name="connsiteX16" fmla="*/ 132001 w 180850"/>
                  <a:gd name="connsiteY16" fmla="*/ 133918 h 262108"/>
                  <a:gd name="connsiteX17" fmla="*/ 86405 w 180850"/>
                  <a:gd name="connsiteY17" fmla="*/ 171760 h 26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850" h="262108">
                    <a:moveTo>
                      <a:pt x="1344" y="245055"/>
                    </a:moveTo>
                    <a:cubicBezTo>
                      <a:pt x="194" y="249835"/>
                      <a:pt x="194" y="250632"/>
                      <a:pt x="194" y="251428"/>
                    </a:cubicBezTo>
                    <a:cubicBezTo>
                      <a:pt x="194" y="257403"/>
                      <a:pt x="4409" y="262184"/>
                      <a:pt x="10923" y="262184"/>
                    </a:cubicBezTo>
                    <a:cubicBezTo>
                      <a:pt x="18969" y="262184"/>
                      <a:pt x="23567" y="255013"/>
                      <a:pt x="24333" y="253818"/>
                    </a:cubicBezTo>
                    <a:cubicBezTo>
                      <a:pt x="26249" y="250233"/>
                      <a:pt x="38510" y="196856"/>
                      <a:pt x="48855" y="153835"/>
                    </a:cubicBezTo>
                    <a:cubicBezTo>
                      <a:pt x="56518" y="169768"/>
                      <a:pt x="68780" y="180524"/>
                      <a:pt x="86788" y="180524"/>
                    </a:cubicBezTo>
                    <a:cubicBezTo>
                      <a:pt x="131618" y="180524"/>
                      <a:pt x="181045" y="124357"/>
                      <a:pt x="181045" y="65004"/>
                    </a:cubicBezTo>
                    <a:cubicBezTo>
                      <a:pt x="181045" y="22780"/>
                      <a:pt x="155757" y="75"/>
                      <a:pt x="127786" y="75"/>
                    </a:cubicBezTo>
                    <a:cubicBezTo>
                      <a:pt x="90620" y="75"/>
                      <a:pt x="50388" y="39909"/>
                      <a:pt x="38893" y="88507"/>
                    </a:cubicBezTo>
                    <a:lnTo>
                      <a:pt x="1344" y="245055"/>
                    </a:lnTo>
                    <a:close/>
                    <a:moveTo>
                      <a:pt x="86405" y="171760"/>
                    </a:moveTo>
                    <a:cubicBezTo>
                      <a:pt x="59584" y="171760"/>
                      <a:pt x="53453" y="139893"/>
                      <a:pt x="53453" y="136308"/>
                    </a:cubicBezTo>
                    <a:cubicBezTo>
                      <a:pt x="53453" y="134714"/>
                      <a:pt x="55369" y="126747"/>
                      <a:pt x="56518" y="121569"/>
                    </a:cubicBezTo>
                    <a:cubicBezTo>
                      <a:pt x="67247" y="76955"/>
                      <a:pt x="71079" y="62614"/>
                      <a:pt x="79508" y="46681"/>
                    </a:cubicBezTo>
                    <a:cubicBezTo>
                      <a:pt x="95984" y="17602"/>
                      <a:pt x="115142" y="8838"/>
                      <a:pt x="127020" y="8838"/>
                    </a:cubicBezTo>
                    <a:cubicBezTo>
                      <a:pt x="141197" y="8838"/>
                      <a:pt x="153458" y="20390"/>
                      <a:pt x="153458" y="47876"/>
                    </a:cubicBezTo>
                    <a:cubicBezTo>
                      <a:pt x="153458" y="69785"/>
                      <a:pt x="142346" y="114399"/>
                      <a:pt x="132001" y="133918"/>
                    </a:cubicBezTo>
                    <a:cubicBezTo>
                      <a:pt x="119356" y="159013"/>
                      <a:pt x="100965" y="171760"/>
                      <a:pt x="86405" y="1717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3" name="Dowolny kształt: kształt 92">
                <a:extLst>
                  <a:ext uri="{FF2B5EF4-FFF2-40B4-BE49-F238E27FC236}">
                    <a16:creationId xmlns:a16="http://schemas.microsoft.com/office/drawing/2014/main" id="{2AC41DD0-7C90-357B-3A30-873580789EF4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12204571" y="4707150"/>
                <a:ext cx="167899" cy="183197"/>
              </a:xfrm>
              <a:custGeom>
                <a:avLst/>
                <a:gdLst>
                  <a:gd name="connsiteX0" fmla="*/ 66447 w 167899"/>
                  <a:gd name="connsiteY0" fmla="*/ 125554 h 183197"/>
                  <a:gd name="connsiteX1" fmla="*/ 75567 w 167899"/>
                  <a:gd name="connsiteY1" fmla="*/ 125833 h 183197"/>
                  <a:gd name="connsiteX2" fmla="*/ 168099 w 167899"/>
                  <a:gd name="connsiteY2" fmla="*/ 40787 h 183197"/>
                  <a:gd name="connsiteX3" fmla="*/ 132964 w 167899"/>
                  <a:gd name="connsiteY3" fmla="*/ 76 h 183197"/>
                  <a:gd name="connsiteX4" fmla="*/ 68861 w 167899"/>
                  <a:gd name="connsiteY4" fmla="*/ 70065 h 183197"/>
                  <a:gd name="connsiteX5" fmla="*/ 57865 w 167899"/>
                  <a:gd name="connsiteY5" fmla="*/ 105199 h 183197"/>
                  <a:gd name="connsiteX6" fmla="*/ 9587 w 167899"/>
                  <a:gd name="connsiteY6" fmla="*/ 66440 h 183197"/>
                  <a:gd name="connsiteX7" fmla="*/ 32921 w 167899"/>
                  <a:gd name="connsiteY7" fmla="*/ 9836 h 183197"/>
                  <a:gd name="connsiteX8" fmla="*/ 35067 w 167899"/>
                  <a:gd name="connsiteY8" fmla="*/ 6211 h 183197"/>
                  <a:gd name="connsiteX9" fmla="*/ 30775 w 167899"/>
                  <a:gd name="connsiteY9" fmla="*/ 2865 h 183197"/>
                  <a:gd name="connsiteX10" fmla="*/ 22193 w 167899"/>
                  <a:gd name="connsiteY10" fmla="*/ 8999 h 183197"/>
                  <a:gd name="connsiteX11" fmla="*/ 199 w 167899"/>
                  <a:gd name="connsiteY11" fmla="*/ 69228 h 183197"/>
                  <a:gd name="connsiteX12" fmla="*/ 52232 w 167899"/>
                  <a:gd name="connsiteY12" fmla="*/ 123323 h 183197"/>
                  <a:gd name="connsiteX13" fmla="*/ 37212 w 167899"/>
                  <a:gd name="connsiteY13" fmla="*/ 174351 h 183197"/>
                  <a:gd name="connsiteX14" fmla="*/ 46332 w 167899"/>
                  <a:gd name="connsiteY14" fmla="*/ 183274 h 183197"/>
                  <a:gd name="connsiteX15" fmla="*/ 56792 w 167899"/>
                  <a:gd name="connsiteY15" fmla="*/ 177139 h 183197"/>
                  <a:gd name="connsiteX16" fmla="*/ 66447 w 167899"/>
                  <a:gd name="connsiteY16" fmla="*/ 125554 h 183197"/>
                  <a:gd name="connsiteX17" fmla="*/ 69934 w 167899"/>
                  <a:gd name="connsiteY17" fmla="*/ 106593 h 183197"/>
                  <a:gd name="connsiteX18" fmla="*/ 90318 w 167899"/>
                  <a:gd name="connsiteY18" fmla="*/ 43854 h 183197"/>
                  <a:gd name="connsiteX19" fmla="*/ 130013 w 167899"/>
                  <a:gd name="connsiteY19" fmla="*/ 19037 h 183197"/>
                  <a:gd name="connsiteX20" fmla="*/ 158444 w 167899"/>
                  <a:gd name="connsiteY20" fmla="*/ 46364 h 183197"/>
                  <a:gd name="connsiteX21" fmla="*/ 78517 w 167899"/>
                  <a:gd name="connsiteY21" fmla="*/ 106872 h 183197"/>
                  <a:gd name="connsiteX22" fmla="*/ 69934 w 167899"/>
                  <a:gd name="connsiteY22" fmla="*/ 106593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447" y="125554"/>
                    </a:moveTo>
                    <a:cubicBezTo>
                      <a:pt x="69398" y="125833"/>
                      <a:pt x="72616" y="125833"/>
                      <a:pt x="75567" y="125833"/>
                    </a:cubicBezTo>
                    <a:cubicBezTo>
                      <a:pt x="123845" y="125833"/>
                      <a:pt x="168099" y="84843"/>
                      <a:pt x="168099" y="40787"/>
                    </a:cubicBezTo>
                    <a:cubicBezTo>
                      <a:pt x="168099" y="15970"/>
                      <a:pt x="153884" y="76"/>
                      <a:pt x="132964" y="76"/>
                    </a:cubicBezTo>
                    <a:cubicBezTo>
                      <a:pt x="95951" y="76"/>
                      <a:pt x="76371" y="49152"/>
                      <a:pt x="68861" y="70065"/>
                    </a:cubicBezTo>
                    <a:cubicBezTo>
                      <a:pt x="65375" y="80382"/>
                      <a:pt x="59474" y="99901"/>
                      <a:pt x="57865" y="105199"/>
                    </a:cubicBezTo>
                    <a:cubicBezTo>
                      <a:pt x="28361" y="101016"/>
                      <a:pt x="9587" y="87074"/>
                      <a:pt x="9587" y="66440"/>
                    </a:cubicBezTo>
                    <a:cubicBezTo>
                      <a:pt x="9587" y="66161"/>
                      <a:pt x="11196" y="34931"/>
                      <a:pt x="32921" y="9836"/>
                    </a:cubicBezTo>
                    <a:cubicBezTo>
                      <a:pt x="34799" y="7884"/>
                      <a:pt x="35067" y="7326"/>
                      <a:pt x="35067" y="6211"/>
                    </a:cubicBezTo>
                    <a:cubicBezTo>
                      <a:pt x="35067" y="2865"/>
                      <a:pt x="31580" y="2865"/>
                      <a:pt x="30775" y="2865"/>
                    </a:cubicBezTo>
                    <a:cubicBezTo>
                      <a:pt x="28361" y="2865"/>
                      <a:pt x="27289" y="2865"/>
                      <a:pt x="22193" y="8999"/>
                    </a:cubicBezTo>
                    <a:cubicBezTo>
                      <a:pt x="7173" y="28239"/>
                      <a:pt x="199" y="57238"/>
                      <a:pt x="199" y="69228"/>
                    </a:cubicBezTo>
                    <a:cubicBezTo>
                      <a:pt x="199" y="94045"/>
                      <a:pt x="17633" y="115516"/>
                      <a:pt x="52232" y="123323"/>
                    </a:cubicBezTo>
                    <a:cubicBezTo>
                      <a:pt x="38822" y="166543"/>
                      <a:pt x="37212" y="171841"/>
                      <a:pt x="37212" y="174351"/>
                    </a:cubicBezTo>
                    <a:cubicBezTo>
                      <a:pt x="37212" y="181879"/>
                      <a:pt x="43381" y="183274"/>
                      <a:pt x="46332" y="183274"/>
                    </a:cubicBezTo>
                    <a:cubicBezTo>
                      <a:pt x="49282" y="183274"/>
                      <a:pt x="54646" y="181322"/>
                      <a:pt x="56792" y="177139"/>
                    </a:cubicBezTo>
                    <a:cubicBezTo>
                      <a:pt x="58669" y="172957"/>
                      <a:pt x="61083" y="158736"/>
                      <a:pt x="66447" y="125554"/>
                    </a:cubicBezTo>
                    <a:close/>
                    <a:moveTo>
                      <a:pt x="69934" y="106593"/>
                    </a:moveTo>
                    <a:cubicBezTo>
                      <a:pt x="75298" y="74526"/>
                      <a:pt x="77444" y="61979"/>
                      <a:pt x="90318" y="43854"/>
                    </a:cubicBezTo>
                    <a:cubicBezTo>
                      <a:pt x="102388" y="26845"/>
                      <a:pt x="116603" y="19037"/>
                      <a:pt x="130013" y="19037"/>
                    </a:cubicBezTo>
                    <a:cubicBezTo>
                      <a:pt x="148520" y="19037"/>
                      <a:pt x="158444" y="31864"/>
                      <a:pt x="158444" y="46364"/>
                    </a:cubicBezTo>
                    <a:cubicBezTo>
                      <a:pt x="158444" y="74526"/>
                      <a:pt x="124649" y="106872"/>
                      <a:pt x="78517" y="106872"/>
                    </a:cubicBezTo>
                    <a:cubicBezTo>
                      <a:pt x="76103" y="106872"/>
                      <a:pt x="72348" y="106872"/>
                      <a:pt x="69934" y="1065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4" name="Dowolny kształt: kształt 93">
                <a:extLst>
                  <a:ext uri="{FF2B5EF4-FFF2-40B4-BE49-F238E27FC236}">
                    <a16:creationId xmlns:a16="http://schemas.microsoft.com/office/drawing/2014/main" id="{99B73F40-952E-5761-8D36-D8D046227D93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12534641" y="4624176"/>
                <a:ext cx="254800" cy="93211"/>
              </a:xfrm>
              <a:custGeom>
                <a:avLst/>
                <a:gdLst>
                  <a:gd name="connsiteX0" fmla="*/ 241981 w 254800"/>
                  <a:gd name="connsiteY0" fmla="*/ 16008 h 93211"/>
                  <a:gd name="connsiteX1" fmla="*/ 255008 w 254800"/>
                  <a:gd name="connsiteY1" fmla="*/ 8042 h 93211"/>
                  <a:gd name="connsiteX2" fmla="*/ 242364 w 254800"/>
                  <a:gd name="connsiteY2" fmla="*/ 75 h 93211"/>
                  <a:gd name="connsiteX3" fmla="*/ 12852 w 254800"/>
                  <a:gd name="connsiteY3" fmla="*/ 75 h 93211"/>
                  <a:gd name="connsiteX4" fmla="*/ 208 w 254800"/>
                  <a:gd name="connsiteY4" fmla="*/ 8042 h 93211"/>
                  <a:gd name="connsiteX5" fmla="*/ 13235 w 254800"/>
                  <a:gd name="connsiteY5" fmla="*/ 16008 h 93211"/>
                  <a:gd name="connsiteX6" fmla="*/ 241981 w 254800"/>
                  <a:gd name="connsiteY6" fmla="*/ 16008 h 93211"/>
                  <a:gd name="connsiteX7" fmla="*/ 242364 w 254800"/>
                  <a:gd name="connsiteY7" fmla="*/ 93287 h 93211"/>
                  <a:gd name="connsiteX8" fmla="*/ 255008 w 254800"/>
                  <a:gd name="connsiteY8" fmla="*/ 85320 h 93211"/>
                  <a:gd name="connsiteX9" fmla="*/ 241981 w 254800"/>
                  <a:gd name="connsiteY9" fmla="*/ 77353 h 93211"/>
                  <a:gd name="connsiteX10" fmla="*/ 13235 w 254800"/>
                  <a:gd name="connsiteY10" fmla="*/ 77353 h 93211"/>
                  <a:gd name="connsiteX11" fmla="*/ 208 w 254800"/>
                  <a:gd name="connsiteY11" fmla="*/ 85320 h 93211"/>
                  <a:gd name="connsiteX12" fmla="*/ 12852 w 254800"/>
                  <a:gd name="connsiteY12" fmla="*/ 93287 h 93211"/>
                  <a:gd name="connsiteX13" fmla="*/ 242364 w 254800"/>
                  <a:gd name="connsiteY13" fmla="*/ 93287 h 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800" h="93211">
                    <a:moveTo>
                      <a:pt x="241981" y="16008"/>
                    </a:moveTo>
                    <a:cubicBezTo>
                      <a:pt x="247728" y="16008"/>
                      <a:pt x="255008" y="16008"/>
                      <a:pt x="255008" y="8042"/>
                    </a:cubicBezTo>
                    <a:cubicBezTo>
                      <a:pt x="255008" y="75"/>
                      <a:pt x="247728" y="75"/>
                      <a:pt x="242364" y="75"/>
                    </a:cubicBezTo>
                    <a:lnTo>
                      <a:pt x="12852" y="75"/>
                    </a:lnTo>
                    <a:cubicBezTo>
                      <a:pt x="7488" y="75"/>
                      <a:pt x="208" y="75"/>
                      <a:pt x="208" y="8042"/>
                    </a:cubicBezTo>
                    <a:cubicBezTo>
                      <a:pt x="208" y="16008"/>
                      <a:pt x="7488" y="16008"/>
                      <a:pt x="13235" y="16008"/>
                    </a:cubicBezTo>
                    <a:lnTo>
                      <a:pt x="241981" y="16008"/>
                    </a:lnTo>
                    <a:close/>
                    <a:moveTo>
                      <a:pt x="242364" y="93287"/>
                    </a:moveTo>
                    <a:cubicBezTo>
                      <a:pt x="247728" y="93287"/>
                      <a:pt x="255008" y="93287"/>
                      <a:pt x="255008" y="85320"/>
                    </a:cubicBezTo>
                    <a:cubicBezTo>
                      <a:pt x="255008" y="77353"/>
                      <a:pt x="247728" y="77353"/>
                      <a:pt x="241981" y="77353"/>
                    </a:cubicBezTo>
                    <a:lnTo>
                      <a:pt x="13235" y="77353"/>
                    </a:lnTo>
                    <a:cubicBezTo>
                      <a:pt x="7488" y="77353"/>
                      <a:pt x="208" y="77353"/>
                      <a:pt x="208" y="85320"/>
                    </a:cubicBezTo>
                    <a:cubicBezTo>
                      <a:pt x="208" y="93287"/>
                      <a:pt x="7488" y="93287"/>
                      <a:pt x="12852" y="93287"/>
                    </a:cubicBezTo>
                    <a:lnTo>
                      <a:pt x="242364" y="93287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183A5990-FDDE-5C27-C22B-CBCA1AAECE81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12939085" y="4391940"/>
                <a:ext cx="509983" cy="557678"/>
              </a:xfrm>
              <a:custGeom>
                <a:avLst/>
                <a:gdLst>
                  <a:gd name="connsiteX0" fmla="*/ 463840 w 509983"/>
                  <a:gd name="connsiteY0" fmla="*/ 557744 h 557678"/>
                  <a:gd name="connsiteX1" fmla="*/ 510202 w 509983"/>
                  <a:gd name="connsiteY1" fmla="*/ 430274 h 557678"/>
                  <a:gd name="connsiteX2" fmla="*/ 500623 w 509983"/>
                  <a:gd name="connsiteY2" fmla="*/ 430274 h 557678"/>
                  <a:gd name="connsiteX3" fmla="*/ 401002 w 509983"/>
                  <a:gd name="connsiteY3" fmla="*/ 510739 h 557678"/>
                  <a:gd name="connsiteX4" fmla="*/ 281840 w 509983"/>
                  <a:gd name="connsiteY4" fmla="*/ 523088 h 557678"/>
                  <a:gd name="connsiteX5" fmla="*/ 50795 w 509983"/>
                  <a:gd name="connsiteY5" fmla="*/ 523088 h 557678"/>
                  <a:gd name="connsiteX6" fmla="*/ 245823 w 509983"/>
                  <a:gd name="connsiteY6" fmla="*/ 285278 h 557678"/>
                  <a:gd name="connsiteX7" fmla="*/ 249271 w 509983"/>
                  <a:gd name="connsiteY7" fmla="*/ 278904 h 557678"/>
                  <a:gd name="connsiteX8" fmla="*/ 246589 w 509983"/>
                  <a:gd name="connsiteY8" fmla="*/ 272929 h 557678"/>
                  <a:gd name="connsiteX9" fmla="*/ 68037 w 509983"/>
                  <a:gd name="connsiteY9" fmla="*/ 19186 h 557678"/>
                  <a:gd name="connsiteX10" fmla="*/ 278008 w 509983"/>
                  <a:gd name="connsiteY10" fmla="*/ 19186 h 557678"/>
                  <a:gd name="connsiteX11" fmla="*/ 367667 w 509983"/>
                  <a:gd name="connsiteY11" fmla="*/ 25559 h 557678"/>
                  <a:gd name="connsiteX12" fmla="*/ 451962 w 509983"/>
                  <a:gd name="connsiteY12" fmla="*/ 55435 h 557678"/>
                  <a:gd name="connsiteX13" fmla="*/ 500623 w 509983"/>
                  <a:gd name="connsiteY13" fmla="*/ 111999 h 557678"/>
                  <a:gd name="connsiteX14" fmla="*/ 510202 w 509983"/>
                  <a:gd name="connsiteY14" fmla="*/ 111999 h 557678"/>
                  <a:gd name="connsiteX15" fmla="*/ 463840 w 509983"/>
                  <a:gd name="connsiteY15" fmla="*/ 65 h 557678"/>
                  <a:gd name="connsiteX16" fmla="*/ 10947 w 509983"/>
                  <a:gd name="connsiteY16" fmla="*/ 65 h 557678"/>
                  <a:gd name="connsiteX17" fmla="*/ 602 w 509983"/>
                  <a:gd name="connsiteY17" fmla="*/ 2854 h 557678"/>
                  <a:gd name="connsiteX18" fmla="*/ 218 w 509983"/>
                  <a:gd name="connsiteY18" fmla="*/ 15999 h 557678"/>
                  <a:gd name="connsiteX19" fmla="*/ 202909 w 509983"/>
                  <a:gd name="connsiteY19" fmla="*/ 304398 h 557678"/>
                  <a:gd name="connsiteX20" fmla="*/ 4433 w 509983"/>
                  <a:gd name="connsiteY20" fmla="*/ 546192 h 557678"/>
                  <a:gd name="connsiteX21" fmla="*/ 602 w 509983"/>
                  <a:gd name="connsiteY21" fmla="*/ 553362 h 557678"/>
                  <a:gd name="connsiteX22" fmla="*/ 10947 w 509983"/>
                  <a:gd name="connsiteY22" fmla="*/ 557744 h 557678"/>
                  <a:gd name="connsiteX23" fmla="*/ 463840 w 509983"/>
                  <a:gd name="connsiteY23" fmla="*/ 557744 h 55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9983" h="557678">
                    <a:moveTo>
                      <a:pt x="463840" y="557744"/>
                    </a:moveTo>
                    <a:lnTo>
                      <a:pt x="510202" y="430274"/>
                    </a:lnTo>
                    <a:lnTo>
                      <a:pt x="500623" y="430274"/>
                    </a:lnTo>
                    <a:cubicBezTo>
                      <a:pt x="485680" y="471702"/>
                      <a:pt x="445065" y="498789"/>
                      <a:pt x="401002" y="510739"/>
                    </a:cubicBezTo>
                    <a:cubicBezTo>
                      <a:pt x="392956" y="512731"/>
                      <a:pt x="355406" y="523088"/>
                      <a:pt x="281840" y="523088"/>
                    </a:cubicBezTo>
                    <a:lnTo>
                      <a:pt x="50795" y="523088"/>
                    </a:lnTo>
                    <a:lnTo>
                      <a:pt x="245823" y="285278"/>
                    </a:lnTo>
                    <a:cubicBezTo>
                      <a:pt x="248505" y="282091"/>
                      <a:pt x="249271" y="280896"/>
                      <a:pt x="249271" y="278904"/>
                    </a:cubicBezTo>
                    <a:cubicBezTo>
                      <a:pt x="249271" y="278108"/>
                      <a:pt x="249271" y="276913"/>
                      <a:pt x="246589" y="272929"/>
                    </a:cubicBezTo>
                    <a:lnTo>
                      <a:pt x="68037" y="19186"/>
                    </a:lnTo>
                    <a:lnTo>
                      <a:pt x="278008" y="19186"/>
                    </a:lnTo>
                    <a:cubicBezTo>
                      <a:pt x="329351" y="19186"/>
                      <a:pt x="364219" y="24762"/>
                      <a:pt x="367667" y="25559"/>
                    </a:cubicBezTo>
                    <a:cubicBezTo>
                      <a:pt x="388358" y="28746"/>
                      <a:pt x="421693" y="35518"/>
                      <a:pt x="451962" y="55435"/>
                    </a:cubicBezTo>
                    <a:cubicBezTo>
                      <a:pt x="461541" y="61808"/>
                      <a:pt x="487596" y="79734"/>
                      <a:pt x="500623" y="111999"/>
                    </a:cubicBezTo>
                    <a:lnTo>
                      <a:pt x="510202" y="111999"/>
                    </a:lnTo>
                    <a:lnTo>
                      <a:pt x="463840" y="65"/>
                    </a:lnTo>
                    <a:lnTo>
                      <a:pt x="10947" y="65"/>
                    </a:lnTo>
                    <a:cubicBezTo>
                      <a:pt x="2134" y="65"/>
                      <a:pt x="1751" y="464"/>
                      <a:pt x="602" y="2854"/>
                    </a:cubicBezTo>
                    <a:cubicBezTo>
                      <a:pt x="218" y="4049"/>
                      <a:pt x="218" y="11617"/>
                      <a:pt x="218" y="15999"/>
                    </a:cubicBezTo>
                    <a:lnTo>
                      <a:pt x="202909" y="304398"/>
                    </a:lnTo>
                    <a:lnTo>
                      <a:pt x="4433" y="546192"/>
                    </a:lnTo>
                    <a:cubicBezTo>
                      <a:pt x="602" y="550972"/>
                      <a:pt x="602" y="552964"/>
                      <a:pt x="602" y="553362"/>
                    </a:cubicBezTo>
                    <a:cubicBezTo>
                      <a:pt x="602" y="557744"/>
                      <a:pt x="4050" y="557744"/>
                      <a:pt x="10947" y="557744"/>
                    </a:cubicBezTo>
                    <a:lnTo>
                      <a:pt x="463840" y="557744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/>
              </a:p>
            </p:txBody>
          </p:sp>
          <p:sp>
            <p:nvSpPr>
              <p:cNvPr id="96" name="Dowolny kształt: kształt 95">
                <a:extLst>
                  <a:ext uri="{FF2B5EF4-FFF2-40B4-BE49-F238E27FC236}">
                    <a16:creationId xmlns:a16="http://schemas.microsoft.com/office/drawing/2014/main" id="{6C7CEF1F-30F7-13C9-3741-C0F08D0A30CA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13129789" y="5055971"/>
                <a:ext cx="131959" cy="196302"/>
              </a:xfrm>
              <a:custGeom>
                <a:avLst/>
                <a:gdLst>
                  <a:gd name="connsiteX0" fmla="*/ 64058 w 131959"/>
                  <a:gd name="connsiteY0" fmla="*/ 8452 h 196302"/>
                  <a:gd name="connsiteX1" fmla="*/ 65130 w 131959"/>
                  <a:gd name="connsiteY1" fmla="*/ 3990 h 196302"/>
                  <a:gd name="connsiteX2" fmla="*/ 60839 w 131959"/>
                  <a:gd name="connsiteY2" fmla="*/ 87 h 196302"/>
                  <a:gd name="connsiteX3" fmla="*/ 26508 w 131959"/>
                  <a:gd name="connsiteY3" fmla="*/ 2875 h 196302"/>
                  <a:gd name="connsiteX4" fmla="*/ 20607 w 131959"/>
                  <a:gd name="connsiteY4" fmla="*/ 9288 h 196302"/>
                  <a:gd name="connsiteX5" fmla="*/ 27581 w 131959"/>
                  <a:gd name="connsiteY5" fmla="*/ 13192 h 196302"/>
                  <a:gd name="connsiteX6" fmla="*/ 40455 w 131959"/>
                  <a:gd name="connsiteY6" fmla="*/ 17375 h 196302"/>
                  <a:gd name="connsiteX7" fmla="*/ 39382 w 131959"/>
                  <a:gd name="connsiteY7" fmla="*/ 23509 h 196302"/>
                  <a:gd name="connsiteX8" fmla="*/ 1564 w 131959"/>
                  <a:gd name="connsiteY8" fmla="*/ 181332 h 196302"/>
                  <a:gd name="connsiteX9" fmla="*/ 223 w 131959"/>
                  <a:gd name="connsiteY9" fmla="*/ 187467 h 196302"/>
                  <a:gd name="connsiteX10" fmla="*/ 9343 w 131959"/>
                  <a:gd name="connsiteY10" fmla="*/ 196389 h 196302"/>
                  <a:gd name="connsiteX11" fmla="*/ 21680 w 131959"/>
                  <a:gd name="connsiteY11" fmla="*/ 184678 h 196302"/>
                  <a:gd name="connsiteX12" fmla="*/ 34823 w 131959"/>
                  <a:gd name="connsiteY12" fmla="*/ 130583 h 196302"/>
                  <a:gd name="connsiteX13" fmla="*/ 69154 w 131959"/>
                  <a:gd name="connsiteY13" fmla="*/ 153448 h 196302"/>
                  <a:gd name="connsiteX14" fmla="*/ 68617 w 131959"/>
                  <a:gd name="connsiteY14" fmla="*/ 159025 h 196302"/>
                  <a:gd name="connsiteX15" fmla="*/ 67544 w 131959"/>
                  <a:gd name="connsiteY15" fmla="*/ 167669 h 196302"/>
                  <a:gd name="connsiteX16" fmla="*/ 95975 w 131959"/>
                  <a:gd name="connsiteY16" fmla="*/ 196389 h 196302"/>
                  <a:gd name="connsiteX17" fmla="*/ 130037 w 131959"/>
                  <a:gd name="connsiteY17" fmla="*/ 153727 h 196302"/>
                  <a:gd name="connsiteX18" fmla="*/ 125746 w 131959"/>
                  <a:gd name="connsiteY18" fmla="*/ 150102 h 196302"/>
                  <a:gd name="connsiteX19" fmla="*/ 120382 w 131959"/>
                  <a:gd name="connsiteY19" fmla="*/ 156794 h 196302"/>
                  <a:gd name="connsiteX20" fmla="*/ 96779 w 131959"/>
                  <a:gd name="connsiteY20" fmla="*/ 188582 h 196302"/>
                  <a:gd name="connsiteX21" fmla="*/ 87392 w 131959"/>
                  <a:gd name="connsiteY21" fmla="*/ 174082 h 196302"/>
                  <a:gd name="connsiteX22" fmla="*/ 89001 w 131959"/>
                  <a:gd name="connsiteY22" fmla="*/ 161535 h 196302"/>
                  <a:gd name="connsiteX23" fmla="*/ 90342 w 131959"/>
                  <a:gd name="connsiteY23" fmla="*/ 152891 h 196302"/>
                  <a:gd name="connsiteX24" fmla="*/ 46892 w 131959"/>
                  <a:gd name="connsiteY24" fmla="*/ 123334 h 196302"/>
                  <a:gd name="connsiteX25" fmla="*/ 69154 w 131959"/>
                  <a:gd name="connsiteY25" fmla="*/ 104930 h 196302"/>
                  <a:gd name="connsiteX26" fmla="*/ 111263 w 131959"/>
                  <a:gd name="connsiteY26" fmla="*/ 78441 h 196302"/>
                  <a:gd name="connsiteX27" fmla="*/ 120114 w 131959"/>
                  <a:gd name="connsiteY27" fmla="*/ 82065 h 196302"/>
                  <a:gd name="connsiteX28" fmla="*/ 106167 w 131959"/>
                  <a:gd name="connsiteY28" fmla="*/ 97680 h 196302"/>
                  <a:gd name="connsiteX29" fmla="*/ 116895 w 131959"/>
                  <a:gd name="connsiteY29" fmla="*/ 107997 h 196302"/>
                  <a:gd name="connsiteX30" fmla="*/ 132183 w 131959"/>
                  <a:gd name="connsiteY30" fmla="*/ 90152 h 196302"/>
                  <a:gd name="connsiteX31" fmla="*/ 111531 w 131959"/>
                  <a:gd name="connsiteY31" fmla="*/ 70633 h 196302"/>
                  <a:gd name="connsiteX32" fmla="*/ 68617 w 131959"/>
                  <a:gd name="connsiteY32" fmla="*/ 95171 h 196302"/>
                  <a:gd name="connsiteX33" fmla="*/ 37505 w 131959"/>
                  <a:gd name="connsiteY33" fmla="*/ 119709 h 196302"/>
                  <a:gd name="connsiteX34" fmla="*/ 64058 w 131959"/>
                  <a:gd name="connsiteY34" fmla="*/ 8452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58" y="8452"/>
                    </a:moveTo>
                    <a:cubicBezTo>
                      <a:pt x="64326" y="7894"/>
                      <a:pt x="65130" y="4269"/>
                      <a:pt x="65130" y="3990"/>
                    </a:cubicBezTo>
                    <a:cubicBezTo>
                      <a:pt x="65130" y="2596"/>
                      <a:pt x="64058" y="87"/>
                      <a:pt x="60839" y="87"/>
                    </a:cubicBezTo>
                    <a:cubicBezTo>
                      <a:pt x="55475" y="87"/>
                      <a:pt x="33213" y="2317"/>
                      <a:pt x="26508" y="2875"/>
                    </a:cubicBezTo>
                    <a:cubicBezTo>
                      <a:pt x="24362" y="3154"/>
                      <a:pt x="20607" y="3433"/>
                      <a:pt x="20607" y="9288"/>
                    </a:cubicBezTo>
                    <a:cubicBezTo>
                      <a:pt x="20607" y="13192"/>
                      <a:pt x="24362" y="13192"/>
                      <a:pt x="27581" y="13192"/>
                    </a:cubicBezTo>
                    <a:cubicBezTo>
                      <a:pt x="40455" y="13192"/>
                      <a:pt x="40455" y="15144"/>
                      <a:pt x="40455" y="17375"/>
                    </a:cubicBezTo>
                    <a:cubicBezTo>
                      <a:pt x="40455" y="19327"/>
                      <a:pt x="39919" y="21000"/>
                      <a:pt x="39382" y="23509"/>
                    </a:cubicBezTo>
                    <a:lnTo>
                      <a:pt x="1564" y="181332"/>
                    </a:lnTo>
                    <a:cubicBezTo>
                      <a:pt x="223" y="186351"/>
                      <a:pt x="223" y="186909"/>
                      <a:pt x="223" y="187467"/>
                    </a:cubicBezTo>
                    <a:cubicBezTo>
                      <a:pt x="223" y="191649"/>
                      <a:pt x="3442" y="196389"/>
                      <a:pt x="9343" y="196389"/>
                    </a:cubicBezTo>
                    <a:cubicBezTo>
                      <a:pt x="16584" y="196389"/>
                      <a:pt x="20071" y="190813"/>
                      <a:pt x="21680" y="184678"/>
                    </a:cubicBezTo>
                    <a:cubicBezTo>
                      <a:pt x="22217" y="183563"/>
                      <a:pt x="33750" y="134487"/>
                      <a:pt x="34823" y="130583"/>
                    </a:cubicBezTo>
                    <a:cubicBezTo>
                      <a:pt x="53866" y="132535"/>
                      <a:pt x="69154" y="138949"/>
                      <a:pt x="69154" y="153448"/>
                    </a:cubicBezTo>
                    <a:cubicBezTo>
                      <a:pt x="69154" y="154842"/>
                      <a:pt x="69154" y="156237"/>
                      <a:pt x="68617" y="159025"/>
                    </a:cubicBezTo>
                    <a:cubicBezTo>
                      <a:pt x="67544" y="163208"/>
                      <a:pt x="67544" y="164602"/>
                      <a:pt x="67544" y="167669"/>
                    </a:cubicBezTo>
                    <a:cubicBezTo>
                      <a:pt x="67544" y="187467"/>
                      <a:pt x="83101" y="196389"/>
                      <a:pt x="95975" y="196389"/>
                    </a:cubicBezTo>
                    <a:cubicBezTo>
                      <a:pt x="121991" y="196389"/>
                      <a:pt x="130037" y="154006"/>
                      <a:pt x="130037" y="153727"/>
                    </a:cubicBezTo>
                    <a:cubicBezTo>
                      <a:pt x="130037" y="150102"/>
                      <a:pt x="126551" y="150102"/>
                      <a:pt x="125746" y="150102"/>
                    </a:cubicBezTo>
                    <a:cubicBezTo>
                      <a:pt x="121991" y="150102"/>
                      <a:pt x="121723" y="151496"/>
                      <a:pt x="120382" y="156794"/>
                    </a:cubicBezTo>
                    <a:cubicBezTo>
                      <a:pt x="117163" y="168784"/>
                      <a:pt x="109922" y="188582"/>
                      <a:pt x="96779" y="188582"/>
                    </a:cubicBezTo>
                    <a:cubicBezTo>
                      <a:pt x="89538" y="188582"/>
                      <a:pt x="87392" y="181611"/>
                      <a:pt x="87392" y="174082"/>
                    </a:cubicBezTo>
                    <a:cubicBezTo>
                      <a:pt x="87392" y="169342"/>
                      <a:pt x="87392" y="168784"/>
                      <a:pt x="89001" y="161535"/>
                    </a:cubicBezTo>
                    <a:cubicBezTo>
                      <a:pt x="89269" y="160698"/>
                      <a:pt x="90342" y="155958"/>
                      <a:pt x="90342" y="152891"/>
                    </a:cubicBezTo>
                    <a:cubicBezTo>
                      <a:pt x="90342" y="128074"/>
                      <a:pt x="58157" y="124170"/>
                      <a:pt x="46892" y="123334"/>
                    </a:cubicBezTo>
                    <a:cubicBezTo>
                      <a:pt x="54670" y="118315"/>
                      <a:pt x="64594" y="109113"/>
                      <a:pt x="69154" y="104930"/>
                    </a:cubicBezTo>
                    <a:cubicBezTo>
                      <a:pt x="82832" y="91546"/>
                      <a:pt x="96243" y="78441"/>
                      <a:pt x="111263" y="78441"/>
                    </a:cubicBezTo>
                    <a:cubicBezTo>
                      <a:pt x="114481" y="78441"/>
                      <a:pt x="117968" y="79277"/>
                      <a:pt x="120114" y="82065"/>
                    </a:cubicBezTo>
                    <a:cubicBezTo>
                      <a:pt x="108581" y="84017"/>
                      <a:pt x="106167" y="93498"/>
                      <a:pt x="106167" y="97680"/>
                    </a:cubicBezTo>
                    <a:cubicBezTo>
                      <a:pt x="106167" y="103815"/>
                      <a:pt x="110726" y="107997"/>
                      <a:pt x="116895" y="107997"/>
                    </a:cubicBezTo>
                    <a:cubicBezTo>
                      <a:pt x="124137" y="107997"/>
                      <a:pt x="132183" y="101863"/>
                      <a:pt x="132183" y="90152"/>
                    </a:cubicBezTo>
                    <a:cubicBezTo>
                      <a:pt x="132183" y="80950"/>
                      <a:pt x="125746" y="70633"/>
                      <a:pt x="111531" y="70633"/>
                    </a:cubicBezTo>
                    <a:cubicBezTo>
                      <a:pt x="96243" y="70633"/>
                      <a:pt x="82296" y="82065"/>
                      <a:pt x="68617" y="95171"/>
                    </a:cubicBezTo>
                    <a:cubicBezTo>
                      <a:pt x="57352" y="106324"/>
                      <a:pt x="48501" y="114968"/>
                      <a:pt x="37505" y="119709"/>
                    </a:cubicBezTo>
                    <a:lnTo>
                      <a:pt x="64058" y="845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7DEB7954-7B82-7710-4F08-F34FB0481E32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13549498" y="4498300"/>
                <a:ext cx="326067" cy="272067"/>
              </a:xfrm>
              <a:custGeom>
                <a:avLst/>
                <a:gdLst>
                  <a:gd name="connsiteX0" fmla="*/ 180702 w 326067"/>
                  <a:gd name="connsiteY0" fmla="*/ 111212 h 272067"/>
                  <a:gd name="connsiteX1" fmla="*/ 178786 w 326067"/>
                  <a:gd name="connsiteY1" fmla="*/ 105635 h 272067"/>
                  <a:gd name="connsiteX2" fmla="*/ 189898 w 326067"/>
                  <a:gd name="connsiteY2" fmla="*/ 96473 h 272067"/>
                  <a:gd name="connsiteX3" fmla="*/ 256951 w 326067"/>
                  <a:gd name="connsiteY3" fmla="*/ 42697 h 272067"/>
                  <a:gd name="connsiteX4" fmla="*/ 319405 w 326067"/>
                  <a:gd name="connsiteY4" fmla="*/ 12423 h 272067"/>
                  <a:gd name="connsiteX5" fmla="*/ 326302 w 326067"/>
                  <a:gd name="connsiteY5" fmla="*/ 4456 h 272067"/>
                  <a:gd name="connsiteX6" fmla="*/ 322088 w 326067"/>
                  <a:gd name="connsiteY6" fmla="*/ 75 h 272067"/>
                  <a:gd name="connsiteX7" fmla="*/ 294883 w 326067"/>
                  <a:gd name="connsiteY7" fmla="*/ 1270 h 272067"/>
                  <a:gd name="connsiteX8" fmla="*/ 252353 w 326067"/>
                  <a:gd name="connsiteY8" fmla="*/ 75 h 272067"/>
                  <a:gd name="connsiteX9" fmla="*/ 245073 w 326067"/>
                  <a:gd name="connsiteY9" fmla="*/ 8042 h 272067"/>
                  <a:gd name="connsiteX10" fmla="*/ 249671 w 326067"/>
                  <a:gd name="connsiteY10" fmla="*/ 12423 h 272067"/>
                  <a:gd name="connsiteX11" fmla="*/ 261548 w 326067"/>
                  <a:gd name="connsiteY11" fmla="*/ 20788 h 272067"/>
                  <a:gd name="connsiteX12" fmla="*/ 247755 w 326067"/>
                  <a:gd name="connsiteY12" fmla="*/ 39112 h 272067"/>
                  <a:gd name="connsiteX13" fmla="*/ 98323 w 326067"/>
                  <a:gd name="connsiteY13" fmla="*/ 158615 h 272067"/>
                  <a:gd name="connsiteX14" fmla="*/ 128976 w 326067"/>
                  <a:gd name="connsiteY14" fmla="*/ 30747 h 272067"/>
                  <a:gd name="connsiteX15" fmla="*/ 161161 w 326067"/>
                  <a:gd name="connsiteY15" fmla="*/ 12423 h 272067"/>
                  <a:gd name="connsiteX16" fmla="*/ 174188 w 326067"/>
                  <a:gd name="connsiteY16" fmla="*/ 4456 h 272067"/>
                  <a:gd name="connsiteX17" fmla="*/ 168824 w 326067"/>
                  <a:gd name="connsiteY17" fmla="*/ 75 h 272067"/>
                  <a:gd name="connsiteX18" fmla="*/ 119780 w 326067"/>
                  <a:gd name="connsiteY18" fmla="*/ 1270 h 272067"/>
                  <a:gd name="connsiteX19" fmla="*/ 70352 w 326067"/>
                  <a:gd name="connsiteY19" fmla="*/ 75 h 272067"/>
                  <a:gd name="connsiteX20" fmla="*/ 62689 w 326067"/>
                  <a:gd name="connsiteY20" fmla="*/ 7643 h 272067"/>
                  <a:gd name="connsiteX21" fmla="*/ 73801 w 326067"/>
                  <a:gd name="connsiteY21" fmla="*/ 12423 h 272067"/>
                  <a:gd name="connsiteX22" fmla="*/ 90277 w 326067"/>
                  <a:gd name="connsiteY22" fmla="*/ 13220 h 272067"/>
                  <a:gd name="connsiteX23" fmla="*/ 98706 w 326067"/>
                  <a:gd name="connsiteY23" fmla="*/ 19593 h 272067"/>
                  <a:gd name="connsiteX24" fmla="*/ 97174 w 326067"/>
                  <a:gd name="connsiteY24" fmla="*/ 27162 h 272067"/>
                  <a:gd name="connsiteX25" fmla="*/ 45830 w 326067"/>
                  <a:gd name="connsiteY25" fmla="*/ 241071 h 272067"/>
                  <a:gd name="connsiteX26" fmla="*/ 10963 w 326067"/>
                  <a:gd name="connsiteY26" fmla="*/ 259793 h 272067"/>
                  <a:gd name="connsiteX27" fmla="*/ 234 w 326067"/>
                  <a:gd name="connsiteY27" fmla="*/ 267362 h 272067"/>
                  <a:gd name="connsiteX28" fmla="*/ 5982 w 326067"/>
                  <a:gd name="connsiteY28" fmla="*/ 272142 h 272067"/>
                  <a:gd name="connsiteX29" fmla="*/ 54643 w 326067"/>
                  <a:gd name="connsiteY29" fmla="*/ 270947 h 272067"/>
                  <a:gd name="connsiteX30" fmla="*/ 79165 w 326067"/>
                  <a:gd name="connsiteY30" fmla="*/ 271345 h 272067"/>
                  <a:gd name="connsiteX31" fmla="*/ 104070 w 326067"/>
                  <a:gd name="connsiteY31" fmla="*/ 272142 h 272067"/>
                  <a:gd name="connsiteX32" fmla="*/ 111734 w 326067"/>
                  <a:gd name="connsiteY32" fmla="*/ 264175 h 272067"/>
                  <a:gd name="connsiteX33" fmla="*/ 101005 w 326067"/>
                  <a:gd name="connsiteY33" fmla="*/ 259793 h 272067"/>
                  <a:gd name="connsiteX34" fmla="*/ 76100 w 326067"/>
                  <a:gd name="connsiteY34" fmla="*/ 252623 h 272067"/>
                  <a:gd name="connsiteX35" fmla="*/ 79548 w 326067"/>
                  <a:gd name="connsiteY35" fmla="*/ 235096 h 272067"/>
                  <a:gd name="connsiteX36" fmla="*/ 94875 w 326067"/>
                  <a:gd name="connsiteY36" fmla="*/ 172557 h 272067"/>
                  <a:gd name="connsiteX37" fmla="*/ 151965 w 326067"/>
                  <a:gd name="connsiteY37" fmla="*/ 126349 h 272067"/>
                  <a:gd name="connsiteX38" fmla="*/ 196412 w 326067"/>
                  <a:gd name="connsiteY38" fmla="*/ 233503 h 272067"/>
                  <a:gd name="connsiteX39" fmla="*/ 201009 w 326067"/>
                  <a:gd name="connsiteY39" fmla="*/ 247445 h 272067"/>
                  <a:gd name="connsiteX40" fmla="*/ 181085 w 326067"/>
                  <a:gd name="connsiteY40" fmla="*/ 259793 h 272067"/>
                  <a:gd name="connsiteX41" fmla="*/ 172656 w 326067"/>
                  <a:gd name="connsiteY41" fmla="*/ 267760 h 272067"/>
                  <a:gd name="connsiteX42" fmla="*/ 178020 w 326067"/>
                  <a:gd name="connsiteY42" fmla="*/ 272142 h 272067"/>
                  <a:gd name="connsiteX43" fmla="*/ 224765 w 326067"/>
                  <a:gd name="connsiteY43" fmla="*/ 270947 h 272067"/>
                  <a:gd name="connsiteX44" fmla="*/ 262315 w 326067"/>
                  <a:gd name="connsiteY44" fmla="*/ 272142 h 272067"/>
                  <a:gd name="connsiteX45" fmla="*/ 269212 w 326067"/>
                  <a:gd name="connsiteY45" fmla="*/ 264175 h 272067"/>
                  <a:gd name="connsiteX46" fmla="*/ 261548 w 326067"/>
                  <a:gd name="connsiteY46" fmla="*/ 259793 h 272067"/>
                  <a:gd name="connsiteX47" fmla="*/ 235111 w 326067"/>
                  <a:gd name="connsiteY47" fmla="*/ 241868 h 272067"/>
                  <a:gd name="connsiteX48" fmla="*/ 180702 w 326067"/>
                  <a:gd name="connsiteY48" fmla="*/ 111212 h 2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6067" h="272067">
                    <a:moveTo>
                      <a:pt x="180702" y="111212"/>
                    </a:moveTo>
                    <a:cubicBezTo>
                      <a:pt x="180319" y="110017"/>
                      <a:pt x="178786" y="106830"/>
                      <a:pt x="178786" y="105635"/>
                    </a:cubicBezTo>
                    <a:cubicBezTo>
                      <a:pt x="178786" y="105237"/>
                      <a:pt x="185683" y="99660"/>
                      <a:pt x="189898" y="96473"/>
                    </a:cubicBezTo>
                    <a:lnTo>
                      <a:pt x="256951" y="42697"/>
                    </a:lnTo>
                    <a:cubicBezTo>
                      <a:pt x="292967" y="15212"/>
                      <a:pt x="307911" y="13618"/>
                      <a:pt x="319405" y="12423"/>
                    </a:cubicBezTo>
                    <a:cubicBezTo>
                      <a:pt x="322471" y="12025"/>
                      <a:pt x="326302" y="11627"/>
                      <a:pt x="326302" y="4456"/>
                    </a:cubicBezTo>
                    <a:cubicBezTo>
                      <a:pt x="326302" y="2863"/>
                      <a:pt x="325153" y="75"/>
                      <a:pt x="322088" y="75"/>
                    </a:cubicBezTo>
                    <a:cubicBezTo>
                      <a:pt x="313658" y="75"/>
                      <a:pt x="304079" y="1270"/>
                      <a:pt x="294883" y="1270"/>
                    </a:cubicBezTo>
                    <a:cubicBezTo>
                      <a:pt x="281090" y="1270"/>
                      <a:pt x="266146" y="75"/>
                      <a:pt x="252353" y="75"/>
                    </a:cubicBezTo>
                    <a:cubicBezTo>
                      <a:pt x="249671" y="75"/>
                      <a:pt x="245073" y="75"/>
                      <a:pt x="245073" y="8042"/>
                    </a:cubicBezTo>
                    <a:cubicBezTo>
                      <a:pt x="245073" y="10830"/>
                      <a:pt x="246988" y="12025"/>
                      <a:pt x="249671" y="12423"/>
                    </a:cubicBezTo>
                    <a:cubicBezTo>
                      <a:pt x="258100" y="13220"/>
                      <a:pt x="261548" y="15212"/>
                      <a:pt x="261548" y="20788"/>
                    </a:cubicBezTo>
                    <a:cubicBezTo>
                      <a:pt x="261548" y="27959"/>
                      <a:pt x="250054" y="37120"/>
                      <a:pt x="247755" y="39112"/>
                    </a:cubicBezTo>
                    <a:lnTo>
                      <a:pt x="98323" y="158615"/>
                    </a:lnTo>
                    <a:lnTo>
                      <a:pt x="128976" y="30747"/>
                    </a:lnTo>
                    <a:cubicBezTo>
                      <a:pt x="132424" y="16407"/>
                      <a:pt x="133190" y="12423"/>
                      <a:pt x="161161" y="12423"/>
                    </a:cubicBezTo>
                    <a:cubicBezTo>
                      <a:pt x="170740" y="12423"/>
                      <a:pt x="174188" y="12423"/>
                      <a:pt x="174188" y="4456"/>
                    </a:cubicBezTo>
                    <a:cubicBezTo>
                      <a:pt x="174188" y="871"/>
                      <a:pt x="171123" y="75"/>
                      <a:pt x="168824" y="75"/>
                    </a:cubicBezTo>
                    <a:cubicBezTo>
                      <a:pt x="158096" y="75"/>
                      <a:pt x="130508" y="1270"/>
                      <a:pt x="119780" y="1270"/>
                    </a:cubicBezTo>
                    <a:cubicBezTo>
                      <a:pt x="108668" y="1270"/>
                      <a:pt x="81464" y="75"/>
                      <a:pt x="70352" y="75"/>
                    </a:cubicBezTo>
                    <a:cubicBezTo>
                      <a:pt x="67670" y="75"/>
                      <a:pt x="62689" y="75"/>
                      <a:pt x="62689" y="7643"/>
                    </a:cubicBezTo>
                    <a:cubicBezTo>
                      <a:pt x="62689" y="12423"/>
                      <a:pt x="66138" y="12423"/>
                      <a:pt x="73801" y="12423"/>
                    </a:cubicBezTo>
                    <a:cubicBezTo>
                      <a:pt x="78782" y="12423"/>
                      <a:pt x="85679" y="12822"/>
                      <a:pt x="90277" y="13220"/>
                    </a:cubicBezTo>
                    <a:cubicBezTo>
                      <a:pt x="96407" y="14017"/>
                      <a:pt x="98706" y="15212"/>
                      <a:pt x="98706" y="19593"/>
                    </a:cubicBezTo>
                    <a:cubicBezTo>
                      <a:pt x="98706" y="21187"/>
                      <a:pt x="98323" y="22382"/>
                      <a:pt x="97174" y="27162"/>
                    </a:cubicBezTo>
                    <a:lnTo>
                      <a:pt x="45830" y="241071"/>
                    </a:lnTo>
                    <a:cubicBezTo>
                      <a:pt x="41999" y="256607"/>
                      <a:pt x="41232" y="259793"/>
                      <a:pt x="10963" y="259793"/>
                    </a:cubicBezTo>
                    <a:cubicBezTo>
                      <a:pt x="4449" y="259793"/>
                      <a:pt x="234" y="259793"/>
                      <a:pt x="234" y="267362"/>
                    </a:cubicBezTo>
                    <a:cubicBezTo>
                      <a:pt x="234" y="272142"/>
                      <a:pt x="4832" y="272142"/>
                      <a:pt x="5982" y="272142"/>
                    </a:cubicBezTo>
                    <a:cubicBezTo>
                      <a:pt x="16710" y="272142"/>
                      <a:pt x="43914" y="270947"/>
                      <a:pt x="54643" y="270947"/>
                    </a:cubicBezTo>
                    <a:cubicBezTo>
                      <a:pt x="62689" y="270947"/>
                      <a:pt x="71119" y="271345"/>
                      <a:pt x="79165" y="271345"/>
                    </a:cubicBezTo>
                    <a:cubicBezTo>
                      <a:pt x="87595" y="271345"/>
                      <a:pt x="96024" y="272142"/>
                      <a:pt x="104070" y="272142"/>
                    </a:cubicBezTo>
                    <a:cubicBezTo>
                      <a:pt x="106752" y="272142"/>
                      <a:pt x="111734" y="272142"/>
                      <a:pt x="111734" y="264175"/>
                    </a:cubicBezTo>
                    <a:cubicBezTo>
                      <a:pt x="111734" y="259793"/>
                      <a:pt x="108285" y="259793"/>
                      <a:pt x="101005" y="259793"/>
                    </a:cubicBezTo>
                    <a:cubicBezTo>
                      <a:pt x="86828" y="259793"/>
                      <a:pt x="76100" y="259793"/>
                      <a:pt x="76100" y="252623"/>
                    </a:cubicBezTo>
                    <a:cubicBezTo>
                      <a:pt x="76100" y="249835"/>
                      <a:pt x="78399" y="241071"/>
                      <a:pt x="79548" y="235096"/>
                    </a:cubicBezTo>
                    <a:cubicBezTo>
                      <a:pt x="84912" y="214383"/>
                      <a:pt x="89893" y="193270"/>
                      <a:pt x="94875" y="172557"/>
                    </a:cubicBezTo>
                    <a:lnTo>
                      <a:pt x="151965" y="126349"/>
                    </a:lnTo>
                    <a:lnTo>
                      <a:pt x="196412" y="233503"/>
                    </a:lnTo>
                    <a:cubicBezTo>
                      <a:pt x="201009" y="244258"/>
                      <a:pt x="201009" y="245055"/>
                      <a:pt x="201009" y="247445"/>
                    </a:cubicBezTo>
                    <a:cubicBezTo>
                      <a:pt x="201009" y="259395"/>
                      <a:pt x="184534" y="259793"/>
                      <a:pt x="181085" y="259793"/>
                    </a:cubicBezTo>
                    <a:cubicBezTo>
                      <a:pt x="176870" y="259793"/>
                      <a:pt x="172656" y="259793"/>
                      <a:pt x="172656" y="267760"/>
                    </a:cubicBezTo>
                    <a:cubicBezTo>
                      <a:pt x="172656" y="272142"/>
                      <a:pt x="177254" y="272142"/>
                      <a:pt x="178020" y="272142"/>
                    </a:cubicBezTo>
                    <a:cubicBezTo>
                      <a:pt x="193346" y="272142"/>
                      <a:pt x="209439" y="270947"/>
                      <a:pt x="224765" y="270947"/>
                    </a:cubicBezTo>
                    <a:cubicBezTo>
                      <a:pt x="233195" y="270947"/>
                      <a:pt x="253885" y="272142"/>
                      <a:pt x="262315" y="272142"/>
                    </a:cubicBezTo>
                    <a:cubicBezTo>
                      <a:pt x="264231" y="272142"/>
                      <a:pt x="269212" y="272142"/>
                      <a:pt x="269212" y="264175"/>
                    </a:cubicBezTo>
                    <a:cubicBezTo>
                      <a:pt x="269212" y="259793"/>
                      <a:pt x="264997" y="259793"/>
                      <a:pt x="261548" y="259793"/>
                    </a:cubicBezTo>
                    <a:cubicBezTo>
                      <a:pt x="245839" y="259395"/>
                      <a:pt x="240858" y="255810"/>
                      <a:pt x="235111" y="241868"/>
                    </a:cubicBezTo>
                    <a:lnTo>
                      <a:pt x="180702" y="11121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C667FA84-8148-B7AC-6E5F-DE3B625CC90B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13906270" y="4455975"/>
                <a:ext cx="167899" cy="183197"/>
              </a:xfrm>
              <a:custGeom>
                <a:avLst/>
                <a:gdLst>
                  <a:gd name="connsiteX0" fmla="*/ 66492 w 167899"/>
                  <a:gd name="connsiteY0" fmla="*/ 125548 h 183197"/>
                  <a:gd name="connsiteX1" fmla="*/ 75611 w 167899"/>
                  <a:gd name="connsiteY1" fmla="*/ 125826 h 183197"/>
                  <a:gd name="connsiteX2" fmla="*/ 168144 w 167899"/>
                  <a:gd name="connsiteY2" fmla="*/ 40780 h 183197"/>
                  <a:gd name="connsiteX3" fmla="*/ 133008 w 167899"/>
                  <a:gd name="connsiteY3" fmla="*/ 70 h 183197"/>
                  <a:gd name="connsiteX4" fmla="*/ 68906 w 167899"/>
                  <a:gd name="connsiteY4" fmla="*/ 70059 h 183197"/>
                  <a:gd name="connsiteX5" fmla="*/ 57909 w 167899"/>
                  <a:gd name="connsiteY5" fmla="*/ 105192 h 183197"/>
                  <a:gd name="connsiteX6" fmla="*/ 9631 w 167899"/>
                  <a:gd name="connsiteY6" fmla="*/ 66434 h 183197"/>
                  <a:gd name="connsiteX7" fmla="*/ 32965 w 167899"/>
                  <a:gd name="connsiteY7" fmla="*/ 9829 h 183197"/>
                  <a:gd name="connsiteX8" fmla="*/ 35111 w 167899"/>
                  <a:gd name="connsiteY8" fmla="*/ 6204 h 183197"/>
                  <a:gd name="connsiteX9" fmla="*/ 30820 w 167899"/>
                  <a:gd name="connsiteY9" fmla="*/ 2858 h 183197"/>
                  <a:gd name="connsiteX10" fmla="*/ 22237 w 167899"/>
                  <a:gd name="connsiteY10" fmla="*/ 8993 h 183197"/>
                  <a:gd name="connsiteX11" fmla="*/ 244 w 167899"/>
                  <a:gd name="connsiteY11" fmla="*/ 69222 h 183197"/>
                  <a:gd name="connsiteX12" fmla="*/ 52276 w 167899"/>
                  <a:gd name="connsiteY12" fmla="*/ 123317 h 183197"/>
                  <a:gd name="connsiteX13" fmla="*/ 37257 w 167899"/>
                  <a:gd name="connsiteY13" fmla="*/ 174344 h 183197"/>
                  <a:gd name="connsiteX14" fmla="*/ 46376 w 167899"/>
                  <a:gd name="connsiteY14" fmla="*/ 183267 h 183197"/>
                  <a:gd name="connsiteX15" fmla="*/ 56836 w 167899"/>
                  <a:gd name="connsiteY15" fmla="*/ 177133 h 183197"/>
                  <a:gd name="connsiteX16" fmla="*/ 66492 w 167899"/>
                  <a:gd name="connsiteY16" fmla="*/ 125548 h 183197"/>
                  <a:gd name="connsiteX17" fmla="*/ 69978 w 167899"/>
                  <a:gd name="connsiteY17" fmla="*/ 106587 h 183197"/>
                  <a:gd name="connsiteX18" fmla="*/ 90362 w 167899"/>
                  <a:gd name="connsiteY18" fmla="*/ 43848 h 183197"/>
                  <a:gd name="connsiteX19" fmla="*/ 130058 w 167899"/>
                  <a:gd name="connsiteY19" fmla="*/ 19031 h 183197"/>
                  <a:gd name="connsiteX20" fmla="*/ 158488 w 167899"/>
                  <a:gd name="connsiteY20" fmla="*/ 46357 h 183197"/>
                  <a:gd name="connsiteX21" fmla="*/ 78561 w 167899"/>
                  <a:gd name="connsiteY21" fmla="*/ 106865 h 183197"/>
                  <a:gd name="connsiteX22" fmla="*/ 69978 w 167899"/>
                  <a:gd name="connsiteY22" fmla="*/ 106587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492" y="125548"/>
                    </a:moveTo>
                    <a:cubicBezTo>
                      <a:pt x="69442" y="125826"/>
                      <a:pt x="72661" y="125826"/>
                      <a:pt x="75611" y="125826"/>
                    </a:cubicBezTo>
                    <a:cubicBezTo>
                      <a:pt x="123889" y="125826"/>
                      <a:pt x="168144" y="84837"/>
                      <a:pt x="168144" y="40780"/>
                    </a:cubicBezTo>
                    <a:cubicBezTo>
                      <a:pt x="168144" y="15964"/>
                      <a:pt x="153928" y="70"/>
                      <a:pt x="133008" y="70"/>
                    </a:cubicBezTo>
                    <a:cubicBezTo>
                      <a:pt x="95995" y="70"/>
                      <a:pt x="76415" y="49146"/>
                      <a:pt x="68906" y="70059"/>
                    </a:cubicBezTo>
                    <a:cubicBezTo>
                      <a:pt x="65419" y="80376"/>
                      <a:pt x="59518" y="99894"/>
                      <a:pt x="57909" y="105192"/>
                    </a:cubicBezTo>
                    <a:cubicBezTo>
                      <a:pt x="28406" y="101010"/>
                      <a:pt x="9631" y="87068"/>
                      <a:pt x="9631" y="66434"/>
                    </a:cubicBezTo>
                    <a:cubicBezTo>
                      <a:pt x="9631" y="66155"/>
                      <a:pt x="11240" y="34925"/>
                      <a:pt x="32965" y="9829"/>
                    </a:cubicBezTo>
                    <a:cubicBezTo>
                      <a:pt x="34843" y="7877"/>
                      <a:pt x="35111" y="7320"/>
                      <a:pt x="35111" y="6204"/>
                    </a:cubicBezTo>
                    <a:cubicBezTo>
                      <a:pt x="35111" y="2858"/>
                      <a:pt x="31624" y="2858"/>
                      <a:pt x="30820" y="2858"/>
                    </a:cubicBezTo>
                    <a:cubicBezTo>
                      <a:pt x="28406" y="2858"/>
                      <a:pt x="27333" y="2858"/>
                      <a:pt x="22237" y="8993"/>
                    </a:cubicBezTo>
                    <a:cubicBezTo>
                      <a:pt x="7217" y="28233"/>
                      <a:pt x="244" y="57232"/>
                      <a:pt x="244" y="69222"/>
                    </a:cubicBezTo>
                    <a:cubicBezTo>
                      <a:pt x="244" y="94039"/>
                      <a:pt x="17677" y="115509"/>
                      <a:pt x="52276" y="123317"/>
                    </a:cubicBezTo>
                    <a:cubicBezTo>
                      <a:pt x="38866" y="166537"/>
                      <a:pt x="37257" y="171835"/>
                      <a:pt x="37257" y="174344"/>
                    </a:cubicBezTo>
                    <a:cubicBezTo>
                      <a:pt x="37257" y="181873"/>
                      <a:pt x="43426" y="183267"/>
                      <a:pt x="46376" y="183267"/>
                    </a:cubicBezTo>
                    <a:cubicBezTo>
                      <a:pt x="49326" y="183267"/>
                      <a:pt x="54690" y="181315"/>
                      <a:pt x="56836" y="177133"/>
                    </a:cubicBezTo>
                    <a:cubicBezTo>
                      <a:pt x="58714" y="172950"/>
                      <a:pt x="61127" y="158729"/>
                      <a:pt x="66492" y="125548"/>
                    </a:cubicBezTo>
                    <a:close/>
                    <a:moveTo>
                      <a:pt x="69978" y="106587"/>
                    </a:moveTo>
                    <a:cubicBezTo>
                      <a:pt x="75343" y="74520"/>
                      <a:pt x="77488" y="61972"/>
                      <a:pt x="90362" y="43848"/>
                    </a:cubicBezTo>
                    <a:cubicBezTo>
                      <a:pt x="102432" y="26838"/>
                      <a:pt x="116647" y="19031"/>
                      <a:pt x="130058" y="19031"/>
                    </a:cubicBezTo>
                    <a:cubicBezTo>
                      <a:pt x="148564" y="19031"/>
                      <a:pt x="158488" y="31858"/>
                      <a:pt x="158488" y="46357"/>
                    </a:cubicBezTo>
                    <a:cubicBezTo>
                      <a:pt x="158488" y="74520"/>
                      <a:pt x="124693" y="106865"/>
                      <a:pt x="78561" y="106865"/>
                    </a:cubicBezTo>
                    <a:cubicBezTo>
                      <a:pt x="76147" y="106865"/>
                      <a:pt x="72392" y="106865"/>
                      <a:pt x="69978" y="106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81ACE393-77AB-831E-2E2F-08A7B8692C34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13880473" y="4697016"/>
                <a:ext cx="131959" cy="196302"/>
              </a:xfrm>
              <a:custGeom>
                <a:avLst/>
                <a:gdLst>
                  <a:gd name="connsiteX0" fmla="*/ 64077 w 131959"/>
                  <a:gd name="connsiteY0" fmla="*/ 8443 h 196302"/>
                  <a:gd name="connsiteX1" fmla="*/ 65150 w 131959"/>
                  <a:gd name="connsiteY1" fmla="*/ 3981 h 196302"/>
                  <a:gd name="connsiteX2" fmla="*/ 60859 w 131959"/>
                  <a:gd name="connsiteY2" fmla="*/ 78 h 196302"/>
                  <a:gd name="connsiteX3" fmla="*/ 26528 w 131959"/>
                  <a:gd name="connsiteY3" fmla="*/ 2866 h 196302"/>
                  <a:gd name="connsiteX4" fmla="*/ 20627 w 131959"/>
                  <a:gd name="connsiteY4" fmla="*/ 9279 h 196302"/>
                  <a:gd name="connsiteX5" fmla="*/ 27600 w 131959"/>
                  <a:gd name="connsiteY5" fmla="*/ 13183 h 196302"/>
                  <a:gd name="connsiteX6" fmla="*/ 40475 w 131959"/>
                  <a:gd name="connsiteY6" fmla="*/ 17366 h 196302"/>
                  <a:gd name="connsiteX7" fmla="*/ 39402 w 131959"/>
                  <a:gd name="connsiteY7" fmla="*/ 23500 h 196302"/>
                  <a:gd name="connsiteX8" fmla="*/ 1584 w 131959"/>
                  <a:gd name="connsiteY8" fmla="*/ 181323 h 196302"/>
                  <a:gd name="connsiteX9" fmla="*/ 243 w 131959"/>
                  <a:gd name="connsiteY9" fmla="*/ 187458 h 196302"/>
                  <a:gd name="connsiteX10" fmla="*/ 9362 w 131959"/>
                  <a:gd name="connsiteY10" fmla="*/ 196381 h 196302"/>
                  <a:gd name="connsiteX11" fmla="*/ 21700 w 131959"/>
                  <a:gd name="connsiteY11" fmla="*/ 184669 h 196302"/>
                  <a:gd name="connsiteX12" fmla="*/ 34842 w 131959"/>
                  <a:gd name="connsiteY12" fmla="*/ 130574 h 196302"/>
                  <a:gd name="connsiteX13" fmla="*/ 69173 w 131959"/>
                  <a:gd name="connsiteY13" fmla="*/ 153439 h 196302"/>
                  <a:gd name="connsiteX14" fmla="*/ 68637 w 131959"/>
                  <a:gd name="connsiteY14" fmla="*/ 159016 h 196302"/>
                  <a:gd name="connsiteX15" fmla="*/ 67564 w 131959"/>
                  <a:gd name="connsiteY15" fmla="*/ 167660 h 196302"/>
                  <a:gd name="connsiteX16" fmla="*/ 95994 w 131959"/>
                  <a:gd name="connsiteY16" fmla="*/ 196381 h 196302"/>
                  <a:gd name="connsiteX17" fmla="*/ 130057 w 131959"/>
                  <a:gd name="connsiteY17" fmla="*/ 153718 h 196302"/>
                  <a:gd name="connsiteX18" fmla="*/ 125766 w 131959"/>
                  <a:gd name="connsiteY18" fmla="*/ 150093 h 196302"/>
                  <a:gd name="connsiteX19" fmla="*/ 120401 w 131959"/>
                  <a:gd name="connsiteY19" fmla="*/ 156785 h 196302"/>
                  <a:gd name="connsiteX20" fmla="*/ 96799 w 131959"/>
                  <a:gd name="connsiteY20" fmla="*/ 188573 h 196302"/>
                  <a:gd name="connsiteX21" fmla="*/ 87411 w 131959"/>
                  <a:gd name="connsiteY21" fmla="*/ 174073 h 196302"/>
                  <a:gd name="connsiteX22" fmla="*/ 89021 w 131959"/>
                  <a:gd name="connsiteY22" fmla="*/ 161526 h 196302"/>
                  <a:gd name="connsiteX23" fmla="*/ 90362 w 131959"/>
                  <a:gd name="connsiteY23" fmla="*/ 152882 h 196302"/>
                  <a:gd name="connsiteX24" fmla="*/ 46912 w 131959"/>
                  <a:gd name="connsiteY24" fmla="*/ 123325 h 196302"/>
                  <a:gd name="connsiteX25" fmla="*/ 69173 w 131959"/>
                  <a:gd name="connsiteY25" fmla="*/ 104921 h 196302"/>
                  <a:gd name="connsiteX26" fmla="*/ 111282 w 131959"/>
                  <a:gd name="connsiteY26" fmla="*/ 78432 h 196302"/>
                  <a:gd name="connsiteX27" fmla="*/ 120133 w 131959"/>
                  <a:gd name="connsiteY27" fmla="*/ 82056 h 196302"/>
                  <a:gd name="connsiteX28" fmla="*/ 106186 w 131959"/>
                  <a:gd name="connsiteY28" fmla="*/ 97671 h 196302"/>
                  <a:gd name="connsiteX29" fmla="*/ 116915 w 131959"/>
                  <a:gd name="connsiteY29" fmla="*/ 107989 h 196302"/>
                  <a:gd name="connsiteX30" fmla="*/ 132203 w 131959"/>
                  <a:gd name="connsiteY30" fmla="*/ 90143 h 196302"/>
                  <a:gd name="connsiteX31" fmla="*/ 111550 w 131959"/>
                  <a:gd name="connsiteY31" fmla="*/ 70624 h 196302"/>
                  <a:gd name="connsiteX32" fmla="*/ 68637 w 131959"/>
                  <a:gd name="connsiteY32" fmla="*/ 95162 h 196302"/>
                  <a:gd name="connsiteX33" fmla="*/ 37524 w 131959"/>
                  <a:gd name="connsiteY33" fmla="*/ 119700 h 196302"/>
                  <a:gd name="connsiteX34" fmla="*/ 64077 w 131959"/>
                  <a:gd name="connsiteY34" fmla="*/ 8443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77" y="8443"/>
                    </a:moveTo>
                    <a:cubicBezTo>
                      <a:pt x="64345" y="7885"/>
                      <a:pt x="65150" y="4260"/>
                      <a:pt x="65150" y="3981"/>
                    </a:cubicBezTo>
                    <a:cubicBezTo>
                      <a:pt x="65150" y="2587"/>
                      <a:pt x="64077" y="78"/>
                      <a:pt x="60859" y="78"/>
                    </a:cubicBezTo>
                    <a:cubicBezTo>
                      <a:pt x="55494" y="78"/>
                      <a:pt x="33233" y="2308"/>
                      <a:pt x="26528" y="2866"/>
                    </a:cubicBezTo>
                    <a:cubicBezTo>
                      <a:pt x="24382" y="3145"/>
                      <a:pt x="20627" y="3424"/>
                      <a:pt x="20627" y="9279"/>
                    </a:cubicBezTo>
                    <a:cubicBezTo>
                      <a:pt x="20627" y="13183"/>
                      <a:pt x="24382" y="13183"/>
                      <a:pt x="27600" y="13183"/>
                    </a:cubicBezTo>
                    <a:cubicBezTo>
                      <a:pt x="40475" y="13183"/>
                      <a:pt x="40475" y="15135"/>
                      <a:pt x="40475" y="17366"/>
                    </a:cubicBezTo>
                    <a:cubicBezTo>
                      <a:pt x="40475" y="19318"/>
                      <a:pt x="39938" y="20991"/>
                      <a:pt x="39402" y="23500"/>
                    </a:cubicBezTo>
                    <a:lnTo>
                      <a:pt x="1584" y="181323"/>
                    </a:lnTo>
                    <a:cubicBezTo>
                      <a:pt x="243" y="186342"/>
                      <a:pt x="243" y="186900"/>
                      <a:pt x="243" y="187458"/>
                    </a:cubicBezTo>
                    <a:cubicBezTo>
                      <a:pt x="243" y="191640"/>
                      <a:pt x="3461" y="196381"/>
                      <a:pt x="9362" y="196381"/>
                    </a:cubicBezTo>
                    <a:cubicBezTo>
                      <a:pt x="16604" y="196381"/>
                      <a:pt x="20090" y="190804"/>
                      <a:pt x="21700" y="184669"/>
                    </a:cubicBezTo>
                    <a:cubicBezTo>
                      <a:pt x="22236" y="183554"/>
                      <a:pt x="33769" y="134478"/>
                      <a:pt x="34842" y="130574"/>
                    </a:cubicBezTo>
                    <a:cubicBezTo>
                      <a:pt x="53885" y="132526"/>
                      <a:pt x="69173" y="138940"/>
                      <a:pt x="69173" y="153439"/>
                    </a:cubicBezTo>
                    <a:cubicBezTo>
                      <a:pt x="69173" y="154833"/>
                      <a:pt x="69173" y="156228"/>
                      <a:pt x="68637" y="159016"/>
                    </a:cubicBezTo>
                    <a:cubicBezTo>
                      <a:pt x="67564" y="163199"/>
                      <a:pt x="67564" y="164593"/>
                      <a:pt x="67564" y="167660"/>
                    </a:cubicBezTo>
                    <a:cubicBezTo>
                      <a:pt x="67564" y="187458"/>
                      <a:pt x="83120" y="196381"/>
                      <a:pt x="95994" y="196381"/>
                    </a:cubicBezTo>
                    <a:cubicBezTo>
                      <a:pt x="122011" y="196381"/>
                      <a:pt x="130057" y="153997"/>
                      <a:pt x="130057" y="153718"/>
                    </a:cubicBezTo>
                    <a:cubicBezTo>
                      <a:pt x="130057" y="150093"/>
                      <a:pt x="126570" y="150093"/>
                      <a:pt x="125766" y="150093"/>
                    </a:cubicBezTo>
                    <a:cubicBezTo>
                      <a:pt x="122011" y="150093"/>
                      <a:pt x="121742" y="151487"/>
                      <a:pt x="120401" y="156785"/>
                    </a:cubicBezTo>
                    <a:cubicBezTo>
                      <a:pt x="117183" y="168775"/>
                      <a:pt x="109941" y="188573"/>
                      <a:pt x="96799" y="188573"/>
                    </a:cubicBezTo>
                    <a:cubicBezTo>
                      <a:pt x="89557" y="188573"/>
                      <a:pt x="87411" y="181602"/>
                      <a:pt x="87411" y="174073"/>
                    </a:cubicBezTo>
                    <a:cubicBezTo>
                      <a:pt x="87411" y="169333"/>
                      <a:pt x="87411" y="168775"/>
                      <a:pt x="89021" y="161526"/>
                    </a:cubicBezTo>
                    <a:cubicBezTo>
                      <a:pt x="89289" y="160689"/>
                      <a:pt x="90362" y="155949"/>
                      <a:pt x="90362" y="152882"/>
                    </a:cubicBezTo>
                    <a:cubicBezTo>
                      <a:pt x="90362" y="128065"/>
                      <a:pt x="58176" y="124161"/>
                      <a:pt x="46912" y="123325"/>
                    </a:cubicBezTo>
                    <a:cubicBezTo>
                      <a:pt x="54690" y="118306"/>
                      <a:pt x="64613" y="109104"/>
                      <a:pt x="69173" y="104921"/>
                    </a:cubicBezTo>
                    <a:cubicBezTo>
                      <a:pt x="82852" y="91537"/>
                      <a:pt x="96262" y="78432"/>
                      <a:pt x="111282" y="78432"/>
                    </a:cubicBezTo>
                    <a:cubicBezTo>
                      <a:pt x="114501" y="78432"/>
                      <a:pt x="117987" y="79268"/>
                      <a:pt x="120133" y="82056"/>
                    </a:cubicBezTo>
                    <a:cubicBezTo>
                      <a:pt x="108600" y="84008"/>
                      <a:pt x="106186" y="93489"/>
                      <a:pt x="106186" y="97671"/>
                    </a:cubicBezTo>
                    <a:cubicBezTo>
                      <a:pt x="106186" y="103806"/>
                      <a:pt x="110746" y="107989"/>
                      <a:pt x="116915" y="107989"/>
                    </a:cubicBezTo>
                    <a:cubicBezTo>
                      <a:pt x="124156" y="107989"/>
                      <a:pt x="132203" y="101854"/>
                      <a:pt x="132203" y="90143"/>
                    </a:cubicBezTo>
                    <a:cubicBezTo>
                      <a:pt x="132203" y="80941"/>
                      <a:pt x="125766" y="70624"/>
                      <a:pt x="111550" y="70624"/>
                    </a:cubicBezTo>
                    <a:cubicBezTo>
                      <a:pt x="96262" y="70624"/>
                      <a:pt x="82315" y="82056"/>
                      <a:pt x="68637" y="95162"/>
                    </a:cubicBezTo>
                    <a:cubicBezTo>
                      <a:pt x="57372" y="106315"/>
                      <a:pt x="48521" y="114959"/>
                      <a:pt x="37524" y="119700"/>
                    </a:cubicBezTo>
                    <a:lnTo>
                      <a:pt x="64077" y="8443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0" name="Dowolny kształt: kształt 99">
                <a:extLst>
                  <a:ext uri="{FF2B5EF4-FFF2-40B4-BE49-F238E27FC236}">
                    <a16:creationId xmlns:a16="http://schemas.microsoft.com/office/drawing/2014/main" id="{49D0B0F2-74B4-5721-6705-BA8ACCC8DABB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14119948" y="4594300"/>
                <a:ext cx="180850" cy="262108"/>
              </a:xfrm>
              <a:custGeom>
                <a:avLst/>
                <a:gdLst>
                  <a:gd name="connsiteX0" fmla="*/ 1399 w 180850"/>
                  <a:gd name="connsiteY0" fmla="*/ 245055 h 262108"/>
                  <a:gd name="connsiteX1" fmla="*/ 249 w 180850"/>
                  <a:gd name="connsiteY1" fmla="*/ 251428 h 262108"/>
                  <a:gd name="connsiteX2" fmla="*/ 10978 w 180850"/>
                  <a:gd name="connsiteY2" fmla="*/ 262184 h 262108"/>
                  <a:gd name="connsiteX3" fmla="*/ 24388 w 180850"/>
                  <a:gd name="connsiteY3" fmla="*/ 253818 h 262108"/>
                  <a:gd name="connsiteX4" fmla="*/ 48910 w 180850"/>
                  <a:gd name="connsiteY4" fmla="*/ 153835 h 262108"/>
                  <a:gd name="connsiteX5" fmla="*/ 86843 w 180850"/>
                  <a:gd name="connsiteY5" fmla="*/ 180524 h 262108"/>
                  <a:gd name="connsiteX6" fmla="*/ 181100 w 180850"/>
                  <a:gd name="connsiteY6" fmla="*/ 65004 h 262108"/>
                  <a:gd name="connsiteX7" fmla="*/ 127841 w 180850"/>
                  <a:gd name="connsiteY7" fmla="*/ 75 h 262108"/>
                  <a:gd name="connsiteX8" fmla="*/ 38948 w 180850"/>
                  <a:gd name="connsiteY8" fmla="*/ 88507 h 262108"/>
                  <a:gd name="connsiteX9" fmla="*/ 1399 w 180850"/>
                  <a:gd name="connsiteY9" fmla="*/ 245055 h 262108"/>
                  <a:gd name="connsiteX10" fmla="*/ 86460 w 180850"/>
                  <a:gd name="connsiteY10" fmla="*/ 171760 h 262108"/>
                  <a:gd name="connsiteX11" fmla="*/ 53508 w 180850"/>
                  <a:gd name="connsiteY11" fmla="*/ 136308 h 262108"/>
                  <a:gd name="connsiteX12" fmla="*/ 56574 w 180850"/>
                  <a:gd name="connsiteY12" fmla="*/ 121569 h 262108"/>
                  <a:gd name="connsiteX13" fmla="*/ 79563 w 180850"/>
                  <a:gd name="connsiteY13" fmla="*/ 46681 h 262108"/>
                  <a:gd name="connsiteX14" fmla="*/ 127075 w 180850"/>
                  <a:gd name="connsiteY14" fmla="*/ 8838 h 262108"/>
                  <a:gd name="connsiteX15" fmla="*/ 153513 w 180850"/>
                  <a:gd name="connsiteY15" fmla="*/ 47876 h 262108"/>
                  <a:gd name="connsiteX16" fmla="*/ 132056 w 180850"/>
                  <a:gd name="connsiteY16" fmla="*/ 133918 h 262108"/>
                  <a:gd name="connsiteX17" fmla="*/ 86460 w 180850"/>
                  <a:gd name="connsiteY17" fmla="*/ 171760 h 26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850" h="262108">
                    <a:moveTo>
                      <a:pt x="1399" y="245055"/>
                    </a:moveTo>
                    <a:cubicBezTo>
                      <a:pt x="249" y="249835"/>
                      <a:pt x="249" y="250632"/>
                      <a:pt x="249" y="251428"/>
                    </a:cubicBezTo>
                    <a:cubicBezTo>
                      <a:pt x="249" y="257403"/>
                      <a:pt x="4464" y="262184"/>
                      <a:pt x="10978" y="262184"/>
                    </a:cubicBezTo>
                    <a:cubicBezTo>
                      <a:pt x="19024" y="262184"/>
                      <a:pt x="23622" y="255013"/>
                      <a:pt x="24388" y="253818"/>
                    </a:cubicBezTo>
                    <a:cubicBezTo>
                      <a:pt x="26304" y="250233"/>
                      <a:pt x="38565" y="196856"/>
                      <a:pt x="48910" y="153835"/>
                    </a:cubicBezTo>
                    <a:cubicBezTo>
                      <a:pt x="56574" y="169768"/>
                      <a:pt x="68835" y="180524"/>
                      <a:pt x="86843" y="180524"/>
                    </a:cubicBezTo>
                    <a:cubicBezTo>
                      <a:pt x="131673" y="180524"/>
                      <a:pt x="181100" y="124357"/>
                      <a:pt x="181100" y="65004"/>
                    </a:cubicBezTo>
                    <a:cubicBezTo>
                      <a:pt x="181100" y="22780"/>
                      <a:pt x="155812" y="75"/>
                      <a:pt x="127841" y="75"/>
                    </a:cubicBezTo>
                    <a:cubicBezTo>
                      <a:pt x="90675" y="75"/>
                      <a:pt x="50443" y="39909"/>
                      <a:pt x="38948" y="88507"/>
                    </a:cubicBezTo>
                    <a:lnTo>
                      <a:pt x="1399" y="245055"/>
                    </a:lnTo>
                    <a:close/>
                    <a:moveTo>
                      <a:pt x="86460" y="171760"/>
                    </a:moveTo>
                    <a:cubicBezTo>
                      <a:pt x="59639" y="171760"/>
                      <a:pt x="53508" y="139893"/>
                      <a:pt x="53508" y="136308"/>
                    </a:cubicBezTo>
                    <a:cubicBezTo>
                      <a:pt x="53508" y="134714"/>
                      <a:pt x="55424" y="126747"/>
                      <a:pt x="56574" y="121569"/>
                    </a:cubicBezTo>
                    <a:cubicBezTo>
                      <a:pt x="67302" y="76955"/>
                      <a:pt x="71134" y="62614"/>
                      <a:pt x="79563" y="46681"/>
                    </a:cubicBezTo>
                    <a:cubicBezTo>
                      <a:pt x="96039" y="17602"/>
                      <a:pt x="115197" y="8838"/>
                      <a:pt x="127075" y="8838"/>
                    </a:cubicBezTo>
                    <a:cubicBezTo>
                      <a:pt x="141252" y="8838"/>
                      <a:pt x="153513" y="20390"/>
                      <a:pt x="153513" y="47876"/>
                    </a:cubicBezTo>
                    <a:cubicBezTo>
                      <a:pt x="153513" y="69785"/>
                      <a:pt x="142401" y="114399"/>
                      <a:pt x="132056" y="133918"/>
                    </a:cubicBezTo>
                    <a:cubicBezTo>
                      <a:pt x="119412" y="159013"/>
                      <a:pt x="101020" y="171760"/>
                      <a:pt x="86460" y="1717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1" name="Dowolny kształt: kształt 100">
                <a:extLst>
                  <a:ext uri="{FF2B5EF4-FFF2-40B4-BE49-F238E27FC236}">
                    <a16:creationId xmlns:a16="http://schemas.microsoft.com/office/drawing/2014/main" id="{6D1233B7-06EE-0100-C3B5-E18CF1577043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14321112" y="4498300"/>
                <a:ext cx="326067" cy="272067"/>
              </a:xfrm>
              <a:custGeom>
                <a:avLst/>
                <a:gdLst>
                  <a:gd name="connsiteX0" fmla="*/ 180722 w 326067"/>
                  <a:gd name="connsiteY0" fmla="*/ 111212 h 272067"/>
                  <a:gd name="connsiteX1" fmla="*/ 178806 w 326067"/>
                  <a:gd name="connsiteY1" fmla="*/ 105635 h 272067"/>
                  <a:gd name="connsiteX2" fmla="*/ 189918 w 326067"/>
                  <a:gd name="connsiteY2" fmla="*/ 96473 h 272067"/>
                  <a:gd name="connsiteX3" fmla="*/ 256971 w 326067"/>
                  <a:gd name="connsiteY3" fmla="*/ 42697 h 272067"/>
                  <a:gd name="connsiteX4" fmla="*/ 319425 w 326067"/>
                  <a:gd name="connsiteY4" fmla="*/ 12423 h 272067"/>
                  <a:gd name="connsiteX5" fmla="*/ 326322 w 326067"/>
                  <a:gd name="connsiteY5" fmla="*/ 4456 h 272067"/>
                  <a:gd name="connsiteX6" fmla="*/ 322108 w 326067"/>
                  <a:gd name="connsiteY6" fmla="*/ 75 h 272067"/>
                  <a:gd name="connsiteX7" fmla="*/ 294903 w 326067"/>
                  <a:gd name="connsiteY7" fmla="*/ 1270 h 272067"/>
                  <a:gd name="connsiteX8" fmla="*/ 252373 w 326067"/>
                  <a:gd name="connsiteY8" fmla="*/ 75 h 272067"/>
                  <a:gd name="connsiteX9" fmla="*/ 245093 w 326067"/>
                  <a:gd name="connsiteY9" fmla="*/ 8042 h 272067"/>
                  <a:gd name="connsiteX10" fmla="*/ 249691 w 326067"/>
                  <a:gd name="connsiteY10" fmla="*/ 12423 h 272067"/>
                  <a:gd name="connsiteX11" fmla="*/ 261569 w 326067"/>
                  <a:gd name="connsiteY11" fmla="*/ 20788 h 272067"/>
                  <a:gd name="connsiteX12" fmla="*/ 247775 w 326067"/>
                  <a:gd name="connsiteY12" fmla="*/ 39112 h 272067"/>
                  <a:gd name="connsiteX13" fmla="*/ 98343 w 326067"/>
                  <a:gd name="connsiteY13" fmla="*/ 158615 h 272067"/>
                  <a:gd name="connsiteX14" fmla="*/ 128996 w 326067"/>
                  <a:gd name="connsiteY14" fmla="*/ 30747 h 272067"/>
                  <a:gd name="connsiteX15" fmla="*/ 161181 w 326067"/>
                  <a:gd name="connsiteY15" fmla="*/ 12423 h 272067"/>
                  <a:gd name="connsiteX16" fmla="*/ 174208 w 326067"/>
                  <a:gd name="connsiteY16" fmla="*/ 4456 h 272067"/>
                  <a:gd name="connsiteX17" fmla="*/ 168844 w 326067"/>
                  <a:gd name="connsiteY17" fmla="*/ 75 h 272067"/>
                  <a:gd name="connsiteX18" fmla="*/ 119800 w 326067"/>
                  <a:gd name="connsiteY18" fmla="*/ 1270 h 272067"/>
                  <a:gd name="connsiteX19" fmla="*/ 70372 w 326067"/>
                  <a:gd name="connsiteY19" fmla="*/ 75 h 272067"/>
                  <a:gd name="connsiteX20" fmla="*/ 62709 w 326067"/>
                  <a:gd name="connsiteY20" fmla="*/ 7643 h 272067"/>
                  <a:gd name="connsiteX21" fmla="*/ 73821 w 326067"/>
                  <a:gd name="connsiteY21" fmla="*/ 12423 h 272067"/>
                  <a:gd name="connsiteX22" fmla="*/ 90297 w 326067"/>
                  <a:gd name="connsiteY22" fmla="*/ 13220 h 272067"/>
                  <a:gd name="connsiteX23" fmla="*/ 98726 w 326067"/>
                  <a:gd name="connsiteY23" fmla="*/ 19593 h 272067"/>
                  <a:gd name="connsiteX24" fmla="*/ 97194 w 326067"/>
                  <a:gd name="connsiteY24" fmla="*/ 27162 h 272067"/>
                  <a:gd name="connsiteX25" fmla="*/ 45850 w 326067"/>
                  <a:gd name="connsiteY25" fmla="*/ 241071 h 272067"/>
                  <a:gd name="connsiteX26" fmla="*/ 10983 w 326067"/>
                  <a:gd name="connsiteY26" fmla="*/ 259793 h 272067"/>
                  <a:gd name="connsiteX27" fmla="*/ 254 w 326067"/>
                  <a:gd name="connsiteY27" fmla="*/ 267362 h 272067"/>
                  <a:gd name="connsiteX28" fmla="*/ 6002 w 326067"/>
                  <a:gd name="connsiteY28" fmla="*/ 272142 h 272067"/>
                  <a:gd name="connsiteX29" fmla="*/ 54663 w 326067"/>
                  <a:gd name="connsiteY29" fmla="*/ 270947 h 272067"/>
                  <a:gd name="connsiteX30" fmla="*/ 79185 w 326067"/>
                  <a:gd name="connsiteY30" fmla="*/ 271345 h 272067"/>
                  <a:gd name="connsiteX31" fmla="*/ 104090 w 326067"/>
                  <a:gd name="connsiteY31" fmla="*/ 272142 h 272067"/>
                  <a:gd name="connsiteX32" fmla="*/ 111754 w 326067"/>
                  <a:gd name="connsiteY32" fmla="*/ 264175 h 272067"/>
                  <a:gd name="connsiteX33" fmla="*/ 101025 w 326067"/>
                  <a:gd name="connsiteY33" fmla="*/ 259793 h 272067"/>
                  <a:gd name="connsiteX34" fmla="*/ 76120 w 326067"/>
                  <a:gd name="connsiteY34" fmla="*/ 252623 h 272067"/>
                  <a:gd name="connsiteX35" fmla="*/ 79568 w 326067"/>
                  <a:gd name="connsiteY35" fmla="*/ 235096 h 272067"/>
                  <a:gd name="connsiteX36" fmla="*/ 94895 w 326067"/>
                  <a:gd name="connsiteY36" fmla="*/ 172557 h 272067"/>
                  <a:gd name="connsiteX37" fmla="*/ 151985 w 326067"/>
                  <a:gd name="connsiteY37" fmla="*/ 126349 h 272067"/>
                  <a:gd name="connsiteX38" fmla="*/ 196432 w 326067"/>
                  <a:gd name="connsiteY38" fmla="*/ 233503 h 272067"/>
                  <a:gd name="connsiteX39" fmla="*/ 201030 w 326067"/>
                  <a:gd name="connsiteY39" fmla="*/ 247445 h 272067"/>
                  <a:gd name="connsiteX40" fmla="*/ 181105 w 326067"/>
                  <a:gd name="connsiteY40" fmla="*/ 259793 h 272067"/>
                  <a:gd name="connsiteX41" fmla="*/ 172676 w 326067"/>
                  <a:gd name="connsiteY41" fmla="*/ 267760 h 272067"/>
                  <a:gd name="connsiteX42" fmla="*/ 178040 w 326067"/>
                  <a:gd name="connsiteY42" fmla="*/ 272142 h 272067"/>
                  <a:gd name="connsiteX43" fmla="*/ 224785 w 326067"/>
                  <a:gd name="connsiteY43" fmla="*/ 270947 h 272067"/>
                  <a:gd name="connsiteX44" fmla="*/ 262335 w 326067"/>
                  <a:gd name="connsiteY44" fmla="*/ 272142 h 272067"/>
                  <a:gd name="connsiteX45" fmla="*/ 269232 w 326067"/>
                  <a:gd name="connsiteY45" fmla="*/ 264175 h 272067"/>
                  <a:gd name="connsiteX46" fmla="*/ 261569 w 326067"/>
                  <a:gd name="connsiteY46" fmla="*/ 259793 h 272067"/>
                  <a:gd name="connsiteX47" fmla="*/ 235131 w 326067"/>
                  <a:gd name="connsiteY47" fmla="*/ 241868 h 272067"/>
                  <a:gd name="connsiteX48" fmla="*/ 180722 w 326067"/>
                  <a:gd name="connsiteY48" fmla="*/ 111212 h 2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6067" h="272067">
                    <a:moveTo>
                      <a:pt x="180722" y="111212"/>
                    </a:moveTo>
                    <a:cubicBezTo>
                      <a:pt x="180339" y="110017"/>
                      <a:pt x="178806" y="106830"/>
                      <a:pt x="178806" y="105635"/>
                    </a:cubicBezTo>
                    <a:cubicBezTo>
                      <a:pt x="178806" y="105237"/>
                      <a:pt x="185703" y="99660"/>
                      <a:pt x="189918" y="96473"/>
                    </a:cubicBezTo>
                    <a:lnTo>
                      <a:pt x="256971" y="42697"/>
                    </a:lnTo>
                    <a:cubicBezTo>
                      <a:pt x="292988" y="15212"/>
                      <a:pt x="307931" y="13618"/>
                      <a:pt x="319425" y="12423"/>
                    </a:cubicBezTo>
                    <a:cubicBezTo>
                      <a:pt x="322491" y="12025"/>
                      <a:pt x="326322" y="11627"/>
                      <a:pt x="326322" y="4456"/>
                    </a:cubicBezTo>
                    <a:cubicBezTo>
                      <a:pt x="326322" y="2863"/>
                      <a:pt x="325173" y="75"/>
                      <a:pt x="322108" y="75"/>
                    </a:cubicBezTo>
                    <a:cubicBezTo>
                      <a:pt x="313678" y="75"/>
                      <a:pt x="304099" y="1270"/>
                      <a:pt x="294903" y="1270"/>
                    </a:cubicBezTo>
                    <a:cubicBezTo>
                      <a:pt x="281110" y="1270"/>
                      <a:pt x="266166" y="75"/>
                      <a:pt x="252373" y="75"/>
                    </a:cubicBezTo>
                    <a:cubicBezTo>
                      <a:pt x="249691" y="75"/>
                      <a:pt x="245093" y="75"/>
                      <a:pt x="245093" y="8042"/>
                    </a:cubicBezTo>
                    <a:cubicBezTo>
                      <a:pt x="245093" y="10830"/>
                      <a:pt x="247009" y="12025"/>
                      <a:pt x="249691" y="12423"/>
                    </a:cubicBezTo>
                    <a:cubicBezTo>
                      <a:pt x="258120" y="13220"/>
                      <a:pt x="261569" y="15212"/>
                      <a:pt x="261569" y="20788"/>
                    </a:cubicBezTo>
                    <a:cubicBezTo>
                      <a:pt x="261569" y="27959"/>
                      <a:pt x="250074" y="37120"/>
                      <a:pt x="247775" y="39112"/>
                    </a:cubicBezTo>
                    <a:lnTo>
                      <a:pt x="98343" y="158615"/>
                    </a:lnTo>
                    <a:lnTo>
                      <a:pt x="128996" y="30747"/>
                    </a:lnTo>
                    <a:cubicBezTo>
                      <a:pt x="132444" y="16407"/>
                      <a:pt x="133210" y="12423"/>
                      <a:pt x="161181" y="12423"/>
                    </a:cubicBezTo>
                    <a:cubicBezTo>
                      <a:pt x="170760" y="12423"/>
                      <a:pt x="174208" y="12423"/>
                      <a:pt x="174208" y="4456"/>
                    </a:cubicBezTo>
                    <a:cubicBezTo>
                      <a:pt x="174208" y="871"/>
                      <a:pt x="171143" y="75"/>
                      <a:pt x="168844" y="75"/>
                    </a:cubicBezTo>
                    <a:cubicBezTo>
                      <a:pt x="158116" y="75"/>
                      <a:pt x="130528" y="1270"/>
                      <a:pt x="119800" y="1270"/>
                    </a:cubicBezTo>
                    <a:cubicBezTo>
                      <a:pt x="108688" y="1270"/>
                      <a:pt x="81484" y="75"/>
                      <a:pt x="70372" y="75"/>
                    </a:cubicBezTo>
                    <a:cubicBezTo>
                      <a:pt x="67690" y="75"/>
                      <a:pt x="62709" y="75"/>
                      <a:pt x="62709" y="7643"/>
                    </a:cubicBezTo>
                    <a:cubicBezTo>
                      <a:pt x="62709" y="12423"/>
                      <a:pt x="66158" y="12423"/>
                      <a:pt x="73821" y="12423"/>
                    </a:cubicBezTo>
                    <a:cubicBezTo>
                      <a:pt x="78802" y="12423"/>
                      <a:pt x="85699" y="12822"/>
                      <a:pt x="90297" y="13220"/>
                    </a:cubicBezTo>
                    <a:cubicBezTo>
                      <a:pt x="96427" y="14017"/>
                      <a:pt x="98726" y="15212"/>
                      <a:pt x="98726" y="19593"/>
                    </a:cubicBezTo>
                    <a:cubicBezTo>
                      <a:pt x="98726" y="21187"/>
                      <a:pt x="98343" y="22382"/>
                      <a:pt x="97194" y="27162"/>
                    </a:cubicBezTo>
                    <a:lnTo>
                      <a:pt x="45850" y="241071"/>
                    </a:lnTo>
                    <a:cubicBezTo>
                      <a:pt x="42019" y="256607"/>
                      <a:pt x="41252" y="259793"/>
                      <a:pt x="10983" y="259793"/>
                    </a:cubicBezTo>
                    <a:cubicBezTo>
                      <a:pt x="4469" y="259793"/>
                      <a:pt x="254" y="259793"/>
                      <a:pt x="254" y="267362"/>
                    </a:cubicBezTo>
                    <a:cubicBezTo>
                      <a:pt x="254" y="272142"/>
                      <a:pt x="4852" y="272142"/>
                      <a:pt x="6002" y="272142"/>
                    </a:cubicBezTo>
                    <a:cubicBezTo>
                      <a:pt x="16730" y="272142"/>
                      <a:pt x="43935" y="270947"/>
                      <a:pt x="54663" y="270947"/>
                    </a:cubicBezTo>
                    <a:cubicBezTo>
                      <a:pt x="62709" y="270947"/>
                      <a:pt x="71139" y="271345"/>
                      <a:pt x="79185" y="271345"/>
                    </a:cubicBezTo>
                    <a:cubicBezTo>
                      <a:pt x="87615" y="271345"/>
                      <a:pt x="96044" y="272142"/>
                      <a:pt x="104090" y="272142"/>
                    </a:cubicBezTo>
                    <a:cubicBezTo>
                      <a:pt x="106773" y="272142"/>
                      <a:pt x="111754" y="272142"/>
                      <a:pt x="111754" y="264175"/>
                    </a:cubicBezTo>
                    <a:cubicBezTo>
                      <a:pt x="111754" y="259793"/>
                      <a:pt x="108305" y="259793"/>
                      <a:pt x="101025" y="259793"/>
                    </a:cubicBezTo>
                    <a:cubicBezTo>
                      <a:pt x="86848" y="259793"/>
                      <a:pt x="76120" y="259793"/>
                      <a:pt x="76120" y="252623"/>
                    </a:cubicBezTo>
                    <a:cubicBezTo>
                      <a:pt x="76120" y="249835"/>
                      <a:pt x="78419" y="241071"/>
                      <a:pt x="79568" y="235096"/>
                    </a:cubicBezTo>
                    <a:cubicBezTo>
                      <a:pt x="84933" y="214383"/>
                      <a:pt x="89914" y="193270"/>
                      <a:pt x="94895" y="172557"/>
                    </a:cubicBezTo>
                    <a:lnTo>
                      <a:pt x="151985" y="126349"/>
                    </a:lnTo>
                    <a:lnTo>
                      <a:pt x="196432" y="233503"/>
                    </a:lnTo>
                    <a:cubicBezTo>
                      <a:pt x="201030" y="244258"/>
                      <a:pt x="201030" y="245055"/>
                      <a:pt x="201030" y="247445"/>
                    </a:cubicBezTo>
                    <a:cubicBezTo>
                      <a:pt x="201030" y="259395"/>
                      <a:pt x="184554" y="259793"/>
                      <a:pt x="181105" y="259793"/>
                    </a:cubicBezTo>
                    <a:cubicBezTo>
                      <a:pt x="176891" y="259793"/>
                      <a:pt x="172676" y="259793"/>
                      <a:pt x="172676" y="267760"/>
                    </a:cubicBezTo>
                    <a:cubicBezTo>
                      <a:pt x="172676" y="272142"/>
                      <a:pt x="177274" y="272142"/>
                      <a:pt x="178040" y="272142"/>
                    </a:cubicBezTo>
                    <a:cubicBezTo>
                      <a:pt x="193366" y="272142"/>
                      <a:pt x="209459" y="270947"/>
                      <a:pt x="224785" y="270947"/>
                    </a:cubicBezTo>
                    <a:cubicBezTo>
                      <a:pt x="233215" y="270947"/>
                      <a:pt x="253905" y="272142"/>
                      <a:pt x="262335" y="272142"/>
                    </a:cubicBezTo>
                    <a:cubicBezTo>
                      <a:pt x="264251" y="272142"/>
                      <a:pt x="269232" y="272142"/>
                      <a:pt x="269232" y="264175"/>
                    </a:cubicBezTo>
                    <a:cubicBezTo>
                      <a:pt x="269232" y="259793"/>
                      <a:pt x="265017" y="259793"/>
                      <a:pt x="261569" y="259793"/>
                    </a:cubicBezTo>
                    <a:cubicBezTo>
                      <a:pt x="245859" y="259395"/>
                      <a:pt x="240878" y="255810"/>
                      <a:pt x="235131" y="241868"/>
                    </a:cubicBezTo>
                    <a:lnTo>
                      <a:pt x="180722" y="111212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251CBD1F-3E66-3605-C4F1-94E2E0BA957A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14677884" y="4455975"/>
                <a:ext cx="167899" cy="183197"/>
              </a:xfrm>
              <a:custGeom>
                <a:avLst/>
                <a:gdLst>
                  <a:gd name="connsiteX0" fmla="*/ 66512 w 167899"/>
                  <a:gd name="connsiteY0" fmla="*/ 125548 h 183197"/>
                  <a:gd name="connsiteX1" fmla="*/ 75631 w 167899"/>
                  <a:gd name="connsiteY1" fmla="*/ 125826 h 183197"/>
                  <a:gd name="connsiteX2" fmla="*/ 168164 w 167899"/>
                  <a:gd name="connsiteY2" fmla="*/ 40780 h 183197"/>
                  <a:gd name="connsiteX3" fmla="*/ 133028 w 167899"/>
                  <a:gd name="connsiteY3" fmla="*/ 70 h 183197"/>
                  <a:gd name="connsiteX4" fmla="*/ 68926 w 167899"/>
                  <a:gd name="connsiteY4" fmla="*/ 70059 h 183197"/>
                  <a:gd name="connsiteX5" fmla="*/ 57929 w 167899"/>
                  <a:gd name="connsiteY5" fmla="*/ 105192 h 183197"/>
                  <a:gd name="connsiteX6" fmla="*/ 9651 w 167899"/>
                  <a:gd name="connsiteY6" fmla="*/ 66434 h 183197"/>
                  <a:gd name="connsiteX7" fmla="*/ 32985 w 167899"/>
                  <a:gd name="connsiteY7" fmla="*/ 9829 h 183197"/>
                  <a:gd name="connsiteX8" fmla="*/ 35131 w 167899"/>
                  <a:gd name="connsiteY8" fmla="*/ 6204 h 183197"/>
                  <a:gd name="connsiteX9" fmla="*/ 30840 w 167899"/>
                  <a:gd name="connsiteY9" fmla="*/ 2858 h 183197"/>
                  <a:gd name="connsiteX10" fmla="*/ 22257 w 167899"/>
                  <a:gd name="connsiteY10" fmla="*/ 8993 h 183197"/>
                  <a:gd name="connsiteX11" fmla="*/ 264 w 167899"/>
                  <a:gd name="connsiteY11" fmla="*/ 69222 h 183197"/>
                  <a:gd name="connsiteX12" fmla="*/ 52297 w 167899"/>
                  <a:gd name="connsiteY12" fmla="*/ 123317 h 183197"/>
                  <a:gd name="connsiteX13" fmla="*/ 37277 w 167899"/>
                  <a:gd name="connsiteY13" fmla="*/ 174344 h 183197"/>
                  <a:gd name="connsiteX14" fmla="*/ 46396 w 167899"/>
                  <a:gd name="connsiteY14" fmla="*/ 183267 h 183197"/>
                  <a:gd name="connsiteX15" fmla="*/ 56856 w 167899"/>
                  <a:gd name="connsiteY15" fmla="*/ 177133 h 183197"/>
                  <a:gd name="connsiteX16" fmla="*/ 66512 w 167899"/>
                  <a:gd name="connsiteY16" fmla="*/ 125548 h 183197"/>
                  <a:gd name="connsiteX17" fmla="*/ 69998 w 167899"/>
                  <a:gd name="connsiteY17" fmla="*/ 106587 h 183197"/>
                  <a:gd name="connsiteX18" fmla="*/ 90382 w 167899"/>
                  <a:gd name="connsiteY18" fmla="*/ 43848 h 183197"/>
                  <a:gd name="connsiteX19" fmla="*/ 130078 w 167899"/>
                  <a:gd name="connsiteY19" fmla="*/ 19031 h 183197"/>
                  <a:gd name="connsiteX20" fmla="*/ 158508 w 167899"/>
                  <a:gd name="connsiteY20" fmla="*/ 46357 h 183197"/>
                  <a:gd name="connsiteX21" fmla="*/ 78581 w 167899"/>
                  <a:gd name="connsiteY21" fmla="*/ 106865 h 183197"/>
                  <a:gd name="connsiteX22" fmla="*/ 69998 w 167899"/>
                  <a:gd name="connsiteY22" fmla="*/ 106587 h 18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899" h="183197">
                    <a:moveTo>
                      <a:pt x="66512" y="125548"/>
                    </a:moveTo>
                    <a:cubicBezTo>
                      <a:pt x="69462" y="125826"/>
                      <a:pt x="72681" y="125826"/>
                      <a:pt x="75631" y="125826"/>
                    </a:cubicBezTo>
                    <a:cubicBezTo>
                      <a:pt x="123909" y="125826"/>
                      <a:pt x="168164" y="84837"/>
                      <a:pt x="168164" y="40780"/>
                    </a:cubicBezTo>
                    <a:cubicBezTo>
                      <a:pt x="168164" y="15964"/>
                      <a:pt x="153948" y="70"/>
                      <a:pt x="133028" y="70"/>
                    </a:cubicBezTo>
                    <a:cubicBezTo>
                      <a:pt x="96015" y="70"/>
                      <a:pt x="76436" y="49146"/>
                      <a:pt x="68926" y="70059"/>
                    </a:cubicBezTo>
                    <a:cubicBezTo>
                      <a:pt x="65439" y="80376"/>
                      <a:pt x="59538" y="99894"/>
                      <a:pt x="57929" y="105192"/>
                    </a:cubicBezTo>
                    <a:cubicBezTo>
                      <a:pt x="28426" y="101010"/>
                      <a:pt x="9651" y="87068"/>
                      <a:pt x="9651" y="66434"/>
                    </a:cubicBezTo>
                    <a:cubicBezTo>
                      <a:pt x="9651" y="66155"/>
                      <a:pt x="11260" y="34925"/>
                      <a:pt x="32985" y="9829"/>
                    </a:cubicBezTo>
                    <a:cubicBezTo>
                      <a:pt x="34863" y="7877"/>
                      <a:pt x="35131" y="7320"/>
                      <a:pt x="35131" y="6204"/>
                    </a:cubicBezTo>
                    <a:cubicBezTo>
                      <a:pt x="35131" y="2858"/>
                      <a:pt x="31644" y="2858"/>
                      <a:pt x="30840" y="2858"/>
                    </a:cubicBezTo>
                    <a:cubicBezTo>
                      <a:pt x="28426" y="2858"/>
                      <a:pt x="27353" y="2858"/>
                      <a:pt x="22257" y="8993"/>
                    </a:cubicBezTo>
                    <a:cubicBezTo>
                      <a:pt x="7237" y="28233"/>
                      <a:pt x="264" y="57232"/>
                      <a:pt x="264" y="69222"/>
                    </a:cubicBezTo>
                    <a:cubicBezTo>
                      <a:pt x="264" y="94039"/>
                      <a:pt x="17697" y="115509"/>
                      <a:pt x="52297" y="123317"/>
                    </a:cubicBezTo>
                    <a:cubicBezTo>
                      <a:pt x="38886" y="166537"/>
                      <a:pt x="37277" y="171835"/>
                      <a:pt x="37277" y="174344"/>
                    </a:cubicBezTo>
                    <a:cubicBezTo>
                      <a:pt x="37277" y="181873"/>
                      <a:pt x="43446" y="183267"/>
                      <a:pt x="46396" y="183267"/>
                    </a:cubicBezTo>
                    <a:cubicBezTo>
                      <a:pt x="49346" y="183267"/>
                      <a:pt x="54710" y="181315"/>
                      <a:pt x="56856" y="177133"/>
                    </a:cubicBezTo>
                    <a:cubicBezTo>
                      <a:pt x="58734" y="172950"/>
                      <a:pt x="61148" y="158729"/>
                      <a:pt x="66512" y="125548"/>
                    </a:cubicBezTo>
                    <a:close/>
                    <a:moveTo>
                      <a:pt x="69998" y="106587"/>
                    </a:moveTo>
                    <a:cubicBezTo>
                      <a:pt x="75363" y="74520"/>
                      <a:pt x="77508" y="61972"/>
                      <a:pt x="90382" y="43848"/>
                    </a:cubicBezTo>
                    <a:cubicBezTo>
                      <a:pt x="102452" y="26838"/>
                      <a:pt x="116667" y="19031"/>
                      <a:pt x="130078" y="19031"/>
                    </a:cubicBezTo>
                    <a:cubicBezTo>
                      <a:pt x="148584" y="19031"/>
                      <a:pt x="158508" y="31858"/>
                      <a:pt x="158508" y="46357"/>
                    </a:cubicBezTo>
                    <a:cubicBezTo>
                      <a:pt x="158508" y="74520"/>
                      <a:pt x="124713" y="106865"/>
                      <a:pt x="78581" y="106865"/>
                    </a:cubicBezTo>
                    <a:cubicBezTo>
                      <a:pt x="76167" y="106865"/>
                      <a:pt x="72412" y="106865"/>
                      <a:pt x="69998" y="106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3" name="Dowolny kształt: kształt 102">
                <a:extLst>
                  <a:ext uri="{FF2B5EF4-FFF2-40B4-BE49-F238E27FC236}">
                    <a16:creationId xmlns:a16="http://schemas.microsoft.com/office/drawing/2014/main" id="{6B22ED7A-06FD-9856-8E27-2D88B0F9FC28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14881562" y="4382640"/>
                <a:ext cx="99238" cy="255974"/>
              </a:xfrm>
              <a:custGeom>
                <a:avLst/>
                <a:gdLst>
                  <a:gd name="connsiteX0" fmla="*/ 53106 w 99238"/>
                  <a:gd name="connsiteY0" fmla="*/ 79818 h 255974"/>
                  <a:gd name="connsiteX1" fmla="*/ 67858 w 99238"/>
                  <a:gd name="connsiteY1" fmla="*/ 82885 h 255974"/>
                  <a:gd name="connsiteX2" fmla="*/ 87974 w 99238"/>
                  <a:gd name="connsiteY2" fmla="*/ 87068 h 255974"/>
                  <a:gd name="connsiteX3" fmla="*/ 99507 w 99238"/>
                  <a:gd name="connsiteY3" fmla="*/ 76193 h 255974"/>
                  <a:gd name="connsiteX4" fmla="*/ 87974 w 99238"/>
                  <a:gd name="connsiteY4" fmla="*/ 65318 h 255974"/>
                  <a:gd name="connsiteX5" fmla="*/ 67858 w 99238"/>
                  <a:gd name="connsiteY5" fmla="*/ 69501 h 255974"/>
                  <a:gd name="connsiteX6" fmla="*/ 53106 w 99238"/>
                  <a:gd name="connsiteY6" fmla="*/ 72568 h 255974"/>
                  <a:gd name="connsiteX7" fmla="*/ 56861 w 99238"/>
                  <a:gd name="connsiteY7" fmla="*/ 42453 h 255974"/>
                  <a:gd name="connsiteX8" fmla="*/ 60348 w 99238"/>
                  <a:gd name="connsiteY8" fmla="*/ 12897 h 255974"/>
                  <a:gd name="connsiteX9" fmla="*/ 49888 w 99238"/>
                  <a:gd name="connsiteY9" fmla="*/ 70 h 255974"/>
                  <a:gd name="connsiteX10" fmla="*/ 39428 w 99238"/>
                  <a:gd name="connsiteY10" fmla="*/ 12897 h 255974"/>
                  <a:gd name="connsiteX11" fmla="*/ 43183 w 99238"/>
                  <a:gd name="connsiteY11" fmla="*/ 45521 h 255974"/>
                  <a:gd name="connsiteX12" fmla="*/ 46669 w 99238"/>
                  <a:gd name="connsiteY12" fmla="*/ 72568 h 255974"/>
                  <a:gd name="connsiteX13" fmla="*/ 31918 w 99238"/>
                  <a:gd name="connsiteY13" fmla="*/ 69501 h 255974"/>
                  <a:gd name="connsiteX14" fmla="*/ 11802 w 99238"/>
                  <a:gd name="connsiteY14" fmla="*/ 65318 h 255974"/>
                  <a:gd name="connsiteX15" fmla="*/ 269 w 99238"/>
                  <a:gd name="connsiteY15" fmla="*/ 76193 h 255974"/>
                  <a:gd name="connsiteX16" fmla="*/ 11802 w 99238"/>
                  <a:gd name="connsiteY16" fmla="*/ 87068 h 255974"/>
                  <a:gd name="connsiteX17" fmla="*/ 31918 w 99238"/>
                  <a:gd name="connsiteY17" fmla="*/ 82885 h 255974"/>
                  <a:gd name="connsiteX18" fmla="*/ 46669 w 99238"/>
                  <a:gd name="connsiteY18" fmla="*/ 79818 h 255974"/>
                  <a:gd name="connsiteX19" fmla="*/ 42914 w 99238"/>
                  <a:gd name="connsiteY19" fmla="*/ 101567 h 255974"/>
                  <a:gd name="connsiteX20" fmla="*/ 39428 w 99238"/>
                  <a:gd name="connsiteY20" fmla="*/ 135307 h 255974"/>
                  <a:gd name="connsiteX21" fmla="*/ 45328 w 99238"/>
                  <a:gd name="connsiteY21" fmla="*/ 251862 h 255974"/>
                  <a:gd name="connsiteX22" fmla="*/ 49888 w 99238"/>
                  <a:gd name="connsiteY22" fmla="*/ 256044 h 255974"/>
                  <a:gd name="connsiteX23" fmla="*/ 54716 w 99238"/>
                  <a:gd name="connsiteY23" fmla="*/ 250468 h 255974"/>
                  <a:gd name="connsiteX24" fmla="*/ 57934 w 99238"/>
                  <a:gd name="connsiteY24" fmla="*/ 208920 h 255974"/>
                  <a:gd name="connsiteX25" fmla="*/ 60348 w 99238"/>
                  <a:gd name="connsiteY25" fmla="*/ 135307 h 255974"/>
                  <a:gd name="connsiteX26" fmla="*/ 56593 w 99238"/>
                  <a:gd name="connsiteY26" fmla="*/ 101010 h 255974"/>
                  <a:gd name="connsiteX27" fmla="*/ 53106 w 99238"/>
                  <a:gd name="connsiteY27" fmla="*/ 79818 h 25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238" h="255974">
                    <a:moveTo>
                      <a:pt x="53106" y="79818"/>
                    </a:moveTo>
                    <a:cubicBezTo>
                      <a:pt x="57130" y="80376"/>
                      <a:pt x="59812" y="80654"/>
                      <a:pt x="67858" y="82885"/>
                    </a:cubicBezTo>
                    <a:cubicBezTo>
                      <a:pt x="76441" y="85395"/>
                      <a:pt x="82878" y="87068"/>
                      <a:pt x="87974" y="87068"/>
                    </a:cubicBezTo>
                    <a:cubicBezTo>
                      <a:pt x="98434" y="87068"/>
                      <a:pt x="99507" y="78703"/>
                      <a:pt x="99507" y="76193"/>
                    </a:cubicBezTo>
                    <a:cubicBezTo>
                      <a:pt x="99507" y="73962"/>
                      <a:pt x="98434" y="65318"/>
                      <a:pt x="87974" y="65318"/>
                    </a:cubicBezTo>
                    <a:cubicBezTo>
                      <a:pt x="82878" y="65318"/>
                      <a:pt x="76441" y="66991"/>
                      <a:pt x="67858" y="69501"/>
                    </a:cubicBezTo>
                    <a:cubicBezTo>
                      <a:pt x="59812" y="71732"/>
                      <a:pt x="57130" y="72010"/>
                      <a:pt x="53106" y="72568"/>
                    </a:cubicBezTo>
                    <a:cubicBezTo>
                      <a:pt x="53643" y="62809"/>
                      <a:pt x="55520" y="51097"/>
                      <a:pt x="56861" y="42453"/>
                    </a:cubicBezTo>
                    <a:cubicBezTo>
                      <a:pt x="57934" y="36877"/>
                      <a:pt x="60348" y="22656"/>
                      <a:pt x="60348" y="12897"/>
                    </a:cubicBezTo>
                    <a:cubicBezTo>
                      <a:pt x="60348" y="4531"/>
                      <a:pt x="56593" y="70"/>
                      <a:pt x="49888" y="70"/>
                    </a:cubicBezTo>
                    <a:cubicBezTo>
                      <a:pt x="44255" y="70"/>
                      <a:pt x="39428" y="3137"/>
                      <a:pt x="39428" y="12897"/>
                    </a:cubicBezTo>
                    <a:cubicBezTo>
                      <a:pt x="39428" y="22098"/>
                      <a:pt x="41573" y="36040"/>
                      <a:pt x="43183" y="45521"/>
                    </a:cubicBezTo>
                    <a:cubicBezTo>
                      <a:pt x="43719" y="48588"/>
                      <a:pt x="46133" y="62251"/>
                      <a:pt x="46669" y="72568"/>
                    </a:cubicBezTo>
                    <a:cubicBezTo>
                      <a:pt x="42646" y="72010"/>
                      <a:pt x="39964" y="71732"/>
                      <a:pt x="31918" y="69501"/>
                    </a:cubicBezTo>
                    <a:cubicBezTo>
                      <a:pt x="23335" y="66991"/>
                      <a:pt x="16898" y="65318"/>
                      <a:pt x="11802" y="65318"/>
                    </a:cubicBezTo>
                    <a:cubicBezTo>
                      <a:pt x="1342" y="65318"/>
                      <a:pt x="269" y="73683"/>
                      <a:pt x="269" y="76193"/>
                    </a:cubicBezTo>
                    <a:cubicBezTo>
                      <a:pt x="269" y="78424"/>
                      <a:pt x="1342" y="87068"/>
                      <a:pt x="11802" y="87068"/>
                    </a:cubicBezTo>
                    <a:cubicBezTo>
                      <a:pt x="16898" y="87068"/>
                      <a:pt x="23335" y="85395"/>
                      <a:pt x="31918" y="82885"/>
                    </a:cubicBezTo>
                    <a:cubicBezTo>
                      <a:pt x="39964" y="80654"/>
                      <a:pt x="42646" y="80376"/>
                      <a:pt x="46669" y="79818"/>
                    </a:cubicBezTo>
                    <a:cubicBezTo>
                      <a:pt x="46133" y="86789"/>
                      <a:pt x="44255" y="95712"/>
                      <a:pt x="42914" y="101567"/>
                    </a:cubicBezTo>
                    <a:cubicBezTo>
                      <a:pt x="39428" y="118855"/>
                      <a:pt x="39428" y="120807"/>
                      <a:pt x="39428" y="135307"/>
                    </a:cubicBezTo>
                    <a:cubicBezTo>
                      <a:pt x="39428" y="189123"/>
                      <a:pt x="44524" y="246285"/>
                      <a:pt x="45328" y="251862"/>
                    </a:cubicBezTo>
                    <a:cubicBezTo>
                      <a:pt x="45597" y="254371"/>
                      <a:pt x="46133" y="256044"/>
                      <a:pt x="49888" y="256044"/>
                    </a:cubicBezTo>
                    <a:cubicBezTo>
                      <a:pt x="53911" y="256044"/>
                      <a:pt x="54179" y="254371"/>
                      <a:pt x="54716" y="250468"/>
                    </a:cubicBezTo>
                    <a:cubicBezTo>
                      <a:pt x="54716" y="250189"/>
                      <a:pt x="56861" y="225930"/>
                      <a:pt x="57934" y="208920"/>
                    </a:cubicBezTo>
                    <a:cubicBezTo>
                      <a:pt x="59275" y="184383"/>
                      <a:pt x="60348" y="159845"/>
                      <a:pt x="60348" y="135307"/>
                    </a:cubicBezTo>
                    <a:cubicBezTo>
                      <a:pt x="60348" y="120807"/>
                      <a:pt x="60348" y="118855"/>
                      <a:pt x="56593" y="101010"/>
                    </a:cubicBezTo>
                    <a:cubicBezTo>
                      <a:pt x="56057" y="97942"/>
                      <a:pt x="53643" y="86789"/>
                      <a:pt x="53106" y="798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04" name="Dowolny kształt: kształt 103">
                <a:extLst>
                  <a:ext uri="{FF2B5EF4-FFF2-40B4-BE49-F238E27FC236}">
                    <a16:creationId xmlns:a16="http://schemas.microsoft.com/office/drawing/2014/main" id="{7137DF97-E3AC-EAFB-4AE7-47B236D46950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>
                <a:off x="14652087" y="4697016"/>
                <a:ext cx="131959" cy="196302"/>
              </a:xfrm>
              <a:custGeom>
                <a:avLst/>
                <a:gdLst>
                  <a:gd name="connsiteX0" fmla="*/ 64097 w 131959"/>
                  <a:gd name="connsiteY0" fmla="*/ 8443 h 196302"/>
                  <a:gd name="connsiteX1" fmla="*/ 65170 w 131959"/>
                  <a:gd name="connsiteY1" fmla="*/ 3981 h 196302"/>
                  <a:gd name="connsiteX2" fmla="*/ 60879 w 131959"/>
                  <a:gd name="connsiteY2" fmla="*/ 78 h 196302"/>
                  <a:gd name="connsiteX3" fmla="*/ 26548 w 131959"/>
                  <a:gd name="connsiteY3" fmla="*/ 2866 h 196302"/>
                  <a:gd name="connsiteX4" fmla="*/ 20647 w 131959"/>
                  <a:gd name="connsiteY4" fmla="*/ 9279 h 196302"/>
                  <a:gd name="connsiteX5" fmla="*/ 27620 w 131959"/>
                  <a:gd name="connsiteY5" fmla="*/ 13183 h 196302"/>
                  <a:gd name="connsiteX6" fmla="*/ 40495 w 131959"/>
                  <a:gd name="connsiteY6" fmla="*/ 17366 h 196302"/>
                  <a:gd name="connsiteX7" fmla="*/ 39422 w 131959"/>
                  <a:gd name="connsiteY7" fmla="*/ 23500 h 196302"/>
                  <a:gd name="connsiteX8" fmla="*/ 1604 w 131959"/>
                  <a:gd name="connsiteY8" fmla="*/ 181323 h 196302"/>
                  <a:gd name="connsiteX9" fmla="*/ 263 w 131959"/>
                  <a:gd name="connsiteY9" fmla="*/ 187458 h 196302"/>
                  <a:gd name="connsiteX10" fmla="*/ 9382 w 131959"/>
                  <a:gd name="connsiteY10" fmla="*/ 196381 h 196302"/>
                  <a:gd name="connsiteX11" fmla="*/ 21720 w 131959"/>
                  <a:gd name="connsiteY11" fmla="*/ 184669 h 196302"/>
                  <a:gd name="connsiteX12" fmla="*/ 34862 w 131959"/>
                  <a:gd name="connsiteY12" fmla="*/ 130574 h 196302"/>
                  <a:gd name="connsiteX13" fmla="*/ 69193 w 131959"/>
                  <a:gd name="connsiteY13" fmla="*/ 153439 h 196302"/>
                  <a:gd name="connsiteX14" fmla="*/ 68657 w 131959"/>
                  <a:gd name="connsiteY14" fmla="*/ 159016 h 196302"/>
                  <a:gd name="connsiteX15" fmla="*/ 67584 w 131959"/>
                  <a:gd name="connsiteY15" fmla="*/ 167660 h 196302"/>
                  <a:gd name="connsiteX16" fmla="*/ 96014 w 131959"/>
                  <a:gd name="connsiteY16" fmla="*/ 196381 h 196302"/>
                  <a:gd name="connsiteX17" fmla="*/ 130077 w 131959"/>
                  <a:gd name="connsiteY17" fmla="*/ 153718 h 196302"/>
                  <a:gd name="connsiteX18" fmla="*/ 125786 w 131959"/>
                  <a:gd name="connsiteY18" fmla="*/ 150093 h 196302"/>
                  <a:gd name="connsiteX19" fmla="*/ 120421 w 131959"/>
                  <a:gd name="connsiteY19" fmla="*/ 156785 h 196302"/>
                  <a:gd name="connsiteX20" fmla="*/ 96819 w 131959"/>
                  <a:gd name="connsiteY20" fmla="*/ 188573 h 196302"/>
                  <a:gd name="connsiteX21" fmla="*/ 87431 w 131959"/>
                  <a:gd name="connsiteY21" fmla="*/ 174073 h 196302"/>
                  <a:gd name="connsiteX22" fmla="*/ 89041 w 131959"/>
                  <a:gd name="connsiteY22" fmla="*/ 161526 h 196302"/>
                  <a:gd name="connsiteX23" fmla="*/ 90382 w 131959"/>
                  <a:gd name="connsiteY23" fmla="*/ 152882 h 196302"/>
                  <a:gd name="connsiteX24" fmla="*/ 46932 w 131959"/>
                  <a:gd name="connsiteY24" fmla="*/ 123325 h 196302"/>
                  <a:gd name="connsiteX25" fmla="*/ 69193 w 131959"/>
                  <a:gd name="connsiteY25" fmla="*/ 104921 h 196302"/>
                  <a:gd name="connsiteX26" fmla="*/ 111302 w 131959"/>
                  <a:gd name="connsiteY26" fmla="*/ 78432 h 196302"/>
                  <a:gd name="connsiteX27" fmla="*/ 120153 w 131959"/>
                  <a:gd name="connsiteY27" fmla="*/ 82056 h 196302"/>
                  <a:gd name="connsiteX28" fmla="*/ 106206 w 131959"/>
                  <a:gd name="connsiteY28" fmla="*/ 97671 h 196302"/>
                  <a:gd name="connsiteX29" fmla="*/ 116935 w 131959"/>
                  <a:gd name="connsiteY29" fmla="*/ 107989 h 196302"/>
                  <a:gd name="connsiteX30" fmla="*/ 132223 w 131959"/>
                  <a:gd name="connsiteY30" fmla="*/ 90143 h 196302"/>
                  <a:gd name="connsiteX31" fmla="*/ 111570 w 131959"/>
                  <a:gd name="connsiteY31" fmla="*/ 70624 h 196302"/>
                  <a:gd name="connsiteX32" fmla="*/ 68657 w 131959"/>
                  <a:gd name="connsiteY32" fmla="*/ 95162 h 196302"/>
                  <a:gd name="connsiteX33" fmla="*/ 37544 w 131959"/>
                  <a:gd name="connsiteY33" fmla="*/ 119700 h 196302"/>
                  <a:gd name="connsiteX34" fmla="*/ 64097 w 131959"/>
                  <a:gd name="connsiteY34" fmla="*/ 8443 h 19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959" h="196302">
                    <a:moveTo>
                      <a:pt x="64097" y="8443"/>
                    </a:moveTo>
                    <a:cubicBezTo>
                      <a:pt x="64365" y="7885"/>
                      <a:pt x="65170" y="4260"/>
                      <a:pt x="65170" y="3981"/>
                    </a:cubicBezTo>
                    <a:cubicBezTo>
                      <a:pt x="65170" y="2587"/>
                      <a:pt x="64097" y="78"/>
                      <a:pt x="60879" y="78"/>
                    </a:cubicBezTo>
                    <a:cubicBezTo>
                      <a:pt x="55514" y="78"/>
                      <a:pt x="33253" y="2308"/>
                      <a:pt x="26548" y="2866"/>
                    </a:cubicBezTo>
                    <a:cubicBezTo>
                      <a:pt x="24402" y="3145"/>
                      <a:pt x="20647" y="3424"/>
                      <a:pt x="20647" y="9279"/>
                    </a:cubicBezTo>
                    <a:cubicBezTo>
                      <a:pt x="20647" y="13183"/>
                      <a:pt x="24402" y="13183"/>
                      <a:pt x="27620" y="13183"/>
                    </a:cubicBezTo>
                    <a:cubicBezTo>
                      <a:pt x="40495" y="13183"/>
                      <a:pt x="40495" y="15135"/>
                      <a:pt x="40495" y="17366"/>
                    </a:cubicBezTo>
                    <a:cubicBezTo>
                      <a:pt x="40495" y="19318"/>
                      <a:pt x="39958" y="20991"/>
                      <a:pt x="39422" y="23500"/>
                    </a:cubicBezTo>
                    <a:lnTo>
                      <a:pt x="1604" y="181323"/>
                    </a:lnTo>
                    <a:cubicBezTo>
                      <a:pt x="263" y="186342"/>
                      <a:pt x="263" y="186900"/>
                      <a:pt x="263" y="187458"/>
                    </a:cubicBezTo>
                    <a:cubicBezTo>
                      <a:pt x="263" y="191640"/>
                      <a:pt x="3481" y="196381"/>
                      <a:pt x="9382" y="196381"/>
                    </a:cubicBezTo>
                    <a:cubicBezTo>
                      <a:pt x="16624" y="196381"/>
                      <a:pt x="20111" y="190804"/>
                      <a:pt x="21720" y="184669"/>
                    </a:cubicBezTo>
                    <a:cubicBezTo>
                      <a:pt x="22256" y="183554"/>
                      <a:pt x="33789" y="134478"/>
                      <a:pt x="34862" y="130574"/>
                    </a:cubicBezTo>
                    <a:cubicBezTo>
                      <a:pt x="53905" y="132526"/>
                      <a:pt x="69193" y="138940"/>
                      <a:pt x="69193" y="153439"/>
                    </a:cubicBezTo>
                    <a:cubicBezTo>
                      <a:pt x="69193" y="154833"/>
                      <a:pt x="69193" y="156228"/>
                      <a:pt x="68657" y="159016"/>
                    </a:cubicBezTo>
                    <a:cubicBezTo>
                      <a:pt x="67584" y="163199"/>
                      <a:pt x="67584" y="164593"/>
                      <a:pt x="67584" y="167660"/>
                    </a:cubicBezTo>
                    <a:cubicBezTo>
                      <a:pt x="67584" y="187458"/>
                      <a:pt x="83140" y="196381"/>
                      <a:pt x="96014" y="196381"/>
                    </a:cubicBezTo>
                    <a:cubicBezTo>
                      <a:pt x="122031" y="196381"/>
                      <a:pt x="130077" y="153997"/>
                      <a:pt x="130077" y="153718"/>
                    </a:cubicBezTo>
                    <a:cubicBezTo>
                      <a:pt x="130077" y="150093"/>
                      <a:pt x="126590" y="150093"/>
                      <a:pt x="125786" y="150093"/>
                    </a:cubicBezTo>
                    <a:cubicBezTo>
                      <a:pt x="122031" y="150093"/>
                      <a:pt x="121762" y="151487"/>
                      <a:pt x="120421" y="156785"/>
                    </a:cubicBezTo>
                    <a:cubicBezTo>
                      <a:pt x="117203" y="168775"/>
                      <a:pt x="109961" y="188573"/>
                      <a:pt x="96819" y="188573"/>
                    </a:cubicBezTo>
                    <a:cubicBezTo>
                      <a:pt x="89577" y="188573"/>
                      <a:pt x="87431" y="181602"/>
                      <a:pt x="87431" y="174073"/>
                    </a:cubicBezTo>
                    <a:cubicBezTo>
                      <a:pt x="87431" y="169333"/>
                      <a:pt x="87431" y="168775"/>
                      <a:pt x="89041" y="161526"/>
                    </a:cubicBezTo>
                    <a:cubicBezTo>
                      <a:pt x="89309" y="160689"/>
                      <a:pt x="90382" y="155949"/>
                      <a:pt x="90382" y="152882"/>
                    </a:cubicBezTo>
                    <a:cubicBezTo>
                      <a:pt x="90382" y="128065"/>
                      <a:pt x="58196" y="124161"/>
                      <a:pt x="46932" y="123325"/>
                    </a:cubicBezTo>
                    <a:cubicBezTo>
                      <a:pt x="54710" y="118306"/>
                      <a:pt x="64634" y="109104"/>
                      <a:pt x="69193" y="104921"/>
                    </a:cubicBezTo>
                    <a:cubicBezTo>
                      <a:pt x="82872" y="91537"/>
                      <a:pt x="96282" y="78432"/>
                      <a:pt x="111302" y="78432"/>
                    </a:cubicBezTo>
                    <a:cubicBezTo>
                      <a:pt x="114521" y="78432"/>
                      <a:pt x="118008" y="79268"/>
                      <a:pt x="120153" y="82056"/>
                    </a:cubicBezTo>
                    <a:cubicBezTo>
                      <a:pt x="108620" y="84008"/>
                      <a:pt x="106206" y="93489"/>
                      <a:pt x="106206" y="97671"/>
                    </a:cubicBezTo>
                    <a:cubicBezTo>
                      <a:pt x="106206" y="103806"/>
                      <a:pt x="110766" y="107989"/>
                      <a:pt x="116935" y="107989"/>
                    </a:cubicBezTo>
                    <a:cubicBezTo>
                      <a:pt x="124176" y="107989"/>
                      <a:pt x="132223" y="101854"/>
                      <a:pt x="132223" y="90143"/>
                    </a:cubicBezTo>
                    <a:cubicBezTo>
                      <a:pt x="132223" y="80941"/>
                      <a:pt x="125786" y="70624"/>
                      <a:pt x="111570" y="70624"/>
                    </a:cubicBezTo>
                    <a:cubicBezTo>
                      <a:pt x="96282" y="70624"/>
                      <a:pt x="82335" y="82056"/>
                      <a:pt x="68657" y="95162"/>
                    </a:cubicBezTo>
                    <a:cubicBezTo>
                      <a:pt x="57392" y="106315"/>
                      <a:pt x="48541" y="114959"/>
                      <a:pt x="37544" y="119700"/>
                    </a:cubicBezTo>
                    <a:lnTo>
                      <a:pt x="64097" y="8443"/>
                    </a:lnTo>
                    <a:close/>
                  </a:path>
                </a:pathLst>
              </a:custGeom>
              <a:solidFill>
                <a:srgbClr val="000000"/>
              </a:solidFill>
              <a:ln w="380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Lambda_\varphi(\rho)] = ? $$&#10;\end{document}&#10;" title="IguanaTex Bitmap Display">
            <a:extLst>
              <a:ext uri="{FF2B5EF4-FFF2-40B4-BE49-F238E27FC236}">
                <a16:creationId xmlns:a16="http://schemas.microsoft.com/office/drawing/2014/main" id="{FFB0A73C-E45D-F739-1D7E-6161B4E453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77" y="2387333"/>
            <a:ext cx="2460158" cy="485010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AD5622F4-E9A0-62BE-E72F-3BCD50106431}"/>
              </a:ext>
            </a:extLst>
          </p:cNvPr>
          <p:cNvSpPr/>
          <p:nvPr/>
        </p:nvSpPr>
        <p:spPr>
          <a:xfrm>
            <a:off x="213923" y="3325927"/>
            <a:ext cx="4406338" cy="345325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DF73841C-2AC1-1567-9C24-C9348E27C0AD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420382" y="2855224"/>
            <a:ext cx="387844" cy="5100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FC74F9B2-B76E-17DD-B3C9-A4DB806EAB6B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183386" y="1150048"/>
            <a:ext cx="409586" cy="394217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5B37ACA9-C4F4-2E6F-D94E-2373FA38C499}"/>
              </a:ext>
            </a:extLst>
          </p:cNvPr>
          <p:cNvSpPr txBox="1"/>
          <p:nvPr/>
        </p:nvSpPr>
        <p:spPr>
          <a:xfrm>
            <a:off x="204833" y="345454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B6CD90F3-885E-034D-4712-11A8750D4B98}"/>
              </a:ext>
            </a:extLst>
          </p:cNvPr>
          <p:cNvSpPr txBox="1"/>
          <p:nvPr/>
        </p:nvSpPr>
        <p:spPr>
          <a:xfrm>
            <a:off x="5648859" y="33738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12E6E6C5-812E-F895-958B-B3E3F7A6B7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" y="4044031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6E895C3-0199-EEB3-08AA-7FDF4F4E4090}"/>
              </a:ext>
            </a:extLst>
          </p:cNvPr>
          <p:cNvSpPr txBox="1"/>
          <p:nvPr/>
        </p:nvSpPr>
        <p:spPr>
          <a:xfrm>
            <a:off x="244393" y="6278513"/>
            <a:ext cx="45766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E8E12394-0EE2-6960-89DF-5E1C44154571}"/>
              </a:ext>
            </a:extLst>
          </p:cNvPr>
          <p:cNvSpPr txBox="1"/>
          <p:nvPr/>
        </p:nvSpPr>
        <p:spPr>
          <a:xfrm>
            <a:off x="4887692" y="6360055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49" name="Grupa 4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14AEE3DE-F1D4-E04A-C92F-0CA7BBA834C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25500" y="4991100"/>
            <a:ext cx="2968413" cy="442786"/>
            <a:chOff x="5044795" y="6642682"/>
            <a:chExt cx="2968413" cy="442786"/>
          </a:xfrm>
        </p:grpSpPr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2C094BF8-512C-9326-2FCE-6D31134B91C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44795" y="6717944"/>
              <a:ext cx="190559" cy="108005"/>
            </a:xfrm>
            <a:custGeom>
              <a:avLst/>
              <a:gdLst>
                <a:gd name="connsiteX0" fmla="*/ 19204 w 190559"/>
                <a:gd name="connsiteY0" fmla="*/ 24022 h 108005"/>
                <a:gd name="connsiteX1" fmla="*/ 19204 w 190559"/>
                <a:gd name="connsiteY1" fmla="*/ 89509 h 108005"/>
                <a:gd name="connsiteX2" fmla="*/ 172 w 190559"/>
                <a:gd name="connsiteY2" fmla="*/ 100505 h 108005"/>
                <a:gd name="connsiteX3" fmla="*/ 172 w 190559"/>
                <a:gd name="connsiteY3" fmla="*/ 108081 h 108005"/>
                <a:gd name="connsiteX4" fmla="*/ 27744 w 190559"/>
                <a:gd name="connsiteY4" fmla="*/ 107347 h 108005"/>
                <a:gd name="connsiteX5" fmla="*/ 55071 w 190559"/>
                <a:gd name="connsiteY5" fmla="*/ 108081 h 108005"/>
                <a:gd name="connsiteX6" fmla="*/ 55071 w 190559"/>
                <a:gd name="connsiteY6" fmla="*/ 100505 h 108005"/>
                <a:gd name="connsiteX7" fmla="*/ 36039 w 190559"/>
                <a:gd name="connsiteY7" fmla="*/ 89509 h 108005"/>
                <a:gd name="connsiteX8" fmla="*/ 36039 w 190559"/>
                <a:gd name="connsiteY8" fmla="*/ 44548 h 108005"/>
                <a:gd name="connsiteX9" fmla="*/ 68979 w 190559"/>
                <a:gd name="connsiteY9" fmla="*/ 5451 h 108005"/>
                <a:gd name="connsiteX10" fmla="*/ 87034 w 190559"/>
                <a:gd name="connsiteY10" fmla="*/ 32574 h 108005"/>
                <a:gd name="connsiteX11" fmla="*/ 87034 w 190559"/>
                <a:gd name="connsiteY11" fmla="*/ 89509 h 108005"/>
                <a:gd name="connsiteX12" fmla="*/ 68003 w 190559"/>
                <a:gd name="connsiteY12" fmla="*/ 100505 h 108005"/>
                <a:gd name="connsiteX13" fmla="*/ 68003 w 190559"/>
                <a:gd name="connsiteY13" fmla="*/ 108081 h 108005"/>
                <a:gd name="connsiteX14" fmla="*/ 95574 w 190559"/>
                <a:gd name="connsiteY14" fmla="*/ 107347 h 108005"/>
                <a:gd name="connsiteX15" fmla="*/ 122902 w 190559"/>
                <a:gd name="connsiteY15" fmla="*/ 108081 h 108005"/>
                <a:gd name="connsiteX16" fmla="*/ 122902 w 190559"/>
                <a:gd name="connsiteY16" fmla="*/ 100505 h 108005"/>
                <a:gd name="connsiteX17" fmla="*/ 103870 w 190559"/>
                <a:gd name="connsiteY17" fmla="*/ 89509 h 108005"/>
                <a:gd name="connsiteX18" fmla="*/ 103870 w 190559"/>
                <a:gd name="connsiteY18" fmla="*/ 44548 h 108005"/>
                <a:gd name="connsiteX19" fmla="*/ 136809 w 190559"/>
                <a:gd name="connsiteY19" fmla="*/ 5451 h 108005"/>
                <a:gd name="connsiteX20" fmla="*/ 154865 w 190559"/>
                <a:gd name="connsiteY20" fmla="*/ 32574 h 108005"/>
                <a:gd name="connsiteX21" fmla="*/ 154865 w 190559"/>
                <a:gd name="connsiteY21" fmla="*/ 89509 h 108005"/>
                <a:gd name="connsiteX22" fmla="*/ 135833 w 190559"/>
                <a:gd name="connsiteY22" fmla="*/ 100505 h 108005"/>
                <a:gd name="connsiteX23" fmla="*/ 135833 w 190559"/>
                <a:gd name="connsiteY23" fmla="*/ 108081 h 108005"/>
                <a:gd name="connsiteX24" fmla="*/ 163405 w 190559"/>
                <a:gd name="connsiteY24" fmla="*/ 107347 h 108005"/>
                <a:gd name="connsiteX25" fmla="*/ 190732 w 190559"/>
                <a:gd name="connsiteY25" fmla="*/ 108081 h 108005"/>
                <a:gd name="connsiteX26" fmla="*/ 190732 w 190559"/>
                <a:gd name="connsiteY26" fmla="*/ 100505 h 108005"/>
                <a:gd name="connsiteX27" fmla="*/ 171700 w 190559"/>
                <a:gd name="connsiteY27" fmla="*/ 93175 h 108005"/>
                <a:gd name="connsiteX28" fmla="*/ 171700 w 190559"/>
                <a:gd name="connsiteY28" fmla="*/ 46503 h 108005"/>
                <a:gd name="connsiteX29" fmla="*/ 164137 w 190559"/>
                <a:gd name="connsiteY29" fmla="*/ 9116 h 108005"/>
                <a:gd name="connsiteX30" fmla="*/ 138517 w 190559"/>
                <a:gd name="connsiteY30" fmla="*/ 75 h 108005"/>
                <a:gd name="connsiteX31" fmla="*/ 103138 w 190559"/>
                <a:gd name="connsiteY31" fmla="*/ 24022 h 108005"/>
                <a:gd name="connsiteX32" fmla="*/ 70687 w 190559"/>
                <a:gd name="connsiteY32" fmla="*/ 75 h 108005"/>
                <a:gd name="connsiteX33" fmla="*/ 34575 w 190559"/>
                <a:gd name="connsiteY33" fmla="*/ 25732 h 108005"/>
                <a:gd name="connsiteX34" fmla="*/ 34575 w 190559"/>
                <a:gd name="connsiteY34" fmla="*/ 75 h 108005"/>
                <a:gd name="connsiteX35" fmla="*/ 172 w 190559"/>
                <a:gd name="connsiteY35" fmla="*/ 2763 h 108005"/>
                <a:gd name="connsiteX36" fmla="*/ 172 w 190559"/>
                <a:gd name="connsiteY36" fmla="*/ 10338 h 108005"/>
                <a:gd name="connsiteX37" fmla="*/ 19204 w 19055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559" h="108005">
                  <a:moveTo>
                    <a:pt x="19204" y="24022"/>
                  </a:moveTo>
                  <a:lnTo>
                    <a:pt x="19204" y="89509"/>
                  </a:lnTo>
                  <a:cubicBezTo>
                    <a:pt x="19204" y="100505"/>
                    <a:pt x="16520" y="100505"/>
                    <a:pt x="172" y="100505"/>
                  </a:cubicBezTo>
                  <a:lnTo>
                    <a:pt x="172" y="108081"/>
                  </a:lnTo>
                  <a:cubicBezTo>
                    <a:pt x="8712" y="107836"/>
                    <a:pt x="21156" y="107347"/>
                    <a:pt x="27744" y="107347"/>
                  </a:cubicBezTo>
                  <a:cubicBezTo>
                    <a:pt x="34087" y="107347"/>
                    <a:pt x="46775" y="107836"/>
                    <a:pt x="55071" y="108081"/>
                  </a:cubicBezTo>
                  <a:lnTo>
                    <a:pt x="55071" y="100505"/>
                  </a:lnTo>
                  <a:cubicBezTo>
                    <a:pt x="38723" y="100505"/>
                    <a:pt x="36039" y="100505"/>
                    <a:pt x="36039" y="89509"/>
                  </a:cubicBezTo>
                  <a:lnTo>
                    <a:pt x="36039" y="44548"/>
                  </a:lnTo>
                  <a:cubicBezTo>
                    <a:pt x="36039" y="19135"/>
                    <a:pt x="53363" y="5451"/>
                    <a:pt x="68979" y="5451"/>
                  </a:cubicBezTo>
                  <a:cubicBezTo>
                    <a:pt x="84350" y="5451"/>
                    <a:pt x="87034" y="18646"/>
                    <a:pt x="87034" y="32574"/>
                  </a:cubicBezTo>
                  <a:lnTo>
                    <a:pt x="87034" y="89509"/>
                  </a:lnTo>
                  <a:cubicBezTo>
                    <a:pt x="87034" y="100505"/>
                    <a:pt x="84350" y="100505"/>
                    <a:pt x="68003" y="100505"/>
                  </a:cubicBezTo>
                  <a:lnTo>
                    <a:pt x="68003" y="108081"/>
                  </a:lnTo>
                  <a:cubicBezTo>
                    <a:pt x="76543" y="107836"/>
                    <a:pt x="88986" y="107347"/>
                    <a:pt x="95574" y="107347"/>
                  </a:cubicBezTo>
                  <a:cubicBezTo>
                    <a:pt x="101918" y="107347"/>
                    <a:pt x="114606" y="107836"/>
                    <a:pt x="122902" y="108081"/>
                  </a:cubicBezTo>
                  <a:lnTo>
                    <a:pt x="122902" y="100505"/>
                  </a:lnTo>
                  <a:cubicBezTo>
                    <a:pt x="106554" y="100505"/>
                    <a:pt x="103870" y="100505"/>
                    <a:pt x="103870" y="89509"/>
                  </a:cubicBezTo>
                  <a:lnTo>
                    <a:pt x="103870" y="44548"/>
                  </a:lnTo>
                  <a:cubicBezTo>
                    <a:pt x="103870" y="19135"/>
                    <a:pt x="121194" y="5451"/>
                    <a:pt x="136809" y="5451"/>
                  </a:cubicBezTo>
                  <a:cubicBezTo>
                    <a:pt x="152181" y="5451"/>
                    <a:pt x="154865" y="18646"/>
                    <a:pt x="154865" y="32574"/>
                  </a:cubicBezTo>
                  <a:lnTo>
                    <a:pt x="154865" y="89509"/>
                  </a:lnTo>
                  <a:cubicBezTo>
                    <a:pt x="154865" y="100505"/>
                    <a:pt x="152181" y="100505"/>
                    <a:pt x="135833" y="100505"/>
                  </a:cubicBezTo>
                  <a:lnTo>
                    <a:pt x="135833" y="108081"/>
                  </a:lnTo>
                  <a:cubicBezTo>
                    <a:pt x="144373" y="107836"/>
                    <a:pt x="156817" y="107347"/>
                    <a:pt x="163405" y="107347"/>
                  </a:cubicBezTo>
                  <a:cubicBezTo>
                    <a:pt x="169749" y="107347"/>
                    <a:pt x="182436" y="107836"/>
                    <a:pt x="190732" y="108081"/>
                  </a:cubicBezTo>
                  <a:lnTo>
                    <a:pt x="190732" y="100505"/>
                  </a:lnTo>
                  <a:cubicBezTo>
                    <a:pt x="178044" y="100505"/>
                    <a:pt x="171944" y="100505"/>
                    <a:pt x="171700" y="93175"/>
                  </a:cubicBezTo>
                  <a:lnTo>
                    <a:pt x="171700" y="46503"/>
                  </a:lnTo>
                  <a:cubicBezTo>
                    <a:pt x="171700" y="25488"/>
                    <a:pt x="171700" y="17913"/>
                    <a:pt x="164137" y="9116"/>
                  </a:cubicBezTo>
                  <a:cubicBezTo>
                    <a:pt x="160721" y="4962"/>
                    <a:pt x="152669" y="75"/>
                    <a:pt x="138517" y="75"/>
                  </a:cubicBezTo>
                  <a:cubicBezTo>
                    <a:pt x="118022" y="75"/>
                    <a:pt x="107286" y="14736"/>
                    <a:pt x="103138" y="24022"/>
                  </a:cubicBezTo>
                  <a:cubicBezTo>
                    <a:pt x="99722" y="2763"/>
                    <a:pt x="81666" y="75"/>
                    <a:pt x="70687" y="75"/>
                  </a:cubicBezTo>
                  <a:cubicBezTo>
                    <a:pt x="52875" y="75"/>
                    <a:pt x="41407" y="10582"/>
                    <a:pt x="34575" y="25732"/>
                  </a:cubicBezTo>
                  <a:lnTo>
                    <a:pt x="34575" y="75"/>
                  </a:lnTo>
                  <a:lnTo>
                    <a:pt x="172" y="2763"/>
                  </a:lnTo>
                  <a:lnTo>
                    <a:pt x="172" y="10338"/>
                  </a:lnTo>
                  <a:cubicBezTo>
                    <a:pt x="17252" y="10338"/>
                    <a:pt x="19204" y="12048"/>
                    <a:pt x="19204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14CDF31-2009-EC02-C5EB-AD411FA0950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50564" y="6716478"/>
              <a:ext cx="110041" cy="112159"/>
            </a:xfrm>
            <a:custGeom>
              <a:avLst/>
              <a:gdLst>
                <a:gd name="connsiteX0" fmla="*/ 71183 w 110041"/>
                <a:gd name="connsiteY0" fmla="*/ 90976 h 112159"/>
                <a:gd name="connsiteX1" fmla="*/ 90215 w 110041"/>
                <a:gd name="connsiteY1" fmla="*/ 111013 h 112159"/>
                <a:gd name="connsiteX2" fmla="*/ 110222 w 110041"/>
                <a:gd name="connsiteY2" fmla="*/ 87799 h 112159"/>
                <a:gd name="connsiteX3" fmla="*/ 110222 w 110041"/>
                <a:gd name="connsiteY3" fmla="*/ 74115 h 112159"/>
                <a:gd name="connsiteX4" fmla="*/ 104122 w 110041"/>
                <a:gd name="connsiteY4" fmla="*/ 74115 h 112159"/>
                <a:gd name="connsiteX5" fmla="*/ 104122 w 110041"/>
                <a:gd name="connsiteY5" fmla="*/ 87799 h 112159"/>
                <a:gd name="connsiteX6" fmla="*/ 95338 w 110041"/>
                <a:gd name="connsiteY6" fmla="*/ 103438 h 112159"/>
                <a:gd name="connsiteX7" fmla="*/ 86311 w 110041"/>
                <a:gd name="connsiteY7" fmla="*/ 91220 h 112159"/>
                <a:gd name="connsiteX8" fmla="*/ 86311 w 110041"/>
                <a:gd name="connsiteY8" fmla="*/ 42348 h 112159"/>
                <a:gd name="connsiteX9" fmla="*/ 77527 w 110041"/>
                <a:gd name="connsiteY9" fmla="*/ 13514 h 112159"/>
                <a:gd name="connsiteX10" fmla="*/ 44100 w 110041"/>
                <a:gd name="connsiteY10" fmla="*/ 75 h 112159"/>
                <a:gd name="connsiteX11" fmla="*/ 7256 w 110041"/>
                <a:gd name="connsiteY11" fmla="*/ 27687 h 112159"/>
                <a:gd name="connsiteX12" fmla="*/ 18480 w 110041"/>
                <a:gd name="connsiteY12" fmla="*/ 39172 h 112159"/>
                <a:gd name="connsiteX13" fmla="*/ 29704 w 110041"/>
                <a:gd name="connsiteY13" fmla="*/ 27931 h 112159"/>
                <a:gd name="connsiteX14" fmla="*/ 17260 w 110041"/>
                <a:gd name="connsiteY14" fmla="*/ 16691 h 112159"/>
                <a:gd name="connsiteX15" fmla="*/ 43612 w 110041"/>
                <a:gd name="connsiteY15" fmla="*/ 5451 h 112159"/>
                <a:gd name="connsiteX16" fmla="*/ 69475 w 110041"/>
                <a:gd name="connsiteY16" fmla="*/ 36728 h 112159"/>
                <a:gd name="connsiteX17" fmla="*/ 69475 w 110041"/>
                <a:gd name="connsiteY17" fmla="*/ 45769 h 112159"/>
                <a:gd name="connsiteX18" fmla="*/ 24580 w 110041"/>
                <a:gd name="connsiteY18" fmla="*/ 54566 h 112159"/>
                <a:gd name="connsiteX19" fmla="*/ 181 w 110041"/>
                <a:gd name="connsiteY19" fmla="*/ 86333 h 112159"/>
                <a:gd name="connsiteX20" fmla="*/ 39220 w 110041"/>
                <a:gd name="connsiteY20" fmla="*/ 112235 h 112159"/>
                <a:gd name="connsiteX21" fmla="*/ 71183 w 110041"/>
                <a:gd name="connsiteY21" fmla="*/ 90976 h 112159"/>
                <a:gd name="connsiteX22" fmla="*/ 69475 w 110041"/>
                <a:gd name="connsiteY22" fmla="*/ 50901 h 112159"/>
                <a:gd name="connsiteX23" fmla="*/ 69475 w 110041"/>
                <a:gd name="connsiteY23" fmla="*/ 75337 h 112159"/>
                <a:gd name="connsiteX24" fmla="*/ 40928 w 110041"/>
                <a:gd name="connsiteY24" fmla="*/ 106859 h 112159"/>
                <a:gd name="connsiteX25" fmla="*/ 18968 w 110041"/>
                <a:gd name="connsiteY25" fmla="*/ 86088 h 112159"/>
                <a:gd name="connsiteX26" fmla="*/ 69475 w 110041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041" h="112159">
                  <a:moveTo>
                    <a:pt x="71183" y="90976"/>
                  </a:moveTo>
                  <a:cubicBezTo>
                    <a:pt x="72159" y="100750"/>
                    <a:pt x="78747" y="111013"/>
                    <a:pt x="90215" y="111013"/>
                  </a:cubicBezTo>
                  <a:cubicBezTo>
                    <a:pt x="95338" y="111013"/>
                    <a:pt x="110222" y="107592"/>
                    <a:pt x="110222" y="87799"/>
                  </a:cubicBezTo>
                  <a:lnTo>
                    <a:pt x="110222" y="74115"/>
                  </a:lnTo>
                  <a:lnTo>
                    <a:pt x="104122" y="74115"/>
                  </a:lnTo>
                  <a:lnTo>
                    <a:pt x="104122" y="87799"/>
                  </a:lnTo>
                  <a:cubicBezTo>
                    <a:pt x="104122" y="101972"/>
                    <a:pt x="98022" y="103438"/>
                    <a:pt x="95338" y="103438"/>
                  </a:cubicBezTo>
                  <a:cubicBezTo>
                    <a:pt x="87287" y="103438"/>
                    <a:pt x="86311" y="92442"/>
                    <a:pt x="86311" y="91220"/>
                  </a:cubicBezTo>
                  <a:lnTo>
                    <a:pt x="86311" y="42348"/>
                  </a:lnTo>
                  <a:cubicBezTo>
                    <a:pt x="86311" y="32085"/>
                    <a:pt x="86311" y="22556"/>
                    <a:pt x="77527" y="13514"/>
                  </a:cubicBezTo>
                  <a:cubicBezTo>
                    <a:pt x="68011" y="3984"/>
                    <a:pt x="55811" y="75"/>
                    <a:pt x="44100" y="75"/>
                  </a:cubicBezTo>
                  <a:cubicBezTo>
                    <a:pt x="24092" y="75"/>
                    <a:pt x="7256" y="11559"/>
                    <a:pt x="7256" y="27687"/>
                  </a:cubicBezTo>
                  <a:cubicBezTo>
                    <a:pt x="7256" y="35018"/>
                    <a:pt x="12136" y="39172"/>
                    <a:pt x="18480" y="39172"/>
                  </a:cubicBezTo>
                  <a:cubicBezTo>
                    <a:pt x="25312" y="39172"/>
                    <a:pt x="29704" y="34285"/>
                    <a:pt x="29704" y="27931"/>
                  </a:cubicBezTo>
                  <a:cubicBezTo>
                    <a:pt x="29704" y="24999"/>
                    <a:pt x="28484" y="16935"/>
                    <a:pt x="17260" y="16691"/>
                  </a:cubicBezTo>
                  <a:cubicBezTo>
                    <a:pt x="23848" y="8138"/>
                    <a:pt x="35804" y="5451"/>
                    <a:pt x="43612" y="5451"/>
                  </a:cubicBezTo>
                  <a:cubicBezTo>
                    <a:pt x="55567" y="5451"/>
                    <a:pt x="69475" y="14980"/>
                    <a:pt x="69475" y="36728"/>
                  </a:cubicBezTo>
                  <a:lnTo>
                    <a:pt x="69475" y="45769"/>
                  </a:lnTo>
                  <a:cubicBezTo>
                    <a:pt x="57031" y="46503"/>
                    <a:pt x="39952" y="47236"/>
                    <a:pt x="24580" y="54566"/>
                  </a:cubicBezTo>
                  <a:cubicBezTo>
                    <a:pt x="6280" y="62874"/>
                    <a:pt x="181" y="75581"/>
                    <a:pt x="181" y="86333"/>
                  </a:cubicBezTo>
                  <a:cubicBezTo>
                    <a:pt x="181" y="106126"/>
                    <a:pt x="23848" y="112235"/>
                    <a:pt x="39220" y="112235"/>
                  </a:cubicBezTo>
                  <a:cubicBezTo>
                    <a:pt x="55323" y="112235"/>
                    <a:pt x="66547" y="102460"/>
                    <a:pt x="71183" y="90976"/>
                  </a:cubicBezTo>
                  <a:close/>
                  <a:moveTo>
                    <a:pt x="69475" y="50901"/>
                  </a:moveTo>
                  <a:lnTo>
                    <a:pt x="69475" y="75337"/>
                  </a:lnTo>
                  <a:cubicBezTo>
                    <a:pt x="69475" y="98551"/>
                    <a:pt x="51907" y="106859"/>
                    <a:pt x="40928" y="106859"/>
                  </a:cubicBezTo>
                  <a:cubicBezTo>
                    <a:pt x="28972" y="106859"/>
                    <a:pt x="18968" y="98306"/>
                    <a:pt x="18968" y="86088"/>
                  </a:cubicBezTo>
                  <a:cubicBezTo>
                    <a:pt x="18968" y="72649"/>
                    <a:pt x="29216" y="52367"/>
                    <a:pt x="69475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E1D8C960-6D36-B9C2-D35A-6B7DFBFD969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365242" y="6720632"/>
              <a:ext cx="122973" cy="105317"/>
            </a:xfrm>
            <a:custGeom>
              <a:avLst/>
              <a:gdLst>
                <a:gd name="connsiteX0" fmla="*/ 67284 w 122973"/>
                <a:gd name="connsiteY0" fmla="*/ 47969 h 105317"/>
                <a:gd name="connsiteX1" fmla="*/ 89732 w 122973"/>
                <a:gd name="connsiteY1" fmla="*/ 20356 h 105317"/>
                <a:gd name="connsiteX2" fmla="*/ 118767 w 122973"/>
                <a:gd name="connsiteY2" fmla="*/ 7650 h 105317"/>
                <a:gd name="connsiteX3" fmla="*/ 118767 w 122973"/>
                <a:gd name="connsiteY3" fmla="*/ 75 h 105317"/>
                <a:gd name="connsiteX4" fmla="*/ 98759 w 122973"/>
                <a:gd name="connsiteY4" fmla="*/ 808 h 105317"/>
                <a:gd name="connsiteX5" fmla="*/ 75336 w 122973"/>
                <a:gd name="connsiteY5" fmla="*/ 75 h 105317"/>
                <a:gd name="connsiteX6" fmla="*/ 75336 w 122973"/>
                <a:gd name="connsiteY6" fmla="*/ 7650 h 105317"/>
                <a:gd name="connsiteX7" fmla="*/ 82412 w 122973"/>
                <a:gd name="connsiteY7" fmla="*/ 15225 h 105317"/>
                <a:gd name="connsiteX8" fmla="*/ 78752 w 122973"/>
                <a:gd name="connsiteY8" fmla="*/ 23777 h 105317"/>
                <a:gd name="connsiteX9" fmla="*/ 63624 w 122973"/>
                <a:gd name="connsiteY9" fmla="*/ 42837 h 105317"/>
                <a:gd name="connsiteX10" fmla="*/ 44593 w 122973"/>
                <a:gd name="connsiteY10" fmla="*/ 18157 h 105317"/>
                <a:gd name="connsiteX11" fmla="*/ 42397 w 122973"/>
                <a:gd name="connsiteY11" fmla="*/ 13759 h 105317"/>
                <a:gd name="connsiteX12" fmla="*/ 50936 w 122973"/>
                <a:gd name="connsiteY12" fmla="*/ 7650 h 105317"/>
                <a:gd name="connsiteX13" fmla="*/ 50936 w 122973"/>
                <a:gd name="connsiteY13" fmla="*/ 75 h 105317"/>
                <a:gd name="connsiteX14" fmla="*/ 24585 w 122973"/>
                <a:gd name="connsiteY14" fmla="*/ 808 h 105317"/>
                <a:gd name="connsiteX15" fmla="*/ 1405 w 122973"/>
                <a:gd name="connsiteY15" fmla="*/ 75 h 105317"/>
                <a:gd name="connsiteX16" fmla="*/ 1405 w 122973"/>
                <a:gd name="connsiteY16" fmla="*/ 7650 h 105317"/>
                <a:gd name="connsiteX17" fmla="*/ 30197 w 122973"/>
                <a:gd name="connsiteY17" fmla="*/ 22556 h 105317"/>
                <a:gd name="connsiteX18" fmla="*/ 54352 w 122973"/>
                <a:gd name="connsiteY18" fmla="*/ 54078 h 105317"/>
                <a:gd name="connsiteX19" fmla="*/ 31417 w 122973"/>
                <a:gd name="connsiteY19" fmla="*/ 83156 h 105317"/>
                <a:gd name="connsiteX20" fmla="*/ 185 w 122973"/>
                <a:gd name="connsiteY20" fmla="*/ 97818 h 105317"/>
                <a:gd name="connsiteX21" fmla="*/ 185 w 122973"/>
                <a:gd name="connsiteY21" fmla="*/ 105393 h 105317"/>
                <a:gd name="connsiteX22" fmla="*/ 20437 w 122973"/>
                <a:gd name="connsiteY22" fmla="*/ 104660 h 105317"/>
                <a:gd name="connsiteX23" fmla="*/ 43617 w 122973"/>
                <a:gd name="connsiteY23" fmla="*/ 105393 h 105317"/>
                <a:gd name="connsiteX24" fmla="*/ 43617 w 122973"/>
                <a:gd name="connsiteY24" fmla="*/ 97818 h 105317"/>
                <a:gd name="connsiteX25" fmla="*/ 36541 w 122973"/>
                <a:gd name="connsiteY25" fmla="*/ 90242 h 105317"/>
                <a:gd name="connsiteX26" fmla="*/ 58500 w 122973"/>
                <a:gd name="connsiteY26" fmla="*/ 59209 h 105317"/>
                <a:gd name="connsiteX27" fmla="*/ 77044 w 122973"/>
                <a:gd name="connsiteY27" fmla="*/ 83645 h 105317"/>
                <a:gd name="connsiteX28" fmla="*/ 82168 w 122973"/>
                <a:gd name="connsiteY28" fmla="*/ 91709 h 105317"/>
                <a:gd name="connsiteX29" fmla="*/ 73384 w 122973"/>
                <a:gd name="connsiteY29" fmla="*/ 97818 h 105317"/>
                <a:gd name="connsiteX30" fmla="*/ 73384 w 122973"/>
                <a:gd name="connsiteY30" fmla="*/ 105393 h 105317"/>
                <a:gd name="connsiteX31" fmla="*/ 99735 w 122973"/>
                <a:gd name="connsiteY31" fmla="*/ 104660 h 105317"/>
                <a:gd name="connsiteX32" fmla="*/ 123159 w 122973"/>
                <a:gd name="connsiteY32" fmla="*/ 105393 h 105317"/>
                <a:gd name="connsiteX33" fmla="*/ 123159 w 122973"/>
                <a:gd name="connsiteY33" fmla="*/ 97818 h 105317"/>
                <a:gd name="connsiteX34" fmla="*/ 99979 w 122973"/>
                <a:gd name="connsiteY34" fmla="*/ 90242 h 105317"/>
                <a:gd name="connsiteX35" fmla="*/ 67284 w 122973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973" h="105317">
                  <a:moveTo>
                    <a:pt x="67284" y="47969"/>
                  </a:moveTo>
                  <a:cubicBezTo>
                    <a:pt x="74604" y="38683"/>
                    <a:pt x="83876" y="26710"/>
                    <a:pt x="89732" y="20356"/>
                  </a:cubicBezTo>
                  <a:cubicBezTo>
                    <a:pt x="97295" y="11559"/>
                    <a:pt x="107299" y="7894"/>
                    <a:pt x="118767" y="7650"/>
                  </a:cubicBezTo>
                  <a:lnTo>
                    <a:pt x="118767" y="75"/>
                  </a:lnTo>
                  <a:cubicBezTo>
                    <a:pt x="112423" y="563"/>
                    <a:pt x="105103" y="808"/>
                    <a:pt x="98759" y="808"/>
                  </a:cubicBezTo>
                  <a:cubicBezTo>
                    <a:pt x="91439" y="808"/>
                    <a:pt x="78508" y="319"/>
                    <a:pt x="75336" y="75"/>
                  </a:cubicBezTo>
                  <a:lnTo>
                    <a:pt x="75336" y="7650"/>
                  </a:lnTo>
                  <a:cubicBezTo>
                    <a:pt x="80460" y="8138"/>
                    <a:pt x="82412" y="11315"/>
                    <a:pt x="82412" y="15225"/>
                  </a:cubicBezTo>
                  <a:cubicBezTo>
                    <a:pt x="82412" y="19135"/>
                    <a:pt x="79972" y="22311"/>
                    <a:pt x="78752" y="23777"/>
                  </a:cubicBezTo>
                  <a:lnTo>
                    <a:pt x="63624" y="42837"/>
                  </a:lnTo>
                  <a:lnTo>
                    <a:pt x="44593" y="18157"/>
                  </a:lnTo>
                  <a:cubicBezTo>
                    <a:pt x="42397" y="15714"/>
                    <a:pt x="42397" y="15225"/>
                    <a:pt x="42397" y="13759"/>
                  </a:cubicBezTo>
                  <a:cubicBezTo>
                    <a:pt x="42397" y="10093"/>
                    <a:pt x="46056" y="7894"/>
                    <a:pt x="50936" y="7650"/>
                  </a:cubicBezTo>
                  <a:lnTo>
                    <a:pt x="50936" y="75"/>
                  </a:lnTo>
                  <a:cubicBezTo>
                    <a:pt x="44593" y="319"/>
                    <a:pt x="28489" y="808"/>
                    <a:pt x="24585" y="808"/>
                  </a:cubicBezTo>
                  <a:cubicBezTo>
                    <a:pt x="19461" y="808"/>
                    <a:pt x="7993" y="563"/>
                    <a:pt x="1405" y="75"/>
                  </a:cubicBezTo>
                  <a:lnTo>
                    <a:pt x="1405" y="7650"/>
                  </a:lnTo>
                  <a:cubicBezTo>
                    <a:pt x="18485" y="7650"/>
                    <a:pt x="18729" y="7894"/>
                    <a:pt x="30197" y="22556"/>
                  </a:cubicBezTo>
                  <a:lnTo>
                    <a:pt x="54352" y="54078"/>
                  </a:lnTo>
                  <a:lnTo>
                    <a:pt x="31417" y="83156"/>
                  </a:lnTo>
                  <a:cubicBezTo>
                    <a:pt x="19705" y="97329"/>
                    <a:pt x="5309" y="97818"/>
                    <a:pt x="185" y="97818"/>
                  </a:cubicBezTo>
                  <a:lnTo>
                    <a:pt x="185" y="105393"/>
                  </a:lnTo>
                  <a:cubicBezTo>
                    <a:pt x="6529" y="104904"/>
                    <a:pt x="14093" y="104660"/>
                    <a:pt x="20437" y="104660"/>
                  </a:cubicBezTo>
                  <a:cubicBezTo>
                    <a:pt x="27513" y="104660"/>
                    <a:pt x="37761" y="105148"/>
                    <a:pt x="43617" y="105393"/>
                  </a:cubicBezTo>
                  <a:lnTo>
                    <a:pt x="43617" y="97818"/>
                  </a:lnTo>
                  <a:cubicBezTo>
                    <a:pt x="38249" y="97084"/>
                    <a:pt x="36541" y="93908"/>
                    <a:pt x="36541" y="90242"/>
                  </a:cubicBezTo>
                  <a:cubicBezTo>
                    <a:pt x="36541" y="84867"/>
                    <a:pt x="43617" y="76803"/>
                    <a:pt x="58500" y="59209"/>
                  </a:cubicBezTo>
                  <a:lnTo>
                    <a:pt x="77044" y="83645"/>
                  </a:lnTo>
                  <a:cubicBezTo>
                    <a:pt x="78996" y="86333"/>
                    <a:pt x="82168" y="90242"/>
                    <a:pt x="82168" y="91709"/>
                  </a:cubicBezTo>
                  <a:cubicBezTo>
                    <a:pt x="82168" y="93908"/>
                    <a:pt x="79972" y="97573"/>
                    <a:pt x="73384" y="97818"/>
                  </a:cubicBezTo>
                  <a:lnTo>
                    <a:pt x="73384" y="105393"/>
                  </a:lnTo>
                  <a:cubicBezTo>
                    <a:pt x="80704" y="105148"/>
                    <a:pt x="94367" y="104660"/>
                    <a:pt x="99735" y="104660"/>
                  </a:cubicBezTo>
                  <a:cubicBezTo>
                    <a:pt x="106323" y="104660"/>
                    <a:pt x="115839" y="104904"/>
                    <a:pt x="123159" y="105393"/>
                  </a:cubicBezTo>
                  <a:lnTo>
                    <a:pt x="123159" y="97818"/>
                  </a:lnTo>
                  <a:cubicBezTo>
                    <a:pt x="109983" y="97818"/>
                    <a:pt x="105591" y="97329"/>
                    <a:pt x="99979" y="90242"/>
                  </a:cubicBezTo>
                  <a:lnTo>
                    <a:pt x="67284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D43C0C79-A913-FC42-B198-9B55C1CB5F7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21962" y="6897131"/>
              <a:ext cx="87276" cy="112037"/>
            </a:xfrm>
            <a:custGeom>
              <a:avLst/>
              <a:gdLst>
                <a:gd name="connsiteX0" fmla="*/ 863 w 87276"/>
                <a:gd name="connsiteY0" fmla="*/ 103053 h 112037"/>
                <a:gd name="connsiteX1" fmla="*/ 179 w 87276"/>
                <a:gd name="connsiteY1" fmla="*/ 106645 h 112037"/>
                <a:gd name="connsiteX2" fmla="*/ 5986 w 87276"/>
                <a:gd name="connsiteY2" fmla="*/ 112118 h 112037"/>
                <a:gd name="connsiteX3" fmla="*/ 14697 w 87276"/>
                <a:gd name="connsiteY3" fmla="*/ 101513 h 112037"/>
                <a:gd name="connsiteX4" fmla="*/ 23579 w 87276"/>
                <a:gd name="connsiteY4" fmla="*/ 66619 h 112037"/>
                <a:gd name="connsiteX5" fmla="*/ 42366 w 87276"/>
                <a:gd name="connsiteY5" fmla="*/ 77224 h 112037"/>
                <a:gd name="connsiteX6" fmla="*/ 87456 w 87276"/>
                <a:gd name="connsiteY6" fmla="*/ 28988 h 112037"/>
                <a:gd name="connsiteX7" fmla="*/ 60300 w 87276"/>
                <a:gd name="connsiteY7" fmla="*/ 81 h 112037"/>
                <a:gd name="connsiteX8" fmla="*/ 16917 w 87276"/>
                <a:gd name="connsiteY8" fmla="*/ 38909 h 112037"/>
                <a:gd name="connsiteX9" fmla="*/ 863 w 87276"/>
                <a:gd name="connsiteY9" fmla="*/ 103053 h 112037"/>
                <a:gd name="connsiteX10" fmla="*/ 42195 w 87276"/>
                <a:gd name="connsiteY10" fmla="*/ 72435 h 112037"/>
                <a:gd name="connsiteX11" fmla="*/ 25799 w 87276"/>
                <a:gd name="connsiteY11" fmla="*/ 57553 h 112037"/>
                <a:gd name="connsiteX12" fmla="*/ 27336 w 87276"/>
                <a:gd name="connsiteY12" fmla="*/ 51396 h 112037"/>
                <a:gd name="connsiteX13" fmla="*/ 38438 w 87276"/>
                <a:gd name="connsiteY13" fmla="*/ 18896 h 112037"/>
                <a:gd name="connsiteX14" fmla="*/ 59958 w 87276"/>
                <a:gd name="connsiteY14" fmla="*/ 4870 h 112037"/>
                <a:gd name="connsiteX15" fmla="*/ 73622 w 87276"/>
                <a:gd name="connsiteY15" fmla="*/ 22146 h 112037"/>
                <a:gd name="connsiteX16" fmla="*/ 63886 w 87276"/>
                <a:gd name="connsiteY16" fmla="*/ 57553 h 112037"/>
                <a:gd name="connsiteX17" fmla="*/ 42195 w 87276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276" h="112037">
                  <a:moveTo>
                    <a:pt x="863" y="103053"/>
                  </a:moveTo>
                  <a:cubicBezTo>
                    <a:pt x="179" y="105618"/>
                    <a:pt x="179" y="106474"/>
                    <a:pt x="179" y="106645"/>
                  </a:cubicBezTo>
                  <a:cubicBezTo>
                    <a:pt x="179" y="110408"/>
                    <a:pt x="3254" y="112118"/>
                    <a:pt x="5986" y="112118"/>
                  </a:cubicBezTo>
                  <a:cubicBezTo>
                    <a:pt x="12135" y="112118"/>
                    <a:pt x="13502" y="106987"/>
                    <a:pt x="14697" y="101513"/>
                  </a:cubicBezTo>
                  <a:cubicBezTo>
                    <a:pt x="17088" y="92619"/>
                    <a:pt x="21871" y="73119"/>
                    <a:pt x="23579" y="66619"/>
                  </a:cubicBezTo>
                  <a:cubicBezTo>
                    <a:pt x="25116" y="69185"/>
                    <a:pt x="30581" y="77224"/>
                    <a:pt x="42366" y="77224"/>
                  </a:cubicBezTo>
                  <a:cubicBezTo>
                    <a:pt x="64228" y="77224"/>
                    <a:pt x="87456" y="53961"/>
                    <a:pt x="87456" y="28988"/>
                  </a:cubicBezTo>
                  <a:cubicBezTo>
                    <a:pt x="87456" y="10857"/>
                    <a:pt x="75330" y="81"/>
                    <a:pt x="60300" y="81"/>
                  </a:cubicBezTo>
                  <a:cubicBezTo>
                    <a:pt x="43562" y="81"/>
                    <a:pt x="22895" y="14791"/>
                    <a:pt x="16917" y="38909"/>
                  </a:cubicBezTo>
                  <a:lnTo>
                    <a:pt x="863" y="103053"/>
                  </a:lnTo>
                  <a:close/>
                  <a:moveTo>
                    <a:pt x="42195" y="72435"/>
                  </a:moveTo>
                  <a:cubicBezTo>
                    <a:pt x="29556" y="72435"/>
                    <a:pt x="25799" y="59777"/>
                    <a:pt x="25799" y="57553"/>
                  </a:cubicBezTo>
                  <a:cubicBezTo>
                    <a:pt x="25799" y="57211"/>
                    <a:pt x="26824" y="53448"/>
                    <a:pt x="27336" y="51396"/>
                  </a:cubicBezTo>
                  <a:cubicBezTo>
                    <a:pt x="32460" y="30357"/>
                    <a:pt x="33485" y="26422"/>
                    <a:pt x="38438" y="18896"/>
                  </a:cubicBezTo>
                  <a:cubicBezTo>
                    <a:pt x="44586" y="9831"/>
                    <a:pt x="53126" y="4870"/>
                    <a:pt x="59958" y="4870"/>
                  </a:cubicBezTo>
                  <a:cubicBezTo>
                    <a:pt x="66961" y="4870"/>
                    <a:pt x="73622" y="9831"/>
                    <a:pt x="73622" y="22146"/>
                  </a:cubicBezTo>
                  <a:cubicBezTo>
                    <a:pt x="73622" y="30014"/>
                    <a:pt x="69181" y="49001"/>
                    <a:pt x="63886" y="57553"/>
                  </a:cubicBezTo>
                  <a:cubicBezTo>
                    <a:pt x="56030" y="69698"/>
                    <a:pt x="47490" y="72435"/>
                    <a:pt x="42195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CBCF18F1-1D91-C7AF-5603-A294D6558E1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41026" y="6659787"/>
              <a:ext cx="173426" cy="166162"/>
            </a:xfrm>
            <a:custGeom>
              <a:avLst/>
              <a:gdLst>
                <a:gd name="connsiteX0" fmla="*/ 64851 w 173426"/>
                <a:gd name="connsiteY0" fmla="*/ 86821 h 166162"/>
                <a:gd name="connsiteX1" fmla="*/ 88518 w 173426"/>
                <a:gd name="connsiteY1" fmla="*/ 86821 h 166162"/>
                <a:gd name="connsiteX2" fmla="*/ 108770 w 173426"/>
                <a:gd name="connsiteY2" fmla="*/ 97818 h 166162"/>
                <a:gd name="connsiteX3" fmla="*/ 107062 w 173426"/>
                <a:gd name="connsiteY3" fmla="*/ 109791 h 166162"/>
                <a:gd name="connsiteX4" fmla="*/ 106330 w 173426"/>
                <a:gd name="connsiteY4" fmla="*/ 112479 h 166162"/>
                <a:gd name="connsiteX5" fmla="*/ 109258 w 173426"/>
                <a:gd name="connsiteY5" fmla="*/ 115411 h 166162"/>
                <a:gd name="connsiteX6" fmla="*/ 112918 w 173426"/>
                <a:gd name="connsiteY6" fmla="*/ 110280 h 166162"/>
                <a:gd name="connsiteX7" fmla="*/ 126338 w 173426"/>
                <a:gd name="connsiteY7" fmla="*/ 57254 h 166162"/>
                <a:gd name="connsiteX8" fmla="*/ 127070 w 173426"/>
                <a:gd name="connsiteY8" fmla="*/ 53345 h 166162"/>
                <a:gd name="connsiteX9" fmla="*/ 124142 w 173426"/>
                <a:gd name="connsiteY9" fmla="*/ 50657 h 166162"/>
                <a:gd name="connsiteX10" fmla="*/ 120482 w 173426"/>
                <a:gd name="connsiteY10" fmla="*/ 55788 h 166162"/>
                <a:gd name="connsiteX11" fmla="*/ 89006 w 173426"/>
                <a:gd name="connsiteY11" fmla="*/ 79246 h 166162"/>
                <a:gd name="connsiteX12" fmla="*/ 66803 w 173426"/>
                <a:gd name="connsiteY12" fmla="*/ 79246 h 166162"/>
                <a:gd name="connsiteX13" fmla="*/ 82419 w 173426"/>
                <a:gd name="connsiteY13" fmla="*/ 17180 h 166162"/>
                <a:gd name="connsiteX14" fmla="*/ 95594 w 173426"/>
                <a:gd name="connsiteY14" fmla="*/ 7650 h 166162"/>
                <a:gd name="connsiteX15" fmla="*/ 127802 w 173426"/>
                <a:gd name="connsiteY15" fmla="*/ 7650 h 166162"/>
                <a:gd name="connsiteX16" fmla="*/ 163425 w 173426"/>
                <a:gd name="connsiteY16" fmla="*/ 34529 h 166162"/>
                <a:gd name="connsiteX17" fmla="*/ 162693 w 173426"/>
                <a:gd name="connsiteY17" fmla="*/ 47724 h 166162"/>
                <a:gd name="connsiteX18" fmla="*/ 162205 w 173426"/>
                <a:gd name="connsiteY18" fmla="*/ 52123 h 166162"/>
                <a:gd name="connsiteX19" fmla="*/ 165133 w 173426"/>
                <a:gd name="connsiteY19" fmla="*/ 55055 h 166162"/>
                <a:gd name="connsiteX20" fmla="*/ 168549 w 173426"/>
                <a:gd name="connsiteY20" fmla="*/ 48946 h 166162"/>
                <a:gd name="connsiteX21" fmla="*/ 173429 w 173426"/>
                <a:gd name="connsiteY21" fmla="*/ 6672 h 166162"/>
                <a:gd name="connsiteX22" fmla="*/ 166841 w 173426"/>
                <a:gd name="connsiteY22" fmla="*/ 75 h 166162"/>
                <a:gd name="connsiteX23" fmla="*/ 47283 w 173426"/>
                <a:gd name="connsiteY23" fmla="*/ 75 h 166162"/>
                <a:gd name="connsiteX24" fmla="*/ 39964 w 173426"/>
                <a:gd name="connsiteY24" fmla="*/ 4962 h 166162"/>
                <a:gd name="connsiteX25" fmla="*/ 46795 w 173426"/>
                <a:gd name="connsiteY25" fmla="*/ 7650 h 166162"/>
                <a:gd name="connsiteX26" fmla="*/ 62655 w 173426"/>
                <a:gd name="connsiteY26" fmla="*/ 12048 h 166162"/>
                <a:gd name="connsiteX27" fmla="*/ 61435 w 173426"/>
                <a:gd name="connsiteY27" fmla="*/ 17913 h 166162"/>
                <a:gd name="connsiteX28" fmla="*/ 29228 w 173426"/>
                <a:gd name="connsiteY28" fmla="*/ 147178 h 166162"/>
                <a:gd name="connsiteX29" fmla="*/ 7024 w 173426"/>
                <a:gd name="connsiteY29" fmla="*/ 158662 h 166162"/>
                <a:gd name="connsiteX30" fmla="*/ 192 w 173426"/>
                <a:gd name="connsiteY30" fmla="*/ 163305 h 166162"/>
                <a:gd name="connsiteX31" fmla="*/ 3852 w 173426"/>
                <a:gd name="connsiteY31" fmla="*/ 166237 h 166162"/>
                <a:gd name="connsiteX32" fmla="*/ 36060 w 173426"/>
                <a:gd name="connsiteY32" fmla="*/ 165504 h 166162"/>
                <a:gd name="connsiteX33" fmla="*/ 72415 w 173426"/>
                <a:gd name="connsiteY33" fmla="*/ 166237 h 166162"/>
                <a:gd name="connsiteX34" fmla="*/ 77539 w 173426"/>
                <a:gd name="connsiteY34" fmla="*/ 161595 h 166162"/>
                <a:gd name="connsiteX35" fmla="*/ 76075 w 173426"/>
                <a:gd name="connsiteY35" fmla="*/ 158907 h 166162"/>
                <a:gd name="connsiteX36" fmla="*/ 69243 w 173426"/>
                <a:gd name="connsiteY36" fmla="*/ 158662 h 166162"/>
                <a:gd name="connsiteX37" fmla="*/ 56555 w 173426"/>
                <a:gd name="connsiteY37" fmla="*/ 158174 h 166162"/>
                <a:gd name="connsiteX38" fmla="*/ 48747 w 173426"/>
                <a:gd name="connsiteY38" fmla="*/ 153287 h 166162"/>
                <a:gd name="connsiteX39" fmla="*/ 49723 w 173426"/>
                <a:gd name="connsiteY39" fmla="*/ 147666 h 166162"/>
                <a:gd name="connsiteX40" fmla="*/ 64851 w 173426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426" h="166162">
                  <a:moveTo>
                    <a:pt x="64851" y="86821"/>
                  </a:moveTo>
                  <a:lnTo>
                    <a:pt x="88518" y="86821"/>
                  </a:lnTo>
                  <a:cubicBezTo>
                    <a:pt x="106818" y="86821"/>
                    <a:pt x="108770" y="90731"/>
                    <a:pt x="108770" y="97818"/>
                  </a:cubicBezTo>
                  <a:cubicBezTo>
                    <a:pt x="108770" y="99528"/>
                    <a:pt x="108770" y="102460"/>
                    <a:pt x="107062" y="109791"/>
                  </a:cubicBezTo>
                  <a:cubicBezTo>
                    <a:pt x="106574" y="111013"/>
                    <a:pt x="106330" y="111990"/>
                    <a:pt x="106330" y="112479"/>
                  </a:cubicBezTo>
                  <a:cubicBezTo>
                    <a:pt x="106330" y="114434"/>
                    <a:pt x="107794" y="115411"/>
                    <a:pt x="109258" y="115411"/>
                  </a:cubicBezTo>
                  <a:cubicBezTo>
                    <a:pt x="111698" y="115411"/>
                    <a:pt x="111698" y="114678"/>
                    <a:pt x="112918" y="110280"/>
                  </a:cubicBezTo>
                  <a:lnTo>
                    <a:pt x="126338" y="57254"/>
                  </a:lnTo>
                  <a:cubicBezTo>
                    <a:pt x="127070" y="54566"/>
                    <a:pt x="127070" y="54078"/>
                    <a:pt x="127070" y="53345"/>
                  </a:cubicBezTo>
                  <a:cubicBezTo>
                    <a:pt x="127070" y="52856"/>
                    <a:pt x="126582" y="50657"/>
                    <a:pt x="124142" y="50657"/>
                  </a:cubicBezTo>
                  <a:cubicBezTo>
                    <a:pt x="121702" y="50657"/>
                    <a:pt x="121458" y="51878"/>
                    <a:pt x="120482" y="55788"/>
                  </a:cubicBezTo>
                  <a:cubicBezTo>
                    <a:pt x="115358" y="74848"/>
                    <a:pt x="109746" y="79246"/>
                    <a:pt x="89006" y="79246"/>
                  </a:cubicBezTo>
                  <a:lnTo>
                    <a:pt x="66803" y="79246"/>
                  </a:lnTo>
                  <a:lnTo>
                    <a:pt x="82419" y="17180"/>
                  </a:lnTo>
                  <a:cubicBezTo>
                    <a:pt x="84615" y="8627"/>
                    <a:pt x="84859" y="7650"/>
                    <a:pt x="95594" y="7650"/>
                  </a:cubicBezTo>
                  <a:lnTo>
                    <a:pt x="127802" y="7650"/>
                  </a:lnTo>
                  <a:cubicBezTo>
                    <a:pt x="157813" y="7650"/>
                    <a:pt x="163425" y="15714"/>
                    <a:pt x="163425" y="34529"/>
                  </a:cubicBezTo>
                  <a:cubicBezTo>
                    <a:pt x="163425" y="40149"/>
                    <a:pt x="163425" y="41127"/>
                    <a:pt x="162693" y="47724"/>
                  </a:cubicBezTo>
                  <a:cubicBezTo>
                    <a:pt x="162205" y="50901"/>
                    <a:pt x="162205" y="51390"/>
                    <a:pt x="162205" y="52123"/>
                  </a:cubicBezTo>
                  <a:cubicBezTo>
                    <a:pt x="162205" y="53345"/>
                    <a:pt x="162937" y="55055"/>
                    <a:pt x="165133" y="55055"/>
                  </a:cubicBezTo>
                  <a:cubicBezTo>
                    <a:pt x="167817" y="55055"/>
                    <a:pt x="168061" y="53589"/>
                    <a:pt x="168549" y="48946"/>
                  </a:cubicBezTo>
                  <a:lnTo>
                    <a:pt x="173429" y="6672"/>
                  </a:lnTo>
                  <a:cubicBezTo>
                    <a:pt x="174161" y="75"/>
                    <a:pt x="172941" y="75"/>
                    <a:pt x="166841" y="75"/>
                  </a:cubicBezTo>
                  <a:lnTo>
                    <a:pt x="47283" y="75"/>
                  </a:lnTo>
                  <a:cubicBezTo>
                    <a:pt x="42403" y="75"/>
                    <a:pt x="39964" y="75"/>
                    <a:pt x="39964" y="4962"/>
                  </a:cubicBezTo>
                  <a:cubicBezTo>
                    <a:pt x="39964" y="7650"/>
                    <a:pt x="42159" y="7650"/>
                    <a:pt x="46795" y="7650"/>
                  </a:cubicBezTo>
                  <a:cubicBezTo>
                    <a:pt x="55823" y="7650"/>
                    <a:pt x="62655" y="7650"/>
                    <a:pt x="62655" y="12048"/>
                  </a:cubicBezTo>
                  <a:cubicBezTo>
                    <a:pt x="62655" y="13026"/>
                    <a:pt x="62655" y="13514"/>
                    <a:pt x="61435" y="17913"/>
                  </a:cubicBezTo>
                  <a:lnTo>
                    <a:pt x="29228" y="147178"/>
                  </a:lnTo>
                  <a:cubicBezTo>
                    <a:pt x="26788" y="156708"/>
                    <a:pt x="26300" y="158662"/>
                    <a:pt x="7024" y="158662"/>
                  </a:cubicBezTo>
                  <a:cubicBezTo>
                    <a:pt x="2876" y="158662"/>
                    <a:pt x="192" y="158662"/>
                    <a:pt x="192" y="163305"/>
                  </a:cubicBezTo>
                  <a:cubicBezTo>
                    <a:pt x="192" y="166237"/>
                    <a:pt x="3120" y="166237"/>
                    <a:pt x="3852" y="166237"/>
                  </a:cubicBezTo>
                  <a:cubicBezTo>
                    <a:pt x="10928" y="166237"/>
                    <a:pt x="28984" y="165504"/>
                    <a:pt x="36060" y="165504"/>
                  </a:cubicBezTo>
                  <a:cubicBezTo>
                    <a:pt x="44111" y="165504"/>
                    <a:pt x="64363" y="166237"/>
                    <a:pt x="72415" y="166237"/>
                  </a:cubicBezTo>
                  <a:cubicBezTo>
                    <a:pt x="74611" y="166237"/>
                    <a:pt x="77539" y="166237"/>
                    <a:pt x="77539" y="161595"/>
                  </a:cubicBezTo>
                  <a:cubicBezTo>
                    <a:pt x="77539" y="159640"/>
                    <a:pt x="76075" y="159151"/>
                    <a:pt x="76075" y="158907"/>
                  </a:cubicBezTo>
                  <a:cubicBezTo>
                    <a:pt x="75343" y="158662"/>
                    <a:pt x="74855" y="158662"/>
                    <a:pt x="69243" y="158662"/>
                  </a:cubicBezTo>
                  <a:cubicBezTo>
                    <a:pt x="63875" y="158662"/>
                    <a:pt x="62655" y="158662"/>
                    <a:pt x="56555" y="158174"/>
                  </a:cubicBezTo>
                  <a:cubicBezTo>
                    <a:pt x="49479" y="157441"/>
                    <a:pt x="48747" y="156463"/>
                    <a:pt x="48747" y="153287"/>
                  </a:cubicBezTo>
                  <a:cubicBezTo>
                    <a:pt x="48747" y="152798"/>
                    <a:pt x="48747" y="151332"/>
                    <a:pt x="49723" y="147666"/>
                  </a:cubicBezTo>
                  <a:lnTo>
                    <a:pt x="64851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DD33B71B-00EE-C8C6-CE76-3B23151733A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700442" y="6742355"/>
              <a:ext cx="129805" cy="153431"/>
            </a:xfrm>
            <a:custGeom>
              <a:avLst/>
              <a:gdLst>
                <a:gd name="connsiteX0" fmla="*/ 67834 w 129805"/>
                <a:gd name="connsiteY0" fmla="*/ 130587 h 153431"/>
                <a:gd name="connsiteX1" fmla="*/ 84060 w 129805"/>
                <a:gd name="connsiteY1" fmla="*/ 153508 h 153431"/>
                <a:gd name="connsiteX2" fmla="*/ 114632 w 129805"/>
                <a:gd name="connsiteY2" fmla="*/ 120324 h 153431"/>
                <a:gd name="connsiteX3" fmla="*/ 112241 w 129805"/>
                <a:gd name="connsiteY3" fmla="*/ 117930 h 153431"/>
                <a:gd name="connsiteX4" fmla="*/ 109850 w 129805"/>
                <a:gd name="connsiteY4" fmla="*/ 120153 h 153431"/>
                <a:gd name="connsiteX5" fmla="*/ 88671 w 129805"/>
                <a:gd name="connsiteY5" fmla="*/ 135548 h 153431"/>
                <a:gd name="connsiteX6" fmla="*/ 75178 w 129805"/>
                <a:gd name="connsiteY6" fmla="*/ 118956 h 153431"/>
                <a:gd name="connsiteX7" fmla="*/ 130004 w 129805"/>
                <a:gd name="connsiteY7" fmla="*/ 47628 h 153431"/>
                <a:gd name="connsiteX8" fmla="*/ 80473 w 129805"/>
                <a:gd name="connsiteY8" fmla="*/ 76 h 153431"/>
                <a:gd name="connsiteX9" fmla="*/ 199 w 129805"/>
                <a:gd name="connsiteY9" fmla="*/ 76878 h 153431"/>
                <a:gd name="connsiteX10" fmla="*/ 49901 w 129805"/>
                <a:gd name="connsiteY10" fmla="*/ 123745 h 153431"/>
                <a:gd name="connsiteX11" fmla="*/ 67834 w 129805"/>
                <a:gd name="connsiteY11" fmla="*/ 121351 h 153431"/>
                <a:gd name="connsiteX12" fmla="*/ 67834 w 129805"/>
                <a:gd name="connsiteY12" fmla="*/ 130587 h 153431"/>
                <a:gd name="connsiteX13" fmla="*/ 38286 w 129805"/>
                <a:gd name="connsiteY13" fmla="*/ 116048 h 153431"/>
                <a:gd name="connsiteX14" fmla="*/ 16766 w 129805"/>
                <a:gd name="connsiteY14" fmla="*/ 81154 h 153431"/>
                <a:gd name="connsiteX15" fmla="*/ 35895 w 129805"/>
                <a:gd name="connsiteY15" fmla="*/ 28128 h 153431"/>
                <a:gd name="connsiteX16" fmla="*/ 79107 w 129805"/>
                <a:gd name="connsiteY16" fmla="*/ 5550 h 153431"/>
                <a:gd name="connsiteX17" fmla="*/ 113437 w 129805"/>
                <a:gd name="connsiteY17" fmla="*/ 43010 h 153431"/>
                <a:gd name="connsiteX18" fmla="*/ 73812 w 129805"/>
                <a:gd name="connsiteY18" fmla="*/ 112456 h 153431"/>
                <a:gd name="connsiteX19" fmla="*/ 56562 w 129805"/>
                <a:gd name="connsiteY19" fmla="*/ 94496 h 153431"/>
                <a:gd name="connsiteX20" fmla="*/ 37603 w 129805"/>
                <a:gd name="connsiteY20" fmla="*/ 111601 h 153431"/>
                <a:gd name="connsiteX21" fmla="*/ 38286 w 129805"/>
                <a:gd name="connsiteY21" fmla="*/ 116048 h 153431"/>
                <a:gd name="connsiteX22" fmla="*/ 67834 w 129805"/>
                <a:gd name="connsiteY22" fmla="*/ 115193 h 153431"/>
                <a:gd name="connsiteX23" fmla="*/ 51096 w 129805"/>
                <a:gd name="connsiteY23" fmla="*/ 118272 h 153431"/>
                <a:gd name="connsiteX24" fmla="*/ 42385 w 129805"/>
                <a:gd name="connsiteY24" fmla="*/ 111601 h 153431"/>
                <a:gd name="connsiteX25" fmla="*/ 56562 w 129805"/>
                <a:gd name="connsiteY25" fmla="*/ 99285 h 153431"/>
                <a:gd name="connsiteX26" fmla="*/ 67834 w 129805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805" h="153431">
                  <a:moveTo>
                    <a:pt x="67834" y="130587"/>
                  </a:moveTo>
                  <a:cubicBezTo>
                    <a:pt x="67834" y="141706"/>
                    <a:pt x="70054" y="153508"/>
                    <a:pt x="84060" y="153508"/>
                  </a:cubicBezTo>
                  <a:cubicBezTo>
                    <a:pt x="104726" y="153508"/>
                    <a:pt x="114632" y="124087"/>
                    <a:pt x="114632" y="120324"/>
                  </a:cubicBezTo>
                  <a:cubicBezTo>
                    <a:pt x="114632" y="119127"/>
                    <a:pt x="113608" y="117930"/>
                    <a:pt x="112241" y="117930"/>
                  </a:cubicBezTo>
                  <a:cubicBezTo>
                    <a:pt x="110533" y="117930"/>
                    <a:pt x="110021" y="119469"/>
                    <a:pt x="109850" y="120153"/>
                  </a:cubicBezTo>
                  <a:cubicBezTo>
                    <a:pt x="105751" y="132127"/>
                    <a:pt x="94478" y="135548"/>
                    <a:pt x="88671" y="135548"/>
                  </a:cubicBezTo>
                  <a:cubicBezTo>
                    <a:pt x="81839" y="135548"/>
                    <a:pt x="78253" y="132640"/>
                    <a:pt x="75178" y="118956"/>
                  </a:cubicBezTo>
                  <a:cubicBezTo>
                    <a:pt x="105580" y="108180"/>
                    <a:pt x="130004" y="77904"/>
                    <a:pt x="130004" y="47628"/>
                  </a:cubicBezTo>
                  <a:cubicBezTo>
                    <a:pt x="130004" y="20773"/>
                    <a:pt x="110704" y="76"/>
                    <a:pt x="80473" y="76"/>
                  </a:cubicBezTo>
                  <a:cubicBezTo>
                    <a:pt x="39653" y="76"/>
                    <a:pt x="199" y="38391"/>
                    <a:pt x="199" y="76878"/>
                  </a:cubicBezTo>
                  <a:cubicBezTo>
                    <a:pt x="199" y="104417"/>
                    <a:pt x="20524" y="123745"/>
                    <a:pt x="49901" y="123745"/>
                  </a:cubicBezTo>
                  <a:cubicBezTo>
                    <a:pt x="53146" y="123745"/>
                    <a:pt x="58953" y="123574"/>
                    <a:pt x="67834" y="121351"/>
                  </a:cubicBezTo>
                  <a:lnTo>
                    <a:pt x="67834" y="130587"/>
                  </a:lnTo>
                  <a:close/>
                  <a:moveTo>
                    <a:pt x="38286" y="116048"/>
                  </a:moveTo>
                  <a:cubicBezTo>
                    <a:pt x="29405" y="112969"/>
                    <a:pt x="16766" y="104075"/>
                    <a:pt x="16766" y="81154"/>
                  </a:cubicBezTo>
                  <a:cubicBezTo>
                    <a:pt x="16766" y="70207"/>
                    <a:pt x="20353" y="47457"/>
                    <a:pt x="35895" y="28128"/>
                  </a:cubicBezTo>
                  <a:cubicBezTo>
                    <a:pt x="46655" y="14958"/>
                    <a:pt x="63223" y="5550"/>
                    <a:pt x="79107" y="5550"/>
                  </a:cubicBezTo>
                  <a:cubicBezTo>
                    <a:pt x="97723" y="5550"/>
                    <a:pt x="113437" y="18036"/>
                    <a:pt x="113437" y="43010"/>
                  </a:cubicBezTo>
                  <a:cubicBezTo>
                    <a:pt x="113437" y="60115"/>
                    <a:pt x="105068" y="96890"/>
                    <a:pt x="73812" y="112456"/>
                  </a:cubicBezTo>
                  <a:cubicBezTo>
                    <a:pt x="71079" y="101680"/>
                    <a:pt x="66639" y="94496"/>
                    <a:pt x="56562" y="94496"/>
                  </a:cubicBezTo>
                  <a:cubicBezTo>
                    <a:pt x="46997" y="94496"/>
                    <a:pt x="37603" y="102535"/>
                    <a:pt x="37603" y="111601"/>
                  </a:cubicBezTo>
                  <a:cubicBezTo>
                    <a:pt x="37603" y="114680"/>
                    <a:pt x="37774" y="114851"/>
                    <a:pt x="38286" y="116048"/>
                  </a:cubicBezTo>
                  <a:close/>
                  <a:moveTo>
                    <a:pt x="67834" y="115193"/>
                  </a:moveTo>
                  <a:cubicBezTo>
                    <a:pt x="64077" y="116561"/>
                    <a:pt x="57757" y="118272"/>
                    <a:pt x="51096" y="118272"/>
                  </a:cubicBezTo>
                  <a:cubicBezTo>
                    <a:pt x="48363" y="118272"/>
                    <a:pt x="42385" y="118272"/>
                    <a:pt x="42385" y="111601"/>
                  </a:cubicBezTo>
                  <a:cubicBezTo>
                    <a:pt x="42385" y="105101"/>
                    <a:pt x="49388" y="99285"/>
                    <a:pt x="56562" y="99285"/>
                  </a:cubicBezTo>
                  <a:cubicBezTo>
                    <a:pt x="62710" y="99285"/>
                    <a:pt x="67322" y="102022"/>
                    <a:pt x="67834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F26BAF12-8CCA-0AC7-161C-F8DCC8621C0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83310" y="6642682"/>
              <a:ext cx="33427" cy="244356"/>
            </a:xfrm>
            <a:custGeom>
              <a:avLst/>
              <a:gdLst>
                <a:gd name="connsiteX0" fmla="*/ 33633 w 33427"/>
                <a:gd name="connsiteY0" fmla="*/ 244432 h 244356"/>
                <a:gd name="connsiteX1" fmla="*/ 33633 w 33427"/>
                <a:gd name="connsiteY1" fmla="*/ 234657 h 244356"/>
                <a:gd name="connsiteX2" fmla="*/ 9965 w 33427"/>
                <a:gd name="connsiteY2" fmla="*/ 234657 h 244356"/>
                <a:gd name="connsiteX3" fmla="*/ 9965 w 33427"/>
                <a:gd name="connsiteY3" fmla="*/ 9849 h 244356"/>
                <a:gd name="connsiteX4" fmla="*/ 33633 w 33427"/>
                <a:gd name="connsiteY4" fmla="*/ 9849 h 244356"/>
                <a:gd name="connsiteX5" fmla="*/ 33633 w 33427"/>
                <a:gd name="connsiteY5" fmla="*/ 75 h 244356"/>
                <a:gd name="connsiteX6" fmla="*/ 206 w 33427"/>
                <a:gd name="connsiteY6" fmla="*/ 75 h 244356"/>
                <a:gd name="connsiteX7" fmla="*/ 206 w 33427"/>
                <a:gd name="connsiteY7" fmla="*/ 244432 h 244356"/>
                <a:gd name="connsiteX8" fmla="*/ 33633 w 33427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7" h="244356">
                  <a:moveTo>
                    <a:pt x="33633" y="244432"/>
                  </a:moveTo>
                  <a:lnTo>
                    <a:pt x="33633" y="234657"/>
                  </a:lnTo>
                  <a:lnTo>
                    <a:pt x="9965" y="234657"/>
                  </a:lnTo>
                  <a:lnTo>
                    <a:pt x="9965" y="9849"/>
                  </a:lnTo>
                  <a:lnTo>
                    <a:pt x="33633" y="9849"/>
                  </a:lnTo>
                  <a:lnTo>
                    <a:pt x="33633" y="75"/>
                  </a:lnTo>
                  <a:lnTo>
                    <a:pt x="206" y="75"/>
                  </a:lnTo>
                  <a:lnTo>
                    <a:pt x="206" y="244432"/>
                  </a:lnTo>
                  <a:lnTo>
                    <a:pt x="33633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BD313D5E-7F79-9DA3-DBDC-3E6B8BA4051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30103" y="6650990"/>
              <a:ext cx="153472" cy="174959"/>
            </a:xfrm>
            <a:custGeom>
              <a:avLst/>
              <a:gdLst>
                <a:gd name="connsiteX0" fmla="*/ 82679 w 153472"/>
                <a:gd name="connsiteY0" fmla="*/ 5206 h 174959"/>
                <a:gd name="connsiteX1" fmla="*/ 77067 w 153472"/>
                <a:gd name="connsiteY1" fmla="*/ 75 h 174959"/>
                <a:gd name="connsiteX2" fmla="*/ 71455 w 153472"/>
                <a:gd name="connsiteY2" fmla="*/ 5206 h 174959"/>
                <a:gd name="connsiteX3" fmla="*/ 24608 w 153472"/>
                <a:gd name="connsiteY3" fmla="*/ 150599 h 174959"/>
                <a:gd name="connsiteX4" fmla="*/ 208 w 153472"/>
                <a:gd name="connsiteY4" fmla="*/ 167459 h 174959"/>
                <a:gd name="connsiteX5" fmla="*/ 208 w 153472"/>
                <a:gd name="connsiteY5" fmla="*/ 175034 h 174959"/>
                <a:gd name="connsiteX6" fmla="*/ 22900 w 153472"/>
                <a:gd name="connsiteY6" fmla="*/ 174301 h 174959"/>
                <a:gd name="connsiteX7" fmla="*/ 50471 w 153472"/>
                <a:gd name="connsiteY7" fmla="*/ 175034 h 174959"/>
                <a:gd name="connsiteX8" fmla="*/ 50471 w 153472"/>
                <a:gd name="connsiteY8" fmla="*/ 167459 h 174959"/>
                <a:gd name="connsiteX9" fmla="*/ 31684 w 153472"/>
                <a:gd name="connsiteY9" fmla="*/ 154753 h 174959"/>
                <a:gd name="connsiteX10" fmla="*/ 32904 w 153472"/>
                <a:gd name="connsiteY10" fmla="*/ 149377 h 174959"/>
                <a:gd name="connsiteX11" fmla="*/ 69503 w 153472"/>
                <a:gd name="connsiteY11" fmla="*/ 35507 h 174959"/>
                <a:gd name="connsiteX12" fmla="*/ 108054 w 153472"/>
                <a:gd name="connsiteY12" fmla="*/ 155730 h 174959"/>
                <a:gd name="connsiteX13" fmla="*/ 109274 w 153472"/>
                <a:gd name="connsiteY13" fmla="*/ 160129 h 174959"/>
                <a:gd name="connsiteX14" fmla="*/ 88534 w 153472"/>
                <a:gd name="connsiteY14" fmla="*/ 167459 h 174959"/>
                <a:gd name="connsiteX15" fmla="*/ 88534 w 153472"/>
                <a:gd name="connsiteY15" fmla="*/ 175034 h 174959"/>
                <a:gd name="connsiteX16" fmla="*/ 123670 w 153472"/>
                <a:gd name="connsiteY16" fmla="*/ 174301 h 174959"/>
                <a:gd name="connsiteX17" fmla="*/ 153681 w 153472"/>
                <a:gd name="connsiteY17" fmla="*/ 175034 h 174959"/>
                <a:gd name="connsiteX18" fmla="*/ 153681 w 153472"/>
                <a:gd name="connsiteY18" fmla="*/ 167459 h 174959"/>
                <a:gd name="connsiteX19" fmla="*/ 131478 w 153472"/>
                <a:gd name="connsiteY19" fmla="*/ 156952 h 174959"/>
                <a:gd name="connsiteX20" fmla="*/ 82679 w 153472"/>
                <a:gd name="connsiteY20" fmla="*/ 5206 h 1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472" h="174959">
                  <a:moveTo>
                    <a:pt x="82679" y="5206"/>
                  </a:moveTo>
                  <a:cubicBezTo>
                    <a:pt x="81215" y="563"/>
                    <a:pt x="79751" y="75"/>
                    <a:pt x="77067" y="75"/>
                  </a:cubicBezTo>
                  <a:cubicBezTo>
                    <a:pt x="73163" y="75"/>
                    <a:pt x="72675" y="1052"/>
                    <a:pt x="71455" y="5206"/>
                  </a:cubicBezTo>
                  <a:lnTo>
                    <a:pt x="24608" y="150599"/>
                  </a:lnTo>
                  <a:cubicBezTo>
                    <a:pt x="22168" y="157929"/>
                    <a:pt x="17288" y="167459"/>
                    <a:pt x="208" y="167459"/>
                  </a:cubicBezTo>
                  <a:lnTo>
                    <a:pt x="208" y="175034"/>
                  </a:lnTo>
                  <a:cubicBezTo>
                    <a:pt x="8260" y="174546"/>
                    <a:pt x="20704" y="174301"/>
                    <a:pt x="22900" y="174301"/>
                  </a:cubicBezTo>
                  <a:cubicBezTo>
                    <a:pt x="29976" y="174301"/>
                    <a:pt x="42907" y="174790"/>
                    <a:pt x="50471" y="175034"/>
                  </a:cubicBezTo>
                  <a:lnTo>
                    <a:pt x="50471" y="167459"/>
                  </a:lnTo>
                  <a:cubicBezTo>
                    <a:pt x="37296" y="167215"/>
                    <a:pt x="31684" y="160617"/>
                    <a:pt x="31684" y="154753"/>
                  </a:cubicBezTo>
                  <a:cubicBezTo>
                    <a:pt x="31684" y="153531"/>
                    <a:pt x="31684" y="152798"/>
                    <a:pt x="32904" y="149377"/>
                  </a:cubicBezTo>
                  <a:lnTo>
                    <a:pt x="69503" y="35507"/>
                  </a:lnTo>
                  <a:lnTo>
                    <a:pt x="108054" y="155730"/>
                  </a:lnTo>
                  <a:cubicBezTo>
                    <a:pt x="109274" y="159151"/>
                    <a:pt x="109274" y="159640"/>
                    <a:pt x="109274" y="160129"/>
                  </a:cubicBezTo>
                  <a:cubicBezTo>
                    <a:pt x="109274" y="167459"/>
                    <a:pt x="94878" y="167459"/>
                    <a:pt x="88534" y="167459"/>
                  </a:cubicBezTo>
                  <a:lnTo>
                    <a:pt x="88534" y="175034"/>
                  </a:lnTo>
                  <a:cubicBezTo>
                    <a:pt x="97074" y="174301"/>
                    <a:pt x="114398" y="174301"/>
                    <a:pt x="123670" y="174301"/>
                  </a:cubicBezTo>
                  <a:cubicBezTo>
                    <a:pt x="133185" y="174301"/>
                    <a:pt x="144165" y="174790"/>
                    <a:pt x="153681" y="175034"/>
                  </a:cubicBezTo>
                  <a:lnTo>
                    <a:pt x="153681" y="167459"/>
                  </a:lnTo>
                  <a:cubicBezTo>
                    <a:pt x="135137" y="167459"/>
                    <a:pt x="134405" y="165993"/>
                    <a:pt x="131478" y="156952"/>
                  </a:cubicBezTo>
                  <a:lnTo>
                    <a:pt x="82679" y="52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CF55C818-DB67-3309-47BF-F02AF715E62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03522" y="6787170"/>
              <a:ext cx="106918" cy="112379"/>
            </a:xfrm>
            <a:custGeom>
              <a:avLst/>
              <a:gdLst>
                <a:gd name="connsiteX0" fmla="*/ 42402 w 106918"/>
                <a:gd name="connsiteY0" fmla="*/ 77049 h 112379"/>
                <a:gd name="connsiteX1" fmla="*/ 48209 w 106918"/>
                <a:gd name="connsiteY1" fmla="*/ 77220 h 112379"/>
                <a:gd name="connsiteX2" fmla="*/ 107134 w 106918"/>
                <a:gd name="connsiteY2" fmla="*/ 25050 h 112379"/>
                <a:gd name="connsiteX3" fmla="*/ 84759 w 106918"/>
                <a:gd name="connsiteY3" fmla="*/ 76 h 112379"/>
                <a:gd name="connsiteX4" fmla="*/ 43939 w 106918"/>
                <a:gd name="connsiteY4" fmla="*/ 43010 h 112379"/>
                <a:gd name="connsiteX5" fmla="*/ 36936 w 106918"/>
                <a:gd name="connsiteY5" fmla="*/ 64562 h 112379"/>
                <a:gd name="connsiteX6" fmla="*/ 6193 w 106918"/>
                <a:gd name="connsiteY6" fmla="*/ 40786 h 112379"/>
                <a:gd name="connsiteX7" fmla="*/ 21052 w 106918"/>
                <a:gd name="connsiteY7" fmla="*/ 6063 h 112379"/>
                <a:gd name="connsiteX8" fmla="*/ 22419 w 106918"/>
                <a:gd name="connsiteY8" fmla="*/ 3839 h 112379"/>
                <a:gd name="connsiteX9" fmla="*/ 19686 w 106918"/>
                <a:gd name="connsiteY9" fmla="*/ 1787 h 112379"/>
                <a:gd name="connsiteX10" fmla="*/ 14221 w 106918"/>
                <a:gd name="connsiteY10" fmla="*/ 5550 h 112379"/>
                <a:gd name="connsiteX11" fmla="*/ 215 w 106918"/>
                <a:gd name="connsiteY11" fmla="*/ 42497 h 112379"/>
                <a:gd name="connsiteX12" fmla="*/ 33350 w 106918"/>
                <a:gd name="connsiteY12" fmla="*/ 75680 h 112379"/>
                <a:gd name="connsiteX13" fmla="*/ 23785 w 106918"/>
                <a:gd name="connsiteY13" fmla="*/ 106982 h 112379"/>
                <a:gd name="connsiteX14" fmla="*/ 29592 w 106918"/>
                <a:gd name="connsiteY14" fmla="*/ 112456 h 112379"/>
                <a:gd name="connsiteX15" fmla="*/ 36253 w 106918"/>
                <a:gd name="connsiteY15" fmla="*/ 108693 h 112379"/>
                <a:gd name="connsiteX16" fmla="*/ 42402 w 106918"/>
                <a:gd name="connsiteY16" fmla="*/ 77049 h 112379"/>
                <a:gd name="connsiteX17" fmla="*/ 44622 w 106918"/>
                <a:gd name="connsiteY17" fmla="*/ 65417 h 112379"/>
                <a:gd name="connsiteX18" fmla="*/ 57603 w 106918"/>
                <a:gd name="connsiteY18" fmla="*/ 26931 h 112379"/>
                <a:gd name="connsiteX19" fmla="*/ 82881 w 106918"/>
                <a:gd name="connsiteY19" fmla="*/ 11708 h 112379"/>
                <a:gd name="connsiteX20" fmla="*/ 100985 w 106918"/>
                <a:gd name="connsiteY20" fmla="*/ 28471 h 112379"/>
                <a:gd name="connsiteX21" fmla="*/ 50088 w 106918"/>
                <a:gd name="connsiteY21" fmla="*/ 65588 h 112379"/>
                <a:gd name="connsiteX22" fmla="*/ 44622 w 106918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18" h="112379">
                  <a:moveTo>
                    <a:pt x="42402" y="77049"/>
                  </a:moveTo>
                  <a:cubicBezTo>
                    <a:pt x="44281" y="77220"/>
                    <a:pt x="46330" y="77220"/>
                    <a:pt x="48209" y="77220"/>
                  </a:cubicBezTo>
                  <a:cubicBezTo>
                    <a:pt x="78952" y="77220"/>
                    <a:pt x="107134" y="52075"/>
                    <a:pt x="107134" y="25050"/>
                  </a:cubicBezTo>
                  <a:cubicBezTo>
                    <a:pt x="107134" y="9826"/>
                    <a:pt x="98082" y="76"/>
                    <a:pt x="84759" y="76"/>
                  </a:cubicBezTo>
                  <a:cubicBezTo>
                    <a:pt x="61190" y="76"/>
                    <a:pt x="48721" y="30181"/>
                    <a:pt x="43939" y="43010"/>
                  </a:cubicBezTo>
                  <a:cubicBezTo>
                    <a:pt x="41719" y="49339"/>
                    <a:pt x="37961" y="61312"/>
                    <a:pt x="36936" y="64562"/>
                  </a:cubicBezTo>
                  <a:cubicBezTo>
                    <a:pt x="18149" y="61996"/>
                    <a:pt x="6193" y="53444"/>
                    <a:pt x="6193" y="40786"/>
                  </a:cubicBezTo>
                  <a:cubicBezTo>
                    <a:pt x="6193" y="40615"/>
                    <a:pt x="7218" y="21457"/>
                    <a:pt x="21052" y="6063"/>
                  </a:cubicBezTo>
                  <a:cubicBezTo>
                    <a:pt x="22248" y="4866"/>
                    <a:pt x="22419" y="4524"/>
                    <a:pt x="22419" y="3839"/>
                  </a:cubicBezTo>
                  <a:cubicBezTo>
                    <a:pt x="22419" y="1787"/>
                    <a:pt x="20198" y="1787"/>
                    <a:pt x="19686" y="1787"/>
                  </a:cubicBezTo>
                  <a:cubicBezTo>
                    <a:pt x="18149" y="1787"/>
                    <a:pt x="17466" y="1787"/>
                    <a:pt x="14221" y="5550"/>
                  </a:cubicBezTo>
                  <a:cubicBezTo>
                    <a:pt x="4656" y="17352"/>
                    <a:pt x="215" y="35141"/>
                    <a:pt x="215" y="42497"/>
                  </a:cubicBezTo>
                  <a:cubicBezTo>
                    <a:pt x="215" y="57720"/>
                    <a:pt x="11317" y="70891"/>
                    <a:pt x="33350" y="75680"/>
                  </a:cubicBezTo>
                  <a:cubicBezTo>
                    <a:pt x="24810" y="102193"/>
                    <a:pt x="23785" y="105443"/>
                    <a:pt x="23785" y="106982"/>
                  </a:cubicBezTo>
                  <a:cubicBezTo>
                    <a:pt x="23785" y="111601"/>
                    <a:pt x="27713" y="112456"/>
                    <a:pt x="29592" y="112456"/>
                  </a:cubicBezTo>
                  <a:cubicBezTo>
                    <a:pt x="31471" y="112456"/>
                    <a:pt x="34887" y="111259"/>
                    <a:pt x="36253" y="108693"/>
                  </a:cubicBezTo>
                  <a:cubicBezTo>
                    <a:pt x="37449" y="106127"/>
                    <a:pt x="38986" y="97404"/>
                    <a:pt x="42402" y="77049"/>
                  </a:cubicBezTo>
                  <a:close/>
                  <a:moveTo>
                    <a:pt x="44622" y="65417"/>
                  </a:moveTo>
                  <a:cubicBezTo>
                    <a:pt x="48038" y="45747"/>
                    <a:pt x="49405" y="38049"/>
                    <a:pt x="57603" y="26931"/>
                  </a:cubicBezTo>
                  <a:cubicBezTo>
                    <a:pt x="65289" y="16497"/>
                    <a:pt x="74341" y="11708"/>
                    <a:pt x="82881" y="11708"/>
                  </a:cubicBezTo>
                  <a:cubicBezTo>
                    <a:pt x="94666" y="11708"/>
                    <a:pt x="100985" y="19576"/>
                    <a:pt x="100985" y="28471"/>
                  </a:cubicBezTo>
                  <a:cubicBezTo>
                    <a:pt x="100985" y="45747"/>
                    <a:pt x="79465" y="65588"/>
                    <a:pt x="50088" y="65588"/>
                  </a:cubicBezTo>
                  <a:cubicBezTo>
                    <a:pt x="48551" y="65588"/>
                    <a:pt x="46159" y="65588"/>
                    <a:pt x="44622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543E19AC-6626-6EDF-673A-81F38C9A77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256427" y="6642682"/>
              <a:ext cx="56606" cy="244356"/>
            </a:xfrm>
            <a:custGeom>
              <a:avLst/>
              <a:gdLst>
                <a:gd name="connsiteX0" fmla="*/ 56828 w 56606"/>
                <a:gd name="connsiteY0" fmla="*/ 241988 h 244356"/>
                <a:gd name="connsiteX1" fmla="*/ 52680 w 56606"/>
                <a:gd name="connsiteY1" fmla="*/ 236612 h 244356"/>
                <a:gd name="connsiteX2" fmla="*/ 14373 w 56606"/>
                <a:gd name="connsiteY2" fmla="*/ 122253 h 244356"/>
                <a:gd name="connsiteX3" fmla="*/ 53656 w 56606"/>
                <a:gd name="connsiteY3" fmla="*/ 6672 h 244356"/>
                <a:gd name="connsiteX4" fmla="*/ 56828 w 56606"/>
                <a:gd name="connsiteY4" fmla="*/ 2518 h 244356"/>
                <a:gd name="connsiteX5" fmla="*/ 54388 w 56606"/>
                <a:gd name="connsiteY5" fmla="*/ 75 h 244356"/>
                <a:gd name="connsiteX6" fmla="*/ 15593 w 56606"/>
                <a:gd name="connsiteY6" fmla="*/ 47724 h 244356"/>
                <a:gd name="connsiteX7" fmla="*/ 221 w 56606"/>
                <a:gd name="connsiteY7" fmla="*/ 122253 h 244356"/>
                <a:gd name="connsiteX8" fmla="*/ 16325 w 56606"/>
                <a:gd name="connsiteY8" fmla="*/ 198493 h 244356"/>
                <a:gd name="connsiteX9" fmla="*/ 54388 w 56606"/>
                <a:gd name="connsiteY9" fmla="*/ 244432 h 244356"/>
                <a:gd name="connsiteX10" fmla="*/ 56828 w 56606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06" h="244356">
                  <a:moveTo>
                    <a:pt x="56828" y="241988"/>
                  </a:moveTo>
                  <a:cubicBezTo>
                    <a:pt x="56828" y="241255"/>
                    <a:pt x="56828" y="240766"/>
                    <a:pt x="52680" y="236612"/>
                  </a:cubicBezTo>
                  <a:cubicBezTo>
                    <a:pt x="22181" y="205823"/>
                    <a:pt x="14373" y="159640"/>
                    <a:pt x="14373" y="122253"/>
                  </a:cubicBezTo>
                  <a:cubicBezTo>
                    <a:pt x="14373" y="79735"/>
                    <a:pt x="23645" y="37217"/>
                    <a:pt x="53656" y="6672"/>
                  </a:cubicBezTo>
                  <a:cubicBezTo>
                    <a:pt x="56828" y="3740"/>
                    <a:pt x="56828" y="3251"/>
                    <a:pt x="56828" y="2518"/>
                  </a:cubicBezTo>
                  <a:cubicBezTo>
                    <a:pt x="56828" y="808"/>
                    <a:pt x="55852" y="75"/>
                    <a:pt x="54388" y="75"/>
                  </a:cubicBezTo>
                  <a:cubicBezTo>
                    <a:pt x="51948" y="75"/>
                    <a:pt x="29988" y="16691"/>
                    <a:pt x="15593" y="47724"/>
                  </a:cubicBezTo>
                  <a:cubicBezTo>
                    <a:pt x="3149" y="74604"/>
                    <a:pt x="221" y="101727"/>
                    <a:pt x="221" y="122253"/>
                  </a:cubicBezTo>
                  <a:cubicBezTo>
                    <a:pt x="221" y="141313"/>
                    <a:pt x="2905" y="170880"/>
                    <a:pt x="16325" y="198493"/>
                  </a:cubicBezTo>
                  <a:cubicBezTo>
                    <a:pt x="30964" y="228549"/>
                    <a:pt x="51948" y="244432"/>
                    <a:pt x="54388" y="244432"/>
                  </a:cubicBezTo>
                  <a:cubicBezTo>
                    <a:pt x="55852" y="244432"/>
                    <a:pt x="56828" y="243699"/>
                    <a:pt x="56828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6180D8DE-3808-BAA9-1938-D90B97616CE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34478" y="6717944"/>
              <a:ext cx="115165" cy="160786"/>
            </a:xfrm>
            <a:custGeom>
              <a:avLst/>
              <a:gdLst>
                <a:gd name="connsiteX0" fmla="*/ 957 w 115165"/>
                <a:gd name="connsiteY0" fmla="*/ 150354 h 160786"/>
                <a:gd name="connsiteX1" fmla="*/ 225 w 115165"/>
                <a:gd name="connsiteY1" fmla="*/ 154264 h 160786"/>
                <a:gd name="connsiteX2" fmla="*/ 7057 w 115165"/>
                <a:gd name="connsiteY2" fmla="*/ 160862 h 160786"/>
                <a:gd name="connsiteX3" fmla="*/ 15597 w 115165"/>
                <a:gd name="connsiteY3" fmla="*/ 155730 h 160786"/>
                <a:gd name="connsiteX4" fmla="*/ 31212 w 115165"/>
                <a:gd name="connsiteY4" fmla="*/ 94397 h 160786"/>
                <a:gd name="connsiteX5" fmla="*/ 55368 w 115165"/>
                <a:gd name="connsiteY5" fmla="*/ 110768 h 160786"/>
                <a:gd name="connsiteX6" fmla="*/ 115390 w 115165"/>
                <a:gd name="connsiteY6" fmla="*/ 39905 h 160786"/>
                <a:gd name="connsiteX7" fmla="*/ 81475 w 115165"/>
                <a:gd name="connsiteY7" fmla="*/ 75 h 160786"/>
                <a:gd name="connsiteX8" fmla="*/ 24868 w 115165"/>
                <a:gd name="connsiteY8" fmla="*/ 54322 h 160786"/>
                <a:gd name="connsiteX9" fmla="*/ 957 w 115165"/>
                <a:gd name="connsiteY9" fmla="*/ 150354 h 160786"/>
                <a:gd name="connsiteX10" fmla="*/ 55124 w 115165"/>
                <a:gd name="connsiteY10" fmla="*/ 105393 h 160786"/>
                <a:gd name="connsiteX11" fmla="*/ 34140 w 115165"/>
                <a:gd name="connsiteY11" fmla="*/ 83645 h 160786"/>
                <a:gd name="connsiteX12" fmla="*/ 36092 w 115165"/>
                <a:gd name="connsiteY12" fmla="*/ 74604 h 160786"/>
                <a:gd name="connsiteX13" fmla="*/ 50732 w 115165"/>
                <a:gd name="connsiteY13" fmla="*/ 28664 h 160786"/>
                <a:gd name="connsiteX14" fmla="*/ 80987 w 115165"/>
                <a:gd name="connsiteY14" fmla="*/ 5451 h 160786"/>
                <a:gd name="connsiteX15" fmla="*/ 97823 w 115165"/>
                <a:gd name="connsiteY15" fmla="*/ 29398 h 160786"/>
                <a:gd name="connsiteX16" fmla="*/ 84159 w 115165"/>
                <a:gd name="connsiteY16" fmla="*/ 82179 h 160786"/>
                <a:gd name="connsiteX17" fmla="*/ 55124 w 115165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165" h="160786">
                  <a:moveTo>
                    <a:pt x="957" y="150354"/>
                  </a:moveTo>
                  <a:cubicBezTo>
                    <a:pt x="225" y="153287"/>
                    <a:pt x="225" y="153775"/>
                    <a:pt x="225" y="154264"/>
                  </a:cubicBezTo>
                  <a:cubicBezTo>
                    <a:pt x="225" y="157929"/>
                    <a:pt x="2909" y="160862"/>
                    <a:pt x="7057" y="160862"/>
                  </a:cubicBezTo>
                  <a:cubicBezTo>
                    <a:pt x="12181" y="160862"/>
                    <a:pt x="15109" y="156463"/>
                    <a:pt x="15597" y="155730"/>
                  </a:cubicBezTo>
                  <a:cubicBezTo>
                    <a:pt x="16817" y="153531"/>
                    <a:pt x="24624" y="120787"/>
                    <a:pt x="31212" y="94397"/>
                  </a:cubicBezTo>
                  <a:cubicBezTo>
                    <a:pt x="36092" y="104171"/>
                    <a:pt x="43900" y="110768"/>
                    <a:pt x="55368" y="110768"/>
                  </a:cubicBezTo>
                  <a:cubicBezTo>
                    <a:pt x="83915" y="110768"/>
                    <a:pt x="115390" y="76314"/>
                    <a:pt x="115390" y="39905"/>
                  </a:cubicBezTo>
                  <a:cubicBezTo>
                    <a:pt x="115390" y="14003"/>
                    <a:pt x="99287" y="75"/>
                    <a:pt x="81475" y="75"/>
                  </a:cubicBezTo>
                  <a:cubicBezTo>
                    <a:pt x="57808" y="75"/>
                    <a:pt x="32188" y="24510"/>
                    <a:pt x="24868" y="54322"/>
                  </a:cubicBezTo>
                  <a:lnTo>
                    <a:pt x="957" y="150354"/>
                  </a:lnTo>
                  <a:close/>
                  <a:moveTo>
                    <a:pt x="55124" y="105393"/>
                  </a:moveTo>
                  <a:cubicBezTo>
                    <a:pt x="38044" y="105393"/>
                    <a:pt x="34140" y="85844"/>
                    <a:pt x="34140" y="83645"/>
                  </a:cubicBezTo>
                  <a:cubicBezTo>
                    <a:pt x="34140" y="82667"/>
                    <a:pt x="35360" y="77780"/>
                    <a:pt x="36092" y="74604"/>
                  </a:cubicBezTo>
                  <a:cubicBezTo>
                    <a:pt x="42924" y="47236"/>
                    <a:pt x="45364" y="38439"/>
                    <a:pt x="50732" y="28664"/>
                  </a:cubicBezTo>
                  <a:cubicBezTo>
                    <a:pt x="61224" y="10826"/>
                    <a:pt x="73423" y="5451"/>
                    <a:pt x="80987" y="5451"/>
                  </a:cubicBezTo>
                  <a:cubicBezTo>
                    <a:pt x="90015" y="5451"/>
                    <a:pt x="97823" y="12537"/>
                    <a:pt x="97823" y="29398"/>
                  </a:cubicBezTo>
                  <a:cubicBezTo>
                    <a:pt x="97823" y="42837"/>
                    <a:pt x="90747" y="70205"/>
                    <a:pt x="84159" y="82179"/>
                  </a:cubicBezTo>
                  <a:cubicBezTo>
                    <a:pt x="76107" y="97573"/>
                    <a:pt x="64396" y="105393"/>
                    <a:pt x="55124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B2BDA09F-239A-315D-1DAF-E7753F5172E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67215" y="6642682"/>
              <a:ext cx="56606" cy="244356"/>
            </a:xfrm>
            <a:custGeom>
              <a:avLst/>
              <a:gdLst>
                <a:gd name="connsiteX0" fmla="*/ 56837 w 56606"/>
                <a:gd name="connsiteY0" fmla="*/ 122253 h 244356"/>
                <a:gd name="connsiteX1" fmla="*/ 40733 w 56606"/>
                <a:gd name="connsiteY1" fmla="*/ 46014 h 244356"/>
                <a:gd name="connsiteX2" fmla="*/ 2670 w 56606"/>
                <a:gd name="connsiteY2" fmla="*/ 75 h 244356"/>
                <a:gd name="connsiteX3" fmla="*/ 230 w 56606"/>
                <a:gd name="connsiteY3" fmla="*/ 2518 h 244356"/>
                <a:gd name="connsiteX4" fmla="*/ 4866 w 56606"/>
                <a:gd name="connsiteY4" fmla="*/ 8139 h 244356"/>
                <a:gd name="connsiteX5" fmla="*/ 42685 w 56606"/>
                <a:gd name="connsiteY5" fmla="*/ 122253 h 244356"/>
                <a:gd name="connsiteX6" fmla="*/ 3402 w 56606"/>
                <a:gd name="connsiteY6" fmla="*/ 237834 h 244356"/>
                <a:gd name="connsiteX7" fmla="*/ 230 w 56606"/>
                <a:gd name="connsiteY7" fmla="*/ 241988 h 244356"/>
                <a:gd name="connsiteX8" fmla="*/ 2670 w 56606"/>
                <a:gd name="connsiteY8" fmla="*/ 244432 h 244356"/>
                <a:gd name="connsiteX9" fmla="*/ 41465 w 56606"/>
                <a:gd name="connsiteY9" fmla="*/ 196782 h 244356"/>
                <a:gd name="connsiteX10" fmla="*/ 56837 w 56606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06" h="244356">
                  <a:moveTo>
                    <a:pt x="56837" y="122253"/>
                  </a:moveTo>
                  <a:cubicBezTo>
                    <a:pt x="56837" y="103193"/>
                    <a:pt x="54153" y="73626"/>
                    <a:pt x="40733" y="46014"/>
                  </a:cubicBezTo>
                  <a:cubicBezTo>
                    <a:pt x="26093" y="15958"/>
                    <a:pt x="5110" y="75"/>
                    <a:pt x="2670" y="75"/>
                  </a:cubicBezTo>
                  <a:cubicBezTo>
                    <a:pt x="1206" y="75"/>
                    <a:pt x="230" y="1052"/>
                    <a:pt x="230" y="2518"/>
                  </a:cubicBezTo>
                  <a:cubicBezTo>
                    <a:pt x="230" y="3251"/>
                    <a:pt x="230" y="3740"/>
                    <a:pt x="4866" y="8139"/>
                  </a:cubicBezTo>
                  <a:cubicBezTo>
                    <a:pt x="28777" y="32330"/>
                    <a:pt x="42685" y="71183"/>
                    <a:pt x="42685" y="122253"/>
                  </a:cubicBezTo>
                  <a:cubicBezTo>
                    <a:pt x="42685" y="164038"/>
                    <a:pt x="33657" y="207045"/>
                    <a:pt x="3402" y="237834"/>
                  </a:cubicBezTo>
                  <a:cubicBezTo>
                    <a:pt x="230" y="240766"/>
                    <a:pt x="230" y="241255"/>
                    <a:pt x="230" y="241988"/>
                  </a:cubicBezTo>
                  <a:cubicBezTo>
                    <a:pt x="230" y="243454"/>
                    <a:pt x="1206" y="244432"/>
                    <a:pt x="2670" y="244432"/>
                  </a:cubicBezTo>
                  <a:cubicBezTo>
                    <a:pt x="5110" y="244432"/>
                    <a:pt x="27069" y="227815"/>
                    <a:pt x="41465" y="196782"/>
                  </a:cubicBezTo>
                  <a:cubicBezTo>
                    <a:pt x="53909" y="169903"/>
                    <a:pt x="56837" y="142779"/>
                    <a:pt x="56837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4A80ADEB-EBE9-A30D-6CD2-95A384278AB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53563" y="6642682"/>
              <a:ext cx="33427" cy="244356"/>
            </a:xfrm>
            <a:custGeom>
              <a:avLst/>
              <a:gdLst>
                <a:gd name="connsiteX0" fmla="*/ 33661 w 33427"/>
                <a:gd name="connsiteY0" fmla="*/ 75 h 244356"/>
                <a:gd name="connsiteX1" fmla="*/ 234 w 33427"/>
                <a:gd name="connsiteY1" fmla="*/ 75 h 244356"/>
                <a:gd name="connsiteX2" fmla="*/ 234 w 33427"/>
                <a:gd name="connsiteY2" fmla="*/ 9849 h 244356"/>
                <a:gd name="connsiteX3" fmla="*/ 23901 w 33427"/>
                <a:gd name="connsiteY3" fmla="*/ 9849 h 244356"/>
                <a:gd name="connsiteX4" fmla="*/ 23901 w 33427"/>
                <a:gd name="connsiteY4" fmla="*/ 234657 h 244356"/>
                <a:gd name="connsiteX5" fmla="*/ 234 w 33427"/>
                <a:gd name="connsiteY5" fmla="*/ 234657 h 244356"/>
                <a:gd name="connsiteX6" fmla="*/ 234 w 33427"/>
                <a:gd name="connsiteY6" fmla="*/ 244432 h 244356"/>
                <a:gd name="connsiteX7" fmla="*/ 33661 w 33427"/>
                <a:gd name="connsiteY7" fmla="*/ 244432 h 244356"/>
                <a:gd name="connsiteX8" fmla="*/ 33661 w 33427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7" h="244356">
                  <a:moveTo>
                    <a:pt x="33661" y="75"/>
                  </a:moveTo>
                  <a:lnTo>
                    <a:pt x="234" y="75"/>
                  </a:lnTo>
                  <a:lnTo>
                    <a:pt x="234" y="9849"/>
                  </a:lnTo>
                  <a:lnTo>
                    <a:pt x="23901" y="9849"/>
                  </a:lnTo>
                  <a:lnTo>
                    <a:pt x="23901" y="234657"/>
                  </a:lnTo>
                  <a:lnTo>
                    <a:pt x="234" y="234657"/>
                  </a:lnTo>
                  <a:lnTo>
                    <a:pt x="234" y="244432"/>
                  </a:lnTo>
                  <a:lnTo>
                    <a:pt x="33661" y="244432"/>
                  </a:lnTo>
                  <a:lnTo>
                    <a:pt x="3366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14888DBE-60C0-DCD4-12C4-4D8725F802B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97410" y="6736271"/>
              <a:ext cx="162256" cy="57179"/>
            </a:xfrm>
            <a:custGeom>
              <a:avLst/>
              <a:gdLst>
                <a:gd name="connsiteX0" fmla="*/ 154200 w 162256"/>
                <a:gd name="connsiteY0" fmla="*/ 9849 h 57179"/>
                <a:gd name="connsiteX1" fmla="*/ 162496 w 162256"/>
                <a:gd name="connsiteY1" fmla="*/ 4962 h 57179"/>
                <a:gd name="connsiteX2" fmla="*/ 154444 w 162256"/>
                <a:gd name="connsiteY2" fmla="*/ 75 h 57179"/>
                <a:gd name="connsiteX3" fmla="*/ 8291 w 162256"/>
                <a:gd name="connsiteY3" fmla="*/ 75 h 57179"/>
                <a:gd name="connsiteX4" fmla="*/ 239 w 162256"/>
                <a:gd name="connsiteY4" fmla="*/ 4962 h 57179"/>
                <a:gd name="connsiteX5" fmla="*/ 8535 w 162256"/>
                <a:gd name="connsiteY5" fmla="*/ 9849 h 57179"/>
                <a:gd name="connsiteX6" fmla="*/ 154200 w 162256"/>
                <a:gd name="connsiteY6" fmla="*/ 9849 h 57179"/>
                <a:gd name="connsiteX7" fmla="*/ 154444 w 162256"/>
                <a:gd name="connsiteY7" fmla="*/ 57254 h 57179"/>
                <a:gd name="connsiteX8" fmla="*/ 162496 w 162256"/>
                <a:gd name="connsiteY8" fmla="*/ 52367 h 57179"/>
                <a:gd name="connsiteX9" fmla="*/ 154200 w 162256"/>
                <a:gd name="connsiteY9" fmla="*/ 47480 h 57179"/>
                <a:gd name="connsiteX10" fmla="*/ 8535 w 162256"/>
                <a:gd name="connsiteY10" fmla="*/ 47480 h 57179"/>
                <a:gd name="connsiteX11" fmla="*/ 239 w 162256"/>
                <a:gd name="connsiteY11" fmla="*/ 52367 h 57179"/>
                <a:gd name="connsiteX12" fmla="*/ 8291 w 162256"/>
                <a:gd name="connsiteY12" fmla="*/ 57254 h 57179"/>
                <a:gd name="connsiteX13" fmla="*/ 154444 w 162256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256" h="57179">
                  <a:moveTo>
                    <a:pt x="154200" y="9849"/>
                  </a:moveTo>
                  <a:cubicBezTo>
                    <a:pt x="157860" y="9849"/>
                    <a:pt x="162496" y="9849"/>
                    <a:pt x="162496" y="4962"/>
                  </a:cubicBezTo>
                  <a:cubicBezTo>
                    <a:pt x="162496" y="75"/>
                    <a:pt x="157860" y="75"/>
                    <a:pt x="154444" y="75"/>
                  </a:cubicBezTo>
                  <a:lnTo>
                    <a:pt x="8291" y="75"/>
                  </a:lnTo>
                  <a:cubicBezTo>
                    <a:pt x="4875" y="75"/>
                    <a:pt x="239" y="75"/>
                    <a:pt x="239" y="4962"/>
                  </a:cubicBezTo>
                  <a:cubicBezTo>
                    <a:pt x="239" y="9849"/>
                    <a:pt x="4875" y="9849"/>
                    <a:pt x="8535" y="9849"/>
                  </a:cubicBezTo>
                  <a:lnTo>
                    <a:pt x="154200" y="9849"/>
                  </a:lnTo>
                  <a:close/>
                  <a:moveTo>
                    <a:pt x="154444" y="57254"/>
                  </a:moveTo>
                  <a:cubicBezTo>
                    <a:pt x="157860" y="57254"/>
                    <a:pt x="162496" y="57254"/>
                    <a:pt x="162496" y="52367"/>
                  </a:cubicBezTo>
                  <a:cubicBezTo>
                    <a:pt x="162496" y="47480"/>
                    <a:pt x="157860" y="47480"/>
                    <a:pt x="154200" y="47480"/>
                  </a:cubicBezTo>
                  <a:lnTo>
                    <a:pt x="8535" y="47480"/>
                  </a:lnTo>
                  <a:cubicBezTo>
                    <a:pt x="4875" y="47480"/>
                    <a:pt x="239" y="47480"/>
                    <a:pt x="239" y="52367"/>
                  </a:cubicBezTo>
                  <a:cubicBezTo>
                    <a:pt x="239" y="57254"/>
                    <a:pt x="4875" y="57254"/>
                    <a:pt x="8291" y="57254"/>
                  </a:cubicBezTo>
                  <a:lnTo>
                    <a:pt x="154444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640AF6A2-599E-3DB1-9C28-488A145B36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948127" y="6660520"/>
              <a:ext cx="108089" cy="165429"/>
            </a:xfrm>
            <a:custGeom>
              <a:avLst/>
              <a:gdLst>
                <a:gd name="connsiteX0" fmla="*/ 65153 w 108089"/>
                <a:gd name="connsiteY0" fmla="*/ 125185 h 165429"/>
                <a:gd name="connsiteX1" fmla="*/ 65153 w 108089"/>
                <a:gd name="connsiteY1" fmla="*/ 146445 h 165429"/>
                <a:gd name="connsiteX2" fmla="*/ 46609 w 108089"/>
                <a:gd name="connsiteY2" fmla="*/ 157929 h 165429"/>
                <a:gd name="connsiteX3" fmla="*/ 41485 w 108089"/>
                <a:gd name="connsiteY3" fmla="*/ 157929 h 165429"/>
                <a:gd name="connsiteX4" fmla="*/ 41485 w 108089"/>
                <a:gd name="connsiteY4" fmla="*/ 165504 h 165429"/>
                <a:gd name="connsiteX5" fmla="*/ 74424 w 108089"/>
                <a:gd name="connsiteY5" fmla="*/ 164771 h 165429"/>
                <a:gd name="connsiteX6" fmla="*/ 107608 w 108089"/>
                <a:gd name="connsiteY6" fmla="*/ 165504 h 165429"/>
                <a:gd name="connsiteX7" fmla="*/ 107608 w 108089"/>
                <a:gd name="connsiteY7" fmla="*/ 157929 h 165429"/>
                <a:gd name="connsiteX8" fmla="*/ 102484 w 108089"/>
                <a:gd name="connsiteY8" fmla="*/ 157929 h 165429"/>
                <a:gd name="connsiteX9" fmla="*/ 83940 w 108089"/>
                <a:gd name="connsiteY9" fmla="*/ 146445 h 165429"/>
                <a:gd name="connsiteX10" fmla="*/ 83940 w 108089"/>
                <a:gd name="connsiteY10" fmla="*/ 125185 h 165429"/>
                <a:gd name="connsiteX11" fmla="*/ 108340 w 108089"/>
                <a:gd name="connsiteY11" fmla="*/ 125185 h 165429"/>
                <a:gd name="connsiteX12" fmla="*/ 108340 w 108089"/>
                <a:gd name="connsiteY12" fmla="*/ 117610 h 165429"/>
                <a:gd name="connsiteX13" fmla="*/ 83940 w 108089"/>
                <a:gd name="connsiteY13" fmla="*/ 117610 h 165429"/>
                <a:gd name="connsiteX14" fmla="*/ 83940 w 108089"/>
                <a:gd name="connsiteY14" fmla="*/ 6428 h 165429"/>
                <a:gd name="connsiteX15" fmla="*/ 80036 w 108089"/>
                <a:gd name="connsiteY15" fmla="*/ 75 h 165429"/>
                <a:gd name="connsiteX16" fmla="*/ 75156 w 108089"/>
                <a:gd name="connsiteY16" fmla="*/ 3007 h 165429"/>
                <a:gd name="connsiteX17" fmla="*/ 250 w 108089"/>
                <a:gd name="connsiteY17" fmla="*/ 117610 h 165429"/>
                <a:gd name="connsiteX18" fmla="*/ 250 w 108089"/>
                <a:gd name="connsiteY18" fmla="*/ 125185 h 165429"/>
                <a:gd name="connsiteX19" fmla="*/ 65153 w 108089"/>
                <a:gd name="connsiteY19" fmla="*/ 125185 h 165429"/>
                <a:gd name="connsiteX20" fmla="*/ 66617 w 108089"/>
                <a:gd name="connsiteY20" fmla="*/ 117610 h 165429"/>
                <a:gd name="connsiteX21" fmla="*/ 7082 w 108089"/>
                <a:gd name="connsiteY21" fmla="*/ 117610 h 165429"/>
                <a:gd name="connsiteX22" fmla="*/ 66617 w 108089"/>
                <a:gd name="connsiteY22" fmla="*/ 26465 h 165429"/>
                <a:gd name="connsiteX23" fmla="*/ 66617 w 108089"/>
                <a:gd name="connsiteY23" fmla="*/ 117610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89" h="165429">
                  <a:moveTo>
                    <a:pt x="65153" y="125185"/>
                  </a:moveTo>
                  <a:lnTo>
                    <a:pt x="65153" y="146445"/>
                  </a:lnTo>
                  <a:cubicBezTo>
                    <a:pt x="65153" y="155241"/>
                    <a:pt x="64665" y="157929"/>
                    <a:pt x="46609" y="157929"/>
                  </a:cubicBezTo>
                  <a:lnTo>
                    <a:pt x="41485" y="157929"/>
                  </a:lnTo>
                  <a:lnTo>
                    <a:pt x="41485" y="165504"/>
                  </a:lnTo>
                  <a:cubicBezTo>
                    <a:pt x="51489" y="164771"/>
                    <a:pt x="64177" y="164771"/>
                    <a:pt x="74424" y="164771"/>
                  </a:cubicBezTo>
                  <a:cubicBezTo>
                    <a:pt x="84672" y="164771"/>
                    <a:pt x="97604" y="164771"/>
                    <a:pt x="107608" y="165504"/>
                  </a:cubicBezTo>
                  <a:lnTo>
                    <a:pt x="107608" y="157929"/>
                  </a:lnTo>
                  <a:lnTo>
                    <a:pt x="102484" y="157929"/>
                  </a:lnTo>
                  <a:cubicBezTo>
                    <a:pt x="84428" y="157929"/>
                    <a:pt x="83940" y="155241"/>
                    <a:pt x="83940" y="146445"/>
                  </a:cubicBezTo>
                  <a:lnTo>
                    <a:pt x="83940" y="125185"/>
                  </a:lnTo>
                  <a:lnTo>
                    <a:pt x="108340" y="125185"/>
                  </a:lnTo>
                  <a:lnTo>
                    <a:pt x="108340" y="117610"/>
                  </a:lnTo>
                  <a:lnTo>
                    <a:pt x="83940" y="117610"/>
                  </a:lnTo>
                  <a:lnTo>
                    <a:pt x="83940" y="6428"/>
                  </a:lnTo>
                  <a:cubicBezTo>
                    <a:pt x="83940" y="1541"/>
                    <a:pt x="83940" y="75"/>
                    <a:pt x="80036" y="75"/>
                  </a:cubicBezTo>
                  <a:cubicBezTo>
                    <a:pt x="77840" y="75"/>
                    <a:pt x="77108" y="75"/>
                    <a:pt x="75156" y="3007"/>
                  </a:cubicBezTo>
                  <a:lnTo>
                    <a:pt x="250" y="117610"/>
                  </a:lnTo>
                  <a:lnTo>
                    <a:pt x="250" y="125185"/>
                  </a:lnTo>
                  <a:lnTo>
                    <a:pt x="65153" y="125185"/>
                  </a:lnTo>
                  <a:close/>
                  <a:moveTo>
                    <a:pt x="66617" y="117610"/>
                  </a:moveTo>
                  <a:lnTo>
                    <a:pt x="7082" y="117610"/>
                  </a:lnTo>
                  <a:lnTo>
                    <a:pt x="66617" y="26465"/>
                  </a:lnTo>
                  <a:lnTo>
                    <a:pt x="66617" y="11761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4DE0B190-7570-614A-B588-FC7359F1E6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58464" y="6717944"/>
              <a:ext cx="190559" cy="108005"/>
            </a:xfrm>
            <a:custGeom>
              <a:avLst/>
              <a:gdLst>
                <a:gd name="connsiteX0" fmla="*/ 19290 w 190559"/>
                <a:gd name="connsiteY0" fmla="*/ 24022 h 108005"/>
                <a:gd name="connsiteX1" fmla="*/ 19290 w 190559"/>
                <a:gd name="connsiteY1" fmla="*/ 89509 h 108005"/>
                <a:gd name="connsiteX2" fmla="*/ 259 w 190559"/>
                <a:gd name="connsiteY2" fmla="*/ 100505 h 108005"/>
                <a:gd name="connsiteX3" fmla="*/ 259 w 190559"/>
                <a:gd name="connsiteY3" fmla="*/ 108081 h 108005"/>
                <a:gd name="connsiteX4" fmla="*/ 27830 w 190559"/>
                <a:gd name="connsiteY4" fmla="*/ 107347 h 108005"/>
                <a:gd name="connsiteX5" fmla="*/ 55157 w 190559"/>
                <a:gd name="connsiteY5" fmla="*/ 108081 h 108005"/>
                <a:gd name="connsiteX6" fmla="*/ 55157 w 190559"/>
                <a:gd name="connsiteY6" fmla="*/ 100505 h 108005"/>
                <a:gd name="connsiteX7" fmla="*/ 36126 w 190559"/>
                <a:gd name="connsiteY7" fmla="*/ 89509 h 108005"/>
                <a:gd name="connsiteX8" fmla="*/ 36126 w 190559"/>
                <a:gd name="connsiteY8" fmla="*/ 44548 h 108005"/>
                <a:gd name="connsiteX9" fmla="*/ 69065 w 190559"/>
                <a:gd name="connsiteY9" fmla="*/ 5451 h 108005"/>
                <a:gd name="connsiteX10" fmla="*/ 87121 w 190559"/>
                <a:gd name="connsiteY10" fmla="*/ 32574 h 108005"/>
                <a:gd name="connsiteX11" fmla="*/ 87121 w 190559"/>
                <a:gd name="connsiteY11" fmla="*/ 89509 h 108005"/>
                <a:gd name="connsiteX12" fmla="*/ 68089 w 190559"/>
                <a:gd name="connsiteY12" fmla="*/ 100505 h 108005"/>
                <a:gd name="connsiteX13" fmla="*/ 68089 w 190559"/>
                <a:gd name="connsiteY13" fmla="*/ 108081 h 108005"/>
                <a:gd name="connsiteX14" fmla="*/ 95660 w 190559"/>
                <a:gd name="connsiteY14" fmla="*/ 107347 h 108005"/>
                <a:gd name="connsiteX15" fmla="*/ 122988 w 190559"/>
                <a:gd name="connsiteY15" fmla="*/ 108081 h 108005"/>
                <a:gd name="connsiteX16" fmla="*/ 122988 w 190559"/>
                <a:gd name="connsiteY16" fmla="*/ 100505 h 108005"/>
                <a:gd name="connsiteX17" fmla="*/ 103956 w 190559"/>
                <a:gd name="connsiteY17" fmla="*/ 89509 h 108005"/>
                <a:gd name="connsiteX18" fmla="*/ 103956 w 190559"/>
                <a:gd name="connsiteY18" fmla="*/ 44548 h 108005"/>
                <a:gd name="connsiteX19" fmla="*/ 136896 w 190559"/>
                <a:gd name="connsiteY19" fmla="*/ 5451 h 108005"/>
                <a:gd name="connsiteX20" fmla="*/ 154951 w 190559"/>
                <a:gd name="connsiteY20" fmla="*/ 32574 h 108005"/>
                <a:gd name="connsiteX21" fmla="*/ 154951 w 190559"/>
                <a:gd name="connsiteY21" fmla="*/ 89509 h 108005"/>
                <a:gd name="connsiteX22" fmla="*/ 135920 w 190559"/>
                <a:gd name="connsiteY22" fmla="*/ 100505 h 108005"/>
                <a:gd name="connsiteX23" fmla="*/ 135920 w 190559"/>
                <a:gd name="connsiteY23" fmla="*/ 108081 h 108005"/>
                <a:gd name="connsiteX24" fmla="*/ 163491 w 190559"/>
                <a:gd name="connsiteY24" fmla="*/ 107347 h 108005"/>
                <a:gd name="connsiteX25" fmla="*/ 190818 w 190559"/>
                <a:gd name="connsiteY25" fmla="*/ 108081 h 108005"/>
                <a:gd name="connsiteX26" fmla="*/ 190818 w 190559"/>
                <a:gd name="connsiteY26" fmla="*/ 100505 h 108005"/>
                <a:gd name="connsiteX27" fmla="*/ 171787 w 190559"/>
                <a:gd name="connsiteY27" fmla="*/ 93175 h 108005"/>
                <a:gd name="connsiteX28" fmla="*/ 171787 w 190559"/>
                <a:gd name="connsiteY28" fmla="*/ 46503 h 108005"/>
                <a:gd name="connsiteX29" fmla="*/ 164223 w 190559"/>
                <a:gd name="connsiteY29" fmla="*/ 9116 h 108005"/>
                <a:gd name="connsiteX30" fmla="*/ 138604 w 190559"/>
                <a:gd name="connsiteY30" fmla="*/ 75 h 108005"/>
                <a:gd name="connsiteX31" fmla="*/ 103224 w 190559"/>
                <a:gd name="connsiteY31" fmla="*/ 24022 h 108005"/>
                <a:gd name="connsiteX32" fmla="*/ 70773 w 190559"/>
                <a:gd name="connsiteY32" fmla="*/ 75 h 108005"/>
                <a:gd name="connsiteX33" fmla="*/ 34662 w 190559"/>
                <a:gd name="connsiteY33" fmla="*/ 25732 h 108005"/>
                <a:gd name="connsiteX34" fmla="*/ 34662 w 190559"/>
                <a:gd name="connsiteY34" fmla="*/ 75 h 108005"/>
                <a:gd name="connsiteX35" fmla="*/ 259 w 190559"/>
                <a:gd name="connsiteY35" fmla="*/ 2763 h 108005"/>
                <a:gd name="connsiteX36" fmla="*/ 259 w 190559"/>
                <a:gd name="connsiteY36" fmla="*/ 10338 h 108005"/>
                <a:gd name="connsiteX37" fmla="*/ 19290 w 190559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559" h="108005">
                  <a:moveTo>
                    <a:pt x="19290" y="24022"/>
                  </a:moveTo>
                  <a:lnTo>
                    <a:pt x="19290" y="89509"/>
                  </a:lnTo>
                  <a:cubicBezTo>
                    <a:pt x="19290" y="100505"/>
                    <a:pt x="16606" y="100505"/>
                    <a:pt x="259" y="100505"/>
                  </a:cubicBezTo>
                  <a:lnTo>
                    <a:pt x="259" y="108081"/>
                  </a:lnTo>
                  <a:cubicBezTo>
                    <a:pt x="8798" y="107836"/>
                    <a:pt x="21242" y="107347"/>
                    <a:pt x="27830" y="107347"/>
                  </a:cubicBezTo>
                  <a:cubicBezTo>
                    <a:pt x="34174" y="107347"/>
                    <a:pt x="46862" y="107836"/>
                    <a:pt x="55157" y="108081"/>
                  </a:cubicBezTo>
                  <a:lnTo>
                    <a:pt x="55157" y="100505"/>
                  </a:lnTo>
                  <a:cubicBezTo>
                    <a:pt x="38810" y="100505"/>
                    <a:pt x="36126" y="100505"/>
                    <a:pt x="36126" y="89509"/>
                  </a:cubicBezTo>
                  <a:lnTo>
                    <a:pt x="36126" y="44548"/>
                  </a:lnTo>
                  <a:cubicBezTo>
                    <a:pt x="36126" y="19135"/>
                    <a:pt x="53449" y="5451"/>
                    <a:pt x="69065" y="5451"/>
                  </a:cubicBezTo>
                  <a:cubicBezTo>
                    <a:pt x="84437" y="5451"/>
                    <a:pt x="87121" y="18646"/>
                    <a:pt x="87121" y="32574"/>
                  </a:cubicBezTo>
                  <a:lnTo>
                    <a:pt x="87121" y="89509"/>
                  </a:lnTo>
                  <a:cubicBezTo>
                    <a:pt x="87121" y="100505"/>
                    <a:pt x="84437" y="100505"/>
                    <a:pt x="68089" y="100505"/>
                  </a:cubicBezTo>
                  <a:lnTo>
                    <a:pt x="68089" y="108081"/>
                  </a:lnTo>
                  <a:cubicBezTo>
                    <a:pt x="76629" y="107836"/>
                    <a:pt x="89073" y="107347"/>
                    <a:pt x="95660" y="107347"/>
                  </a:cubicBezTo>
                  <a:cubicBezTo>
                    <a:pt x="102004" y="107347"/>
                    <a:pt x="114692" y="107836"/>
                    <a:pt x="122988" y="108081"/>
                  </a:cubicBezTo>
                  <a:lnTo>
                    <a:pt x="122988" y="100505"/>
                  </a:lnTo>
                  <a:cubicBezTo>
                    <a:pt x="106640" y="100505"/>
                    <a:pt x="103956" y="100505"/>
                    <a:pt x="103956" y="89509"/>
                  </a:cubicBezTo>
                  <a:lnTo>
                    <a:pt x="103956" y="44548"/>
                  </a:lnTo>
                  <a:cubicBezTo>
                    <a:pt x="103956" y="19135"/>
                    <a:pt x="121280" y="5451"/>
                    <a:pt x="136896" y="5451"/>
                  </a:cubicBezTo>
                  <a:cubicBezTo>
                    <a:pt x="152267" y="5451"/>
                    <a:pt x="154951" y="18646"/>
                    <a:pt x="154951" y="32574"/>
                  </a:cubicBezTo>
                  <a:lnTo>
                    <a:pt x="154951" y="89509"/>
                  </a:lnTo>
                  <a:cubicBezTo>
                    <a:pt x="154951" y="100505"/>
                    <a:pt x="152267" y="100505"/>
                    <a:pt x="135920" y="100505"/>
                  </a:cubicBezTo>
                  <a:lnTo>
                    <a:pt x="135920" y="108081"/>
                  </a:lnTo>
                  <a:cubicBezTo>
                    <a:pt x="144459" y="107836"/>
                    <a:pt x="156903" y="107347"/>
                    <a:pt x="163491" y="107347"/>
                  </a:cubicBezTo>
                  <a:cubicBezTo>
                    <a:pt x="169835" y="107347"/>
                    <a:pt x="182523" y="107836"/>
                    <a:pt x="190818" y="108081"/>
                  </a:cubicBezTo>
                  <a:lnTo>
                    <a:pt x="190818" y="100505"/>
                  </a:lnTo>
                  <a:cubicBezTo>
                    <a:pt x="178131" y="100505"/>
                    <a:pt x="172031" y="100505"/>
                    <a:pt x="171787" y="93175"/>
                  </a:cubicBezTo>
                  <a:lnTo>
                    <a:pt x="171787" y="46503"/>
                  </a:lnTo>
                  <a:cubicBezTo>
                    <a:pt x="171787" y="25488"/>
                    <a:pt x="171787" y="17913"/>
                    <a:pt x="164223" y="9116"/>
                  </a:cubicBezTo>
                  <a:cubicBezTo>
                    <a:pt x="160807" y="4962"/>
                    <a:pt x="152755" y="75"/>
                    <a:pt x="138604" y="75"/>
                  </a:cubicBezTo>
                  <a:cubicBezTo>
                    <a:pt x="118108" y="75"/>
                    <a:pt x="107372" y="14736"/>
                    <a:pt x="103224" y="24022"/>
                  </a:cubicBezTo>
                  <a:cubicBezTo>
                    <a:pt x="99808" y="2763"/>
                    <a:pt x="81753" y="75"/>
                    <a:pt x="70773" y="75"/>
                  </a:cubicBezTo>
                  <a:cubicBezTo>
                    <a:pt x="52961" y="75"/>
                    <a:pt x="41494" y="10582"/>
                    <a:pt x="34662" y="25732"/>
                  </a:cubicBezTo>
                  <a:lnTo>
                    <a:pt x="34662" y="75"/>
                  </a:lnTo>
                  <a:lnTo>
                    <a:pt x="259" y="2763"/>
                  </a:lnTo>
                  <a:lnTo>
                    <a:pt x="259" y="10338"/>
                  </a:lnTo>
                  <a:cubicBezTo>
                    <a:pt x="17338" y="10338"/>
                    <a:pt x="19290" y="12048"/>
                    <a:pt x="19290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174F67FB-CF30-24C6-46C9-DF6D14A81E4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62037" y="6662475"/>
              <a:ext cx="52214" cy="163474"/>
            </a:xfrm>
            <a:custGeom>
              <a:avLst/>
              <a:gdLst>
                <a:gd name="connsiteX0" fmla="*/ 35402 w 52214"/>
                <a:gd name="connsiteY0" fmla="*/ 55544 h 163474"/>
                <a:gd name="connsiteX1" fmla="*/ 1243 w 52214"/>
                <a:gd name="connsiteY1" fmla="*/ 58232 h 163474"/>
                <a:gd name="connsiteX2" fmla="*/ 1243 w 52214"/>
                <a:gd name="connsiteY2" fmla="*/ 65807 h 163474"/>
                <a:gd name="connsiteX3" fmla="*/ 19298 w 52214"/>
                <a:gd name="connsiteY3" fmla="*/ 79246 h 163474"/>
                <a:gd name="connsiteX4" fmla="*/ 19298 w 52214"/>
                <a:gd name="connsiteY4" fmla="*/ 144978 h 163474"/>
                <a:gd name="connsiteX5" fmla="*/ 267 w 52214"/>
                <a:gd name="connsiteY5" fmla="*/ 155974 h 163474"/>
                <a:gd name="connsiteX6" fmla="*/ 267 w 52214"/>
                <a:gd name="connsiteY6" fmla="*/ 163550 h 163474"/>
                <a:gd name="connsiteX7" fmla="*/ 27106 w 52214"/>
                <a:gd name="connsiteY7" fmla="*/ 162816 h 163474"/>
                <a:gd name="connsiteX8" fmla="*/ 52482 w 52214"/>
                <a:gd name="connsiteY8" fmla="*/ 163550 h 163474"/>
                <a:gd name="connsiteX9" fmla="*/ 52482 w 52214"/>
                <a:gd name="connsiteY9" fmla="*/ 155974 h 163474"/>
                <a:gd name="connsiteX10" fmla="*/ 35402 w 52214"/>
                <a:gd name="connsiteY10" fmla="*/ 145223 h 163474"/>
                <a:gd name="connsiteX11" fmla="*/ 35402 w 52214"/>
                <a:gd name="connsiteY11" fmla="*/ 55544 h 163474"/>
                <a:gd name="connsiteX12" fmla="*/ 36378 w 52214"/>
                <a:gd name="connsiteY12" fmla="*/ 13026 h 163474"/>
                <a:gd name="connsiteX13" fmla="*/ 23446 w 52214"/>
                <a:gd name="connsiteY13" fmla="*/ 75 h 163474"/>
                <a:gd name="connsiteX14" fmla="*/ 10515 w 52214"/>
                <a:gd name="connsiteY14" fmla="*/ 13026 h 163474"/>
                <a:gd name="connsiteX15" fmla="*/ 23446 w 52214"/>
                <a:gd name="connsiteY15" fmla="*/ 25977 h 163474"/>
                <a:gd name="connsiteX16" fmla="*/ 36378 w 52214"/>
                <a:gd name="connsiteY16" fmla="*/ 13026 h 1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214" h="163474">
                  <a:moveTo>
                    <a:pt x="35402" y="55544"/>
                  </a:moveTo>
                  <a:lnTo>
                    <a:pt x="1243" y="58232"/>
                  </a:lnTo>
                  <a:lnTo>
                    <a:pt x="1243" y="65807"/>
                  </a:lnTo>
                  <a:cubicBezTo>
                    <a:pt x="17102" y="65807"/>
                    <a:pt x="19298" y="67273"/>
                    <a:pt x="19298" y="79246"/>
                  </a:cubicBezTo>
                  <a:lnTo>
                    <a:pt x="19298" y="144978"/>
                  </a:lnTo>
                  <a:cubicBezTo>
                    <a:pt x="19298" y="155974"/>
                    <a:pt x="16614" y="155974"/>
                    <a:pt x="267" y="155974"/>
                  </a:cubicBezTo>
                  <a:lnTo>
                    <a:pt x="267" y="163550"/>
                  </a:lnTo>
                  <a:cubicBezTo>
                    <a:pt x="8075" y="163305"/>
                    <a:pt x="21250" y="162816"/>
                    <a:pt x="27106" y="162816"/>
                  </a:cubicBezTo>
                  <a:cubicBezTo>
                    <a:pt x="35646" y="162816"/>
                    <a:pt x="44186" y="163305"/>
                    <a:pt x="52482" y="163550"/>
                  </a:cubicBezTo>
                  <a:lnTo>
                    <a:pt x="52482" y="155974"/>
                  </a:lnTo>
                  <a:cubicBezTo>
                    <a:pt x="36378" y="155974"/>
                    <a:pt x="35402" y="154753"/>
                    <a:pt x="35402" y="145223"/>
                  </a:cubicBezTo>
                  <a:lnTo>
                    <a:pt x="35402" y="55544"/>
                  </a:lnTo>
                  <a:close/>
                  <a:moveTo>
                    <a:pt x="36378" y="13026"/>
                  </a:moveTo>
                  <a:cubicBezTo>
                    <a:pt x="36378" y="5206"/>
                    <a:pt x="30278" y="75"/>
                    <a:pt x="23446" y="75"/>
                  </a:cubicBezTo>
                  <a:cubicBezTo>
                    <a:pt x="15882" y="75"/>
                    <a:pt x="10515" y="6672"/>
                    <a:pt x="10515" y="13026"/>
                  </a:cubicBezTo>
                  <a:cubicBezTo>
                    <a:pt x="10515" y="19623"/>
                    <a:pt x="15882" y="25977"/>
                    <a:pt x="23446" y="25977"/>
                  </a:cubicBezTo>
                  <a:cubicBezTo>
                    <a:pt x="30278" y="25977"/>
                    <a:pt x="36378" y="20845"/>
                    <a:pt x="36378" y="130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AE653A18-B501-E28E-8900-343752019CC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429570" y="6717944"/>
              <a:ext cx="122729" cy="108005"/>
            </a:xfrm>
            <a:custGeom>
              <a:avLst/>
              <a:gdLst>
                <a:gd name="connsiteX0" fmla="*/ 19301 w 122729"/>
                <a:gd name="connsiteY0" fmla="*/ 24022 h 108005"/>
                <a:gd name="connsiteX1" fmla="*/ 19301 w 122729"/>
                <a:gd name="connsiteY1" fmla="*/ 89509 h 108005"/>
                <a:gd name="connsiteX2" fmla="*/ 270 w 122729"/>
                <a:gd name="connsiteY2" fmla="*/ 100505 h 108005"/>
                <a:gd name="connsiteX3" fmla="*/ 270 w 122729"/>
                <a:gd name="connsiteY3" fmla="*/ 108081 h 108005"/>
                <a:gd name="connsiteX4" fmla="*/ 27841 w 122729"/>
                <a:gd name="connsiteY4" fmla="*/ 107347 h 108005"/>
                <a:gd name="connsiteX5" fmla="*/ 55168 w 122729"/>
                <a:gd name="connsiteY5" fmla="*/ 108081 h 108005"/>
                <a:gd name="connsiteX6" fmla="*/ 55168 w 122729"/>
                <a:gd name="connsiteY6" fmla="*/ 100505 h 108005"/>
                <a:gd name="connsiteX7" fmla="*/ 36137 w 122729"/>
                <a:gd name="connsiteY7" fmla="*/ 89509 h 108005"/>
                <a:gd name="connsiteX8" fmla="*/ 36137 w 122729"/>
                <a:gd name="connsiteY8" fmla="*/ 44548 h 108005"/>
                <a:gd name="connsiteX9" fmla="*/ 69076 w 122729"/>
                <a:gd name="connsiteY9" fmla="*/ 5451 h 108005"/>
                <a:gd name="connsiteX10" fmla="*/ 87132 w 122729"/>
                <a:gd name="connsiteY10" fmla="*/ 32574 h 108005"/>
                <a:gd name="connsiteX11" fmla="*/ 87132 w 122729"/>
                <a:gd name="connsiteY11" fmla="*/ 89509 h 108005"/>
                <a:gd name="connsiteX12" fmla="*/ 68100 w 122729"/>
                <a:gd name="connsiteY12" fmla="*/ 100505 h 108005"/>
                <a:gd name="connsiteX13" fmla="*/ 68100 w 122729"/>
                <a:gd name="connsiteY13" fmla="*/ 108081 h 108005"/>
                <a:gd name="connsiteX14" fmla="*/ 95672 w 122729"/>
                <a:gd name="connsiteY14" fmla="*/ 107347 h 108005"/>
                <a:gd name="connsiteX15" fmla="*/ 122999 w 122729"/>
                <a:gd name="connsiteY15" fmla="*/ 108081 h 108005"/>
                <a:gd name="connsiteX16" fmla="*/ 122999 w 122729"/>
                <a:gd name="connsiteY16" fmla="*/ 100505 h 108005"/>
                <a:gd name="connsiteX17" fmla="*/ 103967 w 122729"/>
                <a:gd name="connsiteY17" fmla="*/ 93175 h 108005"/>
                <a:gd name="connsiteX18" fmla="*/ 103967 w 122729"/>
                <a:gd name="connsiteY18" fmla="*/ 46503 h 108005"/>
                <a:gd name="connsiteX19" fmla="*/ 96404 w 122729"/>
                <a:gd name="connsiteY19" fmla="*/ 9116 h 108005"/>
                <a:gd name="connsiteX20" fmla="*/ 70784 w 122729"/>
                <a:gd name="connsiteY20" fmla="*/ 75 h 108005"/>
                <a:gd name="connsiteX21" fmla="*/ 34673 w 122729"/>
                <a:gd name="connsiteY21" fmla="*/ 25732 h 108005"/>
                <a:gd name="connsiteX22" fmla="*/ 34673 w 122729"/>
                <a:gd name="connsiteY22" fmla="*/ 75 h 108005"/>
                <a:gd name="connsiteX23" fmla="*/ 270 w 122729"/>
                <a:gd name="connsiteY23" fmla="*/ 2763 h 108005"/>
                <a:gd name="connsiteX24" fmla="*/ 270 w 122729"/>
                <a:gd name="connsiteY24" fmla="*/ 10338 h 108005"/>
                <a:gd name="connsiteX25" fmla="*/ 19301 w 122729"/>
                <a:gd name="connsiteY25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729" h="108005">
                  <a:moveTo>
                    <a:pt x="19301" y="24022"/>
                  </a:moveTo>
                  <a:lnTo>
                    <a:pt x="19301" y="89509"/>
                  </a:lnTo>
                  <a:cubicBezTo>
                    <a:pt x="19301" y="100505"/>
                    <a:pt x="16617" y="100505"/>
                    <a:pt x="270" y="100505"/>
                  </a:cubicBezTo>
                  <a:lnTo>
                    <a:pt x="270" y="108081"/>
                  </a:lnTo>
                  <a:cubicBezTo>
                    <a:pt x="8809" y="107836"/>
                    <a:pt x="21253" y="107347"/>
                    <a:pt x="27841" y="107347"/>
                  </a:cubicBezTo>
                  <a:cubicBezTo>
                    <a:pt x="34185" y="107347"/>
                    <a:pt x="46873" y="107836"/>
                    <a:pt x="55168" y="108081"/>
                  </a:cubicBezTo>
                  <a:lnTo>
                    <a:pt x="55168" y="100505"/>
                  </a:lnTo>
                  <a:cubicBezTo>
                    <a:pt x="38821" y="100505"/>
                    <a:pt x="36137" y="100505"/>
                    <a:pt x="36137" y="89509"/>
                  </a:cubicBezTo>
                  <a:lnTo>
                    <a:pt x="36137" y="44548"/>
                  </a:lnTo>
                  <a:cubicBezTo>
                    <a:pt x="36137" y="19135"/>
                    <a:pt x="53460" y="5451"/>
                    <a:pt x="69076" y="5451"/>
                  </a:cubicBezTo>
                  <a:cubicBezTo>
                    <a:pt x="84448" y="5451"/>
                    <a:pt x="87132" y="18646"/>
                    <a:pt x="87132" y="32574"/>
                  </a:cubicBezTo>
                  <a:lnTo>
                    <a:pt x="87132" y="89509"/>
                  </a:lnTo>
                  <a:cubicBezTo>
                    <a:pt x="87132" y="100505"/>
                    <a:pt x="84448" y="100505"/>
                    <a:pt x="68100" y="100505"/>
                  </a:cubicBezTo>
                  <a:lnTo>
                    <a:pt x="68100" y="108081"/>
                  </a:lnTo>
                  <a:cubicBezTo>
                    <a:pt x="76640" y="107836"/>
                    <a:pt x="89084" y="107347"/>
                    <a:pt x="95672" y="107347"/>
                  </a:cubicBezTo>
                  <a:cubicBezTo>
                    <a:pt x="102015" y="107347"/>
                    <a:pt x="114703" y="107836"/>
                    <a:pt x="122999" y="108081"/>
                  </a:cubicBezTo>
                  <a:lnTo>
                    <a:pt x="122999" y="100505"/>
                  </a:lnTo>
                  <a:cubicBezTo>
                    <a:pt x="110311" y="100505"/>
                    <a:pt x="104211" y="100505"/>
                    <a:pt x="103967" y="93175"/>
                  </a:cubicBezTo>
                  <a:lnTo>
                    <a:pt x="103967" y="46503"/>
                  </a:lnTo>
                  <a:cubicBezTo>
                    <a:pt x="103967" y="25488"/>
                    <a:pt x="103967" y="17913"/>
                    <a:pt x="96404" y="9116"/>
                  </a:cubicBezTo>
                  <a:cubicBezTo>
                    <a:pt x="92988" y="4962"/>
                    <a:pt x="84936" y="75"/>
                    <a:pt x="70784" y="75"/>
                  </a:cubicBezTo>
                  <a:cubicBezTo>
                    <a:pt x="52972" y="75"/>
                    <a:pt x="41505" y="10582"/>
                    <a:pt x="34673" y="25732"/>
                  </a:cubicBezTo>
                  <a:lnTo>
                    <a:pt x="34673" y="75"/>
                  </a:lnTo>
                  <a:lnTo>
                    <a:pt x="270" y="2763"/>
                  </a:lnTo>
                  <a:lnTo>
                    <a:pt x="270" y="10338"/>
                  </a:lnTo>
                  <a:cubicBezTo>
                    <a:pt x="17349" y="10338"/>
                    <a:pt x="19301" y="12048"/>
                    <a:pt x="19301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EC5E7AF4-DF54-245D-7BFB-19B8A433CFE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20012" y="6896678"/>
              <a:ext cx="67635" cy="171049"/>
            </a:xfrm>
            <a:custGeom>
              <a:avLst/>
              <a:gdLst>
                <a:gd name="connsiteX0" fmla="*/ 40735 w 67635"/>
                <a:gd name="connsiteY0" fmla="*/ 24714 h 171049"/>
                <a:gd name="connsiteX1" fmla="*/ 46030 w 67635"/>
                <a:gd name="connsiteY1" fmla="*/ 11372 h 171049"/>
                <a:gd name="connsiteX2" fmla="*/ 64305 w 67635"/>
                <a:gd name="connsiteY2" fmla="*/ 4872 h 171049"/>
                <a:gd name="connsiteX3" fmla="*/ 67892 w 67635"/>
                <a:gd name="connsiteY3" fmla="*/ 2478 h 171049"/>
                <a:gd name="connsiteX4" fmla="*/ 63622 w 67635"/>
                <a:gd name="connsiteY4" fmla="*/ 83 h 171049"/>
                <a:gd name="connsiteX5" fmla="*/ 27413 w 67635"/>
                <a:gd name="connsiteY5" fmla="*/ 21635 h 171049"/>
                <a:gd name="connsiteX6" fmla="*/ 27413 w 67635"/>
                <a:gd name="connsiteY6" fmla="*/ 61832 h 171049"/>
                <a:gd name="connsiteX7" fmla="*/ 21777 w 67635"/>
                <a:gd name="connsiteY7" fmla="*/ 76713 h 171049"/>
                <a:gd name="connsiteX8" fmla="*/ 3673 w 67635"/>
                <a:gd name="connsiteY8" fmla="*/ 83213 h 171049"/>
                <a:gd name="connsiteX9" fmla="*/ 257 w 67635"/>
                <a:gd name="connsiteY9" fmla="*/ 85608 h 171049"/>
                <a:gd name="connsiteX10" fmla="*/ 3160 w 67635"/>
                <a:gd name="connsiteY10" fmla="*/ 88002 h 171049"/>
                <a:gd name="connsiteX11" fmla="*/ 27413 w 67635"/>
                <a:gd name="connsiteY11" fmla="*/ 105963 h 171049"/>
                <a:gd name="connsiteX12" fmla="*/ 27413 w 67635"/>
                <a:gd name="connsiteY12" fmla="*/ 146159 h 171049"/>
                <a:gd name="connsiteX13" fmla="*/ 36465 w 67635"/>
                <a:gd name="connsiteY13" fmla="*/ 164291 h 171049"/>
                <a:gd name="connsiteX14" fmla="*/ 63622 w 67635"/>
                <a:gd name="connsiteY14" fmla="*/ 171133 h 171049"/>
                <a:gd name="connsiteX15" fmla="*/ 67892 w 67635"/>
                <a:gd name="connsiteY15" fmla="*/ 168738 h 171049"/>
                <a:gd name="connsiteX16" fmla="*/ 64988 w 67635"/>
                <a:gd name="connsiteY16" fmla="*/ 166343 h 171049"/>
                <a:gd name="connsiteX17" fmla="*/ 41077 w 67635"/>
                <a:gd name="connsiteY17" fmla="*/ 151462 h 171049"/>
                <a:gd name="connsiteX18" fmla="*/ 40735 w 67635"/>
                <a:gd name="connsiteY18" fmla="*/ 146159 h 171049"/>
                <a:gd name="connsiteX19" fmla="*/ 40735 w 67635"/>
                <a:gd name="connsiteY19" fmla="*/ 110239 h 171049"/>
                <a:gd name="connsiteX20" fmla="*/ 36295 w 67635"/>
                <a:gd name="connsiteY20" fmla="*/ 94502 h 171049"/>
                <a:gd name="connsiteX21" fmla="*/ 20411 w 67635"/>
                <a:gd name="connsiteY21" fmla="*/ 85608 h 171049"/>
                <a:gd name="connsiteX22" fmla="*/ 40565 w 67635"/>
                <a:gd name="connsiteY22" fmla="*/ 67476 h 171049"/>
                <a:gd name="connsiteX23" fmla="*/ 40735 w 67635"/>
                <a:gd name="connsiteY23" fmla="*/ 60634 h 171049"/>
                <a:gd name="connsiteX24" fmla="*/ 40735 w 67635"/>
                <a:gd name="connsiteY24" fmla="*/ 2471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635" h="171049">
                  <a:moveTo>
                    <a:pt x="40735" y="24714"/>
                  </a:moveTo>
                  <a:cubicBezTo>
                    <a:pt x="40735" y="21293"/>
                    <a:pt x="40735" y="16162"/>
                    <a:pt x="46030" y="11372"/>
                  </a:cubicBezTo>
                  <a:cubicBezTo>
                    <a:pt x="51154" y="6925"/>
                    <a:pt x="57644" y="5385"/>
                    <a:pt x="64305" y="4872"/>
                  </a:cubicBezTo>
                  <a:cubicBezTo>
                    <a:pt x="66696" y="4701"/>
                    <a:pt x="67892" y="4701"/>
                    <a:pt x="67892" y="2478"/>
                  </a:cubicBezTo>
                  <a:cubicBezTo>
                    <a:pt x="67892" y="83"/>
                    <a:pt x="66184" y="83"/>
                    <a:pt x="63622" y="83"/>
                  </a:cubicBezTo>
                  <a:cubicBezTo>
                    <a:pt x="45347" y="83"/>
                    <a:pt x="27584" y="7780"/>
                    <a:pt x="27413" y="21635"/>
                  </a:cubicBezTo>
                  <a:lnTo>
                    <a:pt x="27413" y="61832"/>
                  </a:lnTo>
                  <a:cubicBezTo>
                    <a:pt x="27413" y="66279"/>
                    <a:pt x="27413" y="71753"/>
                    <a:pt x="21777" y="76713"/>
                  </a:cubicBezTo>
                  <a:cubicBezTo>
                    <a:pt x="17678" y="79963"/>
                    <a:pt x="12212" y="82700"/>
                    <a:pt x="3673" y="83213"/>
                  </a:cubicBezTo>
                  <a:cubicBezTo>
                    <a:pt x="1623" y="83384"/>
                    <a:pt x="257" y="83384"/>
                    <a:pt x="257" y="85608"/>
                  </a:cubicBezTo>
                  <a:cubicBezTo>
                    <a:pt x="257" y="87831"/>
                    <a:pt x="1794" y="87831"/>
                    <a:pt x="3160" y="88002"/>
                  </a:cubicBezTo>
                  <a:cubicBezTo>
                    <a:pt x="23485" y="89371"/>
                    <a:pt x="27242" y="101173"/>
                    <a:pt x="27413" y="105963"/>
                  </a:cubicBezTo>
                  <a:lnTo>
                    <a:pt x="27413" y="146159"/>
                  </a:lnTo>
                  <a:cubicBezTo>
                    <a:pt x="27413" y="150778"/>
                    <a:pt x="27413" y="158475"/>
                    <a:pt x="36465" y="164291"/>
                  </a:cubicBezTo>
                  <a:cubicBezTo>
                    <a:pt x="46030" y="170449"/>
                    <a:pt x="59352" y="171133"/>
                    <a:pt x="63622" y="171133"/>
                  </a:cubicBezTo>
                  <a:cubicBezTo>
                    <a:pt x="66184" y="171133"/>
                    <a:pt x="67892" y="171133"/>
                    <a:pt x="67892" y="168738"/>
                  </a:cubicBezTo>
                  <a:cubicBezTo>
                    <a:pt x="67892" y="166514"/>
                    <a:pt x="66355" y="166343"/>
                    <a:pt x="64988" y="166343"/>
                  </a:cubicBezTo>
                  <a:cubicBezTo>
                    <a:pt x="48934" y="165488"/>
                    <a:pt x="42443" y="157791"/>
                    <a:pt x="41077" y="151462"/>
                  </a:cubicBezTo>
                  <a:cubicBezTo>
                    <a:pt x="40735" y="149751"/>
                    <a:pt x="40735" y="148554"/>
                    <a:pt x="40735" y="146159"/>
                  </a:cubicBezTo>
                  <a:lnTo>
                    <a:pt x="40735" y="110239"/>
                  </a:lnTo>
                  <a:cubicBezTo>
                    <a:pt x="40735" y="105279"/>
                    <a:pt x="40735" y="99121"/>
                    <a:pt x="36295" y="94502"/>
                  </a:cubicBezTo>
                  <a:cubicBezTo>
                    <a:pt x="33903" y="92279"/>
                    <a:pt x="29975" y="88174"/>
                    <a:pt x="20411" y="85608"/>
                  </a:cubicBezTo>
                  <a:cubicBezTo>
                    <a:pt x="27242" y="83726"/>
                    <a:pt x="38686" y="79108"/>
                    <a:pt x="40565" y="67476"/>
                  </a:cubicBezTo>
                  <a:cubicBezTo>
                    <a:pt x="40735" y="66450"/>
                    <a:pt x="40735" y="66108"/>
                    <a:pt x="40735" y="60634"/>
                  </a:cubicBezTo>
                  <a:lnTo>
                    <a:pt x="40735" y="2471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0EA3FB82-E21C-E448-5401-2E09BD33F7B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70841" y="6866611"/>
              <a:ext cx="62853" cy="17104"/>
            </a:xfrm>
            <a:custGeom>
              <a:avLst/>
              <a:gdLst>
                <a:gd name="connsiteX0" fmla="*/ 59700 w 62853"/>
                <a:gd name="connsiteY0" fmla="*/ 81 h 17104"/>
                <a:gd name="connsiteX1" fmla="*/ 45011 w 62853"/>
                <a:gd name="connsiteY1" fmla="*/ 7949 h 17104"/>
                <a:gd name="connsiteX2" fmla="*/ 34080 w 62853"/>
                <a:gd name="connsiteY2" fmla="*/ 4528 h 17104"/>
                <a:gd name="connsiteX3" fmla="*/ 20587 w 62853"/>
                <a:gd name="connsiteY3" fmla="*/ 81 h 17104"/>
                <a:gd name="connsiteX4" fmla="*/ 263 w 62853"/>
                <a:gd name="connsiteY4" fmla="*/ 13765 h 17104"/>
                <a:gd name="connsiteX5" fmla="*/ 3679 w 62853"/>
                <a:gd name="connsiteY5" fmla="*/ 17186 h 17104"/>
                <a:gd name="connsiteX6" fmla="*/ 18367 w 62853"/>
                <a:gd name="connsiteY6" fmla="*/ 9318 h 17104"/>
                <a:gd name="connsiteX7" fmla="*/ 29298 w 62853"/>
                <a:gd name="connsiteY7" fmla="*/ 12739 h 17104"/>
                <a:gd name="connsiteX8" fmla="*/ 42791 w 62853"/>
                <a:gd name="connsiteY8" fmla="*/ 17186 h 17104"/>
                <a:gd name="connsiteX9" fmla="*/ 63116 w 62853"/>
                <a:gd name="connsiteY9" fmla="*/ 3502 h 17104"/>
                <a:gd name="connsiteX10" fmla="*/ 59700 w 62853"/>
                <a:gd name="connsiteY10" fmla="*/ 81 h 1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853" h="17104">
                  <a:moveTo>
                    <a:pt x="59700" y="81"/>
                  </a:moveTo>
                  <a:cubicBezTo>
                    <a:pt x="54747" y="5384"/>
                    <a:pt x="49794" y="7949"/>
                    <a:pt x="45011" y="7949"/>
                  </a:cubicBezTo>
                  <a:cubicBezTo>
                    <a:pt x="40571" y="7949"/>
                    <a:pt x="35447" y="5384"/>
                    <a:pt x="34080" y="4528"/>
                  </a:cubicBezTo>
                  <a:cubicBezTo>
                    <a:pt x="27932" y="1621"/>
                    <a:pt x="24345" y="81"/>
                    <a:pt x="20587" y="81"/>
                  </a:cubicBezTo>
                  <a:cubicBezTo>
                    <a:pt x="13585" y="81"/>
                    <a:pt x="11023" y="2818"/>
                    <a:pt x="263" y="13765"/>
                  </a:cubicBezTo>
                  <a:lnTo>
                    <a:pt x="3679" y="17186"/>
                  </a:lnTo>
                  <a:cubicBezTo>
                    <a:pt x="8632" y="11884"/>
                    <a:pt x="13585" y="9318"/>
                    <a:pt x="18367" y="9318"/>
                  </a:cubicBezTo>
                  <a:cubicBezTo>
                    <a:pt x="22808" y="9318"/>
                    <a:pt x="27932" y="11884"/>
                    <a:pt x="29298" y="12739"/>
                  </a:cubicBezTo>
                  <a:cubicBezTo>
                    <a:pt x="35447" y="15647"/>
                    <a:pt x="39033" y="17186"/>
                    <a:pt x="42791" y="17186"/>
                  </a:cubicBezTo>
                  <a:cubicBezTo>
                    <a:pt x="49794" y="17186"/>
                    <a:pt x="52356" y="14449"/>
                    <a:pt x="63116" y="3502"/>
                  </a:cubicBezTo>
                  <a:lnTo>
                    <a:pt x="59700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7AE3CDA5-EEA8-813D-AFC0-1C828AAE59F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215713" y="6908138"/>
              <a:ext cx="155424" cy="116827"/>
            </a:xfrm>
            <a:custGeom>
              <a:avLst/>
              <a:gdLst>
                <a:gd name="connsiteX0" fmla="*/ 86171 w 155424"/>
                <a:gd name="connsiteY0" fmla="*/ 48148 h 116827"/>
                <a:gd name="connsiteX1" fmla="*/ 85146 w 155424"/>
                <a:gd name="connsiteY1" fmla="*/ 46095 h 116827"/>
                <a:gd name="connsiteX2" fmla="*/ 89246 w 155424"/>
                <a:gd name="connsiteY2" fmla="*/ 42845 h 116827"/>
                <a:gd name="connsiteX3" fmla="*/ 106496 w 155424"/>
                <a:gd name="connsiteY3" fmla="*/ 30701 h 116827"/>
                <a:gd name="connsiteX4" fmla="*/ 151757 w 155424"/>
                <a:gd name="connsiteY4" fmla="*/ 6241 h 116827"/>
                <a:gd name="connsiteX5" fmla="*/ 155685 w 155424"/>
                <a:gd name="connsiteY5" fmla="*/ 2478 h 116827"/>
                <a:gd name="connsiteX6" fmla="*/ 153465 w 155424"/>
                <a:gd name="connsiteY6" fmla="*/ 254 h 116827"/>
                <a:gd name="connsiteX7" fmla="*/ 141680 w 155424"/>
                <a:gd name="connsiteY7" fmla="*/ 767 h 116827"/>
                <a:gd name="connsiteX8" fmla="*/ 121014 w 155424"/>
                <a:gd name="connsiteY8" fmla="*/ 83 h 116827"/>
                <a:gd name="connsiteX9" fmla="*/ 117427 w 155424"/>
                <a:gd name="connsiteY9" fmla="*/ 3846 h 116827"/>
                <a:gd name="connsiteX10" fmla="*/ 119989 w 155424"/>
                <a:gd name="connsiteY10" fmla="*/ 6241 h 116827"/>
                <a:gd name="connsiteX11" fmla="*/ 124259 w 155424"/>
                <a:gd name="connsiteY11" fmla="*/ 8635 h 116827"/>
                <a:gd name="connsiteX12" fmla="*/ 116744 w 155424"/>
                <a:gd name="connsiteY12" fmla="*/ 17017 h 116827"/>
                <a:gd name="connsiteX13" fmla="*/ 45522 w 155424"/>
                <a:gd name="connsiteY13" fmla="*/ 67305 h 116827"/>
                <a:gd name="connsiteX14" fmla="*/ 59015 w 155424"/>
                <a:gd name="connsiteY14" fmla="*/ 13425 h 116827"/>
                <a:gd name="connsiteX15" fmla="*/ 74045 w 155424"/>
                <a:gd name="connsiteY15" fmla="*/ 6241 h 116827"/>
                <a:gd name="connsiteX16" fmla="*/ 79169 w 155424"/>
                <a:gd name="connsiteY16" fmla="*/ 2649 h 116827"/>
                <a:gd name="connsiteX17" fmla="*/ 76436 w 155424"/>
                <a:gd name="connsiteY17" fmla="*/ 83 h 116827"/>
                <a:gd name="connsiteX18" fmla="*/ 54062 w 155424"/>
                <a:gd name="connsiteY18" fmla="*/ 767 h 116827"/>
                <a:gd name="connsiteX19" fmla="*/ 42277 w 155424"/>
                <a:gd name="connsiteY19" fmla="*/ 596 h 116827"/>
                <a:gd name="connsiteX20" fmla="*/ 31516 w 155424"/>
                <a:gd name="connsiteY20" fmla="*/ 83 h 116827"/>
                <a:gd name="connsiteX21" fmla="*/ 27930 w 155424"/>
                <a:gd name="connsiteY21" fmla="*/ 3846 h 116827"/>
                <a:gd name="connsiteX22" fmla="*/ 33566 w 155424"/>
                <a:gd name="connsiteY22" fmla="*/ 6241 h 116827"/>
                <a:gd name="connsiteX23" fmla="*/ 40056 w 155424"/>
                <a:gd name="connsiteY23" fmla="*/ 6583 h 116827"/>
                <a:gd name="connsiteX24" fmla="*/ 43814 w 155424"/>
                <a:gd name="connsiteY24" fmla="*/ 8977 h 116827"/>
                <a:gd name="connsiteX25" fmla="*/ 43131 w 155424"/>
                <a:gd name="connsiteY25" fmla="*/ 12741 h 116827"/>
                <a:gd name="connsiteX26" fmla="*/ 20415 w 155424"/>
                <a:gd name="connsiteY26" fmla="*/ 103568 h 116827"/>
                <a:gd name="connsiteX27" fmla="*/ 5385 w 155424"/>
                <a:gd name="connsiteY27" fmla="*/ 110752 h 116827"/>
                <a:gd name="connsiteX28" fmla="*/ 261 w 155424"/>
                <a:gd name="connsiteY28" fmla="*/ 114515 h 116827"/>
                <a:gd name="connsiteX29" fmla="*/ 2993 w 155424"/>
                <a:gd name="connsiteY29" fmla="*/ 116910 h 116827"/>
                <a:gd name="connsiteX30" fmla="*/ 25197 w 155424"/>
                <a:gd name="connsiteY30" fmla="*/ 116226 h 116827"/>
                <a:gd name="connsiteX31" fmla="*/ 36982 w 155424"/>
                <a:gd name="connsiteY31" fmla="*/ 116397 h 116827"/>
                <a:gd name="connsiteX32" fmla="*/ 47913 w 155424"/>
                <a:gd name="connsiteY32" fmla="*/ 116910 h 116827"/>
                <a:gd name="connsiteX33" fmla="*/ 51500 w 155424"/>
                <a:gd name="connsiteY33" fmla="*/ 113147 h 116827"/>
                <a:gd name="connsiteX34" fmla="*/ 46034 w 155424"/>
                <a:gd name="connsiteY34" fmla="*/ 110752 h 116827"/>
                <a:gd name="connsiteX35" fmla="*/ 39544 w 155424"/>
                <a:gd name="connsiteY35" fmla="*/ 110410 h 116827"/>
                <a:gd name="connsiteX36" fmla="*/ 35615 w 155424"/>
                <a:gd name="connsiteY36" fmla="*/ 107844 h 116827"/>
                <a:gd name="connsiteX37" fmla="*/ 43643 w 155424"/>
                <a:gd name="connsiteY37" fmla="*/ 75003 h 116827"/>
                <a:gd name="connsiteX38" fmla="*/ 71995 w 155424"/>
                <a:gd name="connsiteY38" fmla="*/ 54990 h 116827"/>
                <a:gd name="connsiteX39" fmla="*/ 96761 w 155424"/>
                <a:gd name="connsiteY39" fmla="*/ 103055 h 116827"/>
                <a:gd name="connsiteX40" fmla="*/ 97956 w 155424"/>
                <a:gd name="connsiteY40" fmla="*/ 106305 h 116827"/>
                <a:gd name="connsiteX41" fmla="*/ 90100 w 155424"/>
                <a:gd name="connsiteY41" fmla="*/ 110752 h 116827"/>
                <a:gd name="connsiteX42" fmla="*/ 85659 w 155424"/>
                <a:gd name="connsiteY42" fmla="*/ 114515 h 116827"/>
                <a:gd name="connsiteX43" fmla="*/ 88562 w 155424"/>
                <a:gd name="connsiteY43" fmla="*/ 116910 h 116827"/>
                <a:gd name="connsiteX44" fmla="*/ 110424 w 155424"/>
                <a:gd name="connsiteY44" fmla="*/ 116226 h 116827"/>
                <a:gd name="connsiteX45" fmla="*/ 127162 w 155424"/>
                <a:gd name="connsiteY45" fmla="*/ 116910 h 116827"/>
                <a:gd name="connsiteX46" fmla="*/ 130578 w 155424"/>
                <a:gd name="connsiteY46" fmla="*/ 113318 h 116827"/>
                <a:gd name="connsiteX47" fmla="*/ 126650 w 155424"/>
                <a:gd name="connsiteY47" fmla="*/ 110752 h 116827"/>
                <a:gd name="connsiteX48" fmla="*/ 115377 w 155424"/>
                <a:gd name="connsiteY48" fmla="*/ 105107 h 116827"/>
                <a:gd name="connsiteX49" fmla="*/ 86171 w 155424"/>
                <a:gd name="connsiteY49" fmla="*/ 48148 h 1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424" h="116827">
                  <a:moveTo>
                    <a:pt x="86171" y="48148"/>
                  </a:moveTo>
                  <a:cubicBezTo>
                    <a:pt x="85488" y="46779"/>
                    <a:pt x="85146" y="46266"/>
                    <a:pt x="85146" y="46095"/>
                  </a:cubicBezTo>
                  <a:cubicBezTo>
                    <a:pt x="85146" y="45753"/>
                    <a:pt x="85317" y="45582"/>
                    <a:pt x="89246" y="42845"/>
                  </a:cubicBezTo>
                  <a:lnTo>
                    <a:pt x="106496" y="30701"/>
                  </a:lnTo>
                  <a:cubicBezTo>
                    <a:pt x="129041" y="14793"/>
                    <a:pt x="139630" y="7267"/>
                    <a:pt x="151757" y="6241"/>
                  </a:cubicBezTo>
                  <a:cubicBezTo>
                    <a:pt x="153636" y="6070"/>
                    <a:pt x="155685" y="5899"/>
                    <a:pt x="155685" y="2478"/>
                  </a:cubicBezTo>
                  <a:cubicBezTo>
                    <a:pt x="155685" y="1109"/>
                    <a:pt x="154490" y="254"/>
                    <a:pt x="153465" y="254"/>
                  </a:cubicBezTo>
                  <a:cubicBezTo>
                    <a:pt x="149878" y="254"/>
                    <a:pt x="145438" y="767"/>
                    <a:pt x="141680" y="767"/>
                  </a:cubicBezTo>
                  <a:cubicBezTo>
                    <a:pt x="137069" y="767"/>
                    <a:pt x="125625" y="83"/>
                    <a:pt x="121014" y="83"/>
                  </a:cubicBezTo>
                  <a:cubicBezTo>
                    <a:pt x="119989" y="83"/>
                    <a:pt x="117427" y="83"/>
                    <a:pt x="117427" y="3846"/>
                  </a:cubicBezTo>
                  <a:cubicBezTo>
                    <a:pt x="117427" y="4017"/>
                    <a:pt x="117427" y="6070"/>
                    <a:pt x="119989" y="6241"/>
                  </a:cubicBezTo>
                  <a:cubicBezTo>
                    <a:pt x="122038" y="6412"/>
                    <a:pt x="124259" y="6754"/>
                    <a:pt x="124259" y="8635"/>
                  </a:cubicBezTo>
                  <a:cubicBezTo>
                    <a:pt x="124259" y="11714"/>
                    <a:pt x="118964" y="15477"/>
                    <a:pt x="116744" y="17017"/>
                  </a:cubicBezTo>
                  <a:lnTo>
                    <a:pt x="45522" y="67305"/>
                  </a:lnTo>
                  <a:lnTo>
                    <a:pt x="59015" y="13425"/>
                  </a:lnTo>
                  <a:cubicBezTo>
                    <a:pt x="60552" y="7609"/>
                    <a:pt x="60723" y="6241"/>
                    <a:pt x="74045" y="6241"/>
                  </a:cubicBezTo>
                  <a:cubicBezTo>
                    <a:pt x="76777" y="6241"/>
                    <a:pt x="79169" y="6241"/>
                    <a:pt x="79169" y="2649"/>
                  </a:cubicBezTo>
                  <a:cubicBezTo>
                    <a:pt x="79169" y="1109"/>
                    <a:pt x="78144" y="83"/>
                    <a:pt x="76436" y="83"/>
                  </a:cubicBezTo>
                  <a:cubicBezTo>
                    <a:pt x="71483" y="83"/>
                    <a:pt x="59015" y="767"/>
                    <a:pt x="54062" y="767"/>
                  </a:cubicBezTo>
                  <a:cubicBezTo>
                    <a:pt x="51158" y="767"/>
                    <a:pt x="45180" y="767"/>
                    <a:pt x="42277" y="596"/>
                  </a:cubicBezTo>
                  <a:cubicBezTo>
                    <a:pt x="38861" y="425"/>
                    <a:pt x="34762" y="83"/>
                    <a:pt x="31516" y="83"/>
                  </a:cubicBezTo>
                  <a:cubicBezTo>
                    <a:pt x="30492" y="83"/>
                    <a:pt x="27930" y="83"/>
                    <a:pt x="27930" y="3846"/>
                  </a:cubicBezTo>
                  <a:cubicBezTo>
                    <a:pt x="27930" y="6241"/>
                    <a:pt x="29808" y="6241"/>
                    <a:pt x="33566" y="6241"/>
                  </a:cubicBezTo>
                  <a:cubicBezTo>
                    <a:pt x="36299" y="6241"/>
                    <a:pt x="36982" y="6241"/>
                    <a:pt x="40056" y="6583"/>
                  </a:cubicBezTo>
                  <a:cubicBezTo>
                    <a:pt x="43472" y="6925"/>
                    <a:pt x="43814" y="7267"/>
                    <a:pt x="43814" y="8977"/>
                  </a:cubicBezTo>
                  <a:cubicBezTo>
                    <a:pt x="43814" y="9320"/>
                    <a:pt x="43814" y="10175"/>
                    <a:pt x="43131" y="12741"/>
                  </a:cubicBezTo>
                  <a:lnTo>
                    <a:pt x="20415" y="103568"/>
                  </a:lnTo>
                  <a:cubicBezTo>
                    <a:pt x="19048" y="109384"/>
                    <a:pt x="18707" y="110752"/>
                    <a:pt x="5385" y="110752"/>
                  </a:cubicBezTo>
                  <a:cubicBezTo>
                    <a:pt x="2310" y="110752"/>
                    <a:pt x="261" y="110752"/>
                    <a:pt x="261" y="114515"/>
                  </a:cubicBezTo>
                  <a:cubicBezTo>
                    <a:pt x="261" y="114686"/>
                    <a:pt x="261" y="116910"/>
                    <a:pt x="2993" y="116910"/>
                  </a:cubicBezTo>
                  <a:cubicBezTo>
                    <a:pt x="7947" y="116910"/>
                    <a:pt x="20244" y="116226"/>
                    <a:pt x="25197" y="116226"/>
                  </a:cubicBezTo>
                  <a:cubicBezTo>
                    <a:pt x="28100" y="116226"/>
                    <a:pt x="34078" y="116226"/>
                    <a:pt x="36982" y="116397"/>
                  </a:cubicBezTo>
                  <a:cubicBezTo>
                    <a:pt x="40398" y="116568"/>
                    <a:pt x="44668" y="116910"/>
                    <a:pt x="47913" y="116910"/>
                  </a:cubicBezTo>
                  <a:cubicBezTo>
                    <a:pt x="48938" y="116910"/>
                    <a:pt x="51500" y="116910"/>
                    <a:pt x="51500" y="113147"/>
                  </a:cubicBezTo>
                  <a:cubicBezTo>
                    <a:pt x="51500" y="110752"/>
                    <a:pt x="49450" y="110752"/>
                    <a:pt x="46034" y="110752"/>
                  </a:cubicBezTo>
                  <a:cubicBezTo>
                    <a:pt x="45863" y="110752"/>
                    <a:pt x="42618" y="110752"/>
                    <a:pt x="39544" y="110410"/>
                  </a:cubicBezTo>
                  <a:cubicBezTo>
                    <a:pt x="35615" y="110068"/>
                    <a:pt x="35615" y="109555"/>
                    <a:pt x="35615" y="107844"/>
                  </a:cubicBezTo>
                  <a:cubicBezTo>
                    <a:pt x="35615" y="106476"/>
                    <a:pt x="37323" y="100147"/>
                    <a:pt x="43643" y="75003"/>
                  </a:cubicBezTo>
                  <a:lnTo>
                    <a:pt x="71995" y="54990"/>
                  </a:lnTo>
                  <a:lnTo>
                    <a:pt x="96761" y="103055"/>
                  </a:lnTo>
                  <a:cubicBezTo>
                    <a:pt x="97956" y="105279"/>
                    <a:pt x="97956" y="105450"/>
                    <a:pt x="97956" y="106305"/>
                  </a:cubicBezTo>
                  <a:cubicBezTo>
                    <a:pt x="97956" y="110239"/>
                    <a:pt x="93174" y="110752"/>
                    <a:pt x="90100" y="110752"/>
                  </a:cubicBezTo>
                  <a:cubicBezTo>
                    <a:pt x="88050" y="110752"/>
                    <a:pt x="85659" y="110752"/>
                    <a:pt x="85659" y="114515"/>
                  </a:cubicBezTo>
                  <a:cubicBezTo>
                    <a:pt x="85659" y="114686"/>
                    <a:pt x="85830" y="116910"/>
                    <a:pt x="88562" y="116910"/>
                  </a:cubicBezTo>
                  <a:cubicBezTo>
                    <a:pt x="93345" y="116910"/>
                    <a:pt x="105642" y="116226"/>
                    <a:pt x="110424" y="116226"/>
                  </a:cubicBezTo>
                  <a:cubicBezTo>
                    <a:pt x="115548" y="116226"/>
                    <a:pt x="122380" y="116910"/>
                    <a:pt x="127162" y="116910"/>
                  </a:cubicBezTo>
                  <a:cubicBezTo>
                    <a:pt x="129383" y="116910"/>
                    <a:pt x="130578" y="115713"/>
                    <a:pt x="130578" y="113318"/>
                  </a:cubicBezTo>
                  <a:cubicBezTo>
                    <a:pt x="130578" y="110752"/>
                    <a:pt x="128358" y="110752"/>
                    <a:pt x="126650" y="110752"/>
                  </a:cubicBezTo>
                  <a:cubicBezTo>
                    <a:pt x="123576" y="110752"/>
                    <a:pt x="118281" y="110581"/>
                    <a:pt x="115377" y="105107"/>
                  </a:cubicBezTo>
                  <a:lnTo>
                    <a:pt x="86171" y="481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6605B332-B84A-C005-E3CF-FF44BE6AF7A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93628" y="6888289"/>
              <a:ext cx="86008" cy="80637"/>
            </a:xfrm>
            <a:custGeom>
              <a:avLst/>
              <a:gdLst>
                <a:gd name="connsiteX0" fmla="*/ 35281 w 86008"/>
                <a:gd name="connsiteY0" fmla="*/ 55304 h 80637"/>
                <a:gd name="connsiteX1" fmla="*/ 39917 w 86008"/>
                <a:gd name="connsiteY1" fmla="*/ 55426 h 80637"/>
                <a:gd name="connsiteX2" fmla="*/ 86276 w 86008"/>
                <a:gd name="connsiteY2" fmla="*/ 18895 h 80637"/>
                <a:gd name="connsiteX3" fmla="*/ 67610 w 86008"/>
                <a:gd name="connsiteY3" fmla="*/ 79 h 80637"/>
                <a:gd name="connsiteX4" fmla="*/ 43577 w 86008"/>
                <a:gd name="connsiteY4" fmla="*/ 15230 h 80637"/>
                <a:gd name="connsiteX5" fmla="*/ 30645 w 86008"/>
                <a:gd name="connsiteY5" fmla="*/ 45530 h 80637"/>
                <a:gd name="connsiteX6" fmla="*/ 5514 w 86008"/>
                <a:gd name="connsiteY6" fmla="*/ 29158 h 80637"/>
                <a:gd name="connsiteX7" fmla="*/ 15640 w 86008"/>
                <a:gd name="connsiteY7" fmla="*/ 5944 h 80637"/>
                <a:gd name="connsiteX8" fmla="*/ 17835 w 86008"/>
                <a:gd name="connsiteY8" fmla="*/ 3134 h 80637"/>
                <a:gd name="connsiteX9" fmla="*/ 15274 w 86008"/>
                <a:gd name="connsiteY9" fmla="*/ 1423 h 80637"/>
                <a:gd name="connsiteX10" fmla="*/ 10272 w 86008"/>
                <a:gd name="connsiteY10" fmla="*/ 4967 h 80637"/>
                <a:gd name="connsiteX11" fmla="*/ 268 w 86008"/>
                <a:gd name="connsiteY11" fmla="*/ 30380 h 80637"/>
                <a:gd name="connsiteX12" fmla="*/ 27717 w 86008"/>
                <a:gd name="connsiteY12" fmla="*/ 54327 h 80637"/>
                <a:gd name="connsiteX13" fmla="*/ 21983 w 86008"/>
                <a:gd name="connsiteY13" fmla="*/ 72409 h 80637"/>
                <a:gd name="connsiteX14" fmla="*/ 21007 w 86008"/>
                <a:gd name="connsiteY14" fmla="*/ 76441 h 80637"/>
                <a:gd name="connsiteX15" fmla="*/ 25521 w 86008"/>
                <a:gd name="connsiteY15" fmla="*/ 80717 h 80637"/>
                <a:gd name="connsiteX16" fmla="*/ 31621 w 86008"/>
                <a:gd name="connsiteY16" fmla="*/ 75830 h 80637"/>
                <a:gd name="connsiteX17" fmla="*/ 35281 w 86008"/>
                <a:gd name="connsiteY17" fmla="*/ 55304 h 80637"/>
                <a:gd name="connsiteX18" fmla="*/ 38819 w 86008"/>
                <a:gd name="connsiteY18" fmla="*/ 46141 h 80637"/>
                <a:gd name="connsiteX19" fmla="*/ 37111 w 86008"/>
                <a:gd name="connsiteY19" fmla="*/ 45530 h 80637"/>
                <a:gd name="connsiteX20" fmla="*/ 38331 w 86008"/>
                <a:gd name="connsiteY20" fmla="*/ 38566 h 80637"/>
                <a:gd name="connsiteX21" fmla="*/ 66268 w 86008"/>
                <a:gd name="connsiteY21" fmla="*/ 9365 h 80637"/>
                <a:gd name="connsiteX22" fmla="*/ 80908 w 86008"/>
                <a:gd name="connsiteY22" fmla="*/ 20972 h 80637"/>
                <a:gd name="connsiteX23" fmla="*/ 41259 w 86008"/>
                <a:gd name="connsiteY23" fmla="*/ 46141 h 80637"/>
                <a:gd name="connsiteX24" fmla="*/ 38819 w 86008"/>
                <a:gd name="connsiteY24" fmla="*/ 46141 h 8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008" h="80637">
                  <a:moveTo>
                    <a:pt x="35281" y="55304"/>
                  </a:moveTo>
                  <a:cubicBezTo>
                    <a:pt x="36623" y="55426"/>
                    <a:pt x="38575" y="55426"/>
                    <a:pt x="39917" y="55426"/>
                  </a:cubicBezTo>
                  <a:cubicBezTo>
                    <a:pt x="64804" y="55426"/>
                    <a:pt x="86276" y="37955"/>
                    <a:pt x="86276" y="18895"/>
                  </a:cubicBezTo>
                  <a:cubicBezTo>
                    <a:pt x="86276" y="7288"/>
                    <a:pt x="78102" y="79"/>
                    <a:pt x="67610" y="79"/>
                  </a:cubicBezTo>
                  <a:cubicBezTo>
                    <a:pt x="57851" y="79"/>
                    <a:pt x="49555" y="6677"/>
                    <a:pt x="43577" y="15230"/>
                  </a:cubicBezTo>
                  <a:cubicBezTo>
                    <a:pt x="37111" y="24637"/>
                    <a:pt x="34549" y="33068"/>
                    <a:pt x="30645" y="45530"/>
                  </a:cubicBezTo>
                  <a:cubicBezTo>
                    <a:pt x="21251" y="44675"/>
                    <a:pt x="5514" y="41254"/>
                    <a:pt x="5514" y="29158"/>
                  </a:cubicBezTo>
                  <a:cubicBezTo>
                    <a:pt x="5514" y="26226"/>
                    <a:pt x="8076" y="13519"/>
                    <a:pt x="15640" y="5944"/>
                  </a:cubicBezTo>
                  <a:cubicBezTo>
                    <a:pt x="17713" y="3867"/>
                    <a:pt x="17835" y="3745"/>
                    <a:pt x="17835" y="3134"/>
                  </a:cubicBezTo>
                  <a:cubicBezTo>
                    <a:pt x="17835" y="1423"/>
                    <a:pt x="16006" y="1423"/>
                    <a:pt x="15274" y="1423"/>
                  </a:cubicBezTo>
                  <a:cubicBezTo>
                    <a:pt x="13932" y="1423"/>
                    <a:pt x="13322" y="1423"/>
                    <a:pt x="10272" y="4967"/>
                  </a:cubicBezTo>
                  <a:cubicBezTo>
                    <a:pt x="3684" y="12297"/>
                    <a:pt x="268" y="24760"/>
                    <a:pt x="268" y="30380"/>
                  </a:cubicBezTo>
                  <a:cubicBezTo>
                    <a:pt x="268" y="42964"/>
                    <a:pt x="11492" y="51639"/>
                    <a:pt x="27717" y="54327"/>
                  </a:cubicBezTo>
                  <a:cubicBezTo>
                    <a:pt x="25643" y="61780"/>
                    <a:pt x="24911" y="63734"/>
                    <a:pt x="21983" y="72409"/>
                  </a:cubicBezTo>
                  <a:cubicBezTo>
                    <a:pt x="21007" y="75464"/>
                    <a:pt x="21007" y="75830"/>
                    <a:pt x="21007" y="76441"/>
                  </a:cubicBezTo>
                  <a:cubicBezTo>
                    <a:pt x="21007" y="79007"/>
                    <a:pt x="23081" y="80717"/>
                    <a:pt x="25521" y="80717"/>
                  </a:cubicBezTo>
                  <a:cubicBezTo>
                    <a:pt x="28449" y="80717"/>
                    <a:pt x="31011" y="78640"/>
                    <a:pt x="31621" y="75830"/>
                  </a:cubicBezTo>
                  <a:cubicBezTo>
                    <a:pt x="31621" y="75586"/>
                    <a:pt x="34915" y="57259"/>
                    <a:pt x="35281" y="55304"/>
                  </a:cubicBezTo>
                  <a:close/>
                  <a:moveTo>
                    <a:pt x="38819" y="46141"/>
                  </a:moveTo>
                  <a:cubicBezTo>
                    <a:pt x="38209" y="46141"/>
                    <a:pt x="37111" y="46141"/>
                    <a:pt x="37111" y="45530"/>
                  </a:cubicBezTo>
                  <a:cubicBezTo>
                    <a:pt x="37111" y="45163"/>
                    <a:pt x="37965" y="40887"/>
                    <a:pt x="38331" y="38566"/>
                  </a:cubicBezTo>
                  <a:cubicBezTo>
                    <a:pt x="41991" y="18406"/>
                    <a:pt x="56021" y="9365"/>
                    <a:pt x="66268" y="9365"/>
                  </a:cubicBezTo>
                  <a:cubicBezTo>
                    <a:pt x="73344" y="9365"/>
                    <a:pt x="80908" y="13030"/>
                    <a:pt x="80908" y="20972"/>
                  </a:cubicBezTo>
                  <a:cubicBezTo>
                    <a:pt x="80908" y="32945"/>
                    <a:pt x="65658" y="46141"/>
                    <a:pt x="41259" y="46141"/>
                  </a:cubicBezTo>
                  <a:lnTo>
                    <a:pt x="38819" y="4614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73F11D14-9A21-25AA-AB48-BB00F7F329A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83008" y="6999412"/>
              <a:ext cx="66366" cy="86056"/>
            </a:xfrm>
            <a:custGeom>
              <a:avLst/>
              <a:gdLst>
                <a:gd name="connsiteX0" fmla="*/ 30035 w 66366"/>
                <a:gd name="connsiteY0" fmla="*/ 4649 h 86056"/>
                <a:gd name="connsiteX1" fmla="*/ 30523 w 66366"/>
                <a:gd name="connsiteY1" fmla="*/ 2083 h 86056"/>
                <a:gd name="connsiteX2" fmla="*/ 26741 w 66366"/>
                <a:gd name="connsiteY2" fmla="*/ 128 h 86056"/>
                <a:gd name="connsiteX3" fmla="*/ 11735 w 66366"/>
                <a:gd name="connsiteY3" fmla="*/ 1228 h 86056"/>
                <a:gd name="connsiteX4" fmla="*/ 8807 w 66366"/>
                <a:gd name="connsiteY4" fmla="*/ 1961 h 86056"/>
                <a:gd name="connsiteX5" fmla="*/ 7953 w 66366"/>
                <a:gd name="connsiteY5" fmla="*/ 4771 h 86056"/>
                <a:gd name="connsiteX6" fmla="*/ 11613 w 66366"/>
                <a:gd name="connsiteY6" fmla="*/ 6848 h 86056"/>
                <a:gd name="connsiteX7" fmla="*/ 15761 w 66366"/>
                <a:gd name="connsiteY7" fmla="*/ 7092 h 86056"/>
                <a:gd name="connsiteX8" fmla="*/ 18201 w 66366"/>
                <a:gd name="connsiteY8" fmla="*/ 8681 h 86056"/>
                <a:gd name="connsiteX9" fmla="*/ 17591 w 66366"/>
                <a:gd name="connsiteY9" fmla="*/ 11491 h 86056"/>
                <a:gd name="connsiteX10" fmla="*/ 755 w 66366"/>
                <a:gd name="connsiteY10" fmla="*/ 78933 h 86056"/>
                <a:gd name="connsiteX11" fmla="*/ 267 w 66366"/>
                <a:gd name="connsiteY11" fmla="*/ 81744 h 86056"/>
                <a:gd name="connsiteX12" fmla="*/ 4903 w 66366"/>
                <a:gd name="connsiteY12" fmla="*/ 86142 h 86056"/>
                <a:gd name="connsiteX13" fmla="*/ 11247 w 66366"/>
                <a:gd name="connsiteY13" fmla="*/ 79911 h 86056"/>
                <a:gd name="connsiteX14" fmla="*/ 16737 w 66366"/>
                <a:gd name="connsiteY14" fmla="*/ 57430 h 86056"/>
                <a:gd name="connsiteX15" fmla="*/ 35159 w 66366"/>
                <a:gd name="connsiteY15" fmla="*/ 67082 h 86056"/>
                <a:gd name="connsiteX16" fmla="*/ 34793 w 66366"/>
                <a:gd name="connsiteY16" fmla="*/ 69892 h 86056"/>
                <a:gd name="connsiteX17" fmla="*/ 34427 w 66366"/>
                <a:gd name="connsiteY17" fmla="*/ 73069 h 86056"/>
                <a:gd name="connsiteX18" fmla="*/ 49310 w 66366"/>
                <a:gd name="connsiteY18" fmla="*/ 86142 h 86056"/>
                <a:gd name="connsiteX19" fmla="*/ 66634 w 66366"/>
                <a:gd name="connsiteY19" fmla="*/ 67204 h 86056"/>
                <a:gd name="connsiteX20" fmla="*/ 64072 w 66366"/>
                <a:gd name="connsiteY20" fmla="*/ 65494 h 86056"/>
                <a:gd name="connsiteX21" fmla="*/ 61144 w 66366"/>
                <a:gd name="connsiteY21" fmla="*/ 68304 h 86056"/>
                <a:gd name="connsiteX22" fmla="*/ 49798 w 66366"/>
                <a:gd name="connsiteY22" fmla="*/ 81988 h 86056"/>
                <a:gd name="connsiteX23" fmla="*/ 44674 w 66366"/>
                <a:gd name="connsiteY23" fmla="*/ 74779 h 86056"/>
                <a:gd name="connsiteX24" fmla="*/ 45162 w 66366"/>
                <a:gd name="connsiteY24" fmla="*/ 70870 h 86056"/>
                <a:gd name="connsiteX25" fmla="*/ 45772 w 66366"/>
                <a:gd name="connsiteY25" fmla="*/ 66716 h 86056"/>
                <a:gd name="connsiteX26" fmla="*/ 24301 w 66366"/>
                <a:gd name="connsiteY26" fmla="*/ 53520 h 86056"/>
                <a:gd name="connsiteX27" fmla="*/ 34793 w 66366"/>
                <a:gd name="connsiteY27" fmla="*/ 45701 h 86056"/>
                <a:gd name="connsiteX28" fmla="*/ 55410 w 66366"/>
                <a:gd name="connsiteY28" fmla="*/ 34949 h 86056"/>
                <a:gd name="connsiteX29" fmla="*/ 59680 w 66366"/>
                <a:gd name="connsiteY29" fmla="*/ 36415 h 86056"/>
                <a:gd name="connsiteX30" fmla="*/ 58704 w 66366"/>
                <a:gd name="connsiteY30" fmla="*/ 36782 h 86056"/>
                <a:gd name="connsiteX31" fmla="*/ 53092 w 66366"/>
                <a:gd name="connsiteY31" fmla="*/ 44113 h 86056"/>
                <a:gd name="connsiteX32" fmla="*/ 58582 w 66366"/>
                <a:gd name="connsiteY32" fmla="*/ 49122 h 86056"/>
                <a:gd name="connsiteX33" fmla="*/ 66146 w 66366"/>
                <a:gd name="connsiteY33" fmla="*/ 40447 h 86056"/>
                <a:gd name="connsiteX34" fmla="*/ 55654 w 66366"/>
                <a:gd name="connsiteY34" fmla="*/ 30795 h 86056"/>
                <a:gd name="connsiteX35" fmla="*/ 31377 w 66366"/>
                <a:gd name="connsiteY35" fmla="*/ 43624 h 86056"/>
                <a:gd name="connsiteX36" fmla="*/ 18201 w 66366"/>
                <a:gd name="connsiteY36" fmla="*/ 52054 h 86056"/>
                <a:gd name="connsiteX37" fmla="*/ 30035 w 66366"/>
                <a:gd name="connsiteY37" fmla="*/ 4649 h 8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366" h="86056">
                  <a:moveTo>
                    <a:pt x="30035" y="4649"/>
                  </a:moveTo>
                  <a:cubicBezTo>
                    <a:pt x="30523" y="2938"/>
                    <a:pt x="30523" y="2694"/>
                    <a:pt x="30523" y="2083"/>
                  </a:cubicBezTo>
                  <a:cubicBezTo>
                    <a:pt x="30523" y="6"/>
                    <a:pt x="28693" y="6"/>
                    <a:pt x="26741" y="128"/>
                  </a:cubicBezTo>
                  <a:lnTo>
                    <a:pt x="11735" y="1228"/>
                  </a:lnTo>
                  <a:cubicBezTo>
                    <a:pt x="9661" y="1350"/>
                    <a:pt x="9417" y="1472"/>
                    <a:pt x="8807" y="1961"/>
                  </a:cubicBezTo>
                  <a:cubicBezTo>
                    <a:pt x="8319" y="2572"/>
                    <a:pt x="7953" y="4038"/>
                    <a:pt x="7953" y="4771"/>
                  </a:cubicBezTo>
                  <a:cubicBezTo>
                    <a:pt x="7953" y="6848"/>
                    <a:pt x="9905" y="6848"/>
                    <a:pt x="11613" y="6848"/>
                  </a:cubicBezTo>
                  <a:cubicBezTo>
                    <a:pt x="11735" y="6848"/>
                    <a:pt x="13931" y="6848"/>
                    <a:pt x="15761" y="7092"/>
                  </a:cubicBezTo>
                  <a:cubicBezTo>
                    <a:pt x="18079" y="7337"/>
                    <a:pt x="18201" y="7703"/>
                    <a:pt x="18201" y="8681"/>
                  </a:cubicBezTo>
                  <a:cubicBezTo>
                    <a:pt x="18201" y="9047"/>
                    <a:pt x="18201" y="9292"/>
                    <a:pt x="17591" y="11491"/>
                  </a:cubicBezTo>
                  <a:lnTo>
                    <a:pt x="755" y="78933"/>
                  </a:lnTo>
                  <a:cubicBezTo>
                    <a:pt x="267" y="80766"/>
                    <a:pt x="267" y="81010"/>
                    <a:pt x="267" y="81744"/>
                  </a:cubicBezTo>
                  <a:cubicBezTo>
                    <a:pt x="267" y="84554"/>
                    <a:pt x="2463" y="86142"/>
                    <a:pt x="4903" y="86142"/>
                  </a:cubicBezTo>
                  <a:cubicBezTo>
                    <a:pt x="9661" y="86142"/>
                    <a:pt x="10759" y="81621"/>
                    <a:pt x="11247" y="79911"/>
                  </a:cubicBezTo>
                  <a:lnTo>
                    <a:pt x="16737" y="57430"/>
                  </a:lnTo>
                  <a:cubicBezTo>
                    <a:pt x="19909" y="57552"/>
                    <a:pt x="35159" y="58407"/>
                    <a:pt x="35159" y="67082"/>
                  </a:cubicBezTo>
                  <a:cubicBezTo>
                    <a:pt x="35159" y="67937"/>
                    <a:pt x="35159" y="68426"/>
                    <a:pt x="34793" y="69892"/>
                  </a:cubicBezTo>
                  <a:cubicBezTo>
                    <a:pt x="34427" y="71603"/>
                    <a:pt x="34427" y="72336"/>
                    <a:pt x="34427" y="73069"/>
                  </a:cubicBezTo>
                  <a:cubicBezTo>
                    <a:pt x="34427" y="81744"/>
                    <a:pt x="42234" y="86142"/>
                    <a:pt x="49310" y="86142"/>
                  </a:cubicBezTo>
                  <a:cubicBezTo>
                    <a:pt x="61754" y="86142"/>
                    <a:pt x="66634" y="68670"/>
                    <a:pt x="66634" y="67204"/>
                  </a:cubicBezTo>
                  <a:cubicBezTo>
                    <a:pt x="66634" y="65494"/>
                    <a:pt x="64560" y="65494"/>
                    <a:pt x="64072" y="65494"/>
                  </a:cubicBezTo>
                  <a:cubicBezTo>
                    <a:pt x="61998" y="65494"/>
                    <a:pt x="61754" y="66105"/>
                    <a:pt x="61144" y="68304"/>
                  </a:cubicBezTo>
                  <a:cubicBezTo>
                    <a:pt x="59924" y="72580"/>
                    <a:pt x="56386" y="81988"/>
                    <a:pt x="49798" y="81988"/>
                  </a:cubicBezTo>
                  <a:cubicBezTo>
                    <a:pt x="45284" y="81988"/>
                    <a:pt x="44674" y="77467"/>
                    <a:pt x="44674" y="74779"/>
                  </a:cubicBezTo>
                  <a:cubicBezTo>
                    <a:pt x="44674" y="74657"/>
                    <a:pt x="44674" y="72947"/>
                    <a:pt x="45162" y="70870"/>
                  </a:cubicBezTo>
                  <a:cubicBezTo>
                    <a:pt x="45650" y="68915"/>
                    <a:pt x="45772" y="67693"/>
                    <a:pt x="45772" y="66716"/>
                  </a:cubicBezTo>
                  <a:cubicBezTo>
                    <a:pt x="45772" y="55964"/>
                    <a:pt x="32353" y="54131"/>
                    <a:pt x="24301" y="53520"/>
                  </a:cubicBezTo>
                  <a:cubicBezTo>
                    <a:pt x="27717" y="51565"/>
                    <a:pt x="32841" y="47411"/>
                    <a:pt x="34793" y="45701"/>
                  </a:cubicBezTo>
                  <a:cubicBezTo>
                    <a:pt x="41746" y="40203"/>
                    <a:pt x="48456" y="34949"/>
                    <a:pt x="55410" y="34949"/>
                  </a:cubicBezTo>
                  <a:cubicBezTo>
                    <a:pt x="58216" y="34949"/>
                    <a:pt x="58948" y="35682"/>
                    <a:pt x="59680" y="36415"/>
                  </a:cubicBezTo>
                  <a:cubicBezTo>
                    <a:pt x="59558" y="36415"/>
                    <a:pt x="58948" y="36782"/>
                    <a:pt x="58704" y="36782"/>
                  </a:cubicBezTo>
                  <a:cubicBezTo>
                    <a:pt x="53092" y="38737"/>
                    <a:pt x="53092" y="43746"/>
                    <a:pt x="53092" y="44113"/>
                  </a:cubicBezTo>
                  <a:cubicBezTo>
                    <a:pt x="53092" y="46190"/>
                    <a:pt x="54556" y="49122"/>
                    <a:pt x="58582" y="49122"/>
                  </a:cubicBezTo>
                  <a:cubicBezTo>
                    <a:pt x="61022" y="49122"/>
                    <a:pt x="66146" y="47167"/>
                    <a:pt x="66146" y="40447"/>
                  </a:cubicBezTo>
                  <a:cubicBezTo>
                    <a:pt x="66146" y="34460"/>
                    <a:pt x="61510" y="30795"/>
                    <a:pt x="55654" y="30795"/>
                  </a:cubicBezTo>
                  <a:cubicBezTo>
                    <a:pt x="47358" y="30795"/>
                    <a:pt x="40283" y="36415"/>
                    <a:pt x="31377" y="43624"/>
                  </a:cubicBezTo>
                  <a:cubicBezTo>
                    <a:pt x="27107" y="47045"/>
                    <a:pt x="23081" y="50099"/>
                    <a:pt x="18201" y="52054"/>
                  </a:cubicBezTo>
                  <a:lnTo>
                    <a:pt x="30035" y="46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CBBE120E-6B53-0FE5-F9A5-77AB4632580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520098" y="6896678"/>
              <a:ext cx="67635" cy="171049"/>
            </a:xfrm>
            <a:custGeom>
              <a:avLst/>
              <a:gdLst>
                <a:gd name="connsiteX0" fmla="*/ 40752 w 67635"/>
                <a:gd name="connsiteY0" fmla="*/ 109384 h 171049"/>
                <a:gd name="connsiteX1" fmla="*/ 46388 w 67635"/>
                <a:gd name="connsiteY1" fmla="*/ 94502 h 171049"/>
                <a:gd name="connsiteX2" fmla="*/ 64492 w 67635"/>
                <a:gd name="connsiteY2" fmla="*/ 88002 h 171049"/>
                <a:gd name="connsiteX3" fmla="*/ 67908 w 67635"/>
                <a:gd name="connsiteY3" fmla="*/ 85608 h 171049"/>
                <a:gd name="connsiteX4" fmla="*/ 65005 w 67635"/>
                <a:gd name="connsiteY4" fmla="*/ 83213 h 171049"/>
                <a:gd name="connsiteX5" fmla="*/ 40752 w 67635"/>
                <a:gd name="connsiteY5" fmla="*/ 65253 h 171049"/>
                <a:gd name="connsiteX6" fmla="*/ 40752 w 67635"/>
                <a:gd name="connsiteY6" fmla="*/ 25056 h 171049"/>
                <a:gd name="connsiteX7" fmla="*/ 31699 w 67635"/>
                <a:gd name="connsiteY7" fmla="*/ 6925 h 171049"/>
                <a:gd name="connsiteX8" fmla="*/ 4543 w 67635"/>
                <a:gd name="connsiteY8" fmla="*/ 83 h 171049"/>
                <a:gd name="connsiteX9" fmla="*/ 273 w 67635"/>
                <a:gd name="connsiteY9" fmla="*/ 2478 h 171049"/>
                <a:gd name="connsiteX10" fmla="*/ 3176 w 67635"/>
                <a:gd name="connsiteY10" fmla="*/ 4872 h 171049"/>
                <a:gd name="connsiteX11" fmla="*/ 27088 w 67635"/>
                <a:gd name="connsiteY11" fmla="*/ 19754 h 171049"/>
                <a:gd name="connsiteX12" fmla="*/ 27430 w 67635"/>
                <a:gd name="connsiteY12" fmla="*/ 25056 h 171049"/>
                <a:gd name="connsiteX13" fmla="*/ 27430 w 67635"/>
                <a:gd name="connsiteY13" fmla="*/ 60977 h 171049"/>
                <a:gd name="connsiteX14" fmla="*/ 31870 w 67635"/>
                <a:gd name="connsiteY14" fmla="*/ 76713 h 171049"/>
                <a:gd name="connsiteX15" fmla="*/ 47754 w 67635"/>
                <a:gd name="connsiteY15" fmla="*/ 85608 h 171049"/>
                <a:gd name="connsiteX16" fmla="*/ 27600 w 67635"/>
                <a:gd name="connsiteY16" fmla="*/ 103739 h 171049"/>
                <a:gd name="connsiteX17" fmla="*/ 27430 w 67635"/>
                <a:gd name="connsiteY17" fmla="*/ 110581 h 171049"/>
                <a:gd name="connsiteX18" fmla="*/ 27430 w 67635"/>
                <a:gd name="connsiteY18" fmla="*/ 146502 h 171049"/>
                <a:gd name="connsiteX19" fmla="*/ 22135 w 67635"/>
                <a:gd name="connsiteY19" fmla="*/ 159843 h 171049"/>
                <a:gd name="connsiteX20" fmla="*/ 3860 w 67635"/>
                <a:gd name="connsiteY20" fmla="*/ 166343 h 171049"/>
                <a:gd name="connsiteX21" fmla="*/ 273 w 67635"/>
                <a:gd name="connsiteY21" fmla="*/ 168738 h 171049"/>
                <a:gd name="connsiteX22" fmla="*/ 4543 w 67635"/>
                <a:gd name="connsiteY22" fmla="*/ 171133 h 171049"/>
                <a:gd name="connsiteX23" fmla="*/ 40752 w 67635"/>
                <a:gd name="connsiteY23" fmla="*/ 149580 h 171049"/>
                <a:gd name="connsiteX24" fmla="*/ 40752 w 67635"/>
                <a:gd name="connsiteY24" fmla="*/ 109384 h 1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635" h="171049">
                  <a:moveTo>
                    <a:pt x="40752" y="109384"/>
                  </a:moveTo>
                  <a:cubicBezTo>
                    <a:pt x="40752" y="104936"/>
                    <a:pt x="40752" y="99463"/>
                    <a:pt x="46388" y="94502"/>
                  </a:cubicBezTo>
                  <a:cubicBezTo>
                    <a:pt x="50487" y="91252"/>
                    <a:pt x="55953" y="88516"/>
                    <a:pt x="64492" y="88002"/>
                  </a:cubicBezTo>
                  <a:cubicBezTo>
                    <a:pt x="66542" y="87831"/>
                    <a:pt x="67908" y="87831"/>
                    <a:pt x="67908" y="85608"/>
                  </a:cubicBezTo>
                  <a:cubicBezTo>
                    <a:pt x="67908" y="83384"/>
                    <a:pt x="66371" y="83384"/>
                    <a:pt x="65005" y="83213"/>
                  </a:cubicBezTo>
                  <a:cubicBezTo>
                    <a:pt x="44680" y="81845"/>
                    <a:pt x="40922" y="70042"/>
                    <a:pt x="40752" y="65253"/>
                  </a:cubicBezTo>
                  <a:lnTo>
                    <a:pt x="40752" y="25056"/>
                  </a:lnTo>
                  <a:cubicBezTo>
                    <a:pt x="40752" y="20438"/>
                    <a:pt x="40752" y="12741"/>
                    <a:pt x="31699" y="6925"/>
                  </a:cubicBezTo>
                  <a:cubicBezTo>
                    <a:pt x="22135" y="767"/>
                    <a:pt x="8813" y="83"/>
                    <a:pt x="4543" y="83"/>
                  </a:cubicBezTo>
                  <a:cubicBezTo>
                    <a:pt x="2152" y="83"/>
                    <a:pt x="273" y="83"/>
                    <a:pt x="273" y="2478"/>
                  </a:cubicBezTo>
                  <a:cubicBezTo>
                    <a:pt x="273" y="4701"/>
                    <a:pt x="1810" y="4872"/>
                    <a:pt x="3176" y="4872"/>
                  </a:cubicBezTo>
                  <a:cubicBezTo>
                    <a:pt x="19231" y="5727"/>
                    <a:pt x="25722" y="13425"/>
                    <a:pt x="27088" y="19754"/>
                  </a:cubicBezTo>
                  <a:cubicBezTo>
                    <a:pt x="27430" y="21464"/>
                    <a:pt x="27430" y="22661"/>
                    <a:pt x="27430" y="25056"/>
                  </a:cubicBezTo>
                  <a:lnTo>
                    <a:pt x="27430" y="60977"/>
                  </a:lnTo>
                  <a:cubicBezTo>
                    <a:pt x="27430" y="65937"/>
                    <a:pt x="27430" y="72095"/>
                    <a:pt x="31870" y="76713"/>
                  </a:cubicBezTo>
                  <a:cubicBezTo>
                    <a:pt x="34261" y="78937"/>
                    <a:pt x="38190" y="83042"/>
                    <a:pt x="47754" y="85608"/>
                  </a:cubicBezTo>
                  <a:cubicBezTo>
                    <a:pt x="40922" y="87489"/>
                    <a:pt x="29479" y="92108"/>
                    <a:pt x="27600" y="103739"/>
                  </a:cubicBezTo>
                  <a:cubicBezTo>
                    <a:pt x="27430" y="104765"/>
                    <a:pt x="27430" y="105107"/>
                    <a:pt x="27430" y="110581"/>
                  </a:cubicBezTo>
                  <a:lnTo>
                    <a:pt x="27430" y="146502"/>
                  </a:lnTo>
                  <a:cubicBezTo>
                    <a:pt x="27430" y="149923"/>
                    <a:pt x="27430" y="155054"/>
                    <a:pt x="22135" y="159843"/>
                  </a:cubicBezTo>
                  <a:cubicBezTo>
                    <a:pt x="17011" y="164291"/>
                    <a:pt x="10521" y="165830"/>
                    <a:pt x="3860" y="166343"/>
                  </a:cubicBezTo>
                  <a:cubicBezTo>
                    <a:pt x="1469" y="166514"/>
                    <a:pt x="273" y="166514"/>
                    <a:pt x="273" y="168738"/>
                  </a:cubicBezTo>
                  <a:cubicBezTo>
                    <a:pt x="273" y="171133"/>
                    <a:pt x="2152" y="171133"/>
                    <a:pt x="4543" y="171133"/>
                  </a:cubicBezTo>
                  <a:cubicBezTo>
                    <a:pt x="22818" y="171133"/>
                    <a:pt x="40581" y="163435"/>
                    <a:pt x="40752" y="149580"/>
                  </a:cubicBezTo>
                  <a:lnTo>
                    <a:pt x="40752" y="10938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BE1C73B3-23A2-A47F-57D9-1F0AB43921D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76885" y="6642682"/>
              <a:ext cx="57338" cy="244356"/>
            </a:xfrm>
            <a:custGeom>
              <a:avLst/>
              <a:gdLst>
                <a:gd name="connsiteX0" fmla="*/ 10038 w 57338"/>
                <a:gd name="connsiteY0" fmla="*/ 8383 h 244356"/>
                <a:gd name="connsiteX1" fmla="*/ 5159 w 57338"/>
                <a:gd name="connsiteY1" fmla="*/ 75 h 244356"/>
                <a:gd name="connsiteX2" fmla="*/ 279 w 57338"/>
                <a:gd name="connsiteY2" fmla="*/ 9116 h 244356"/>
                <a:gd name="connsiteX3" fmla="*/ 279 w 57338"/>
                <a:gd name="connsiteY3" fmla="*/ 235391 h 244356"/>
                <a:gd name="connsiteX4" fmla="*/ 5159 w 57338"/>
                <a:gd name="connsiteY4" fmla="*/ 244432 h 244356"/>
                <a:gd name="connsiteX5" fmla="*/ 10038 w 57338"/>
                <a:gd name="connsiteY5" fmla="*/ 236124 h 244356"/>
                <a:gd name="connsiteX6" fmla="*/ 10038 w 57338"/>
                <a:gd name="connsiteY6" fmla="*/ 8383 h 244356"/>
                <a:gd name="connsiteX7" fmla="*/ 57617 w 57338"/>
                <a:gd name="connsiteY7" fmla="*/ 9116 h 244356"/>
                <a:gd name="connsiteX8" fmla="*/ 52738 w 57338"/>
                <a:gd name="connsiteY8" fmla="*/ 75 h 244356"/>
                <a:gd name="connsiteX9" fmla="*/ 47858 w 57338"/>
                <a:gd name="connsiteY9" fmla="*/ 8383 h 244356"/>
                <a:gd name="connsiteX10" fmla="*/ 47858 w 57338"/>
                <a:gd name="connsiteY10" fmla="*/ 236124 h 244356"/>
                <a:gd name="connsiteX11" fmla="*/ 52738 w 57338"/>
                <a:gd name="connsiteY11" fmla="*/ 244432 h 244356"/>
                <a:gd name="connsiteX12" fmla="*/ 57617 w 57338"/>
                <a:gd name="connsiteY12" fmla="*/ 235391 h 244356"/>
                <a:gd name="connsiteX13" fmla="*/ 57617 w 57338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38" h="244356">
                  <a:moveTo>
                    <a:pt x="10038" y="8383"/>
                  </a:moveTo>
                  <a:cubicBezTo>
                    <a:pt x="10038" y="4473"/>
                    <a:pt x="10038" y="75"/>
                    <a:pt x="5159" y="75"/>
                  </a:cubicBezTo>
                  <a:cubicBezTo>
                    <a:pt x="279" y="75"/>
                    <a:pt x="279" y="5451"/>
                    <a:pt x="279" y="9116"/>
                  </a:cubicBezTo>
                  <a:lnTo>
                    <a:pt x="279" y="235391"/>
                  </a:lnTo>
                  <a:cubicBezTo>
                    <a:pt x="279" y="239300"/>
                    <a:pt x="279" y="244432"/>
                    <a:pt x="5159" y="244432"/>
                  </a:cubicBezTo>
                  <a:cubicBezTo>
                    <a:pt x="10038" y="244432"/>
                    <a:pt x="10038" y="240033"/>
                    <a:pt x="10038" y="236124"/>
                  </a:cubicBezTo>
                  <a:lnTo>
                    <a:pt x="10038" y="8383"/>
                  </a:lnTo>
                  <a:close/>
                  <a:moveTo>
                    <a:pt x="57617" y="9116"/>
                  </a:moveTo>
                  <a:cubicBezTo>
                    <a:pt x="57617" y="5206"/>
                    <a:pt x="57617" y="75"/>
                    <a:pt x="52738" y="75"/>
                  </a:cubicBezTo>
                  <a:cubicBezTo>
                    <a:pt x="47858" y="75"/>
                    <a:pt x="47858" y="4473"/>
                    <a:pt x="47858" y="8383"/>
                  </a:cubicBezTo>
                  <a:lnTo>
                    <a:pt x="47858" y="236124"/>
                  </a:lnTo>
                  <a:cubicBezTo>
                    <a:pt x="47858" y="240033"/>
                    <a:pt x="47858" y="244432"/>
                    <a:pt x="52738" y="244432"/>
                  </a:cubicBezTo>
                  <a:cubicBezTo>
                    <a:pt x="57617" y="244432"/>
                    <a:pt x="57617" y="239056"/>
                    <a:pt x="57617" y="235391"/>
                  </a:cubicBezTo>
                  <a:lnTo>
                    <a:pt x="57617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DE978F0F-1F6A-7D31-B133-29E84EB66A9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76680" y="6717944"/>
              <a:ext cx="136881" cy="110693"/>
            </a:xfrm>
            <a:custGeom>
              <a:avLst/>
              <a:gdLst>
                <a:gd name="connsiteX0" fmla="*/ 106665 w 136881"/>
                <a:gd name="connsiteY0" fmla="*/ 50412 h 110693"/>
                <a:gd name="connsiteX1" fmla="*/ 65918 w 136881"/>
                <a:gd name="connsiteY1" fmla="*/ 75 h 110693"/>
                <a:gd name="connsiteX2" fmla="*/ 284 w 136881"/>
                <a:gd name="connsiteY2" fmla="*/ 69472 h 110693"/>
                <a:gd name="connsiteX3" fmla="*/ 39811 w 136881"/>
                <a:gd name="connsiteY3" fmla="*/ 110768 h 110693"/>
                <a:gd name="connsiteX4" fmla="*/ 91294 w 136881"/>
                <a:gd name="connsiteY4" fmla="*/ 90242 h 110693"/>
                <a:gd name="connsiteX5" fmla="*/ 113497 w 136881"/>
                <a:gd name="connsiteY5" fmla="*/ 110768 h 110693"/>
                <a:gd name="connsiteX6" fmla="*/ 133993 w 136881"/>
                <a:gd name="connsiteY6" fmla="*/ 93419 h 110693"/>
                <a:gd name="connsiteX7" fmla="*/ 131065 w 136881"/>
                <a:gd name="connsiteY7" fmla="*/ 90976 h 110693"/>
                <a:gd name="connsiteX8" fmla="*/ 127893 w 136881"/>
                <a:gd name="connsiteY8" fmla="*/ 93419 h 110693"/>
                <a:gd name="connsiteX9" fmla="*/ 114229 w 136881"/>
                <a:gd name="connsiteY9" fmla="*/ 105393 h 110693"/>
                <a:gd name="connsiteX10" fmla="*/ 106665 w 136881"/>
                <a:gd name="connsiteY10" fmla="*/ 80468 h 110693"/>
                <a:gd name="connsiteX11" fmla="*/ 109105 w 136881"/>
                <a:gd name="connsiteY11" fmla="*/ 71916 h 110693"/>
                <a:gd name="connsiteX12" fmla="*/ 137165 w 136881"/>
                <a:gd name="connsiteY12" fmla="*/ 14492 h 110693"/>
                <a:gd name="connsiteX13" fmla="*/ 134237 w 136881"/>
                <a:gd name="connsiteY13" fmla="*/ 12048 h 110693"/>
                <a:gd name="connsiteX14" fmla="*/ 130577 w 136881"/>
                <a:gd name="connsiteY14" fmla="*/ 17180 h 110693"/>
                <a:gd name="connsiteX15" fmla="*/ 106665 w 136881"/>
                <a:gd name="connsiteY15" fmla="*/ 65562 h 110693"/>
                <a:gd name="connsiteX16" fmla="*/ 106665 w 136881"/>
                <a:gd name="connsiteY16" fmla="*/ 50412 h 110693"/>
                <a:gd name="connsiteX17" fmla="*/ 90318 w 136881"/>
                <a:gd name="connsiteY17" fmla="*/ 83889 h 110693"/>
                <a:gd name="connsiteX18" fmla="*/ 40299 w 136881"/>
                <a:gd name="connsiteY18" fmla="*/ 105393 h 110693"/>
                <a:gd name="connsiteX19" fmla="*/ 18339 w 136881"/>
                <a:gd name="connsiteY19" fmla="*/ 78758 h 110693"/>
                <a:gd name="connsiteX20" fmla="*/ 32491 w 136881"/>
                <a:gd name="connsiteY20" fmla="*/ 27931 h 110693"/>
                <a:gd name="connsiteX21" fmla="*/ 65674 w 136881"/>
                <a:gd name="connsiteY21" fmla="*/ 5451 h 110693"/>
                <a:gd name="connsiteX22" fmla="*/ 89830 w 136881"/>
                <a:gd name="connsiteY22" fmla="*/ 56521 h 110693"/>
                <a:gd name="connsiteX23" fmla="*/ 90318 w 136881"/>
                <a:gd name="connsiteY23" fmla="*/ 83889 h 1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881" h="110693">
                  <a:moveTo>
                    <a:pt x="106665" y="50412"/>
                  </a:moveTo>
                  <a:cubicBezTo>
                    <a:pt x="106665" y="12048"/>
                    <a:pt x="83974" y="75"/>
                    <a:pt x="65918" y="75"/>
                  </a:cubicBezTo>
                  <a:cubicBezTo>
                    <a:pt x="32491" y="75"/>
                    <a:pt x="284" y="35018"/>
                    <a:pt x="284" y="69472"/>
                  </a:cubicBezTo>
                  <a:cubicBezTo>
                    <a:pt x="284" y="92197"/>
                    <a:pt x="14923" y="110768"/>
                    <a:pt x="39811" y="110768"/>
                  </a:cubicBezTo>
                  <a:cubicBezTo>
                    <a:pt x="55182" y="110768"/>
                    <a:pt x="72750" y="105148"/>
                    <a:pt x="91294" y="90242"/>
                  </a:cubicBezTo>
                  <a:cubicBezTo>
                    <a:pt x="94466" y="103193"/>
                    <a:pt x="102517" y="110768"/>
                    <a:pt x="113497" y="110768"/>
                  </a:cubicBezTo>
                  <a:cubicBezTo>
                    <a:pt x="126429" y="110768"/>
                    <a:pt x="133993" y="97329"/>
                    <a:pt x="133993" y="93419"/>
                  </a:cubicBezTo>
                  <a:cubicBezTo>
                    <a:pt x="133993" y="91709"/>
                    <a:pt x="132529" y="90976"/>
                    <a:pt x="131065" y="90976"/>
                  </a:cubicBezTo>
                  <a:cubicBezTo>
                    <a:pt x="129357" y="90976"/>
                    <a:pt x="128625" y="91709"/>
                    <a:pt x="127893" y="93419"/>
                  </a:cubicBezTo>
                  <a:cubicBezTo>
                    <a:pt x="123501" y="105393"/>
                    <a:pt x="114717" y="105393"/>
                    <a:pt x="114229" y="105393"/>
                  </a:cubicBezTo>
                  <a:cubicBezTo>
                    <a:pt x="106665" y="105393"/>
                    <a:pt x="106665" y="86333"/>
                    <a:pt x="106665" y="80468"/>
                  </a:cubicBezTo>
                  <a:cubicBezTo>
                    <a:pt x="106665" y="75337"/>
                    <a:pt x="106665" y="74848"/>
                    <a:pt x="109105" y="71916"/>
                  </a:cubicBezTo>
                  <a:cubicBezTo>
                    <a:pt x="132041" y="43082"/>
                    <a:pt x="137165" y="14736"/>
                    <a:pt x="137165" y="14492"/>
                  </a:cubicBezTo>
                  <a:cubicBezTo>
                    <a:pt x="137165" y="14003"/>
                    <a:pt x="136921" y="12048"/>
                    <a:pt x="134237" y="12048"/>
                  </a:cubicBezTo>
                  <a:cubicBezTo>
                    <a:pt x="131797" y="12048"/>
                    <a:pt x="131797" y="12781"/>
                    <a:pt x="130577" y="17180"/>
                  </a:cubicBezTo>
                  <a:cubicBezTo>
                    <a:pt x="126185" y="32574"/>
                    <a:pt x="118133" y="51145"/>
                    <a:pt x="106665" y="65562"/>
                  </a:cubicBezTo>
                  <a:lnTo>
                    <a:pt x="106665" y="50412"/>
                  </a:lnTo>
                  <a:close/>
                  <a:moveTo>
                    <a:pt x="90318" y="83889"/>
                  </a:moveTo>
                  <a:cubicBezTo>
                    <a:pt x="68846" y="102705"/>
                    <a:pt x="50059" y="105393"/>
                    <a:pt x="40299" y="105393"/>
                  </a:cubicBezTo>
                  <a:cubicBezTo>
                    <a:pt x="25659" y="105393"/>
                    <a:pt x="18339" y="94397"/>
                    <a:pt x="18339" y="78758"/>
                  </a:cubicBezTo>
                  <a:cubicBezTo>
                    <a:pt x="18339" y="66784"/>
                    <a:pt x="24683" y="40394"/>
                    <a:pt x="32491" y="27931"/>
                  </a:cubicBezTo>
                  <a:cubicBezTo>
                    <a:pt x="43959" y="10093"/>
                    <a:pt x="57134" y="5451"/>
                    <a:pt x="65674" y="5451"/>
                  </a:cubicBezTo>
                  <a:cubicBezTo>
                    <a:pt x="89830" y="5451"/>
                    <a:pt x="89830" y="37461"/>
                    <a:pt x="89830" y="56521"/>
                  </a:cubicBezTo>
                  <a:cubicBezTo>
                    <a:pt x="89830" y="65562"/>
                    <a:pt x="89830" y="79735"/>
                    <a:pt x="90318" y="838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76426829-64A8-3901-3532-35B29D7024E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55870" y="6642682"/>
              <a:ext cx="57338" cy="244356"/>
            </a:xfrm>
            <a:custGeom>
              <a:avLst/>
              <a:gdLst>
                <a:gd name="connsiteX0" fmla="*/ 10050 w 57338"/>
                <a:gd name="connsiteY0" fmla="*/ 8383 h 244356"/>
                <a:gd name="connsiteX1" fmla="*/ 5170 w 57338"/>
                <a:gd name="connsiteY1" fmla="*/ 75 h 244356"/>
                <a:gd name="connsiteX2" fmla="*/ 290 w 57338"/>
                <a:gd name="connsiteY2" fmla="*/ 9116 h 244356"/>
                <a:gd name="connsiteX3" fmla="*/ 290 w 57338"/>
                <a:gd name="connsiteY3" fmla="*/ 235391 h 244356"/>
                <a:gd name="connsiteX4" fmla="*/ 5170 w 57338"/>
                <a:gd name="connsiteY4" fmla="*/ 244432 h 244356"/>
                <a:gd name="connsiteX5" fmla="*/ 10050 w 57338"/>
                <a:gd name="connsiteY5" fmla="*/ 236124 h 244356"/>
                <a:gd name="connsiteX6" fmla="*/ 10050 w 57338"/>
                <a:gd name="connsiteY6" fmla="*/ 8383 h 244356"/>
                <a:gd name="connsiteX7" fmla="*/ 57629 w 57338"/>
                <a:gd name="connsiteY7" fmla="*/ 9116 h 244356"/>
                <a:gd name="connsiteX8" fmla="*/ 52749 w 57338"/>
                <a:gd name="connsiteY8" fmla="*/ 75 h 244356"/>
                <a:gd name="connsiteX9" fmla="*/ 47869 w 57338"/>
                <a:gd name="connsiteY9" fmla="*/ 8383 h 244356"/>
                <a:gd name="connsiteX10" fmla="*/ 47869 w 57338"/>
                <a:gd name="connsiteY10" fmla="*/ 236124 h 244356"/>
                <a:gd name="connsiteX11" fmla="*/ 52749 w 57338"/>
                <a:gd name="connsiteY11" fmla="*/ 244432 h 244356"/>
                <a:gd name="connsiteX12" fmla="*/ 57629 w 57338"/>
                <a:gd name="connsiteY12" fmla="*/ 235391 h 244356"/>
                <a:gd name="connsiteX13" fmla="*/ 57629 w 57338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38" h="244356">
                  <a:moveTo>
                    <a:pt x="10050" y="8383"/>
                  </a:moveTo>
                  <a:cubicBezTo>
                    <a:pt x="10050" y="4473"/>
                    <a:pt x="10050" y="75"/>
                    <a:pt x="5170" y="75"/>
                  </a:cubicBezTo>
                  <a:cubicBezTo>
                    <a:pt x="290" y="75"/>
                    <a:pt x="290" y="5451"/>
                    <a:pt x="290" y="9116"/>
                  </a:cubicBezTo>
                  <a:lnTo>
                    <a:pt x="290" y="235391"/>
                  </a:lnTo>
                  <a:cubicBezTo>
                    <a:pt x="290" y="239300"/>
                    <a:pt x="290" y="244432"/>
                    <a:pt x="5170" y="244432"/>
                  </a:cubicBezTo>
                  <a:cubicBezTo>
                    <a:pt x="10050" y="244432"/>
                    <a:pt x="10050" y="240033"/>
                    <a:pt x="10050" y="236124"/>
                  </a:cubicBezTo>
                  <a:lnTo>
                    <a:pt x="10050" y="8383"/>
                  </a:lnTo>
                  <a:close/>
                  <a:moveTo>
                    <a:pt x="57629" y="9116"/>
                  </a:moveTo>
                  <a:cubicBezTo>
                    <a:pt x="57629" y="5206"/>
                    <a:pt x="57629" y="75"/>
                    <a:pt x="52749" y="75"/>
                  </a:cubicBezTo>
                  <a:cubicBezTo>
                    <a:pt x="47869" y="75"/>
                    <a:pt x="47869" y="4473"/>
                    <a:pt x="47869" y="8383"/>
                  </a:cubicBezTo>
                  <a:lnTo>
                    <a:pt x="47869" y="236124"/>
                  </a:lnTo>
                  <a:cubicBezTo>
                    <a:pt x="47869" y="240033"/>
                    <a:pt x="47869" y="244432"/>
                    <a:pt x="52749" y="244432"/>
                  </a:cubicBezTo>
                  <a:cubicBezTo>
                    <a:pt x="57629" y="244432"/>
                    <a:pt x="57629" y="239056"/>
                    <a:pt x="57629" y="235391"/>
                  </a:cubicBezTo>
                  <a:lnTo>
                    <a:pt x="57629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CEBB2118-568A-99D7-64FB-C2F8D255D471}"/>
              </a:ext>
            </a:extLst>
          </p:cNvPr>
          <p:cNvCxnSpPr>
            <a:cxnSpLocks/>
          </p:cNvCxnSpPr>
          <p:nvPr/>
        </p:nvCxnSpPr>
        <p:spPr>
          <a:xfrm>
            <a:off x="2073100" y="4524197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Obraz 26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8FFB559C-DB5F-9D30-E61F-C294C0CA9A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5482655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64" name="pole tekstowe 263">
            <a:extLst>
              <a:ext uri="{FF2B5EF4-FFF2-40B4-BE49-F238E27FC236}">
                <a16:creationId xmlns:a16="http://schemas.microsoft.com/office/drawing/2014/main" id="{20F282A5-4E84-5F5C-9F00-721A96B7A7EB}"/>
              </a:ext>
            </a:extLst>
          </p:cNvPr>
          <p:cNvSpPr txBox="1"/>
          <p:nvPr/>
        </p:nvSpPr>
        <p:spPr>
          <a:xfrm>
            <a:off x="404138" y="5974179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59E95C5F-EA74-7082-6F39-64BA784CA9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7" y="379915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447A7506-0F2B-2A1B-6794-DFB767AD91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4" y="425462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16CEE7A-1975-DF16-A150-4F4C5C0DDC51}"/>
              </a:ext>
            </a:extLst>
          </p:cNvPr>
          <p:cNvCxnSpPr>
            <a:cxnSpLocks/>
          </p:cNvCxnSpPr>
          <p:nvPr/>
        </p:nvCxnSpPr>
        <p:spPr>
          <a:xfrm>
            <a:off x="6904783" y="459859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upa 17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61BC338B-BF3A-34EC-4377-CF003DD79D84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384800" y="5029200"/>
            <a:ext cx="3145234" cy="387303"/>
            <a:chOff x="9523128" y="6725723"/>
            <a:chExt cx="3145234" cy="387303"/>
          </a:xfrm>
        </p:grpSpPr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B0147610-6751-ADAC-6E3E-3A5CD52D62C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23128" y="6802943"/>
              <a:ext cx="190386" cy="110815"/>
            </a:xfrm>
            <a:custGeom>
              <a:avLst/>
              <a:gdLst>
                <a:gd name="connsiteX0" fmla="*/ 19183 w 190386"/>
                <a:gd name="connsiteY0" fmla="*/ 24645 h 110815"/>
                <a:gd name="connsiteX1" fmla="*/ 19183 w 190386"/>
                <a:gd name="connsiteY1" fmla="*/ 91836 h 110815"/>
                <a:gd name="connsiteX2" fmla="*/ 169 w 190386"/>
                <a:gd name="connsiteY2" fmla="*/ 103118 h 110815"/>
                <a:gd name="connsiteX3" fmla="*/ 169 w 190386"/>
                <a:gd name="connsiteY3" fmla="*/ 110891 h 110815"/>
                <a:gd name="connsiteX4" fmla="*/ 27715 w 190386"/>
                <a:gd name="connsiteY4" fmla="*/ 110138 h 110815"/>
                <a:gd name="connsiteX5" fmla="*/ 55017 w 190386"/>
                <a:gd name="connsiteY5" fmla="*/ 110891 h 110815"/>
                <a:gd name="connsiteX6" fmla="*/ 55017 w 190386"/>
                <a:gd name="connsiteY6" fmla="*/ 103118 h 110815"/>
                <a:gd name="connsiteX7" fmla="*/ 36003 w 190386"/>
                <a:gd name="connsiteY7" fmla="*/ 91836 h 110815"/>
                <a:gd name="connsiteX8" fmla="*/ 36003 w 190386"/>
                <a:gd name="connsiteY8" fmla="*/ 45705 h 110815"/>
                <a:gd name="connsiteX9" fmla="*/ 68913 w 190386"/>
                <a:gd name="connsiteY9" fmla="*/ 5590 h 110815"/>
                <a:gd name="connsiteX10" fmla="*/ 86952 w 190386"/>
                <a:gd name="connsiteY10" fmla="*/ 33420 h 110815"/>
                <a:gd name="connsiteX11" fmla="*/ 86952 w 190386"/>
                <a:gd name="connsiteY11" fmla="*/ 91836 h 110815"/>
                <a:gd name="connsiteX12" fmla="*/ 67937 w 190386"/>
                <a:gd name="connsiteY12" fmla="*/ 103118 h 110815"/>
                <a:gd name="connsiteX13" fmla="*/ 67937 w 190386"/>
                <a:gd name="connsiteY13" fmla="*/ 110891 h 110815"/>
                <a:gd name="connsiteX14" fmla="*/ 95484 w 190386"/>
                <a:gd name="connsiteY14" fmla="*/ 110138 h 110815"/>
                <a:gd name="connsiteX15" fmla="*/ 122786 w 190386"/>
                <a:gd name="connsiteY15" fmla="*/ 110891 h 110815"/>
                <a:gd name="connsiteX16" fmla="*/ 122786 w 190386"/>
                <a:gd name="connsiteY16" fmla="*/ 103118 h 110815"/>
                <a:gd name="connsiteX17" fmla="*/ 103772 w 190386"/>
                <a:gd name="connsiteY17" fmla="*/ 91836 h 110815"/>
                <a:gd name="connsiteX18" fmla="*/ 103772 w 190386"/>
                <a:gd name="connsiteY18" fmla="*/ 45705 h 110815"/>
                <a:gd name="connsiteX19" fmla="*/ 136681 w 190386"/>
                <a:gd name="connsiteY19" fmla="*/ 5590 h 110815"/>
                <a:gd name="connsiteX20" fmla="*/ 154720 w 190386"/>
                <a:gd name="connsiteY20" fmla="*/ 33420 h 110815"/>
                <a:gd name="connsiteX21" fmla="*/ 154720 w 190386"/>
                <a:gd name="connsiteY21" fmla="*/ 91836 h 110815"/>
                <a:gd name="connsiteX22" fmla="*/ 135706 w 190386"/>
                <a:gd name="connsiteY22" fmla="*/ 103118 h 110815"/>
                <a:gd name="connsiteX23" fmla="*/ 135706 w 190386"/>
                <a:gd name="connsiteY23" fmla="*/ 110891 h 110815"/>
                <a:gd name="connsiteX24" fmla="*/ 163252 w 190386"/>
                <a:gd name="connsiteY24" fmla="*/ 110138 h 110815"/>
                <a:gd name="connsiteX25" fmla="*/ 190555 w 190386"/>
                <a:gd name="connsiteY25" fmla="*/ 110891 h 110815"/>
                <a:gd name="connsiteX26" fmla="*/ 190555 w 190386"/>
                <a:gd name="connsiteY26" fmla="*/ 103118 h 110815"/>
                <a:gd name="connsiteX27" fmla="*/ 171541 w 190386"/>
                <a:gd name="connsiteY27" fmla="*/ 95597 h 110815"/>
                <a:gd name="connsiteX28" fmla="*/ 171541 w 190386"/>
                <a:gd name="connsiteY28" fmla="*/ 47710 h 110815"/>
                <a:gd name="connsiteX29" fmla="*/ 163984 w 190386"/>
                <a:gd name="connsiteY29" fmla="*/ 9351 h 110815"/>
                <a:gd name="connsiteX30" fmla="*/ 138388 w 190386"/>
                <a:gd name="connsiteY30" fmla="*/ 75 h 110815"/>
                <a:gd name="connsiteX31" fmla="*/ 103041 w 190386"/>
                <a:gd name="connsiteY31" fmla="*/ 24645 h 110815"/>
                <a:gd name="connsiteX32" fmla="*/ 70619 w 190386"/>
                <a:gd name="connsiteY32" fmla="*/ 75 h 110815"/>
                <a:gd name="connsiteX33" fmla="*/ 34541 w 190386"/>
                <a:gd name="connsiteY33" fmla="*/ 26400 h 110815"/>
                <a:gd name="connsiteX34" fmla="*/ 34541 w 190386"/>
                <a:gd name="connsiteY34" fmla="*/ 75 h 110815"/>
                <a:gd name="connsiteX35" fmla="*/ 169 w 190386"/>
                <a:gd name="connsiteY35" fmla="*/ 2833 h 110815"/>
                <a:gd name="connsiteX36" fmla="*/ 169 w 190386"/>
                <a:gd name="connsiteY36" fmla="*/ 10605 h 110815"/>
                <a:gd name="connsiteX37" fmla="*/ 19183 w 190386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386" h="110815">
                  <a:moveTo>
                    <a:pt x="19183" y="24645"/>
                  </a:moveTo>
                  <a:lnTo>
                    <a:pt x="19183" y="91836"/>
                  </a:lnTo>
                  <a:cubicBezTo>
                    <a:pt x="19183" y="103118"/>
                    <a:pt x="16501" y="103118"/>
                    <a:pt x="169" y="103118"/>
                  </a:cubicBezTo>
                  <a:lnTo>
                    <a:pt x="169" y="110891"/>
                  </a:lnTo>
                  <a:cubicBezTo>
                    <a:pt x="8701" y="110640"/>
                    <a:pt x="21133" y="110138"/>
                    <a:pt x="27715" y="110138"/>
                  </a:cubicBezTo>
                  <a:cubicBezTo>
                    <a:pt x="34053" y="110138"/>
                    <a:pt x="46729" y="110640"/>
                    <a:pt x="55017" y="110891"/>
                  </a:cubicBezTo>
                  <a:lnTo>
                    <a:pt x="55017" y="103118"/>
                  </a:lnTo>
                  <a:cubicBezTo>
                    <a:pt x="38685" y="103118"/>
                    <a:pt x="36003" y="103118"/>
                    <a:pt x="36003" y="91836"/>
                  </a:cubicBezTo>
                  <a:lnTo>
                    <a:pt x="36003" y="45705"/>
                  </a:lnTo>
                  <a:cubicBezTo>
                    <a:pt x="36003" y="19630"/>
                    <a:pt x="53311" y="5590"/>
                    <a:pt x="68913" y="5590"/>
                  </a:cubicBezTo>
                  <a:cubicBezTo>
                    <a:pt x="84270" y="5590"/>
                    <a:pt x="86952" y="19129"/>
                    <a:pt x="86952" y="33420"/>
                  </a:cubicBezTo>
                  <a:lnTo>
                    <a:pt x="86952" y="91836"/>
                  </a:lnTo>
                  <a:cubicBezTo>
                    <a:pt x="86952" y="103118"/>
                    <a:pt x="84270" y="103118"/>
                    <a:pt x="67937" y="103118"/>
                  </a:cubicBezTo>
                  <a:lnTo>
                    <a:pt x="67937" y="110891"/>
                  </a:lnTo>
                  <a:cubicBezTo>
                    <a:pt x="76469" y="110640"/>
                    <a:pt x="88902" y="110138"/>
                    <a:pt x="95484" y="110138"/>
                  </a:cubicBezTo>
                  <a:cubicBezTo>
                    <a:pt x="101822" y="110138"/>
                    <a:pt x="114498" y="110640"/>
                    <a:pt x="122786" y="110891"/>
                  </a:cubicBezTo>
                  <a:lnTo>
                    <a:pt x="122786" y="103118"/>
                  </a:lnTo>
                  <a:cubicBezTo>
                    <a:pt x="106453" y="103118"/>
                    <a:pt x="103772" y="103118"/>
                    <a:pt x="103772" y="91836"/>
                  </a:cubicBezTo>
                  <a:lnTo>
                    <a:pt x="103772" y="45705"/>
                  </a:lnTo>
                  <a:cubicBezTo>
                    <a:pt x="103772" y="19630"/>
                    <a:pt x="121080" y="5590"/>
                    <a:pt x="136681" y="5590"/>
                  </a:cubicBezTo>
                  <a:cubicBezTo>
                    <a:pt x="152039" y="5590"/>
                    <a:pt x="154720" y="19129"/>
                    <a:pt x="154720" y="33420"/>
                  </a:cubicBezTo>
                  <a:lnTo>
                    <a:pt x="154720" y="91836"/>
                  </a:lnTo>
                  <a:cubicBezTo>
                    <a:pt x="154720" y="103118"/>
                    <a:pt x="152039" y="103118"/>
                    <a:pt x="135706" y="103118"/>
                  </a:cubicBezTo>
                  <a:lnTo>
                    <a:pt x="135706" y="110891"/>
                  </a:lnTo>
                  <a:cubicBezTo>
                    <a:pt x="144238" y="110640"/>
                    <a:pt x="156671" y="110138"/>
                    <a:pt x="163252" y="110138"/>
                  </a:cubicBezTo>
                  <a:cubicBezTo>
                    <a:pt x="169590" y="110138"/>
                    <a:pt x="182267" y="110640"/>
                    <a:pt x="190555" y="110891"/>
                  </a:cubicBezTo>
                  <a:lnTo>
                    <a:pt x="190555" y="103118"/>
                  </a:lnTo>
                  <a:cubicBezTo>
                    <a:pt x="177879" y="103118"/>
                    <a:pt x="171784" y="103118"/>
                    <a:pt x="171541" y="95597"/>
                  </a:cubicBezTo>
                  <a:lnTo>
                    <a:pt x="171541" y="47710"/>
                  </a:lnTo>
                  <a:cubicBezTo>
                    <a:pt x="171541" y="26149"/>
                    <a:pt x="171541" y="18377"/>
                    <a:pt x="163984" y="9351"/>
                  </a:cubicBezTo>
                  <a:cubicBezTo>
                    <a:pt x="160571" y="5089"/>
                    <a:pt x="152526" y="75"/>
                    <a:pt x="138388" y="75"/>
                  </a:cubicBezTo>
                  <a:cubicBezTo>
                    <a:pt x="117911" y="75"/>
                    <a:pt x="107185" y="15118"/>
                    <a:pt x="103041" y="24645"/>
                  </a:cubicBezTo>
                  <a:cubicBezTo>
                    <a:pt x="99628" y="2833"/>
                    <a:pt x="81589" y="75"/>
                    <a:pt x="70619" y="75"/>
                  </a:cubicBezTo>
                  <a:cubicBezTo>
                    <a:pt x="52824" y="75"/>
                    <a:pt x="41366" y="10855"/>
                    <a:pt x="34541" y="26400"/>
                  </a:cubicBezTo>
                  <a:lnTo>
                    <a:pt x="34541" y="75"/>
                  </a:lnTo>
                  <a:lnTo>
                    <a:pt x="169" y="2833"/>
                  </a:lnTo>
                  <a:lnTo>
                    <a:pt x="169" y="10605"/>
                  </a:lnTo>
                  <a:cubicBezTo>
                    <a:pt x="17233" y="10605"/>
                    <a:pt x="19183" y="12360"/>
                    <a:pt x="19183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75DC6EAE-5352-7186-69BE-7D2001AA1DF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728710" y="6801439"/>
              <a:ext cx="109941" cy="115077"/>
            </a:xfrm>
            <a:custGeom>
              <a:avLst/>
              <a:gdLst>
                <a:gd name="connsiteX0" fmla="*/ 71115 w 109941"/>
                <a:gd name="connsiteY0" fmla="*/ 93341 h 115077"/>
                <a:gd name="connsiteX1" fmla="*/ 90129 w 109941"/>
                <a:gd name="connsiteY1" fmla="*/ 113899 h 115077"/>
                <a:gd name="connsiteX2" fmla="*/ 110118 w 109941"/>
                <a:gd name="connsiteY2" fmla="*/ 90081 h 115077"/>
                <a:gd name="connsiteX3" fmla="*/ 110118 w 109941"/>
                <a:gd name="connsiteY3" fmla="*/ 76041 h 115077"/>
                <a:gd name="connsiteX4" fmla="*/ 104024 w 109941"/>
                <a:gd name="connsiteY4" fmla="*/ 76041 h 115077"/>
                <a:gd name="connsiteX5" fmla="*/ 104024 w 109941"/>
                <a:gd name="connsiteY5" fmla="*/ 90081 h 115077"/>
                <a:gd name="connsiteX6" fmla="*/ 95248 w 109941"/>
                <a:gd name="connsiteY6" fmla="*/ 106127 h 115077"/>
                <a:gd name="connsiteX7" fmla="*/ 86229 w 109941"/>
                <a:gd name="connsiteY7" fmla="*/ 93591 h 115077"/>
                <a:gd name="connsiteX8" fmla="*/ 86229 w 109941"/>
                <a:gd name="connsiteY8" fmla="*/ 43448 h 115077"/>
                <a:gd name="connsiteX9" fmla="*/ 77453 w 109941"/>
                <a:gd name="connsiteY9" fmla="*/ 13864 h 115077"/>
                <a:gd name="connsiteX10" fmla="*/ 44056 w 109941"/>
                <a:gd name="connsiteY10" fmla="*/ 75 h 115077"/>
                <a:gd name="connsiteX11" fmla="*/ 7246 w 109941"/>
                <a:gd name="connsiteY11" fmla="*/ 28405 h 115077"/>
                <a:gd name="connsiteX12" fmla="*/ 18460 w 109941"/>
                <a:gd name="connsiteY12" fmla="*/ 40189 h 115077"/>
                <a:gd name="connsiteX13" fmla="*/ 29673 w 109941"/>
                <a:gd name="connsiteY13" fmla="*/ 28656 h 115077"/>
                <a:gd name="connsiteX14" fmla="*/ 17241 w 109941"/>
                <a:gd name="connsiteY14" fmla="*/ 17123 h 115077"/>
                <a:gd name="connsiteX15" fmla="*/ 43568 w 109941"/>
                <a:gd name="connsiteY15" fmla="*/ 5590 h 115077"/>
                <a:gd name="connsiteX16" fmla="*/ 69408 w 109941"/>
                <a:gd name="connsiteY16" fmla="*/ 37682 h 115077"/>
                <a:gd name="connsiteX17" fmla="*/ 69408 w 109941"/>
                <a:gd name="connsiteY17" fmla="*/ 46958 h 115077"/>
                <a:gd name="connsiteX18" fmla="*/ 24554 w 109941"/>
                <a:gd name="connsiteY18" fmla="*/ 55984 h 115077"/>
                <a:gd name="connsiteX19" fmla="*/ 177 w 109941"/>
                <a:gd name="connsiteY19" fmla="*/ 88577 h 115077"/>
                <a:gd name="connsiteX20" fmla="*/ 39181 w 109941"/>
                <a:gd name="connsiteY20" fmla="*/ 115153 h 115077"/>
                <a:gd name="connsiteX21" fmla="*/ 71115 w 109941"/>
                <a:gd name="connsiteY21" fmla="*/ 93341 h 115077"/>
                <a:gd name="connsiteX22" fmla="*/ 69408 w 109941"/>
                <a:gd name="connsiteY22" fmla="*/ 52223 h 115077"/>
                <a:gd name="connsiteX23" fmla="*/ 69408 w 109941"/>
                <a:gd name="connsiteY23" fmla="*/ 77295 h 115077"/>
                <a:gd name="connsiteX24" fmla="*/ 40887 w 109941"/>
                <a:gd name="connsiteY24" fmla="*/ 109637 h 115077"/>
                <a:gd name="connsiteX25" fmla="*/ 18947 w 109941"/>
                <a:gd name="connsiteY25" fmla="*/ 88326 h 115077"/>
                <a:gd name="connsiteX26" fmla="*/ 69408 w 10994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941" h="115077">
                  <a:moveTo>
                    <a:pt x="71115" y="93341"/>
                  </a:moveTo>
                  <a:cubicBezTo>
                    <a:pt x="72090" y="103369"/>
                    <a:pt x="78672" y="113899"/>
                    <a:pt x="90129" y="113899"/>
                  </a:cubicBezTo>
                  <a:cubicBezTo>
                    <a:pt x="95248" y="113899"/>
                    <a:pt x="110118" y="110389"/>
                    <a:pt x="110118" y="90081"/>
                  </a:cubicBezTo>
                  <a:lnTo>
                    <a:pt x="110118" y="76041"/>
                  </a:lnTo>
                  <a:lnTo>
                    <a:pt x="104024" y="76041"/>
                  </a:lnTo>
                  <a:lnTo>
                    <a:pt x="104024" y="90081"/>
                  </a:lnTo>
                  <a:cubicBezTo>
                    <a:pt x="104024" y="104623"/>
                    <a:pt x="97930" y="106127"/>
                    <a:pt x="95248" y="106127"/>
                  </a:cubicBezTo>
                  <a:cubicBezTo>
                    <a:pt x="87204" y="106127"/>
                    <a:pt x="86229" y="94845"/>
                    <a:pt x="86229" y="93591"/>
                  </a:cubicBezTo>
                  <a:lnTo>
                    <a:pt x="86229" y="43448"/>
                  </a:lnTo>
                  <a:cubicBezTo>
                    <a:pt x="86229" y="32918"/>
                    <a:pt x="86229" y="23140"/>
                    <a:pt x="77453" y="13864"/>
                  </a:cubicBezTo>
                  <a:cubicBezTo>
                    <a:pt x="67946" y="4086"/>
                    <a:pt x="55757" y="75"/>
                    <a:pt x="44056" y="75"/>
                  </a:cubicBezTo>
                  <a:cubicBezTo>
                    <a:pt x="24067" y="75"/>
                    <a:pt x="7246" y="11858"/>
                    <a:pt x="7246" y="28405"/>
                  </a:cubicBezTo>
                  <a:cubicBezTo>
                    <a:pt x="7246" y="35927"/>
                    <a:pt x="12122" y="40189"/>
                    <a:pt x="18460" y="40189"/>
                  </a:cubicBezTo>
                  <a:cubicBezTo>
                    <a:pt x="25286" y="40189"/>
                    <a:pt x="29673" y="35175"/>
                    <a:pt x="29673" y="28656"/>
                  </a:cubicBezTo>
                  <a:cubicBezTo>
                    <a:pt x="29673" y="25648"/>
                    <a:pt x="28455" y="17374"/>
                    <a:pt x="17241" y="17123"/>
                  </a:cubicBezTo>
                  <a:cubicBezTo>
                    <a:pt x="23823" y="8348"/>
                    <a:pt x="35768" y="5590"/>
                    <a:pt x="43568" y="5590"/>
                  </a:cubicBezTo>
                  <a:cubicBezTo>
                    <a:pt x="55513" y="5590"/>
                    <a:pt x="69408" y="15368"/>
                    <a:pt x="69408" y="37682"/>
                  </a:cubicBezTo>
                  <a:lnTo>
                    <a:pt x="69408" y="46958"/>
                  </a:lnTo>
                  <a:cubicBezTo>
                    <a:pt x="56976" y="47710"/>
                    <a:pt x="39912" y="48463"/>
                    <a:pt x="24554" y="55984"/>
                  </a:cubicBezTo>
                  <a:cubicBezTo>
                    <a:pt x="6271" y="64508"/>
                    <a:pt x="177" y="77546"/>
                    <a:pt x="177" y="88577"/>
                  </a:cubicBezTo>
                  <a:cubicBezTo>
                    <a:pt x="177" y="108885"/>
                    <a:pt x="23823" y="115153"/>
                    <a:pt x="39181" y="115153"/>
                  </a:cubicBezTo>
                  <a:cubicBezTo>
                    <a:pt x="55270" y="115153"/>
                    <a:pt x="66483" y="105124"/>
                    <a:pt x="71115" y="93341"/>
                  </a:cubicBezTo>
                  <a:close/>
                  <a:moveTo>
                    <a:pt x="69408" y="52223"/>
                  </a:moveTo>
                  <a:lnTo>
                    <a:pt x="69408" y="77295"/>
                  </a:lnTo>
                  <a:cubicBezTo>
                    <a:pt x="69408" y="101113"/>
                    <a:pt x="51857" y="109637"/>
                    <a:pt x="40887" y="109637"/>
                  </a:cubicBezTo>
                  <a:cubicBezTo>
                    <a:pt x="28942" y="109637"/>
                    <a:pt x="18947" y="100862"/>
                    <a:pt x="18947" y="88326"/>
                  </a:cubicBezTo>
                  <a:cubicBezTo>
                    <a:pt x="18947" y="74537"/>
                    <a:pt x="29186" y="53728"/>
                    <a:pt x="69408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9370AA10-2604-2E59-5F42-E5BA2D52EA8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843284" y="6805701"/>
              <a:ext cx="122861" cy="108057"/>
            </a:xfrm>
            <a:custGeom>
              <a:avLst/>
              <a:gdLst>
                <a:gd name="connsiteX0" fmla="*/ 67219 w 122861"/>
                <a:gd name="connsiteY0" fmla="*/ 49215 h 108057"/>
                <a:gd name="connsiteX1" fmla="*/ 89646 w 122861"/>
                <a:gd name="connsiteY1" fmla="*/ 20884 h 108057"/>
                <a:gd name="connsiteX2" fmla="*/ 118655 w 122861"/>
                <a:gd name="connsiteY2" fmla="*/ 7847 h 108057"/>
                <a:gd name="connsiteX3" fmla="*/ 118655 w 122861"/>
                <a:gd name="connsiteY3" fmla="*/ 75 h 108057"/>
                <a:gd name="connsiteX4" fmla="*/ 98666 w 122861"/>
                <a:gd name="connsiteY4" fmla="*/ 827 h 108057"/>
                <a:gd name="connsiteX5" fmla="*/ 75264 w 122861"/>
                <a:gd name="connsiteY5" fmla="*/ 75 h 108057"/>
                <a:gd name="connsiteX6" fmla="*/ 75264 w 122861"/>
                <a:gd name="connsiteY6" fmla="*/ 7847 h 108057"/>
                <a:gd name="connsiteX7" fmla="*/ 82333 w 122861"/>
                <a:gd name="connsiteY7" fmla="*/ 15619 h 108057"/>
                <a:gd name="connsiteX8" fmla="*/ 78677 w 122861"/>
                <a:gd name="connsiteY8" fmla="*/ 24394 h 108057"/>
                <a:gd name="connsiteX9" fmla="*/ 63563 w 122861"/>
                <a:gd name="connsiteY9" fmla="*/ 43950 h 108057"/>
                <a:gd name="connsiteX10" fmla="*/ 44549 w 122861"/>
                <a:gd name="connsiteY10" fmla="*/ 18628 h 108057"/>
                <a:gd name="connsiteX11" fmla="*/ 42355 w 122861"/>
                <a:gd name="connsiteY11" fmla="*/ 14115 h 108057"/>
                <a:gd name="connsiteX12" fmla="*/ 50887 w 122861"/>
                <a:gd name="connsiteY12" fmla="*/ 7847 h 108057"/>
                <a:gd name="connsiteX13" fmla="*/ 50887 w 122861"/>
                <a:gd name="connsiteY13" fmla="*/ 75 h 108057"/>
                <a:gd name="connsiteX14" fmla="*/ 24559 w 122861"/>
                <a:gd name="connsiteY14" fmla="*/ 827 h 108057"/>
                <a:gd name="connsiteX15" fmla="*/ 1401 w 122861"/>
                <a:gd name="connsiteY15" fmla="*/ 75 h 108057"/>
                <a:gd name="connsiteX16" fmla="*/ 1401 w 122861"/>
                <a:gd name="connsiteY16" fmla="*/ 7847 h 108057"/>
                <a:gd name="connsiteX17" fmla="*/ 30166 w 122861"/>
                <a:gd name="connsiteY17" fmla="*/ 23140 h 108057"/>
                <a:gd name="connsiteX18" fmla="*/ 54299 w 122861"/>
                <a:gd name="connsiteY18" fmla="*/ 55483 h 108057"/>
                <a:gd name="connsiteX19" fmla="*/ 31385 w 122861"/>
                <a:gd name="connsiteY19" fmla="*/ 85318 h 108057"/>
                <a:gd name="connsiteX20" fmla="*/ 182 w 122861"/>
                <a:gd name="connsiteY20" fmla="*/ 100361 h 108057"/>
                <a:gd name="connsiteX21" fmla="*/ 182 w 122861"/>
                <a:gd name="connsiteY21" fmla="*/ 108133 h 108057"/>
                <a:gd name="connsiteX22" fmla="*/ 20415 w 122861"/>
                <a:gd name="connsiteY22" fmla="*/ 107381 h 108057"/>
                <a:gd name="connsiteX23" fmla="*/ 43573 w 122861"/>
                <a:gd name="connsiteY23" fmla="*/ 108133 h 108057"/>
                <a:gd name="connsiteX24" fmla="*/ 43573 w 122861"/>
                <a:gd name="connsiteY24" fmla="*/ 100361 h 108057"/>
                <a:gd name="connsiteX25" fmla="*/ 36504 w 122861"/>
                <a:gd name="connsiteY25" fmla="*/ 92588 h 108057"/>
                <a:gd name="connsiteX26" fmla="*/ 58444 w 122861"/>
                <a:gd name="connsiteY26" fmla="*/ 60748 h 108057"/>
                <a:gd name="connsiteX27" fmla="*/ 76970 w 122861"/>
                <a:gd name="connsiteY27" fmla="*/ 85819 h 108057"/>
                <a:gd name="connsiteX28" fmla="*/ 82089 w 122861"/>
                <a:gd name="connsiteY28" fmla="*/ 94093 h 108057"/>
                <a:gd name="connsiteX29" fmla="*/ 73314 w 122861"/>
                <a:gd name="connsiteY29" fmla="*/ 100361 h 108057"/>
                <a:gd name="connsiteX30" fmla="*/ 73314 w 122861"/>
                <a:gd name="connsiteY30" fmla="*/ 108133 h 108057"/>
                <a:gd name="connsiteX31" fmla="*/ 99641 w 122861"/>
                <a:gd name="connsiteY31" fmla="*/ 107381 h 108057"/>
                <a:gd name="connsiteX32" fmla="*/ 123043 w 122861"/>
                <a:gd name="connsiteY32" fmla="*/ 108133 h 108057"/>
                <a:gd name="connsiteX33" fmla="*/ 123043 w 122861"/>
                <a:gd name="connsiteY33" fmla="*/ 100361 h 108057"/>
                <a:gd name="connsiteX34" fmla="*/ 99885 w 122861"/>
                <a:gd name="connsiteY34" fmla="*/ 92588 h 108057"/>
                <a:gd name="connsiteX35" fmla="*/ 67219 w 122861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861" h="108057">
                  <a:moveTo>
                    <a:pt x="67219" y="49215"/>
                  </a:moveTo>
                  <a:cubicBezTo>
                    <a:pt x="74533" y="39688"/>
                    <a:pt x="83796" y="27403"/>
                    <a:pt x="89646" y="20884"/>
                  </a:cubicBezTo>
                  <a:cubicBezTo>
                    <a:pt x="97203" y="11858"/>
                    <a:pt x="107198" y="8098"/>
                    <a:pt x="118655" y="7847"/>
                  </a:cubicBezTo>
                  <a:lnTo>
                    <a:pt x="118655" y="75"/>
                  </a:lnTo>
                  <a:cubicBezTo>
                    <a:pt x="112317" y="576"/>
                    <a:pt x="105004" y="827"/>
                    <a:pt x="98666" y="827"/>
                  </a:cubicBezTo>
                  <a:cubicBezTo>
                    <a:pt x="91353" y="827"/>
                    <a:pt x="78433" y="325"/>
                    <a:pt x="75264" y="75"/>
                  </a:cubicBezTo>
                  <a:lnTo>
                    <a:pt x="75264" y="7847"/>
                  </a:lnTo>
                  <a:cubicBezTo>
                    <a:pt x="80383" y="8348"/>
                    <a:pt x="82333" y="11608"/>
                    <a:pt x="82333" y="15619"/>
                  </a:cubicBezTo>
                  <a:cubicBezTo>
                    <a:pt x="82333" y="19630"/>
                    <a:pt x="79896" y="22890"/>
                    <a:pt x="78677" y="24394"/>
                  </a:cubicBezTo>
                  <a:lnTo>
                    <a:pt x="63563" y="43950"/>
                  </a:lnTo>
                  <a:lnTo>
                    <a:pt x="44549" y="18628"/>
                  </a:lnTo>
                  <a:cubicBezTo>
                    <a:pt x="42355" y="16120"/>
                    <a:pt x="42355" y="15619"/>
                    <a:pt x="42355" y="14115"/>
                  </a:cubicBezTo>
                  <a:cubicBezTo>
                    <a:pt x="42355" y="10354"/>
                    <a:pt x="46011" y="8098"/>
                    <a:pt x="50887" y="7847"/>
                  </a:cubicBezTo>
                  <a:lnTo>
                    <a:pt x="50887" y="75"/>
                  </a:lnTo>
                  <a:cubicBezTo>
                    <a:pt x="44549" y="325"/>
                    <a:pt x="28460" y="827"/>
                    <a:pt x="24559" y="827"/>
                  </a:cubicBezTo>
                  <a:cubicBezTo>
                    <a:pt x="19440" y="827"/>
                    <a:pt x="7983" y="576"/>
                    <a:pt x="1401" y="75"/>
                  </a:cubicBezTo>
                  <a:lnTo>
                    <a:pt x="1401" y="7847"/>
                  </a:lnTo>
                  <a:cubicBezTo>
                    <a:pt x="18465" y="7847"/>
                    <a:pt x="18709" y="8098"/>
                    <a:pt x="30166" y="23140"/>
                  </a:cubicBezTo>
                  <a:lnTo>
                    <a:pt x="54299" y="55483"/>
                  </a:lnTo>
                  <a:lnTo>
                    <a:pt x="31385" y="85318"/>
                  </a:lnTo>
                  <a:cubicBezTo>
                    <a:pt x="19684" y="99859"/>
                    <a:pt x="5301" y="100361"/>
                    <a:pt x="182" y="100361"/>
                  </a:cubicBezTo>
                  <a:lnTo>
                    <a:pt x="182" y="108133"/>
                  </a:lnTo>
                  <a:cubicBezTo>
                    <a:pt x="6520" y="107631"/>
                    <a:pt x="14077" y="107381"/>
                    <a:pt x="20415" y="107381"/>
                  </a:cubicBezTo>
                  <a:cubicBezTo>
                    <a:pt x="27484" y="107381"/>
                    <a:pt x="37723" y="107882"/>
                    <a:pt x="43573" y="108133"/>
                  </a:cubicBezTo>
                  <a:lnTo>
                    <a:pt x="43573" y="100361"/>
                  </a:lnTo>
                  <a:cubicBezTo>
                    <a:pt x="38210" y="99608"/>
                    <a:pt x="36504" y="96349"/>
                    <a:pt x="36504" y="92588"/>
                  </a:cubicBezTo>
                  <a:cubicBezTo>
                    <a:pt x="36504" y="87073"/>
                    <a:pt x="43573" y="78799"/>
                    <a:pt x="58444" y="60748"/>
                  </a:cubicBezTo>
                  <a:lnTo>
                    <a:pt x="76970" y="85819"/>
                  </a:lnTo>
                  <a:cubicBezTo>
                    <a:pt x="78920" y="88577"/>
                    <a:pt x="82089" y="92588"/>
                    <a:pt x="82089" y="94093"/>
                  </a:cubicBezTo>
                  <a:cubicBezTo>
                    <a:pt x="82089" y="96349"/>
                    <a:pt x="79896" y="100110"/>
                    <a:pt x="73314" y="100361"/>
                  </a:cubicBezTo>
                  <a:lnTo>
                    <a:pt x="73314" y="108133"/>
                  </a:lnTo>
                  <a:cubicBezTo>
                    <a:pt x="80627" y="107882"/>
                    <a:pt x="94278" y="107381"/>
                    <a:pt x="99641" y="107381"/>
                  </a:cubicBezTo>
                  <a:cubicBezTo>
                    <a:pt x="106223" y="107381"/>
                    <a:pt x="115730" y="107631"/>
                    <a:pt x="123043" y="108133"/>
                  </a:cubicBezTo>
                  <a:lnTo>
                    <a:pt x="123043" y="100361"/>
                  </a:lnTo>
                  <a:cubicBezTo>
                    <a:pt x="109880" y="100361"/>
                    <a:pt x="105492" y="99859"/>
                    <a:pt x="99885" y="92588"/>
                  </a:cubicBezTo>
                  <a:lnTo>
                    <a:pt x="67219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2B4390B1-FEC6-1C68-D882-FBF02100F61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700134" y="6986792"/>
              <a:ext cx="87197" cy="114952"/>
            </a:xfrm>
            <a:custGeom>
              <a:avLst/>
              <a:gdLst>
                <a:gd name="connsiteX0" fmla="*/ 858 w 87197"/>
                <a:gd name="connsiteY0" fmla="*/ 105732 h 114952"/>
                <a:gd name="connsiteX1" fmla="*/ 176 w 87197"/>
                <a:gd name="connsiteY1" fmla="*/ 109417 h 114952"/>
                <a:gd name="connsiteX2" fmla="*/ 5978 w 87197"/>
                <a:gd name="connsiteY2" fmla="*/ 115033 h 114952"/>
                <a:gd name="connsiteX3" fmla="*/ 14680 w 87197"/>
                <a:gd name="connsiteY3" fmla="*/ 104152 h 114952"/>
                <a:gd name="connsiteX4" fmla="*/ 23554 w 87197"/>
                <a:gd name="connsiteY4" fmla="*/ 68350 h 114952"/>
                <a:gd name="connsiteX5" fmla="*/ 42324 w 87197"/>
                <a:gd name="connsiteY5" fmla="*/ 79231 h 114952"/>
                <a:gd name="connsiteX6" fmla="*/ 87373 w 87197"/>
                <a:gd name="connsiteY6" fmla="*/ 29740 h 114952"/>
                <a:gd name="connsiteX7" fmla="*/ 60241 w 87197"/>
                <a:gd name="connsiteY7" fmla="*/ 81 h 114952"/>
                <a:gd name="connsiteX8" fmla="*/ 16899 w 87197"/>
                <a:gd name="connsiteY8" fmla="*/ 39919 h 114952"/>
                <a:gd name="connsiteX9" fmla="*/ 858 w 87197"/>
                <a:gd name="connsiteY9" fmla="*/ 105732 h 114952"/>
                <a:gd name="connsiteX10" fmla="*/ 42154 w 87197"/>
                <a:gd name="connsiteY10" fmla="*/ 74317 h 114952"/>
                <a:gd name="connsiteX11" fmla="*/ 25772 w 87197"/>
                <a:gd name="connsiteY11" fmla="*/ 59049 h 114952"/>
                <a:gd name="connsiteX12" fmla="*/ 27308 w 87197"/>
                <a:gd name="connsiteY12" fmla="*/ 52731 h 114952"/>
                <a:gd name="connsiteX13" fmla="*/ 38399 w 87197"/>
                <a:gd name="connsiteY13" fmla="*/ 19386 h 114952"/>
                <a:gd name="connsiteX14" fmla="*/ 59900 w 87197"/>
                <a:gd name="connsiteY14" fmla="*/ 4995 h 114952"/>
                <a:gd name="connsiteX15" fmla="*/ 73551 w 87197"/>
                <a:gd name="connsiteY15" fmla="*/ 22720 h 114952"/>
                <a:gd name="connsiteX16" fmla="*/ 63825 w 87197"/>
                <a:gd name="connsiteY16" fmla="*/ 59049 h 114952"/>
                <a:gd name="connsiteX17" fmla="*/ 42154 w 87197"/>
                <a:gd name="connsiteY17" fmla="*/ 74317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197" h="114952">
                  <a:moveTo>
                    <a:pt x="858" y="105732"/>
                  </a:moveTo>
                  <a:cubicBezTo>
                    <a:pt x="176" y="108364"/>
                    <a:pt x="176" y="109242"/>
                    <a:pt x="176" y="109417"/>
                  </a:cubicBezTo>
                  <a:cubicBezTo>
                    <a:pt x="176" y="113278"/>
                    <a:pt x="3247" y="115033"/>
                    <a:pt x="5978" y="115033"/>
                  </a:cubicBezTo>
                  <a:cubicBezTo>
                    <a:pt x="12121" y="115033"/>
                    <a:pt x="13486" y="109768"/>
                    <a:pt x="14680" y="104152"/>
                  </a:cubicBezTo>
                  <a:cubicBezTo>
                    <a:pt x="17069" y="95026"/>
                    <a:pt x="21847" y="75019"/>
                    <a:pt x="23554" y="68350"/>
                  </a:cubicBezTo>
                  <a:cubicBezTo>
                    <a:pt x="25089" y="70983"/>
                    <a:pt x="30550" y="79231"/>
                    <a:pt x="42324" y="79231"/>
                  </a:cubicBezTo>
                  <a:cubicBezTo>
                    <a:pt x="64166" y="79231"/>
                    <a:pt x="87373" y="55363"/>
                    <a:pt x="87373" y="29740"/>
                  </a:cubicBezTo>
                  <a:cubicBezTo>
                    <a:pt x="87373" y="11137"/>
                    <a:pt x="75258" y="81"/>
                    <a:pt x="60241" y="81"/>
                  </a:cubicBezTo>
                  <a:cubicBezTo>
                    <a:pt x="43519" y="81"/>
                    <a:pt x="22871" y="15174"/>
                    <a:pt x="16899" y="39919"/>
                  </a:cubicBezTo>
                  <a:lnTo>
                    <a:pt x="858" y="105732"/>
                  </a:lnTo>
                  <a:close/>
                  <a:moveTo>
                    <a:pt x="42154" y="74317"/>
                  </a:moveTo>
                  <a:cubicBezTo>
                    <a:pt x="29526" y="74317"/>
                    <a:pt x="25772" y="61330"/>
                    <a:pt x="25772" y="59049"/>
                  </a:cubicBezTo>
                  <a:cubicBezTo>
                    <a:pt x="25772" y="58698"/>
                    <a:pt x="26796" y="54837"/>
                    <a:pt x="27308" y="52731"/>
                  </a:cubicBezTo>
                  <a:cubicBezTo>
                    <a:pt x="32427" y="31144"/>
                    <a:pt x="33451" y="27108"/>
                    <a:pt x="38399" y="19386"/>
                  </a:cubicBezTo>
                  <a:cubicBezTo>
                    <a:pt x="44542" y="10084"/>
                    <a:pt x="53074" y="4995"/>
                    <a:pt x="59900" y="4995"/>
                  </a:cubicBezTo>
                  <a:cubicBezTo>
                    <a:pt x="66896" y="4995"/>
                    <a:pt x="73551" y="10084"/>
                    <a:pt x="73551" y="22720"/>
                  </a:cubicBezTo>
                  <a:cubicBezTo>
                    <a:pt x="73551" y="30793"/>
                    <a:pt x="69115" y="50274"/>
                    <a:pt x="63825" y="59049"/>
                  </a:cubicBezTo>
                  <a:cubicBezTo>
                    <a:pt x="55975" y="71509"/>
                    <a:pt x="47443" y="74317"/>
                    <a:pt x="42154" y="743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FB1EE2DA-BD42-DBB5-724D-F9155795256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018908" y="6743273"/>
              <a:ext cx="173267" cy="170485"/>
            </a:xfrm>
            <a:custGeom>
              <a:avLst/>
              <a:gdLst>
                <a:gd name="connsiteX0" fmla="*/ 64789 w 173267"/>
                <a:gd name="connsiteY0" fmla="*/ 89078 h 170485"/>
                <a:gd name="connsiteX1" fmla="*/ 88434 w 173267"/>
                <a:gd name="connsiteY1" fmla="*/ 89078 h 170485"/>
                <a:gd name="connsiteX2" fmla="*/ 108668 w 173267"/>
                <a:gd name="connsiteY2" fmla="*/ 100361 h 170485"/>
                <a:gd name="connsiteX3" fmla="*/ 106961 w 173267"/>
                <a:gd name="connsiteY3" fmla="*/ 112646 h 170485"/>
                <a:gd name="connsiteX4" fmla="*/ 106230 w 173267"/>
                <a:gd name="connsiteY4" fmla="*/ 115403 h 170485"/>
                <a:gd name="connsiteX5" fmla="*/ 109155 w 173267"/>
                <a:gd name="connsiteY5" fmla="*/ 118412 h 170485"/>
                <a:gd name="connsiteX6" fmla="*/ 112812 w 173267"/>
                <a:gd name="connsiteY6" fmla="*/ 113147 h 170485"/>
                <a:gd name="connsiteX7" fmla="*/ 126219 w 173267"/>
                <a:gd name="connsiteY7" fmla="*/ 58742 h 170485"/>
                <a:gd name="connsiteX8" fmla="*/ 126951 w 173267"/>
                <a:gd name="connsiteY8" fmla="*/ 54730 h 170485"/>
                <a:gd name="connsiteX9" fmla="*/ 124025 w 173267"/>
                <a:gd name="connsiteY9" fmla="*/ 51973 h 170485"/>
                <a:gd name="connsiteX10" fmla="*/ 120369 w 173267"/>
                <a:gd name="connsiteY10" fmla="*/ 57238 h 170485"/>
                <a:gd name="connsiteX11" fmla="*/ 88922 w 173267"/>
                <a:gd name="connsiteY11" fmla="*/ 81306 h 170485"/>
                <a:gd name="connsiteX12" fmla="*/ 66739 w 173267"/>
                <a:gd name="connsiteY12" fmla="*/ 81306 h 170485"/>
                <a:gd name="connsiteX13" fmla="*/ 82340 w 173267"/>
                <a:gd name="connsiteY13" fmla="*/ 17625 h 170485"/>
                <a:gd name="connsiteX14" fmla="*/ 95504 w 173267"/>
                <a:gd name="connsiteY14" fmla="*/ 7847 h 170485"/>
                <a:gd name="connsiteX15" fmla="*/ 127682 w 173267"/>
                <a:gd name="connsiteY15" fmla="*/ 7847 h 170485"/>
                <a:gd name="connsiteX16" fmla="*/ 163273 w 173267"/>
                <a:gd name="connsiteY16" fmla="*/ 35425 h 170485"/>
                <a:gd name="connsiteX17" fmla="*/ 162541 w 173267"/>
                <a:gd name="connsiteY17" fmla="*/ 48964 h 170485"/>
                <a:gd name="connsiteX18" fmla="*/ 162054 w 173267"/>
                <a:gd name="connsiteY18" fmla="*/ 53477 h 170485"/>
                <a:gd name="connsiteX19" fmla="*/ 164979 w 173267"/>
                <a:gd name="connsiteY19" fmla="*/ 56485 h 170485"/>
                <a:gd name="connsiteX20" fmla="*/ 168392 w 173267"/>
                <a:gd name="connsiteY20" fmla="*/ 50218 h 170485"/>
                <a:gd name="connsiteX21" fmla="*/ 173267 w 173267"/>
                <a:gd name="connsiteY21" fmla="*/ 6844 h 170485"/>
                <a:gd name="connsiteX22" fmla="*/ 166685 w 173267"/>
                <a:gd name="connsiteY22" fmla="*/ 75 h 170485"/>
                <a:gd name="connsiteX23" fmla="*/ 47237 w 173267"/>
                <a:gd name="connsiteY23" fmla="*/ 75 h 170485"/>
                <a:gd name="connsiteX24" fmla="*/ 39924 w 173267"/>
                <a:gd name="connsiteY24" fmla="*/ 5089 h 170485"/>
                <a:gd name="connsiteX25" fmla="*/ 46749 w 173267"/>
                <a:gd name="connsiteY25" fmla="*/ 7847 h 170485"/>
                <a:gd name="connsiteX26" fmla="*/ 62595 w 173267"/>
                <a:gd name="connsiteY26" fmla="*/ 12360 h 170485"/>
                <a:gd name="connsiteX27" fmla="*/ 61376 w 173267"/>
                <a:gd name="connsiteY27" fmla="*/ 18377 h 170485"/>
                <a:gd name="connsiteX28" fmla="*/ 29198 w 173267"/>
                <a:gd name="connsiteY28" fmla="*/ 151005 h 170485"/>
                <a:gd name="connsiteX29" fmla="*/ 7015 w 173267"/>
                <a:gd name="connsiteY29" fmla="*/ 162788 h 170485"/>
                <a:gd name="connsiteX30" fmla="*/ 189 w 173267"/>
                <a:gd name="connsiteY30" fmla="*/ 167552 h 170485"/>
                <a:gd name="connsiteX31" fmla="*/ 3845 w 173267"/>
                <a:gd name="connsiteY31" fmla="*/ 170561 h 170485"/>
                <a:gd name="connsiteX32" fmla="*/ 36023 w 173267"/>
                <a:gd name="connsiteY32" fmla="*/ 169808 h 170485"/>
                <a:gd name="connsiteX33" fmla="*/ 72346 w 173267"/>
                <a:gd name="connsiteY33" fmla="*/ 170561 h 170485"/>
                <a:gd name="connsiteX34" fmla="*/ 77465 w 173267"/>
                <a:gd name="connsiteY34" fmla="*/ 165797 h 170485"/>
                <a:gd name="connsiteX35" fmla="*/ 76002 w 173267"/>
                <a:gd name="connsiteY35" fmla="*/ 163039 h 170485"/>
                <a:gd name="connsiteX36" fmla="*/ 69176 w 173267"/>
                <a:gd name="connsiteY36" fmla="*/ 162788 h 170485"/>
                <a:gd name="connsiteX37" fmla="*/ 56500 w 173267"/>
                <a:gd name="connsiteY37" fmla="*/ 162287 h 170485"/>
                <a:gd name="connsiteX38" fmla="*/ 48700 w 173267"/>
                <a:gd name="connsiteY38" fmla="*/ 157273 h 170485"/>
                <a:gd name="connsiteX39" fmla="*/ 49675 w 173267"/>
                <a:gd name="connsiteY39" fmla="*/ 151506 h 170485"/>
                <a:gd name="connsiteX40" fmla="*/ 64789 w 173267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267" h="170485">
                  <a:moveTo>
                    <a:pt x="64789" y="89078"/>
                  </a:moveTo>
                  <a:lnTo>
                    <a:pt x="88434" y="89078"/>
                  </a:lnTo>
                  <a:cubicBezTo>
                    <a:pt x="106717" y="89078"/>
                    <a:pt x="108668" y="93090"/>
                    <a:pt x="108668" y="100361"/>
                  </a:cubicBezTo>
                  <a:cubicBezTo>
                    <a:pt x="108668" y="102116"/>
                    <a:pt x="108668" y="105124"/>
                    <a:pt x="106961" y="112646"/>
                  </a:cubicBezTo>
                  <a:cubicBezTo>
                    <a:pt x="106474" y="113899"/>
                    <a:pt x="106230" y="114902"/>
                    <a:pt x="106230" y="115403"/>
                  </a:cubicBezTo>
                  <a:cubicBezTo>
                    <a:pt x="106230" y="117409"/>
                    <a:pt x="107693" y="118412"/>
                    <a:pt x="109155" y="118412"/>
                  </a:cubicBezTo>
                  <a:cubicBezTo>
                    <a:pt x="111593" y="118412"/>
                    <a:pt x="111593" y="117660"/>
                    <a:pt x="112812" y="113147"/>
                  </a:cubicBezTo>
                  <a:lnTo>
                    <a:pt x="126219" y="58742"/>
                  </a:lnTo>
                  <a:cubicBezTo>
                    <a:pt x="126951" y="55984"/>
                    <a:pt x="126951" y="55483"/>
                    <a:pt x="126951" y="54730"/>
                  </a:cubicBezTo>
                  <a:cubicBezTo>
                    <a:pt x="126951" y="54229"/>
                    <a:pt x="126463" y="51973"/>
                    <a:pt x="124025" y="51973"/>
                  </a:cubicBezTo>
                  <a:cubicBezTo>
                    <a:pt x="121587" y="51973"/>
                    <a:pt x="121344" y="53226"/>
                    <a:pt x="120369" y="57238"/>
                  </a:cubicBezTo>
                  <a:cubicBezTo>
                    <a:pt x="115249" y="76793"/>
                    <a:pt x="109643" y="81306"/>
                    <a:pt x="88922" y="81306"/>
                  </a:cubicBezTo>
                  <a:lnTo>
                    <a:pt x="66739" y="81306"/>
                  </a:lnTo>
                  <a:lnTo>
                    <a:pt x="82340" y="17625"/>
                  </a:lnTo>
                  <a:cubicBezTo>
                    <a:pt x="84534" y="8850"/>
                    <a:pt x="84778" y="7847"/>
                    <a:pt x="95504" y="7847"/>
                  </a:cubicBezTo>
                  <a:lnTo>
                    <a:pt x="127682" y="7847"/>
                  </a:lnTo>
                  <a:cubicBezTo>
                    <a:pt x="157666" y="7847"/>
                    <a:pt x="163273" y="16120"/>
                    <a:pt x="163273" y="35425"/>
                  </a:cubicBezTo>
                  <a:cubicBezTo>
                    <a:pt x="163273" y="41192"/>
                    <a:pt x="163273" y="42195"/>
                    <a:pt x="162541" y="48964"/>
                  </a:cubicBezTo>
                  <a:cubicBezTo>
                    <a:pt x="162054" y="52223"/>
                    <a:pt x="162054" y="52725"/>
                    <a:pt x="162054" y="53477"/>
                  </a:cubicBezTo>
                  <a:cubicBezTo>
                    <a:pt x="162054" y="54730"/>
                    <a:pt x="162785" y="56485"/>
                    <a:pt x="164979" y="56485"/>
                  </a:cubicBezTo>
                  <a:cubicBezTo>
                    <a:pt x="167660" y="56485"/>
                    <a:pt x="167904" y="54981"/>
                    <a:pt x="168392" y="50218"/>
                  </a:cubicBezTo>
                  <a:lnTo>
                    <a:pt x="173267" y="6844"/>
                  </a:lnTo>
                  <a:cubicBezTo>
                    <a:pt x="173999" y="75"/>
                    <a:pt x="172780" y="75"/>
                    <a:pt x="166685" y="75"/>
                  </a:cubicBezTo>
                  <a:lnTo>
                    <a:pt x="47237" y="75"/>
                  </a:lnTo>
                  <a:cubicBezTo>
                    <a:pt x="42362" y="75"/>
                    <a:pt x="39924" y="75"/>
                    <a:pt x="39924" y="5089"/>
                  </a:cubicBezTo>
                  <a:cubicBezTo>
                    <a:pt x="39924" y="7847"/>
                    <a:pt x="42118" y="7847"/>
                    <a:pt x="46749" y="7847"/>
                  </a:cubicBezTo>
                  <a:cubicBezTo>
                    <a:pt x="55769" y="7847"/>
                    <a:pt x="62595" y="7847"/>
                    <a:pt x="62595" y="12360"/>
                  </a:cubicBezTo>
                  <a:cubicBezTo>
                    <a:pt x="62595" y="13363"/>
                    <a:pt x="62595" y="13864"/>
                    <a:pt x="61376" y="18377"/>
                  </a:cubicBezTo>
                  <a:lnTo>
                    <a:pt x="29198" y="151005"/>
                  </a:lnTo>
                  <a:cubicBezTo>
                    <a:pt x="26760" y="160783"/>
                    <a:pt x="26273" y="162788"/>
                    <a:pt x="7015" y="162788"/>
                  </a:cubicBezTo>
                  <a:cubicBezTo>
                    <a:pt x="2870" y="162788"/>
                    <a:pt x="189" y="162788"/>
                    <a:pt x="189" y="167552"/>
                  </a:cubicBezTo>
                  <a:cubicBezTo>
                    <a:pt x="189" y="170561"/>
                    <a:pt x="3114" y="170561"/>
                    <a:pt x="3845" y="170561"/>
                  </a:cubicBezTo>
                  <a:cubicBezTo>
                    <a:pt x="10915" y="170561"/>
                    <a:pt x="28954" y="169808"/>
                    <a:pt x="36023" y="169808"/>
                  </a:cubicBezTo>
                  <a:cubicBezTo>
                    <a:pt x="44068" y="169808"/>
                    <a:pt x="64301" y="170561"/>
                    <a:pt x="72346" y="170561"/>
                  </a:cubicBezTo>
                  <a:cubicBezTo>
                    <a:pt x="74539" y="170561"/>
                    <a:pt x="77465" y="170561"/>
                    <a:pt x="77465" y="165797"/>
                  </a:cubicBezTo>
                  <a:cubicBezTo>
                    <a:pt x="77465" y="163791"/>
                    <a:pt x="76002" y="163290"/>
                    <a:pt x="76002" y="163039"/>
                  </a:cubicBezTo>
                  <a:cubicBezTo>
                    <a:pt x="75271" y="162788"/>
                    <a:pt x="74783" y="162788"/>
                    <a:pt x="69176" y="162788"/>
                  </a:cubicBezTo>
                  <a:cubicBezTo>
                    <a:pt x="63813" y="162788"/>
                    <a:pt x="62595" y="162788"/>
                    <a:pt x="56500" y="162287"/>
                  </a:cubicBezTo>
                  <a:cubicBezTo>
                    <a:pt x="49431" y="161535"/>
                    <a:pt x="48700" y="160532"/>
                    <a:pt x="48700" y="157273"/>
                  </a:cubicBezTo>
                  <a:cubicBezTo>
                    <a:pt x="48700" y="156771"/>
                    <a:pt x="48700" y="155267"/>
                    <a:pt x="49675" y="151506"/>
                  </a:cubicBezTo>
                  <a:lnTo>
                    <a:pt x="64789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1B1D2D06-4CDD-F3E5-0650-8F913015309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178178" y="6827989"/>
              <a:ext cx="129686" cy="157423"/>
            </a:xfrm>
            <a:custGeom>
              <a:avLst/>
              <a:gdLst>
                <a:gd name="connsiteX0" fmla="*/ 67769 w 129686"/>
                <a:gd name="connsiteY0" fmla="*/ 133983 h 157423"/>
                <a:gd name="connsiteX1" fmla="*/ 83980 w 129686"/>
                <a:gd name="connsiteY1" fmla="*/ 157500 h 157423"/>
                <a:gd name="connsiteX2" fmla="*/ 114525 w 129686"/>
                <a:gd name="connsiteY2" fmla="*/ 123453 h 157423"/>
                <a:gd name="connsiteX3" fmla="*/ 112136 w 129686"/>
                <a:gd name="connsiteY3" fmla="*/ 120996 h 157423"/>
                <a:gd name="connsiteX4" fmla="*/ 109747 w 129686"/>
                <a:gd name="connsiteY4" fmla="*/ 123277 h 157423"/>
                <a:gd name="connsiteX5" fmla="*/ 88587 w 129686"/>
                <a:gd name="connsiteY5" fmla="*/ 139072 h 157423"/>
                <a:gd name="connsiteX6" fmla="*/ 75107 w 129686"/>
                <a:gd name="connsiteY6" fmla="*/ 122049 h 157423"/>
                <a:gd name="connsiteX7" fmla="*/ 129882 w 129686"/>
                <a:gd name="connsiteY7" fmla="*/ 48865 h 157423"/>
                <a:gd name="connsiteX8" fmla="*/ 80396 w 129686"/>
                <a:gd name="connsiteY8" fmla="*/ 76 h 157423"/>
                <a:gd name="connsiteX9" fmla="*/ 195 w 129686"/>
                <a:gd name="connsiteY9" fmla="*/ 78876 h 157423"/>
                <a:gd name="connsiteX10" fmla="*/ 49852 w 129686"/>
                <a:gd name="connsiteY10" fmla="*/ 126963 h 157423"/>
                <a:gd name="connsiteX11" fmla="*/ 67769 w 129686"/>
                <a:gd name="connsiteY11" fmla="*/ 124506 h 157423"/>
                <a:gd name="connsiteX12" fmla="*/ 67769 w 129686"/>
                <a:gd name="connsiteY12" fmla="*/ 133983 h 157423"/>
                <a:gd name="connsiteX13" fmla="*/ 38248 w 129686"/>
                <a:gd name="connsiteY13" fmla="*/ 119065 h 157423"/>
                <a:gd name="connsiteX14" fmla="*/ 16747 w 129686"/>
                <a:gd name="connsiteY14" fmla="*/ 83263 h 157423"/>
                <a:gd name="connsiteX15" fmla="*/ 35859 w 129686"/>
                <a:gd name="connsiteY15" fmla="*/ 28858 h 157423"/>
                <a:gd name="connsiteX16" fmla="*/ 79031 w 129686"/>
                <a:gd name="connsiteY16" fmla="*/ 5692 h 157423"/>
                <a:gd name="connsiteX17" fmla="*/ 113330 w 129686"/>
                <a:gd name="connsiteY17" fmla="*/ 44127 h 157423"/>
                <a:gd name="connsiteX18" fmla="*/ 73741 w 129686"/>
                <a:gd name="connsiteY18" fmla="*/ 115380 h 157423"/>
                <a:gd name="connsiteX19" fmla="*/ 56507 w 129686"/>
                <a:gd name="connsiteY19" fmla="*/ 96952 h 157423"/>
                <a:gd name="connsiteX20" fmla="*/ 37566 w 129686"/>
                <a:gd name="connsiteY20" fmla="*/ 114502 h 157423"/>
                <a:gd name="connsiteX21" fmla="*/ 38248 w 129686"/>
                <a:gd name="connsiteY21" fmla="*/ 119065 h 157423"/>
                <a:gd name="connsiteX22" fmla="*/ 67769 w 129686"/>
                <a:gd name="connsiteY22" fmla="*/ 118188 h 157423"/>
                <a:gd name="connsiteX23" fmla="*/ 51046 w 129686"/>
                <a:gd name="connsiteY23" fmla="*/ 121347 h 157423"/>
                <a:gd name="connsiteX24" fmla="*/ 42344 w 129686"/>
                <a:gd name="connsiteY24" fmla="*/ 114502 h 157423"/>
                <a:gd name="connsiteX25" fmla="*/ 56507 w 129686"/>
                <a:gd name="connsiteY25" fmla="*/ 101866 h 157423"/>
                <a:gd name="connsiteX26" fmla="*/ 67769 w 129686"/>
                <a:gd name="connsiteY26" fmla="*/ 118188 h 15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686" h="157423">
                  <a:moveTo>
                    <a:pt x="67769" y="133983"/>
                  </a:moveTo>
                  <a:cubicBezTo>
                    <a:pt x="67769" y="145390"/>
                    <a:pt x="69987" y="157500"/>
                    <a:pt x="83980" y="157500"/>
                  </a:cubicBezTo>
                  <a:cubicBezTo>
                    <a:pt x="104627" y="157500"/>
                    <a:pt x="114525" y="127314"/>
                    <a:pt x="114525" y="123453"/>
                  </a:cubicBezTo>
                  <a:cubicBezTo>
                    <a:pt x="114525" y="122224"/>
                    <a:pt x="113501" y="120996"/>
                    <a:pt x="112136" y="120996"/>
                  </a:cubicBezTo>
                  <a:cubicBezTo>
                    <a:pt x="110429" y="120996"/>
                    <a:pt x="109917" y="122575"/>
                    <a:pt x="109747" y="123277"/>
                  </a:cubicBezTo>
                  <a:cubicBezTo>
                    <a:pt x="105651" y="135562"/>
                    <a:pt x="94389" y="139072"/>
                    <a:pt x="88587" y="139072"/>
                  </a:cubicBezTo>
                  <a:cubicBezTo>
                    <a:pt x="81762" y="139072"/>
                    <a:pt x="78178" y="136089"/>
                    <a:pt x="75107" y="122049"/>
                  </a:cubicBezTo>
                  <a:cubicBezTo>
                    <a:pt x="105481" y="110992"/>
                    <a:pt x="129882" y="79929"/>
                    <a:pt x="129882" y="48865"/>
                  </a:cubicBezTo>
                  <a:cubicBezTo>
                    <a:pt x="129882" y="21312"/>
                    <a:pt x="110600" y="76"/>
                    <a:pt x="80396" y="76"/>
                  </a:cubicBezTo>
                  <a:cubicBezTo>
                    <a:pt x="39613" y="76"/>
                    <a:pt x="195" y="39388"/>
                    <a:pt x="195" y="78876"/>
                  </a:cubicBezTo>
                  <a:cubicBezTo>
                    <a:pt x="195" y="107131"/>
                    <a:pt x="20502" y="126963"/>
                    <a:pt x="49852" y="126963"/>
                  </a:cubicBezTo>
                  <a:cubicBezTo>
                    <a:pt x="53094" y="126963"/>
                    <a:pt x="58896" y="126787"/>
                    <a:pt x="67769" y="124506"/>
                  </a:cubicBezTo>
                  <a:lnTo>
                    <a:pt x="67769" y="133983"/>
                  </a:lnTo>
                  <a:close/>
                  <a:moveTo>
                    <a:pt x="38248" y="119065"/>
                  </a:moveTo>
                  <a:cubicBezTo>
                    <a:pt x="29375" y="115906"/>
                    <a:pt x="16747" y="106780"/>
                    <a:pt x="16747" y="83263"/>
                  </a:cubicBezTo>
                  <a:cubicBezTo>
                    <a:pt x="16747" y="72031"/>
                    <a:pt x="20331" y="48690"/>
                    <a:pt x="35859" y="28858"/>
                  </a:cubicBezTo>
                  <a:cubicBezTo>
                    <a:pt x="46610" y="15345"/>
                    <a:pt x="63162" y="5692"/>
                    <a:pt x="79031" y="5692"/>
                  </a:cubicBezTo>
                  <a:cubicBezTo>
                    <a:pt x="97631" y="5692"/>
                    <a:pt x="113330" y="18504"/>
                    <a:pt x="113330" y="44127"/>
                  </a:cubicBezTo>
                  <a:cubicBezTo>
                    <a:pt x="113330" y="61677"/>
                    <a:pt x="104969" y="99409"/>
                    <a:pt x="73741" y="115380"/>
                  </a:cubicBezTo>
                  <a:cubicBezTo>
                    <a:pt x="71011" y="104323"/>
                    <a:pt x="66574" y="96952"/>
                    <a:pt x="56507" y="96952"/>
                  </a:cubicBezTo>
                  <a:cubicBezTo>
                    <a:pt x="46951" y="96952"/>
                    <a:pt x="37566" y="105201"/>
                    <a:pt x="37566" y="114502"/>
                  </a:cubicBezTo>
                  <a:cubicBezTo>
                    <a:pt x="37566" y="117661"/>
                    <a:pt x="37736" y="117837"/>
                    <a:pt x="38248" y="119065"/>
                  </a:cubicBezTo>
                  <a:close/>
                  <a:moveTo>
                    <a:pt x="67769" y="118188"/>
                  </a:moveTo>
                  <a:cubicBezTo>
                    <a:pt x="64015" y="119592"/>
                    <a:pt x="57701" y="121347"/>
                    <a:pt x="51046" y="121347"/>
                  </a:cubicBezTo>
                  <a:cubicBezTo>
                    <a:pt x="48316" y="121347"/>
                    <a:pt x="42344" y="121347"/>
                    <a:pt x="42344" y="114502"/>
                  </a:cubicBezTo>
                  <a:cubicBezTo>
                    <a:pt x="42344" y="107833"/>
                    <a:pt x="49340" y="101866"/>
                    <a:pt x="56507" y="101866"/>
                  </a:cubicBezTo>
                  <a:cubicBezTo>
                    <a:pt x="62650" y="101866"/>
                    <a:pt x="67257" y="104674"/>
                    <a:pt x="67769" y="1181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AF56A1EE-E935-3DB4-D5EA-B7B17B13F7D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360880" y="6725723"/>
              <a:ext cx="33396" cy="250714"/>
            </a:xfrm>
            <a:custGeom>
              <a:avLst/>
              <a:gdLst>
                <a:gd name="connsiteX0" fmla="*/ 33599 w 33396"/>
                <a:gd name="connsiteY0" fmla="*/ 250789 h 250714"/>
                <a:gd name="connsiteX1" fmla="*/ 33599 w 33396"/>
                <a:gd name="connsiteY1" fmla="*/ 240761 h 250714"/>
                <a:gd name="connsiteX2" fmla="*/ 9953 w 33396"/>
                <a:gd name="connsiteY2" fmla="*/ 240761 h 250714"/>
                <a:gd name="connsiteX3" fmla="*/ 9953 w 33396"/>
                <a:gd name="connsiteY3" fmla="*/ 10103 h 250714"/>
                <a:gd name="connsiteX4" fmla="*/ 33599 w 33396"/>
                <a:gd name="connsiteY4" fmla="*/ 10103 h 250714"/>
                <a:gd name="connsiteX5" fmla="*/ 33599 w 33396"/>
                <a:gd name="connsiteY5" fmla="*/ 75 h 250714"/>
                <a:gd name="connsiteX6" fmla="*/ 202 w 33396"/>
                <a:gd name="connsiteY6" fmla="*/ 75 h 250714"/>
                <a:gd name="connsiteX7" fmla="*/ 202 w 33396"/>
                <a:gd name="connsiteY7" fmla="*/ 250789 h 250714"/>
                <a:gd name="connsiteX8" fmla="*/ 33599 w 33396"/>
                <a:gd name="connsiteY8" fmla="*/ 250789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6" h="250714">
                  <a:moveTo>
                    <a:pt x="33599" y="250789"/>
                  </a:moveTo>
                  <a:lnTo>
                    <a:pt x="33599" y="240761"/>
                  </a:lnTo>
                  <a:lnTo>
                    <a:pt x="9953" y="240761"/>
                  </a:lnTo>
                  <a:lnTo>
                    <a:pt x="9953" y="10103"/>
                  </a:lnTo>
                  <a:lnTo>
                    <a:pt x="33599" y="10103"/>
                  </a:lnTo>
                  <a:lnTo>
                    <a:pt x="33599" y="75"/>
                  </a:lnTo>
                  <a:lnTo>
                    <a:pt x="202" y="75"/>
                  </a:lnTo>
                  <a:lnTo>
                    <a:pt x="202" y="250789"/>
                  </a:lnTo>
                  <a:lnTo>
                    <a:pt x="33599" y="2507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CB31881A-5E0A-50B1-ED13-75B7D3099BB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407630" y="6734248"/>
              <a:ext cx="153332" cy="179511"/>
            </a:xfrm>
            <a:custGeom>
              <a:avLst/>
              <a:gdLst>
                <a:gd name="connsiteX0" fmla="*/ 82600 w 153332"/>
                <a:gd name="connsiteY0" fmla="*/ 5340 h 179511"/>
                <a:gd name="connsiteX1" fmla="*/ 76993 w 153332"/>
                <a:gd name="connsiteY1" fmla="*/ 75 h 179511"/>
                <a:gd name="connsiteX2" fmla="*/ 71386 w 153332"/>
                <a:gd name="connsiteY2" fmla="*/ 5340 h 179511"/>
                <a:gd name="connsiteX3" fmla="*/ 24582 w 153332"/>
                <a:gd name="connsiteY3" fmla="*/ 154515 h 179511"/>
                <a:gd name="connsiteX4" fmla="*/ 205 w 153332"/>
                <a:gd name="connsiteY4" fmla="*/ 171814 h 179511"/>
                <a:gd name="connsiteX5" fmla="*/ 205 w 153332"/>
                <a:gd name="connsiteY5" fmla="*/ 179586 h 179511"/>
                <a:gd name="connsiteX6" fmla="*/ 22876 w 153332"/>
                <a:gd name="connsiteY6" fmla="*/ 178834 h 179511"/>
                <a:gd name="connsiteX7" fmla="*/ 50422 w 153332"/>
                <a:gd name="connsiteY7" fmla="*/ 179586 h 179511"/>
                <a:gd name="connsiteX8" fmla="*/ 50422 w 153332"/>
                <a:gd name="connsiteY8" fmla="*/ 171814 h 179511"/>
                <a:gd name="connsiteX9" fmla="*/ 31651 w 153332"/>
                <a:gd name="connsiteY9" fmla="*/ 158777 h 179511"/>
                <a:gd name="connsiteX10" fmla="*/ 32870 w 153332"/>
                <a:gd name="connsiteY10" fmla="*/ 153261 h 179511"/>
                <a:gd name="connsiteX11" fmla="*/ 69436 w 153332"/>
                <a:gd name="connsiteY11" fmla="*/ 36428 h 179511"/>
                <a:gd name="connsiteX12" fmla="*/ 107952 w 153332"/>
                <a:gd name="connsiteY12" fmla="*/ 159780 h 179511"/>
                <a:gd name="connsiteX13" fmla="*/ 109171 w 153332"/>
                <a:gd name="connsiteY13" fmla="*/ 164293 h 179511"/>
                <a:gd name="connsiteX14" fmla="*/ 88450 w 153332"/>
                <a:gd name="connsiteY14" fmla="*/ 171814 h 179511"/>
                <a:gd name="connsiteX15" fmla="*/ 88450 w 153332"/>
                <a:gd name="connsiteY15" fmla="*/ 179586 h 179511"/>
                <a:gd name="connsiteX16" fmla="*/ 123554 w 153332"/>
                <a:gd name="connsiteY16" fmla="*/ 178834 h 179511"/>
                <a:gd name="connsiteX17" fmla="*/ 153538 w 153332"/>
                <a:gd name="connsiteY17" fmla="*/ 179586 h 179511"/>
                <a:gd name="connsiteX18" fmla="*/ 153538 w 153332"/>
                <a:gd name="connsiteY18" fmla="*/ 171814 h 179511"/>
                <a:gd name="connsiteX19" fmla="*/ 131354 w 153332"/>
                <a:gd name="connsiteY19" fmla="*/ 161033 h 179511"/>
                <a:gd name="connsiteX20" fmla="*/ 82600 w 153332"/>
                <a:gd name="connsiteY20" fmla="*/ 5340 h 1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332" h="179511">
                  <a:moveTo>
                    <a:pt x="82600" y="5340"/>
                  </a:moveTo>
                  <a:cubicBezTo>
                    <a:pt x="81137" y="576"/>
                    <a:pt x="79675" y="75"/>
                    <a:pt x="76993" y="75"/>
                  </a:cubicBezTo>
                  <a:cubicBezTo>
                    <a:pt x="73093" y="75"/>
                    <a:pt x="72605" y="1078"/>
                    <a:pt x="71386" y="5340"/>
                  </a:cubicBezTo>
                  <a:lnTo>
                    <a:pt x="24582" y="154515"/>
                  </a:lnTo>
                  <a:cubicBezTo>
                    <a:pt x="22144" y="162036"/>
                    <a:pt x="17269" y="171814"/>
                    <a:pt x="205" y="171814"/>
                  </a:cubicBezTo>
                  <a:lnTo>
                    <a:pt x="205" y="179586"/>
                  </a:lnTo>
                  <a:cubicBezTo>
                    <a:pt x="8249" y="179085"/>
                    <a:pt x="20682" y="178834"/>
                    <a:pt x="22876" y="178834"/>
                  </a:cubicBezTo>
                  <a:cubicBezTo>
                    <a:pt x="29945" y="178834"/>
                    <a:pt x="42865" y="179336"/>
                    <a:pt x="50422" y="179586"/>
                  </a:cubicBezTo>
                  <a:lnTo>
                    <a:pt x="50422" y="171814"/>
                  </a:lnTo>
                  <a:cubicBezTo>
                    <a:pt x="37258" y="171563"/>
                    <a:pt x="31651" y="164794"/>
                    <a:pt x="31651" y="158777"/>
                  </a:cubicBezTo>
                  <a:cubicBezTo>
                    <a:pt x="31651" y="157523"/>
                    <a:pt x="31651" y="156771"/>
                    <a:pt x="32870" y="153261"/>
                  </a:cubicBezTo>
                  <a:lnTo>
                    <a:pt x="69436" y="36428"/>
                  </a:lnTo>
                  <a:lnTo>
                    <a:pt x="107952" y="159780"/>
                  </a:lnTo>
                  <a:cubicBezTo>
                    <a:pt x="109171" y="163290"/>
                    <a:pt x="109171" y="163791"/>
                    <a:pt x="109171" y="164293"/>
                  </a:cubicBezTo>
                  <a:cubicBezTo>
                    <a:pt x="109171" y="171814"/>
                    <a:pt x="94789" y="171814"/>
                    <a:pt x="88450" y="171814"/>
                  </a:cubicBezTo>
                  <a:lnTo>
                    <a:pt x="88450" y="179586"/>
                  </a:lnTo>
                  <a:cubicBezTo>
                    <a:pt x="96982" y="178834"/>
                    <a:pt x="114290" y="178834"/>
                    <a:pt x="123554" y="178834"/>
                  </a:cubicBezTo>
                  <a:cubicBezTo>
                    <a:pt x="133061" y="178834"/>
                    <a:pt x="144031" y="179336"/>
                    <a:pt x="153538" y="179586"/>
                  </a:cubicBezTo>
                  <a:lnTo>
                    <a:pt x="153538" y="171814"/>
                  </a:lnTo>
                  <a:cubicBezTo>
                    <a:pt x="135011" y="171814"/>
                    <a:pt x="134280" y="170310"/>
                    <a:pt x="131354" y="161033"/>
                  </a:cubicBezTo>
                  <a:lnTo>
                    <a:pt x="82600" y="534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B3FE4C07-1271-69DA-6B9E-2DD26B97B74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80890" y="6873970"/>
              <a:ext cx="106821" cy="115303"/>
            </a:xfrm>
            <a:custGeom>
              <a:avLst/>
              <a:gdLst>
                <a:gd name="connsiteX0" fmla="*/ 42360 w 106821"/>
                <a:gd name="connsiteY0" fmla="*/ 79051 h 115303"/>
                <a:gd name="connsiteX1" fmla="*/ 48162 w 106821"/>
                <a:gd name="connsiteY1" fmla="*/ 79227 h 115303"/>
                <a:gd name="connsiteX2" fmla="*/ 107033 w 106821"/>
                <a:gd name="connsiteY2" fmla="*/ 25699 h 115303"/>
                <a:gd name="connsiteX3" fmla="*/ 84679 w 106821"/>
                <a:gd name="connsiteY3" fmla="*/ 76 h 115303"/>
                <a:gd name="connsiteX4" fmla="*/ 43896 w 106821"/>
                <a:gd name="connsiteY4" fmla="*/ 44127 h 115303"/>
                <a:gd name="connsiteX5" fmla="*/ 36899 w 106821"/>
                <a:gd name="connsiteY5" fmla="*/ 66240 h 115303"/>
                <a:gd name="connsiteX6" fmla="*/ 6184 w 106821"/>
                <a:gd name="connsiteY6" fmla="*/ 41845 h 115303"/>
                <a:gd name="connsiteX7" fmla="*/ 21030 w 106821"/>
                <a:gd name="connsiteY7" fmla="*/ 6219 h 115303"/>
                <a:gd name="connsiteX8" fmla="*/ 22395 w 106821"/>
                <a:gd name="connsiteY8" fmla="*/ 3937 h 115303"/>
                <a:gd name="connsiteX9" fmla="*/ 19665 w 106821"/>
                <a:gd name="connsiteY9" fmla="*/ 1831 h 115303"/>
                <a:gd name="connsiteX10" fmla="*/ 14204 w 106821"/>
                <a:gd name="connsiteY10" fmla="*/ 5692 h 115303"/>
                <a:gd name="connsiteX11" fmla="*/ 212 w 106821"/>
                <a:gd name="connsiteY11" fmla="*/ 43600 h 115303"/>
                <a:gd name="connsiteX12" fmla="*/ 33316 w 106821"/>
                <a:gd name="connsiteY12" fmla="*/ 77647 h 115303"/>
                <a:gd name="connsiteX13" fmla="*/ 23760 w 106821"/>
                <a:gd name="connsiteY13" fmla="*/ 109764 h 115303"/>
                <a:gd name="connsiteX14" fmla="*/ 29562 w 106821"/>
                <a:gd name="connsiteY14" fmla="*/ 115380 h 115303"/>
                <a:gd name="connsiteX15" fmla="*/ 36217 w 106821"/>
                <a:gd name="connsiteY15" fmla="*/ 111519 h 115303"/>
                <a:gd name="connsiteX16" fmla="*/ 42360 w 106821"/>
                <a:gd name="connsiteY16" fmla="*/ 79051 h 115303"/>
                <a:gd name="connsiteX17" fmla="*/ 44578 w 106821"/>
                <a:gd name="connsiteY17" fmla="*/ 67117 h 115303"/>
                <a:gd name="connsiteX18" fmla="*/ 57547 w 106821"/>
                <a:gd name="connsiteY18" fmla="*/ 27630 h 115303"/>
                <a:gd name="connsiteX19" fmla="*/ 82802 w 106821"/>
                <a:gd name="connsiteY19" fmla="*/ 12010 h 115303"/>
                <a:gd name="connsiteX20" fmla="*/ 100890 w 106821"/>
                <a:gd name="connsiteY20" fmla="*/ 29209 h 115303"/>
                <a:gd name="connsiteX21" fmla="*/ 50039 w 106821"/>
                <a:gd name="connsiteY21" fmla="*/ 67293 h 115303"/>
                <a:gd name="connsiteX22" fmla="*/ 44578 w 106821"/>
                <a:gd name="connsiteY22" fmla="*/ 67117 h 11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821" h="115303">
                  <a:moveTo>
                    <a:pt x="42360" y="79051"/>
                  </a:moveTo>
                  <a:cubicBezTo>
                    <a:pt x="44237" y="79227"/>
                    <a:pt x="46285" y="79227"/>
                    <a:pt x="48162" y="79227"/>
                  </a:cubicBezTo>
                  <a:cubicBezTo>
                    <a:pt x="78877" y="79227"/>
                    <a:pt x="107033" y="53428"/>
                    <a:pt x="107033" y="25699"/>
                  </a:cubicBezTo>
                  <a:cubicBezTo>
                    <a:pt x="107033" y="10080"/>
                    <a:pt x="97989" y="76"/>
                    <a:pt x="84679" y="76"/>
                  </a:cubicBezTo>
                  <a:cubicBezTo>
                    <a:pt x="61130" y="76"/>
                    <a:pt x="48674" y="30964"/>
                    <a:pt x="43896" y="44127"/>
                  </a:cubicBezTo>
                  <a:cubicBezTo>
                    <a:pt x="41677" y="50620"/>
                    <a:pt x="37923" y="62905"/>
                    <a:pt x="36899" y="66240"/>
                  </a:cubicBezTo>
                  <a:cubicBezTo>
                    <a:pt x="18129" y="63607"/>
                    <a:pt x="6184" y="54832"/>
                    <a:pt x="6184" y="41845"/>
                  </a:cubicBezTo>
                  <a:cubicBezTo>
                    <a:pt x="6184" y="41670"/>
                    <a:pt x="7208" y="22014"/>
                    <a:pt x="21030" y="6219"/>
                  </a:cubicBezTo>
                  <a:cubicBezTo>
                    <a:pt x="22224" y="4990"/>
                    <a:pt x="22395" y="4639"/>
                    <a:pt x="22395" y="3937"/>
                  </a:cubicBezTo>
                  <a:cubicBezTo>
                    <a:pt x="22395" y="1831"/>
                    <a:pt x="20177" y="1831"/>
                    <a:pt x="19665" y="1831"/>
                  </a:cubicBezTo>
                  <a:cubicBezTo>
                    <a:pt x="18129" y="1831"/>
                    <a:pt x="17446" y="1831"/>
                    <a:pt x="14204" y="5692"/>
                  </a:cubicBezTo>
                  <a:cubicBezTo>
                    <a:pt x="4648" y="17802"/>
                    <a:pt x="212" y="36054"/>
                    <a:pt x="212" y="43600"/>
                  </a:cubicBezTo>
                  <a:cubicBezTo>
                    <a:pt x="212" y="59220"/>
                    <a:pt x="11303" y="72733"/>
                    <a:pt x="33316" y="77647"/>
                  </a:cubicBezTo>
                  <a:cubicBezTo>
                    <a:pt x="24784" y="104850"/>
                    <a:pt x="23760" y="108184"/>
                    <a:pt x="23760" y="109764"/>
                  </a:cubicBezTo>
                  <a:cubicBezTo>
                    <a:pt x="23760" y="114502"/>
                    <a:pt x="27685" y="115380"/>
                    <a:pt x="29562" y="115380"/>
                  </a:cubicBezTo>
                  <a:cubicBezTo>
                    <a:pt x="31439" y="115380"/>
                    <a:pt x="34852" y="114151"/>
                    <a:pt x="36217" y="111519"/>
                  </a:cubicBezTo>
                  <a:cubicBezTo>
                    <a:pt x="37411" y="108886"/>
                    <a:pt x="38947" y="99936"/>
                    <a:pt x="42360" y="79051"/>
                  </a:cubicBezTo>
                  <a:close/>
                  <a:moveTo>
                    <a:pt x="44578" y="67117"/>
                  </a:moveTo>
                  <a:cubicBezTo>
                    <a:pt x="47991" y="46935"/>
                    <a:pt x="49356" y="39037"/>
                    <a:pt x="57547" y="27630"/>
                  </a:cubicBezTo>
                  <a:cubicBezTo>
                    <a:pt x="65226" y="16924"/>
                    <a:pt x="74270" y="12010"/>
                    <a:pt x="82802" y="12010"/>
                  </a:cubicBezTo>
                  <a:cubicBezTo>
                    <a:pt x="94576" y="12010"/>
                    <a:pt x="100890" y="20083"/>
                    <a:pt x="100890" y="29209"/>
                  </a:cubicBezTo>
                  <a:cubicBezTo>
                    <a:pt x="100890" y="46935"/>
                    <a:pt x="79389" y="67293"/>
                    <a:pt x="50039" y="67293"/>
                  </a:cubicBezTo>
                  <a:cubicBezTo>
                    <a:pt x="48503" y="67293"/>
                    <a:pt x="46114" y="67293"/>
                    <a:pt x="44578" y="671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74CA73B6-D21D-371F-C775-983A0981D1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733656" y="6725723"/>
              <a:ext cx="56555" cy="250714"/>
            </a:xfrm>
            <a:custGeom>
              <a:avLst/>
              <a:gdLst>
                <a:gd name="connsiteX0" fmla="*/ 56773 w 56555"/>
                <a:gd name="connsiteY0" fmla="*/ 248282 h 250714"/>
                <a:gd name="connsiteX1" fmla="*/ 52629 w 56555"/>
                <a:gd name="connsiteY1" fmla="*/ 242766 h 250714"/>
                <a:gd name="connsiteX2" fmla="*/ 14356 w 56555"/>
                <a:gd name="connsiteY2" fmla="*/ 125432 h 250714"/>
                <a:gd name="connsiteX3" fmla="*/ 53604 w 56555"/>
                <a:gd name="connsiteY3" fmla="*/ 6844 h 250714"/>
                <a:gd name="connsiteX4" fmla="*/ 56773 w 56555"/>
                <a:gd name="connsiteY4" fmla="*/ 2582 h 250714"/>
                <a:gd name="connsiteX5" fmla="*/ 54335 w 56555"/>
                <a:gd name="connsiteY5" fmla="*/ 75 h 250714"/>
                <a:gd name="connsiteX6" fmla="*/ 15575 w 56555"/>
                <a:gd name="connsiteY6" fmla="*/ 48964 h 250714"/>
                <a:gd name="connsiteX7" fmla="*/ 218 w 56555"/>
                <a:gd name="connsiteY7" fmla="*/ 125432 h 250714"/>
                <a:gd name="connsiteX8" fmla="*/ 16306 w 56555"/>
                <a:gd name="connsiteY8" fmla="*/ 203655 h 250714"/>
                <a:gd name="connsiteX9" fmla="*/ 54335 w 56555"/>
                <a:gd name="connsiteY9" fmla="*/ 250789 h 250714"/>
                <a:gd name="connsiteX10" fmla="*/ 56773 w 5655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55" h="250714">
                  <a:moveTo>
                    <a:pt x="56773" y="248282"/>
                  </a:moveTo>
                  <a:cubicBezTo>
                    <a:pt x="56773" y="247530"/>
                    <a:pt x="56773" y="247028"/>
                    <a:pt x="52629" y="242766"/>
                  </a:cubicBezTo>
                  <a:cubicBezTo>
                    <a:pt x="22157" y="211176"/>
                    <a:pt x="14356" y="163791"/>
                    <a:pt x="14356" y="125432"/>
                  </a:cubicBezTo>
                  <a:cubicBezTo>
                    <a:pt x="14356" y="81808"/>
                    <a:pt x="23620" y="38183"/>
                    <a:pt x="53604" y="6844"/>
                  </a:cubicBezTo>
                  <a:cubicBezTo>
                    <a:pt x="56773" y="3835"/>
                    <a:pt x="56773" y="3334"/>
                    <a:pt x="56773" y="2582"/>
                  </a:cubicBezTo>
                  <a:cubicBezTo>
                    <a:pt x="56773" y="827"/>
                    <a:pt x="55798" y="75"/>
                    <a:pt x="54335" y="75"/>
                  </a:cubicBezTo>
                  <a:cubicBezTo>
                    <a:pt x="51897" y="75"/>
                    <a:pt x="29958" y="17123"/>
                    <a:pt x="15575" y="48964"/>
                  </a:cubicBezTo>
                  <a:cubicBezTo>
                    <a:pt x="3143" y="76543"/>
                    <a:pt x="218" y="104372"/>
                    <a:pt x="218" y="125432"/>
                  </a:cubicBezTo>
                  <a:cubicBezTo>
                    <a:pt x="218" y="144988"/>
                    <a:pt x="2899" y="175324"/>
                    <a:pt x="16306" y="203655"/>
                  </a:cubicBezTo>
                  <a:cubicBezTo>
                    <a:pt x="30933" y="234493"/>
                    <a:pt x="51897" y="250789"/>
                    <a:pt x="54335" y="250789"/>
                  </a:cubicBezTo>
                  <a:cubicBezTo>
                    <a:pt x="55798" y="250789"/>
                    <a:pt x="56773" y="250037"/>
                    <a:pt x="56773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256B5E23-4061-CA07-5F4F-FF6A603FC60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811637" y="6802943"/>
              <a:ext cx="115060" cy="164970"/>
            </a:xfrm>
            <a:custGeom>
              <a:avLst/>
              <a:gdLst>
                <a:gd name="connsiteX0" fmla="*/ 953 w 115060"/>
                <a:gd name="connsiteY0" fmla="*/ 154264 h 164970"/>
                <a:gd name="connsiteX1" fmla="*/ 221 w 115060"/>
                <a:gd name="connsiteY1" fmla="*/ 158276 h 164970"/>
                <a:gd name="connsiteX2" fmla="*/ 7047 w 115060"/>
                <a:gd name="connsiteY2" fmla="*/ 165045 h 164970"/>
                <a:gd name="connsiteX3" fmla="*/ 15579 w 115060"/>
                <a:gd name="connsiteY3" fmla="*/ 159780 h 164970"/>
                <a:gd name="connsiteX4" fmla="*/ 31180 w 115060"/>
                <a:gd name="connsiteY4" fmla="*/ 96851 h 164970"/>
                <a:gd name="connsiteX5" fmla="*/ 55314 w 115060"/>
                <a:gd name="connsiteY5" fmla="*/ 113648 h 164970"/>
                <a:gd name="connsiteX6" fmla="*/ 115282 w 115060"/>
                <a:gd name="connsiteY6" fmla="*/ 40941 h 164970"/>
                <a:gd name="connsiteX7" fmla="*/ 81398 w 115060"/>
                <a:gd name="connsiteY7" fmla="*/ 75 h 164970"/>
                <a:gd name="connsiteX8" fmla="*/ 24842 w 115060"/>
                <a:gd name="connsiteY8" fmla="*/ 55733 h 164970"/>
                <a:gd name="connsiteX9" fmla="*/ 953 w 115060"/>
                <a:gd name="connsiteY9" fmla="*/ 154264 h 164970"/>
                <a:gd name="connsiteX10" fmla="*/ 55070 w 115060"/>
                <a:gd name="connsiteY10" fmla="*/ 108133 h 164970"/>
                <a:gd name="connsiteX11" fmla="*/ 34106 w 115060"/>
                <a:gd name="connsiteY11" fmla="*/ 85819 h 164970"/>
                <a:gd name="connsiteX12" fmla="*/ 36056 w 115060"/>
                <a:gd name="connsiteY12" fmla="*/ 76543 h 164970"/>
                <a:gd name="connsiteX13" fmla="*/ 50682 w 115060"/>
                <a:gd name="connsiteY13" fmla="*/ 29408 h 164970"/>
                <a:gd name="connsiteX14" fmla="*/ 80910 w 115060"/>
                <a:gd name="connsiteY14" fmla="*/ 5590 h 164970"/>
                <a:gd name="connsiteX15" fmla="*/ 97730 w 115060"/>
                <a:gd name="connsiteY15" fmla="*/ 30160 h 164970"/>
                <a:gd name="connsiteX16" fmla="*/ 84079 w 115060"/>
                <a:gd name="connsiteY16" fmla="*/ 84315 h 164970"/>
                <a:gd name="connsiteX17" fmla="*/ 55070 w 115060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060" h="164970">
                  <a:moveTo>
                    <a:pt x="953" y="154264"/>
                  </a:moveTo>
                  <a:cubicBezTo>
                    <a:pt x="221" y="157273"/>
                    <a:pt x="221" y="157774"/>
                    <a:pt x="221" y="158276"/>
                  </a:cubicBezTo>
                  <a:cubicBezTo>
                    <a:pt x="221" y="162036"/>
                    <a:pt x="2903" y="165045"/>
                    <a:pt x="7047" y="165045"/>
                  </a:cubicBezTo>
                  <a:cubicBezTo>
                    <a:pt x="12166" y="165045"/>
                    <a:pt x="15091" y="160532"/>
                    <a:pt x="15579" y="159780"/>
                  </a:cubicBezTo>
                  <a:cubicBezTo>
                    <a:pt x="16798" y="157523"/>
                    <a:pt x="24599" y="123928"/>
                    <a:pt x="31180" y="96851"/>
                  </a:cubicBezTo>
                  <a:cubicBezTo>
                    <a:pt x="36056" y="106879"/>
                    <a:pt x="43857" y="113648"/>
                    <a:pt x="55314" y="113648"/>
                  </a:cubicBezTo>
                  <a:cubicBezTo>
                    <a:pt x="83835" y="113648"/>
                    <a:pt x="115282" y="78298"/>
                    <a:pt x="115282" y="40941"/>
                  </a:cubicBezTo>
                  <a:cubicBezTo>
                    <a:pt x="115282" y="14365"/>
                    <a:pt x="99193" y="75"/>
                    <a:pt x="81398" y="75"/>
                  </a:cubicBezTo>
                  <a:cubicBezTo>
                    <a:pt x="57752" y="75"/>
                    <a:pt x="32156" y="25146"/>
                    <a:pt x="24842" y="55733"/>
                  </a:cubicBezTo>
                  <a:lnTo>
                    <a:pt x="953" y="154264"/>
                  </a:lnTo>
                  <a:close/>
                  <a:moveTo>
                    <a:pt x="55070" y="108133"/>
                  </a:moveTo>
                  <a:cubicBezTo>
                    <a:pt x="38006" y="108133"/>
                    <a:pt x="34106" y="88076"/>
                    <a:pt x="34106" y="85819"/>
                  </a:cubicBezTo>
                  <a:cubicBezTo>
                    <a:pt x="34106" y="84816"/>
                    <a:pt x="35325" y="79802"/>
                    <a:pt x="36056" y="76543"/>
                  </a:cubicBezTo>
                  <a:cubicBezTo>
                    <a:pt x="42882" y="48463"/>
                    <a:pt x="45319" y="39437"/>
                    <a:pt x="50682" y="29408"/>
                  </a:cubicBezTo>
                  <a:cubicBezTo>
                    <a:pt x="61164" y="11106"/>
                    <a:pt x="73353" y="5590"/>
                    <a:pt x="80910" y="5590"/>
                  </a:cubicBezTo>
                  <a:cubicBezTo>
                    <a:pt x="89930" y="5590"/>
                    <a:pt x="97730" y="12861"/>
                    <a:pt x="97730" y="30160"/>
                  </a:cubicBezTo>
                  <a:cubicBezTo>
                    <a:pt x="97730" y="43950"/>
                    <a:pt x="90661" y="72030"/>
                    <a:pt x="84079" y="84315"/>
                  </a:cubicBezTo>
                  <a:cubicBezTo>
                    <a:pt x="76035" y="100110"/>
                    <a:pt x="64334" y="108133"/>
                    <a:pt x="55070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B93FDC26-E800-28C9-BE09-8A1578B6620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944253" y="6725723"/>
              <a:ext cx="56555" cy="250714"/>
            </a:xfrm>
            <a:custGeom>
              <a:avLst/>
              <a:gdLst>
                <a:gd name="connsiteX0" fmla="*/ 56782 w 56555"/>
                <a:gd name="connsiteY0" fmla="*/ 125432 h 250714"/>
                <a:gd name="connsiteX1" fmla="*/ 40693 w 56555"/>
                <a:gd name="connsiteY1" fmla="*/ 47209 h 250714"/>
                <a:gd name="connsiteX2" fmla="*/ 2664 w 56555"/>
                <a:gd name="connsiteY2" fmla="*/ 75 h 250714"/>
                <a:gd name="connsiteX3" fmla="*/ 227 w 56555"/>
                <a:gd name="connsiteY3" fmla="*/ 2582 h 250714"/>
                <a:gd name="connsiteX4" fmla="*/ 4858 w 56555"/>
                <a:gd name="connsiteY4" fmla="*/ 8348 h 250714"/>
                <a:gd name="connsiteX5" fmla="*/ 42643 w 56555"/>
                <a:gd name="connsiteY5" fmla="*/ 125432 h 250714"/>
                <a:gd name="connsiteX6" fmla="*/ 3396 w 56555"/>
                <a:gd name="connsiteY6" fmla="*/ 244020 h 250714"/>
                <a:gd name="connsiteX7" fmla="*/ 227 w 56555"/>
                <a:gd name="connsiteY7" fmla="*/ 248282 h 250714"/>
                <a:gd name="connsiteX8" fmla="*/ 2664 w 56555"/>
                <a:gd name="connsiteY8" fmla="*/ 250789 h 250714"/>
                <a:gd name="connsiteX9" fmla="*/ 41424 w 56555"/>
                <a:gd name="connsiteY9" fmla="*/ 201900 h 250714"/>
                <a:gd name="connsiteX10" fmla="*/ 56782 w 5655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55" h="250714">
                  <a:moveTo>
                    <a:pt x="56782" y="125432"/>
                  </a:moveTo>
                  <a:cubicBezTo>
                    <a:pt x="56782" y="105876"/>
                    <a:pt x="54100" y="75540"/>
                    <a:pt x="40693" y="47209"/>
                  </a:cubicBezTo>
                  <a:cubicBezTo>
                    <a:pt x="26066" y="16371"/>
                    <a:pt x="5102" y="75"/>
                    <a:pt x="2664" y="75"/>
                  </a:cubicBezTo>
                  <a:cubicBezTo>
                    <a:pt x="1202" y="75"/>
                    <a:pt x="227" y="1078"/>
                    <a:pt x="227" y="2582"/>
                  </a:cubicBezTo>
                  <a:cubicBezTo>
                    <a:pt x="227" y="3334"/>
                    <a:pt x="227" y="3835"/>
                    <a:pt x="4858" y="8348"/>
                  </a:cubicBezTo>
                  <a:cubicBezTo>
                    <a:pt x="28748" y="33169"/>
                    <a:pt x="42643" y="73033"/>
                    <a:pt x="42643" y="125432"/>
                  </a:cubicBezTo>
                  <a:cubicBezTo>
                    <a:pt x="42643" y="168304"/>
                    <a:pt x="33623" y="212430"/>
                    <a:pt x="3396" y="244020"/>
                  </a:cubicBezTo>
                  <a:cubicBezTo>
                    <a:pt x="227" y="247028"/>
                    <a:pt x="227" y="247530"/>
                    <a:pt x="227" y="248282"/>
                  </a:cubicBezTo>
                  <a:cubicBezTo>
                    <a:pt x="227" y="249786"/>
                    <a:pt x="1202" y="250789"/>
                    <a:pt x="2664" y="250789"/>
                  </a:cubicBezTo>
                  <a:cubicBezTo>
                    <a:pt x="5102" y="250789"/>
                    <a:pt x="27041" y="233741"/>
                    <a:pt x="41424" y="201900"/>
                  </a:cubicBezTo>
                  <a:cubicBezTo>
                    <a:pt x="53856" y="174321"/>
                    <a:pt x="56782" y="146492"/>
                    <a:pt x="56782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C2CA1FCC-F5C3-00AA-6C3C-8513E5276C7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030521" y="6725723"/>
              <a:ext cx="33396" cy="250714"/>
            </a:xfrm>
            <a:custGeom>
              <a:avLst/>
              <a:gdLst>
                <a:gd name="connsiteX0" fmla="*/ 33627 w 33396"/>
                <a:gd name="connsiteY0" fmla="*/ 75 h 250714"/>
                <a:gd name="connsiteX1" fmla="*/ 230 w 33396"/>
                <a:gd name="connsiteY1" fmla="*/ 75 h 250714"/>
                <a:gd name="connsiteX2" fmla="*/ 230 w 33396"/>
                <a:gd name="connsiteY2" fmla="*/ 10103 h 250714"/>
                <a:gd name="connsiteX3" fmla="*/ 23876 w 33396"/>
                <a:gd name="connsiteY3" fmla="*/ 10103 h 250714"/>
                <a:gd name="connsiteX4" fmla="*/ 23876 w 33396"/>
                <a:gd name="connsiteY4" fmla="*/ 240761 h 250714"/>
                <a:gd name="connsiteX5" fmla="*/ 230 w 33396"/>
                <a:gd name="connsiteY5" fmla="*/ 240761 h 250714"/>
                <a:gd name="connsiteX6" fmla="*/ 230 w 33396"/>
                <a:gd name="connsiteY6" fmla="*/ 250789 h 250714"/>
                <a:gd name="connsiteX7" fmla="*/ 33627 w 33396"/>
                <a:gd name="connsiteY7" fmla="*/ 250789 h 250714"/>
                <a:gd name="connsiteX8" fmla="*/ 33627 w 33396"/>
                <a:gd name="connsiteY8" fmla="*/ 75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6" h="250714">
                  <a:moveTo>
                    <a:pt x="33627" y="75"/>
                  </a:moveTo>
                  <a:lnTo>
                    <a:pt x="230" y="75"/>
                  </a:lnTo>
                  <a:lnTo>
                    <a:pt x="230" y="10103"/>
                  </a:lnTo>
                  <a:lnTo>
                    <a:pt x="23876" y="10103"/>
                  </a:lnTo>
                  <a:lnTo>
                    <a:pt x="23876" y="240761"/>
                  </a:lnTo>
                  <a:lnTo>
                    <a:pt x="230" y="240761"/>
                  </a:lnTo>
                  <a:lnTo>
                    <a:pt x="230" y="250789"/>
                  </a:lnTo>
                  <a:lnTo>
                    <a:pt x="33627" y="250789"/>
                  </a:lnTo>
                  <a:lnTo>
                    <a:pt x="33627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1C3B4719-4AE4-BAF3-B8D1-4060897CA77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74237" y="6821747"/>
              <a:ext cx="162108" cy="58667"/>
            </a:xfrm>
            <a:custGeom>
              <a:avLst/>
              <a:gdLst>
                <a:gd name="connsiteX0" fmla="*/ 154056 w 162108"/>
                <a:gd name="connsiteY0" fmla="*/ 10103 h 58667"/>
                <a:gd name="connsiteX1" fmla="*/ 162345 w 162108"/>
                <a:gd name="connsiteY1" fmla="*/ 5089 h 58667"/>
                <a:gd name="connsiteX2" fmla="*/ 154300 w 162108"/>
                <a:gd name="connsiteY2" fmla="*/ 75 h 58667"/>
                <a:gd name="connsiteX3" fmla="*/ 8280 w 162108"/>
                <a:gd name="connsiteY3" fmla="*/ 75 h 58667"/>
                <a:gd name="connsiteX4" fmla="*/ 236 w 162108"/>
                <a:gd name="connsiteY4" fmla="*/ 5089 h 58667"/>
                <a:gd name="connsiteX5" fmla="*/ 8524 w 162108"/>
                <a:gd name="connsiteY5" fmla="*/ 10103 h 58667"/>
                <a:gd name="connsiteX6" fmla="*/ 154056 w 162108"/>
                <a:gd name="connsiteY6" fmla="*/ 10103 h 58667"/>
                <a:gd name="connsiteX7" fmla="*/ 154300 w 162108"/>
                <a:gd name="connsiteY7" fmla="*/ 58742 h 58667"/>
                <a:gd name="connsiteX8" fmla="*/ 162345 w 162108"/>
                <a:gd name="connsiteY8" fmla="*/ 53728 h 58667"/>
                <a:gd name="connsiteX9" fmla="*/ 154056 w 162108"/>
                <a:gd name="connsiteY9" fmla="*/ 48713 h 58667"/>
                <a:gd name="connsiteX10" fmla="*/ 8524 w 162108"/>
                <a:gd name="connsiteY10" fmla="*/ 48713 h 58667"/>
                <a:gd name="connsiteX11" fmla="*/ 236 w 162108"/>
                <a:gd name="connsiteY11" fmla="*/ 53728 h 58667"/>
                <a:gd name="connsiteX12" fmla="*/ 8280 w 162108"/>
                <a:gd name="connsiteY12" fmla="*/ 58742 h 58667"/>
                <a:gd name="connsiteX13" fmla="*/ 154300 w 162108"/>
                <a:gd name="connsiteY13" fmla="*/ 58742 h 5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08" h="58667">
                  <a:moveTo>
                    <a:pt x="154056" y="10103"/>
                  </a:moveTo>
                  <a:cubicBezTo>
                    <a:pt x="157713" y="10103"/>
                    <a:pt x="162345" y="10103"/>
                    <a:pt x="162345" y="5089"/>
                  </a:cubicBezTo>
                  <a:cubicBezTo>
                    <a:pt x="162345" y="75"/>
                    <a:pt x="157713" y="75"/>
                    <a:pt x="154300" y="75"/>
                  </a:cubicBezTo>
                  <a:lnTo>
                    <a:pt x="8280" y="75"/>
                  </a:lnTo>
                  <a:cubicBezTo>
                    <a:pt x="4868" y="75"/>
                    <a:pt x="236" y="75"/>
                    <a:pt x="236" y="5089"/>
                  </a:cubicBezTo>
                  <a:cubicBezTo>
                    <a:pt x="236" y="10103"/>
                    <a:pt x="4868" y="10103"/>
                    <a:pt x="8524" y="10103"/>
                  </a:cubicBezTo>
                  <a:lnTo>
                    <a:pt x="154056" y="10103"/>
                  </a:lnTo>
                  <a:close/>
                  <a:moveTo>
                    <a:pt x="154300" y="58742"/>
                  </a:moveTo>
                  <a:cubicBezTo>
                    <a:pt x="157713" y="58742"/>
                    <a:pt x="162345" y="58742"/>
                    <a:pt x="162345" y="53728"/>
                  </a:cubicBezTo>
                  <a:cubicBezTo>
                    <a:pt x="162345" y="48713"/>
                    <a:pt x="157713" y="48713"/>
                    <a:pt x="154056" y="48713"/>
                  </a:cubicBezTo>
                  <a:lnTo>
                    <a:pt x="8524" y="48713"/>
                  </a:lnTo>
                  <a:cubicBezTo>
                    <a:pt x="4868" y="48713"/>
                    <a:pt x="236" y="48713"/>
                    <a:pt x="236" y="53728"/>
                  </a:cubicBezTo>
                  <a:cubicBezTo>
                    <a:pt x="236" y="58742"/>
                    <a:pt x="4868" y="58742"/>
                    <a:pt x="8280" y="58742"/>
                  </a:cubicBezTo>
                  <a:lnTo>
                    <a:pt x="154300" y="587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6B6F1EE5-AC9E-706A-CF3F-B5D26171D77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425701" y="6802943"/>
              <a:ext cx="190386" cy="110815"/>
            </a:xfrm>
            <a:custGeom>
              <a:avLst/>
              <a:gdLst>
                <a:gd name="connsiteX0" fmla="*/ 19261 w 190386"/>
                <a:gd name="connsiteY0" fmla="*/ 24645 h 110815"/>
                <a:gd name="connsiteX1" fmla="*/ 19261 w 190386"/>
                <a:gd name="connsiteY1" fmla="*/ 91836 h 110815"/>
                <a:gd name="connsiteX2" fmla="*/ 246 w 190386"/>
                <a:gd name="connsiteY2" fmla="*/ 103118 h 110815"/>
                <a:gd name="connsiteX3" fmla="*/ 246 w 190386"/>
                <a:gd name="connsiteY3" fmla="*/ 110891 h 110815"/>
                <a:gd name="connsiteX4" fmla="*/ 27793 w 190386"/>
                <a:gd name="connsiteY4" fmla="*/ 110138 h 110815"/>
                <a:gd name="connsiteX5" fmla="*/ 55095 w 190386"/>
                <a:gd name="connsiteY5" fmla="*/ 110891 h 110815"/>
                <a:gd name="connsiteX6" fmla="*/ 55095 w 190386"/>
                <a:gd name="connsiteY6" fmla="*/ 103118 h 110815"/>
                <a:gd name="connsiteX7" fmla="*/ 36081 w 190386"/>
                <a:gd name="connsiteY7" fmla="*/ 91836 h 110815"/>
                <a:gd name="connsiteX8" fmla="*/ 36081 w 190386"/>
                <a:gd name="connsiteY8" fmla="*/ 45705 h 110815"/>
                <a:gd name="connsiteX9" fmla="*/ 68990 w 190386"/>
                <a:gd name="connsiteY9" fmla="*/ 5590 h 110815"/>
                <a:gd name="connsiteX10" fmla="*/ 87029 w 190386"/>
                <a:gd name="connsiteY10" fmla="*/ 33420 h 110815"/>
                <a:gd name="connsiteX11" fmla="*/ 87029 w 190386"/>
                <a:gd name="connsiteY11" fmla="*/ 91836 h 110815"/>
                <a:gd name="connsiteX12" fmla="*/ 68015 w 190386"/>
                <a:gd name="connsiteY12" fmla="*/ 103118 h 110815"/>
                <a:gd name="connsiteX13" fmla="*/ 68015 w 190386"/>
                <a:gd name="connsiteY13" fmla="*/ 110891 h 110815"/>
                <a:gd name="connsiteX14" fmla="*/ 95561 w 190386"/>
                <a:gd name="connsiteY14" fmla="*/ 110138 h 110815"/>
                <a:gd name="connsiteX15" fmla="*/ 122864 w 190386"/>
                <a:gd name="connsiteY15" fmla="*/ 110891 h 110815"/>
                <a:gd name="connsiteX16" fmla="*/ 122864 w 190386"/>
                <a:gd name="connsiteY16" fmla="*/ 103118 h 110815"/>
                <a:gd name="connsiteX17" fmla="*/ 103850 w 190386"/>
                <a:gd name="connsiteY17" fmla="*/ 91836 h 110815"/>
                <a:gd name="connsiteX18" fmla="*/ 103850 w 190386"/>
                <a:gd name="connsiteY18" fmla="*/ 45705 h 110815"/>
                <a:gd name="connsiteX19" fmla="*/ 136759 w 190386"/>
                <a:gd name="connsiteY19" fmla="*/ 5590 h 110815"/>
                <a:gd name="connsiteX20" fmla="*/ 154798 w 190386"/>
                <a:gd name="connsiteY20" fmla="*/ 33420 h 110815"/>
                <a:gd name="connsiteX21" fmla="*/ 154798 w 190386"/>
                <a:gd name="connsiteY21" fmla="*/ 91836 h 110815"/>
                <a:gd name="connsiteX22" fmla="*/ 135784 w 190386"/>
                <a:gd name="connsiteY22" fmla="*/ 103118 h 110815"/>
                <a:gd name="connsiteX23" fmla="*/ 135784 w 190386"/>
                <a:gd name="connsiteY23" fmla="*/ 110891 h 110815"/>
                <a:gd name="connsiteX24" fmla="*/ 163330 w 190386"/>
                <a:gd name="connsiteY24" fmla="*/ 110138 h 110815"/>
                <a:gd name="connsiteX25" fmla="*/ 190633 w 190386"/>
                <a:gd name="connsiteY25" fmla="*/ 110891 h 110815"/>
                <a:gd name="connsiteX26" fmla="*/ 190633 w 190386"/>
                <a:gd name="connsiteY26" fmla="*/ 103118 h 110815"/>
                <a:gd name="connsiteX27" fmla="*/ 171618 w 190386"/>
                <a:gd name="connsiteY27" fmla="*/ 95597 h 110815"/>
                <a:gd name="connsiteX28" fmla="*/ 171618 w 190386"/>
                <a:gd name="connsiteY28" fmla="*/ 47710 h 110815"/>
                <a:gd name="connsiteX29" fmla="*/ 164061 w 190386"/>
                <a:gd name="connsiteY29" fmla="*/ 9351 h 110815"/>
                <a:gd name="connsiteX30" fmla="*/ 138465 w 190386"/>
                <a:gd name="connsiteY30" fmla="*/ 75 h 110815"/>
                <a:gd name="connsiteX31" fmla="*/ 103118 w 190386"/>
                <a:gd name="connsiteY31" fmla="*/ 24645 h 110815"/>
                <a:gd name="connsiteX32" fmla="*/ 70697 w 190386"/>
                <a:gd name="connsiteY32" fmla="*/ 75 h 110815"/>
                <a:gd name="connsiteX33" fmla="*/ 34618 w 190386"/>
                <a:gd name="connsiteY33" fmla="*/ 26400 h 110815"/>
                <a:gd name="connsiteX34" fmla="*/ 34618 w 190386"/>
                <a:gd name="connsiteY34" fmla="*/ 75 h 110815"/>
                <a:gd name="connsiteX35" fmla="*/ 246 w 190386"/>
                <a:gd name="connsiteY35" fmla="*/ 2833 h 110815"/>
                <a:gd name="connsiteX36" fmla="*/ 246 w 190386"/>
                <a:gd name="connsiteY36" fmla="*/ 10605 h 110815"/>
                <a:gd name="connsiteX37" fmla="*/ 19261 w 190386"/>
                <a:gd name="connsiteY37" fmla="*/ 24645 h 1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386" h="110815">
                  <a:moveTo>
                    <a:pt x="19261" y="24645"/>
                  </a:moveTo>
                  <a:lnTo>
                    <a:pt x="19261" y="91836"/>
                  </a:lnTo>
                  <a:cubicBezTo>
                    <a:pt x="19261" y="103118"/>
                    <a:pt x="16579" y="103118"/>
                    <a:pt x="246" y="103118"/>
                  </a:cubicBezTo>
                  <a:lnTo>
                    <a:pt x="246" y="110891"/>
                  </a:lnTo>
                  <a:cubicBezTo>
                    <a:pt x="8778" y="110640"/>
                    <a:pt x="21211" y="110138"/>
                    <a:pt x="27793" y="110138"/>
                  </a:cubicBezTo>
                  <a:cubicBezTo>
                    <a:pt x="34131" y="110138"/>
                    <a:pt x="46807" y="110640"/>
                    <a:pt x="55095" y="110891"/>
                  </a:cubicBezTo>
                  <a:lnTo>
                    <a:pt x="55095" y="103118"/>
                  </a:lnTo>
                  <a:cubicBezTo>
                    <a:pt x="38763" y="103118"/>
                    <a:pt x="36081" y="103118"/>
                    <a:pt x="36081" y="91836"/>
                  </a:cubicBezTo>
                  <a:lnTo>
                    <a:pt x="36081" y="45705"/>
                  </a:lnTo>
                  <a:cubicBezTo>
                    <a:pt x="36081" y="19630"/>
                    <a:pt x="53389" y="5590"/>
                    <a:pt x="68990" y="5590"/>
                  </a:cubicBezTo>
                  <a:cubicBezTo>
                    <a:pt x="84348" y="5590"/>
                    <a:pt x="87029" y="19129"/>
                    <a:pt x="87029" y="33420"/>
                  </a:cubicBezTo>
                  <a:lnTo>
                    <a:pt x="87029" y="91836"/>
                  </a:lnTo>
                  <a:cubicBezTo>
                    <a:pt x="87029" y="103118"/>
                    <a:pt x="84348" y="103118"/>
                    <a:pt x="68015" y="103118"/>
                  </a:cubicBezTo>
                  <a:lnTo>
                    <a:pt x="68015" y="110891"/>
                  </a:lnTo>
                  <a:cubicBezTo>
                    <a:pt x="76547" y="110640"/>
                    <a:pt x="88980" y="110138"/>
                    <a:pt x="95561" y="110138"/>
                  </a:cubicBezTo>
                  <a:cubicBezTo>
                    <a:pt x="101900" y="110138"/>
                    <a:pt x="114576" y="110640"/>
                    <a:pt x="122864" y="110891"/>
                  </a:cubicBezTo>
                  <a:lnTo>
                    <a:pt x="122864" y="103118"/>
                  </a:lnTo>
                  <a:cubicBezTo>
                    <a:pt x="106531" y="103118"/>
                    <a:pt x="103850" y="103118"/>
                    <a:pt x="103850" y="91836"/>
                  </a:cubicBezTo>
                  <a:lnTo>
                    <a:pt x="103850" y="45705"/>
                  </a:lnTo>
                  <a:cubicBezTo>
                    <a:pt x="103850" y="19630"/>
                    <a:pt x="121158" y="5590"/>
                    <a:pt x="136759" y="5590"/>
                  </a:cubicBezTo>
                  <a:cubicBezTo>
                    <a:pt x="152117" y="5590"/>
                    <a:pt x="154798" y="19129"/>
                    <a:pt x="154798" y="33420"/>
                  </a:cubicBezTo>
                  <a:lnTo>
                    <a:pt x="154798" y="91836"/>
                  </a:lnTo>
                  <a:cubicBezTo>
                    <a:pt x="154798" y="103118"/>
                    <a:pt x="152117" y="103118"/>
                    <a:pt x="135784" y="103118"/>
                  </a:cubicBezTo>
                  <a:lnTo>
                    <a:pt x="135784" y="110891"/>
                  </a:lnTo>
                  <a:cubicBezTo>
                    <a:pt x="144316" y="110640"/>
                    <a:pt x="156748" y="110138"/>
                    <a:pt x="163330" y="110138"/>
                  </a:cubicBezTo>
                  <a:cubicBezTo>
                    <a:pt x="169668" y="110138"/>
                    <a:pt x="182344" y="110640"/>
                    <a:pt x="190633" y="110891"/>
                  </a:cubicBezTo>
                  <a:lnTo>
                    <a:pt x="190633" y="103118"/>
                  </a:lnTo>
                  <a:cubicBezTo>
                    <a:pt x="177956" y="103118"/>
                    <a:pt x="171862" y="103118"/>
                    <a:pt x="171618" y="95597"/>
                  </a:cubicBezTo>
                  <a:lnTo>
                    <a:pt x="171618" y="47710"/>
                  </a:lnTo>
                  <a:cubicBezTo>
                    <a:pt x="171618" y="26149"/>
                    <a:pt x="171618" y="18377"/>
                    <a:pt x="164061" y="9351"/>
                  </a:cubicBezTo>
                  <a:cubicBezTo>
                    <a:pt x="160649" y="5089"/>
                    <a:pt x="152604" y="75"/>
                    <a:pt x="138465" y="75"/>
                  </a:cubicBezTo>
                  <a:cubicBezTo>
                    <a:pt x="117989" y="75"/>
                    <a:pt x="107262" y="15118"/>
                    <a:pt x="103118" y="24645"/>
                  </a:cubicBezTo>
                  <a:cubicBezTo>
                    <a:pt x="99706" y="2833"/>
                    <a:pt x="81666" y="75"/>
                    <a:pt x="70697" y="75"/>
                  </a:cubicBezTo>
                  <a:cubicBezTo>
                    <a:pt x="52901" y="75"/>
                    <a:pt x="41444" y="10855"/>
                    <a:pt x="34618" y="26400"/>
                  </a:cubicBezTo>
                  <a:lnTo>
                    <a:pt x="34618" y="75"/>
                  </a:lnTo>
                  <a:lnTo>
                    <a:pt x="246" y="2833"/>
                  </a:lnTo>
                  <a:lnTo>
                    <a:pt x="246" y="10605"/>
                  </a:lnTo>
                  <a:cubicBezTo>
                    <a:pt x="17311" y="10605"/>
                    <a:pt x="19261" y="12360"/>
                    <a:pt x="19261" y="246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2CFC182D-DDAF-BF7A-53FA-36DCFFB06CD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631283" y="6801439"/>
              <a:ext cx="109941" cy="115077"/>
            </a:xfrm>
            <a:custGeom>
              <a:avLst/>
              <a:gdLst>
                <a:gd name="connsiteX0" fmla="*/ 71192 w 109941"/>
                <a:gd name="connsiteY0" fmla="*/ 93341 h 115077"/>
                <a:gd name="connsiteX1" fmla="*/ 90207 w 109941"/>
                <a:gd name="connsiteY1" fmla="*/ 113899 h 115077"/>
                <a:gd name="connsiteX2" fmla="*/ 110196 w 109941"/>
                <a:gd name="connsiteY2" fmla="*/ 90081 h 115077"/>
                <a:gd name="connsiteX3" fmla="*/ 110196 w 109941"/>
                <a:gd name="connsiteY3" fmla="*/ 76041 h 115077"/>
                <a:gd name="connsiteX4" fmla="*/ 104102 w 109941"/>
                <a:gd name="connsiteY4" fmla="*/ 76041 h 115077"/>
                <a:gd name="connsiteX5" fmla="*/ 104102 w 109941"/>
                <a:gd name="connsiteY5" fmla="*/ 90081 h 115077"/>
                <a:gd name="connsiteX6" fmla="*/ 95326 w 109941"/>
                <a:gd name="connsiteY6" fmla="*/ 106127 h 115077"/>
                <a:gd name="connsiteX7" fmla="*/ 86306 w 109941"/>
                <a:gd name="connsiteY7" fmla="*/ 93591 h 115077"/>
                <a:gd name="connsiteX8" fmla="*/ 86306 w 109941"/>
                <a:gd name="connsiteY8" fmla="*/ 43448 h 115077"/>
                <a:gd name="connsiteX9" fmla="*/ 77531 w 109941"/>
                <a:gd name="connsiteY9" fmla="*/ 13864 h 115077"/>
                <a:gd name="connsiteX10" fmla="*/ 44134 w 109941"/>
                <a:gd name="connsiteY10" fmla="*/ 75 h 115077"/>
                <a:gd name="connsiteX11" fmla="*/ 7324 w 109941"/>
                <a:gd name="connsiteY11" fmla="*/ 28405 h 115077"/>
                <a:gd name="connsiteX12" fmla="*/ 18538 w 109941"/>
                <a:gd name="connsiteY12" fmla="*/ 40189 h 115077"/>
                <a:gd name="connsiteX13" fmla="*/ 29751 w 109941"/>
                <a:gd name="connsiteY13" fmla="*/ 28656 h 115077"/>
                <a:gd name="connsiteX14" fmla="*/ 17319 w 109941"/>
                <a:gd name="connsiteY14" fmla="*/ 17123 h 115077"/>
                <a:gd name="connsiteX15" fmla="*/ 43646 w 109941"/>
                <a:gd name="connsiteY15" fmla="*/ 5590 h 115077"/>
                <a:gd name="connsiteX16" fmla="*/ 69486 w 109941"/>
                <a:gd name="connsiteY16" fmla="*/ 37682 h 115077"/>
                <a:gd name="connsiteX17" fmla="*/ 69486 w 109941"/>
                <a:gd name="connsiteY17" fmla="*/ 46958 h 115077"/>
                <a:gd name="connsiteX18" fmla="*/ 24632 w 109941"/>
                <a:gd name="connsiteY18" fmla="*/ 55984 h 115077"/>
                <a:gd name="connsiteX19" fmla="*/ 255 w 109941"/>
                <a:gd name="connsiteY19" fmla="*/ 88577 h 115077"/>
                <a:gd name="connsiteX20" fmla="*/ 39258 w 109941"/>
                <a:gd name="connsiteY20" fmla="*/ 115153 h 115077"/>
                <a:gd name="connsiteX21" fmla="*/ 71192 w 109941"/>
                <a:gd name="connsiteY21" fmla="*/ 93341 h 115077"/>
                <a:gd name="connsiteX22" fmla="*/ 69486 w 109941"/>
                <a:gd name="connsiteY22" fmla="*/ 52223 h 115077"/>
                <a:gd name="connsiteX23" fmla="*/ 69486 w 109941"/>
                <a:gd name="connsiteY23" fmla="*/ 77295 h 115077"/>
                <a:gd name="connsiteX24" fmla="*/ 40965 w 109941"/>
                <a:gd name="connsiteY24" fmla="*/ 109637 h 115077"/>
                <a:gd name="connsiteX25" fmla="*/ 19025 w 109941"/>
                <a:gd name="connsiteY25" fmla="*/ 88326 h 115077"/>
                <a:gd name="connsiteX26" fmla="*/ 69486 w 109941"/>
                <a:gd name="connsiteY26" fmla="*/ 52223 h 11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941" h="115077">
                  <a:moveTo>
                    <a:pt x="71192" y="93341"/>
                  </a:moveTo>
                  <a:cubicBezTo>
                    <a:pt x="72168" y="103369"/>
                    <a:pt x="78749" y="113899"/>
                    <a:pt x="90207" y="113899"/>
                  </a:cubicBezTo>
                  <a:cubicBezTo>
                    <a:pt x="95326" y="113899"/>
                    <a:pt x="110196" y="110389"/>
                    <a:pt x="110196" y="90081"/>
                  </a:cubicBezTo>
                  <a:lnTo>
                    <a:pt x="110196" y="76041"/>
                  </a:lnTo>
                  <a:lnTo>
                    <a:pt x="104102" y="76041"/>
                  </a:lnTo>
                  <a:lnTo>
                    <a:pt x="104102" y="90081"/>
                  </a:lnTo>
                  <a:cubicBezTo>
                    <a:pt x="104102" y="104623"/>
                    <a:pt x="98007" y="106127"/>
                    <a:pt x="95326" y="106127"/>
                  </a:cubicBezTo>
                  <a:cubicBezTo>
                    <a:pt x="87281" y="106127"/>
                    <a:pt x="86306" y="94845"/>
                    <a:pt x="86306" y="93591"/>
                  </a:cubicBezTo>
                  <a:lnTo>
                    <a:pt x="86306" y="43448"/>
                  </a:lnTo>
                  <a:cubicBezTo>
                    <a:pt x="86306" y="32918"/>
                    <a:pt x="86306" y="23140"/>
                    <a:pt x="77531" y="13864"/>
                  </a:cubicBezTo>
                  <a:cubicBezTo>
                    <a:pt x="68023" y="4086"/>
                    <a:pt x="55835" y="75"/>
                    <a:pt x="44134" y="75"/>
                  </a:cubicBezTo>
                  <a:cubicBezTo>
                    <a:pt x="24144" y="75"/>
                    <a:pt x="7324" y="11858"/>
                    <a:pt x="7324" y="28405"/>
                  </a:cubicBezTo>
                  <a:cubicBezTo>
                    <a:pt x="7324" y="35927"/>
                    <a:pt x="12200" y="40189"/>
                    <a:pt x="18538" y="40189"/>
                  </a:cubicBezTo>
                  <a:cubicBezTo>
                    <a:pt x="25363" y="40189"/>
                    <a:pt x="29751" y="35175"/>
                    <a:pt x="29751" y="28656"/>
                  </a:cubicBezTo>
                  <a:cubicBezTo>
                    <a:pt x="29751" y="25648"/>
                    <a:pt x="28532" y="17374"/>
                    <a:pt x="17319" y="17123"/>
                  </a:cubicBezTo>
                  <a:cubicBezTo>
                    <a:pt x="23901" y="8348"/>
                    <a:pt x="35846" y="5590"/>
                    <a:pt x="43646" y="5590"/>
                  </a:cubicBezTo>
                  <a:cubicBezTo>
                    <a:pt x="55591" y="5590"/>
                    <a:pt x="69486" y="15368"/>
                    <a:pt x="69486" y="37682"/>
                  </a:cubicBezTo>
                  <a:lnTo>
                    <a:pt x="69486" y="46958"/>
                  </a:lnTo>
                  <a:cubicBezTo>
                    <a:pt x="57054" y="47710"/>
                    <a:pt x="39990" y="48463"/>
                    <a:pt x="24632" y="55984"/>
                  </a:cubicBezTo>
                  <a:cubicBezTo>
                    <a:pt x="6349" y="64508"/>
                    <a:pt x="255" y="77546"/>
                    <a:pt x="255" y="88577"/>
                  </a:cubicBezTo>
                  <a:cubicBezTo>
                    <a:pt x="255" y="108885"/>
                    <a:pt x="23901" y="115153"/>
                    <a:pt x="39258" y="115153"/>
                  </a:cubicBezTo>
                  <a:cubicBezTo>
                    <a:pt x="55347" y="115153"/>
                    <a:pt x="66561" y="105124"/>
                    <a:pt x="71192" y="93341"/>
                  </a:cubicBezTo>
                  <a:close/>
                  <a:moveTo>
                    <a:pt x="69486" y="52223"/>
                  </a:moveTo>
                  <a:lnTo>
                    <a:pt x="69486" y="77295"/>
                  </a:lnTo>
                  <a:cubicBezTo>
                    <a:pt x="69486" y="101113"/>
                    <a:pt x="51934" y="109637"/>
                    <a:pt x="40965" y="109637"/>
                  </a:cubicBezTo>
                  <a:cubicBezTo>
                    <a:pt x="29020" y="109637"/>
                    <a:pt x="19025" y="100862"/>
                    <a:pt x="19025" y="88326"/>
                  </a:cubicBezTo>
                  <a:cubicBezTo>
                    <a:pt x="19025" y="74537"/>
                    <a:pt x="29264" y="53728"/>
                    <a:pt x="69486" y="5222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EE5D8038-50F6-A3E6-4514-99DD7B09B25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745856" y="6805701"/>
              <a:ext cx="122861" cy="108057"/>
            </a:xfrm>
            <a:custGeom>
              <a:avLst/>
              <a:gdLst>
                <a:gd name="connsiteX0" fmla="*/ 67297 w 122861"/>
                <a:gd name="connsiteY0" fmla="*/ 49215 h 108057"/>
                <a:gd name="connsiteX1" fmla="*/ 89724 w 122861"/>
                <a:gd name="connsiteY1" fmla="*/ 20884 h 108057"/>
                <a:gd name="connsiteX2" fmla="*/ 118733 w 122861"/>
                <a:gd name="connsiteY2" fmla="*/ 7847 h 108057"/>
                <a:gd name="connsiteX3" fmla="*/ 118733 w 122861"/>
                <a:gd name="connsiteY3" fmla="*/ 75 h 108057"/>
                <a:gd name="connsiteX4" fmla="*/ 98744 w 122861"/>
                <a:gd name="connsiteY4" fmla="*/ 827 h 108057"/>
                <a:gd name="connsiteX5" fmla="*/ 75342 w 122861"/>
                <a:gd name="connsiteY5" fmla="*/ 75 h 108057"/>
                <a:gd name="connsiteX6" fmla="*/ 75342 w 122861"/>
                <a:gd name="connsiteY6" fmla="*/ 7847 h 108057"/>
                <a:gd name="connsiteX7" fmla="*/ 82411 w 122861"/>
                <a:gd name="connsiteY7" fmla="*/ 15619 h 108057"/>
                <a:gd name="connsiteX8" fmla="*/ 78754 w 122861"/>
                <a:gd name="connsiteY8" fmla="*/ 24394 h 108057"/>
                <a:gd name="connsiteX9" fmla="*/ 63641 w 122861"/>
                <a:gd name="connsiteY9" fmla="*/ 43950 h 108057"/>
                <a:gd name="connsiteX10" fmla="*/ 44626 w 122861"/>
                <a:gd name="connsiteY10" fmla="*/ 18628 h 108057"/>
                <a:gd name="connsiteX11" fmla="*/ 42432 w 122861"/>
                <a:gd name="connsiteY11" fmla="*/ 14115 h 108057"/>
                <a:gd name="connsiteX12" fmla="*/ 50964 w 122861"/>
                <a:gd name="connsiteY12" fmla="*/ 7847 h 108057"/>
                <a:gd name="connsiteX13" fmla="*/ 50964 w 122861"/>
                <a:gd name="connsiteY13" fmla="*/ 75 h 108057"/>
                <a:gd name="connsiteX14" fmla="*/ 24637 w 122861"/>
                <a:gd name="connsiteY14" fmla="*/ 827 h 108057"/>
                <a:gd name="connsiteX15" fmla="*/ 1479 w 122861"/>
                <a:gd name="connsiteY15" fmla="*/ 75 h 108057"/>
                <a:gd name="connsiteX16" fmla="*/ 1479 w 122861"/>
                <a:gd name="connsiteY16" fmla="*/ 7847 h 108057"/>
                <a:gd name="connsiteX17" fmla="*/ 30244 w 122861"/>
                <a:gd name="connsiteY17" fmla="*/ 23140 h 108057"/>
                <a:gd name="connsiteX18" fmla="*/ 54377 w 122861"/>
                <a:gd name="connsiteY18" fmla="*/ 55483 h 108057"/>
                <a:gd name="connsiteX19" fmla="*/ 31463 w 122861"/>
                <a:gd name="connsiteY19" fmla="*/ 85318 h 108057"/>
                <a:gd name="connsiteX20" fmla="*/ 260 w 122861"/>
                <a:gd name="connsiteY20" fmla="*/ 100361 h 108057"/>
                <a:gd name="connsiteX21" fmla="*/ 260 w 122861"/>
                <a:gd name="connsiteY21" fmla="*/ 108133 h 108057"/>
                <a:gd name="connsiteX22" fmla="*/ 20493 w 122861"/>
                <a:gd name="connsiteY22" fmla="*/ 107381 h 108057"/>
                <a:gd name="connsiteX23" fmla="*/ 43651 w 122861"/>
                <a:gd name="connsiteY23" fmla="*/ 108133 h 108057"/>
                <a:gd name="connsiteX24" fmla="*/ 43651 w 122861"/>
                <a:gd name="connsiteY24" fmla="*/ 100361 h 108057"/>
                <a:gd name="connsiteX25" fmla="*/ 36582 w 122861"/>
                <a:gd name="connsiteY25" fmla="*/ 92588 h 108057"/>
                <a:gd name="connsiteX26" fmla="*/ 58521 w 122861"/>
                <a:gd name="connsiteY26" fmla="*/ 60748 h 108057"/>
                <a:gd name="connsiteX27" fmla="*/ 77048 w 122861"/>
                <a:gd name="connsiteY27" fmla="*/ 85819 h 108057"/>
                <a:gd name="connsiteX28" fmla="*/ 82167 w 122861"/>
                <a:gd name="connsiteY28" fmla="*/ 94093 h 108057"/>
                <a:gd name="connsiteX29" fmla="*/ 73391 w 122861"/>
                <a:gd name="connsiteY29" fmla="*/ 100361 h 108057"/>
                <a:gd name="connsiteX30" fmla="*/ 73391 w 122861"/>
                <a:gd name="connsiteY30" fmla="*/ 108133 h 108057"/>
                <a:gd name="connsiteX31" fmla="*/ 99719 w 122861"/>
                <a:gd name="connsiteY31" fmla="*/ 107381 h 108057"/>
                <a:gd name="connsiteX32" fmla="*/ 123121 w 122861"/>
                <a:gd name="connsiteY32" fmla="*/ 108133 h 108057"/>
                <a:gd name="connsiteX33" fmla="*/ 123121 w 122861"/>
                <a:gd name="connsiteY33" fmla="*/ 100361 h 108057"/>
                <a:gd name="connsiteX34" fmla="*/ 99963 w 122861"/>
                <a:gd name="connsiteY34" fmla="*/ 92588 h 108057"/>
                <a:gd name="connsiteX35" fmla="*/ 67297 w 122861"/>
                <a:gd name="connsiteY35" fmla="*/ 49215 h 10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861" h="108057">
                  <a:moveTo>
                    <a:pt x="67297" y="49215"/>
                  </a:moveTo>
                  <a:cubicBezTo>
                    <a:pt x="74610" y="39688"/>
                    <a:pt x="83874" y="27403"/>
                    <a:pt x="89724" y="20884"/>
                  </a:cubicBezTo>
                  <a:cubicBezTo>
                    <a:pt x="97281" y="11858"/>
                    <a:pt x="107276" y="8098"/>
                    <a:pt x="118733" y="7847"/>
                  </a:cubicBezTo>
                  <a:lnTo>
                    <a:pt x="118733" y="75"/>
                  </a:lnTo>
                  <a:cubicBezTo>
                    <a:pt x="112395" y="576"/>
                    <a:pt x="105082" y="827"/>
                    <a:pt x="98744" y="827"/>
                  </a:cubicBezTo>
                  <a:cubicBezTo>
                    <a:pt x="91431" y="827"/>
                    <a:pt x="78511" y="325"/>
                    <a:pt x="75342" y="75"/>
                  </a:cubicBezTo>
                  <a:lnTo>
                    <a:pt x="75342" y="7847"/>
                  </a:lnTo>
                  <a:cubicBezTo>
                    <a:pt x="80461" y="8348"/>
                    <a:pt x="82411" y="11608"/>
                    <a:pt x="82411" y="15619"/>
                  </a:cubicBezTo>
                  <a:cubicBezTo>
                    <a:pt x="82411" y="19630"/>
                    <a:pt x="79973" y="22890"/>
                    <a:pt x="78754" y="24394"/>
                  </a:cubicBezTo>
                  <a:lnTo>
                    <a:pt x="63641" y="43950"/>
                  </a:lnTo>
                  <a:lnTo>
                    <a:pt x="44626" y="18628"/>
                  </a:lnTo>
                  <a:cubicBezTo>
                    <a:pt x="42432" y="16120"/>
                    <a:pt x="42432" y="15619"/>
                    <a:pt x="42432" y="14115"/>
                  </a:cubicBezTo>
                  <a:cubicBezTo>
                    <a:pt x="42432" y="10354"/>
                    <a:pt x="46089" y="8098"/>
                    <a:pt x="50964" y="7847"/>
                  </a:cubicBezTo>
                  <a:lnTo>
                    <a:pt x="50964" y="75"/>
                  </a:lnTo>
                  <a:cubicBezTo>
                    <a:pt x="44626" y="325"/>
                    <a:pt x="28537" y="827"/>
                    <a:pt x="24637" y="827"/>
                  </a:cubicBezTo>
                  <a:cubicBezTo>
                    <a:pt x="19518" y="827"/>
                    <a:pt x="8060" y="576"/>
                    <a:pt x="1479" y="75"/>
                  </a:cubicBezTo>
                  <a:lnTo>
                    <a:pt x="1479" y="7847"/>
                  </a:lnTo>
                  <a:cubicBezTo>
                    <a:pt x="18543" y="7847"/>
                    <a:pt x="18786" y="8098"/>
                    <a:pt x="30244" y="23140"/>
                  </a:cubicBezTo>
                  <a:lnTo>
                    <a:pt x="54377" y="55483"/>
                  </a:lnTo>
                  <a:lnTo>
                    <a:pt x="31463" y="85318"/>
                  </a:lnTo>
                  <a:cubicBezTo>
                    <a:pt x="19762" y="99859"/>
                    <a:pt x="5379" y="100361"/>
                    <a:pt x="260" y="100361"/>
                  </a:cubicBezTo>
                  <a:lnTo>
                    <a:pt x="260" y="108133"/>
                  </a:lnTo>
                  <a:cubicBezTo>
                    <a:pt x="6598" y="107631"/>
                    <a:pt x="14155" y="107381"/>
                    <a:pt x="20493" y="107381"/>
                  </a:cubicBezTo>
                  <a:cubicBezTo>
                    <a:pt x="27562" y="107381"/>
                    <a:pt x="37801" y="107882"/>
                    <a:pt x="43651" y="108133"/>
                  </a:cubicBezTo>
                  <a:lnTo>
                    <a:pt x="43651" y="100361"/>
                  </a:lnTo>
                  <a:cubicBezTo>
                    <a:pt x="38288" y="99608"/>
                    <a:pt x="36582" y="96349"/>
                    <a:pt x="36582" y="92588"/>
                  </a:cubicBezTo>
                  <a:cubicBezTo>
                    <a:pt x="36582" y="87073"/>
                    <a:pt x="43651" y="78799"/>
                    <a:pt x="58521" y="60748"/>
                  </a:cubicBezTo>
                  <a:lnTo>
                    <a:pt x="77048" y="85819"/>
                  </a:lnTo>
                  <a:cubicBezTo>
                    <a:pt x="78998" y="88577"/>
                    <a:pt x="82167" y="92588"/>
                    <a:pt x="82167" y="94093"/>
                  </a:cubicBezTo>
                  <a:cubicBezTo>
                    <a:pt x="82167" y="96349"/>
                    <a:pt x="79973" y="100110"/>
                    <a:pt x="73391" y="100361"/>
                  </a:cubicBezTo>
                  <a:lnTo>
                    <a:pt x="73391" y="108133"/>
                  </a:lnTo>
                  <a:cubicBezTo>
                    <a:pt x="80705" y="107882"/>
                    <a:pt x="94356" y="107381"/>
                    <a:pt x="99719" y="107381"/>
                  </a:cubicBezTo>
                  <a:cubicBezTo>
                    <a:pt x="106301" y="107381"/>
                    <a:pt x="115808" y="107631"/>
                    <a:pt x="123121" y="108133"/>
                  </a:cubicBezTo>
                  <a:lnTo>
                    <a:pt x="123121" y="100361"/>
                  </a:lnTo>
                  <a:cubicBezTo>
                    <a:pt x="109957" y="100361"/>
                    <a:pt x="105569" y="99859"/>
                    <a:pt x="99963" y="92588"/>
                  </a:cubicBezTo>
                  <a:lnTo>
                    <a:pt x="67297" y="492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B0E3788D-AAC2-162A-CE57-61A2835350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506890" y="6998074"/>
              <a:ext cx="87197" cy="114952"/>
            </a:xfrm>
            <a:custGeom>
              <a:avLst/>
              <a:gdLst>
                <a:gd name="connsiteX0" fmla="*/ 932 w 87197"/>
                <a:gd name="connsiteY0" fmla="*/ 105732 h 114952"/>
                <a:gd name="connsiteX1" fmla="*/ 250 w 87197"/>
                <a:gd name="connsiteY1" fmla="*/ 109418 h 114952"/>
                <a:gd name="connsiteX2" fmla="*/ 6052 w 87197"/>
                <a:gd name="connsiteY2" fmla="*/ 115034 h 114952"/>
                <a:gd name="connsiteX3" fmla="*/ 14754 w 87197"/>
                <a:gd name="connsiteY3" fmla="*/ 104153 h 114952"/>
                <a:gd name="connsiteX4" fmla="*/ 23628 w 87197"/>
                <a:gd name="connsiteY4" fmla="*/ 68351 h 114952"/>
                <a:gd name="connsiteX5" fmla="*/ 42398 w 87197"/>
                <a:gd name="connsiteY5" fmla="*/ 79232 h 114952"/>
                <a:gd name="connsiteX6" fmla="*/ 87447 w 87197"/>
                <a:gd name="connsiteY6" fmla="*/ 29741 h 114952"/>
                <a:gd name="connsiteX7" fmla="*/ 60315 w 87197"/>
                <a:gd name="connsiteY7" fmla="*/ 81 h 114952"/>
                <a:gd name="connsiteX8" fmla="*/ 16973 w 87197"/>
                <a:gd name="connsiteY8" fmla="*/ 39920 h 114952"/>
                <a:gd name="connsiteX9" fmla="*/ 932 w 87197"/>
                <a:gd name="connsiteY9" fmla="*/ 105732 h 114952"/>
                <a:gd name="connsiteX10" fmla="*/ 42227 w 87197"/>
                <a:gd name="connsiteY10" fmla="*/ 74318 h 114952"/>
                <a:gd name="connsiteX11" fmla="*/ 25846 w 87197"/>
                <a:gd name="connsiteY11" fmla="*/ 59049 h 114952"/>
                <a:gd name="connsiteX12" fmla="*/ 27382 w 87197"/>
                <a:gd name="connsiteY12" fmla="*/ 52731 h 114952"/>
                <a:gd name="connsiteX13" fmla="*/ 38473 w 87197"/>
                <a:gd name="connsiteY13" fmla="*/ 19386 h 114952"/>
                <a:gd name="connsiteX14" fmla="*/ 59974 w 87197"/>
                <a:gd name="connsiteY14" fmla="*/ 4995 h 114952"/>
                <a:gd name="connsiteX15" fmla="*/ 73625 w 87197"/>
                <a:gd name="connsiteY15" fmla="*/ 22721 h 114952"/>
                <a:gd name="connsiteX16" fmla="*/ 63899 w 87197"/>
                <a:gd name="connsiteY16" fmla="*/ 59049 h 114952"/>
                <a:gd name="connsiteX17" fmla="*/ 42227 w 87197"/>
                <a:gd name="connsiteY17" fmla="*/ 74318 h 11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197" h="114952">
                  <a:moveTo>
                    <a:pt x="932" y="105732"/>
                  </a:moveTo>
                  <a:cubicBezTo>
                    <a:pt x="250" y="108365"/>
                    <a:pt x="250" y="109242"/>
                    <a:pt x="250" y="109418"/>
                  </a:cubicBezTo>
                  <a:cubicBezTo>
                    <a:pt x="250" y="113279"/>
                    <a:pt x="3321" y="115034"/>
                    <a:pt x="6052" y="115034"/>
                  </a:cubicBezTo>
                  <a:cubicBezTo>
                    <a:pt x="12195" y="115034"/>
                    <a:pt x="13560" y="109769"/>
                    <a:pt x="14754" y="104153"/>
                  </a:cubicBezTo>
                  <a:cubicBezTo>
                    <a:pt x="17143" y="95027"/>
                    <a:pt x="21921" y="75020"/>
                    <a:pt x="23628" y="68351"/>
                  </a:cubicBezTo>
                  <a:cubicBezTo>
                    <a:pt x="25163" y="70983"/>
                    <a:pt x="30624" y="79232"/>
                    <a:pt x="42398" y="79232"/>
                  </a:cubicBezTo>
                  <a:cubicBezTo>
                    <a:pt x="64240" y="79232"/>
                    <a:pt x="87447" y="55364"/>
                    <a:pt x="87447" y="29741"/>
                  </a:cubicBezTo>
                  <a:cubicBezTo>
                    <a:pt x="87447" y="11138"/>
                    <a:pt x="75332" y="81"/>
                    <a:pt x="60315" y="81"/>
                  </a:cubicBezTo>
                  <a:cubicBezTo>
                    <a:pt x="43592" y="81"/>
                    <a:pt x="22945" y="15174"/>
                    <a:pt x="16973" y="39920"/>
                  </a:cubicBezTo>
                  <a:lnTo>
                    <a:pt x="932" y="105732"/>
                  </a:lnTo>
                  <a:close/>
                  <a:moveTo>
                    <a:pt x="42227" y="74318"/>
                  </a:moveTo>
                  <a:cubicBezTo>
                    <a:pt x="29600" y="74318"/>
                    <a:pt x="25846" y="61331"/>
                    <a:pt x="25846" y="59049"/>
                  </a:cubicBezTo>
                  <a:cubicBezTo>
                    <a:pt x="25846" y="58698"/>
                    <a:pt x="26870" y="54837"/>
                    <a:pt x="27382" y="52731"/>
                  </a:cubicBezTo>
                  <a:cubicBezTo>
                    <a:pt x="32501" y="31145"/>
                    <a:pt x="33525" y="27108"/>
                    <a:pt x="38473" y="19386"/>
                  </a:cubicBezTo>
                  <a:cubicBezTo>
                    <a:pt x="44616" y="10085"/>
                    <a:pt x="53148" y="4995"/>
                    <a:pt x="59974" y="4995"/>
                  </a:cubicBezTo>
                  <a:cubicBezTo>
                    <a:pt x="66970" y="4995"/>
                    <a:pt x="73625" y="10085"/>
                    <a:pt x="73625" y="22721"/>
                  </a:cubicBezTo>
                  <a:cubicBezTo>
                    <a:pt x="73625" y="30794"/>
                    <a:pt x="69189" y="50274"/>
                    <a:pt x="63899" y="59049"/>
                  </a:cubicBezTo>
                  <a:cubicBezTo>
                    <a:pt x="56049" y="71510"/>
                    <a:pt x="47517" y="74318"/>
                    <a:pt x="42227" y="7431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B80F8F57-76E6-A60E-AA60-BAE2502A444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618610" y="7055287"/>
              <a:ext cx="21671" cy="54054"/>
            </a:xfrm>
            <a:custGeom>
              <a:avLst/>
              <a:gdLst>
                <a:gd name="connsiteX0" fmla="*/ 17147 w 21671"/>
                <a:gd name="connsiteY0" fmla="*/ 17456 h 54054"/>
                <a:gd name="connsiteX1" fmla="*/ 3837 w 21671"/>
                <a:gd name="connsiteY1" fmla="*/ 49572 h 54054"/>
                <a:gd name="connsiteX2" fmla="*/ 2643 w 21671"/>
                <a:gd name="connsiteY2" fmla="*/ 51678 h 54054"/>
                <a:gd name="connsiteX3" fmla="*/ 5032 w 21671"/>
                <a:gd name="connsiteY3" fmla="*/ 54135 h 54054"/>
                <a:gd name="connsiteX4" fmla="*/ 21925 w 21671"/>
                <a:gd name="connsiteY4" fmla="*/ 19211 h 54054"/>
                <a:gd name="connsiteX5" fmla="*/ 9980 w 21671"/>
                <a:gd name="connsiteY5" fmla="*/ 81 h 54054"/>
                <a:gd name="connsiteX6" fmla="*/ 254 w 21671"/>
                <a:gd name="connsiteY6" fmla="*/ 10085 h 54054"/>
                <a:gd name="connsiteX7" fmla="*/ 10151 w 21671"/>
                <a:gd name="connsiteY7" fmla="*/ 20264 h 54054"/>
                <a:gd name="connsiteX8" fmla="*/ 17147 w 21671"/>
                <a:gd name="connsiteY8" fmla="*/ 17456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71" h="54054">
                  <a:moveTo>
                    <a:pt x="17147" y="17456"/>
                  </a:moveTo>
                  <a:cubicBezTo>
                    <a:pt x="17147" y="27108"/>
                    <a:pt x="15441" y="38340"/>
                    <a:pt x="3837" y="49572"/>
                  </a:cubicBezTo>
                  <a:cubicBezTo>
                    <a:pt x="3155" y="50274"/>
                    <a:pt x="2643" y="50801"/>
                    <a:pt x="2643" y="51678"/>
                  </a:cubicBezTo>
                  <a:cubicBezTo>
                    <a:pt x="2643" y="52907"/>
                    <a:pt x="4008" y="54135"/>
                    <a:pt x="5032" y="54135"/>
                  </a:cubicBezTo>
                  <a:cubicBezTo>
                    <a:pt x="7421" y="54135"/>
                    <a:pt x="21925" y="40095"/>
                    <a:pt x="21925" y="19211"/>
                  </a:cubicBezTo>
                  <a:cubicBezTo>
                    <a:pt x="21925" y="8330"/>
                    <a:pt x="17830" y="81"/>
                    <a:pt x="9980" y="81"/>
                  </a:cubicBezTo>
                  <a:cubicBezTo>
                    <a:pt x="4349" y="81"/>
                    <a:pt x="254" y="4644"/>
                    <a:pt x="254" y="10085"/>
                  </a:cubicBezTo>
                  <a:cubicBezTo>
                    <a:pt x="254" y="15701"/>
                    <a:pt x="4179" y="20264"/>
                    <a:pt x="10151" y="20264"/>
                  </a:cubicBezTo>
                  <a:cubicBezTo>
                    <a:pt x="14246" y="20264"/>
                    <a:pt x="16977" y="17456"/>
                    <a:pt x="17147" y="174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22B1EF27-74B0-1011-591D-18658ABFCC0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669169" y="6955603"/>
              <a:ext cx="111257" cy="119866"/>
            </a:xfrm>
            <a:custGeom>
              <a:avLst/>
              <a:gdLst>
                <a:gd name="connsiteX0" fmla="*/ 58786 w 111257"/>
                <a:gd name="connsiteY0" fmla="*/ 14472 h 119866"/>
                <a:gd name="connsiteX1" fmla="*/ 76533 w 111257"/>
                <a:gd name="connsiteY1" fmla="*/ 6399 h 119866"/>
                <a:gd name="connsiteX2" fmla="*/ 83529 w 111257"/>
                <a:gd name="connsiteY2" fmla="*/ 2538 h 119866"/>
                <a:gd name="connsiteX3" fmla="*/ 80628 w 111257"/>
                <a:gd name="connsiteY3" fmla="*/ 81 h 119866"/>
                <a:gd name="connsiteX4" fmla="*/ 68001 w 111257"/>
                <a:gd name="connsiteY4" fmla="*/ 608 h 119866"/>
                <a:gd name="connsiteX5" fmla="*/ 54349 w 111257"/>
                <a:gd name="connsiteY5" fmla="*/ 783 h 119866"/>
                <a:gd name="connsiteX6" fmla="*/ 42575 w 111257"/>
                <a:gd name="connsiteY6" fmla="*/ 608 h 119866"/>
                <a:gd name="connsiteX7" fmla="*/ 31483 w 111257"/>
                <a:gd name="connsiteY7" fmla="*/ 81 h 119866"/>
                <a:gd name="connsiteX8" fmla="*/ 27900 w 111257"/>
                <a:gd name="connsiteY8" fmla="*/ 3942 h 119866"/>
                <a:gd name="connsiteX9" fmla="*/ 33361 w 111257"/>
                <a:gd name="connsiteY9" fmla="*/ 6399 h 119866"/>
                <a:gd name="connsiteX10" fmla="*/ 39845 w 111257"/>
                <a:gd name="connsiteY10" fmla="*/ 6750 h 119866"/>
                <a:gd name="connsiteX11" fmla="*/ 43770 w 111257"/>
                <a:gd name="connsiteY11" fmla="*/ 9207 h 119866"/>
                <a:gd name="connsiteX12" fmla="*/ 43087 w 111257"/>
                <a:gd name="connsiteY12" fmla="*/ 13068 h 119866"/>
                <a:gd name="connsiteX13" fmla="*/ 20392 w 111257"/>
                <a:gd name="connsiteY13" fmla="*/ 106259 h 119866"/>
                <a:gd name="connsiteX14" fmla="*/ 5375 w 111257"/>
                <a:gd name="connsiteY14" fmla="*/ 113630 h 119866"/>
                <a:gd name="connsiteX15" fmla="*/ 256 w 111257"/>
                <a:gd name="connsiteY15" fmla="*/ 117315 h 119866"/>
                <a:gd name="connsiteX16" fmla="*/ 5375 w 111257"/>
                <a:gd name="connsiteY16" fmla="*/ 119948 h 119866"/>
                <a:gd name="connsiteX17" fmla="*/ 91208 w 111257"/>
                <a:gd name="connsiteY17" fmla="*/ 119948 h 119866"/>
                <a:gd name="connsiteX18" fmla="*/ 97009 w 111257"/>
                <a:gd name="connsiteY18" fmla="*/ 116438 h 119866"/>
                <a:gd name="connsiteX19" fmla="*/ 111514 w 111257"/>
                <a:gd name="connsiteY19" fmla="*/ 76248 h 119866"/>
                <a:gd name="connsiteX20" fmla="*/ 108613 w 111257"/>
                <a:gd name="connsiteY20" fmla="*/ 73791 h 119866"/>
                <a:gd name="connsiteX21" fmla="*/ 105200 w 111257"/>
                <a:gd name="connsiteY21" fmla="*/ 77477 h 119866"/>
                <a:gd name="connsiteX22" fmla="*/ 59980 w 111257"/>
                <a:gd name="connsiteY22" fmla="*/ 113630 h 119866"/>
                <a:gd name="connsiteX23" fmla="*/ 40698 w 111257"/>
                <a:gd name="connsiteY23" fmla="*/ 113630 h 119866"/>
                <a:gd name="connsiteX24" fmla="*/ 35238 w 111257"/>
                <a:gd name="connsiteY24" fmla="*/ 111875 h 119866"/>
                <a:gd name="connsiteX25" fmla="*/ 35920 w 111257"/>
                <a:gd name="connsiteY25" fmla="*/ 108189 h 119866"/>
                <a:gd name="connsiteX26" fmla="*/ 58786 w 111257"/>
                <a:gd name="connsiteY26" fmla="*/ 14472 h 11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257" h="119866">
                  <a:moveTo>
                    <a:pt x="58786" y="14472"/>
                  </a:moveTo>
                  <a:cubicBezTo>
                    <a:pt x="60322" y="8154"/>
                    <a:pt x="60834" y="6399"/>
                    <a:pt x="76533" y="6399"/>
                  </a:cubicBezTo>
                  <a:cubicBezTo>
                    <a:pt x="81822" y="6399"/>
                    <a:pt x="83529" y="6399"/>
                    <a:pt x="83529" y="2538"/>
                  </a:cubicBezTo>
                  <a:cubicBezTo>
                    <a:pt x="83529" y="2363"/>
                    <a:pt x="83358" y="81"/>
                    <a:pt x="80628" y="81"/>
                  </a:cubicBezTo>
                  <a:cubicBezTo>
                    <a:pt x="76703" y="81"/>
                    <a:pt x="72096" y="432"/>
                    <a:pt x="68001" y="608"/>
                  </a:cubicBezTo>
                  <a:cubicBezTo>
                    <a:pt x="63735" y="783"/>
                    <a:pt x="58615" y="783"/>
                    <a:pt x="54349" y="783"/>
                  </a:cubicBezTo>
                  <a:cubicBezTo>
                    <a:pt x="50766" y="783"/>
                    <a:pt x="46159" y="608"/>
                    <a:pt x="42575" y="608"/>
                  </a:cubicBezTo>
                  <a:cubicBezTo>
                    <a:pt x="38992" y="608"/>
                    <a:pt x="34896" y="81"/>
                    <a:pt x="31483" y="81"/>
                  </a:cubicBezTo>
                  <a:cubicBezTo>
                    <a:pt x="30460" y="81"/>
                    <a:pt x="27900" y="81"/>
                    <a:pt x="27900" y="3942"/>
                  </a:cubicBezTo>
                  <a:cubicBezTo>
                    <a:pt x="27900" y="6399"/>
                    <a:pt x="29948" y="6399"/>
                    <a:pt x="33361" y="6399"/>
                  </a:cubicBezTo>
                  <a:cubicBezTo>
                    <a:pt x="33531" y="6399"/>
                    <a:pt x="36773" y="6399"/>
                    <a:pt x="39845" y="6750"/>
                  </a:cubicBezTo>
                  <a:cubicBezTo>
                    <a:pt x="43428" y="7101"/>
                    <a:pt x="43770" y="7452"/>
                    <a:pt x="43770" y="9207"/>
                  </a:cubicBezTo>
                  <a:cubicBezTo>
                    <a:pt x="43770" y="9558"/>
                    <a:pt x="43770" y="10436"/>
                    <a:pt x="43087" y="13068"/>
                  </a:cubicBezTo>
                  <a:lnTo>
                    <a:pt x="20392" y="106259"/>
                  </a:lnTo>
                  <a:cubicBezTo>
                    <a:pt x="18856" y="112226"/>
                    <a:pt x="18515" y="113630"/>
                    <a:pt x="5375" y="113630"/>
                  </a:cubicBezTo>
                  <a:cubicBezTo>
                    <a:pt x="2475" y="113630"/>
                    <a:pt x="256" y="113630"/>
                    <a:pt x="256" y="117315"/>
                  </a:cubicBezTo>
                  <a:cubicBezTo>
                    <a:pt x="256" y="119948"/>
                    <a:pt x="2304" y="119948"/>
                    <a:pt x="5375" y="119948"/>
                  </a:cubicBezTo>
                  <a:lnTo>
                    <a:pt x="91208" y="119948"/>
                  </a:lnTo>
                  <a:cubicBezTo>
                    <a:pt x="95474" y="119948"/>
                    <a:pt x="95644" y="119772"/>
                    <a:pt x="97009" y="116438"/>
                  </a:cubicBezTo>
                  <a:cubicBezTo>
                    <a:pt x="98716" y="111699"/>
                    <a:pt x="111514" y="77652"/>
                    <a:pt x="111514" y="76248"/>
                  </a:cubicBezTo>
                  <a:cubicBezTo>
                    <a:pt x="111514" y="75722"/>
                    <a:pt x="111173" y="73791"/>
                    <a:pt x="108613" y="73791"/>
                  </a:cubicBezTo>
                  <a:cubicBezTo>
                    <a:pt x="106565" y="73791"/>
                    <a:pt x="106224" y="74669"/>
                    <a:pt x="105200" y="77477"/>
                  </a:cubicBezTo>
                  <a:cubicBezTo>
                    <a:pt x="98716" y="94149"/>
                    <a:pt x="91208" y="113630"/>
                    <a:pt x="59980" y="113630"/>
                  </a:cubicBezTo>
                  <a:lnTo>
                    <a:pt x="40698" y="113630"/>
                  </a:lnTo>
                  <a:cubicBezTo>
                    <a:pt x="35408" y="113630"/>
                    <a:pt x="35238" y="113454"/>
                    <a:pt x="35238" y="111875"/>
                  </a:cubicBezTo>
                  <a:cubicBezTo>
                    <a:pt x="35238" y="111699"/>
                    <a:pt x="35238" y="110822"/>
                    <a:pt x="35920" y="108189"/>
                  </a:cubicBezTo>
                  <a:lnTo>
                    <a:pt x="58786" y="144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EA91D21C-86F6-083E-A480-DB48672E460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921480" y="6743273"/>
              <a:ext cx="173267" cy="170485"/>
            </a:xfrm>
            <a:custGeom>
              <a:avLst/>
              <a:gdLst>
                <a:gd name="connsiteX0" fmla="*/ 64866 w 173267"/>
                <a:gd name="connsiteY0" fmla="*/ 89078 h 170485"/>
                <a:gd name="connsiteX1" fmla="*/ 88512 w 173267"/>
                <a:gd name="connsiteY1" fmla="*/ 89078 h 170485"/>
                <a:gd name="connsiteX2" fmla="*/ 108745 w 173267"/>
                <a:gd name="connsiteY2" fmla="*/ 100361 h 170485"/>
                <a:gd name="connsiteX3" fmla="*/ 107039 w 173267"/>
                <a:gd name="connsiteY3" fmla="*/ 112646 h 170485"/>
                <a:gd name="connsiteX4" fmla="*/ 106308 w 173267"/>
                <a:gd name="connsiteY4" fmla="*/ 115403 h 170485"/>
                <a:gd name="connsiteX5" fmla="*/ 109233 w 173267"/>
                <a:gd name="connsiteY5" fmla="*/ 118412 h 170485"/>
                <a:gd name="connsiteX6" fmla="*/ 112889 w 173267"/>
                <a:gd name="connsiteY6" fmla="*/ 113147 h 170485"/>
                <a:gd name="connsiteX7" fmla="*/ 126297 w 173267"/>
                <a:gd name="connsiteY7" fmla="*/ 58742 h 170485"/>
                <a:gd name="connsiteX8" fmla="*/ 127028 w 173267"/>
                <a:gd name="connsiteY8" fmla="*/ 54730 h 170485"/>
                <a:gd name="connsiteX9" fmla="*/ 124103 w 173267"/>
                <a:gd name="connsiteY9" fmla="*/ 51973 h 170485"/>
                <a:gd name="connsiteX10" fmla="*/ 120446 w 173267"/>
                <a:gd name="connsiteY10" fmla="*/ 57238 h 170485"/>
                <a:gd name="connsiteX11" fmla="*/ 89000 w 173267"/>
                <a:gd name="connsiteY11" fmla="*/ 81306 h 170485"/>
                <a:gd name="connsiteX12" fmla="*/ 66817 w 173267"/>
                <a:gd name="connsiteY12" fmla="*/ 81306 h 170485"/>
                <a:gd name="connsiteX13" fmla="*/ 82418 w 173267"/>
                <a:gd name="connsiteY13" fmla="*/ 17625 h 170485"/>
                <a:gd name="connsiteX14" fmla="*/ 95582 w 173267"/>
                <a:gd name="connsiteY14" fmla="*/ 7847 h 170485"/>
                <a:gd name="connsiteX15" fmla="*/ 127760 w 173267"/>
                <a:gd name="connsiteY15" fmla="*/ 7847 h 170485"/>
                <a:gd name="connsiteX16" fmla="*/ 163350 w 173267"/>
                <a:gd name="connsiteY16" fmla="*/ 35425 h 170485"/>
                <a:gd name="connsiteX17" fmla="*/ 162619 w 173267"/>
                <a:gd name="connsiteY17" fmla="*/ 48964 h 170485"/>
                <a:gd name="connsiteX18" fmla="*/ 162131 w 173267"/>
                <a:gd name="connsiteY18" fmla="*/ 53477 h 170485"/>
                <a:gd name="connsiteX19" fmla="*/ 165057 w 173267"/>
                <a:gd name="connsiteY19" fmla="*/ 56485 h 170485"/>
                <a:gd name="connsiteX20" fmla="*/ 168470 w 173267"/>
                <a:gd name="connsiteY20" fmla="*/ 50218 h 170485"/>
                <a:gd name="connsiteX21" fmla="*/ 173345 w 173267"/>
                <a:gd name="connsiteY21" fmla="*/ 6844 h 170485"/>
                <a:gd name="connsiteX22" fmla="*/ 166763 w 173267"/>
                <a:gd name="connsiteY22" fmla="*/ 75 h 170485"/>
                <a:gd name="connsiteX23" fmla="*/ 47315 w 173267"/>
                <a:gd name="connsiteY23" fmla="*/ 75 h 170485"/>
                <a:gd name="connsiteX24" fmla="*/ 40002 w 173267"/>
                <a:gd name="connsiteY24" fmla="*/ 5089 h 170485"/>
                <a:gd name="connsiteX25" fmla="*/ 46827 w 173267"/>
                <a:gd name="connsiteY25" fmla="*/ 7847 h 170485"/>
                <a:gd name="connsiteX26" fmla="*/ 62672 w 173267"/>
                <a:gd name="connsiteY26" fmla="*/ 12360 h 170485"/>
                <a:gd name="connsiteX27" fmla="*/ 61454 w 173267"/>
                <a:gd name="connsiteY27" fmla="*/ 18377 h 170485"/>
                <a:gd name="connsiteX28" fmla="*/ 29276 w 173267"/>
                <a:gd name="connsiteY28" fmla="*/ 151005 h 170485"/>
                <a:gd name="connsiteX29" fmla="*/ 7092 w 173267"/>
                <a:gd name="connsiteY29" fmla="*/ 162788 h 170485"/>
                <a:gd name="connsiteX30" fmla="*/ 267 w 173267"/>
                <a:gd name="connsiteY30" fmla="*/ 167552 h 170485"/>
                <a:gd name="connsiteX31" fmla="*/ 3923 w 173267"/>
                <a:gd name="connsiteY31" fmla="*/ 170561 h 170485"/>
                <a:gd name="connsiteX32" fmla="*/ 36101 w 173267"/>
                <a:gd name="connsiteY32" fmla="*/ 169808 h 170485"/>
                <a:gd name="connsiteX33" fmla="*/ 72423 w 173267"/>
                <a:gd name="connsiteY33" fmla="*/ 170561 h 170485"/>
                <a:gd name="connsiteX34" fmla="*/ 77542 w 173267"/>
                <a:gd name="connsiteY34" fmla="*/ 165797 h 170485"/>
                <a:gd name="connsiteX35" fmla="*/ 76080 w 173267"/>
                <a:gd name="connsiteY35" fmla="*/ 163039 h 170485"/>
                <a:gd name="connsiteX36" fmla="*/ 69254 w 173267"/>
                <a:gd name="connsiteY36" fmla="*/ 162788 h 170485"/>
                <a:gd name="connsiteX37" fmla="*/ 56578 w 173267"/>
                <a:gd name="connsiteY37" fmla="*/ 162287 h 170485"/>
                <a:gd name="connsiteX38" fmla="*/ 48777 w 173267"/>
                <a:gd name="connsiteY38" fmla="*/ 157273 h 170485"/>
                <a:gd name="connsiteX39" fmla="*/ 49752 w 173267"/>
                <a:gd name="connsiteY39" fmla="*/ 151506 h 170485"/>
                <a:gd name="connsiteX40" fmla="*/ 64866 w 173267"/>
                <a:gd name="connsiteY40" fmla="*/ 89078 h 1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267" h="170485">
                  <a:moveTo>
                    <a:pt x="64866" y="89078"/>
                  </a:moveTo>
                  <a:lnTo>
                    <a:pt x="88512" y="89078"/>
                  </a:lnTo>
                  <a:cubicBezTo>
                    <a:pt x="106795" y="89078"/>
                    <a:pt x="108745" y="93090"/>
                    <a:pt x="108745" y="100361"/>
                  </a:cubicBezTo>
                  <a:cubicBezTo>
                    <a:pt x="108745" y="102116"/>
                    <a:pt x="108745" y="105124"/>
                    <a:pt x="107039" y="112646"/>
                  </a:cubicBezTo>
                  <a:cubicBezTo>
                    <a:pt x="106551" y="113899"/>
                    <a:pt x="106308" y="114902"/>
                    <a:pt x="106308" y="115403"/>
                  </a:cubicBezTo>
                  <a:cubicBezTo>
                    <a:pt x="106308" y="117409"/>
                    <a:pt x="107770" y="118412"/>
                    <a:pt x="109233" y="118412"/>
                  </a:cubicBezTo>
                  <a:cubicBezTo>
                    <a:pt x="111671" y="118412"/>
                    <a:pt x="111671" y="117660"/>
                    <a:pt x="112889" y="113147"/>
                  </a:cubicBezTo>
                  <a:lnTo>
                    <a:pt x="126297" y="58742"/>
                  </a:lnTo>
                  <a:cubicBezTo>
                    <a:pt x="127028" y="55984"/>
                    <a:pt x="127028" y="55483"/>
                    <a:pt x="127028" y="54730"/>
                  </a:cubicBezTo>
                  <a:cubicBezTo>
                    <a:pt x="127028" y="54229"/>
                    <a:pt x="126541" y="51973"/>
                    <a:pt x="124103" y="51973"/>
                  </a:cubicBezTo>
                  <a:cubicBezTo>
                    <a:pt x="121665" y="51973"/>
                    <a:pt x="121421" y="53226"/>
                    <a:pt x="120446" y="57238"/>
                  </a:cubicBezTo>
                  <a:cubicBezTo>
                    <a:pt x="115327" y="76793"/>
                    <a:pt x="109720" y="81306"/>
                    <a:pt x="89000" y="81306"/>
                  </a:cubicBezTo>
                  <a:lnTo>
                    <a:pt x="66817" y="81306"/>
                  </a:lnTo>
                  <a:lnTo>
                    <a:pt x="82418" y="17625"/>
                  </a:lnTo>
                  <a:cubicBezTo>
                    <a:pt x="84612" y="8850"/>
                    <a:pt x="84856" y="7847"/>
                    <a:pt x="95582" y="7847"/>
                  </a:cubicBezTo>
                  <a:lnTo>
                    <a:pt x="127760" y="7847"/>
                  </a:lnTo>
                  <a:cubicBezTo>
                    <a:pt x="157744" y="7847"/>
                    <a:pt x="163350" y="16120"/>
                    <a:pt x="163350" y="35425"/>
                  </a:cubicBezTo>
                  <a:cubicBezTo>
                    <a:pt x="163350" y="41192"/>
                    <a:pt x="163350" y="42195"/>
                    <a:pt x="162619" y="48964"/>
                  </a:cubicBezTo>
                  <a:cubicBezTo>
                    <a:pt x="162131" y="52223"/>
                    <a:pt x="162131" y="52725"/>
                    <a:pt x="162131" y="53477"/>
                  </a:cubicBezTo>
                  <a:cubicBezTo>
                    <a:pt x="162131" y="54730"/>
                    <a:pt x="162863" y="56485"/>
                    <a:pt x="165057" y="56485"/>
                  </a:cubicBezTo>
                  <a:cubicBezTo>
                    <a:pt x="167738" y="56485"/>
                    <a:pt x="167982" y="54981"/>
                    <a:pt x="168470" y="50218"/>
                  </a:cubicBezTo>
                  <a:lnTo>
                    <a:pt x="173345" y="6844"/>
                  </a:lnTo>
                  <a:cubicBezTo>
                    <a:pt x="174076" y="75"/>
                    <a:pt x="172857" y="75"/>
                    <a:pt x="166763" y="75"/>
                  </a:cubicBezTo>
                  <a:lnTo>
                    <a:pt x="47315" y="75"/>
                  </a:lnTo>
                  <a:cubicBezTo>
                    <a:pt x="42439" y="75"/>
                    <a:pt x="40002" y="75"/>
                    <a:pt x="40002" y="5089"/>
                  </a:cubicBezTo>
                  <a:cubicBezTo>
                    <a:pt x="40002" y="7847"/>
                    <a:pt x="42195" y="7847"/>
                    <a:pt x="46827" y="7847"/>
                  </a:cubicBezTo>
                  <a:cubicBezTo>
                    <a:pt x="55847" y="7847"/>
                    <a:pt x="62672" y="7847"/>
                    <a:pt x="62672" y="12360"/>
                  </a:cubicBezTo>
                  <a:cubicBezTo>
                    <a:pt x="62672" y="13363"/>
                    <a:pt x="62672" y="13864"/>
                    <a:pt x="61454" y="18377"/>
                  </a:cubicBezTo>
                  <a:lnTo>
                    <a:pt x="29276" y="151005"/>
                  </a:lnTo>
                  <a:cubicBezTo>
                    <a:pt x="26838" y="160783"/>
                    <a:pt x="26350" y="162788"/>
                    <a:pt x="7092" y="162788"/>
                  </a:cubicBezTo>
                  <a:cubicBezTo>
                    <a:pt x="2948" y="162788"/>
                    <a:pt x="267" y="162788"/>
                    <a:pt x="267" y="167552"/>
                  </a:cubicBezTo>
                  <a:cubicBezTo>
                    <a:pt x="267" y="170561"/>
                    <a:pt x="3192" y="170561"/>
                    <a:pt x="3923" y="170561"/>
                  </a:cubicBezTo>
                  <a:cubicBezTo>
                    <a:pt x="10993" y="170561"/>
                    <a:pt x="29032" y="169808"/>
                    <a:pt x="36101" y="169808"/>
                  </a:cubicBezTo>
                  <a:cubicBezTo>
                    <a:pt x="44146" y="169808"/>
                    <a:pt x="64379" y="170561"/>
                    <a:pt x="72423" y="170561"/>
                  </a:cubicBezTo>
                  <a:cubicBezTo>
                    <a:pt x="74617" y="170561"/>
                    <a:pt x="77542" y="170561"/>
                    <a:pt x="77542" y="165797"/>
                  </a:cubicBezTo>
                  <a:cubicBezTo>
                    <a:pt x="77542" y="163791"/>
                    <a:pt x="76080" y="163290"/>
                    <a:pt x="76080" y="163039"/>
                  </a:cubicBezTo>
                  <a:cubicBezTo>
                    <a:pt x="75349" y="162788"/>
                    <a:pt x="74861" y="162788"/>
                    <a:pt x="69254" y="162788"/>
                  </a:cubicBezTo>
                  <a:cubicBezTo>
                    <a:pt x="63891" y="162788"/>
                    <a:pt x="62672" y="162788"/>
                    <a:pt x="56578" y="162287"/>
                  </a:cubicBezTo>
                  <a:cubicBezTo>
                    <a:pt x="49509" y="161535"/>
                    <a:pt x="48777" y="160532"/>
                    <a:pt x="48777" y="157273"/>
                  </a:cubicBezTo>
                  <a:cubicBezTo>
                    <a:pt x="48777" y="156771"/>
                    <a:pt x="48777" y="155267"/>
                    <a:pt x="49752" y="151506"/>
                  </a:cubicBezTo>
                  <a:lnTo>
                    <a:pt x="64866" y="8907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FF98DBE1-6336-D8DC-5A35-AF5BE97542F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126967" y="6725723"/>
              <a:ext cx="56555" cy="250714"/>
            </a:xfrm>
            <a:custGeom>
              <a:avLst/>
              <a:gdLst>
                <a:gd name="connsiteX0" fmla="*/ 56830 w 56555"/>
                <a:gd name="connsiteY0" fmla="*/ 248282 h 250714"/>
                <a:gd name="connsiteX1" fmla="*/ 52686 w 56555"/>
                <a:gd name="connsiteY1" fmla="*/ 242766 h 250714"/>
                <a:gd name="connsiteX2" fmla="*/ 14413 w 56555"/>
                <a:gd name="connsiteY2" fmla="*/ 125432 h 250714"/>
                <a:gd name="connsiteX3" fmla="*/ 53661 w 56555"/>
                <a:gd name="connsiteY3" fmla="*/ 6844 h 250714"/>
                <a:gd name="connsiteX4" fmla="*/ 56830 w 56555"/>
                <a:gd name="connsiteY4" fmla="*/ 2582 h 250714"/>
                <a:gd name="connsiteX5" fmla="*/ 54392 w 56555"/>
                <a:gd name="connsiteY5" fmla="*/ 75 h 250714"/>
                <a:gd name="connsiteX6" fmla="*/ 15632 w 56555"/>
                <a:gd name="connsiteY6" fmla="*/ 48964 h 250714"/>
                <a:gd name="connsiteX7" fmla="*/ 274 w 56555"/>
                <a:gd name="connsiteY7" fmla="*/ 125432 h 250714"/>
                <a:gd name="connsiteX8" fmla="*/ 16363 w 56555"/>
                <a:gd name="connsiteY8" fmla="*/ 203655 h 250714"/>
                <a:gd name="connsiteX9" fmla="*/ 54392 w 56555"/>
                <a:gd name="connsiteY9" fmla="*/ 250789 h 250714"/>
                <a:gd name="connsiteX10" fmla="*/ 56830 w 56555"/>
                <a:gd name="connsiteY10" fmla="*/ 24828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55" h="250714">
                  <a:moveTo>
                    <a:pt x="56830" y="248282"/>
                  </a:moveTo>
                  <a:cubicBezTo>
                    <a:pt x="56830" y="247530"/>
                    <a:pt x="56830" y="247028"/>
                    <a:pt x="52686" y="242766"/>
                  </a:cubicBezTo>
                  <a:cubicBezTo>
                    <a:pt x="22214" y="211176"/>
                    <a:pt x="14413" y="163791"/>
                    <a:pt x="14413" y="125432"/>
                  </a:cubicBezTo>
                  <a:cubicBezTo>
                    <a:pt x="14413" y="81808"/>
                    <a:pt x="23677" y="38183"/>
                    <a:pt x="53661" y="6844"/>
                  </a:cubicBezTo>
                  <a:cubicBezTo>
                    <a:pt x="56830" y="3835"/>
                    <a:pt x="56830" y="3334"/>
                    <a:pt x="56830" y="2582"/>
                  </a:cubicBezTo>
                  <a:cubicBezTo>
                    <a:pt x="56830" y="827"/>
                    <a:pt x="55855" y="75"/>
                    <a:pt x="54392" y="75"/>
                  </a:cubicBezTo>
                  <a:cubicBezTo>
                    <a:pt x="51954" y="75"/>
                    <a:pt x="30015" y="17123"/>
                    <a:pt x="15632" y="48964"/>
                  </a:cubicBezTo>
                  <a:cubicBezTo>
                    <a:pt x="3200" y="76543"/>
                    <a:pt x="274" y="104372"/>
                    <a:pt x="274" y="125432"/>
                  </a:cubicBezTo>
                  <a:cubicBezTo>
                    <a:pt x="274" y="144988"/>
                    <a:pt x="2956" y="175324"/>
                    <a:pt x="16363" y="203655"/>
                  </a:cubicBezTo>
                  <a:cubicBezTo>
                    <a:pt x="30990" y="234493"/>
                    <a:pt x="51954" y="250789"/>
                    <a:pt x="54392" y="250789"/>
                  </a:cubicBezTo>
                  <a:cubicBezTo>
                    <a:pt x="55855" y="250789"/>
                    <a:pt x="56830" y="250037"/>
                    <a:pt x="56830" y="2482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0F2D96BE-56FA-FF22-5D26-72242C97EC7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204948" y="6802943"/>
              <a:ext cx="115060" cy="164970"/>
            </a:xfrm>
            <a:custGeom>
              <a:avLst/>
              <a:gdLst>
                <a:gd name="connsiteX0" fmla="*/ 1010 w 115060"/>
                <a:gd name="connsiteY0" fmla="*/ 154264 h 164970"/>
                <a:gd name="connsiteX1" fmla="*/ 278 w 115060"/>
                <a:gd name="connsiteY1" fmla="*/ 158276 h 164970"/>
                <a:gd name="connsiteX2" fmla="*/ 7104 w 115060"/>
                <a:gd name="connsiteY2" fmla="*/ 165045 h 164970"/>
                <a:gd name="connsiteX3" fmla="*/ 15636 w 115060"/>
                <a:gd name="connsiteY3" fmla="*/ 159780 h 164970"/>
                <a:gd name="connsiteX4" fmla="*/ 31237 w 115060"/>
                <a:gd name="connsiteY4" fmla="*/ 96851 h 164970"/>
                <a:gd name="connsiteX5" fmla="*/ 55371 w 115060"/>
                <a:gd name="connsiteY5" fmla="*/ 113648 h 164970"/>
                <a:gd name="connsiteX6" fmla="*/ 115339 w 115060"/>
                <a:gd name="connsiteY6" fmla="*/ 40941 h 164970"/>
                <a:gd name="connsiteX7" fmla="*/ 81454 w 115060"/>
                <a:gd name="connsiteY7" fmla="*/ 75 h 164970"/>
                <a:gd name="connsiteX8" fmla="*/ 24899 w 115060"/>
                <a:gd name="connsiteY8" fmla="*/ 55733 h 164970"/>
                <a:gd name="connsiteX9" fmla="*/ 1010 w 115060"/>
                <a:gd name="connsiteY9" fmla="*/ 154264 h 164970"/>
                <a:gd name="connsiteX10" fmla="*/ 55127 w 115060"/>
                <a:gd name="connsiteY10" fmla="*/ 108133 h 164970"/>
                <a:gd name="connsiteX11" fmla="*/ 34163 w 115060"/>
                <a:gd name="connsiteY11" fmla="*/ 85819 h 164970"/>
                <a:gd name="connsiteX12" fmla="*/ 36113 w 115060"/>
                <a:gd name="connsiteY12" fmla="*/ 76543 h 164970"/>
                <a:gd name="connsiteX13" fmla="*/ 50739 w 115060"/>
                <a:gd name="connsiteY13" fmla="*/ 29408 h 164970"/>
                <a:gd name="connsiteX14" fmla="*/ 80967 w 115060"/>
                <a:gd name="connsiteY14" fmla="*/ 5590 h 164970"/>
                <a:gd name="connsiteX15" fmla="*/ 97787 w 115060"/>
                <a:gd name="connsiteY15" fmla="*/ 30160 h 164970"/>
                <a:gd name="connsiteX16" fmla="*/ 84136 w 115060"/>
                <a:gd name="connsiteY16" fmla="*/ 84315 h 164970"/>
                <a:gd name="connsiteX17" fmla="*/ 55127 w 115060"/>
                <a:gd name="connsiteY17" fmla="*/ 108133 h 16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060" h="164970">
                  <a:moveTo>
                    <a:pt x="1010" y="154264"/>
                  </a:moveTo>
                  <a:cubicBezTo>
                    <a:pt x="278" y="157273"/>
                    <a:pt x="278" y="157774"/>
                    <a:pt x="278" y="158276"/>
                  </a:cubicBezTo>
                  <a:cubicBezTo>
                    <a:pt x="278" y="162036"/>
                    <a:pt x="2960" y="165045"/>
                    <a:pt x="7104" y="165045"/>
                  </a:cubicBezTo>
                  <a:cubicBezTo>
                    <a:pt x="12223" y="165045"/>
                    <a:pt x="15148" y="160532"/>
                    <a:pt x="15636" y="159780"/>
                  </a:cubicBezTo>
                  <a:cubicBezTo>
                    <a:pt x="16855" y="157523"/>
                    <a:pt x="24656" y="123928"/>
                    <a:pt x="31237" y="96851"/>
                  </a:cubicBezTo>
                  <a:cubicBezTo>
                    <a:pt x="36113" y="106879"/>
                    <a:pt x="43914" y="113648"/>
                    <a:pt x="55371" y="113648"/>
                  </a:cubicBezTo>
                  <a:cubicBezTo>
                    <a:pt x="83892" y="113648"/>
                    <a:pt x="115339" y="78298"/>
                    <a:pt x="115339" y="40941"/>
                  </a:cubicBezTo>
                  <a:cubicBezTo>
                    <a:pt x="115339" y="14365"/>
                    <a:pt x="99250" y="75"/>
                    <a:pt x="81454" y="75"/>
                  </a:cubicBezTo>
                  <a:cubicBezTo>
                    <a:pt x="57809" y="75"/>
                    <a:pt x="32212" y="25146"/>
                    <a:pt x="24899" y="55733"/>
                  </a:cubicBezTo>
                  <a:lnTo>
                    <a:pt x="1010" y="154264"/>
                  </a:lnTo>
                  <a:close/>
                  <a:moveTo>
                    <a:pt x="55127" y="108133"/>
                  </a:moveTo>
                  <a:cubicBezTo>
                    <a:pt x="38063" y="108133"/>
                    <a:pt x="34163" y="88076"/>
                    <a:pt x="34163" y="85819"/>
                  </a:cubicBezTo>
                  <a:cubicBezTo>
                    <a:pt x="34163" y="84816"/>
                    <a:pt x="35382" y="79802"/>
                    <a:pt x="36113" y="76543"/>
                  </a:cubicBezTo>
                  <a:cubicBezTo>
                    <a:pt x="42938" y="48463"/>
                    <a:pt x="45376" y="39437"/>
                    <a:pt x="50739" y="29408"/>
                  </a:cubicBezTo>
                  <a:cubicBezTo>
                    <a:pt x="61221" y="11106"/>
                    <a:pt x="73410" y="5590"/>
                    <a:pt x="80967" y="5590"/>
                  </a:cubicBezTo>
                  <a:cubicBezTo>
                    <a:pt x="89987" y="5590"/>
                    <a:pt x="97787" y="12861"/>
                    <a:pt x="97787" y="30160"/>
                  </a:cubicBezTo>
                  <a:cubicBezTo>
                    <a:pt x="97787" y="43950"/>
                    <a:pt x="90718" y="72030"/>
                    <a:pt x="84136" y="84315"/>
                  </a:cubicBezTo>
                  <a:cubicBezTo>
                    <a:pt x="76092" y="100110"/>
                    <a:pt x="64390" y="108133"/>
                    <a:pt x="55127" y="1081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03900512-2EA4-02E1-889A-27A10688F68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44633" y="6887183"/>
              <a:ext cx="28521" cy="74963"/>
            </a:xfrm>
            <a:custGeom>
              <a:avLst/>
              <a:gdLst>
                <a:gd name="connsiteX0" fmla="*/ 28805 w 28521"/>
                <a:gd name="connsiteY0" fmla="*/ 26400 h 74963"/>
                <a:gd name="connsiteX1" fmla="*/ 13203 w 28521"/>
                <a:gd name="connsiteY1" fmla="*/ 75 h 74963"/>
                <a:gd name="connsiteX2" fmla="*/ 283 w 28521"/>
                <a:gd name="connsiteY2" fmla="*/ 13363 h 74963"/>
                <a:gd name="connsiteX3" fmla="*/ 13203 w 28521"/>
                <a:gd name="connsiteY3" fmla="*/ 26650 h 74963"/>
                <a:gd name="connsiteX4" fmla="*/ 21735 w 28521"/>
                <a:gd name="connsiteY4" fmla="*/ 23391 h 74963"/>
                <a:gd name="connsiteX5" fmla="*/ 22954 w 28521"/>
                <a:gd name="connsiteY5" fmla="*/ 22639 h 74963"/>
                <a:gd name="connsiteX6" fmla="*/ 23442 w 28521"/>
                <a:gd name="connsiteY6" fmla="*/ 26400 h 74963"/>
                <a:gd name="connsiteX7" fmla="*/ 6865 w 28521"/>
                <a:gd name="connsiteY7" fmla="*/ 68269 h 74963"/>
                <a:gd name="connsiteX8" fmla="*/ 4184 w 28521"/>
                <a:gd name="connsiteY8" fmla="*/ 72280 h 74963"/>
                <a:gd name="connsiteX9" fmla="*/ 6622 w 28521"/>
                <a:gd name="connsiteY9" fmla="*/ 75038 h 74963"/>
                <a:gd name="connsiteX10" fmla="*/ 28805 w 28521"/>
                <a:gd name="connsiteY10" fmla="*/ 26400 h 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21" h="74963">
                  <a:moveTo>
                    <a:pt x="28805" y="26400"/>
                  </a:moveTo>
                  <a:cubicBezTo>
                    <a:pt x="28805" y="9853"/>
                    <a:pt x="22711" y="75"/>
                    <a:pt x="13203" y="75"/>
                  </a:cubicBezTo>
                  <a:cubicBezTo>
                    <a:pt x="5159" y="75"/>
                    <a:pt x="283" y="6343"/>
                    <a:pt x="283" y="13363"/>
                  </a:cubicBezTo>
                  <a:cubicBezTo>
                    <a:pt x="283" y="20132"/>
                    <a:pt x="5159" y="26650"/>
                    <a:pt x="13203" y="26650"/>
                  </a:cubicBezTo>
                  <a:cubicBezTo>
                    <a:pt x="16129" y="26650"/>
                    <a:pt x="19298" y="25648"/>
                    <a:pt x="21735" y="23391"/>
                  </a:cubicBezTo>
                  <a:cubicBezTo>
                    <a:pt x="22467" y="22890"/>
                    <a:pt x="22711" y="22639"/>
                    <a:pt x="22954" y="22639"/>
                  </a:cubicBezTo>
                  <a:cubicBezTo>
                    <a:pt x="23198" y="22639"/>
                    <a:pt x="23442" y="22890"/>
                    <a:pt x="23442" y="26400"/>
                  </a:cubicBezTo>
                  <a:cubicBezTo>
                    <a:pt x="23442" y="44953"/>
                    <a:pt x="14910" y="59995"/>
                    <a:pt x="6865" y="68269"/>
                  </a:cubicBezTo>
                  <a:cubicBezTo>
                    <a:pt x="4184" y="71027"/>
                    <a:pt x="4184" y="71528"/>
                    <a:pt x="4184" y="72280"/>
                  </a:cubicBezTo>
                  <a:cubicBezTo>
                    <a:pt x="4184" y="74036"/>
                    <a:pt x="5403" y="75038"/>
                    <a:pt x="6622" y="75038"/>
                  </a:cubicBezTo>
                  <a:cubicBezTo>
                    <a:pt x="9303" y="75038"/>
                    <a:pt x="28805" y="55733"/>
                    <a:pt x="28805" y="2640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1" name="Dowolny kształt: kształt 170">
              <a:extLst>
                <a:ext uri="{FF2B5EF4-FFF2-40B4-BE49-F238E27FC236}">
                  <a16:creationId xmlns:a16="http://schemas.microsoft.com/office/drawing/2014/main" id="{91E870D0-75C5-1055-B2E8-50AD8EAB7E7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441518" y="6742521"/>
              <a:ext cx="147238" cy="171237"/>
            </a:xfrm>
            <a:custGeom>
              <a:avLst/>
              <a:gdLst>
                <a:gd name="connsiteX0" fmla="*/ 81952 w 147238"/>
                <a:gd name="connsiteY0" fmla="*/ 19630 h 171237"/>
                <a:gd name="connsiteX1" fmla="*/ 107791 w 147238"/>
                <a:gd name="connsiteY1" fmla="*/ 7847 h 171237"/>
                <a:gd name="connsiteX2" fmla="*/ 117055 w 147238"/>
                <a:gd name="connsiteY2" fmla="*/ 3083 h 171237"/>
                <a:gd name="connsiteX3" fmla="*/ 113154 w 147238"/>
                <a:gd name="connsiteY3" fmla="*/ 75 h 171237"/>
                <a:gd name="connsiteX4" fmla="*/ 77076 w 147238"/>
                <a:gd name="connsiteY4" fmla="*/ 827 h 171237"/>
                <a:gd name="connsiteX5" fmla="*/ 44654 w 147238"/>
                <a:gd name="connsiteY5" fmla="*/ 75 h 171237"/>
                <a:gd name="connsiteX6" fmla="*/ 40023 w 147238"/>
                <a:gd name="connsiteY6" fmla="*/ 5089 h 171237"/>
                <a:gd name="connsiteX7" fmla="*/ 46848 w 147238"/>
                <a:gd name="connsiteY7" fmla="*/ 7847 h 171237"/>
                <a:gd name="connsiteX8" fmla="*/ 56112 w 147238"/>
                <a:gd name="connsiteY8" fmla="*/ 8348 h 171237"/>
                <a:gd name="connsiteX9" fmla="*/ 62694 w 147238"/>
                <a:gd name="connsiteY9" fmla="*/ 12360 h 171237"/>
                <a:gd name="connsiteX10" fmla="*/ 61719 w 147238"/>
                <a:gd name="connsiteY10" fmla="*/ 17123 h 171237"/>
                <a:gd name="connsiteX11" fmla="*/ 29053 w 147238"/>
                <a:gd name="connsiteY11" fmla="*/ 151757 h 171237"/>
                <a:gd name="connsiteX12" fmla="*/ 6870 w 147238"/>
                <a:gd name="connsiteY12" fmla="*/ 163541 h 171237"/>
                <a:gd name="connsiteX13" fmla="*/ 288 w 147238"/>
                <a:gd name="connsiteY13" fmla="*/ 168555 h 171237"/>
                <a:gd name="connsiteX14" fmla="*/ 6870 w 147238"/>
                <a:gd name="connsiteY14" fmla="*/ 171313 h 171237"/>
                <a:gd name="connsiteX15" fmla="*/ 119736 w 147238"/>
                <a:gd name="connsiteY15" fmla="*/ 171313 h 171237"/>
                <a:gd name="connsiteX16" fmla="*/ 127293 w 147238"/>
                <a:gd name="connsiteY16" fmla="*/ 167051 h 171237"/>
                <a:gd name="connsiteX17" fmla="*/ 146551 w 147238"/>
                <a:gd name="connsiteY17" fmla="*/ 112896 h 171237"/>
                <a:gd name="connsiteX18" fmla="*/ 147526 w 147238"/>
                <a:gd name="connsiteY18" fmla="*/ 109386 h 171237"/>
                <a:gd name="connsiteX19" fmla="*/ 144601 w 147238"/>
                <a:gd name="connsiteY19" fmla="*/ 106628 h 171237"/>
                <a:gd name="connsiteX20" fmla="*/ 140457 w 147238"/>
                <a:gd name="connsiteY20" fmla="*/ 111893 h 171237"/>
                <a:gd name="connsiteX21" fmla="*/ 79270 w 147238"/>
                <a:gd name="connsiteY21" fmla="*/ 163541 h 171237"/>
                <a:gd name="connsiteX22" fmla="*/ 56356 w 147238"/>
                <a:gd name="connsiteY22" fmla="*/ 163541 h 171237"/>
                <a:gd name="connsiteX23" fmla="*/ 50993 w 147238"/>
                <a:gd name="connsiteY23" fmla="*/ 163290 h 171237"/>
                <a:gd name="connsiteX24" fmla="*/ 47824 w 147238"/>
                <a:gd name="connsiteY24" fmla="*/ 160783 h 171237"/>
                <a:gd name="connsiteX25" fmla="*/ 49042 w 147238"/>
                <a:gd name="connsiteY25" fmla="*/ 155016 h 171237"/>
                <a:gd name="connsiteX26" fmla="*/ 81952 w 147238"/>
                <a:gd name="connsiteY26" fmla="*/ 19630 h 17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238" h="171237">
                  <a:moveTo>
                    <a:pt x="81952" y="19630"/>
                  </a:moveTo>
                  <a:cubicBezTo>
                    <a:pt x="84146" y="10605"/>
                    <a:pt x="84877" y="7847"/>
                    <a:pt x="107791" y="7847"/>
                  </a:cubicBezTo>
                  <a:cubicBezTo>
                    <a:pt x="115105" y="7847"/>
                    <a:pt x="117055" y="7847"/>
                    <a:pt x="117055" y="3083"/>
                  </a:cubicBezTo>
                  <a:cubicBezTo>
                    <a:pt x="117055" y="75"/>
                    <a:pt x="114373" y="75"/>
                    <a:pt x="113154" y="75"/>
                  </a:cubicBezTo>
                  <a:cubicBezTo>
                    <a:pt x="105110" y="75"/>
                    <a:pt x="85121" y="827"/>
                    <a:pt x="77076" y="827"/>
                  </a:cubicBezTo>
                  <a:cubicBezTo>
                    <a:pt x="69763" y="827"/>
                    <a:pt x="51968" y="75"/>
                    <a:pt x="44654" y="75"/>
                  </a:cubicBezTo>
                  <a:cubicBezTo>
                    <a:pt x="42948" y="75"/>
                    <a:pt x="40023" y="75"/>
                    <a:pt x="40023" y="5089"/>
                  </a:cubicBezTo>
                  <a:cubicBezTo>
                    <a:pt x="40023" y="7847"/>
                    <a:pt x="42217" y="7847"/>
                    <a:pt x="46848" y="7847"/>
                  </a:cubicBezTo>
                  <a:cubicBezTo>
                    <a:pt x="47336" y="7847"/>
                    <a:pt x="51968" y="7847"/>
                    <a:pt x="56112" y="8348"/>
                  </a:cubicBezTo>
                  <a:cubicBezTo>
                    <a:pt x="60500" y="8850"/>
                    <a:pt x="62694" y="9100"/>
                    <a:pt x="62694" y="12360"/>
                  </a:cubicBezTo>
                  <a:cubicBezTo>
                    <a:pt x="62694" y="13363"/>
                    <a:pt x="62450" y="14115"/>
                    <a:pt x="61719" y="17123"/>
                  </a:cubicBezTo>
                  <a:lnTo>
                    <a:pt x="29053" y="151757"/>
                  </a:lnTo>
                  <a:cubicBezTo>
                    <a:pt x="26615" y="161535"/>
                    <a:pt x="26128" y="163541"/>
                    <a:pt x="6870" y="163541"/>
                  </a:cubicBezTo>
                  <a:cubicBezTo>
                    <a:pt x="2726" y="163541"/>
                    <a:pt x="288" y="163541"/>
                    <a:pt x="288" y="168555"/>
                  </a:cubicBezTo>
                  <a:cubicBezTo>
                    <a:pt x="288" y="171313"/>
                    <a:pt x="2482" y="171313"/>
                    <a:pt x="6870" y="171313"/>
                  </a:cubicBezTo>
                  <a:lnTo>
                    <a:pt x="119736" y="171313"/>
                  </a:lnTo>
                  <a:cubicBezTo>
                    <a:pt x="125587" y="171313"/>
                    <a:pt x="125831" y="171313"/>
                    <a:pt x="127293" y="167051"/>
                  </a:cubicBezTo>
                  <a:lnTo>
                    <a:pt x="146551" y="112896"/>
                  </a:lnTo>
                  <a:cubicBezTo>
                    <a:pt x="147526" y="110138"/>
                    <a:pt x="147526" y="109637"/>
                    <a:pt x="147526" y="109386"/>
                  </a:cubicBezTo>
                  <a:cubicBezTo>
                    <a:pt x="147526" y="108383"/>
                    <a:pt x="146795" y="106628"/>
                    <a:pt x="144601" y="106628"/>
                  </a:cubicBezTo>
                  <a:cubicBezTo>
                    <a:pt x="142407" y="106628"/>
                    <a:pt x="142163" y="107882"/>
                    <a:pt x="140457" y="111893"/>
                  </a:cubicBezTo>
                  <a:cubicBezTo>
                    <a:pt x="132169" y="134959"/>
                    <a:pt x="121443" y="163541"/>
                    <a:pt x="79270" y="163541"/>
                  </a:cubicBezTo>
                  <a:lnTo>
                    <a:pt x="56356" y="163541"/>
                  </a:lnTo>
                  <a:cubicBezTo>
                    <a:pt x="52943" y="163541"/>
                    <a:pt x="52455" y="163541"/>
                    <a:pt x="50993" y="163290"/>
                  </a:cubicBezTo>
                  <a:cubicBezTo>
                    <a:pt x="48555" y="163039"/>
                    <a:pt x="47824" y="162788"/>
                    <a:pt x="47824" y="160783"/>
                  </a:cubicBezTo>
                  <a:cubicBezTo>
                    <a:pt x="47824" y="160031"/>
                    <a:pt x="47824" y="159529"/>
                    <a:pt x="49042" y="155016"/>
                  </a:cubicBezTo>
                  <a:lnTo>
                    <a:pt x="81952" y="1963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1B6C26E7-4D69-7F9D-E466-2DDE81FB572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611807" y="6725723"/>
              <a:ext cx="56555" cy="250714"/>
            </a:xfrm>
            <a:custGeom>
              <a:avLst/>
              <a:gdLst>
                <a:gd name="connsiteX0" fmla="*/ 56850 w 56555"/>
                <a:gd name="connsiteY0" fmla="*/ 125432 h 250714"/>
                <a:gd name="connsiteX1" fmla="*/ 40761 w 56555"/>
                <a:gd name="connsiteY1" fmla="*/ 47209 h 250714"/>
                <a:gd name="connsiteX2" fmla="*/ 2732 w 56555"/>
                <a:gd name="connsiteY2" fmla="*/ 75 h 250714"/>
                <a:gd name="connsiteX3" fmla="*/ 295 w 56555"/>
                <a:gd name="connsiteY3" fmla="*/ 2582 h 250714"/>
                <a:gd name="connsiteX4" fmla="*/ 4926 w 56555"/>
                <a:gd name="connsiteY4" fmla="*/ 8348 h 250714"/>
                <a:gd name="connsiteX5" fmla="*/ 42711 w 56555"/>
                <a:gd name="connsiteY5" fmla="*/ 125432 h 250714"/>
                <a:gd name="connsiteX6" fmla="*/ 3464 w 56555"/>
                <a:gd name="connsiteY6" fmla="*/ 244020 h 250714"/>
                <a:gd name="connsiteX7" fmla="*/ 295 w 56555"/>
                <a:gd name="connsiteY7" fmla="*/ 248282 h 250714"/>
                <a:gd name="connsiteX8" fmla="*/ 2732 w 56555"/>
                <a:gd name="connsiteY8" fmla="*/ 250789 h 250714"/>
                <a:gd name="connsiteX9" fmla="*/ 41492 w 56555"/>
                <a:gd name="connsiteY9" fmla="*/ 201900 h 250714"/>
                <a:gd name="connsiteX10" fmla="*/ 56850 w 56555"/>
                <a:gd name="connsiteY10" fmla="*/ 125432 h 25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55" h="250714">
                  <a:moveTo>
                    <a:pt x="56850" y="125432"/>
                  </a:moveTo>
                  <a:cubicBezTo>
                    <a:pt x="56850" y="105876"/>
                    <a:pt x="54168" y="75540"/>
                    <a:pt x="40761" y="47209"/>
                  </a:cubicBezTo>
                  <a:cubicBezTo>
                    <a:pt x="26135" y="16371"/>
                    <a:pt x="5170" y="75"/>
                    <a:pt x="2732" y="75"/>
                  </a:cubicBezTo>
                  <a:cubicBezTo>
                    <a:pt x="1270" y="75"/>
                    <a:pt x="295" y="1078"/>
                    <a:pt x="295" y="2582"/>
                  </a:cubicBezTo>
                  <a:cubicBezTo>
                    <a:pt x="295" y="3334"/>
                    <a:pt x="295" y="3835"/>
                    <a:pt x="4926" y="8348"/>
                  </a:cubicBezTo>
                  <a:cubicBezTo>
                    <a:pt x="28816" y="33169"/>
                    <a:pt x="42711" y="73033"/>
                    <a:pt x="42711" y="125432"/>
                  </a:cubicBezTo>
                  <a:cubicBezTo>
                    <a:pt x="42711" y="168304"/>
                    <a:pt x="33691" y="212430"/>
                    <a:pt x="3464" y="244020"/>
                  </a:cubicBezTo>
                  <a:cubicBezTo>
                    <a:pt x="295" y="247028"/>
                    <a:pt x="295" y="247530"/>
                    <a:pt x="295" y="248282"/>
                  </a:cubicBezTo>
                  <a:cubicBezTo>
                    <a:pt x="295" y="249786"/>
                    <a:pt x="1270" y="250789"/>
                    <a:pt x="2732" y="250789"/>
                  </a:cubicBezTo>
                  <a:cubicBezTo>
                    <a:pt x="5170" y="250789"/>
                    <a:pt x="27110" y="233741"/>
                    <a:pt x="41492" y="201900"/>
                  </a:cubicBezTo>
                  <a:cubicBezTo>
                    <a:pt x="53925" y="174321"/>
                    <a:pt x="56850" y="146492"/>
                    <a:pt x="56850" y="1254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49742AB-3719-A1A9-FCCE-C9B18AFA2245}"/>
              </a:ext>
            </a:extLst>
          </p:cNvPr>
          <p:cNvGrpSpPr/>
          <p:nvPr/>
        </p:nvGrpSpPr>
        <p:grpSpPr>
          <a:xfrm>
            <a:off x="5231618" y="5508424"/>
            <a:ext cx="1875437" cy="584434"/>
            <a:chOff x="5190758" y="5745523"/>
            <a:chExt cx="1875437" cy="584434"/>
          </a:xfrm>
        </p:grpSpPr>
        <p:pic>
          <p:nvPicPr>
  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  <a:extLst>
                <a:ext uri="{FF2B5EF4-FFF2-40B4-BE49-F238E27FC236}">
                  <a16:creationId xmlns:a16="http://schemas.microsoft.com/office/drawing/2014/main" id="{660C4EF7-36EF-163A-9738-685270C427E1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758" y="5759749"/>
              <a:ext cx="274216" cy="234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  <a:extLst>
                <a:ext uri="{FF2B5EF4-FFF2-40B4-BE49-F238E27FC236}">
                  <a16:creationId xmlns:a16="http://schemas.microsoft.com/office/drawing/2014/main" id="{665F393B-941A-10BC-66F7-2D0FDEFCBA81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292" y="5745523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  <a:extLst>
                <a:ext uri="{FF2B5EF4-FFF2-40B4-BE49-F238E27FC236}">
                  <a16:creationId xmlns:a16="http://schemas.microsoft.com/office/drawing/2014/main" id="{09761F59-CBF0-9D02-5257-585C6CDF2F85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56" y="5748155"/>
              <a:ext cx="274565" cy="2362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  <a:extLst>
                <a:ext uri="{FF2B5EF4-FFF2-40B4-BE49-F238E27FC236}">
                  <a16:creationId xmlns:a16="http://schemas.microsoft.com/office/drawing/2014/main" id="{1962324C-26EC-5F61-E110-370D56C2C2A4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633" y="6138036"/>
              <a:ext cx="303285" cy="1919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  <a:extLst>
                <a:ext uri="{FF2B5EF4-FFF2-40B4-BE49-F238E27FC236}">
                  <a16:creationId xmlns:a16="http://schemas.microsoft.com/office/drawing/2014/main" id="{1FA6FB7A-C025-D2BA-3E39-FCD8F4408D41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273" y="6131024"/>
              <a:ext cx="304786" cy="1935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  <a:extLst>
                <a:ext uri="{FF2B5EF4-FFF2-40B4-BE49-F238E27FC236}">
                  <a16:creationId xmlns:a16="http://schemas.microsoft.com/office/drawing/2014/main" id="{3F1B8F5C-6AC1-CAA7-AE09-013E1E8FE34D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601" y="6049133"/>
              <a:ext cx="192594" cy="225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7" name="Łącznik prosty ze strzałką 166">
              <a:extLst>
                <a:ext uri="{FF2B5EF4-FFF2-40B4-BE49-F238E27FC236}">
                  <a16:creationId xmlns:a16="http://schemas.microsoft.com/office/drawing/2014/main" id="{E1AA6E0E-5137-EBE8-BC87-D0FEF5D3AAA5}"/>
                </a:ext>
              </a:extLst>
            </p:cNvPr>
            <p:cNvCxnSpPr>
              <a:cxnSpLocks/>
            </p:cNvCxnSpPr>
            <p:nvPr/>
          </p:nvCxnSpPr>
          <p:spPr>
            <a:xfrm>
              <a:off x="5442166" y="5987260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ze strzałką 168">
              <a:extLst>
                <a:ext uri="{FF2B5EF4-FFF2-40B4-BE49-F238E27FC236}">
                  <a16:creationId xmlns:a16="http://schemas.microsoft.com/office/drawing/2014/main" id="{E3637BC4-A28E-B59A-7AA9-CD4F5A422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8427" y="5992007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ze strzałką 177">
              <a:extLst>
                <a:ext uri="{FF2B5EF4-FFF2-40B4-BE49-F238E27FC236}">
                  <a16:creationId xmlns:a16="http://schemas.microsoft.com/office/drawing/2014/main" id="{A3AEC0C0-F279-3CBB-9C77-0702F2CE1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0828" y="5991424"/>
              <a:ext cx="79542" cy="1199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Łącznik prosty ze strzałką 178">
              <a:extLst>
                <a:ext uri="{FF2B5EF4-FFF2-40B4-BE49-F238E27FC236}">
                  <a16:creationId xmlns:a16="http://schemas.microsoft.com/office/drawing/2014/main" id="{4CDC9FC9-7CC5-26A5-C012-1B6488D8C518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62" y="5999774"/>
              <a:ext cx="95466" cy="1437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6E3C4614-CC2C-181A-F76B-23C423EE4A7A}"/>
              </a:ext>
            </a:extLst>
          </p:cNvPr>
          <p:cNvSpPr txBox="1"/>
          <p:nvPr/>
        </p:nvSpPr>
        <p:spPr>
          <a:xfrm>
            <a:off x="7062647" y="5465225"/>
            <a:ext cx="2026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grpSp>
        <p:nvGrpSpPr>
          <p:cNvPr id="240" name="Grupa 2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60CC1732-E75C-DE43-0F07-C9C4B155005D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61890" y="5534219"/>
            <a:ext cx="1692368" cy="432823"/>
            <a:chOff x="4185391" y="6779452"/>
            <a:chExt cx="1692368" cy="432823"/>
          </a:xfrm>
        </p:grpSpPr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2239BFDF-4EBF-341A-D016-BA52E5ED38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7" name="Dowolny kształt: kształt 196">
              <a:extLst>
                <a:ext uri="{FF2B5EF4-FFF2-40B4-BE49-F238E27FC236}">
                  <a16:creationId xmlns:a16="http://schemas.microsoft.com/office/drawing/2014/main" id="{600F08EE-0244-3128-5448-727550C0BE7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8" name="Dowolny kształt: kształt 197">
              <a:extLst>
                <a:ext uri="{FF2B5EF4-FFF2-40B4-BE49-F238E27FC236}">
                  <a16:creationId xmlns:a16="http://schemas.microsoft.com/office/drawing/2014/main" id="{C2A48A5D-A0D3-B5DD-D588-DFDF2DFCD78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4EB213F3-025B-2420-C78B-FB6DED13E4B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12A8BED7-47C5-6F31-F39B-D962B1E3AEF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E94906B9-E659-2B6E-708F-5A1D653425B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3C5E31EF-7EC4-2614-EC41-7FEDBCB64DB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2691147-49A0-AAC3-2F4D-94CB053022F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ED82D40F-0F87-FCD3-ECE8-712C647100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DE25D4CF-6497-141F-47AF-054CA98A47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68CD20EC-92C9-2D54-30AB-EEE4C6A1E0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4962F107-AB8F-6042-B284-E37C6EFAF03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998211A2-0704-B305-D311-8280842A2D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5C86C809-CCE2-9F36-138B-EFDEE9538D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B48EF3B2-81EE-47EF-00C9-F067E60F9C1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E8C491DE-FDC9-B7C5-8926-FA34036AD1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40A344A-5687-2466-9B9A-45B9831C551D}"/>
              </a:ext>
            </a:extLst>
          </p:cNvPr>
          <p:cNvSpPr txBox="1"/>
          <p:nvPr/>
        </p:nvSpPr>
        <p:spPr>
          <a:xfrm>
            <a:off x="244393" y="6449198"/>
            <a:ext cx="47912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endParaRPr kumimoji="0" lang="pl-PL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228D56C-EA0E-FB7E-0A63-2C622607A8F1}"/>
              </a:ext>
            </a:extLst>
          </p:cNvPr>
          <p:cNvGrpSpPr/>
          <p:nvPr/>
        </p:nvGrpSpPr>
        <p:grpSpPr>
          <a:xfrm>
            <a:off x="2655830" y="1352333"/>
            <a:ext cx="751936" cy="751936"/>
            <a:chOff x="-1085006" y="2675264"/>
            <a:chExt cx="487841" cy="487841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550E089A-20B7-3889-16E5-FF2627ED2267}"/>
                </a:ext>
              </a:extLst>
            </p:cNvPr>
            <p:cNvSpPr/>
            <p:nvPr/>
          </p:nvSpPr>
          <p:spPr>
            <a:xfrm>
              <a:off x="-1085006" y="2675264"/>
              <a:ext cx="487841" cy="4878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<a:extLst>
                <a:ext uri="{FF2B5EF4-FFF2-40B4-BE49-F238E27FC236}">
                  <a16:creationId xmlns:a16="http://schemas.microsoft.com/office/drawing/2014/main" id="{C1FDF9ED-BB78-733D-1282-5AE807731A28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-1021083" y="2765114"/>
              <a:ext cx="371814" cy="300774"/>
              <a:chOff x="3437708" y="3520797"/>
              <a:chExt cx="377027" cy="304991"/>
            </a:xfrm>
            <a:solidFill>
              <a:schemeClr val="tx1"/>
            </a:solidFill>
          </p:grpSpPr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C29305B1-0582-BB87-A804-ED80612C8495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437708" y="3520797"/>
                <a:ext cx="206406" cy="214682"/>
              </a:xfrm>
              <a:custGeom>
                <a:avLst/>
                <a:gdLst>
                  <a:gd name="connsiteX0" fmla="*/ 110992 w 206406"/>
                  <a:gd name="connsiteY0" fmla="*/ 6359 h 214682"/>
                  <a:gd name="connsiteX1" fmla="*/ 103444 w 206406"/>
                  <a:gd name="connsiteY1" fmla="*/ 63 h 214682"/>
                  <a:gd name="connsiteX2" fmla="*/ 95897 w 206406"/>
                  <a:gd name="connsiteY2" fmla="*/ 6359 h 214682"/>
                  <a:gd name="connsiteX3" fmla="*/ 32892 w 206406"/>
                  <a:gd name="connsiteY3" fmla="*/ 184762 h 214682"/>
                  <a:gd name="connsiteX4" fmla="*/ 77 w 206406"/>
                  <a:gd name="connsiteY4" fmla="*/ 205450 h 214682"/>
                  <a:gd name="connsiteX5" fmla="*/ 77 w 206406"/>
                  <a:gd name="connsiteY5" fmla="*/ 214745 h 214682"/>
                  <a:gd name="connsiteX6" fmla="*/ 30595 w 206406"/>
                  <a:gd name="connsiteY6" fmla="*/ 213846 h 214682"/>
                  <a:gd name="connsiteX7" fmla="*/ 67676 w 206406"/>
                  <a:gd name="connsiteY7" fmla="*/ 214745 h 214682"/>
                  <a:gd name="connsiteX8" fmla="*/ 67676 w 206406"/>
                  <a:gd name="connsiteY8" fmla="*/ 205450 h 214682"/>
                  <a:gd name="connsiteX9" fmla="*/ 42408 w 206406"/>
                  <a:gd name="connsiteY9" fmla="*/ 189859 h 214682"/>
                  <a:gd name="connsiteX10" fmla="*/ 44049 w 206406"/>
                  <a:gd name="connsiteY10" fmla="*/ 183262 h 214682"/>
                  <a:gd name="connsiteX11" fmla="*/ 93271 w 206406"/>
                  <a:gd name="connsiteY11" fmla="*/ 43539 h 214682"/>
                  <a:gd name="connsiteX12" fmla="*/ 145119 w 206406"/>
                  <a:gd name="connsiteY12" fmla="*/ 191058 h 214682"/>
                  <a:gd name="connsiteX13" fmla="*/ 146760 w 206406"/>
                  <a:gd name="connsiteY13" fmla="*/ 196455 h 214682"/>
                  <a:gd name="connsiteX14" fmla="*/ 118867 w 206406"/>
                  <a:gd name="connsiteY14" fmla="*/ 205450 h 214682"/>
                  <a:gd name="connsiteX15" fmla="*/ 118867 w 206406"/>
                  <a:gd name="connsiteY15" fmla="*/ 214745 h 214682"/>
                  <a:gd name="connsiteX16" fmla="*/ 166121 w 206406"/>
                  <a:gd name="connsiteY16" fmla="*/ 213846 h 214682"/>
                  <a:gd name="connsiteX17" fmla="*/ 206483 w 206406"/>
                  <a:gd name="connsiteY17" fmla="*/ 214745 h 214682"/>
                  <a:gd name="connsiteX18" fmla="*/ 206483 w 206406"/>
                  <a:gd name="connsiteY18" fmla="*/ 205450 h 214682"/>
                  <a:gd name="connsiteX19" fmla="*/ 176622 w 206406"/>
                  <a:gd name="connsiteY19" fmla="*/ 192557 h 214682"/>
                  <a:gd name="connsiteX20" fmla="*/ 110992 w 206406"/>
                  <a:gd name="connsiteY20" fmla="*/ 6359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406" h="214682">
                    <a:moveTo>
                      <a:pt x="110992" y="6359"/>
                    </a:moveTo>
                    <a:cubicBezTo>
                      <a:pt x="109023" y="662"/>
                      <a:pt x="107054" y="63"/>
                      <a:pt x="103444" y="63"/>
                    </a:cubicBezTo>
                    <a:cubicBezTo>
                      <a:pt x="98194" y="63"/>
                      <a:pt x="97537" y="1262"/>
                      <a:pt x="95897" y="6359"/>
                    </a:cubicBezTo>
                    <a:lnTo>
                      <a:pt x="32892" y="184762"/>
                    </a:lnTo>
                    <a:cubicBezTo>
                      <a:pt x="29610" y="193757"/>
                      <a:pt x="23047" y="205450"/>
                      <a:pt x="77" y="205450"/>
                    </a:cubicBezTo>
                    <a:lnTo>
                      <a:pt x="77" y="214745"/>
                    </a:lnTo>
                    <a:cubicBezTo>
                      <a:pt x="10906" y="214145"/>
                      <a:pt x="27641" y="213846"/>
                      <a:pt x="30595" y="213846"/>
                    </a:cubicBezTo>
                    <a:cubicBezTo>
                      <a:pt x="40111" y="213846"/>
                      <a:pt x="57503" y="214445"/>
                      <a:pt x="67676" y="214745"/>
                    </a:cubicBezTo>
                    <a:lnTo>
                      <a:pt x="67676" y="205450"/>
                    </a:lnTo>
                    <a:cubicBezTo>
                      <a:pt x="49956" y="205150"/>
                      <a:pt x="42408" y="197055"/>
                      <a:pt x="42408" y="189859"/>
                    </a:cubicBezTo>
                    <a:cubicBezTo>
                      <a:pt x="42408" y="188360"/>
                      <a:pt x="42408" y="187460"/>
                      <a:pt x="44049" y="183262"/>
                    </a:cubicBezTo>
                    <a:lnTo>
                      <a:pt x="93271" y="43539"/>
                    </a:lnTo>
                    <a:lnTo>
                      <a:pt x="145119" y="191058"/>
                    </a:lnTo>
                    <a:cubicBezTo>
                      <a:pt x="146760" y="195256"/>
                      <a:pt x="146760" y="195855"/>
                      <a:pt x="146760" y="196455"/>
                    </a:cubicBezTo>
                    <a:cubicBezTo>
                      <a:pt x="146760" y="205450"/>
                      <a:pt x="127399" y="205450"/>
                      <a:pt x="118867" y="205450"/>
                    </a:cubicBezTo>
                    <a:lnTo>
                      <a:pt x="118867" y="214745"/>
                    </a:lnTo>
                    <a:cubicBezTo>
                      <a:pt x="130352" y="213846"/>
                      <a:pt x="153651" y="213846"/>
                      <a:pt x="166121" y="213846"/>
                    </a:cubicBezTo>
                    <a:cubicBezTo>
                      <a:pt x="178919" y="213846"/>
                      <a:pt x="193685" y="214445"/>
                      <a:pt x="206483" y="214745"/>
                    </a:cubicBezTo>
                    <a:lnTo>
                      <a:pt x="206483" y="205450"/>
                    </a:lnTo>
                    <a:cubicBezTo>
                      <a:pt x="181544" y="205450"/>
                      <a:pt x="180559" y="203651"/>
                      <a:pt x="176622" y="192557"/>
                    </a:cubicBezTo>
                    <a:lnTo>
                      <a:pt x="110992" y="6359"/>
                    </a:ln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B6811ABE-5297-CF5A-9DC3-1A7DEF636A76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3670940" y="3687894"/>
                <a:ext cx="143795" cy="137894"/>
              </a:xfrm>
              <a:custGeom>
                <a:avLst/>
                <a:gdLst>
                  <a:gd name="connsiteX0" fmla="*/ 56821 w 143795"/>
                  <a:gd name="connsiteY0" fmla="*/ 94512 h 137894"/>
                  <a:gd name="connsiteX1" fmla="*/ 64631 w 143795"/>
                  <a:gd name="connsiteY1" fmla="*/ 94722 h 137894"/>
                  <a:gd name="connsiteX2" fmla="*/ 143879 w 143795"/>
                  <a:gd name="connsiteY2" fmla="*/ 30707 h 137894"/>
                  <a:gd name="connsiteX3" fmla="*/ 113788 w 143795"/>
                  <a:gd name="connsiteY3" fmla="*/ 64 h 137894"/>
                  <a:gd name="connsiteX4" fmla="*/ 58888 w 143795"/>
                  <a:gd name="connsiteY4" fmla="*/ 52745 h 137894"/>
                  <a:gd name="connsiteX5" fmla="*/ 49470 w 143795"/>
                  <a:gd name="connsiteY5" fmla="*/ 79191 h 137894"/>
                  <a:gd name="connsiteX6" fmla="*/ 8123 w 143795"/>
                  <a:gd name="connsiteY6" fmla="*/ 50017 h 137894"/>
                  <a:gd name="connsiteX7" fmla="*/ 28108 w 143795"/>
                  <a:gd name="connsiteY7" fmla="*/ 7410 h 137894"/>
                  <a:gd name="connsiteX8" fmla="*/ 29945 w 143795"/>
                  <a:gd name="connsiteY8" fmla="*/ 4682 h 137894"/>
                  <a:gd name="connsiteX9" fmla="*/ 26270 w 143795"/>
                  <a:gd name="connsiteY9" fmla="*/ 2163 h 137894"/>
                  <a:gd name="connsiteX10" fmla="*/ 18919 w 143795"/>
                  <a:gd name="connsiteY10" fmla="*/ 6781 h 137894"/>
                  <a:gd name="connsiteX11" fmla="*/ 84 w 143795"/>
                  <a:gd name="connsiteY11" fmla="*/ 52116 h 137894"/>
                  <a:gd name="connsiteX12" fmla="*/ 44646 w 143795"/>
                  <a:gd name="connsiteY12" fmla="*/ 92833 h 137894"/>
                  <a:gd name="connsiteX13" fmla="*/ 31783 w 143795"/>
                  <a:gd name="connsiteY13" fmla="*/ 131242 h 137894"/>
                  <a:gd name="connsiteX14" fmla="*/ 39593 w 143795"/>
                  <a:gd name="connsiteY14" fmla="*/ 137959 h 137894"/>
                  <a:gd name="connsiteX15" fmla="*/ 48551 w 143795"/>
                  <a:gd name="connsiteY15" fmla="*/ 133341 h 137894"/>
                  <a:gd name="connsiteX16" fmla="*/ 56821 w 143795"/>
                  <a:gd name="connsiteY16" fmla="*/ 94512 h 137894"/>
                  <a:gd name="connsiteX17" fmla="*/ 59807 w 143795"/>
                  <a:gd name="connsiteY17" fmla="*/ 80240 h 137894"/>
                  <a:gd name="connsiteX18" fmla="*/ 77265 w 143795"/>
                  <a:gd name="connsiteY18" fmla="*/ 33016 h 137894"/>
                  <a:gd name="connsiteX19" fmla="*/ 111261 w 143795"/>
                  <a:gd name="connsiteY19" fmla="*/ 14336 h 137894"/>
                  <a:gd name="connsiteX20" fmla="*/ 135610 w 143795"/>
                  <a:gd name="connsiteY20" fmla="*/ 34905 h 137894"/>
                  <a:gd name="connsiteX21" fmla="*/ 67158 w 143795"/>
                  <a:gd name="connsiteY21" fmla="*/ 80450 h 137894"/>
                  <a:gd name="connsiteX22" fmla="*/ 59807 w 143795"/>
                  <a:gd name="connsiteY22" fmla="*/ 80240 h 1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795" h="137894">
                    <a:moveTo>
                      <a:pt x="56821" y="94512"/>
                    </a:moveTo>
                    <a:cubicBezTo>
                      <a:pt x="59348" y="94722"/>
                      <a:pt x="62104" y="94722"/>
                      <a:pt x="64631" y="94722"/>
                    </a:cubicBezTo>
                    <a:cubicBezTo>
                      <a:pt x="105978" y="94722"/>
                      <a:pt x="143879" y="63869"/>
                      <a:pt x="143879" y="30707"/>
                    </a:cubicBezTo>
                    <a:cubicBezTo>
                      <a:pt x="143879" y="12028"/>
                      <a:pt x="131705" y="64"/>
                      <a:pt x="113788" y="64"/>
                    </a:cubicBezTo>
                    <a:cubicBezTo>
                      <a:pt x="82088" y="64"/>
                      <a:pt x="65320" y="37004"/>
                      <a:pt x="58888" y="52745"/>
                    </a:cubicBezTo>
                    <a:cubicBezTo>
                      <a:pt x="55902" y="60511"/>
                      <a:pt x="50848" y="75203"/>
                      <a:pt x="49470" y="79191"/>
                    </a:cubicBezTo>
                    <a:cubicBezTo>
                      <a:pt x="24203" y="76043"/>
                      <a:pt x="8123" y="65548"/>
                      <a:pt x="8123" y="50017"/>
                    </a:cubicBezTo>
                    <a:cubicBezTo>
                      <a:pt x="8123" y="49807"/>
                      <a:pt x="9502" y="26300"/>
                      <a:pt x="28108" y="7410"/>
                    </a:cubicBezTo>
                    <a:cubicBezTo>
                      <a:pt x="29716" y="5941"/>
                      <a:pt x="29945" y="5521"/>
                      <a:pt x="29945" y="4682"/>
                    </a:cubicBezTo>
                    <a:cubicBezTo>
                      <a:pt x="29945" y="2163"/>
                      <a:pt x="26959" y="2163"/>
                      <a:pt x="26270" y="2163"/>
                    </a:cubicBezTo>
                    <a:cubicBezTo>
                      <a:pt x="24203" y="2163"/>
                      <a:pt x="23284" y="2163"/>
                      <a:pt x="18919" y="6781"/>
                    </a:cubicBezTo>
                    <a:cubicBezTo>
                      <a:pt x="6056" y="21263"/>
                      <a:pt x="84" y="43091"/>
                      <a:pt x="84" y="52116"/>
                    </a:cubicBezTo>
                    <a:cubicBezTo>
                      <a:pt x="84" y="70795"/>
                      <a:pt x="15014" y="86957"/>
                      <a:pt x="44646" y="92833"/>
                    </a:cubicBezTo>
                    <a:cubicBezTo>
                      <a:pt x="33161" y="125366"/>
                      <a:pt x="31783" y="129353"/>
                      <a:pt x="31783" y="131242"/>
                    </a:cubicBezTo>
                    <a:cubicBezTo>
                      <a:pt x="31783" y="136909"/>
                      <a:pt x="37066" y="137959"/>
                      <a:pt x="39593" y="137959"/>
                    </a:cubicBezTo>
                    <a:cubicBezTo>
                      <a:pt x="42120" y="137959"/>
                      <a:pt x="46714" y="136489"/>
                      <a:pt x="48551" y="133341"/>
                    </a:cubicBezTo>
                    <a:cubicBezTo>
                      <a:pt x="50159" y="130193"/>
                      <a:pt x="52227" y="119489"/>
                      <a:pt x="56821" y="94512"/>
                    </a:cubicBezTo>
                    <a:close/>
                    <a:moveTo>
                      <a:pt x="59807" y="80240"/>
                    </a:moveTo>
                    <a:cubicBezTo>
                      <a:pt x="64401" y="56104"/>
                      <a:pt x="66239" y="46659"/>
                      <a:pt x="77265" y="33016"/>
                    </a:cubicBezTo>
                    <a:cubicBezTo>
                      <a:pt x="87601" y="20213"/>
                      <a:pt x="99776" y="14336"/>
                      <a:pt x="111261" y="14336"/>
                    </a:cubicBezTo>
                    <a:cubicBezTo>
                      <a:pt x="127111" y="14336"/>
                      <a:pt x="135610" y="23991"/>
                      <a:pt x="135610" y="34905"/>
                    </a:cubicBezTo>
                    <a:cubicBezTo>
                      <a:pt x="135610" y="56104"/>
                      <a:pt x="106667" y="80450"/>
                      <a:pt x="67158" y="80450"/>
                    </a:cubicBezTo>
                    <a:cubicBezTo>
                      <a:pt x="65090" y="80450"/>
                      <a:pt x="61874" y="80450"/>
                      <a:pt x="59807" y="80240"/>
                    </a:cubicBez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55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42" grpId="0"/>
      <p:bldP spid="143" grpId="0"/>
      <p:bldP spid="159" grpId="0"/>
      <p:bldP spid="162" grpId="0"/>
      <p:bldP spid="264" grpId="0"/>
      <p:bldP spid="18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4F81-F9DD-9981-7485-D9A1C58C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ostokąt 122">
            <a:extLst>
              <a:ext uri="{FF2B5EF4-FFF2-40B4-BE49-F238E27FC236}">
                <a16:creationId xmlns:a16="http://schemas.microsoft.com/office/drawing/2014/main" id="{5A2A58E5-468D-42BD-2F05-168F9295F39C}"/>
              </a:ext>
            </a:extLst>
          </p:cNvPr>
          <p:cNvSpPr/>
          <p:nvPr/>
        </p:nvSpPr>
        <p:spPr>
          <a:xfrm>
            <a:off x="4822617" y="3325142"/>
            <a:ext cx="4200107" cy="345712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A573AF74-428F-7152-0644-D0B3F910DC62}"/>
              </a:ext>
            </a:extLst>
          </p:cNvPr>
          <p:cNvSpPr/>
          <p:nvPr/>
        </p:nvSpPr>
        <p:spPr>
          <a:xfrm>
            <a:off x="4985193" y="2353274"/>
            <a:ext cx="3277678" cy="61999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az 6" descr="TP_tmp.emf">
            <a:extLst>
              <a:ext uri="{FF2B5EF4-FFF2-40B4-BE49-F238E27FC236}">
                <a16:creationId xmlns:a16="http://schemas.microsoft.com/office/drawing/2014/main" id="{3983F11D-4CB2-FE9A-46BB-6DA9C584C3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2676" y="2006334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43D106-8E71-27BB-410E-17AF1E6A39B8}"/>
              </a:ext>
            </a:extLst>
          </p:cNvPr>
          <p:cNvCxnSpPr>
            <a:cxnSpLocks/>
          </p:cNvCxnSpPr>
          <p:nvPr/>
        </p:nvCxnSpPr>
        <p:spPr>
          <a:xfrm>
            <a:off x="1752655" y="1745969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FD85EDF-DC89-E62E-0594-CD792274E6AC}"/>
              </a:ext>
            </a:extLst>
          </p:cNvPr>
          <p:cNvCxnSpPr>
            <a:cxnSpLocks/>
          </p:cNvCxnSpPr>
          <p:nvPr/>
        </p:nvCxnSpPr>
        <p:spPr>
          <a:xfrm>
            <a:off x="3588679" y="1745969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a 1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ECC047C4-F72E-FB01-BD7C-0EE2699BE71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90144" y="1989481"/>
            <a:ext cx="363711" cy="289258"/>
            <a:chOff x="13086743" y="4132533"/>
            <a:chExt cx="363711" cy="289258"/>
          </a:xfrm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71152C2-FB5C-892F-40F8-20832F541F9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AEFF8BE-821F-4289-5A22-6B3778BC312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 title="IguanaTex Bitmap Display">
            <a:extLst>
              <a:ext uri="{FF2B5EF4-FFF2-40B4-BE49-F238E27FC236}">
                <a16:creationId xmlns:a16="http://schemas.microsoft.com/office/drawing/2014/main" id="{A061B093-25D8-6EB3-2C2E-F27B5D8F37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05" y="2443225"/>
            <a:ext cx="2981045" cy="485010"/>
          </a:xfrm>
          <a:prstGeom prst="rect">
            <a:avLst/>
          </a:prstGeom>
          <a:noFill/>
          <a:ln/>
          <a:effectLst/>
        </p:spPr>
      </p:pic>
      <p:sp>
        <p:nvSpPr>
          <p:cNvPr id="122" name="Prostokąt 121">
            <a:extLst>
              <a:ext uri="{FF2B5EF4-FFF2-40B4-BE49-F238E27FC236}">
                <a16:creationId xmlns:a16="http://schemas.microsoft.com/office/drawing/2014/main" id="{52A30CA2-29D8-927F-DB5D-FFDFFB4D7C92}"/>
              </a:ext>
            </a:extLst>
          </p:cNvPr>
          <p:cNvSpPr/>
          <p:nvPr/>
        </p:nvSpPr>
        <p:spPr>
          <a:xfrm>
            <a:off x="166394" y="3337872"/>
            <a:ext cx="4406338" cy="34571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5" name="Łącznik łamany 11 1">
            <a:extLst>
              <a:ext uri="{FF2B5EF4-FFF2-40B4-BE49-F238E27FC236}">
                <a16:creationId xmlns:a16="http://schemas.microsoft.com/office/drawing/2014/main" id="{3995722C-B9C4-DFD0-290B-1A91E5802767}"/>
              </a:ext>
            </a:extLst>
          </p:cNvPr>
          <p:cNvCxnSpPr>
            <a:cxnSpLocks/>
            <a:stCxn id="88" idx="2"/>
            <a:endCxn id="123" idx="0"/>
          </p:cNvCxnSpPr>
          <p:nvPr/>
        </p:nvCxnSpPr>
        <p:spPr>
          <a:xfrm rot="16200000" flipH="1">
            <a:off x="6597416" y="2999887"/>
            <a:ext cx="351870" cy="29863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łamany 11 2">
            <a:extLst>
              <a:ext uri="{FF2B5EF4-FFF2-40B4-BE49-F238E27FC236}">
                <a16:creationId xmlns:a16="http://schemas.microsoft.com/office/drawing/2014/main" id="{C53F5D9E-66C7-C058-1200-18DA87198DE0}"/>
              </a:ext>
            </a:extLst>
          </p:cNvPr>
          <p:cNvCxnSpPr>
            <a:cxnSpLocks/>
            <a:stCxn id="88" idx="2"/>
            <a:endCxn id="122" idx="0"/>
          </p:cNvCxnSpPr>
          <p:nvPr/>
        </p:nvCxnSpPr>
        <p:spPr>
          <a:xfrm rot="5400000">
            <a:off x="4314498" y="1028338"/>
            <a:ext cx="364600" cy="42544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8895185E-B2DD-75BE-0E18-BCEE7FFB10D7}"/>
              </a:ext>
            </a:extLst>
          </p:cNvPr>
          <p:cNvSpPr txBox="1"/>
          <p:nvPr/>
        </p:nvSpPr>
        <p:spPr>
          <a:xfrm>
            <a:off x="166394" y="3455268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3A614962-3A78-223E-5A89-7E83F3F28A97}"/>
              </a:ext>
            </a:extLst>
          </p:cNvPr>
          <p:cNvSpPr txBox="1"/>
          <p:nvPr/>
        </p:nvSpPr>
        <p:spPr>
          <a:xfrm>
            <a:off x="5621151" y="3408604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pic>
        <p:nvPicPr>
          <p:cNvPr id="156" name="Obraz 155">
            <a:extLst>
              <a:ext uri="{FF2B5EF4-FFF2-40B4-BE49-F238E27FC236}">
                <a16:creationId xmlns:a16="http://schemas.microsoft.com/office/drawing/2014/main" id="{FEC38F86-E252-E196-AE80-E0F2C6BDA0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2" y="3968838"/>
            <a:ext cx="2272279" cy="401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AB2A4139-45EB-CF49-BBA5-15C9807DA237}"/>
              </a:ext>
            </a:extLst>
          </p:cNvPr>
          <p:cNvSpPr txBox="1"/>
          <p:nvPr/>
        </p:nvSpPr>
        <p:spPr>
          <a:xfrm>
            <a:off x="224526" y="6203320"/>
            <a:ext cx="45766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</a:t>
            </a:r>
          </a:p>
          <a:p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kumimoji="0" lang="pl-P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Kolodynski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Guta,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3, 1063 (2012)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sz="1050" dirty="0"/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7B3411EA-1622-4E10-FD31-3CA25F4772F9}"/>
              </a:ext>
            </a:extLst>
          </p:cNvPr>
          <p:cNvSpPr txBox="1"/>
          <p:nvPr/>
        </p:nvSpPr>
        <p:spPr>
          <a:xfrm>
            <a:off x="4779019" y="6313700"/>
            <a:ext cx="4576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arxiv:1312.1356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(2013) </a:t>
            </a:r>
            <a:endParaRPr lang="pl-PL" sz="1050" dirty="0"/>
          </a:p>
        </p:txBody>
      </p:sp>
      <p:grpSp>
        <p:nvGrpSpPr>
          <p:cNvPr id="73" name="Grupa 7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 (\rho)]  = 4 \min_{\{\tilde{K}_k^\varphi\}} \| \alpha \| $$&#10; \end{document}&#10;" title="IguanaTex Vector Display">
            <a:extLst>
              <a:ext uri="{FF2B5EF4-FFF2-40B4-BE49-F238E27FC236}">
                <a16:creationId xmlns:a16="http://schemas.microsoft.com/office/drawing/2014/main" id="{7D9BC7F0-85EF-C6BC-CFA8-492F09A563A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20700" y="4876800"/>
            <a:ext cx="3427186" cy="444083"/>
            <a:chOff x="4538445" y="6533101"/>
            <a:chExt cx="3427186" cy="444083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96361077-91A3-5B65-AC38-6B29C01D91F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38445" y="6608583"/>
              <a:ext cx="191099" cy="108322"/>
            </a:xfrm>
            <a:custGeom>
              <a:avLst/>
              <a:gdLst>
                <a:gd name="connsiteX0" fmla="*/ 19249 w 191099"/>
                <a:gd name="connsiteY0" fmla="*/ 24092 h 108322"/>
                <a:gd name="connsiteX1" fmla="*/ 19249 w 191099"/>
                <a:gd name="connsiteY1" fmla="*/ 89772 h 108322"/>
                <a:gd name="connsiteX2" fmla="*/ 163 w 191099"/>
                <a:gd name="connsiteY2" fmla="*/ 100800 h 108322"/>
                <a:gd name="connsiteX3" fmla="*/ 163 w 191099"/>
                <a:gd name="connsiteY3" fmla="*/ 108397 h 108322"/>
                <a:gd name="connsiteX4" fmla="*/ 27813 w 191099"/>
                <a:gd name="connsiteY4" fmla="*/ 107662 h 108322"/>
                <a:gd name="connsiteX5" fmla="*/ 55217 w 191099"/>
                <a:gd name="connsiteY5" fmla="*/ 108397 h 108322"/>
                <a:gd name="connsiteX6" fmla="*/ 55217 w 191099"/>
                <a:gd name="connsiteY6" fmla="*/ 100800 h 108322"/>
                <a:gd name="connsiteX7" fmla="*/ 36132 w 191099"/>
                <a:gd name="connsiteY7" fmla="*/ 89772 h 108322"/>
                <a:gd name="connsiteX8" fmla="*/ 36132 w 191099"/>
                <a:gd name="connsiteY8" fmla="*/ 44678 h 108322"/>
                <a:gd name="connsiteX9" fmla="*/ 69165 w 191099"/>
                <a:gd name="connsiteY9" fmla="*/ 5466 h 108322"/>
                <a:gd name="connsiteX10" fmla="*/ 87271 w 191099"/>
                <a:gd name="connsiteY10" fmla="*/ 32669 h 108322"/>
                <a:gd name="connsiteX11" fmla="*/ 87271 w 191099"/>
                <a:gd name="connsiteY11" fmla="*/ 89772 h 108322"/>
                <a:gd name="connsiteX12" fmla="*/ 68186 w 191099"/>
                <a:gd name="connsiteY12" fmla="*/ 100800 h 108322"/>
                <a:gd name="connsiteX13" fmla="*/ 68186 w 191099"/>
                <a:gd name="connsiteY13" fmla="*/ 108397 h 108322"/>
                <a:gd name="connsiteX14" fmla="*/ 95835 w 191099"/>
                <a:gd name="connsiteY14" fmla="*/ 107662 h 108322"/>
                <a:gd name="connsiteX15" fmla="*/ 123240 w 191099"/>
                <a:gd name="connsiteY15" fmla="*/ 108397 h 108322"/>
                <a:gd name="connsiteX16" fmla="*/ 123240 w 191099"/>
                <a:gd name="connsiteY16" fmla="*/ 100800 h 108322"/>
                <a:gd name="connsiteX17" fmla="*/ 104155 w 191099"/>
                <a:gd name="connsiteY17" fmla="*/ 89772 h 108322"/>
                <a:gd name="connsiteX18" fmla="*/ 104155 w 191099"/>
                <a:gd name="connsiteY18" fmla="*/ 44678 h 108322"/>
                <a:gd name="connsiteX19" fmla="*/ 137187 w 191099"/>
                <a:gd name="connsiteY19" fmla="*/ 5466 h 108322"/>
                <a:gd name="connsiteX20" fmla="*/ 155294 w 191099"/>
                <a:gd name="connsiteY20" fmla="*/ 32669 h 108322"/>
                <a:gd name="connsiteX21" fmla="*/ 155294 w 191099"/>
                <a:gd name="connsiteY21" fmla="*/ 89772 h 108322"/>
                <a:gd name="connsiteX22" fmla="*/ 136209 w 191099"/>
                <a:gd name="connsiteY22" fmla="*/ 100800 h 108322"/>
                <a:gd name="connsiteX23" fmla="*/ 136209 w 191099"/>
                <a:gd name="connsiteY23" fmla="*/ 108397 h 108322"/>
                <a:gd name="connsiteX24" fmla="*/ 163858 w 191099"/>
                <a:gd name="connsiteY24" fmla="*/ 107662 h 108322"/>
                <a:gd name="connsiteX25" fmla="*/ 191263 w 191099"/>
                <a:gd name="connsiteY25" fmla="*/ 108397 h 108322"/>
                <a:gd name="connsiteX26" fmla="*/ 191263 w 191099"/>
                <a:gd name="connsiteY26" fmla="*/ 100800 h 108322"/>
                <a:gd name="connsiteX27" fmla="*/ 172177 w 191099"/>
                <a:gd name="connsiteY27" fmla="*/ 93448 h 108322"/>
                <a:gd name="connsiteX28" fmla="*/ 172177 w 191099"/>
                <a:gd name="connsiteY28" fmla="*/ 46639 h 108322"/>
                <a:gd name="connsiteX29" fmla="*/ 164592 w 191099"/>
                <a:gd name="connsiteY29" fmla="*/ 9142 h 108322"/>
                <a:gd name="connsiteX30" fmla="*/ 138900 w 191099"/>
                <a:gd name="connsiteY30" fmla="*/ 75 h 108322"/>
                <a:gd name="connsiteX31" fmla="*/ 103421 w 191099"/>
                <a:gd name="connsiteY31" fmla="*/ 24092 h 108322"/>
                <a:gd name="connsiteX32" fmla="*/ 70877 w 191099"/>
                <a:gd name="connsiteY32" fmla="*/ 75 h 108322"/>
                <a:gd name="connsiteX33" fmla="*/ 34664 w 191099"/>
                <a:gd name="connsiteY33" fmla="*/ 25807 h 108322"/>
                <a:gd name="connsiteX34" fmla="*/ 34664 w 191099"/>
                <a:gd name="connsiteY34" fmla="*/ 75 h 108322"/>
                <a:gd name="connsiteX35" fmla="*/ 163 w 191099"/>
                <a:gd name="connsiteY35" fmla="*/ 2771 h 108322"/>
                <a:gd name="connsiteX36" fmla="*/ 163 w 191099"/>
                <a:gd name="connsiteY36" fmla="*/ 10368 h 108322"/>
                <a:gd name="connsiteX37" fmla="*/ 19249 w 191099"/>
                <a:gd name="connsiteY37" fmla="*/ 24092 h 10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99" h="108322">
                  <a:moveTo>
                    <a:pt x="19249" y="24092"/>
                  </a:moveTo>
                  <a:lnTo>
                    <a:pt x="19249" y="89772"/>
                  </a:lnTo>
                  <a:cubicBezTo>
                    <a:pt x="19249" y="100800"/>
                    <a:pt x="16557" y="100800"/>
                    <a:pt x="163" y="100800"/>
                  </a:cubicBezTo>
                  <a:lnTo>
                    <a:pt x="163" y="108397"/>
                  </a:lnTo>
                  <a:cubicBezTo>
                    <a:pt x="8727" y="108152"/>
                    <a:pt x="21206" y="107662"/>
                    <a:pt x="27813" y="107662"/>
                  </a:cubicBezTo>
                  <a:cubicBezTo>
                    <a:pt x="34174" y="107662"/>
                    <a:pt x="46898" y="108152"/>
                    <a:pt x="55217" y="108397"/>
                  </a:cubicBezTo>
                  <a:lnTo>
                    <a:pt x="55217" y="100800"/>
                  </a:lnTo>
                  <a:cubicBezTo>
                    <a:pt x="38823" y="100800"/>
                    <a:pt x="36132" y="100800"/>
                    <a:pt x="36132" y="89772"/>
                  </a:cubicBezTo>
                  <a:lnTo>
                    <a:pt x="36132" y="44678"/>
                  </a:lnTo>
                  <a:cubicBezTo>
                    <a:pt x="36132" y="19190"/>
                    <a:pt x="53505" y="5466"/>
                    <a:pt x="69165" y="5466"/>
                  </a:cubicBezTo>
                  <a:cubicBezTo>
                    <a:pt x="84580" y="5466"/>
                    <a:pt x="87271" y="18700"/>
                    <a:pt x="87271" y="32669"/>
                  </a:cubicBezTo>
                  <a:lnTo>
                    <a:pt x="87271" y="89772"/>
                  </a:lnTo>
                  <a:cubicBezTo>
                    <a:pt x="87271" y="100800"/>
                    <a:pt x="84580" y="100800"/>
                    <a:pt x="68186" y="100800"/>
                  </a:cubicBezTo>
                  <a:lnTo>
                    <a:pt x="68186" y="108397"/>
                  </a:lnTo>
                  <a:cubicBezTo>
                    <a:pt x="76750" y="108152"/>
                    <a:pt x="89229" y="107662"/>
                    <a:pt x="95835" y="107662"/>
                  </a:cubicBezTo>
                  <a:cubicBezTo>
                    <a:pt x="102197" y="107662"/>
                    <a:pt x="114921" y="108152"/>
                    <a:pt x="123240" y="108397"/>
                  </a:cubicBezTo>
                  <a:lnTo>
                    <a:pt x="123240" y="100800"/>
                  </a:lnTo>
                  <a:cubicBezTo>
                    <a:pt x="106846" y="100800"/>
                    <a:pt x="104155" y="100800"/>
                    <a:pt x="104155" y="89772"/>
                  </a:cubicBezTo>
                  <a:lnTo>
                    <a:pt x="104155" y="44678"/>
                  </a:lnTo>
                  <a:cubicBezTo>
                    <a:pt x="104155" y="19190"/>
                    <a:pt x="121527" y="5466"/>
                    <a:pt x="137187" y="5466"/>
                  </a:cubicBezTo>
                  <a:cubicBezTo>
                    <a:pt x="152603" y="5466"/>
                    <a:pt x="155294" y="18700"/>
                    <a:pt x="155294" y="32669"/>
                  </a:cubicBezTo>
                  <a:lnTo>
                    <a:pt x="155294" y="89772"/>
                  </a:lnTo>
                  <a:cubicBezTo>
                    <a:pt x="155294" y="100800"/>
                    <a:pt x="152603" y="100800"/>
                    <a:pt x="136209" y="100800"/>
                  </a:cubicBezTo>
                  <a:lnTo>
                    <a:pt x="136209" y="108397"/>
                  </a:lnTo>
                  <a:cubicBezTo>
                    <a:pt x="144773" y="108152"/>
                    <a:pt x="157252" y="107662"/>
                    <a:pt x="163858" y="107662"/>
                  </a:cubicBezTo>
                  <a:cubicBezTo>
                    <a:pt x="170220" y="107662"/>
                    <a:pt x="182944" y="108152"/>
                    <a:pt x="191263" y="108397"/>
                  </a:cubicBezTo>
                  <a:lnTo>
                    <a:pt x="191263" y="100800"/>
                  </a:lnTo>
                  <a:cubicBezTo>
                    <a:pt x="178539" y="100800"/>
                    <a:pt x="172422" y="100800"/>
                    <a:pt x="172177" y="93448"/>
                  </a:cubicBezTo>
                  <a:lnTo>
                    <a:pt x="172177" y="46639"/>
                  </a:lnTo>
                  <a:cubicBezTo>
                    <a:pt x="172177" y="25562"/>
                    <a:pt x="172177" y="17965"/>
                    <a:pt x="164592" y="9142"/>
                  </a:cubicBezTo>
                  <a:cubicBezTo>
                    <a:pt x="161167" y="4976"/>
                    <a:pt x="153092" y="75"/>
                    <a:pt x="138900" y="75"/>
                  </a:cubicBezTo>
                  <a:cubicBezTo>
                    <a:pt x="118347" y="75"/>
                    <a:pt x="107580" y="14779"/>
                    <a:pt x="103421" y="24092"/>
                  </a:cubicBezTo>
                  <a:cubicBezTo>
                    <a:pt x="99995" y="2771"/>
                    <a:pt x="81888" y="75"/>
                    <a:pt x="70877" y="75"/>
                  </a:cubicBezTo>
                  <a:cubicBezTo>
                    <a:pt x="53015" y="75"/>
                    <a:pt x="41515" y="10613"/>
                    <a:pt x="34664" y="25807"/>
                  </a:cubicBezTo>
                  <a:lnTo>
                    <a:pt x="34664" y="75"/>
                  </a:lnTo>
                  <a:lnTo>
                    <a:pt x="163" y="2771"/>
                  </a:lnTo>
                  <a:lnTo>
                    <a:pt x="163" y="10368"/>
                  </a:lnTo>
                  <a:cubicBezTo>
                    <a:pt x="17291" y="10368"/>
                    <a:pt x="19249" y="12083"/>
                    <a:pt x="19249" y="240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DF77D2A4-DA3E-9E0D-26DF-B7B8D32C60A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44798" y="6607113"/>
              <a:ext cx="110353" cy="112488"/>
            </a:xfrm>
            <a:custGeom>
              <a:avLst/>
              <a:gdLst>
                <a:gd name="connsiteX0" fmla="*/ 71375 w 110353"/>
                <a:gd name="connsiteY0" fmla="*/ 91242 h 112488"/>
                <a:gd name="connsiteX1" fmla="*/ 90461 w 110353"/>
                <a:gd name="connsiteY1" fmla="*/ 111338 h 112488"/>
                <a:gd name="connsiteX2" fmla="*/ 110525 w 110353"/>
                <a:gd name="connsiteY2" fmla="*/ 88056 h 112488"/>
                <a:gd name="connsiteX3" fmla="*/ 110525 w 110353"/>
                <a:gd name="connsiteY3" fmla="*/ 74332 h 112488"/>
                <a:gd name="connsiteX4" fmla="*/ 104408 w 110353"/>
                <a:gd name="connsiteY4" fmla="*/ 74332 h 112488"/>
                <a:gd name="connsiteX5" fmla="*/ 104408 w 110353"/>
                <a:gd name="connsiteY5" fmla="*/ 88056 h 112488"/>
                <a:gd name="connsiteX6" fmla="*/ 95599 w 110353"/>
                <a:gd name="connsiteY6" fmla="*/ 103741 h 112488"/>
                <a:gd name="connsiteX7" fmla="*/ 86546 w 110353"/>
                <a:gd name="connsiteY7" fmla="*/ 91487 h 112488"/>
                <a:gd name="connsiteX8" fmla="*/ 86546 w 110353"/>
                <a:gd name="connsiteY8" fmla="*/ 42472 h 112488"/>
                <a:gd name="connsiteX9" fmla="*/ 77737 w 110353"/>
                <a:gd name="connsiteY9" fmla="*/ 13554 h 112488"/>
                <a:gd name="connsiteX10" fmla="*/ 44215 w 110353"/>
                <a:gd name="connsiteY10" fmla="*/ 75 h 112488"/>
                <a:gd name="connsiteX11" fmla="*/ 7267 w 110353"/>
                <a:gd name="connsiteY11" fmla="*/ 27768 h 112488"/>
                <a:gd name="connsiteX12" fmla="*/ 18523 w 110353"/>
                <a:gd name="connsiteY12" fmla="*/ 39286 h 112488"/>
                <a:gd name="connsiteX13" fmla="*/ 29778 w 110353"/>
                <a:gd name="connsiteY13" fmla="*/ 28013 h 112488"/>
                <a:gd name="connsiteX14" fmla="*/ 17299 w 110353"/>
                <a:gd name="connsiteY14" fmla="*/ 16740 h 112488"/>
                <a:gd name="connsiteX15" fmla="*/ 43725 w 110353"/>
                <a:gd name="connsiteY15" fmla="*/ 5466 h 112488"/>
                <a:gd name="connsiteX16" fmla="*/ 69662 w 110353"/>
                <a:gd name="connsiteY16" fmla="*/ 36836 h 112488"/>
                <a:gd name="connsiteX17" fmla="*/ 69662 w 110353"/>
                <a:gd name="connsiteY17" fmla="*/ 45903 h 112488"/>
                <a:gd name="connsiteX18" fmla="*/ 24640 w 110353"/>
                <a:gd name="connsiteY18" fmla="*/ 54726 h 112488"/>
                <a:gd name="connsiteX19" fmla="*/ 171 w 110353"/>
                <a:gd name="connsiteY19" fmla="*/ 86586 h 112488"/>
                <a:gd name="connsiteX20" fmla="*/ 39321 w 110353"/>
                <a:gd name="connsiteY20" fmla="*/ 112563 h 112488"/>
                <a:gd name="connsiteX21" fmla="*/ 71375 w 110353"/>
                <a:gd name="connsiteY21" fmla="*/ 91242 h 112488"/>
                <a:gd name="connsiteX22" fmla="*/ 69662 w 110353"/>
                <a:gd name="connsiteY22" fmla="*/ 51050 h 112488"/>
                <a:gd name="connsiteX23" fmla="*/ 69662 w 110353"/>
                <a:gd name="connsiteY23" fmla="*/ 75557 h 112488"/>
                <a:gd name="connsiteX24" fmla="*/ 41034 w 110353"/>
                <a:gd name="connsiteY24" fmla="*/ 107172 h 112488"/>
                <a:gd name="connsiteX25" fmla="*/ 19012 w 110353"/>
                <a:gd name="connsiteY25" fmla="*/ 86341 h 112488"/>
                <a:gd name="connsiteX26" fmla="*/ 69662 w 110353"/>
                <a:gd name="connsiteY26" fmla="*/ 51050 h 1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53" h="112488">
                  <a:moveTo>
                    <a:pt x="71375" y="91242"/>
                  </a:moveTo>
                  <a:cubicBezTo>
                    <a:pt x="72354" y="101045"/>
                    <a:pt x="78960" y="111338"/>
                    <a:pt x="90461" y="111338"/>
                  </a:cubicBezTo>
                  <a:cubicBezTo>
                    <a:pt x="95599" y="111338"/>
                    <a:pt x="110525" y="107907"/>
                    <a:pt x="110525" y="88056"/>
                  </a:cubicBezTo>
                  <a:lnTo>
                    <a:pt x="110525" y="74332"/>
                  </a:lnTo>
                  <a:lnTo>
                    <a:pt x="104408" y="74332"/>
                  </a:lnTo>
                  <a:lnTo>
                    <a:pt x="104408" y="88056"/>
                  </a:lnTo>
                  <a:cubicBezTo>
                    <a:pt x="104408" y="102270"/>
                    <a:pt x="98291" y="103741"/>
                    <a:pt x="95599" y="103741"/>
                  </a:cubicBezTo>
                  <a:cubicBezTo>
                    <a:pt x="87524" y="103741"/>
                    <a:pt x="86546" y="92712"/>
                    <a:pt x="86546" y="91487"/>
                  </a:cubicBezTo>
                  <a:lnTo>
                    <a:pt x="86546" y="42472"/>
                  </a:lnTo>
                  <a:cubicBezTo>
                    <a:pt x="86546" y="32179"/>
                    <a:pt x="86546" y="22621"/>
                    <a:pt x="77737" y="13554"/>
                  </a:cubicBezTo>
                  <a:cubicBezTo>
                    <a:pt x="68194" y="3996"/>
                    <a:pt x="55960" y="75"/>
                    <a:pt x="44215" y="75"/>
                  </a:cubicBezTo>
                  <a:cubicBezTo>
                    <a:pt x="24151" y="75"/>
                    <a:pt x="7267" y="11593"/>
                    <a:pt x="7267" y="27768"/>
                  </a:cubicBezTo>
                  <a:cubicBezTo>
                    <a:pt x="7267" y="35120"/>
                    <a:pt x="12161" y="39286"/>
                    <a:pt x="18523" y="39286"/>
                  </a:cubicBezTo>
                  <a:cubicBezTo>
                    <a:pt x="25374" y="39286"/>
                    <a:pt x="29778" y="34385"/>
                    <a:pt x="29778" y="28013"/>
                  </a:cubicBezTo>
                  <a:cubicBezTo>
                    <a:pt x="29778" y="25072"/>
                    <a:pt x="28555" y="16985"/>
                    <a:pt x="17299" y="16740"/>
                  </a:cubicBezTo>
                  <a:cubicBezTo>
                    <a:pt x="23906" y="8162"/>
                    <a:pt x="35896" y="5466"/>
                    <a:pt x="43725" y="5466"/>
                  </a:cubicBezTo>
                  <a:cubicBezTo>
                    <a:pt x="55715" y="5466"/>
                    <a:pt x="69662" y="15024"/>
                    <a:pt x="69662" y="36836"/>
                  </a:cubicBezTo>
                  <a:lnTo>
                    <a:pt x="69662" y="45903"/>
                  </a:lnTo>
                  <a:cubicBezTo>
                    <a:pt x="57183" y="46639"/>
                    <a:pt x="40055" y="47374"/>
                    <a:pt x="24640" y="54726"/>
                  </a:cubicBezTo>
                  <a:cubicBezTo>
                    <a:pt x="6288" y="63059"/>
                    <a:pt x="171" y="75802"/>
                    <a:pt x="171" y="86586"/>
                  </a:cubicBezTo>
                  <a:cubicBezTo>
                    <a:pt x="171" y="106436"/>
                    <a:pt x="23906" y="112563"/>
                    <a:pt x="39321" y="112563"/>
                  </a:cubicBezTo>
                  <a:cubicBezTo>
                    <a:pt x="55470" y="112563"/>
                    <a:pt x="66726" y="102760"/>
                    <a:pt x="71375" y="91242"/>
                  </a:cubicBezTo>
                  <a:close/>
                  <a:moveTo>
                    <a:pt x="69662" y="51050"/>
                  </a:moveTo>
                  <a:lnTo>
                    <a:pt x="69662" y="75557"/>
                  </a:lnTo>
                  <a:cubicBezTo>
                    <a:pt x="69662" y="98839"/>
                    <a:pt x="52045" y="107172"/>
                    <a:pt x="41034" y="107172"/>
                  </a:cubicBezTo>
                  <a:cubicBezTo>
                    <a:pt x="29044" y="107172"/>
                    <a:pt x="19012" y="98594"/>
                    <a:pt x="19012" y="86341"/>
                  </a:cubicBezTo>
                  <a:cubicBezTo>
                    <a:pt x="19012" y="72861"/>
                    <a:pt x="29289" y="52520"/>
                    <a:pt x="69662" y="510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598AB0EA-DE22-85F8-0C92-F0967ACAB08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59801" y="6611279"/>
              <a:ext cx="123321" cy="105626"/>
            </a:xfrm>
            <a:custGeom>
              <a:avLst/>
              <a:gdLst>
                <a:gd name="connsiteX0" fmla="*/ 67465 w 123321"/>
                <a:gd name="connsiteY0" fmla="*/ 48109 h 105626"/>
                <a:gd name="connsiteX1" fmla="*/ 89976 w 123321"/>
                <a:gd name="connsiteY1" fmla="*/ 20416 h 105626"/>
                <a:gd name="connsiteX2" fmla="*/ 119094 w 123321"/>
                <a:gd name="connsiteY2" fmla="*/ 7672 h 105626"/>
                <a:gd name="connsiteX3" fmla="*/ 119094 w 123321"/>
                <a:gd name="connsiteY3" fmla="*/ 75 h 105626"/>
                <a:gd name="connsiteX4" fmla="*/ 99030 w 123321"/>
                <a:gd name="connsiteY4" fmla="*/ 810 h 105626"/>
                <a:gd name="connsiteX5" fmla="*/ 75540 w 123321"/>
                <a:gd name="connsiteY5" fmla="*/ 75 h 105626"/>
                <a:gd name="connsiteX6" fmla="*/ 75540 w 123321"/>
                <a:gd name="connsiteY6" fmla="*/ 7672 h 105626"/>
                <a:gd name="connsiteX7" fmla="*/ 82636 w 123321"/>
                <a:gd name="connsiteY7" fmla="*/ 15269 h 105626"/>
                <a:gd name="connsiteX8" fmla="*/ 78965 w 123321"/>
                <a:gd name="connsiteY8" fmla="*/ 23847 h 105626"/>
                <a:gd name="connsiteX9" fmla="*/ 63795 w 123321"/>
                <a:gd name="connsiteY9" fmla="*/ 42963 h 105626"/>
                <a:gd name="connsiteX10" fmla="*/ 44709 w 123321"/>
                <a:gd name="connsiteY10" fmla="*/ 18210 h 105626"/>
                <a:gd name="connsiteX11" fmla="*/ 42507 w 123321"/>
                <a:gd name="connsiteY11" fmla="*/ 13799 h 105626"/>
                <a:gd name="connsiteX12" fmla="*/ 51071 w 123321"/>
                <a:gd name="connsiteY12" fmla="*/ 7672 h 105626"/>
                <a:gd name="connsiteX13" fmla="*/ 51071 w 123321"/>
                <a:gd name="connsiteY13" fmla="*/ 75 h 105626"/>
                <a:gd name="connsiteX14" fmla="*/ 24645 w 123321"/>
                <a:gd name="connsiteY14" fmla="*/ 810 h 105626"/>
                <a:gd name="connsiteX15" fmla="*/ 1400 w 123321"/>
                <a:gd name="connsiteY15" fmla="*/ 75 h 105626"/>
                <a:gd name="connsiteX16" fmla="*/ 1400 w 123321"/>
                <a:gd name="connsiteY16" fmla="*/ 7672 h 105626"/>
                <a:gd name="connsiteX17" fmla="*/ 30273 w 123321"/>
                <a:gd name="connsiteY17" fmla="*/ 22621 h 105626"/>
                <a:gd name="connsiteX18" fmla="*/ 54497 w 123321"/>
                <a:gd name="connsiteY18" fmla="*/ 54236 h 105626"/>
                <a:gd name="connsiteX19" fmla="*/ 31496 w 123321"/>
                <a:gd name="connsiteY19" fmla="*/ 83400 h 105626"/>
                <a:gd name="connsiteX20" fmla="*/ 176 w 123321"/>
                <a:gd name="connsiteY20" fmla="*/ 98104 h 105626"/>
                <a:gd name="connsiteX21" fmla="*/ 176 w 123321"/>
                <a:gd name="connsiteY21" fmla="*/ 105701 h 105626"/>
                <a:gd name="connsiteX22" fmla="*/ 20485 w 123321"/>
                <a:gd name="connsiteY22" fmla="*/ 104966 h 105626"/>
                <a:gd name="connsiteX23" fmla="*/ 43730 w 123321"/>
                <a:gd name="connsiteY23" fmla="*/ 105701 h 105626"/>
                <a:gd name="connsiteX24" fmla="*/ 43730 w 123321"/>
                <a:gd name="connsiteY24" fmla="*/ 98104 h 105626"/>
                <a:gd name="connsiteX25" fmla="*/ 36635 w 123321"/>
                <a:gd name="connsiteY25" fmla="*/ 90507 h 105626"/>
                <a:gd name="connsiteX26" fmla="*/ 58656 w 123321"/>
                <a:gd name="connsiteY26" fmla="*/ 59382 h 105626"/>
                <a:gd name="connsiteX27" fmla="*/ 77252 w 123321"/>
                <a:gd name="connsiteY27" fmla="*/ 83890 h 105626"/>
                <a:gd name="connsiteX28" fmla="*/ 82391 w 123321"/>
                <a:gd name="connsiteY28" fmla="*/ 91977 h 105626"/>
                <a:gd name="connsiteX29" fmla="*/ 73582 w 123321"/>
                <a:gd name="connsiteY29" fmla="*/ 98104 h 105626"/>
                <a:gd name="connsiteX30" fmla="*/ 73582 w 123321"/>
                <a:gd name="connsiteY30" fmla="*/ 105701 h 105626"/>
                <a:gd name="connsiteX31" fmla="*/ 100008 w 123321"/>
                <a:gd name="connsiteY31" fmla="*/ 104966 h 105626"/>
                <a:gd name="connsiteX32" fmla="*/ 123498 w 123321"/>
                <a:gd name="connsiteY32" fmla="*/ 105701 h 105626"/>
                <a:gd name="connsiteX33" fmla="*/ 123498 w 123321"/>
                <a:gd name="connsiteY33" fmla="*/ 98104 h 105626"/>
                <a:gd name="connsiteX34" fmla="*/ 100253 w 123321"/>
                <a:gd name="connsiteY34" fmla="*/ 90507 h 105626"/>
                <a:gd name="connsiteX35" fmla="*/ 67465 w 123321"/>
                <a:gd name="connsiteY35" fmla="*/ 48109 h 10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321" h="105626">
                  <a:moveTo>
                    <a:pt x="67465" y="48109"/>
                  </a:moveTo>
                  <a:cubicBezTo>
                    <a:pt x="74806" y="38796"/>
                    <a:pt x="84104" y="26788"/>
                    <a:pt x="89976" y="20416"/>
                  </a:cubicBezTo>
                  <a:cubicBezTo>
                    <a:pt x="97561" y="11593"/>
                    <a:pt x="107594" y="7917"/>
                    <a:pt x="119094" y="7672"/>
                  </a:cubicBezTo>
                  <a:lnTo>
                    <a:pt x="119094" y="75"/>
                  </a:lnTo>
                  <a:cubicBezTo>
                    <a:pt x="112732" y="565"/>
                    <a:pt x="105391" y="810"/>
                    <a:pt x="99030" y="810"/>
                  </a:cubicBezTo>
                  <a:cubicBezTo>
                    <a:pt x="91689" y="810"/>
                    <a:pt x="78721" y="320"/>
                    <a:pt x="75540" y="75"/>
                  </a:cubicBezTo>
                  <a:lnTo>
                    <a:pt x="75540" y="7672"/>
                  </a:lnTo>
                  <a:cubicBezTo>
                    <a:pt x="80678" y="8162"/>
                    <a:pt x="82636" y="11348"/>
                    <a:pt x="82636" y="15269"/>
                  </a:cubicBezTo>
                  <a:cubicBezTo>
                    <a:pt x="82636" y="19190"/>
                    <a:pt x="80189" y="22376"/>
                    <a:pt x="78965" y="23847"/>
                  </a:cubicBezTo>
                  <a:lnTo>
                    <a:pt x="63795" y="42963"/>
                  </a:lnTo>
                  <a:lnTo>
                    <a:pt x="44709" y="18210"/>
                  </a:lnTo>
                  <a:cubicBezTo>
                    <a:pt x="42507" y="15759"/>
                    <a:pt x="42507" y="15269"/>
                    <a:pt x="42507" y="13799"/>
                  </a:cubicBezTo>
                  <a:cubicBezTo>
                    <a:pt x="42507" y="10123"/>
                    <a:pt x="46177" y="7917"/>
                    <a:pt x="51071" y="7672"/>
                  </a:cubicBezTo>
                  <a:lnTo>
                    <a:pt x="51071" y="75"/>
                  </a:lnTo>
                  <a:cubicBezTo>
                    <a:pt x="44709" y="320"/>
                    <a:pt x="28560" y="810"/>
                    <a:pt x="24645" y="810"/>
                  </a:cubicBezTo>
                  <a:cubicBezTo>
                    <a:pt x="19507" y="810"/>
                    <a:pt x="8006" y="565"/>
                    <a:pt x="1400" y="75"/>
                  </a:cubicBezTo>
                  <a:lnTo>
                    <a:pt x="1400" y="7672"/>
                  </a:lnTo>
                  <a:cubicBezTo>
                    <a:pt x="18528" y="7672"/>
                    <a:pt x="18772" y="7917"/>
                    <a:pt x="30273" y="22621"/>
                  </a:cubicBezTo>
                  <a:lnTo>
                    <a:pt x="54497" y="54236"/>
                  </a:lnTo>
                  <a:lnTo>
                    <a:pt x="31496" y="83400"/>
                  </a:lnTo>
                  <a:cubicBezTo>
                    <a:pt x="19751" y="97614"/>
                    <a:pt x="5315" y="98104"/>
                    <a:pt x="176" y="98104"/>
                  </a:cubicBezTo>
                  <a:lnTo>
                    <a:pt x="176" y="105701"/>
                  </a:lnTo>
                  <a:cubicBezTo>
                    <a:pt x="6538" y="105211"/>
                    <a:pt x="14123" y="104966"/>
                    <a:pt x="20485" y="104966"/>
                  </a:cubicBezTo>
                  <a:cubicBezTo>
                    <a:pt x="27581" y="104966"/>
                    <a:pt x="37858" y="105456"/>
                    <a:pt x="43730" y="105701"/>
                  </a:cubicBezTo>
                  <a:lnTo>
                    <a:pt x="43730" y="98104"/>
                  </a:lnTo>
                  <a:cubicBezTo>
                    <a:pt x="38347" y="97369"/>
                    <a:pt x="36635" y="94183"/>
                    <a:pt x="36635" y="90507"/>
                  </a:cubicBezTo>
                  <a:cubicBezTo>
                    <a:pt x="36635" y="85115"/>
                    <a:pt x="43730" y="77028"/>
                    <a:pt x="58656" y="59382"/>
                  </a:cubicBezTo>
                  <a:lnTo>
                    <a:pt x="77252" y="83890"/>
                  </a:lnTo>
                  <a:cubicBezTo>
                    <a:pt x="79210" y="86586"/>
                    <a:pt x="82391" y="90507"/>
                    <a:pt x="82391" y="91977"/>
                  </a:cubicBezTo>
                  <a:cubicBezTo>
                    <a:pt x="82391" y="94183"/>
                    <a:pt x="80189" y="97859"/>
                    <a:pt x="73582" y="98104"/>
                  </a:cubicBezTo>
                  <a:lnTo>
                    <a:pt x="73582" y="105701"/>
                  </a:lnTo>
                  <a:cubicBezTo>
                    <a:pt x="80923" y="105456"/>
                    <a:pt x="94625" y="104966"/>
                    <a:pt x="100008" y="104966"/>
                  </a:cubicBezTo>
                  <a:cubicBezTo>
                    <a:pt x="106615" y="104966"/>
                    <a:pt x="116158" y="105211"/>
                    <a:pt x="123498" y="105701"/>
                  </a:cubicBezTo>
                  <a:lnTo>
                    <a:pt x="123498" y="98104"/>
                  </a:lnTo>
                  <a:cubicBezTo>
                    <a:pt x="110285" y="98104"/>
                    <a:pt x="105881" y="97614"/>
                    <a:pt x="100253" y="90507"/>
                  </a:cubicBezTo>
                  <a:lnTo>
                    <a:pt x="67465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547B6FE3-8B05-8F00-DF75-828B2DEFF53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716114" y="6788295"/>
              <a:ext cx="87524" cy="112366"/>
            </a:xfrm>
            <a:custGeom>
              <a:avLst/>
              <a:gdLst>
                <a:gd name="connsiteX0" fmla="*/ 855 w 87524"/>
                <a:gd name="connsiteY0" fmla="*/ 103355 h 112366"/>
                <a:gd name="connsiteX1" fmla="*/ 170 w 87524"/>
                <a:gd name="connsiteY1" fmla="*/ 106957 h 112366"/>
                <a:gd name="connsiteX2" fmla="*/ 5994 w 87524"/>
                <a:gd name="connsiteY2" fmla="*/ 112447 h 112366"/>
                <a:gd name="connsiteX3" fmla="*/ 14729 w 87524"/>
                <a:gd name="connsiteY3" fmla="*/ 101811 h 112366"/>
                <a:gd name="connsiteX4" fmla="*/ 23636 w 87524"/>
                <a:gd name="connsiteY4" fmla="*/ 66814 h 112366"/>
                <a:gd name="connsiteX5" fmla="*/ 42477 w 87524"/>
                <a:gd name="connsiteY5" fmla="*/ 77450 h 112366"/>
                <a:gd name="connsiteX6" fmla="*/ 87695 w 87524"/>
                <a:gd name="connsiteY6" fmla="*/ 29073 h 112366"/>
                <a:gd name="connsiteX7" fmla="*/ 60461 w 87524"/>
                <a:gd name="connsiteY7" fmla="*/ 81 h 112366"/>
                <a:gd name="connsiteX8" fmla="*/ 16956 w 87524"/>
                <a:gd name="connsiteY8" fmla="*/ 39023 h 112366"/>
                <a:gd name="connsiteX9" fmla="*/ 855 w 87524"/>
                <a:gd name="connsiteY9" fmla="*/ 103355 h 112366"/>
                <a:gd name="connsiteX10" fmla="*/ 42305 w 87524"/>
                <a:gd name="connsiteY10" fmla="*/ 72647 h 112366"/>
                <a:gd name="connsiteX11" fmla="*/ 25862 w 87524"/>
                <a:gd name="connsiteY11" fmla="*/ 57722 h 112366"/>
                <a:gd name="connsiteX12" fmla="*/ 27404 w 87524"/>
                <a:gd name="connsiteY12" fmla="*/ 51546 h 112366"/>
                <a:gd name="connsiteX13" fmla="*/ 38537 w 87524"/>
                <a:gd name="connsiteY13" fmla="*/ 18951 h 112366"/>
                <a:gd name="connsiteX14" fmla="*/ 60118 w 87524"/>
                <a:gd name="connsiteY14" fmla="*/ 4884 h 112366"/>
                <a:gd name="connsiteX15" fmla="*/ 73821 w 87524"/>
                <a:gd name="connsiteY15" fmla="*/ 22211 h 112366"/>
                <a:gd name="connsiteX16" fmla="*/ 64058 w 87524"/>
                <a:gd name="connsiteY16" fmla="*/ 57722 h 112366"/>
                <a:gd name="connsiteX17" fmla="*/ 42305 w 87524"/>
                <a:gd name="connsiteY17" fmla="*/ 72647 h 11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24" h="112366">
                  <a:moveTo>
                    <a:pt x="855" y="103355"/>
                  </a:moveTo>
                  <a:cubicBezTo>
                    <a:pt x="170" y="105928"/>
                    <a:pt x="170" y="106786"/>
                    <a:pt x="170" y="106957"/>
                  </a:cubicBezTo>
                  <a:cubicBezTo>
                    <a:pt x="170" y="110731"/>
                    <a:pt x="3253" y="112447"/>
                    <a:pt x="5994" y="112447"/>
                  </a:cubicBezTo>
                  <a:cubicBezTo>
                    <a:pt x="12160" y="112447"/>
                    <a:pt x="13530" y="107300"/>
                    <a:pt x="14729" y="101811"/>
                  </a:cubicBezTo>
                  <a:cubicBezTo>
                    <a:pt x="17127" y="92890"/>
                    <a:pt x="21923" y="73333"/>
                    <a:pt x="23636" y="66814"/>
                  </a:cubicBezTo>
                  <a:cubicBezTo>
                    <a:pt x="25177" y="69387"/>
                    <a:pt x="30658" y="77450"/>
                    <a:pt x="42477" y="77450"/>
                  </a:cubicBezTo>
                  <a:cubicBezTo>
                    <a:pt x="64400" y="77450"/>
                    <a:pt x="87695" y="54119"/>
                    <a:pt x="87695" y="29073"/>
                  </a:cubicBezTo>
                  <a:cubicBezTo>
                    <a:pt x="87695" y="10888"/>
                    <a:pt x="75534" y="81"/>
                    <a:pt x="60461" y="81"/>
                  </a:cubicBezTo>
                  <a:cubicBezTo>
                    <a:pt x="43675" y="81"/>
                    <a:pt x="22951" y="14834"/>
                    <a:pt x="16956" y="39023"/>
                  </a:cubicBezTo>
                  <a:lnTo>
                    <a:pt x="855" y="103355"/>
                  </a:lnTo>
                  <a:close/>
                  <a:moveTo>
                    <a:pt x="42305" y="72647"/>
                  </a:moveTo>
                  <a:cubicBezTo>
                    <a:pt x="29630" y="72647"/>
                    <a:pt x="25862" y="59952"/>
                    <a:pt x="25862" y="57722"/>
                  </a:cubicBezTo>
                  <a:cubicBezTo>
                    <a:pt x="25862" y="57379"/>
                    <a:pt x="26890" y="53605"/>
                    <a:pt x="27404" y="51546"/>
                  </a:cubicBezTo>
                  <a:cubicBezTo>
                    <a:pt x="32542" y="30445"/>
                    <a:pt x="33570" y="26500"/>
                    <a:pt x="38537" y="18951"/>
                  </a:cubicBezTo>
                  <a:cubicBezTo>
                    <a:pt x="44703" y="9859"/>
                    <a:pt x="53267" y="4884"/>
                    <a:pt x="60118" y="4884"/>
                  </a:cubicBezTo>
                  <a:cubicBezTo>
                    <a:pt x="67141" y="4884"/>
                    <a:pt x="73821" y="9859"/>
                    <a:pt x="73821" y="22211"/>
                  </a:cubicBezTo>
                  <a:cubicBezTo>
                    <a:pt x="73821" y="30102"/>
                    <a:pt x="69368" y="49144"/>
                    <a:pt x="64058" y="57722"/>
                  </a:cubicBezTo>
                  <a:cubicBezTo>
                    <a:pt x="56179" y="69902"/>
                    <a:pt x="47615" y="72647"/>
                    <a:pt x="42305" y="7264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7B04204-0519-C5EB-C54D-87D1AD4320C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36083" y="6550256"/>
              <a:ext cx="173917" cy="166649"/>
            </a:xfrm>
            <a:custGeom>
              <a:avLst/>
              <a:gdLst>
                <a:gd name="connsiteX0" fmla="*/ 65025 w 173917"/>
                <a:gd name="connsiteY0" fmla="*/ 87076 h 166649"/>
                <a:gd name="connsiteX1" fmla="*/ 88760 w 173917"/>
                <a:gd name="connsiteY1" fmla="*/ 87076 h 166649"/>
                <a:gd name="connsiteX2" fmla="*/ 109069 w 173917"/>
                <a:gd name="connsiteY2" fmla="*/ 98104 h 166649"/>
                <a:gd name="connsiteX3" fmla="*/ 107356 w 173917"/>
                <a:gd name="connsiteY3" fmla="*/ 110113 h 166649"/>
                <a:gd name="connsiteX4" fmla="*/ 106622 w 173917"/>
                <a:gd name="connsiteY4" fmla="*/ 112808 h 166649"/>
                <a:gd name="connsiteX5" fmla="*/ 109558 w 173917"/>
                <a:gd name="connsiteY5" fmla="*/ 115749 h 166649"/>
                <a:gd name="connsiteX6" fmla="*/ 113228 w 173917"/>
                <a:gd name="connsiteY6" fmla="*/ 110603 h 166649"/>
                <a:gd name="connsiteX7" fmla="*/ 126686 w 173917"/>
                <a:gd name="connsiteY7" fmla="*/ 57422 h 166649"/>
                <a:gd name="connsiteX8" fmla="*/ 127420 w 173917"/>
                <a:gd name="connsiteY8" fmla="*/ 53501 h 166649"/>
                <a:gd name="connsiteX9" fmla="*/ 124484 w 173917"/>
                <a:gd name="connsiteY9" fmla="*/ 50805 h 166649"/>
                <a:gd name="connsiteX10" fmla="*/ 120814 w 173917"/>
                <a:gd name="connsiteY10" fmla="*/ 55951 h 166649"/>
                <a:gd name="connsiteX11" fmla="*/ 89249 w 173917"/>
                <a:gd name="connsiteY11" fmla="*/ 79478 h 166649"/>
                <a:gd name="connsiteX12" fmla="*/ 66983 w 173917"/>
                <a:gd name="connsiteY12" fmla="*/ 79478 h 166649"/>
                <a:gd name="connsiteX13" fmla="*/ 82643 w 173917"/>
                <a:gd name="connsiteY13" fmla="*/ 17230 h 166649"/>
                <a:gd name="connsiteX14" fmla="*/ 95856 w 173917"/>
                <a:gd name="connsiteY14" fmla="*/ 7672 h 166649"/>
                <a:gd name="connsiteX15" fmla="*/ 128154 w 173917"/>
                <a:gd name="connsiteY15" fmla="*/ 7672 h 166649"/>
                <a:gd name="connsiteX16" fmla="*/ 163878 w 173917"/>
                <a:gd name="connsiteY16" fmla="*/ 34630 h 166649"/>
                <a:gd name="connsiteX17" fmla="*/ 163144 w 173917"/>
                <a:gd name="connsiteY17" fmla="*/ 47864 h 166649"/>
                <a:gd name="connsiteX18" fmla="*/ 162655 w 173917"/>
                <a:gd name="connsiteY18" fmla="*/ 52275 h 166649"/>
                <a:gd name="connsiteX19" fmla="*/ 165591 w 173917"/>
                <a:gd name="connsiteY19" fmla="*/ 55216 h 166649"/>
                <a:gd name="connsiteX20" fmla="*/ 169017 w 173917"/>
                <a:gd name="connsiteY20" fmla="*/ 49089 h 166649"/>
                <a:gd name="connsiteX21" fmla="*/ 173910 w 173917"/>
                <a:gd name="connsiteY21" fmla="*/ 6692 h 166649"/>
                <a:gd name="connsiteX22" fmla="*/ 167304 w 173917"/>
                <a:gd name="connsiteY22" fmla="*/ 75 h 166649"/>
                <a:gd name="connsiteX23" fmla="*/ 47408 w 173917"/>
                <a:gd name="connsiteY23" fmla="*/ 75 h 166649"/>
                <a:gd name="connsiteX24" fmla="*/ 40067 w 173917"/>
                <a:gd name="connsiteY24" fmla="*/ 4976 h 166649"/>
                <a:gd name="connsiteX25" fmla="*/ 46918 w 173917"/>
                <a:gd name="connsiteY25" fmla="*/ 7672 h 166649"/>
                <a:gd name="connsiteX26" fmla="*/ 62823 w 173917"/>
                <a:gd name="connsiteY26" fmla="*/ 12083 h 166649"/>
                <a:gd name="connsiteX27" fmla="*/ 61599 w 173917"/>
                <a:gd name="connsiteY27" fmla="*/ 17965 h 166649"/>
                <a:gd name="connsiteX28" fmla="*/ 29301 w 173917"/>
                <a:gd name="connsiteY28" fmla="*/ 147609 h 166649"/>
                <a:gd name="connsiteX29" fmla="*/ 7034 w 173917"/>
                <a:gd name="connsiteY29" fmla="*/ 159127 h 166649"/>
                <a:gd name="connsiteX30" fmla="*/ 183 w 173917"/>
                <a:gd name="connsiteY30" fmla="*/ 163784 h 166649"/>
                <a:gd name="connsiteX31" fmla="*/ 3854 w 173917"/>
                <a:gd name="connsiteY31" fmla="*/ 166724 h 166649"/>
                <a:gd name="connsiteX32" fmla="*/ 36152 w 173917"/>
                <a:gd name="connsiteY32" fmla="*/ 165989 h 166649"/>
                <a:gd name="connsiteX33" fmla="*/ 72610 w 173917"/>
                <a:gd name="connsiteY33" fmla="*/ 166724 h 166649"/>
                <a:gd name="connsiteX34" fmla="*/ 77749 w 173917"/>
                <a:gd name="connsiteY34" fmla="*/ 162068 h 166649"/>
                <a:gd name="connsiteX35" fmla="*/ 76281 w 173917"/>
                <a:gd name="connsiteY35" fmla="*/ 159372 h 166649"/>
                <a:gd name="connsiteX36" fmla="*/ 69429 w 173917"/>
                <a:gd name="connsiteY36" fmla="*/ 159127 h 166649"/>
                <a:gd name="connsiteX37" fmla="*/ 56706 w 173917"/>
                <a:gd name="connsiteY37" fmla="*/ 158637 h 166649"/>
                <a:gd name="connsiteX38" fmla="*/ 48876 w 173917"/>
                <a:gd name="connsiteY38" fmla="*/ 153736 h 166649"/>
                <a:gd name="connsiteX39" fmla="*/ 49855 w 173917"/>
                <a:gd name="connsiteY39" fmla="*/ 148099 h 166649"/>
                <a:gd name="connsiteX40" fmla="*/ 65025 w 173917"/>
                <a:gd name="connsiteY40" fmla="*/ 87076 h 1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917" h="166649">
                  <a:moveTo>
                    <a:pt x="65025" y="87076"/>
                  </a:moveTo>
                  <a:lnTo>
                    <a:pt x="88760" y="87076"/>
                  </a:lnTo>
                  <a:cubicBezTo>
                    <a:pt x="107111" y="87076"/>
                    <a:pt x="109069" y="90997"/>
                    <a:pt x="109069" y="98104"/>
                  </a:cubicBezTo>
                  <a:cubicBezTo>
                    <a:pt x="109069" y="99819"/>
                    <a:pt x="109069" y="102760"/>
                    <a:pt x="107356" y="110113"/>
                  </a:cubicBezTo>
                  <a:cubicBezTo>
                    <a:pt x="106866" y="111338"/>
                    <a:pt x="106622" y="112318"/>
                    <a:pt x="106622" y="112808"/>
                  </a:cubicBezTo>
                  <a:cubicBezTo>
                    <a:pt x="106622" y="114769"/>
                    <a:pt x="108090" y="115749"/>
                    <a:pt x="109558" y="115749"/>
                  </a:cubicBezTo>
                  <a:cubicBezTo>
                    <a:pt x="112005" y="115749"/>
                    <a:pt x="112005" y="115014"/>
                    <a:pt x="113228" y="110603"/>
                  </a:cubicBezTo>
                  <a:lnTo>
                    <a:pt x="126686" y="57422"/>
                  </a:lnTo>
                  <a:cubicBezTo>
                    <a:pt x="127420" y="54726"/>
                    <a:pt x="127420" y="54236"/>
                    <a:pt x="127420" y="53501"/>
                  </a:cubicBezTo>
                  <a:cubicBezTo>
                    <a:pt x="127420" y="53011"/>
                    <a:pt x="126931" y="50805"/>
                    <a:pt x="124484" y="50805"/>
                  </a:cubicBezTo>
                  <a:cubicBezTo>
                    <a:pt x="122037" y="50805"/>
                    <a:pt x="121792" y="52030"/>
                    <a:pt x="120814" y="55951"/>
                  </a:cubicBezTo>
                  <a:cubicBezTo>
                    <a:pt x="115675" y="75067"/>
                    <a:pt x="110047" y="79478"/>
                    <a:pt x="89249" y="79478"/>
                  </a:cubicBezTo>
                  <a:lnTo>
                    <a:pt x="66983" y="79478"/>
                  </a:lnTo>
                  <a:lnTo>
                    <a:pt x="82643" y="17230"/>
                  </a:lnTo>
                  <a:cubicBezTo>
                    <a:pt x="84845" y="8652"/>
                    <a:pt x="85089" y="7672"/>
                    <a:pt x="95856" y="7672"/>
                  </a:cubicBezTo>
                  <a:lnTo>
                    <a:pt x="128154" y="7672"/>
                  </a:lnTo>
                  <a:cubicBezTo>
                    <a:pt x="158251" y="7672"/>
                    <a:pt x="163878" y="15759"/>
                    <a:pt x="163878" y="34630"/>
                  </a:cubicBezTo>
                  <a:cubicBezTo>
                    <a:pt x="163878" y="40267"/>
                    <a:pt x="163878" y="41247"/>
                    <a:pt x="163144" y="47864"/>
                  </a:cubicBezTo>
                  <a:cubicBezTo>
                    <a:pt x="162655" y="51050"/>
                    <a:pt x="162655" y="51540"/>
                    <a:pt x="162655" y="52275"/>
                  </a:cubicBezTo>
                  <a:cubicBezTo>
                    <a:pt x="162655" y="53501"/>
                    <a:pt x="163389" y="55216"/>
                    <a:pt x="165591" y="55216"/>
                  </a:cubicBezTo>
                  <a:cubicBezTo>
                    <a:pt x="168283" y="55216"/>
                    <a:pt x="168527" y="53746"/>
                    <a:pt x="169017" y="49089"/>
                  </a:cubicBezTo>
                  <a:lnTo>
                    <a:pt x="173910" y="6692"/>
                  </a:lnTo>
                  <a:cubicBezTo>
                    <a:pt x="174645" y="75"/>
                    <a:pt x="173421" y="75"/>
                    <a:pt x="167304" y="75"/>
                  </a:cubicBezTo>
                  <a:lnTo>
                    <a:pt x="47408" y="75"/>
                  </a:lnTo>
                  <a:cubicBezTo>
                    <a:pt x="42514" y="75"/>
                    <a:pt x="40067" y="75"/>
                    <a:pt x="40067" y="4976"/>
                  </a:cubicBezTo>
                  <a:cubicBezTo>
                    <a:pt x="40067" y="7672"/>
                    <a:pt x="42269" y="7672"/>
                    <a:pt x="46918" y="7672"/>
                  </a:cubicBezTo>
                  <a:cubicBezTo>
                    <a:pt x="55972" y="7672"/>
                    <a:pt x="62823" y="7672"/>
                    <a:pt x="62823" y="12083"/>
                  </a:cubicBezTo>
                  <a:cubicBezTo>
                    <a:pt x="62823" y="13064"/>
                    <a:pt x="62823" y="13554"/>
                    <a:pt x="61599" y="17965"/>
                  </a:cubicBezTo>
                  <a:lnTo>
                    <a:pt x="29301" y="147609"/>
                  </a:lnTo>
                  <a:cubicBezTo>
                    <a:pt x="26854" y="157167"/>
                    <a:pt x="26365" y="159127"/>
                    <a:pt x="7034" y="159127"/>
                  </a:cubicBezTo>
                  <a:cubicBezTo>
                    <a:pt x="2875" y="159127"/>
                    <a:pt x="183" y="159127"/>
                    <a:pt x="183" y="163784"/>
                  </a:cubicBezTo>
                  <a:cubicBezTo>
                    <a:pt x="183" y="166724"/>
                    <a:pt x="3119" y="166724"/>
                    <a:pt x="3854" y="166724"/>
                  </a:cubicBezTo>
                  <a:cubicBezTo>
                    <a:pt x="10949" y="166724"/>
                    <a:pt x="29056" y="165989"/>
                    <a:pt x="36152" y="165989"/>
                  </a:cubicBezTo>
                  <a:cubicBezTo>
                    <a:pt x="44227" y="165989"/>
                    <a:pt x="64536" y="166724"/>
                    <a:pt x="72610" y="166724"/>
                  </a:cubicBezTo>
                  <a:cubicBezTo>
                    <a:pt x="74813" y="166724"/>
                    <a:pt x="77749" y="166724"/>
                    <a:pt x="77749" y="162068"/>
                  </a:cubicBezTo>
                  <a:cubicBezTo>
                    <a:pt x="77749" y="160108"/>
                    <a:pt x="76281" y="159617"/>
                    <a:pt x="76281" y="159372"/>
                  </a:cubicBezTo>
                  <a:cubicBezTo>
                    <a:pt x="75547" y="159127"/>
                    <a:pt x="75057" y="159127"/>
                    <a:pt x="69429" y="159127"/>
                  </a:cubicBezTo>
                  <a:cubicBezTo>
                    <a:pt x="64046" y="159127"/>
                    <a:pt x="62823" y="159127"/>
                    <a:pt x="56706" y="158637"/>
                  </a:cubicBezTo>
                  <a:cubicBezTo>
                    <a:pt x="49610" y="157902"/>
                    <a:pt x="48876" y="156922"/>
                    <a:pt x="48876" y="153736"/>
                  </a:cubicBezTo>
                  <a:cubicBezTo>
                    <a:pt x="48876" y="153245"/>
                    <a:pt x="48876" y="151775"/>
                    <a:pt x="49855" y="148099"/>
                  </a:cubicBezTo>
                  <a:lnTo>
                    <a:pt x="65025" y="8707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52CE594B-F8FB-A9B8-6A3A-12706042CF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95951" y="6633066"/>
              <a:ext cx="130173" cy="153881"/>
            </a:xfrm>
            <a:custGeom>
              <a:avLst/>
              <a:gdLst>
                <a:gd name="connsiteX0" fmla="*/ 68017 w 130173"/>
                <a:gd name="connsiteY0" fmla="*/ 130970 h 153881"/>
                <a:gd name="connsiteX1" fmla="*/ 84288 w 130173"/>
                <a:gd name="connsiteY1" fmla="*/ 153958 h 153881"/>
                <a:gd name="connsiteX2" fmla="*/ 114947 w 130173"/>
                <a:gd name="connsiteY2" fmla="*/ 120677 h 153881"/>
                <a:gd name="connsiteX3" fmla="*/ 112550 w 130173"/>
                <a:gd name="connsiteY3" fmla="*/ 118275 h 153881"/>
                <a:gd name="connsiteX4" fmla="*/ 110152 w 130173"/>
                <a:gd name="connsiteY4" fmla="*/ 120505 h 153881"/>
                <a:gd name="connsiteX5" fmla="*/ 88913 w 130173"/>
                <a:gd name="connsiteY5" fmla="*/ 135945 h 153881"/>
                <a:gd name="connsiteX6" fmla="*/ 75382 w 130173"/>
                <a:gd name="connsiteY6" fmla="*/ 119304 h 153881"/>
                <a:gd name="connsiteX7" fmla="*/ 130363 w 130173"/>
                <a:gd name="connsiteY7" fmla="*/ 47767 h 153881"/>
                <a:gd name="connsiteX8" fmla="*/ 80691 w 130173"/>
                <a:gd name="connsiteY8" fmla="*/ 76 h 153881"/>
                <a:gd name="connsiteX9" fmla="*/ 190 w 130173"/>
                <a:gd name="connsiteY9" fmla="*/ 77103 h 153881"/>
                <a:gd name="connsiteX10" fmla="*/ 50032 w 130173"/>
                <a:gd name="connsiteY10" fmla="*/ 124108 h 153881"/>
                <a:gd name="connsiteX11" fmla="*/ 68017 w 130173"/>
                <a:gd name="connsiteY11" fmla="*/ 121706 h 153881"/>
                <a:gd name="connsiteX12" fmla="*/ 68017 w 130173"/>
                <a:gd name="connsiteY12" fmla="*/ 130970 h 153881"/>
                <a:gd name="connsiteX13" fmla="*/ 38385 w 130173"/>
                <a:gd name="connsiteY13" fmla="*/ 116388 h 153881"/>
                <a:gd name="connsiteX14" fmla="*/ 16804 w 130173"/>
                <a:gd name="connsiteY14" fmla="*/ 81392 h 153881"/>
                <a:gd name="connsiteX15" fmla="*/ 35987 w 130173"/>
                <a:gd name="connsiteY15" fmla="*/ 28211 h 153881"/>
                <a:gd name="connsiteX16" fmla="*/ 79321 w 130173"/>
                <a:gd name="connsiteY16" fmla="*/ 5566 h 153881"/>
                <a:gd name="connsiteX17" fmla="*/ 113749 w 130173"/>
                <a:gd name="connsiteY17" fmla="*/ 43136 h 153881"/>
                <a:gd name="connsiteX18" fmla="*/ 74011 w 130173"/>
                <a:gd name="connsiteY18" fmla="*/ 112785 h 153881"/>
                <a:gd name="connsiteX19" fmla="*/ 56712 w 130173"/>
                <a:gd name="connsiteY19" fmla="*/ 94773 h 153881"/>
                <a:gd name="connsiteX20" fmla="*/ 37700 w 130173"/>
                <a:gd name="connsiteY20" fmla="*/ 111928 h 153881"/>
                <a:gd name="connsiteX21" fmla="*/ 38385 w 130173"/>
                <a:gd name="connsiteY21" fmla="*/ 116388 h 153881"/>
                <a:gd name="connsiteX22" fmla="*/ 68017 w 130173"/>
                <a:gd name="connsiteY22" fmla="*/ 115530 h 153881"/>
                <a:gd name="connsiteX23" fmla="*/ 51231 w 130173"/>
                <a:gd name="connsiteY23" fmla="*/ 118618 h 153881"/>
                <a:gd name="connsiteX24" fmla="*/ 42496 w 130173"/>
                <a:gd name="connsiteY24" fmla="*/ 111928 h 153881"/>
                <a:gd name="connsiteX25" fmla="*/ 56712 w 130173"/>
                <a:gd name="connsiteY25" fmla="*/ 99576 h 153881"/>
                <a:gd name="connsiteX26" fmla="*/ 68017 w 130173"/>
                <a:gd name="connsiteY26" fmla="*/ 115530 h 1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73" h="153881">
                  <a:moveTo>
                    <a:pt x="68017" y="130970"/>
                  </a:moveTo>
                  <a:cubicBezTo>
                    <a:pt x="68017" y="142121"/>
                    <a:pt x="70243" y="153958"/>
                    <a:pt x="84288" y="153958"/>
                  </a:cubicBezTo>
                  <a:cubicBezTo>
                    <a:pt x="105013" y="153958"/>
                    <a:pt x="114947" y="124451"/>
                    <a:pt x="114947" y="120677"/>
                  </a:cubicBezTo>
                  <a:cubicBezTo>
                    <a:pt x="114947" y="119476"/>
                    <a:pt x="113920" y="118275"/>
                    <a:pt x="112550" y="118275"/>
                  </a:cubicBezTo>
                  <a:cubicBezTo>
                    <a:pt x="110837" y="118275"/>
                    <a:pt x="110323" y="119819"/>
                    <a:pt x="110152" y="120505"/>
                  </a:cubicBezTo>
                  <a:cubicBezTo>
                    <a:pt x="106041" y="132514"/>
                    <a:pt x="94736" y="135945"/>
                    <a:pt x="88913" y="135945"/>
                  </a:cubicBezTo>
                  <a:cubicBezTo>
                    <a:pt x="82062" y="135945"/>
                    <a:pt x="78465" y="133028"/>
                    <a:pt x="75382" y="119304"/>
                  </a:cubicBezTo>
                  <a:cubicBezTo>
                    <a:pt x="105870" y="108497"/>
                    <a:pt x="130363" y="78132"/>
                    <a:pt x="130363" y="47767"/>
                  </a:cubicBezTo>
                  <a:cubicBezTo>
                    <a:pt x="130363" y="20834"/>
                    <a:pt x="111008" y="76"/>
                    <a:pt x="80691" y="76"/>
                  </a:cubicBezTo>
                  <a:cubicBezTo>
                    <a:pt x="39755" y="76"/>
                    <a:pt x="190" y="38504"/>
                    <a:pt x="190" y="77103"/>
                  </a:cubicBezTo>
                  <a:cubicBezTo>
                    <a:pt x="190" y="104722"/>
                    <a:pt x="20572" y="124108"/>
                    <a:pt x="50032" y="124108"/>
                  </a:cubicBezTo>
                  <a:cubicBezTo>
                    <a:pt x="53287" y="124108"/>
                    <a:pt x="59110" y="123936"/>
                    <a:pt x="68017" y="121706"/>
                  </a:cubicBezTo>
                  <a:lnTo>
                    <a:pt x="68017" y="130970"/>
                  </a:lnTo>
                  <a:close/>
                  <a:moveTo>
                    <a:pt x="38385" y="116388"/>
                  </a:moveTo>
                  <a:cubicBezTo>
                    <a:pt x="29479" y="113300"/>
                    <a:pt x="16804" y="104379"/>
                    <a:pt x="16804" y="81392"/>
                  </a:cubicBezTo>
                  <a:cubicBezTo>
                    <a:pt x="16804" y="70412"/>
                    <a:pt x="20401" y="47596"/>
                    <a:pt x="35987" y="28211"/>
                  </a:cubicBezTo>
                  <a:cubicBezTo>
                    <a:pt x="46778" y="15001"/>
                    <a:pt x="63392" y="5566"/>
                    <a:pt x="79321" y="5566"/>
                  </a:cubicBezTo>
                  <a:cubicBezTo>
                    <a:pt x="97991" y="5566"/>
                    <a:pt x="113749" y="18089"/>
                    <a:pt x="113749" y="43136"/>
                  </a:cubicBezTo>
                  <a:cubicBezTo>
                    <a:pt x="113749" y="60291"/>
                    <a:pt x="105356" y="97174"/>
                    <a:pt x="74011" y="112785"/>
                  </a:cubicBezTo>
                  <a:cubicBezTo>
                    <a:pt x="71271" y="101978"/>
                    <a:pt x="66818" y="94773"/>
                    <a:pt x="56712" y="94773"/>
                  </a:cubicBezTo>
                  <a:cubicBezTo>
                    <a:pt x="47120" y="94773"/>
                    <a:pt x="37700" y="102835"/>
                    <a:pt x="37700" y="111928"/>
                  </a:cubicBezTo>
                  <a:cubicBezTo>
                    <a:pt x="37700" y="115016"/>
                    <a:pt x="37871" y="115187"/>
                    <a:pt x="38385" y="116388"/>
                  </a:cubicBezTo>
                  <a:close/>
                  <a:moveTo>
                    <a:pt x="68017" y="115530"/>
                  </a:moveTo>
                  <a:cubicBezTo>
                    <a:pt x="64249" y="116903"/>
                    <a:pt x="57911" y="118618"/>
                    <a:pt x="51231" y="118618"/>
                  </a:cubicBezTo>
                  <a:cubicBezTo>
                    <a:pt x="48491" y="118618"/>
                    <a:pt x="42496" y="118618"/>
                    <a:pt x="42496" y="111928"/>
                  </a:cubicBezTo>
                  <a:cubicBezTo>
                    <a:pt x="42496" y="105409"/>
                    <a:pt x="49518" y="99576"/>
                    <a:pt x="56712" y="99576"/>
                  </a:cubicBezTo>
                  <a:cubicBezTo>
                    <a:pt x="62878" y="99576"/>
                    <a:pt x="67503" y="102321"/>
                    <a:pt x="68017" y="11553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7AF9434A-BB94-623E-501C-CD11C69CB6D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79338" y="6533101"/>
              <a:ext cx="33522" cy="245073"/>
            </a:xfrm>
            <a:custGeom>
              <a:avLst/>
              <a:gdLst>
                <a:gd name="connsiteX0" fmla="*/ 33718 w 33522"/>
                <a:gd name="connsiteY0" fmla="*/ 245148 h 245073"/>
                <a:gd name="connsiteX1" fmla="*/ 33718 w 33522"/>
                <a:gd name="connsiteY1" fmla="*/ 235345 h 245073"/>
                <a:gd name="connsiteX2" fmla="*/ 9984 w 33522"/>
                <a:gd name="connsiteY2" fmla="*/ 235345 h 245073"/>
                <a:gd name="connsiteX3" fmla="*/ 9984 w 33522"/>
                <a:gd name="connsiteY3" fmla="*/ 9878 h 245073"/>
                <a:gd name="connsiteX4" fmla="*/ 33718 w 33522"/>
                <a:gd name="connsiteY4" fmla="*/ 9878 h 245073"/>
                <a:gd name="connsiteX5" fmla="*/ 33718 w 33522"/>
                <a:gd name="connsiteY5" fmla="*/ 75 h 245073"/>
                <a:gd name="connsiteX6" fmla="*/ 196 w 33522"/>
                <a:gd name="connsiteY6" fmla="*/ 75 h 245073"/>
                <a:gd name="connsiteX7" fmla="*/ 196 w 33522"/>
                <a:gd name="connsiteY7" fmla="*/ 245148 h 245073"/>
                <a:gd name="connsiteX8" fmla="*/ 33718 w 33522"/>
                <a:gd name="connsiteY8" fmla="*/ 245148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2" h="245073">
                  <a:moveTo>
                    <a:pt x="33718" y="245148"/>
                  </a:moveTo>
                  <a:lnTo>
                    <a:pt x="33718" y="235345"/>
                  </a:lnTo>
                  <a:lnTo>
                    <a:pt x="9984" y="235345"/>
                  </a:lnTo>
                  <a:lnTo>
                    <a:pt x="9984" y="9878"/>
                  </a:lnTo>
                  <a:lnTo>
                    <a:pt x="33718" y="9878"/>
                  </a:lnTo>
                  <a:lnTo>
                    <a:pt x="33718" y="75"/>
                  </a:lnTo>
                  <a:lnTo>
                    <a:pt x="196" y="75"/>
                  </a:lnTo>
                  <a:lnTo>
                    <a:pt x="196" y="245148"/>
                  </a:lnTo>
                  <a:lnTo>
                    <a:pt x="33718" y="2451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272A57D-31DC-CE82-2534-8033CF096CB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26263" y="6541433"/>
              <a:ext cx="153907" cy="175472"/>
            </a:xfrm>
            <a:custGeom>
              <a:avLst/>
              <a:gdLst>
                <a:gd name="connsiteX0" fmla="*/ 82903 w 153907"/>
                <a:gd name="connsiteY0" fmla="*/ 5221 h 175472"/>
                <a:gd name="connsiteX1" fmla="*/ 77275 w 153907"/>
                <a:gd name="connsiteY1" fmla="*/ 75 h 175472"/>
                <a:gd name="connsiteX2" fmla="*/ 71648 w 153907"/>
                <a:gd name="connsiteY2" fmla="*/ 5221 h 175472"/>
                <a:gd name="connsiteX3" fmla="*/ 24668 w 153907"/>
                <a:gd name="connsiteY3" fmla="*/ 151040 h 175472"/>
                <a:gd name="connsiteX4" fmla="*/ 199 w 153907"/>
                <a:gd name="connsiteY4" fmla="*/ 167950 h 175472"/>
                <a:gd name="connsiteX5" fmla="*/ 199 w 153907"/>
                <a:gd name="connsiteY5" fmla="*/ 175547 h 175472"/>
                <a:gd name="connsiteX6" fmla="*/ 22955 w 153907"/>
                <a:gd name="connsiteY6" fmla="*/ 174812 h 175472"/>
                <a:gd name="connsiteX7" fmla="*/ 50605 w 153907"/>
                <a:gd name="connsiteY7" fmla="*/ 175547 h 175472"/>
                <a:gd name="connsiteX8" fmla="*/ 50605 w 153907"/>
                <a:gd name="connsiteY8" fmla="*/ 167950 h 175472"/>
                <a:gd name="connsiteX9" fmla="*/ 31764 w 153907"/>
                <a:gd name="connsiteY9" fmla="*/ 155206 h 175472"/>
                <a:gd name="connsiteX10" fmla="*/ 32987 w 153907"/>
                <a:gd name="connsiteY10" fmla="*/ 149814 h 175472"/>
                <a:gd name="connsiteX11" fmla="*/ 69690 w 153907"/>
                <a:gd name="connsiteY11" fmla="*/ 35610 h 175472"/>
                <a:gd name="connsiteX12" fmla="*/ 108351 w 153907"/>
                <a:gd name="connsiteY12" fmla="*/ 156186 h 175472"/>
                <a:gd name="connsiteX13" fmla="*/ 109574 w 153907"/>
                <a:gd name="connsiteY13" fmla="*/ 160598 h 175472"/>
                <a:gd name="connsiteX14" fmla="*/ 88776 w 153907"/>
                <a:gd name="connsiteY14" fmla="*/ 167950 h 175472"/>
                <a:gd name="connsiteX15" fmla="*/ 88776 w 153907"/>
                <a:gd name="connsiteY15" fmla="*/ 175547 h 175472"/>
                <a:gd name="connsiteX16" fmla="*/ 124010 w 153907"/>
                <a:gd name="connsiteY16" fmla="*/ 174812 h 175472"/>
                <a:gd name="connsiteX17" fmla="*/ 154107 w 153907"/>
                <a:gd name="connsiteY17" fmla="*/ 175547 h 175472"/>
                <a:gd name="connsiteX18" fmla="*/ 154107 w 153907"/>
                <a:gd name="connsiteY18" fmla="*/ 167950 h 175472"/>
                <a:gd name="connsiteX19" fmla="*/ 131840 w 153907"/>
                <a:gd name="connsiteY19" fmla="*/ 157412 h 175472"/>
                <a:gd name="connsiteX20" fmla="*/ 82903 w 153907"/>
                <a:gd name="connsiteY20" fmla="*/ 5221 h 17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907" h="175472">
                  <a:moveTo>
                    <a:pt x="82903" y="5221"/>
                  </a:moveTo>
                  <a:cubicBezTo>
                    <a:pt x="81435" y="565"/>
                    <a:pt x="79967" y="75"/>
                    <a:pt x="77275" y="75"/>
                  </a:cubicBezTo>
                  <a:cubicBezTo>
                    <a:pt x="73360" y="75"/>
                    <a:pt x="72871" y="1055"/>
                    <a:pt x="71648" y="5221"/>
                  </a:cubicBezTo>
                  <a:lnTo>
                    <a:pt x="24668" y="151040"/>
                  </a:lnTo>
                  <a:cubicBezTo>
                    <a:pt x="22221" y="158392"/>
                    <a:pt x="17327" y="167950"/>
                    <a:pt x="199" y="167950"/>
                  </a:cubicBezTo>
                  <a:lnTo>
                    <a:pt x="199" y="175547"/>
                  </a:lnTo>
                  <a:cubicBezTo>
                    <a:pt x="8274" y="175057"/>
                    <a:pt x="20753" y="174812"/>
                    <a:pt x="22955" y="174812"/>
                  </a:cubicBezTo>
                  <a:cubicBezTo>
                    <a:pt x="30051" y="174812"/>
                    <a:pt x="43019" y="175302"/>
                    <a:pt x="50605" y="175547"/>
                  </a:cubicBezTo>
                  <a:lnTo>
                    <a:pt x="50605" y="167950"/>
                  </a:lnTo>
                  <a:cubicBezTo>
                    <a:pt x="37392" y="167705"/>
                    <a:pt x="31764" y="161088"/>
                    <a:pt x="31764" y="155206"/>
                  </a:cubicBezTo>
                  <a:cubicBezTo>
                    <a:pt x="31764" y="153981"/>
                    <a:pt x="31764" y="153245"/>
                    <a:pt x="32987" y="149814"/>
                  </a:cubicBezTo>
                  <a:lnTo>
                    <a:pt x="69690" y="35610"/>
                  </a:lnTo>
                  <a:lnTo>
                    <a:pt x="108351" y="156186"/>
                  </a:lnTo>
                  <a:cubicBezTo>
                    <a:pt x="109574" y="159617"/>
                    <a:pt x="109574" y="160108"/>
                    <a:pt x="109574" y="160598"/>
                  </a:cubicBezTo>
                  <a:cubicBezTo>
                    <a:pt x="109574" y="167950"/>
                    <a:pt x="95137" y="167950"/>
                    <a:pt x="88776" y="167950"/>
                  </a:cubicBezTo>
                  <a:lnTo>
                    <a:pt x="88776" y="175547"/>
                  </a:lnTo>
                  <a:cubicBezTo>
                    <a:pt x="97340" y="174812"/>
                    <a:pt x="114712" y="174812"/>
                    <a:pt x="124010" y="174812"/>
                  </a:cubicBezTo>
                  <a:cubicBezTo>
                    <a:pt x="133553" y="174812"/>
                    <a:pt x="144564" y="175302"/>
                    <a:pt x="154107" y="175547"/>
                  </a:cubicBezTo>
                  <a:lnTo>
                    <a:pt x="154107" y="167950"/>
                  </a:lnTo>
                  <a:cubicBezTo>
                    <a:pt x="135511" y="167950"/>
                    <a:pt x="134777" y="166479"/>
                    <a:pt x="131840" y="157412"/>
                  </a:cubicBezTo>
                  <a:lnTo>
                    <a:pt x="82903" y="52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AB00C107-F7AF-4039-94AD-E4E22F1EFB9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00173" y="6678012"/>
              <a:ext cx="107221" cy="112709"/>
            </a:xfrm>
            <a:custGeom>
              <a:avLst/>
              <a:gdLst>
                <a:gd name="connsiteX0" fmla="*/ 42512 w 107221"/>
                <a:gd name="connsiteY0" fmla="*/ 77274 h 112709"/>
                <a:gd name="connsiteX1" fmla="*/ 48336 w 107221"/>
                <a:gd name="connsiteY1" fmla="*/ 77446 h 112709"/>
                <a:gd name="connsiteX2" fmla="*/ 107428 w 107221"/>
                <a:gd name="connsiteY2" fmla="*/ 25123 h 112709"/>
                <a:gd name="connsiteX3" fmla="*/ 84990 w 107221"/>
                <a:gd name="connsiteY3" fmla="*/ 76 h 112709"/>
                <a:gd name="connsiteX4" fmla="*/ 44054 w 107221"/>
                <a:gd name="connsiteY4" fmla="*/ 43136 h 112709"/>
                <a:gd name="connsiteX5" fmla="*/ 37031 w 107221"/>
                <a:gd name="connsiteY5" fmla="*/ 64751 h 112709"/>
                <a:gd name="connsiteX6" fmla="*/ 6201 w 107221"/>
                <a:gd name="connsiteY6" fmla="*/ 40905 h 112709"/>
                <a:gd name="connsiteX7" fmla="*/ 21102 w 107221"/>
                <a:gd name="connsiteY7" fmla="*/ 6081 h 112709"/>
                <a:gd name="connsiteX8" fmla="*/ 22473 w 107221"/>
                <a:gd name="connsiteY8" fmla="*/ 3850 h 112709"/>
                <a:gd name="connsiteX9" fmla="*/ 19732 w 107221"/>
                <a:gd name="connsiteY9" fmla="*/ 1792 h 112709"/>
                <a:gd name="connsiteX10" fmla="*/ 14251 w 107221"/>
                <a:gd name="connsiteY10" fmla="*/ 5566 h 112709"/>
                <a:gd name="connsiteX11" fmla="*/ 206 w 107221"/>
                <a:gd name="connsiteY11" fmla="*/ 42621 h 112709"/>
                <a:gd name="connsiteX12" fmla="*/ 33434 w 107221"/>
                <a:gd name="connsiteY12" fmla="*/ 75902 h 112709"/>
                <a:gd name="connsiteX13" fmla="*/ 23843 w 107221"/>
                <a:gd name="connsiteY13" fmla="*/ 107296 h 112709"/>
                <a:gd name="connsiteX14" fmla="*/ 29666 w 107221"/>
                <a:gd name="connsiteY14" fmla="*/ 112785 h 112709"/>
                <a:gd name="connsiteX15" fmla="*/ 36346 w 107221"/>
                <a:gd name="connsiteY15" fmla="*/ 109011 h 112709"/>
                <a:gd name="connsiteX16" fmla="*/ 42512 w 107221"/>
                <a:gd name="connsiteY16" fmla="*/ 77274 h 112709"/>
                <a:gd name="connsiteX17" fmla="*/ 44739 w 107221"/>
                <a:gd name="connsiteY17" fmla="*/ 65609 h 112709"/>
                <a:gd name="connsiteX18" fmla="*/ 57756 w 107221"/>
                <a:gd name="connsiteY18" fmla="*/ 27010 h 112709"/>
                <a:gd name="connsiteX19" fmla="*/ 83106 w 107221"/>
                <a:gd name="connsiteY19" fmla="*/ 11742 h 112709"/>
                <a:gd name="connsiteX20" fmla="*/ 101262 w 107221"/>
                <a:gd name="connsiteY20" fmla="*/ 28554 h 112709"/>
                <a:gd name="connsiteX21" fmla="*/ 50220 w 107221"/>
                <a:gd name="connsiteY21" fmla="*/ 65780 h 112709"/>
                <a:gd name="connsiteX22" fmla="*/ 44739 w 107221"/>
                <a:gd name="connsiteY22" fmla="*/ 65609 h 11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221" h="112709">
                  <a:moveTo>
                    <a:pt x="42512" y="77274"/>
                  </a:moveTo>
                  <a:cubicBezTo>
                    <a:pt x="44396" y="77446"/>
                    <a:pt x="46452" y="77446"/>
                    <a:pt x="48336" y="77446"/>
                  </a:cubicBezTo>
                  <a:cubicBezTo>
                    <a:pt x="79166" y="77446"/>
                    <a:pt x="107428" y="52228"/>
                    <a:pt x="107428" y="25123"/>
                  </a:cubicBezTo>
                  <a:cubicBezTo>
                    <a:pt x="107428" y="9855"/>
                    <a:pt x="98350" y="76"/>
                    <a:pt x="84990" y="76"/>
                  </a:cubicBezTo>
                  <a:cubicBezTo>
                    <a:pt x="61353" y="76"/>
                    <a:pt x="48850" y="30269"/>
                    <a:pt x="44054" y="43136"/>
                  </a:cubicBezTo>
                  <a:cubicBezTo>
                    <a:pt x="41827" y="49483"/>
                    <a:pt x="38059" y="61492"/>
                    <a:pt x="37031" y="64751"/>
                  </a:cubicBezTo>
                  <a:cubicBezTo>
                    <a:pt x="18191" y="62178"/>
                    <a:pt x="6201" y="53600"/>
                    <a:pt x="6201" y="40905"/>
                  </a:cubicBezTo>
                  <a:cubicBezTo>
                    <a:pt x="6201" y="40734"/>
                    <a:pt x="7229" y="21520"/>
                    <a:pt x="21102" y="6081"/>
                  </a:cubicBezTo>
                  <a:cubicBezTo>
                    <a:pt x="22301" y="4880"/>
                    <a:pt x="22473" y="4537"/>
                    <a:pt x="22473" y="3850"/>
                  </a:cubicBezTo>
                  <a:cubicBezTo>
                    <a:pt x="22473" y="1792"/>
                    <a:pt x="20246" y="1792"/>
                    <a:pt x="19732" y="1792"/>
                  </a:cubicBezTo>
                  <a:cubicBezTo>
                    <a:pt x="18191" y="1792"/>
                    <a:pt x="17505" y="1792"/>
                    <a:pt x="14251" y="5566"/>
                  </a:cubicBezTo>
                  <a:cubicBezTo>
                    <a:pt x="4659" y="17403"/>
                    <a:pt x="206" y="35244"/>
                    <a:pt x="206" y="42621"/>
                  </a:cubicBezTo>
                  <a:cubicBezTo>
                    <a:pt x="206" y="57889"/>
                    <a:pt x="11339" y="71098"/>
                    <a:pt x="33434" y="75902"/>
                  </a:cubicBezTo>
                  <a:cubicBezTo>
                    <a:pt x="24870" y="102492"/>
                    <a:pt x="23843" y="105752"/>
                    <a:pt x="23843" y="107296"/>
                  </a:cubicBezTo>
                  <a:cubicBezTo>
                    <a:pt x="23843" y="111928"/>
                    <a:pt x="27782" y="112785"/>
                    <a:pt x="29666" y="112785"/>
                  </a:cubicBezTo>
                  <a:cubicBezTo>
                    <a:pt x="31550" y="112785"/>
                    <a:pt x="34976" y="111585"/>
                    <a:pt x="36346" y="109011"/>
                  </a:cubicBezTo>
                  <a:cubicBezTo>
                    <a:pt x="37545" y="106438"/>
                    <a:pt x="39087" y="97689"/>
                    <a:pt x="42512" y="77274"/>
                  </a:cubicBezTo>
                  <a:close/>
                  <a:moveTo>
                    <a:pt x="44739" y="65609"/>
                  </a:moveTo>
                  <a:cubicBezTo>
                    <a:pt x="48165" y="45880"/>
                    <a:pt x="49535" y="38161"/>
                    <a:pt x="57756" y="27010"/>
                  </a:cubicBezTo>
                  <a:cubicBezTo>
                    <a:pt x="65464" y="16545"/>
                    <a:pt x="74542" y="11742"/>
                    <a:pt x="83106" y="11742"/>
                  </a:cubicBezTo>
                  <a:cubicBezTo>
                    <a:pt x="94924" y="11742"/>
                    <a:pt x="101262" y="19633"/>
                    <a:pt x="101262" y="28554"/>
                  </a:cubicBezTo>
                  <a:cubicBezTo>
                    <a:pt x="101262" y="45880"/>
                    <a:pt x="79680" y="65780"/>
                    <a:pt x="50220" y="65780"/>
                  </a:cubicBezTo>
                  <a:cubicBezTo>
                    <a:pt x="48678" y="65780"/>
                    <a:pt x="46281" y="65780"/>
                    <a:pt x="44739" y="6560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845614C1-7610-734C-1271-A2C0D3460F9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97119" y="6574028"/>
              <a:ext cx="163205" cy="163218"/>
            </a:xfrm>
            <a:custGeom>
              <a:avLst/>
              <a:gdLst>
                <a:gd name="connsiteX0" fmla="*/ 163420 w 163205"/>
                <a:gd name="connsiteY0" fmla="*/ 81684 h 163218"/>
                <a:gd name="connsiteX1" fmla="*/ 81939 w 163205"/>
                <a:gd name="connsiteY1" fmla="*/ 75 h 163218"/>
                <a:gd name="connsiteX2" fmla="*/ 214 w 163205"/>
                <a:gd name="connsiteY2" fmla="*/ 81684 h 163218"/>
                <a:gd name="connsiteX3" fmla="*/ 81695 w 163205"/>
                <a:gd name="connsiteY3" fmla="*/ 163293 h 163218"/>
                <a:gd name="connsiteX4" fmla="*/ 163420 w 163205"/>
                <a:gd name="connsiteY4" fmla="*/ 81684 h 163218"/>
                <a:gd name="connsiteX5" fmla="*/ 33247 w 163205"/>
                <a:gd name="connsiteY5" fmla="*/ 28993 h 163218"/>
                <a:gd name="connsiteX6" fmla="*/ 31045 w 163205"/>
                <a:gd name="connsiteY6" fmla="*/ 26298 h 163218"/>
                <a:gd name="connsiteX7" fmla="*/ 81695 w 163205"/>
                <a:gd name="connsiteY7" fmla="*/ 6202 h 163218"/>
                <a:gd name="connsiteX8" fmla="*/ 132834 w 163205"/>
                <a:gd name="connsiteY8" fmla="*/ 26298 h 163218"/>
                <a:gd name="connsiteX9" fmla="*/ 81939 w 163205"/>
                <a:gd name="connsiteY9" fmla="*/ 77518 h 163218"/>
                <a:gd name="connsiteX10" fmla="*/ 33247 w 163205"/>
                <a:gd name="connsiteY10" fmla="*/ 28993 h 163218"/>
                <a:gd name="connsiteX11" fmla="*/ 26151 w 163205"/>
                <a:gd name="connsiteY11" fmla="*/ 132904 h 163218"/>
                <a:gd name="connsiteX12" fmla="*/ 6331 w 163205"/>
                <a:gd name="connsiteY12" fmla="*/ 81684 h 163218"/>
                <a:gd name="connsiteX13" fmla="*/ 26151 w 163205"/>
                <a:gd name="connsiteY13" fmla="*/ 30464 h 163218"/>
                <a:gd name="connsiteX14" fmla="*/ 77290 w 163205"/>
                <a:gd name="connsiteY14" fmla="*/ 81684 h 163218"/>
                <a:gd name="connsiteX15" fmla="*/ 26151 w 163205"/>
                <a:gd name="connsiteY15" fmla="*/ 132904 h 163218"/>
                <a:gd name="connsiteX16" fmla="*/ 137238 w 163205"/>
                <a:gd name="connsiteY16" fmla="*/ 30464 h 163218"/>
                <a:gd name="connsiteX17" fmla="*/ 157303 w 163205"/>
                <a:gd name="connsiteY17" fmla="*/ 81684 h 163218"/>
                <a:gd name="connsiteX18" fmla="*/ 137483 w 163205"/>
                <a:gd name="connsiteY18" fmla="*/ 132904 h 163218"/>
                <a:gd name="connsiteX19" fmla="*/ 86344 w 163205"/>
                <a:gd name="connsiteY19" fmla="*/ 81684 h 163218"/>
                <a:gd name="connsiteX20" fmla="*/ 137238 w 163205"/>
                <a:gd name="connsiteY20" fmla="*/ 30464 h 163218"/>
                <a:gd name="connsiteX21" fmla="*/ 130387 w 163205"/>
                <a:gd name="connsiteY21" fmla="*/ 134375 h 163218"/>
                <a:gd name="connsiteX22" fmla="*/ 132589 w 163205"/>
                <a:gd name="connsiteY22" fmla="*/ 137071 h 163218"/>
                <a:gd name="connsiteX23" fmla="*/ 81939 w 163205"/>
                <a:gd name="connsiteY23" fmla="*/ 157167 h 163218"/>
                <a:gd name="connsiteX24" fmla="*/ 30800 w 163205"/>
                <a:gd name="connsiteY24" fmla="*/ 137071 h 163218"/>
                <a:gd name="connsiteX25" fmla="*/ 81695 w 163205"/>
                <a:gd name="connsiteY25" fmla="*/ 85850 h 163218"/>
                <a:gd name="connsiteX26" fmla="*/ 130387 w 163205"/>
                <a:gd name="connsiteY26" fmla="*/ 134375 h 1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205" h="163218">
                  <a:moveTo>
                    <a:pt x="163420" y="81684"/>
                  </a:moveTo>
                  <a:cubicBezTo>
                    <a:pt x="163420" y="36591"/>
                    <a:pt x="126717" y="75"/>
                    <a:pt x="81939" y="75"/>
                  </a:cubicBezTo>
                  <a:cubicBezTo>
                    <a:pt x="36428" y="75"/>
                    <a:pt x="214" y="37081"/>
                    <a:pt x="214" y="81684"/>
                  </a:cubicBezTo>
                  <a:cubicBezTo>
                    <a:pt x="214" y="126778"/>
                    <a:pt x="36917" y="163293"/>
                    <a:pt x="81695" y="163293"/>
                  </a:cubicBezTo>
                  <a:cubicBezTo>
                    <a:pt x="127206" y="163293"/>
                    <a:pt x="163420" y="126287"/>
                    <a:pt x="163420" y="81684"/>
                  </a:cubicBezTo>
                  <a:close/>
                  <a:moveTo>
                    <a:pt x="33247" y="28993"/>
                  </a:moveTo>
                  <a:cubicBezTo>
                    <a:pt x="32757" y="28503"/>
                    <a:pt x="31045" y="26788"/>
                    <a:pt x="31045" y="26298"/>
                  </a:cubicBezTo>
                  <a:cubicBezTo>
                    <a:pt x="31045" y="25317"/>
                    <a:pt x="50864" y="6202"/>
                    <a:pt x="81695" y="6202"/>
                  </a:cubicBezTo>
                  <a:cubicBezTo>
                    <a:pt x="90259" y="6202"/>
                    <a:pt x="112770" y="7427"/>
                    <a:pt x="132834" y="26298"/>
                  </a:cubicBezTo>
                  <a:lnTo>
                    <a:pt x="81939" y="77518"/>
                  </a:lnTo>
                  <a:lnTo>
                    <a:pt x="33247" y="28993"/>
                  </a:lnTo>
                  <a:close/>
                  <a:moveTo>
                    <a:pt x="26151" y="132904"/>
                  </a:moveTo>
                  <a:cubicBezTo>
                    <a:pt x="11225" y="116239"/>
                    <a:pt x="6331" y="97369"/>
                    <a:pt x="6331" y="81684"/>
                  </a:cubicBezTo>
                  <a:cubicBezTo>
                    <a:pt x="6331" y="62813"/>
                    <a:pt x="13427" y="44923"/>
                    <a:pt x="26151" y="30464"/>
                  </a:cubicBezTo>
                  <a:lnTo>
                    <a:pt x="77290" y="81684"/>
                  </a:lnTo>
                  <a:lnTo>
                    <a:pt x="26151" y="132904"/>
                  </a:lnTo>
                  <a:close/>
                  <a:moveTo>
                    <a:pt x="137238" y="30464"/>
                  </a:moveTo>
                  <a:cubicBezTo>
                    <a:pt x="148983" y="42963"/>
                    <a:pt x="157303" y="61588"/>
                    <a:pt x="157303" y="81684"/>
                  </a:cubicBezTo>
                  <a:cubicBezTo>
                    <a:pt x="157303" y="100555"/>
                    <a:pt x="150207" y="118445"/>
                    <a:pt x="137483" y="132904"/>
                  </a:cubicBezTo>
                  <a:lnTo>
                    <a:pt x="86344" y="81684"/>
                  </a:lnTo>
                  <a:lnTo>
                    <a:pt x="137238" y="30464"/>
                  </a:lnTo>
                  <a:close/>
                  <a:moveTo>
                    <a:pt x="130387" y="134375"/>
                  </a:moveTo>
                  <a:cubicBezTo>
                    <a:pt x="130877" y="134865"/>
                    <a:pt x="132589" y="136580"/>
                    <a:pt x="132589" y="137071"/>
                  </a:cubicBezTo>
                  <a:cubicBezTo>
                    <a:pt x="132589" y="138051"/>
                    <a:pt x="112770" y="157167"/>
                    <a:pt x="81939" y="157167"/>
                  </a:cubicBezTo>
                  <a:cubicBezTo>
                    <a:pt x="73375" y="157167"/>
                    <a:pt x="50864" y="155941"/>
                    <a:pt x="30800" y="137071"/>
                  </a:cubicBezTo>
                  <a:lnTo>
                    <a:pt x="81695" y="85850"/>
                  </a:lnTo>
                  <a:lnTo>
                    <a:pt x="130387" y="1343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B61CFC7A-679F-ECD6-FB85-61A556AF8FA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22474" y="6549521"/>
              <a:ext cx="161248" cy="167384"/>
            </a:xfrm>
            <a:custGeom>
              <a:avLst/>
              <a:gdLst>
                <a:gd name="connsiteX0" fmla="*/ 92960 w 161248"/>
                <a:gd name="connsiteY0" fmla="*/ 75 h 167384"/>
                <a:gd name="connsiteX1" fmla="*/ 43533 w 161248"/>
                <a:gd name="connsiteY1" fmla="*/ 7917 h 167384"/>
                <a:gd name="connsiteX2" fmla="*/ 12948 w 161248"/>
                <a:gd name="connsiteY2" fmla="*/ 38306 h 167384"/>
                <a:gd name="connsiteX3" fmla="*/ 15639 w 161248"/>
                <a:gd name="connsiteY3" fmla="*/ 40267 h 167384"/>
                <a:gd name="connsiteX4" fmla="*/ 33746 w 161248"/>
                <a:gd name="connsiteY4" fmla="*/ 28748 h 167384"/>
                <a:gd name="connsiteX5" fmla="*/ 53810 w 161248"/>
                <a:gd name="connsiteY5" fmla="*/ 15024 h 167384"/>
                <a:gd name="connsiteX6" fmla="*/ 78524 w 161248"/>
                <a:gd name="connsiteY6" fmla="*/ 13554 h 167384"/>
                <a:gd name="connsiteX7" fmla="*/ 100790 w 161248"/>
                <a:gd name="connsiteY7" fmla="*/ 13554 h 167384"/>
                <a:gd name="connsiteX8" fmla="*/ 69470 w 161248"/>
                <a:gd name="connsiteY8" fmla="*/ 90017 h 167384"/>
                <a:gd name="connsiteX9" fmla="*/ 46714 w 161248"/>
                <a:gd name="connsiteY9" fmla="*/ 151040 h 167384"/>
                <a:gd name="connsiteX10" fmla="*/ 37416 w 161248"/>
                <a:gd name="connsiteY10" fmla="*/ 153981 h 167384"/>
                <a:gd name="connsiteX11" fmla="*/ 21756 w 161248"/>
                <a:gd name="connsiteY11" fmla="*/ 153981 h 167384"/>
                <a:gd name="connsiteX12" fmla="*/ 8299 w 161248"/>
                <a:gd name="connsiteY12" fmla="*/ 157657 h 167384"/>
                <a:gd name="connsiteX13" fmla="*/ 224 w 161248"/>
                <a:gd name="connsiteY13" fmla="*/ 165744 h 167384"/>
                <a:gd name="connsiteX14" fmla="*/ 5852 w 161248"/>
                <a:gd name="connsiteY14" fmla="*/ 167460 h 167384"/>
                <a:gd name="connsiteX15" fmla="*/ 89534 w 161248"/>
                <a:gd name="connsiteY15" fmla="*/ 167460 h 167384"/>
                <a:gd name="connsiteX16" fmla="*/ 139450 w 161248"/>
                <a:gd name="connsiteY16" fmla="*/ 137316 h 167384"/>
                <a:gd name="connsiteX17" fmla="*/ 136759 w 161248"/>
                <a:gd name="connsiteY17" fmla="*/ 135600 h 167384"/>
                <a:gd name="connsiteX18" fmla="*/ 118652 w 161248"/>
                <a:gd name="connsiteY18" fmla="*/ 147364 h 167384"/>
                <a:gd name="connsiteX19" fmla="*/ 103971 w 161248"/>
                <a:gd name="connsiteY19" fmla="*/ 153981 h 167384"/>
                <a:gd name="connsiteX20" fmla="*/ 57236 w 161248"/>
                <a:gd name="connsiteY20" fmla="*/ 153981 h 167384"/>
                <a:gd name="connsiteX21" fmla="*/ 90269 w 161248"/>
                <a:gd name="connsiteY21" fmla="*/ 81439 h 167384"/>
                <a:gd name="connsiteX22" fmla="*/ 112780 w 161248"/>
                <a:gd name="connsiteY22" fmla="*/ 16004 h 167384"/>
                <a:gd name="connsiteX23" fmla="*/ 119386 w 161248"/>
                <a:gd name="connsiteY23" fmla="*/ 13554 h 167384"/>
                <a:gd name="connsiteX24" fmla="*/ 140185 w 161248"/>
                <a:gd name="connsiteY24" fmla="*/ 13554 h 167384"/>
                <a:gd name="connsiteX25" fmla="*/ 153642 w 161248"/>
                <a:gd name="connsiteY25" fmla="*/ 9878 h 167384"/>
                <a:gd name="connsiteX26" fmla="*/ 161472 w 161248"/>
                <a:gd name="connsiteY26" fmla="*/ 1790 h 167384"/>
                <a:gd name="connsiteX27" fmla="*/ 155844 w 161248"/>
                <a:gd name="connsiteY27" fmla="*/ 75 h 167384"/>
                <a:gd name="connsiteX28" fmla="*/ 92960 w 161248"/>
                <a:gd name="connsiteY28" fmla="*/ 75 h 1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48" h="167384">
                  <a:moveTo>
                    <a:pt x="92960" y="75"/>
                  </a:moveTo>
                  <a:cubicBezTo>
                    <a:pt x="62619" y="75"/>
                    <a:pt x="49406" y="5711"/>
                    <a:pt x="43533" y="7917"/>
                  </a:cubicBezTo>
                  <a:cubicBezTo>
                    <a:pt x="18575" y="18455"/>
                    <a:pt x="12948" y="35120"/>
                    <a:pt x="12948" y="38306"/>
                  </a:cubicBezTo>
                  <a:cubicBezTo>
                    <a:pt x="12948" y="40022"/>
                    <a:pt x="14171" y="40267"/>
                    <a:pt x="15639" y="40267"/>
                  </a:cubicBezTo>
                  <a:cubicBezTo>
                    <a:pt x="20044" y="40267"/>
                    <a:pt x="31789" y="34140"/>
                    <a:pt x="33746" y="28748"/>
                  </a:cubicBezTo>
                  <a:cubicBezTo>
                    <a:pt x="36682" y="19435"/>
                    <a:pt x="37416" y="17230"/>
                    <a:pt x="53810" y="15024"/>
                  </a:cubicBezTo>
                  <a:cubicBezTo>
                    <a:pt x="62130" y="14044"/>
                    <a:pt x="70204" y="13554"/>
                    <a:pt x="78524" y="13554"/>
                  </a:cubicBezTo>
                  <a:lnTo>
                    <a:pt x="100790" y="13554"/>
                  </a:lnTo>
                  <a:cubicBezTo>
                    <a:pt x="85375" y="28503"/>
                    <a:pt x="78279" y="54726"/>
                    <a:pt x="69470" y="90017"/>
                  </a:cubicBezTo>
                  <a:cubicBezTo>
                    <a:pt x="62374" y="118935"/>
                    <a:pt x="56747" y="138051"/>
                    <a:pt x="46714" y="151040"/>
                  </a:cubicBezTo>
                  <a:cubicBezTo>
                    <a:pt x="44268" y="153736"/>
                    <a:pt x="44023" y="153981"/>
                    <a:pt x="37416" y="153981"/>
                  </a:cubicBezTo>
                  <a:lnTo>
                    <a:pt x="21756" y="153981"/>
                  </a:lnTo>
                  <a:cubicBezTo>
                    <a:pt x="17107" y="153981"/>
                    <a:pt x="14416" y="153981"/>
                    <a:pt x="8299" y="157657"/>
                  </a:cubicBezTo>
                  <a:cubicBezTo>
                    <a:pt x="5607" y="159127"/>
                    <a:pt x="224" y="163293"/>
                    <a:pt x="224" y="165744"/>
                  </a:cubicBezTo>
                  <a:cubicBezTo>
                    <a:pt x="224" y="167215"/>
                    <a:pt x="469" y="167460"/>
                    <a:pt x="5852" y="167460"/>
                  </a:cubicBezTo>
                  <a:lnTo>
                    <a:pt x="89534" y="167460"/>
                  </a:lnTo>
                  <a:cubicBezTo>
                    <a:pt x="118163" y="167460"/>
                    <a:pt x="139450" y="146138"/>
                    <a:pt x="139450" y="137316"/>
                  </a:cubicBezTo>
                  <a:cubicBezTo>
                    <a:pt x="139450" y="135600"/>
                    <a:pt x="137493" y="135600"/>
                    <a:pt x="136759" y="135600"/>
                  </a:cubicBezTo>
                  <a:cubicBezTo>
                    <a:pt x="132599" y="135600"/>
                    <a:pt x="121099" y="141237"/>
                    <a:pt x="118652" y="147364"/>
                  </a:cubicBezTo>
                  <a:cubicBezTo>
                    <a:pt x="116939" y="152510"/>
                    <a:pt x="116205" y="153981"/>
                    <a:pt x="103971" y="153981"/>
                  </a:cubicBezTo>
                  <a:lnTo>
                    <a:pt x="57236" y="153981"/>
                  </a:lnTo>
                  <a:cubicBezTo>
                    <a:pt x="74609" y="139031"/>
                    <a:pt x="81949" y="114769"/>
                    <a:pt x="90269" y="81439"/>
                  </a:cubicBezTo>
                  <a:cubicBezTo>
                    <a:pt x="96875" y="54726"/>
                    <a:pt x="102748" y="30954"/>
                    <a:pt x="112780" y="16004"/>
                  </a:cubicBezTo>
                  <a:cubicBezTo>
                    <a:pt x="114248" y="13799"/>
                    <a:pt x="114492" y="13554"/>
                    <a:pt x="119386" y="13554"/>
                  </a:cubicBezTo>
                  <a:lnTo>
                    <a:pt x="140185" y="13554"/>
                  </a:lnTo>
                  <a:cubicBezTo>
                    <a:pt x="145078" y="13554"/>
                    <a:pt x="147280" y="13554"/>
                    <a:pt x="153642" y="9878"/>
                  </a:cubicBezTo>
                  <a:cubicBezTo>
                    <a:pt x="155844" y="8652"/>
                    <a:pt x="161472" y="4731"/>
                    <a:pt x="161472" y="1790"/>
                  </a:cubicBezTo>
                  <a:cubicBezTo>
                    <a:pt x="161472" y="320"/>
                    <a:pt x="161228" y="75"/>
                    <a:pt x="155844" y="75"/>
                  </a:cubicBezTo>
                  <a:lnTo>
                    <a:pt x="92960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B7B8CC69-BB2E-940E-180F-7D23E9FA98F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03869" y="6533101"/>
              <a:ext cx="56767" cy="245073"/>
            </a:xfrm>
            <a:custGeom>
              <a:avLst/>
              <a:gdLst>
                <a:gd name="connsiteX0" fmla="*/ 56997 w 56767"/>
                <a:gd name="connsiteY0" fmla="*/ 242697 h 245073"/>
                <a:gd name="connsiteX1" fmla="*/ 52838 w 56767"/>
                <a:gd name="connsiteY1" fmla="*/ 237306 h 245073"/>
                <a:gd name="connsiteX2" fmla="*/ 14422 w 56767"/>
                <a:gd name="connsiteY2" fmla="*/ 122611 h 245073"/>
                <a:gd name="connsiteX3" fmla="*/ 53816 w 56767"/>
                <a:gd name="connsiteY3" fmla="*/ 6692 h 245073"/>
                <a:gd name="connsiteX4" fmla="*/ 56997 w 56767"/>
                <a:gd name="connsiteY4" fmla="*/ 2525 h 245073"/>
                <a:gd name="connsiteX5" fmla="*/ 54551 w 56767"/>
                <a:gd name="connsiteY5" fmla="*/ 75 h 245073"/>
                <a:gd name="connsiteX6" fmla="*/ 15645 w 56767"/>
                <a:gd name="connsiteY6" fmla="*/ 47864 h 245073"/>
                <a:gd name="connsiteX7" fmla="*/ 230 w 56767"/>
                <a:gd name="connsiteY7" fmla="*/ 122611 h 245073"/>
                <a:gd name="connsiteX8" fmla="*/ 16379 w 56767"/>
                <a:gd name="connsiteY8" fmla="*/ 199074 h 245073"/>
                <a:gd name="connsiteX9" fmla="*/ 54551 w 56767"/>
                <a:gd name="connsiteY9" fmla="*/ 245148 h 245073"/>
                <a:gd name="connsiteX10" fmla="*/ 56997 w 56767"/>
                <a:gd name="connsiteY10" fmla="*/ 242697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67" h="245073">
                  <a:moveTo>
                    <a:pt x="56997" y="242697"/>
                  </a:moveTo>
                  <a:cubicBezTo>
                    <a:pt x="56997" y="241962"/>
                    <a:pt x="56997" y="241472"/>
                    <a:pt x="52838" y="237306"/>
                  </a:cubicBezTo>
                  <a:cubicBezTo>
                    <a:pt x="22252" y="206426"/>
                    <a:pt x="14422" y="160108"/>
                    <a:pt x="14422" y="122611"/>
                  </a:cubicBezTo>
                  <a:cubicBezTo>
                    <a:pt x="14422" y="79969"/>
                    <a:pt x="23720" y="37326"/>
                    <a:pt x="53816" y="6692"/>
                  </a:cubicBezTo>
                  <a:cubicBezTo>
                    <a:pt x="56997" y="3751"/>
                    <a:pt x="56997" y="3261"/>
                    <a:pt x="56997" y="2525"/>
                  </a:cubicBezTo>
                  <a:cubicBezTo>
                    <a:pt x="56997" y="810"/>
                    <a:pt x="56019" y="75"/>
                    <a:pt x="54551" y="75"/>
                  </a:cubicBezTo>
                  <a:cubicBezTo>
                    <a:pt x="52104" y="75"/>
                    <a:pt x="30082" y="16740"/>
                    <a:pt x="15645" y="47864"/>
                  </a:cubicBezTo>
                  <a:cubicBezTo>
                    <a:pt x="3166" y="74822"/>
                    <a:pt x="230" y="102025"/>
                    <a:pt x="230" y="122611"/>
                  </a:cubicBezTo>
                  <a:cubicBezTo>
                    <a:pt x="230" y="141727"/>
                    <a:pt x="2922" y="171381"/>
                    <a:pt x="16379" y="199074"/>
                  </a:cubicBezTo>
                  <a:cubicBezTo>
                    <a:pt x="31061" y="229218"/>
                    <a:pt x="52104" y="245148"/>
                    <a:pt x="54551" y="245148"/>
                  </a:cubicBezTo>
                  <a:cubicBezTo>
                    <a:pt x="56019" y="245148"/>
                    <a:pt x="56997" y="244413"/>
                    <a:pt x="56997" y="2426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B61D29AB-3440-B1AC-5E3F-0931838C523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82142" y="6608583"/>
              <a:ext cx="115491" cy="161258"/>
            </a:xfrm>
            <a:custGeom>
              <a:avLst/>
              <a:gdLst>
                <a:gd name="connsiteX0" fmla="*/ 968 w 115491"/>
                <a:gd name="connsiteY0" fmla="*/ 150795 h 161258"/>
                <a:gd name="connsiteX1" fmla="*/ 234 w 115491"/>
                <a:gd name="connsiteY1" fmla="*/ 154716 h 161258"/>
                <a:gd name="connsiteX2" fmla="*/ 7085 w 115491"/>
                <a:gd name="connsiteY2" fmla="*/ 161333 h 161258"/>
                <a:gd name="connsiteX3" fmla="*/ 15649 w 115491"/>
                <a:gd name="connsiteY3" fmla="*/ 156186 h 161258"/>
                <a:gd name="connsiteX4" fmla="*/ 31309 w 115491"/>
                <a:gd name="connsiteY4" fmla="*/ 94673 h 161258"/>
                <a:gd name="connsiteX5" fmla="*/ 55533 w 115491"/>
                <a:gd name="connsiteY5" fmla="*/ 111093 h 161258"/>
                <a:gd name="connsiteX6" fmla="*/ 115726 w 115491"/>
                <a:gd name="connsiteY6" fmla="*/ 40022 h 161258"/>
                <a:gd name="connsiteX7" fmla="*/ 81715 w 115491"/>
                <a:gd name="connsiteY7" fmla="*/ 75 h 161258"/>
                <a:gd name="connsiteX8" fmla="*/ 24947 w 115491"/>
                <a:gd name="connsiteY8" fmla="*/ 54481 h 161258"/>
                <a:gd name="connsiteX9" fmla="*/ 968 w 115491"/>
                <a:gd name="connsiteY9" fmla="*/ 150795 h 161258"/>
                <a:gd name="connsiteX10" fmla="*/ 55288 w 115491"/>
                <a:gd name="connsiteY10" fmla="*/ 105701 h 161258"/>
                <a:gd name="connsiteX11" fmla="*/ 34245 w 115491"/>
                <a:gd name="connsiteY11" fmla="*/ 83890 h 161258"/>
                <a:gd name="connsiteX12" fmla="*/ 36203 w 115491"/>
                <a:gd name="connsiteY12" fmla="*/ 74822 h 161258"/>
                <a:gd name="connsiteX13" fmla="*/ 50884 w 115491"/>
                <a:gd name="connsiteY13" fmla="*/ 28748 h 161258"/>
                <a:gd name="connsiteX14" fmla="*/ 81225 w 115491"/>
                <a:gd name="connsiteY14" fmla="*/ 5466 h 161258"/>
                <a:gd name="connsiteX15" fmla="*/ 98109 w 115491"/>
                <a:gd name="connsiteY15" fmla="*/ 29484 h 161258"/>
                <a:gd name="connsiteX16" fmla="*/ 84406 w 115491"/>
                <a:gd name="connsiteY16" fmla="*/ 82419 h 161258"/>
                <a:gd name="connsiteX17" fmla="*/ 55288 w 115491"/>
                <a:gd name="connsiteY17" fmla="*/ 105701 h 16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91" h="161258">
                  <a:moveTo>
                    <a:pt x="968" y="150795"/>
                  </a:moveTo>
                  <a:cubicBezTo>
                    <a:pt x="234" y="153736"/>
                    <a:pt x="234" y="154226"/>
                    <a:pt x="234" y="154716"/>
                  </a:cubicBezTo>
                  <a:cubicBezTo>
                    <a:pt x="234" y="158392"/>
                    <a:pt x="2926" y="161333"/>
                    <a:pt x="7085" y="161333"/>
                  </a:cubicBezTo>
                  <a:cubicBezTo>
                    <a:pt x="12224" y="161333"/>
                    <a:pt x="15160" y="156922"/>
                    <a:pt x="15649" y="156186"/>
                  </a:cubicBezTo>
                  <a:cubicBezTo>
                    <a:pt x="16873" y="153981"/>
                    <a:pt x="24703" y="121141"/>
                    <a:pt x="31309" y="94673"/>
                  </a:cubicBezTo>
                  <a:cubicBezTo>
                    <a:pt x="36203" y="104476"/>
                    <a:pt x="44033" y="111093"/>
                    <a:pt x="55533" y="111093"/>
                  </a:cubicBezTo>
                  <a:cubicBezTo>
                    <a:pt x="84161" y="111093"/>
                    <a:pt x="115726" y="76538"/>
                    <a:pt x="115726" y="40022"/>
                  </a:cubicBezTo>
                  <a:cubicBezTo>
                    <a:pt x="115726" y="14044"/>
                    <a:pt x="99577" y="75"/>
                    <a:pt x="81715" y="75"/>
                  </a:cubicBezTo>
                  <a:cubicBezTo>
                    <a:pt x="57980" y="75"/>
                    <a:pt x="32288" y="24582"/>
                    <a:pt x="24947" y="54481"/>
                  </a:cubicBezTo>
                  <a:lnTo>
                    <a:pt x="968" y="150795"/>
                  </a:lnTo>
                  <a:close/>
                  <a:moveTo>
                    <a:pt x="55288" y="105701"/>
                  </a:moveTo>
                  <a:cubicBezTo>
                    <a:pt x="38160" y="105701"/>
                    <a:pt x="34245" y="86095"/>
                    <a:pt x="34245" y="83890"/>
                  </a:cubicBezTo>
                  <a:cubicBezTo>
                    <a:pt x="34245" y="82909"/>
                    <a:pt x="35469" y="78008"/>
                    <a:pt x="36203" y="74822"/>
                  </a:cubicBezTo>
                  <a:cubicBezTo>
                    <a:pt x="43054" y="47374"/>
                    <a:pt x="45501" y="38551"/>
                    <a:pt x="50884" y="28748"/>
                  </a:cubicBezTo>
                  <a:cubicBezTo>
                    <a:pt x="61406" y="10858"/>
                    <a:pt x="73640" y="5466"/>
                    <a:pt x="81225" y="5466"/>
                  </a:cubicBezTo>
                  <a:cubicBezTo>
                    <a:pt x="90279" y="5466"/>
                    <a:pt x="98109" y="12573"/>
                    <a:pt x="98109" y="29484"/>
                  </a:cubicBezTo>
                  <a:cubicBezTo>
                    <a:pt x="98109" y="42963"/>
                    <a:pt x="91013" y="70411"/>
                    <a:pt x="84406" y="82419"/>
                  </a:cubicBezTo>
                  <a:cubicBezTo>
                    <a:pt x="76331" y="97859"/>
                    <a:pt x="64587" y="105701"/>
                    <a:pt x="55288" y="1057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016D5A5D-BB6C-0D42-5D28-4D7DFDFC88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415255" y="6533101"/>
              <a:ext cx="56767" cy="245073"/>
            </a:xfrm>
            <a:custGeom>
              <a:avLst/>
              <a:gdLst>
                <a:gd name="connsiteX0" fmla="*/ 57006 w 56767"/>
                <a:gd name="connsiteY0" fmla="*/ 122611 h 245073"/>
                <a:gd name="connsiteX1" fmla="*/ 40857 w 56767"/>
                <a:gd name="connsiteY1" fmla="*/ 46148 h 245073"/>
                <a:gd name="connsiteX2" fmla="*/ 2686 w 56767"/>
                <a:gd name="connsiteY2" fmla="*/ 75 h 245073"/>
                <a:gd name="connsiteX3" fmla="*/ 239 w 56767"/>
                <a:gd name="connsiteY3" fmla="*/ 2525 h 245073"/>
                <a:gd name="connsiteX4" fmla="*/ 4888 w 56767"/>
                <a:gd name="connsiteY4" fmla="*/ 8162 h 245073"/>
                <a:gd name="connsiteX5" fmla="*/ 42815 w 56767"/>
                <a:gd name="connsiteY5" fmla="*/ 122611 h 245073"/>
                <a:gd name="connsiteX6" fmla="*/ 3420 w 56767"/>
                <a:gd name="connsiteY6" fmla="*/ 238531 h 245073"/>
                <a:gd name="connsiteX7" fmla="*/ 239 w 56767"/>
                <a:gd name="connsiteY7" fmla="*/ 242697 h 245073"/>
                <a:gd name="connsiteX8" fmla="*/ 2686 w 56767"/>
                <a:gd name="connsiteY8" fmla="*/ 245148 h 245073"/>
                <a:gd name="connsiteX9" fmla="*/ 41591 w 56767"/>
                <a:gd name="connsiteY9" fmla="*/ 197359 h 245073"/>
                <a:gd name="connsiteX10" fmla="*/ 57006 w 56767"/>
                <a:gd name="connsiteY10" fmla="*/ 122611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67" h="245073">
                  <a:moveTo>
                    <a:pt x="57006" y="122611"/>
                  </a:moveTo>
                  <a:cubicBezTo>
                    <a:pt x="57006" y="103496"/>
                    <a:pt x="54315" y="73842"/>
                    <a:pt x="40857" y="46148"/>
                  </a:cubicBezTo>
                  <a:cubicBezTo>
                    <a:pt x="26176" y="16004"/>
                    <a:pt x="5133" y="75"/>
                    <a:pt x="2686" y="75"/>
                  </a:cubicBezTo>
                  <a:cubicBezTo>
                    <a:pt x="1218" y="75"/>
                    <a:pt x="239" y="1055"/>
                    <a:pt x="239" y="2525"/>
                  </a:cubicBezTo>
                  <a:cubicBezTo>
                    <a:pt x="239" y="3261"/>
                    <a:pt x="239" y="3751"/>
                    <a:pt x="4888" y="8162"/>
                  </a:cubicBezTo>
                  <a:cubicBezTo>
                    <a:pt x="28867" y="32424"/>
                    <a:pt x="42815" y="71391"/>
                    <a:pt x="42815" y="122611"/>
                  </a:cubicBezTo>
                  <a:cubicBezTo>
                    <a:pt x="42815" y="164519"/>
                    <a:pt x="33761" y="207652"/>
                    <a:pt x="3420" y="238531"/>
                  </a:cubicBezTo>
                  <a:cubicBezTo>
                    <a:pt x="239" y="241472"/>
                    <a:pt x="239" y="241962"/>
                    <a:pt x="239" y="242697"/>
                  </a:cubicBezTo>
                  <a:cubicBezTo>
                    <a:pt x="239" y="244168"/>
                    <a:pt x="1218" y="245148"/>
                    <a:pt x="2686" y="245148"/>
                  </a:cubicBezTo>
                  <a:cubicBezTo>
                    <a:pt x="5133" y="245148"/>
                    <a:pt x="27155" y="228483"/>
                    <a:pt x="41591" y="197359"/>
                  </a:cubicBezTo>
                  <a:cubicBezTo>
                    <a:pt x="54070" y="170401"/>
                    <a:pt x="57006" y="143197"/>
                    <a:pt x="57006" y="1226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74E26698-32CF-50AD-76B8-16B2FF8C685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01847" y="6533101"/>
              <a:ext cx="33522" cy="245073"/>
            </a:xfrm>
            <a:custGeom>
              <a:avLst/>
              <a:gdLst>
                <a:gd name="connsiteX0" fmla="*/ 33765 w 33522"/>
                <a:gd name="connsiteY0" fmla="*/ 75 h 245073"/>
                <a:gd name="connsiteX1" fmla="*/ 243 w 33522"/>
                <a:gd name="connsiteY1" fmla="*/ 75 h 245073"/>
                <a:gd name="connsiteX2" fmla="*/ 243 w 33522"/>
                <a:gd name="connsiteY2" fmla="*/ 9878 h 245073"/>
                <a:gd name="connsiteX3" fmla="*/ 23978 w 33522"/>
                <a:gd name="connsiteY3" fmla="*/ 9878 h 245073"/>
                <a:gd name="connsiteX4" fmla="*/ 23978 w 33522"/>
                <a:gd name="connsiteY4" fmla="*/ 235345 h 245073"/>
                <a:gd name="connsiteX5" fmla="*/ 243 w 33522"/>
                <a:gd name="connsiteY5" fmla="*/ 235345 h 245073"/>
                <a:gd name="connsiteX6" fmla="*/ 243 w 33522"/>
                <a:gd name="connsiteY6" fmla="*/ 245148 h 245073"/>
                <a:gd name="connsiteX7" fmla="*/ 33765 w 33522"/>
                <a:gd name="connsiteY7" fmla="*/ 245148 h 245073"/>
                <a:gd name="connsiteX8" fmla="*/ 33765 w 33522"/>
                <a:gd name="connsiteY8" fmla="*/ 75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2" h="245073">
                  <a:moveTo>
                    <a:pt x="33765" y="75"/>
                  </a:moveTo>
                  <a:lnTo>
                    <a:pt x="243" y="75"/>
                  </a:lnTo>
                  <a:lnTo>
                    <a:pt x="243" y="9878"/>
                  </a:lnTo>
                  <a:lnTo>
                    <a:pt x="23978" y="9878"/>
                  </a:lnTo>
                  <a:lnTo>
                    <a:pt x="23978" y="235345"/>
                  </a:lnTo>
                  <a:lnTo>
                    <a:pt x="243" y="235345"/>
                  </a:lnTo>
                  <a:lnTo>
                    <a:pt x="243" y="245148"/>
                  </a:lnTo>
                  <a:lnTo>
                    <a:pt x="33765" y="245148"/>
                  </a:lnTo>
                  <a:lnTo>
                    <a:pt x="3376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A7A90704-EE0B-AB12-F471-F45F380D9D2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46102" y="6626964"/>
              <a:ext cx="162716" cy="57347"/>
            </a:xfrm>
            <a:custGeom>
              <a:avLst/>
              <a:gdLst>
                <a:gd name="connsiteX0" fmla="*/ 154646 w 162716"/>
                <a:gd name="connsiteY0" fmla="*/ 9878 h 57347"/>
                <a:gd name="connsiteX1" fmla="*/ 162965 w 162716"/>
                <a:gd name="connsiteY1" fmla="*/ 4976 h 57347"/>
                <a:gd name="connsiteX2" fmla="*/ 154890 w 162716"/>
                <a:gd name="connsiteY2" fmla="*/ 75 h 57347"/>
                <a:gd name="connsiteX3" fmla="*/ 8323 w 162716"/>
                <a:gd name="connsiteY3" fmla="*/ 75 h 57347"/>
                <a:gd name="connsiteX4" fmla="*/ 249 w 162716"/>
                <a:gd name="connsiteY4" fmla="*/ 4976 h 57347"/>
                <a:gd name="connsiteX5" fmla="*/ 8568 w 162716"/>
                <a:gd name="connsiteY5" fmla="*/ 9878 h 57347"/>
                <a:gd name="connsiteX6" fmla="*/ 154646 w 162716"/>
                <a:gd name="connsiteY6" fmla="*/ 9878 h 57347"/>
                <a:gd name="connsiteX7" fmla="*/ 154890 w 162716"/>
                <a:gd name="connsiteY7" fmla="*/ 57422 h 57347"/>
                <a:gd name="connsiteX8" fmla="*/ 162965 w 162716"/>
                <a:gd name="connsiteY8" fmla="*/ 52520 h 57347"/>
                <a:gd name="connsiteX9" fmla="*/ 154646 w 162716"/>
                <a:gd name="connsiteY9" fmla="*/ 47619 h 57347"/>
                <a:gd name="connsiteX10" fmla="*/ 8568 w 162716"/>
                <a:gd name="connsiteY10" fmla="*/ 47619 h 57347"/>
                <a:gd name="connsiteX11" fmla="*/ 249 w 162716"/>
                <a:gd name="connsiteY11" fmla="*/ 52520 h 57347"/>
                <a:gd name="connsiteX12" fmla="*/ 8323 w 162716"/>
                <a:gd name="connsiteY12" fmla="*/ 57422 h 57347"/>
                <a:gd name="connsiteX13" fmla="*/ 154890 w 162716"/>
                <a:gd name="connsiteY13" fmla="*/ 57422 h 5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16" h="57347">
                  <a:moveTo>
                    <a:pt x="154646" y="9878"/>
                  </a:moveTo>
                  <a:cubicBezTo>
                    <a:pt x="158316" y="9878"/>
                    <a:pt x="162965" y="9878"/>
                    <a:pt x="162965" y="4976"/>
                  </a:cubicBezTo>
                  <a:cubicBezTo>
                    <a:pt x="162965" y="75"/>
                    <a:pt x="158316" y="75"/>
                    <a:pt x="154890" y="75"/>
                  </a:cubicBezTo>
                  <a:lnTo>
                    <a:pt x="8323" y="75"/>
                  </a:lnTo>
                  <a:cubicBezTo>
                    <a:pt x="4898" y="75"/>
                    <a:pt x="249" y="75"/>
                    <a:pt x="249" y="4976"/>
                  </a:cubicBezTo>
                  <a:cubicBezTo>
                    <a:pt x="249" y="9878"/>
                    <a:pt x="4898" y="9878"/>
                    <a:pt x="8568" y="9878"/>
                  </a:cubicBezTo>
                  <a:lnTo>
                    <a:pt x="154646" y="9878"/>
                  </a:lnTo>
                  <a:close/>
                  <a:moveTo>
                    <a:pt x="154890" y="57422"/>
                  </a:moveTo>
                  <a:cubicBezTo>
                    <a:pt x="158316" y="57422"/>
                    <a:pt x="162965" y="57422"/>
                    <a:pt x="162965" y="52520"/>
                  </a:cubicBezTo>
                  <a:cubicBezTo>
                    <a:pt x="162965" y="47619"/>
                    <a:pt x="158316" y="47619"/>
                    <a:pt x="154646" y="47619"/>
                  </a:cubicBezTo>
                  <a:lnTo>
                    <a:pt x="8568" y="47619"/>
                  </a:lnTo>
                  <a:cubicBezTo>
                    <a:pt x="4898" y="47619"/>
                    <a:pt x="249" y="47619"/>
                    <a:pt x="249" y="52520"/>
                  </a:cubicBezTo>
                  <a:cubicBezTo>
                    <a:pt x="249" y="57422"/>
                    <a:pt x="4898" y="57422"/>
                    <a:pt x="8323" y="57422"/>
                  </a:cubicBezTo>
                  <a:lnTo>
                    <a:pt x="154890" y="5742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E49CF4C6-863F-77FA-CBB3-69120EFB534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97530" y="6550991"/>
              <a:ext cx="108395" cy="165914"/>
            </a:xfrm>
            <a:custGeom>
              <a:avLst/>
              <a:gdLst>
                <a:gd name="connsiteX0" fmla="*/ 65346 w 108395"/>
                <a:gd name="connsiteY0" fmla="*/ 125552 h 165914"/>
                <a:gd name="connsiteX1" fmla="*/ 65346 w 108395"/>
                <a:gd name="connsiteY1" fmla="*/ 146874 h 165914"/>
                <a:gd name="connsiteX2" fmla="*/ 46750 w 108395"/>
                <a:gd name="connsiteY2" fmla="*/ 158392 h 165914"/>
                <a:gd name="connsiteX3" fmla="*/ 41611 w 108395"/>
                <a:gd name="connsiteY3" fmla="*/ 158392 h 165914"/>
                <a:gd name="connsiteX4" fmla="*/ 41611 w 108395"/>
                <a:gd name="connsiteY4" fmla="*/ 165989 h 165914"/>
                <a:gd name="connsiteX5" fmla="*/ 74644 w 108395"/>
                <a:gd name="connsiteY5" fmla="*/ 165254 h 165914"/>
                <a:gd name="connsiteX6" fmla="*/ 107921 w 108395"/>
                <a:gd name="connsiteY6" fmla="*/ 165989 h 165914"/>
                <a:gd name="connsiteX7" fmla="*/ 107921 w 108395"/>
                <a:gd name="connsiteY7" fmla="*/ 158392 h 165914"/>
                <a:gd name="connsiteX8" fmla="*/ 102783 w 108395"/>
                <a:gd name="connsiteY8" fmla="*/ 158392 h 165914"/>
                <a:gd name="connsiteX9" fmla="*/ 84187 w 108395"/>
                <a:gd name="connsiteY9" fmla="*/ 146874 h 165914"/>
                <a:gd name="connsiteX10" fmla="*/ 84187 w 108395"/>
                <a:gd name="connsiteY10" fmla="*/ 125552 h 165914"/>
                <a:gd name="connsiteX11" fmla="*/ 108655 w 108395"/>
                <a:gd name="connsiteY11" fmla="*/ 125552 h 165914"/>
                <a:gd name="connsiteX12" fmla="*/ 108655 w 108395"/>
                <a:gd name="connsiteY12" fmla="*/ 117955 h 165914"/>
                <a:gd name="connsiteX13" fmla="*/ 84187 w 108395"/>
                <a:gd name="connsiteY13" fmla="*/ 117955 h 165914"/>
                <a:gd name="connsiteX14" fmla="*/ 84187 w 108395"/>
                <a:gd name="connsiteY14" fmla="*/ 6447 h 165914"/>
                <a:gd name="connsiteX15" fmla="*/ 80272 w 108395"/>
                <a:gd name="connsiteY15" fmla="*/ 75 h 165914"/>
                <a:gd name="connsiteX16" fmla="*/ 75378 w 108395"/>
                <a:gd name="connsiteY16" fmla="*/ 3016 h 165914"/>
                <a:gd name="connsiteX17" fmla="*/ 259 w 108395"/>
                <a:gd name="connsiteY17" fmla="*/ 117955 h 165914"/>
                <a:gd name="connsiteX18" fmla="*/ 259 w 108395"/>
                <a:gd name="connsiteY18" fmla="*/ 125552 h 165914"/>
                <a:gd name="connsiteX19" fmla="*/ 65346 w 108395"/>
                <a:gd name="connsiteY19" fmla="*/ 125552 h 165914"/>
                <a:gd name="connsiteX20" fmla="*/ 66814 w 108395"/>
                <a:gd name="connsiteY20" fmla="*/ 117955 h 165914"/>
                <a:gd name="connsiteX21" fmla="*/ 7110 w 108395"/>
                <a:gd name="connsiteY21" fmla="*/ 117955 h 165914"/>
                <a:gd name="connsiteX22" fmla="*/ 66814 w 108395"/>
                <a:gd name="connsiteY22" fmla="*/ 26543 h 165914"/>
                <a:gd name="connsiteX23" fmla="*/ 66814 w 108395"/>
                <a:gd name="connsiteY23" fmla="*/ 117955 h 16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395" h="165914">
                  <a:moveTo>
                    <a:pt x="65346" y="125552"/>
                  </a:moveTo>
                  <a:lnTo>
                    <a:pt x="65346" y="146874"/>
                  </a:lnTo>
                  <a:cubicBezTo>
                    <a:pt x="65346" y="155696"/>
                    <a:pt x="64856" y="158392"/>
                    <a:pt x="46750" y="158392"/>
                  </a:cubicBezTo>
                  <a:lnTo>
                    <a:pt x="41611" y="158392"/>
                  </a:lnTo>
                  <a:lnTo>
                    <a:pt x="41611" y="165989"/>
                  </a:lnTo>
                  <a:cubicBezTo>
                    <a:pt x="51643" y="165254"/>
                    <a:pt x="64367" y="165254"/>
                    <a:pt x="74644" y="165254"/>
                  </a:cubicBezTo>
                  <a:cubicBezTo>
                    <a:pt x="84921" y="165254"/>
                    <a:pt x="97889" y="165254"/>
                    <a:pt x="107921" y="165989"/>
                  </a:cubicBezTo>
                  <a:lnTo>
                    <a:pt x="107921" y="158392"/>
                  </a:lnTo>
                  <a:lnTo>
                    <a:pt x="102783" y="158392"/>
                  </a:lnTo>
                  <a:cubicBezTo>
                    <a:pt x="84676" y="158392"/>
                    <a:pt x="84187" y="155696"/>
                    <a:pt x="84187" y="146874"/>
                  </a:cubicBezTo>
                  <a:lnTo>
                    <a:pt x="84187" y="125552"/>
                  </a:lnTo>
                  <a:lnTo>
                    <a:pt x="108655" y="125552"/>
                  </a:lnTo>
                  <a:lnTo>
                    <a:pt x="108655" y="117955"/>
                  </a:lnTo>
                  <a:lnTo>
                    <a:pt x="84187" y="117955"/>
                  </a:lnTo>
                  <a:lnTo>
                    <a:pt x="84187" y="6447"/>
                  </a:lnTo>
                  <a:cubicBezTo>
                    <a:pt x="84187" y="1545"/>
                    <a:pt x="84187" y="75"/>
                    <a:pt x="80272" y="75"/>
                  </a:cubicBezTo>
                  <a:cubicBezTo>
                    <a:pt x="78069" y="75"/>
                    <a:pt x="77335" y="75"/>
                    <a:pt x="75378" y="3016"/>
                  </a:cubicBezTo>
                  <a:lnTo>
                    <a:pt x="259" y="117955"/>
                  </a:lnTo>
                  <a:lnTo>
                    <a:pt x="259" y="125552"/>
                  </a:lnTo>
                  <a:lnTo>
                    <a:pt x="65346" y="125552"/>
                  </a:lnTo>
                  <a:close/>
                  <a:moveTo>
                    <a:pt x="66814" y="117955"/>
                  </a:moveTo>
                  <a:lnTo>
                    <a:pt x="7110" y="117955"/>
                  </a:lnTo>
                  <a:lnTo>
                    <a:pt x="66814" y="26543"/>
                  </a:lnTo>
                  <a:lnTo>
                    <a:pt x="66814" y="1179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EDC50FD2-26DA-4014-8A39-04D1260BB93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08463" y="6608583"/>
              <a:ext cx="191099" cy="108322"/>
            </a:xfrm>
            <a:custGeom>
              <a:avLst/>
              <a:gdLst>
                <a:gd name="connsiteX0" fmla="*/ 19353 w 191099"/>
                <a:gd name="connsiteY0" fmla="*/ 24092 h 108322"/>
                <a:gd name="connsiteX1" fmla="*/ 19353 w 191099"/>
                <a:gd name="connsiteY1" fmla="*/ 89772 h 108322"/>
                <a:gd name="connsiteX2" fmla="*/ 268 w 191099"/>
                <a:gd name="connsiteY2" fmla="*/ 100800 h 108322"/>
                <a:gd name="connsiteX3" fmla="*/ 268 w 191099"/>
                <a:gd name="connsiteY3" fmla="*/ 108397 h 108322"/>
                <a:gd name="connsiteX4" fmla="*/ 27917 w 191099"/>
                <a:gd name="connsiteY4" fmla="*/ 107662 h 108322"/>
                <a:gd name="connsiteX5" fmla="*/ 55322 w 191099"/>
                <a:gd name="connsiteY5" fmla="*/ 108397 h 108322"/>
                <a:gd name="connsiteX6" fmla="*/ 55322 w 191099"/>
                <a:gd name="connsiteY6" fmla="*/ 100800 h 108322"/>
                <a:gd name="connsiteX7" fmla="*/ 36237 w 191099"/>
                <a:gd name="connsiteY7" fmla="*/ 89772 h 108322"/>
                <a:gd name="connsiteX8" fmla="*/ 36237 w 191099"/>
                <a:gd name="connsiteY8" fmla="*/ 44678 h 108322"/>
                <a:gd name="connsiteX9" fmla="*/ 69269 w 191099"/>
                <a:gd name="connsiteY9" fmla="*/ 5466 h 108322"/>
                <a:gd name="connsiteX10" fmla="*/ 87376 w 191099"/>
                <a:gd name="connsiteY10" fmla="*/ 32669 h 108322"/>
                <a:gd name="connsiteX11" fmla="*/ 87376 w 191099"/>
                <a:gd name="connsiteY11" fmla="*/ 89772 h 108322"/>
                <a:gd name="connsiteX12" fmla="*/ 68290 w 191099"/>
                <a:gd name="connsiteY12" fmla="*/ 100800 h 108322"/>
                <a:gd name="connsiteX13" fmla="*/ 68290 w 191099"/>
                <a:gd name="connsiteY13" fmla="*/ 108397 h 108322"/>
                <a:gd name="connsiteX14" fmla="*/ 95940 w 191099"/>
                <a:gd name="connsiteY14" fmla="*/ 107662 h 108322"/>
                <a:gd name="connsiteX15" fmla="*/ 123345 w 191099"/>
                <a:gd name="connsiteY15" fmla="*/ 108397 h 108322"/>
                <a:gd name="connsiteX16" fmla="*/ 123345 w 191099"/>
                <a:gd name="connsiteY16" fmla="*/ 100800 h 108322"/>
                <a:gd name="connsiteX17" fmla="*/ 104259 w 191099"/>
                <a:gd name="connsiteY17" fmla="*/ 89772 h 108322"/>
                <a:gd name="connsiteX18" fmla="*/ 104259 w 191099"/>
                <a:gd name="connsiteY18" fmla="*/ 44678 h 108322"/>
                <a:gd name="connsiteX19" fmla="*/ 137292 w 191099"/>
                <a:gd name="connsiteY19" fmla="*/ 5466 h 108322"/>
                <a:gd name="connsiteX20" fmla="*/ 155399 w 191099"/>
                <a:gd name="connsiteY20" fmla="*/ 32669 h 108322"/>
                <a:gd name="connsiteX21" fmla="*/ 155399 w 191099"/>
                <a:gd name="connsiteY21" fmla="*/ 89772 h 108322"/>
                <a:gd name="connsiteX22" fmla="*/ 136313 w 191099"/>
                <a:gd name="connsiteY22" fmla="*/ 100800 h 108322"/>
                <a:gd name="connsiteX23" fmla="*/ 136313 w 191099"/>
                <a:gd name="connsiteY23" fmla="*/ 108397 h 108322"/>
                <a:gd name="connsiteX24" fmla="*/ 163963 w 191099"/>
                <a:gd name="connsiteY24" fmla="*/ 107662 h 108322"/>
                <a:gd name="connsiteX25" fmla="*/ 191368 w 191099"/>
                <a:gd name="connsiteY25" fmla="*/ 108397 h 108322"/>
                <a:gd name="connsiteX26" fmla="*/ 191368 w 191099"/>
                <a:gd name="connsiteY26" fmla="*/ 100800 h 108322"/>
                <a:gd name="connsiteX27" fmla="*/ 172282 w 191099"/>
                <a:gd name="connsiteY27" fmla="*/ 93448 h 108322"/>
                <a:gd name="connsiteX28" fmla="*/ 172282 w 191099"/>
                <a:gd name="connsiteY28" fmla="*/ 46639 h 108322"/>
                <a:gd name="connsiteX29" fmla="*/ 164697 w 191099"/>
                <a:gd name="connsiteY29" fmla="*/ 9142 h 108322"/>
                <a:gd name="connsiteX30" fmla="*/ 139005 w 191099"/>
                <a:gd name="connsiteY30" fmla="*/ 75 h 108322"/>
                <a:gd name="connsiteX31" fmla="*/ 103525 w 191099"/>
                <a:gd name="connsiteY31" fmla="*/ 24092 h 108322"/>
                <a:gd name="connsiteX32" fmla="*/ 70982 w 191099"/>
                <a:gd name="connsiteY32" fmla="*/ 75 h 108322"/>
                <a:gd name="connsiteX33" fmla="*/ 34768 w 191099"/>
                <a:gd name="connsiteY33" fmla="*/ 25807 h 108322"/>
                <a:gd name="connsiteX34" fmla="*/ 34768 w 191099"/>
                <a:gd name="connsiteY34" fmla="*/ 75 h 108322"/>
                <a:gd name="connsiteX35" fmla="*/ 268 w 191099"/>
                <a:gd name="connsiteY35" fmla="*/ 2771 h 108322"/>
                <a:gd name="connsiteX36" fmla="*/ 268 w 191099"/>
                <a:gd name="connsiteY36" fmla="*/ 10368 h 108322"/>
                <a:gd name="connsiteX37" fmla="*/ 19353 w 191099"/>
                <a:gd name="connsiteY37" fmla="*/ 24092 h 10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99" h="108322">
                  <a:moveTo>
                    <a:pt x="19353" y="24092"/>
                  </a:moveTo>
                  <a:lnTo>
                    <a:pt x="19353" y="89772"/>
                  </a:lnTo>
                  <a:cubicBezTo>
                    <a:pt x="19353" y="100800"/>
                    <a:pt x="16662" y="100800"/>
                    <a:pt x="268" y="100800"/>
                  </a:cubicBezTo>
                  <a:lnTo>
                    <a:pt x="268" y="108397"/>
                  </a:lnTo>
                  <a:cubicBezTo>
                    <a:pt x="8832" y="108152"/>
                    <a:pt x="21311" y="107662"/>
                    <a:pt x="27917" y="107662"/>
                  </a:cubicBezTo>
                  <a:cubicBezTo>
                    <a:pt x="34279" y="107662"/>
                    <a:pt x="47003" y="108152"/>
                    <a:pt x="55322" y="108397"/>
                  </a:cubicBezTo>
                  <a:lnTo>
                    <a:pt x="55322" y="100800"/>
                  </a:lnTo>
                  <a:cubicBezTo>
                    <a:pt x="38928" y="100800"/>
                    <a:pt x="36237" y="100800"/>
                    <a:pt x="36237" y="89772"/>
                  </a:cubicBezTo>
                  <a:lnTo>
                    <a:pt x="36237" y="44678"/>
                  </a:lnTo>
                  <a:cubicBezTo>
                    <a:pt x="36237" y="19190"/>
                    <a:pt x="53609" y="5466"/>
                    <a:pt x="69269" y="5466"/>
                  </a:cubicBezTo>
                  <a:cubicBezTo>
                    <a:pt x="84684" y="5466"/>
                    <a:pt x="87376" y="18700"/>
                    <a:pt x="87376" y="32669"/>
                  </a:cubicBezTo>
                  <a:lnTo>
                    <a:pt x="87376" y="89772"/>
                  </a:lnTo>
                  <a:cubicBezTo>
                    <a:pt x="87376" y="100800"/>
                    <a:pt x="84684" y="100800"/>
                    <a:pt x="68290" y="100800"/>
                  </a:cubicBezTo>
                  <a:lnTo>
                    <a:pt x="68290" y="108397"/>
                  </a:lnTo>
                  <a:cubicBezTo>
                    <a:pt x="76854" y="108152"/>
                    <a:pt x="89333" y="107662"/>
                    <a:pt x="95940" y="107662"/>
                  </a:cubicBezTo>
                  <a:cubicBezTo>
                    <a:pt x="102302" y="107662"/>
                    <a:pt x="115026" y="108152"/>
                    <a:pt x="123345" y="108397"/>
                  </a:cubicBezTo>
                  <a:lnTo>
                    <a:pt x="123345" y="100800"/>
                  </a:lnTo>
                  <a:cubicBezTo>
                    <a:pt x="106951" y="100800"/>
                    <a:pt x="104259" y="100800"/>
                    <a:pt x="104259" y="89772"/>
                  </a:cubicBezTo>
                  <a:lnTo>
                    <a:pt x="104259" y="44678"/>
                  </a:lnTo>
                  <a:cubicBezTo>
                    <a:pt x="104259" y="19190"/>
                    <a:pt x="121632" y="5466"/>
                    <a:pt x="137292" y="5466"/>
                  </a:cubicBezTo>
                  <a:cubicBezTo>
                    <a:pt x="152707" y="5466"/>
                    <a:pt x="155399" y="18700"/>
                    <a:pt x="155399" y="32669"/>
                  </a:cubicBezTo>
                  <a:lnTo>
                    <a:pt x="155399" y="89772"/>
                  </a:lnTo>
                  <a:cubicBezTo>
                    <a:pt x="155399" y="100800"/>
                    <a:pt x="152707" y="100800"/>
                    <a:pt x="136313" y="100800"/>
                  </a:cubicBezTo>
                  <a:lnTo>
                    <a:pt x="136313" y="108397"/>
                  </a:lnTo>
                  <a:cubicBezTo>
                    <a:pt x="144877" y="108152"/>
                    <a:pt x="157356" y="107662"/>
                    <a:pt x="163963" y="107662"/>
                  </a:cubicBezTo>
                  <a:cubicBezTo>
                    <a:pt x="170325" y="107662"/>
                    <a:pt x="183048" y="108152"/>
                    <a:pt x="191368" y="108397"/>
                  </a:cubicBezTo>
                  <a:lnTo>
                    <a:pt x="191368" y="100800"/>
                  </a:lnTo>
                  <a:cubicBezTo>
                    <a:pt x="178644" y="100800"/>
                    <a:pt x="172527" y="100800"/>
                    <a:pt x="172282" y="93448"/>
                  </a:cubicBezTo>
                  <a:lnTo>
                    <a:pt x="172282" y="46639"/>
                  </a:lnTo>
                  <a:cubicBezTo>
                    <a:pt x="172282" y="25562"/>
                    <a:pt x="172282" y="17965"/>
                    <a:pt x="164697" y="9142"/>
                  </a:cubicBezTo>
                  <a:cubicBezTo>
                    <a:pt x="161271" y="4976"/>
                    <a:pt x="153197" y="75"/>
                    <a:pt x="139005" y="75"/>
                  </a:cubicBezTo>
                  <a:cubicBezTo>
                    <a:pt x="118451" y="75"/>
                    <a:pt x="107685" y="14779"/>
                    <a:pt x="103525" y="24092"/>
                  </a:cubicBezTo>
                  <a:cubicBezTo>
                    <a:pt x="100100" y="2771"/>
                    <a:pt x="81993" y="75"/>
                    <a:pt x="70982" y="75"/>
                  </a:cubicBezTo>
                  <a:cubicBezTo>
                    <a:pt x="53120" y="75"/>
                    <a:pt x="41620" y="10613"/>
                    <a:pt x="34768" y="25807"/>
                  </a:cubicBezTo>
                  <a:lnTo>
                    <a:pt x="34768" y="75"/>
                  </a:lnTo>
                  <a:lnTo>
                    <a:pt x="268" y="2771"/>
                  </a:lnTo>
                  <a:lnTo>
                    <a:pt x="268" y="10368"/>
                  </a:lnTo>
                  <a:cubicBezTo>
                    <a:pt x="17396" y="10368"/>
                    <a:pt x="19353" y="12083"/>
                    <a:pt x="19353" y="240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F92F6814-9002-B374-DB78-D0690F630D6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12613" y="6552952"/>
              <a:ext cx="52362" cy="163953"/>
            </a:xfrm>
            <a:custGeom>
              <a:avLst/>
              <a:gdLst>
                <a:gd name="connsiteX0" fmla="*/ 35511 w 52362"/>
                <a:gd name="connsiteY0" fmla="*/ 55706 h 163953"/>
                <a:gd name="connsiteX1" fmla="*/ 1255 w 52362"/>
                <a:gd name="connsiteY1" fmla="*/ 58402 h 163953"/>
                <a:gd name="connsiteX2" fmla="*/ 1255 w 52362"/>
                <a:gd name="connsiteY2" fmla="*/ 65999 h 163953"/>
                <a:gd name="connsiteX3" fmla="*/ 19362 w 52362"/>
                <a:gd name="connsiteY3" fmla="*/ 79478 h 163953"/>
                <a:gd name="connsiteX4" fmla="*/ 19362 w 52362"/>
                <a:gd name="connsiteY4" fmla="*/ 145403 h 163953"/>
                <a:gd name="connsiteX5" fmla="*/ 276 w 52362"/>
                <a:gd name="connsiteY5" fmla="*/ 156431 h 163953"/>
                <a:gd name="connsiteX6" fmla="*/ 276 w 52362"/>
                <a:gd name="connsiteY6" fmla="*/ 164029 h 163953"/>
                <a:gd name="connsiteX7" fmla="*/ 27191 w 52362"/>
                <a:gd name="connsiteY7" fmla="*/ 163293 h 163953"/>
                <a:gd name="connsiteX8" fmla="*/ 52639 w 52362"/>
                <a:gd name="connsiteY8" fmla="*/ 164029 h 163953"/>
                <a:gd name="connsiteX9" fmla="*/ 52639 w 52362"/>
                <a:gd name="connsiteY9" fmla="*/ 156431 h 163953"/>
                <a:gd name="connsiteX10" fmla="*/ 35511 w 52362"/>
                <a:gd name="connsiteY10" fmla="*/ 145648 h 163953"/>
                <a:gd name="connsiteX11" fmla="*/ 35511 w 52362"/>
                <a:gd name="connsiteY11" fmla="*/ 55706 h 163953"/>
                <a:gd name="connsiteX12" fmla="*/ 36490 w 52362"/>
                <a:gd name="connsiteY12" fmla="*/ 13064 h 163953"/>
                <a:gd name="connsiteX13" fmla="*/ 23521 w 52362"/>
                <a:gd name="connsiteY13" fmla="*/ 75 h 163953"/>
                <a:gd name="connsiteX14" fmla="*/ 10553 w 52362"/>
                <a:gd name="connsiteY14" fmla="*/ 13064 h 163953"/>
                <a:gd name="connsiteX15" fmla="*/ 23521 w 52362"/>
                <a:gd name="connsiteY15" fmla="*/ 26052 h 163953"/>
                <a:gd name="connsiteX16" fmla="*/ 36490 w 52362"/>
                <a:gd name="connsiteY16" fmla="*/ 13064 h 16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62" h="163953">
                  <a:moveTo>
                    <a:pt x="35511" y="55706"/>
                  </a:moveTo>
                  <a:lnTo>
                    <a:pt x="1255" y="58402"/>
                  </a:lnTo>
                  <a:lnTo>
                    <a:pt x="1255" y="65999"/>
                  </a:lnTo>
                  <a:cubicBezTo>
                    <a:pt x="17159" y="65999"/>
                    <a:pt x="19362" y="67470"/>
                    <a:pt x="19362" y="79478"/>
                  </a:cubicBezTo>
                  <a:lnTo>
                    <a:pt x="19362" y="145403"/>
                  </a:lnTo>
                  <a:cubicBezTo>
                    <a:pt x="19362" y="156431"/>
                    <a:pt x="16670" y="156431"/>
                    <a:pt x="276" y="156431"/>
                  </a:cubicBezTo>
                  <a:lnTo>
                    <a:pt x="276" y="164029"/>
                  </a:lnTo>
                  <a:cubicBezTo>
                    <a:pt x="8106" y="163784"/>
                    <a:pt x="21319" y="163293"/>
                    <a:pt x="27191" y="163293"/>
                  </a:cubicBezTo>
                  <a:cubicBezTo>
                    <a:pt x="35755" y="163293"/>
                    <a:pt x="44319" y="163784"/>
                    <a:pt x="52639" y="164029"/>
                  </a:cubicBezTo>
                  <a:lnTo>
                    <a:pt x="52639" y="156431"/>
                  </a:lnTo>
                  <a:cubicBezTo>
                    <a:pt x="36490" y="156431"/>
                    <a:pt x="35511" y="155206"/>
                    <a:pt x="35511" y="145648"/>
                  </a:cubicBezTo>
                  <a:lnTo>
                    <a:pt x="35511" y="55706"/>
                  </a:lnTo>
                  <a:close/>
                  <a:moveTo>
                    <a:pt x="36490" y="13064"/>
                  </a:moveTo>
                  <a:cubicBezTo>
                    <a:pt x="36490" y="5221"/>
                    <a:pt x="30372" y="75"/>
                    <a:pt x="23521" y="75"/>
                  </a:cubicBezTo>
                  <a:cubicBezTo>
                    <a:pt x="15936" y="75"/>
                    <a:pt x="10553" y="6692"/>
                    <a:pt x="10553" y="13064"/>
                  </a:cubicBezTo>
                  <a:cubicBezTo>
                    <a:pt x="10553" y="19681"/>
                    <a:pt x="15936" y="26052"/>
                    <a:pt x="23521" y="26052"/>
                  </a:cubicBezTo>
                  <a:cubicBezTo>
                    <a:pt x="30372" y="26052"/>
                    <a:pt x="36490" y="20906"/>
                    <a:pt x="36490" y="1306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37D48DE5-3C05-AE19-215F-71F6E9A84B4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80337" y="6608583"/>
              <a:ext cx="123077" cy="108322"/>
            </a:xfrm>
            <a:custGeom>
              <a:avLst/>
              <a:gdLst>
                <a:gd name="connsiteX0" fmla="*/ 19364 w 123077"/>
                <a:gd name="connsiteY0" fmla="*/ 24092 h 108322"/>
                <a:gd name="connsiteX1" fmla="*/ 19364 w 123077"/>
                <a:gd name="connsiteY1" fmla="*/ 89772 h 108322"/>
                <a:gd name="connsiteX2" fmla="*/ 279 w 123077"/>
                <a:gd name="connsiteY2" fmla="*/ 100800 h 108322"/>
                <a:gd name="connsiteX3" fmla="*/ 279 w 123077"/>
                <a:gd name="connsiteY3" fmla="*/ 108397 h 108322"/>
                <a:gd name="connsiteX4" fmla="*/ 27928 w 123077"/>
                <a:gd name="connsiteY4" fmla="*/ 107662 h 108322"/>
                <a:gd name="connsiteX5" fmla="*/ 55333 w 123077"/>
                <a:gd name="connsiteY5" fmla="*/ 108397 h 108322"/>
                <a:gd name="connsiteX6" fmla="*/ 55333 w 123077"/>
                <a:gd name="connsiteY6" fmla="*/ 100800 h 108322"/>
                <a:gd name="connsiteX7" fmla="*/ 36248 w 123077"/>
                <a:gd name="connsiteY7" fmla="*/ 89772 h 108322"/>
                <a:gd name="connsiteX8" fmla="*/ 36248 w 123077"/>
                <a:gd name="connsiteY8" fmla="*/ 44678 h 108322"/>
                <a:gd name="connsiteX9" fmla="*/ 69280 w 123077"/>
                <a:gd name="connsiteY9" fmla="*/ 5466 h 108322"/>
                <a:gd name="connsiteX10" fmla="*/ 87387 w 123077"/>
                <a:gd name="connsiteY10" fmla="*/ 32669 h 108322"/>
                <a:gd name="connsiteX11" fmla="*/ 87387 w 123077"/>
                <a:gd name="connsiteY11" fmla="*/ 89772 h 108322"/>
                <a:gd name="connsiteX12" fmla="*/ 68302 w 123077"/>
                <a:gd name="connsiteY12" fmla="*/ 100800 h 108322"/>
                <a:gd name="connsiteX13" fmla="*/ 68302 w 123077"/>
                <a:gd name="connsiteY13" fmla="*/ 108397 h 108322"/>
                <a:gd name="connsiteX14" fmla="*/ 95951 w 123077"/>
                <a:gd name="connsiteY14" fmla="*/ 107662 h 108322"/>
                <a:gd name="connsiteX15" fmla="*/ 123356 w 123077"/>
                <a:gd name="connsiteY15" fmla="*/ 108397 h 108322"/>
                <a:gd name="connsiteX16" fmla="*/ 123356 w 123077"/>
                <a:gd name="connsiteY16" fmla="*/ 100800 h 108322"/>
                <a:gd name="connsiteX17" fmla="*/ 104270 w 123077"/>
                <a:gd name="connsiteY17" fmla="*/ 93448 h 108322"/>
                <a:gd name="connsiteX18" fmla="*/ 104270 w 123077"/>
                <a:gd name="connsiteY18" fmla="*/ 46639 h 108322"/>
                <a:gd name="connsiteX19" fmla="*/ 96685 w 123077"/>
                <a:gd name="connsiteY19" fmla="*/ 9142 h 108322"/>
                <a:gd name="connsiteX20" fmla="*/ 70993 w 123077"/>
                <a:gd name="connsiteY20" fmla="*/ 75 h 108322"/>
                <a:gd name="connsiteX21" fmla="*/ 34780 w 123077"/>
                <a:gd name="connsiteY21" fmla="*/ 25807 h 108322"/>
                <a:gd name="connsiteX22" fmla="*/ 34780 w 123077"/>
                <a:gd name="connsiteY22" fmla="*/ 75 h 108322"/>
                <a:gd name="connsiteX23" fmla="*/ 279 w 123077"/>
                <a:gd name="connsiteY23" fmla="*/ 2771 h 108322"/>
                <a:gd name="connsiteX24" fmla="*/ 279 w 123077"/>
                <a:gd name="connsiteY24" fmla="*/ 10368 h 108322"/>
                <a:gd name="connsiteX25" fmla="*/ 19364 w 123077"/>
                <a:gd name="connsiteY25" fmla="*/ 24092 h 10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077" h="108322">
                  <a:moveTo>
                    <a:pt x="19364" y="24092"/>
                  </a:moveTo>
                  <a:lnTo>
                    <a:pt x="19364" y="89772"/>
                  </a:lnTo>
                  <a:cubicBezTo>
                    <a:pt x="19364" y="100800"/>
                    <a:pt x="16673" y="100800"/>
                    <a:pt x="279" y="100800"/>
                  </a:cubicBezTo>
                  <a:lnTo>
                    <a:pt x="279" y="108397"/>
                  </a:lnTo>
                  <a:cubicBezTo>
                    <a:pt x="8843" y="108152"/>
                    <a:pt x="21322" y="107662"/>
                    <a:pt x="27928" y="107662"/>
                  </a:cubicBezTo>
                  <a:cubicBezTo>
                    <a:pt x="34290" y="107662"/>
                    <a:pt x="47014" y="108152"/>
                    <a:pt x="55333" y="108397"/>
                  </a:cubicBezTo>
                  <a:lnTo>
                    <a:pt x="55333" y="100800"/>
                  </a:lnTo>
                  <a:cubicBezTo>
                    <a:pt x="38939" y="100800"/>
                    <a:pt x="36248" y="100800"/>
                    <a:pt x="36248" y="89772"/>
                  </a:cubicBezTo>
                  <a:lnTo>
                    <a:pt x="36248" y="44678"/>
                  </a:lnTo>
                  <a:cubicBezTo>
                    <a:pt x="36248" y="19190"/>
                    <a:pt x="53620" y="5466"/>
                    <a:pt x="69280" y="5466"/>
                  </a:cubicBezTo>
                  <a:cubicBezTo>
                    <a:pt x="84696" y="5466"/>
                    <a:pt x="87387" y="18700"/>
                    <a:pt x="87387" y="32669"/>
                  </a:cubicBezTo>
                  <a:lnTo>
                    <a:pt x="87387" y="89772"/>
                  </a:lnTo>
                  <a:cubicBezTo>
                    <a:pt x="87387" y="100800"/>
                    <a:pt x="84696" y="100800"/>
                    <a:pt x="68302" y="100800"/>
                  </a:cubicBezTo>
                  <a:lnTo>
                    <a:pt x="68302" y="108397"/>
                  </a:lnTo>
                  <a:cubicBezTo>
                    <a:pt x="76866" y="108152"/>
                    <a:pt x="89345" y="107662"/>
                    <a:pt x="95951" y="107662"/>
                  </a:cubicBezTo>
                  <a:cubicBezTo>
                    <a:pt x="102313" y="107662"/>
                    <a:pt x="115037" y="108152"/>
                    <a:pt x="123356" y="108397"/>
                  </a:cubicBezTo>
                  <a:lnTo>
                    <a:pt x="123356" y="100800"/>
                  </a:lnTo>
                  <a:cubicBezTo>
                    <a:pt x="110632" y="100800"/>
                    <a:pt x="104515" y="100800"/>
                    <a:pt x="104270" y="93448"/>
                  </a:cubicBezTo>
                  <a:lnTo>
                    <a:pt x="104270" y="46639"/>
                  </a:lnTo>
                  <a:cubicBezTo>
                    <a:pt x="104270" y="25562"/>
                    <a:pt x="104270" y="17965"/>
                    <a:pt x="96685" y="9142"/>
                  </a:cubicBezTo>
                  <a:cubicBezTo>
                    <a:pt x="93260" y="4976"/>
                    <a:pt x="85185" y="75"/>
                    <a:pt x="70993" y="75"/>
                  </a:cubicBezTo>
                  <a:cubicBezTo>
                    <a:pt x="53131" y="75"/>
                    <a:pt x="41631" y="10613"/>
                    <a:pt x="34780" y="25807"/>
                  </a:cubicBezTo>
                  <a:lnTo>
                    <a:pt x="34780" y="75"/>
                  </a:lnTo>
                  <a:lnTo>
                    <a:pt x="279" y="2771"/>
                  </a:lnTo>
                  <a:lnTo>
                    <a:pt x="279" y="10368"/>
                  </a:lnTo>
                  <a:cubicBezTo>
                    <a:pt x="17407" y="10368"/>
                    <a:pt x="19364" y="12083"/>
                    <a:pt x="19364" y="240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A41529E8-94EB-7B70-FAE4-7AEB0CE20EB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69903" y="6787841"/>
              <a:ext cx="67827" cy="171551"/>
            </a:xfrm>
            <a:custGeom>
              <a:avLst/>
              <a:gdLst>
                <a:gd name="connsiteX0" fmla="*/ 40859 w 67827"/>
                <a:gd name="connsiteY0" fmla="*/ 24786 h 171551"/>
                <a:gd name="connsiteX1" fmla="*/ 46169 w 67827"/>
                <a:gd name="connsiteY1" fmla="*/ 11405 h 171551"/>
                <a:gd name="connsiteX2" fmla="*/ 64496 w 67827"/>
                <a:gd name="connsiteY2" fmla="*/ 4886 h 171551"/>
                <a:gd name="connsiteX3" fmla="*/ 68093 w 67827"/>
                <a:gd name="connsiteY3" fmla="*/ 2485 h 171551"/>
                <a:gd name="connsiteX4" fmla="*/ 63811 w 67827"/>
                <a:gd name="connsiteY4" fmla="*/ 83 h 171551"/>
                <a:gd name="connsiteX5" fmla="*/ 27499 w 67827"/>
                <a:gd name="connsiteY5" fmla="*/ 21698 h 171551"/>
                <a:gd name="connsiteX6" fmla="*/ 27499 w 67827"/>
                <a:gd name="connsiteY6" fmla="*/ 62013 h 171551"/>
                <a:gd name="connsiteX7" fmla="*/ 21847 w 67827"/>
                <a:gd name="connsiteY7" fmla="*/ 76938 h 171551"/>
                <a:gd name="connsiteX8" fmla="*/ 3691 w 67827"/>
                <a:gd name="connsiteY8" fmla="*/ 83457 h 171551"/>
                <a:gd name="connsiteX9" fmla="*/ 266 w 67827"/>
                <a:gd name="connsiteY9" fmla="*/ 85858 h 171551"/>
                <a:gd name="connsiteX10" fmla="*/ 3178 w 67827"/>
                <a:gd name="connsiteY10" fmla="*/ 88260 h 171551"/>
                <a:gd name="connsiteX11" fmla="*/ 27499 w 67827"/>
                <a:gd name="connsiteY11" fmla="*/ 106273 h 171551"/>
                <a:gd name="connsiteX12" fmla="*/ 27499 w 67827"/>
                <a:gd name="connsiteY12" fmla="*/ 146588 h 171551"/>
                <a:gd name="connsiteX13" fmla="*/ 36577 w 67827"/>
                <a:gd name="connsiteY13" fmla="*/ 164772 h 171551"/>
                <a:gd name="connsiteX14" fmla="*/ 63811 w 67827"/>
                <a:gd name="connsiteY14" fmla="*/ 171634 h 171551"/>
                <a:gd name="connsiteX15" fmla="*/ 68093 w 67827"/>
                <a:gd name="connsiteY15" fmla="*/ 169232 h 171551"/>
                <a:gd name="connsiteX16" fmla="*/ 65181 w 67827"/>
                <a:gd name="connsiteY16" fmla="*/ 166831 h 171551"/>
                <a:gd name="connsiteX17" fmla="*/ 41202 w 67827"/>
                <a:gd name="connsiteY17" fmla="*/ 151906 h 171551"/>
                <a:gd name="connsiteX18" fmla="*/ 40859 w 67827"/>
                <a:gd name="connsiteY18" fmla="*/ 146588 h 171551"/>
                <a:gd name="connsiteX19" fmla="*/ 40859 w 67827"/>
                <a:gd name="connsiteY19" fmla="*/ 110562 h 171551"/>
                <a:gd name="connsiteX20" fmla="*/ 36406 w 67827"/>
                <a:gd name="connsiteY20" fmla="*/ 94779 h 171551"/>
                <a:gd name="connsiteX21" fmla="*/ 20477 w 67827"/>
                <a:gd name="connsiteY21" fmla="*/ 85858 h 171551"/>
                <a:gd name="connsiteX22" fmla="*/ 40688 w 67827"/>
                <a:gd name="connsiteY22" fmla="*/ 67674 h 171551"/>
                <a:gd name="connsiteX23" fmla="*/ 40859 w 67827"/>
                <a:gd name="connsiteY23" fmla="*/ 60812 h 171551"/>
                <a:gd name="connsiteX24" fmla="*/ 40859 w 67827"/>
                <a:gd name="connsiteY24" fmla="*/ 24786 h 1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27" h="171551">
                  <a:moveTo>
                    <a:pt x="40859" y="24786"/>
                  </a:moveTo>
                  <a:cubicBezTo>
                    <a:pt x="40859" y="21355"/>
                    <a:pt x="40859" y="16209"/>
                    <a:pt x="46169" y="11405"/>
                  </a:cubicBezTo>
                  <a:cubicBezTo>
                    <a:pt x="51307" y="6945"/>
                    <a:pt x="57816" y="5401"/>
                    <a:pt x="64496" y="4886"/>
                  </a:cubicBezTo>
                  <a:cubicBezTo>
                    <a:pt x="66894" y="4715"/>
                    <a:pt x="68093" y="4715"/>
                    <a:pt x="68093" y="2485"/>
                  </a:cubicBezTo>
                  <a:cubicBezTo>
                    <a:pt x="68093" y="83"/>
                    <a:pt x="66380" y="83"/>
                    <a:pt x="63811" y="83"/>
                  </a:cubicBezTo>
                  <a:cubicBezTo>
                    <a:pt x="45484" y="83"/>
                    <a:pt x="27671" y="7803"/>
                    <a:pt x="27499" y="21698"/>
                  </a:cubicBezTo>
                  <a:lnTo>
                    <a:pt x="27499" y="62013"/>
                  </a:lnTo>
                  <a:cubicBezTo>
                    <a:pt x="27499" y="66473"/>
                    <a:pt x="27499" y="71963"/>
                    <a:pt x="21847" y="76938"/>
                  </a:cubicBezTo>
                  <a:cubicBezTo>
                    <a:pt x="17736" y="80197"/>
                    <a:pt x="12255" y="82942"/>
                    <a:pt x="3691" y="83457"/>
                  </a:cubicBezTo>
                  <a:cubicBezTo>
                    <a:pt x="1636" y="83628"/>
                    <a:pt x="266" y="83628"/>
                    <a:pt x="266" y="85858"/>
                  </a:cubicBezTo>
                  <a:cubicBezTo>
                    <a:pt x="266" y="88089"/>
                    <a:pt x="1807" y="88089"/>
                    <a:pt x="3178" y="88260"/>
                  </a:cubicBezTo>
                  <a:cubicBezTo>
                    <a:pt x="23560" y="89633"/>
                    <a:pt x="27328" y="101470"/>
                    <a:pt x="27499" y="106273"/>
                  </a:cubicBezTo>
                  <a:lnTo>
                    <a:pt x="27499" y="146588"/>
                  </a:lnTo>
                  <a:cubicBezTo>
                    <a:pt x="27499" y="151219"/>
                    <a:pt x="27499" y="158939"/>
                    <a:pt x="36577" y="164772"/>
                  </a:cubicBezTo>
                  <a:cubicBezTo>
                    <a:pt x="46169" y="170948"/>
                    <a:pt x="59529" y="171634"/>
                    <a:pt x="63811" y="171634"/>
                  </a:cubicBezTo>
                  <a:cubicBezTo>
                    <a:pt x="66380" y="171634"/>
                    <a:pt x="68093" y="171634"/>
                    <a:pt x="68093" y="169232"/>
                  </a:cubicBezTo>
                  <a:cubicBezTo>
                    <a:pt x="68093" y="167002"/>
                    <a:pt x="66551" y="166831"/>
                    <a:pt x="65181" y="166831"/>
                  </a:cubicBezTo>
                  <a:cubicBezTo>
                    <a:pt x="49081" y="165973"/>
                    <a:pt x="42572" y="158253"/>
                    <a:pt x="41202" y="151906"/>
                  </a:cubicBezTo>
                  <a:cubicBezTo>
                    <a:pt x="40859" y="150190"/>
                    <a:pt x="40859" y="148989"/>
                    <a:pt x="40859" y="146588"/>
                  </a:cubicBezTo>
                  <a:lnTo>
                    <a:pt x="40859" y="110562"/>
                  </a:lnTo>
                  <a:cubicBezTo>
                    <a:pt x="40859" y="105587"/>
                    <a:pt x="40859" y="99411"/>
                    <a:pt x="36406" y="94779"/>
                  </a:cubicBezTo>
                  <a:cubicBezTo>
                    <a:pt x="34008" y="92549"/>
                    <a:pt x="30069" y="88432"/>
                    <a:pt x="20477" y="85858"/>
                  </a:cubicBezTo>
                  <a:cubicBezTo>
                    <a:pt x="27328" y="83971"/>
                    <a:pt x="38804" y="79340"/>
                    <a:pt x="40688" y="67674"/>
                  </a:cubicBezTo>
                  <a:cubicBezTo>
                    <a:pt x="40859" y="66645"/>
                    <a:pt x="40859" y="66302"/>
                    <a:pt x="40859" y="60812"/>
                  </a:cubicBezTo>
                  <a:lnTo>
                    <a:pt x="40859" y="2478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44C51336-269C-C873-DDFE-EA3E71FE512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221158" y="6757686"/>
              <a:ext cx="63031" cy="17155"/>
            </a:xfrm>
            <a:custGeom>
              <a:avLst/>
              <a:gdLst>
                <a:gd name="connsiteX0" fmla="*/ 59877 w 63031"/>
                <a:gd name="connsiteY0" fmla="*/ 81 h 17155"/>
                <a:gd name="connsiteX1" fmla="*/ 45147 w 63031"/>
                <a:gd name="connsiteY1" fmla="*/ 7972 h 17155"/>
                <a:gd name="connsiteX2" fmla="*/ 34185 w 63031"/>
                <a:gd name="connsiteY2" fmla="*/ 4541 h 17155"/>
                <a:gd name="connsiteX3" fmla="*/ 20654 w 63031"/>
                <a:gd name="connsiteY3" fmla="*/ 81 h 17155"/>
                <a:gd name="connsiteX4" fmla="*/ 272 w 63031"/>
                <a:gd name="connsiteY4" fmla="*/ 13805 h 17155"/>
                <a:gd name="connsiteX5" fmla="*/ 3697 w 63031"/>
                <a:gd name="connsiteY5" fmla="*/ 17236 h 17155"/>
                <a:gd name="connsiteX6" fmla="*/ 18428 w 63031"/>
                <a:gd name="connsiteY6" fmla="*/ 9345 h 17155"/>
                <a:gd name="connsiteX7" fmla="*/ 29390 w 63031"/>
                <a:gd name="connsiteY7" fmla="*/ 12776 h 17155"/>
                <a:gd name="connsiteX8" fmla="*/ 42921 w 63031"/>
                <a:gd name="connsiteY8" fmla="*/ 17236 h 17155"/>
                <a:gd name="connsiteX9" fmla="*/ 63303 w 63031"/>
                <a:gd name="connsiteY9" fmla="*/ 3512 h 17155"/>
                <a:gd name="connsiteX10" fmla="*/ 59877 w 63031"/>
                <a:gd name="connsiteY10" fmla="*/ 81 h 1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31" h="17155">
                  <a:moveTo>
                    <a:pt x="59877" y="81"/>
                  </a:moveTo>
                  <a:cubicBezTo>
                    <a:pt x="54910" y="5399"/>
                    <a:pt x="49943" y="7972"/>
                    <a:pt x="45147" y="7972"/>
                  </a:cubicBezTo>
                  <a:cubicBezTo>
                    <a:pt x="40694" y="7972"/>
                    <a:pt x="35556" y="5399"/>
                    <a:pt x="34185" y="4541"/>
                  </a:cubicBezTo>
                  <a:cubicBezTo>
                    <a:pt x="28019" y="1625"/>
                    <a:pt x="24422" y="81"/>
                    <a:pt x="20654" y="81"/>
                  </a:cubicBezTo>
                  <a:cubicBezTo>
                    <a:pt x="13632" y="81"/>
                    <a:pt x="11063" y="2826"/>
                    <a:pt x="272" y="13805"/>
                  </a:cubicBezTo>
                  <a:lnTo>
                    <a:pt x="3697" y="17236"/>
                  </a:lnTo>
                  <a:cubicBezTo>
                    <a:pt x="8665" y="11918"/>
                    <a:pt x="13632" y="9345"/>
                    <a:pt x="18428" y="9345"/>
                  </a:cubicBezTo>
                  <a:cubicBezTo>
                    <a:pt x="22881" y="9345"/>
                    <a:pt x="28019" y="11918"/>
                    <a:pt x="29390" y="12776"/>
                  </a:cubicBezTo>
                  <a:cubicBezTo>
                    <a:pt x="35556" y="15692"/>
                    <a:pt x="39153" y="17236"/>
                    <a:pt x="42921" y="17236"/>
                  </a:cubicBezTo>
                  <a:cubicBezTo>
                    <a:pt x="49943" y="17236"/>
                    <a:pt x="52512" y="14491"/>
                    <a:pt x="63303" y="3512"/>
                  </a:cubicBezTo>
                  <a:lnTo>
                    <a:pt x="59877" y="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2CD0C5B0-68C6-F63B-D99D-43BE743B786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65874" y="6799335"/>
              <a:ext cx="155865" cy="117169"/>
            </a:xfrm>
            <a:custGeom>
              <a:avLst/>
              <a:gdLst>
                <a:gd name="connsiteX0" fmla="*/ 86424 w 155865"/>
                <a:gd name="connsiteY0" fmla="*/ 48289 h 117169"/>
                <a:gd name="connsiteX1" fmla="*/ 85396 w 155865"/>
                <a:gd name="connsiteY1" fmla="*/ 46230 h 117169"/>
                <a:gd name="connsiteX2" fmla="*/ 89507 w 155865"/>
                <a:gd name="connsiteY2" fmla="*/ 42971 h 117169"/>
                <a:gd name="connsiteX3" fmla="*/ 106806 w 155865"/>
                <a:gd name="connsiteY3" fmla="*/ 30791 h 117169"/>
                <a:gd name="connsiteX4" fmla="*/ 152196 w 155865"/>
                <a:gd name="connsiteY4" fmla="*/ 6259 h 117169"/>
                <a:gd name="connsiteX5" fmla="*/ 156135 w 155865"/>
                <a:gd name="connsiteY5" fmla="*/ 2485 h 117169"/>
                <a:gd name="connsiteX6" fmla="*/ 153908 w 155865"/>
                <a:gd name="connsiteY6" fmla="*/ 254 h 117169"/>
                <a:gd name="connsiteX7" fmla="*/ 142090 w 155865"/>
                <a:gd name="connsiteY7" fmla="*/ 769 h 117169"/>
                <a:gd name="connsiteX8" fmla="*/ 121365 w 155865"/>
                <a:gd name="connsiteY8" fmla="*/ 83 h 117169"/>
                <a:gd name="connsiteX9" fmla="*/ 117768 w 155865"/>
                <a:gd name="connsiteY9" fmla="*/ 3857 h 117169"/>
                <a:gd name="connsiteX10" fmla="*/ 120337 w 155865"/>
                <a:gd name="connsiteY10" fmla="*/ 6259 h 117169"/>
                <a:gd name="connsiteX11" fmla="*/ 124619 w 155865"/>
                <a:gd name="connsiteY11" fmla="*/ 8660 h 117169"/>
                <a:gd name="connsiteX12" fmla="*/ 117083 w 155865"/>
                <a:gd name="connsiteY12" fmla="*/ 17066 h 117169"/>
                <a:gd name="connsiteX13" fmla="*/ 45659 w 155865"/>
                <a:gd name="connsiteY13" fmla="*/ 67502 h 117169"/>
                <a:gd name="connsiteX14" fmla="*/ 59190 w 155865"/>
                <a:gd name="connsiteY14" fmla="*/ 13464 h 117169"/>
                <a:gd name="connsiteX15" fmla="*/ 74263 w 155865"/>
                <a:gd name="connsiteY15" fmla="*/ 6259 h 117169"/>
                <a:gd name="connsiteX16" fmla="*/ 79401 w 155865"/>
                <a:gd name="connsiteY16" fmla="*/ 2656 h 117169"/>
                <a:gd name="connsiteX17" fmla="*/ 76661 w 155865"/>
                <a:gd name="connsiteY17" fmla="*/ 83 h 117169"/>
                <a:gd name="connsiteX18" fmla="*/ 54223 w 155865"/>
                <a:gd name="connsiteY18" fmla="*/ 769 h 117169"/>
                <a:gd name="connsiteX19" fmla="*/ 42405 w 155865"/>
                <a:gd name="connsiteY19" fmla="*/ 597 h 117169"/>
                <a:gd name="connsiteX20" fmla="*/ 31614 w 155865"/>
                <a:gd name="connsiteY20" fmla="*/ 83 h 117169"/>
                <a:gd name="connsiteX21" fmla="*/ 28017 w 155865"/>
                <a:gd name="connsiteY21" fmla="*/ 3857 h 117169"/>
                <a:gd name="connsiteX22" fmla="*/ 33670 w 155865"/>
                <a:gd name="connsiteY22" fmla="*/ 6259 h 117169"/>
                <a:gd name="connsiteX23" fmla="*/ 40178 w 155865"/>
                <a:gd name="connsiteY23" fmla="*/ 6602 h 117169"/>
                <a:gd name="connsiteX24" fmla="*/ 43946 w 155865"/>
                <a:gd name="connsiteY24" fmla="*/ 9003 h 117169"/>
                <a:gd name="connsiteX25" fmla="*/ 43261 w 155865"/>
                <a:gd name="connsiteY25" fmla="*/ 12778 h 117169"/>
                <a:gd name="connsiteX26" fmla="*/ 20481 w 155865"/>
                <a:gd name="connsiteY26" fmla="*/ 103871 h 117169"/>
                <a:gd name="connsiteX27" fmla="*/ 5408 w 155865"/>
                <a:gd name="connsiteY27" fmla="*/ 111076 h 117169"/>
                <a:gd name="connsiteX28" fmla="*/ 270 w 155865"/>
                <a:gd name="connsiteY28" fmla="*/ 114851 h 117169"/>
                <a:gd name="connsiteX29" fmla="*/ 3010 w 155865"/>
                <a:gd name="connsiteY29" fmla="*/ 117252 h 117169"/>
                <a:gd name="connsiteX30" fmla="*/ 25277 w 155865"/>
                <a:gd name="connsiteY30" fmla="*/ 116566 h 117169"/>
                <a:gd name="connsiteX31" fmla="*/ 37095 w 155865"/>
                <a:gd name="connsiteY31" fmla="*/ 116738 h 117169"/>
                <a:gd name="connsiteX32" fmla="*/ 48057 w 155865"/>
                <a:gd name="connsiteY32" fmla="*/ 117252 h 117169"/>
                <a:gd name="connsiteX33" fmla="*/ 51654 w 155865"/>
                <a:gd name="connsiteY33" fmla="*/ 113478 h 117169"/>
                <a:gd name="connsiteX34" fmla="*/ 46173 w 155865"/>
                <a:gd name="connsiteY34" fmla="*/ 111076 h 117169"/>
                <a:gd name="connsiteX35" fmla="*/ 39664 w 155865"/>
                <a:gd name="connsiteY35" fmla="*/ 110733 h 117169"/>
                <a:gd name="connsiteX36" fmla="*/ 35725 w 155865"/>
                <a:gd name="connsiteY36" fmla="*/ 108160 h 117169"/>
                <a:gd name="connsiteX37" fmla="*/ 43775 w 155865"/>
                <a:gd name="connsiteY37" fmla="*/ 75222 h 117169"/>
                <a:gd name="connsiteX38" fmla="*/ 72208 w 155865"/>
                <a:gd name="connsiteY38" fmla="*/ 55151 h 117169"/>
                <a:gd name="connsiteX39" fmla="*/ 97043 w 155865"/>
                <a:gd name="connsiteY39" fmla="*/ 103357 h 117169"/>
                <a:gd name="connsiteX40" fmla="*/ 98242 w 155865"/>
                <a:gd name="connsiteY40" fmla="*/ 106616 h 117169"/>
                <a:gd name="connsiteX41" fmla="*/ 90363 w 155865"/>
                <a:gd name="connsiteY41" fmla="*/ 111076 h 117169"/>
                <a:gd name="connsiteX42" fmla="*/ 85910 w 155865"/>
                <a:gd name="connsiteY42" fmla="*/ 114851 h 117169"/>
                <a:gd name="connsiteX43" fmla="*/ 88822 w 155865"/>
                <a:gd name="connsiteY43" fmla="*/ 117252 h 117169"/>
                <a:gd name="connsiteX44" fmla="*/ 110746 w 155865"/>
                <a:gd name="connsiteY44" fmla="*/ 116566 h 117169"/>
                <a:gd name="connsiteX45" fmla="*/ 127531 w 155865"/>
                <a:gd name="connsiteY45" fmla="*/ 117252 h 117169"/>
                <a:gd name="connsiteX46" fmla="*/ 130957 w 155865"/>
                <a:gd name="connsiteY46" fmla="*/ 113650 h 117169"/>
                <a:gd name="connsiteX47" fmla="*/ 127017 w 155865"/>
                <a:gd name="connsiteY47" fmla="*/ 111076 h 117169"/>
                <a:gd name="connsiteX48" fmla="*/ 115713 w 155865"/>
                <a:gd name="connsiteY48" fmla="*/ 105415 h 117169"/>
                <a:gd name="connsiteX49" fmla="*/ 86424 w 155865"/>
                <a:gd name="connsiteY49" fmla="*/ 48289 h 11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865" h="117169">
                  <a:moveTo>
                    <a:pt x="86424" y="48289"/>
                  </a:moveTo>
                  <a:cubicBezTo>
                    <a:pt x="85739" y="46916"/>
                    <a:pt x="85396" y="46402"/>
                    <a:pt x="85396" y="46230"/>
                  </a:cubicBezTo>
                  <a:cubicBezTo>
                    <a:pt x="85396" y="45887"/>
                    <a:pt x="85567" y="45715"/>
                    <a:pt x="89507" y="42971"/>
                  </a:cubicBezTo>
                  <a:lnTo>
                    <a:pt x="106806" y="30791"/>
                  </a:lnTo>
                  <a:cubicBezTo>
                    <a:pt x="129415" y="14836"/>
                    <a:pt x="140035" y="7288"/>
                    <a:pt x="152196" y="6259"/>
                  </a:cubicBezTo>
                  <a:cubicBezTo>
                    <a:pt x="154080" y="6087"/>
                    <a:pt x="156135" y="5916"/>
                    <a:pt x="156135" y="2485"/>
                  </a:cubicBezTo>
                  <a:cubicBezTo>
                    <a:pt x="156135" y="1112"/>
                    <a:pt x="154936" y="254"/>
                    <a:pt x="153908" y="254"/>
                  </a:cubicBezTo>
                  <a:cubicBezTo>
                    <a:pt x="150311" y="254"/>
                    <a:pt x="145858" y="769"/>
                    <a:pt x="142090" y="769"/>
                  </a:cubicBezTo>
                  <a:cubicBezTo>
                    <a:pt x="137465" y="769"/>
                    <a:pt x="125990" y="83"/>
                    <a:pt x="121365" y="83"/>
                  </a:cubicBezTo>
                  <a:cubicBezTo>
                    <a:pt x="120337" y="83"/>
                    <a:pt x="117768" y="83"/>
                    <a:pt x="117768" y="3857"/>
                  </a:cubicBezTo>
                  <a:cubicBezTo>
                    <a:pt x="117768" y="4029"/>
                    <a:pt x="117768" y="6087"/>
                    <a:pt x="120337" y="6259"/>
                  </a:cubicBezTo>
                  <a:cubicBezTo>
                    <a:pt x="122393" y="6430"/>
                    <a:pt x="124619" y="6773"/>
                    <a:pt x="124619" y="8660"/>
                  </a:cubicBezTo>
                  <a:cubicBezTo>
                    <a:pt x="124619" y="11748"/>
                    <a:pt x="119310" y="15522"/>
                    <a:pt x="117083" y="17066"/>
                  </a:cubicBezTo>
                  <a:lnTo>
                    <a:pt x="45659" y="67502"/>
                  </a:lnTo>
                  <a:lnTo>
                    <a:pt x="59190" y="13464"/>
                  </a:lnTo>
                  <a:cubicBezTo>
                    <a:pt x="60732" y="7631"/>
                    <a:pt x="60903" y="6259"/>
                    <a:pt x="74263" y="6259"/>
                  </a:cubicBezTo>
                  <a:cubicBezTo>
                    <a:pt x="77003" y="6259"/>
                    <a:pt x="79401" y="6259"/>
                    <a:pt x="79401" y="2656"/>
                  </a:cubicBezTo>
                  <a:cubicBezTo>
                    <a:pt x="79401" y="1112"/>
                    <a:pt x="78374" y="83"/>
                    <a:pt x="76661" y="83"/>
                  </a:cubicBezTo>
                  <a:cubicBezTo>
                    <a:pt x="71694" y="83"/>
                    <a:pt x="59190" y="769"/>
                    <a:pt x="54223" y="769"/>
                  </a:cubicBezTo>
                  <a:cubicBezTo>
                    <a:pt x="51311" y="769"/>
                    <a:pt x="45317" y="769"/>
                    <a:pt x="42405" y="597"/>
                  </a:cubicBezTo>
                  <a:cubicBezTo>
                    <a:pt x="38979" y="426"/>
                    <a:pt x="34868" y="83"/>
                    <a:pt x="31614" y="83"/>
                  </a:cubicBezTo>
                  <a:cubicBezTo>
                    <a:pt x="30586" y="83"/>
                    <a:pt x="28017" y="83"/>
                    <a:pt x="28017" y="3857"/>
                  </a:cubicBezTo>
                  <a:cubicBezTo>
                    <a:pt x="28017" y="6259"/>
                    <a:pt x="29901" y="6259"/>
                    <a:pt x="33670" y="6259"/>
                  </a:cubicBezTo>
                  <a:cubicBezTo>
                    <a:pt x="36410" y="6259"/>
                    <a:pt x="37095" y="6259"/>
                    <a:pt x="40178" y="6602"/>
                  </a:cubicBezTo>
                  <a:cubicBezTo>
                    <a:pt x="43604" y="6945"/>
                    <a:pt x="43946" y="7288"/>
                    <a:pt x="43946" y="9003"/>
                  </a:cubicBezTo>
                  <a:cubicBezTo>
                    <a:pt x="43946" y="9347"/>
                    <a:pt x="43946" y="10204"/>
                    <a:pt x="43261" y="12778"/>
                  </a:cubicBezTo>
                  <a:lnTo>
                    <a:pt x="20481" y="103871"/>
                  </a:lnTo>
                  <a:cubicBezTo>
                    <a:pt x="19111" y="109704"/>
                    <a:pt x="18768" y="111076"/>
                    <a:pt x="5408" y="111076"/>
                  </a:cubicBezTo>
                  <a:cubicBezTo>
                    <a:pt x="2325" y="111076"/>
                    <a:pt x="270" y="111076"/>
                    <a:pt x="270" y="114851"/>
                  </a:cubicBezTo>
                  <a:cubicBezTo>
                    <a:pt x="270" y="115022"/>
                    <a:pt x="270" y="117252"/>
                    <a:pt x="3010" y="117252"/>
                  </a:cubicBezTo>
                  <a:cubicBezTo>
                    <a:pt x="7977" y="117252"/>
                    <a:pt x="20310" y="116566"/>
                    <a:pt x="25277" y="116566"/>
                  </a:cubicBezTo>
                  <a:cubicBezTo>
                    <a:pt x="28189" y="116566"/>
                    <a:pt x="34183" y="116566"/>
                    <a:pt x="37095" y="116738"/>
                  </a:cubicBezTo>
                  <a:cubicBezTo>
                    <a:pt x="40521" y="116909"/>
                    <a:pt x="44803" y="117252"/>
                    <a:pt x="48057" y="117252"/>
                  </a:cubicBezTo>
                  <a:cubicBezTo>
                    <a:pt x="49085" y="117252"/>
                    <a:pt x="51654" y="117252"/>
                    <a:pt x="51654" y="113478"/>
                  </a:cubicBezTo>
                  <a:cubicBezTo>
                    <a:pt x="51654" y="111076"/>
                    <a:pt x="49599" y="111076"/>
                    <a:pt x="46173" y="111076"/>
                  </a:cubicBezTo>
                  <a:cubicBezTo>
                    <a:pt x="46002" y="111076"/>
                    <a:pt x="42747" y="111076"/>
                    <a:pt x="39664" y="110733"/>
                  </a:cubicBezTo>
                  <a:cubicBezTo>
                    <a:pt x="35725" y="110390"/>
                    <a:pt x="35725" y="109876"/>
                    <a:pt x="35725" y="108160"/>
                  </a:cubicBezTo>
                  <a:cubicBezTo>
                    <a:pt x="35725" y="106788"/>
                    <a:pt x="37438" y="100440"/>
                    <a:pt x="43775" y="75222"/>
                  </a:cubicBezTo>
                  <a:lnTo>
                    <a:pt x="72208" y="55151"/>
                  </a:lnTo>
                  <a:lnTo>
                    <a:pt x="97043" y="103357"/>
                  </a:lnTo>
                  <a:cubicBezTo>
                    <a:pt x="98242" y="105587"/>
                    <a:pt x="98242" y="105758"/>
                    <a:pt x="98242" y="106616"/>
                  </a:cubicBezTo>
                  <a:cubicBezTo>
                    <a:pt x="98242" y="110562"/>
                    <a:pt x="93446" y="111076"/>
                    <a:pt x="90363" y="111076"/>
                  </a:cubicBezTo>
                  <a:cubicBezTo>
                    <a:pt x="88308" y="111076"/>
                    <a:pt x="85910" y="111076"/>
                    <a:pt x="85910" y="114851"/>
                  </a:cubicBezTo>
                  <a:cubicBezTo>
                    <a:pt x="85910" y="115022"/>
                    <a:pt x="86081" y="117252"/>
                    <a:pt x="88822" y="117252"/>
                  </a:cubicBezTo>
                  <a:cubicBezTo>
                    <a:pt x="93618" y="117252"/>
                    <a:pt x="105950" y="116566"/>
                    <a:pt x="110746" y="116566"/>
                  </a:cubicBezTo>
                  <a:cubicBezTo>
                    <a:pt x="115884" y="116566"/>
                    <a:pt x="122735" y="117252"/>
                    <a:pt x="127531" y="117252"/>
                  </a:cubicBezTo>
                  <a:cubicBezTo>
                    <a:pt x="129758" y="117252"/>
                    <a:pt x="130957" y="116051"/>
                    <a:pt x="130957" y="113650"/>
                  </a:cubicBezTo>
                  <a:cubicBezTo>
                    <a:pt x="130957" y="111076"/>
                    <a:pt x="128730" y="111076"/>
                    <a:pt x="127017" y="111076"/>
                  </a:cubicBezTo>
                  <a:cubicBezTo>
                    <a:pt x="123934" y="111076"/>
                    <a:pt x="118625" y="110905"/>
                    <a:pt x="115713" y="105415"/>
                  </a:cubicBezTo>
                  <a:lnTo>
                    <a:pt x="86424" y="4828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C367F181-A08B-0A48-99C3-AEE7E29B941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44294" y="6779427"/>
              <a:ext cx="86251" cy="80874"/>
            </a:xfrm>
            <a:custGeom>
              <a:avLst/>
              <a:gdLst>
                <a:gd name="connsiteX0" fmla="*/ 35390 w 86251"/>
                <a:gd name="connsiteY0" fmla="*/ 55466 h 80874"/>
                <a:gd name="connsiteX1" fmla="*/ 40039 w 86251"/>
                <a:gd name="connsiteY1" fmla="*/ 55589 h 80874"/>
                <a:gd name="connsiteX2" fmla="*/ 86529 w 86251"/>
                <a:gd name="connsiteY2" fmla="*/ 18950 h 80874"/>
                <a:gd name="connsiteX3" fmla="*/ 67810 w 86251"/>
                <a:gd name="connsiteY3" fmla="*/ 79 h 80874"/>
                <a:gd name="connsiteX4" fmla="*/ 43709 w 86251"/>
                <a:gd name="connsiteY4" fmla="*/ 15274 h 80874"/>
                <a:gd name="connsiteX5" fmla="*/ 30740 w 86251"/>
                <a:gd name="connsiteY5" fmla="*/ 45663 h 80874"/>
                <a:gd name="connsiteX6" fmla="*/ 5538 w 86251"/>
                <a:gd name="connsiteY6" fmla="*/ 29243 h 80874"/>
                <a:gd name="connsiteX7" fmla="*/ 15692 w 86251"/>
                <a:gd name="connsiteY7" fmla="*/ 5961 h 80874"/>
                <a:gd name="connsiteX8" fmla="*/ 17894 w 86251"/>
                <a:gd name="connsiteY8" fmla="*/ 3143 h 80874"/>
                <a:gd name="connsiteX9" fmla="*/ 15325 w 86251"/>
                <a:gd name="connsiteY9" fmla="*/ 1427 h 80874"/>
                <a:gd name="connsiteX10" fmla="*/ 10309 w 86251"/>
                <a:gd name="connsiteY10" fmla="*/ 4981 h 80874"/>
                <a:gd name="connsiteX11" fmla="*/ 277 w 86251"/>
                <a:gd name="connsiteY11" fmla="*/ 30469 h 80874"/>
                <a:gd name="connsiteX12" fmla="*/ 27804 w 86251"/>
                <a:gd name="connsiteY12" fmla="*/ 54486 h 80874"/>
                <a:gd name="connsiteX13" fmla="*/ 22054 w 86251"/>
                <a:gd name="connsiteY13" fmla="*/ 72621 h 80874"/>
                <a:gd name="connsiteX14" fmla="*/ 21075 w 86251"/>
                <a:gd name="connsiteY14" fmla="*/ 76665 h 80874"/>
                <a:gd name="connsiteX15" fmla="*/ 25602 w 86251"/>
                <a:gd name="connsiteY15" fmla="*/ 80954 h 80874"/>
                <a:gd name="connsiteX16" fmla="*/ 31719 w 86251"/>
                <a:gd name="connsiteY16" fmla="*/ 76052 h 80874"/>
                <a:gd name="connsiteX17" fmla="*/ 35390 w 86251"/>
                <a:gd name="connsiteY17" fmla="*/ 55466 h 80874"/>
                <a:gd name="connsiteX18" fmla="*/ 38937 w 86251"/>
                <a:gd name="connsiteY18" fmla="*/ 46276 h 80874"/>
                <a:gd name="connsiteX19" fmla="*/ 37225 w 86251"/>
                <a:gd name="connsiteY19" fmla="*/ 45663 h 80874"/>
                <a:gd name="connsiteX20" fmla="*/ 38448 w 86251"/>
                <a:gd name="connsiteY20" fmla="*/ 38678 h 80874"/>
                <a:gd name="connsiteX21" fmla="*/ 66465 w 86251"/>
                <a:gd name="connsiteY21" fmla="*/ 9392 h 80874"/>
                <a:gd name="connsiteX22" fmla="*/ 81146 w 86251"/>
                <a:gd name="connsiteY22" fmla="*/ 21033 h 80874"/>
                <a:gd name="connsiteX23" fmla="*/ 41384 w 86251"/>
                <a:gd name="connsiteY23" fmla="*/ 46276 h 80874"/>
                <a:gd name="connsiteX24" fmla="*/ 38937 w 86251"/>
                <a:gd name="connsiteY24" fmla="*/ 46276 h 8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251" h="80874">
                  <a:moveTo>
                    <a:pt x="35390" y="55466"/>
                  </a:moveTo>
                  <a:cubicBezTo>
                    <a:pt x="36735" y="55589"/>
                    <a:pt x="38693" y="55589"/>
                    <a:pt x="40039" y="55589"/>
                  </a:cubicBezTo>
                  <a:cubicBezTo>
                    <a:pt x="64997" y="55589"/>
                    <a:pt x="86529" y="38066"/>
                    <a:pt x="86529" y="18950"/>
                  </a:cubicBezTo>
                  <a:cubicBezTo>
                    <a:pt x="86529" y="7309"/>
                    <a:pt x="78332" y="79"/>
                    <a:pt x="67810" y="79"/>
                  </a:cubicBezTo>
                  <a:cubicBezTo>
                    <a:pt x="58023" y="79"/>
                    <a:pt x="49704" y="6696"/>
                    <a:pt x="43709" y="15274"/>
                  </a:cubicBezTo>
                  <a:cubicBezTo>
                    <a:pt x="37225" y="24709"/>
                    <a:pt x="34655" y="33164"/>
                    <a:pt x="30740" y="45663"/>
                  </a:cubicBezTo>
                  <a:cubicBezTo>
                    <a:pt x="21320" y="44805"/>
                    <a:pt x="5538" y="41374"/>
                    <a:pt x="5538" y="29243"/>
                  </a:cubicBezTo>
                  <a:cubicBezTo>
                    <a:pt x="5538" y="26302"/>
                    <a:pt x="8107" y="13558"/>
                    <a:pt x="15692" y="5961"/>
                  </a:cubicBezTo>
                  <a:cubicBezTo>
                    <a:pt x="17772" y="3878"/>
                    <a:pt x="17894" y="3756"/>
                    <a:pt x="17894" y="3143"/>
                  </a:cubicBezTo>
                  <a:cubicBezTo>
                    <a:pt x="17894" y="1427"/>
                    <a:pt x="16059" y="1427"/>
                    <a:pt x="15325" y="1427"/>
                  </a:cubicBezTo>
                  <a:cubicBezTo>
                    <a:pt x="13979" y="1427"/>
                    <a:pt x="13368" y="1427"/>
                    <a:pt x="10309" y="4981"/>
                  </a:cubicBezTo>
                  <a:cubicBezTo>
                    <a:pt x="3703" y="12333"/>
                    <a:pt x="277" y="24832"/>
                    <a:pt x="277" y="30469"/>
                  </a:cubicBezTo>
                  <a:cubicBezTo>
                    <a:pt x="277" y="43090"/>
                    <a:pt x="11533" y="51790"/>
                    <a:pt x="27804" y="54486"/>
                  </a:cubicBezTo>
                  <a:cubicBezTo>
                    <a:pt x="25724" y="61960"/>
                    <a:pt x="24990" y="63921"/>
                    <a:pt x="22054" y="72621"/>
                  </a:cubicBezTo>
                  <a:cubicBezTo>
                    <a:pt x="21075" y="75685"/>
                    <a:pt x="21075" y="76052"/>
                    <a:pt x="21075" y="76665"/>
                  </a:cubicBezTo>
                  <a:cubicBezTo>
                    <a:pt x="21075" y="79238"/>
                    <a:pt x="23155" y="80954"/>
                    <a:pt x="25602" y="80954"/>
                  </a:cubicBezTo>
                  <a:cubicBezTo>
                    <a:pt x="28538" y="80954"/>
                    <a:pt x="31108" y="78870"/>
                    <a:pt x="31719" y="76052"/>
                  </a:cubicBezTo>
                  <a:cubicBezTo>
                    <a:pt x="31719" y="75807"/>
                    <a:pt x="35022" y="57427"/>
                    <a:pt x="35390" y="55466"/>
                  </a:cubicBezTo>
                  <a:close/>
                  <a:moveTo>
                    <a:pt x="38937" y="46276"/>
                  </a:moveTo>
                  <a:cubicBezTo>
                    <a:pt x="38326" y="46276"/>
                    <a:pt x="37225" y="46276"/>
                    <a:pt x="37225" y="45663"/>
                  </a:cubicBezTo>
                  <a:cubicBezTo>
                    <a:pt x="37225" y="45295"/>
                    <a:pt x="38081" y="41007"/>
                    <a:pt x="38448" y="38678"/>
                  </a:cubicBezTo>
                  <a:cubicBezTo>
                    <a:pt x="42118" y="18460"/>
                    <a:pt x="56188" y="9392"/>
                    <a:pt x="66465" y="9392"/>
                  </a:cubicBezTo>
                  <a:cubicBezTo>
                    <a:pt x="73561" y="9392"/>
                    <a:pt x="81146" y="13068"/>
                    <a:pt x="81146" y="21033"/>
                  </a:cubicBezTo>
                  <a:cubicBezTo>
                    <a:pt x="81146" y="33042"/>
                    <a:pt x="65853" y="46276"/>
                    <a:pt x="41384" y="46276"/>
                  </a:cubicBezTo>
                  <a:lnTo>
                    <a:pt x="38937" y="4627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953494B1-D550-A386-8511-E5A9935D201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33644" y="6890876"/>
              <a:ext cx="66554" cy="86308"/>
            </a:xfrm>
            <a:custGeom>
              <a:avLst/>
              <a:gdLst>
                <a:gd name="connsiteX0" fmla="*/ 30128 w 66554"/>
                <a:gd name="connsiteY0" fmla="*/ 4662 h 86308"/>
                <a:gd name="connsiteX1" fmla="*/ 30618 w 66554"/>
                <a:gd name="connsiteY1" fmla="*/ 2089 h 86308"/>
                <a:gd name="connsiteX2" fmla="*/ 26825 w 66554"/>
                <a:gd name="connsiteY2" fmla="*/ 128 h 86308"/>
                <a:gd name="connsiteX3" fmla="*/ 11777 w 66554"/>
                <a:gd name="connsiteY3" fmla="*/ 1231 h 86308"/>
                <a:gd name="connsiteX4" fmla="*/ 8841 w 66554"/>
                <a:gd name="connsiteY4" fmla="*/ 1966 h 86308"/>
                <a:gd name="connsiteX5" fmla="*/ 7984 w 66554"/>
                <a:gd name="connsiteY5" fmla="*/ 4785 h 86308"/>
                <a:gd name="connsiteX6" fmla="*/ 11654 w 66554"/>
                <a:gd name="connsiteY6" fmla="*/ 6868 h 86308"/>
                <a:gd name="connsiteX7" fmla="*/ 15814 w 66554"/>
                <a:gd name="connsiteY7" fmla="*/ 7113 h 86308"/>
                <a:gd name="connsiteX8" fmla="*/ 18261 w 66554"/>
                <a:gd name="connsiteY8" fmla="*/ 8706 h 86308"/>
                <a:gd name="connsiteX9" fmla="*/ 17649 w 66554"/>
                <a:gd name="connsiteY9" fmla="*/ 11524 h 86308"/>
                <a:gd name="connsiteX10" fmla="*/ 766 w 66554"/>
                <a:gd name="connsiteY10" fmla="*/ 79165 h 86308"/>
                <a:gd name="connsiteX11" fmla="*/ 277 w 66554"/>
                <a:gd name="connsiteY11" fmla="*/ 81983 h 86308"/>
                <a:gd name="connsiteX12" fmla="*/ 4926 w 66554"/>
                <a:gd name="connsiteY12" fmla="*/ 86394 h 86308"/>
                <a:gd name="connsiteX13" fmla="*/ 11287 w 66554"/>
                <a:gd name="connsiteY13" fmla="*/ 80145 h 86308"/>
                <a:gd name="connsiteX14" fmla="*/ 16793 w 66554"/>
                <a:gd name="connsiteY14" fmla="*/ 57598 h 86308"/>
                <a:gd name="connsiteX15" fmla="*/ 35267 w 66554"/>
                <a:gd name="connsiteY15" fmla="*/ 67278 h 86308"/>
                <a:gd name="connsiteX16" fmla="*/ 34900 w 66554"/>
                <a:gd name="connsiteY16" fmla="*/ 70097 h 86308"/>
                <a:gd name="connsiteX17" fmla="*/ 34533 w 66554"/>
                <a:gd name="connsiteY17" fmla="*/ 73283 h 86308"/>
                <a:gd name="connsiteX18" fmla="*/ 49458 w 66554"/>
                <a:gd name="connsiteY18" fmla="*/ 86394 h 86308"/>
                <a:gd name="connsiteX19" fmla="*/ 66831 w 66554"/>
                <a:gd name="connsiteY19" fmla="*/ 67401 h 86308"/>
                <a:gd name="connsiteX20" fmla="*/ 64262 w 66554"/>
                <a:gd name="connsiteY20" fmla="*/ 65685 h 86308"/>
                <a:gd name="connsiteX21" fmla="*/ 61326 w 66554"/>
                <a:gd name="connsiteY21" fmla="*/ 68504 h 86308"/>
                <a:gd name="connsiteX22" fmla="*/ 49948 w 66554"/>
                <a:gd name="connsiteY22" fmla="*/ 82228 h 86308"/>
                <a:gd name="connsiteX23" fmla="*/ 44809 w 66554"/>
                <a:gd name="connsiteY23" fmla="*/ 74998 h 86308"/>
                <a:gd name="connsiteX24" fmla="*/ 45299 w 66554"/>
                <a:gd name="connsiteY24" fmla="*/ 71077 h 86308"/>
                <a:gd name="connsiteX25" fmla="*/ 45911 w 66554"/>
                <a:gd name="connsiteY25" fmla="*/ 66911 h 86308"/>
                <a:gd name="connsiteX26" fmla="*/ 24378 w 66554"/>
                <a:gd name="connsiteY26" fmla="*/ 53677 h 86308"/>
                <a:gd name="connsiteX27" fmla="*/ 34900 w 66554"/>
                <a:gd name="connsiteY27" fmla="*/ 45835 h 86308"/>
                <a:gd name="connsiteX28" fmla="*/ 55576 w 66554"/>
                <a:gd name="connsiteY28" fmla="*/ 35051 h 86308"/>
                <a:gd name="connsiteX29" fmla="*/ 59858 w 66554"/>
                <a:gd name="connsiteY29" fmla="*/ 36522 h 86308"/>
                <a:gd name="connsiteX30" fmla="*/ 58879 w 66554"/>
                <a:gd name="connsiteY30" fmla="*/ 36889 h 86308"/>
                <a:gd name="connsiteX31" fmla="*/ 53251 w 66554"/>
                <a:gd name="connsiteY31" fmla="*/ 44242 h 86308"/>
                <a:gd name="connsiteX32" fmla="*/ 58757 w 66554"/>
                <a:gd name="connsiteY32" fmla="*/ 49266 h 86308"/>
                <a:gd name="connsiteX33" fmla="*/ 66342 w 66554"/>
                <a:gd name="connsiteY33" fmla="*/ 40566 h 86308"/>
                <a:gd name="connsiteX34" fmla="*/ 55820 w 66554"/>
                <a:gd name="connsiteY34" fmla="*/ 30885 h 86308"/>
                <a:gd name="connsiteX35" fmla="*/ 31474 w 66554"/>
                <a:gd name="connsiteY35" fmla="*/ 43751 h 86308"/>
                <a:gd name="connsiteX36" fmla="*/ 18261 w 66554"/>
                <a:gd name="connsiteY36" fmla="*/ 52206 h 86308"/>
                <a:gd name="connsiteX37" fmla="*/ 30128 w 66554"/>
                <a:gd name="connsiteY37" fmla="*/ 4662 h 8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554" h="86308">
                  <a:moveTo>
                    <a:pt x="30128" y="4662"/>
                  </a:moveTo>
                  <a:cubicBezTo>
                    <a:pt x="30618" y="2947"/>
                    <a:pt x="30618" y="2702"/>
                    <a:pt x="30618" y="2089"/>
                  </a:cubicBezTo>
                  <a:cubicBezTo>
                    <a:pt x="30618" y="6"/>
                    <a:pt x="28782" y="6"/>
                    <a:pt x="26825" y="128"/>
                  </a:cubicBezTo>
                  <a:lnTo>
                    <a:pt x="11777" y="1231"/>
                  </a:lnTo>
                  <a:cubicBezTo>
                    <a:pt x="9697" y="1354"/>
                    <a:pt x="9452" y="1476"/>
                    <a:pt x="8841" y="1966"/>
                  </a:cubicBezTo>
                  <a:cubicBezTo>
                    <a:pt x="8351" y="2579"/>
                    <a:pt x="7984" y="4050"/>
                    <a:pt x="7984" y="4785"/>
                  </a:cubicBezTo>
                  <a:cubicBezTo>
                    <a:pt x="7984" y="6868"/>
                    <a:pt x="9942" y="6868"/>
                    <a:pt x="11654" y="6868"/>
                  </a:cubicBezTo>
                  <a:cubicBezTo>
                    <a:pt x="11777" y="6868"/>
                    <a:pt x="13979" y="6868"/>
                    <a:pt x="15814" y="7113"/>
                  </a:cubicBezTo>
                  <a:cubicBezTo>
                    <a:pt x="18139" y="7358"/>
                    <a:pt x="18261" y="7726"/>
                    <a:pt x="18261" y="8706"/>
                  </a:cubicBezTo>
                  <a:cubicBezTo>
                    <a:pt x="18261" y="9074"/>
                    <a:pt x="18261" y="9319"/>
                    <a:pt x="17649" y="11524"/>
                  </a:cubicBezTo>
                  <a:lnTo>
                    <a:pt x="766" y="79165"/>
                  </a:lnTo>
                  <a:cubicBezTo>
                    <a:pt x="277" y="81003"/>
                    <a:pt x="277" y="81248"/>
                    <a:pt x="277" y="81983"/>
                  </a:cubicBezTo>
                  <a:cubicBezTo>
                    <a:pt x="277" y="84801"/>
                    <a:pt x="2479" y="86394"/>
                    <a:pt x="4926" y="86394"/>
                  </a:cubicBezTo>
                  <a:cubicBezTo>
                    <a:pt x="9697" y="86394"/>
                    <a:pt x="10798" y="81860"/>
                    <a:pt x="11287" y="80145"/>
                  </a:cubicBezTo>
                  <a:lnTo>
                    <a:pt x="16793" y="57598"/>
                  </a:lnTo>
                  <a:cubicBezTo>
                    <a:pt x="19974" y="57721"/>
                    <a:pt x="35267" y="58578"/>
                    <a:pt x="35267" y="67278"/>
                  </a:cubicBezTo>
                  <a:cubicBezTo>
                    <a:pt x="35267" y="68136"/>
                    <a:pt x="35267" y="68626"/>
                    <a:pt x="34900" y="70097"/>
                  </a:cubicBezTo>
                  <a:cubicBezTo>
                    <a:pt x="34533" y="71812"/>
                    <a:pt x="34533" y="72548"/>
                    <a:pt x="34533" y="73283"/>
                  </a:cubicBezTo>
                  <a:cubicBezTo>
                    <a:pt x="34533" y="81983"/>
                    <a:pt x="42363" y="86394"/>
                    <a:pt x="49458" y="86394"/>
                  </a:cubicBezTo>
                  <a:cubicBezTo>
                    <a:pt x="61937" y="86394"/>
                    <a:pt x="66831" y="68871"/>
                    <a:pt x="66831" y="67401"/>
                  </a:cubicBezTo>
                  <a:cubicBezTo>
                    <a:pt x="66831" y="65685"/>
                    <a:pt x="64751" y="65685"/>
                    <a:pt x="64262" y="65685"/>
                  </a:cubicBezTo>
                  <a:cubicBezTo>
                    <a:pt x="62182" y="65685"/>
                    <a:pt x="61937" y="66298"/>
                    <a:pt x="61326" y="68504"/>
                  </a:cubicBezTo>
                  <a:cubicBezTo>
                    <a:pt x="60102" y="72793"/>
                    <a:pt x="56554" y="82228"/>
                    <a:pt x="49948" y="82228"/>
                  </a:cubicBezTo>
                  <a:cubicBezTo>
                    <a:pt x="45421" y="82228"/>
                    <a:pt x="44809" y="77694"/>
                    <a:pt x="44809" y="74998"/>
                  </a:cubicBezTo>
                  <a:cubicBezTo>
                    <a:pt x="44809" y="74876"/>
                    <a:pt x="44809" y="73160"/>
                    <a:pt x="45299" y="71077"/>
                  </a:cubicBezTo>
                  <a:cubicBezTo>
                    <a:pt x="45788" y="69117"/>
                    <a:pt x="45911" y="67891"/>
                    <a:pt x="45911" y="66911"/>
                  </a:cubicBezTo>
                  <a:cubicBezTo>
                    <a:pt x="45911" y="56128"/>
                    <a:pt x="32453" y="54290"/>
                    <a:pt x="24378" y="53677"/>
                  </a:cubicBezTo>
                  <a:cubicBezTo>
                    <a:pt x="27804" y="51716"/>
                    <a:pt x="32942" y="47550"/>
                    <a:pt x="34900" y="45835"/>
                  </a:cubicBezTo>
                  <a:cubicBezTo>
                    <a:pt x="41873" y="40320"/>
                    <a:pt x="48602" y="35051"/>
                    <a:pt x="55576" y="35051"/>
                  </a:cubicBezTo>
                  <a:cubicBezTo>
                    <a:pt x="58390" y="35051"/>
                    <a:pt x="59124" y="35787"/>
                    <a:pt x="59858" y="36522"/>
                  </a:cubicBezTo>
                  <a:cubicBezTo>
                    <a:pt x="59735" y="36522"/>
                    <a:pt x="59124" y="36889"/>
                    <a:pt x="58879" y="36889"/>
                  </a:cubicBezTo>
                  <a:cubicBezTo>
                    <a:pt x="53251" y="38850"/>
                    <a:pt x="53251" y="43874"/>
                    <a:pt x="53251" y="44242"/>
                  </a:cubicBezTo>
                  <a:cubicBezTo>
                    <a:pt x="53251" y="46325"/>
                    <a:pt x="54719" y="49266"/>
                    <a:pt x="58757" y="49266"/>
                  </a:cubicBezTo>
                  <a:cubicBezTo>
                    <a:pt x="61203" y="49266"/>
                    <a:pt x="66342" y="47305"/>
                    <a:pt x="66342" y="40566"/>
                  </a:cubicBezTo>
                  <a:cubicBezTo>
                    <a:pt x="66342" y="34561"/>
                    <a:pt x="61693" y="30885"/>
                    <a:pt x="55820" y="30885"/>
                  </a:cubicBezTo>
                  <a:cubicBezTo>
                    <a:pt x="47501" y="30885"/>
                    <a:pt x="40405" y="36522"/>
                    <a:pt x="31474" y="43751"/>
                  </a:cubicBezTo>
                  <a:cubicBezTo>
                    <a:pt x="27192" y="47182"/>
                    <a:pt x="23155" y="50246"/>
                    <a:pt x="18261" y="52206"/>
                  </a:cubicBezTo>
                  <a:lnTo>
                    <a:pt x="30128" y="466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4927B464-E3AE-FFBF-FD8A-36FE938DFCF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71123" y="6787841"/>
              <a:ext cx="67827" cy="171551"/>
            </a:xfrm>
            <a:custGeom>
              <a:avLst/>
              <a:gdLst>
                <a:gd name="connsiteX0" fmla="*/ 40876 w 67827"/>
                <a:gd name="connsiteY0" fmla="*/ 109704 h 171551"/>
                <a:gd name="connsiteX1" fmla="*/ 46528 w 67827"/>
                <a:gd name="connsiteY1" fmla="*/ 94779 h 171551"/>
                <a:gd name="connsiteX2" fmla="*/ 64684 w 67827"/>
                <a:gd name="connsiteY2" fmla="*/ 88260 h 171551"/>
                <a:gd name="connsiteX3" fmla="*/ 68109 w 67827"/>
                <a:gd name="connsiteY3" fmla="*/ 85858 h 171551"/>
                <a:gd name="connsiteX4" fmla="*/ 65197 w 67827"/>
                <a:gd name="connsiteY4" fmla="*/ 83457 h 171551"/>
                <a:gd name="connsiteX5" fmla="*/ 40876 w 67827"/>
                <a:gd name="connsiteY5" fmla="*/ 65444 h 171551"/>
                <a:gd name="connsiteX6" fmla="*/ 40876 w 67827"/>
                <a:gd name="connsiteY6" fmla="*/ 25129 h 171551"/>
                <a:gd name="connsiteX7" fmla="*/ 31798 w 67827"/>
                <a:gd name="connsiteY7" fmla="*/ 6945 h 171551"/>
                <a:gd name="connsiteX8" fmla="*/ 4564 w 67827"/>
                <a:gd name="connsiteY8" fmla="*/ 83 h 171551"/>
                <a:gd name="connsiteX9" fmla="*/ 282 w 67827"/>
                <a:gd name="connsiteY9" fmla="*/ 2485 h 171551"/>
                <a:gd name="connsiteX10" fmla="*/ 3194 w 67827"/>
                <a:gd name="connsiteY10" fmla="*/ 4886 h 171551"/>
                <a:gd name="connsiteX11" fmla="*/ 27173 w 67827"/>
                <a:gd name="connsiteY11" fmla="*/ 19811 h 171551"/>
                <a:gd name="connsiteX12" fmla="*/ 27516 w 67827"/>
                <a:gd name="connsiteY12" fmla="*/ 25129 h 171551"/>
                <a:gd name="connsiteX13" fmla="*/ 27516 w 67827"/>
                <a:gd name="connsiteY13" fmla="*/ 61155 h 171551"/>
                <a:gd name="connsiteX14" fmla="*/ 31969 w 67827"/>
                <a:gd name="connsiteY14" fmla="*/ 76938 h 171551"/>
                <a:gd name="connsiteX15" fmla="*/ 47898 w 67827"/>
                <a:gd name="connsiteY15" fmla="*/ 85858 h 171551"/>
                <a:gd name="connsiteX16" fmla="*/ 27687 w 67827"/>
                <a:gd name="connsiteY16" fmla="*/ 104043 h 171551"/>
                <a:gd name="connsiteX17" fmla="*/ 27516 w 67827"/>
                <a:gd name="connsiteY17" fmla="*/ 110905 h 171551"/>
                <a:gd name="connsiteX18" fmla="*/ 27516 w 67827"/>
                <a:gd name="connsiteY18" fmla="*/ 146931 h 171551"/>
                <a:gd name="connsiteX19" fmla="*/ 22206 w 67827"/>
                <a:gd name="connsiteY19" fmla="*/ 160312 h 171551"/>
                <a:gd name="connsiteX20" fmla="*/ 3879 w 67827"/>
                <a:gd name="connsiteY20" fmla="*/ 166831 h 171551"/>
                <a:gd name="connsiteX21" fmla="*/ 282 w 67827"/>
                <a:gd name="connsiteY21" fmla="*/ 169232 h 171551"/>
                <a:gd name="connsiteX22" fmla="*/ 4564 w 67827"/>
                <a:gd name="connsiteY22" fmla="*/ 171634 h 171551"/>
                <a:gd name="connsiteX23" fmla="*/ 40876 w 67827"/>
                <a:gd name="connsiteY23" fmla="*/ 150019 h 171551"/>
                <a:gd name="connsiteX24" fmla="*/ 40876 w 67827"/>
                <a:gd name="connsiteY24" fmla="*/ 109704 h 1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27" h="171551">
                  <a:moveTo>
                    <a:pt x="40876" y="109704"/>
                  </a:moveTo>
                  <a:cubicBezTo>
                    <a:pt x="40876" y="105244"/>
                    <a:pt x="40876" y="99754"/>
                    <a:pt x="46528" y="94779"/>
                  </a:cubicBezTo>
                  <a:cubicBezTo>
                    <a:pt x="50639" y="91520"/>
                    <a:pt x="56119" y="88775"/>
                    <a:pt x="64684" y="88260"/>
                  </a:cubicBezTo>
                  <a:cubicBezTo>
                    <a:pt x="66739" y="88089"/>
                    <a:pt x="68109" y="88089"/>
                    <a:pt x="68109" y="85858"/>
                  </a:cubicBezTo>
                  <a:cubicBezTo>
                    <a:pt x="68109" y="83628"/>
                    <a:pt x="66568" y="83628"/>
                    <a:pt x="65197" y="83457"/>
                  </a:cubicBezTo>
                  <a:cubicBezTo>
                    <a:pt x="44815" y="82084"/>
                    <a:pt x="41047" y="70247"/>
                    <a:pt x="40876" y="65444"/>
                  </a:cubicBezTo>
                  <a:lnTo>
                    <a:pt x="40876" y="25129"/>
                  </a:lnTo>
                  <a:cubicBezTo>
                    <a:pt x="40876" y="20497"/>
                    <a:pt x="40876" y="12778"/>
                    <a:pt x="31798" y="6945"/>
                  </a:cubicBezTo>
                  <a:cubicBezTo>
                    <a:pt x="22206" y="769"/>
                    <a:pt x="8846" y="83"/>
                    <a:pt x="4564" y="83"/>
                  </a:cubicBezTo>
                  <a:cubicBezTo>
                    <a:pt x="2166" y="83"/>
                    <a:pt x="282" y="83"/>
                    <a:pt x="282" y="2485"/>
                  </a:cubicBezTo>
                  <a:cubicBezTo>
                    <a:pt x="282" y="4715"/>
                    <a:pt x="1824" y="4886"/>
                    <a:pt x="3194" y="4886"/>
                  </a:cubicBezTo>
                  <a:cubicBezTo>
                    <a:pt x="19294" y="5744"/>
                    <a:pt x="25803" y="13464"/>
                    <a:pt x="27173" y="19811"/>
                  </a:cubicBezTo>
                  <a:cubicBezTo>
                    <a:pt x="27516" y="21527"/>
                    <a:pt x="27516" y="22728"/>
                    <a:pt x="27516" y="25129"/>
                  </a:cubicBezTo>
                  <a:lnTo>
                    <a:pt x="27516" y="61155"/>
                  </a:lnTo>
                  <a:cubicBezTo>
                    <a:pt x="27516" y="66130"/>
                    <a:pt x="27516" y="72306"/>
                    <a:pt x="31969" y="76938"/>
                  </a:cubicBezTo>
                  <a:cubicBezTo>
                    <a:pt x="34367" y="79168"/>
                    <a:pt x="38306" y="83285"/>
                    <a:pt x="47898" y="85858"/>
                  </a:cubicBezTo>
                  <a:cubicBezTo>
                    <a:pt x="41047" y="87746"/>
                    <a:pt x="29571" y="92377"/>
                    <a:pt x="27687" y="104043"/>
                  </a:cubicBezTo>
                  <a:cubicBezTo>
                    <a:pt x="27516" y="105072"/>
                    <a:pt x="27516" y="105415"/>
                    <a:pt x="27516" y="110905"/>
                  </a:cubicBezTo>
                  <a:lnTo>
                    <a:pt x="27516" y="146931"/>
                  </a:lnTo>
                  <a:cubicBezTo>
                    <a:pt x="27516" y="150362"/>
                    <a:pt x="27516" y="155508"/>
                    <a:pt x="22206" y="160312"/>
                  </a:cubicBezTo>
                  <a:cubicBezTo>
                    <a:pt x="17068" y="164772"/>
                    <a:pt x="10559" y="166316"/>
                    <a:pt x="3879" y="166831"/>
                  </a:cubicBezTo>
                  <a:cubicBezTo>
                    <a:pt x="1481" y="167002"/>
                    <a:pt x="282" y="167002"/>
                    <a:pt x="282" y="169232"/>
                  </a:cubicBezTo>
                  <a:cubicBezTo>
                    <a:pt x="282" y="171634"/>
                    <a:pt x="2166" y="171634"/>
                    <a:pt x="4564" y="171634"/>
                  </a:cubicBezTo>
                  <a:cubicBezTo>
                    <a:pt x="22891" y="171634"/>
                    <a:pt x="40704" y="163914"/>
                    <a:pt x="40876" y="150019"/>
                  </a:cubicBezTo>
                  <a:lnTo>
                    <a:pt x="40876" y="1097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131BB05-8127-FF53-5A34-B59272CE70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628354" y="6533101"/>
              <a:ext cx="57501" cy="245073"/>
            </a:xfrm>
            <a:custGeom>
              <a:avLst/>
              <a:gdLst>
                <a:gd name="connsiteX0" fmla="*/ 10075 w 57501"/>
                <a:gd name="connsiteY0" fmla="*/ 8407 h 245073"/>
                <a:gd name="connsiteX1" fmla="*/ 5182 w 57501"/>
                <a:gd name="connsiteY1" fmla="*/ 75 h 245073"/>
                <a:gd name="connsiteX2" fmla="*/ 288 w 57501"/>
                <a:gd name="connsiteY2" fmla="*/ 9142 h 245073"/>
                <a:gd name="connsiteX3" fmla="*/ 288 w 57501"/>
                <a:gd name="connsiteY3" fmla="*/ 236080 h 245073"/>
                <a:gd name="connsiteX4" fmla="*/ 5182 w 57501"/>
                <a:gd name="connsiteY4" fmla="*/ 245148 h 245073"/>
                <a:gd name="connsiteX5" fmla="*/ 10075 w 57501"/>
                <a:gd name="connsiteY5" fmla="*/ 236815 h 245073"/>
                <a:gd name="connsiteX6" fmla="*/ 10075 w 57501"/>
                <a:gd name="connsiteY6" fmla="*/ 8407 h 245073"/>
                <a:gd name="connsiteX7" fmla="*/ 57789 w 57501"/>
                <a:gd name="connsiteY7" fmla="*/ 9142 h 245073"/>
                <a:gd name="connsiteX8" fmla="*/ 52895 w 57501"/>
                <a:gd name="connsiteY8" fmla="*/ 75 h 245073"/>
                <a:gd name="connsiteX9" fmla="*/ 48002 w 57501"/>
                <a:gd name="connsiteY9" fmla="*/ 8407 h 245073"/>
                <a:gd name="connsiteX10" fmla="*/ 48002 w 57501"/>
                <a:gd name="connsiteY10" fmla="*/ 236815 h 245073"/>
                <a:gd name="connsiteX11" fmla="*/ 52895 w 57501"/>
                <a:gd name="connsiteY11" fmla="*/ 245148 h 245073"/>
                <a:gd name="connsiteX12" fmla="*/ 57789 w 57501"/>
                <a:gd name="connsiteY12" fmla="*/ 236080 h 245073"/>
                <a:gd name="connsiteX13" fmla="*/ 57789 w 57501"/>
                <a:gd name="connsiteY13" fmla="*/ 9142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01" h="245073">
                  <a:moveTo>
                    <a:pt x="10075" y="8407"/>
                  </a:moveTo>
                  <a:cubicBezTo>
                    <a:pt x="10075" y="4486"/>
                    <a:pt x="10075" y="75"/>
                    <a:pt x="5182" y="75"/>
                  </a:cubicBezTo>
                  <a:cubicBezTo>
                    <a:pt x="288" y="75"/>
                    <a:pt x="288" y="5466"/>
                    <a:pt x="288" y="9142"/>
                  </a:cubicBezTo>
                  <a:lnTo>
                    <a:pt x="288" y="236080"/>
                  </a:lnTo>
                  <a:cubicBezTo>
                    <a:pt x="288" y="240001"/>
                    <a:pt x="288" y="245148"/>
                    <a:pt x="5182" y="245148"/>
                  </a:cubicBezTo>
                  <a:cubicBezTo>
                    <a:pt x="10075" y="245148"/>
                    <a:pt x="10075" y="240737"/>
                    <a:pt x="10075" y="236815"/>
                  </a:cubicBezTo>
                  <a:lnTo>
                    <a:pt x="10075" y="8407"/>
                  </a:lnTo>
                  <a:close/>
                  <a:moveTo>
                    <a:pt x="57789" y="9142"/>
                  </a:moveTo>
                  <a:cubicBezTo>
                    <a:pt x="57789" y="5221"/>
                    <a:pt x="57789" y="75"/>
                    <a:pt x="52895" y="75"/>
                  </a:cubicBezTo>
                  <a:cubicBezTo>
                    <a:pt x="48002" y="75"/>
                    <a:pt x="48002" y="4486"/>
                    <a:pt x="48002" y="8407"/>
                  </a:cubicBezTo>
                  <a:lnTo>
                    <a:pt x="48002" y="236815"/>
                  </a:lnTo>
                  <a:cubicBezTo>
                    <a:pt x="48002" y="240737"/>
                    <a:pt x="48002" y="245148"/>
                    <a:pt x="52895" y="245148"/>
                  </a:cubicBezTo>
                  <a:cubicBezTo>
                    <a:pt x="57789" y="245148"/>
                    <a:pt x="57789" y="239756"/>
                    <a:pt x="57789" y="236080"/>
                  </a:cubicBezTo>
                  <a:lnTo>
                    <a:pt x="57789" y="91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A6C5CD56-9006-0208-AB4D-F95C1001C87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28431" y="6608583"/>
              <a:ext cx="137268" cy="111018"/>
            </a:xfrm>
            <a:custGeom>
              <a:avLst/>
              <a:gdLst>
                <a:gd name="connsiteX0" fmla="*/ 106976 w 137268"/>
                <a:gd name="connsiteY0" fmla="*/ 50560 h 111018"/>
                <a:gd name="connsiteX1" fmla="*/ 66113 w 137268"/>
                <a:gd name="connsiteY1" fmla="*/ 75 h 111018"/>
                <a:gd name="connsiteX2" fmla="*/ 293 w 137268"/>
                <a:gd name="connsiteY2" fmla="*/ 69676 h 111018"/>
                <a:gd name="connsiteX3" fmla="*/ 39932 w 137268"/>
                <a:gd name="connsiteY3" fmla="*/ 111093 h 111018"/>
                <a:gd name="connsiteX4" fmla="*/ 91561 w 137268"/>
                <a:gd name="connsiteY4" fmla="*/ 90507 h 111018"/>
                <a:gd name="connsiteX5" fmla="*/ 113827 w 137268"/>
                <a:gd name="connsiteY5" fmla="*/ 111093 h 111018"/>
                <a:gd name="connsiteX6" fmla="*/ 134381 w 137268"/>
                <a:gd name="connsiteY6" fmla="*/ 93693 h 111018"/>
                <a:gd name="connsiteX7" fmla="*/ 131445 w 137268"/>
                <a:gd name="connsiteY7" fmla="*/ 91242 h 111018"/>
                <a:gd name="connsiteX8" fmla="*/ 128264 w 137268"/>
                <a:gd name="connsiteY8" fmla="*/ 93693 h 111018"/>
                <a:gd name="connsiteX9" fmla="*/ 114561 w 137268"/>
                <a:gd name="connsiteY9" fmla="*/ 105701 h 111018"/>
                <a:gd name="connsiteX10" fmla="*/ 106976 w 137268"/>
                <a:gd name="connsiteY10" fmla="*/ 80704 h 111018"/>
                <a:gd name="connsiteX11" fmla="*/ 109423 w 137268"/>
                <a:gd name="connsiteY11" fmla="*/ 72126 h 111018"/>
                <a:gd name="connsiteX12" fmla="*/ 137562 w 137268"/>
                <a:gd name="connsiteY12" fmla="*/ 14534 h 111018"/>
                <a:gd name="connsiteX13" fmla="*/ 134626 w 137268"/>
                <a:gd name="connsiteY13" fmla="*/ 12083 h 111018"/>
                <a:gd name="connsiteX14" fmla="*/ 130955 w 137268"/>
                <a:gd name="connsiteY14" fmla="*/ 17230 h 111018"/>
                <a:gd name="connsiteX15" fmla="*/ 106976 w 137268"/>
                <a:gd name="connsiteY15" fmla="*/ 65754 h 111018"/>
                <a:gd name="connsiteX16" fmla="*/ 106976 w 137268"/>
                <a:gd name="connsiteY16" fmla="*/ 50560 h 111018"/>
                <a:gd name="connsiteX17" fmla="*/ 90582 w 137268"/>
                <a:gd name="connsiteY17" fmla="*/ 84135 h 111018"/>
                <a:gd name="connsiteX18" fmla="*/ 40421 w 137268"/>
                <a:gd name="connsiteY18" fmla="*/ 105701 h 111018"/>
                <a:gd name="connsiteX19" fmla="*/ 18400 w 137268"/>
                <a:gd name="connsiteY19" fmla="*/ 78988 h 111018"/>
                <a:gd name="connsiteX20" fmla="*/ 32591 w 137268"/>
                <a:gd name="connsiteY20" fmla="*/ 28013 h 111018"/>
                <a:gd name="connsiteX21" fmla="*/ 65869 w 137268"/>
                <a:gd name="connsiteY21" fmla="*/ 5466 h 111018"/>
                <a:gd name="connsiteX22" fmla="*/ 90093 w 137268"/>
                <a:gd name="connsiteY22" fmla="*/ 56687 h 111018"/>
                <a:gd name="connsiteX23" fmla="*/ 90582 w 137268"/>
                <a:gd name="connsiteY23" fmla="*/ 84135 h 11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268" h="111018">
                  <a:moveTo>
                    <a:pt x="106976" y="50560"/>
                  </a:moveTo>
                  <a:cubicBezTo>
                    <a:pt x="106976" y="12083"/>
                    <a:pt x="84220" y="75"/>
                    <a:pt x="66113" y="75"/>
                  </a:cubicBezTo>
                  <a:cubicBezTo>
                    <a:pt x="32591" y="75"/>
                    <a:pt x="293" y="35120"/>
                    <a:pt x="293" y="69676"/>
                  </a:cubicBezTo>
                  <a:cubicBezTo>
                    <a:pt x="293" y="92467"/>
                    <a:pt x="14974" y="111093"/>
                    <a:pt x="39932" y="111093"/>
                  </a:cubicBezTo>
                  <a:cubicBezTo>
                    <a:pt x="55347" y="111093"/>
                    <a:pt x="72965" y="105456"/>
                    <a:pt x="91561" y="90507"/>
                  </a:cubicBezTo>
                  <a:cubicBezTo>
                    <a:pt x="94742" y="103496"/>
                    <a:pt x="102816" y="111093"/>
                    <a:pt x="113827" y="111093"/>
                  </a:cubicBezTo>
                  <a:cubicBezTo>
                    <a:pt x="126796" y="111093"/>
                    <a:pt x="134381" y="97614"/>
                    <a:pt x="134381" y="93693"/>
                  </a:cubicBezTo>
                  <a:cubicBezTo>
                    <a:pt x="134381" y="91977"/>
                    <a:pt x="132913" y="91242"/>
                    <a:pt x="131445" y="91242"/>
                  </a:cubicBezTo>
                  <a:cubicBezTo>
                    <a:pt x="129732" y="91242"/>
                    <a:pt x="128998" y="91977"/>
                    <a:pt x="128264" y="93693"/>
                  </a:cubicBezTo>
                  <a:cubicBezTo>
                    <a:pt x="123859" y="105701"/>
                    <a:pt x="115051" y="105701"/>
                    <a:pt x="114561" y="105701"/>
                  </a:cubicBezTo>
                  <a:cubicBezTo>
                    <a:pt x="106976" y="105701"/>
                    <a:pt x="106976" y="86586"/>
                    <a:pt x="106976" y="80704"/>
                  </a:cubicBezTo>
                  <a:cubicBezTo>
                    <a:pt x="106976" y="75557"/>
                    <a:pt x="106976" y="75067"/>
                    <a:pt x="109423" y="72126"/>
                  </a:cubicBezTo>
                  <a:cubicBezTo>
                    <a:pt x="132423" y="43208"/>
                    <a:pt x="137562" y="14779"/>
                    <a:pt x="137562" y="14534"/>
                  </a:cubicBezTo>
                  <a:cubicBezTo>
                    <a:pt x="137562" y="14044"/>
                    <a:pt x="137317" y="12083"/>
                    <a:pt x="134626" y="12083"/>
                  </a:cubicBezTo>
                  <a:cubicBezTo>
                    <a:pt x="132179" y="12083"/>
                    <a:pt x="132179" y="12819"/>
                    <a:pt x="130955" y="17230"/>
                  </a:cubicBezTo>
                  <a:cubicBezTo>
                    <a:pt x="126551" y="32669"/>
                    <a:pt x="118476" y="51295"/>
                    <a:pt x="106976" y="65754"/>
                  </a:cubicBezTo>
                  <a:lnTo>
                    <a:pt x="106976" y="50560"/>
                  </a:lnTo>
                  <a:close/>
                  <a:moveTo>
                    <a:pt x="90582" y="84135"/>
                  </a:moveTo>
                  <a:cubicBezTo>
                    <a:pt x="69050" y="103005"/>
                    <a:pt x="50209" y="105701"/>
                    <a:pt x="40421" y="105701"/>
                  </a:cubicBezTo>
                  <a:cubicBezTo>
                    <a:pt x="25740" y="105701"/>
                    <a:pt x="18400" y="94673"/>
                    <a:pt x="18400" y="78988"/>
                  </a:cubicBezTo>
                  <a:cubicBezTo>
                    <a:pt x="18400" y="66980"/>
                    <a:pt x="24761" y="40512"/>
                    <a:pt x="32591" y="28013"/>
                  </a:cubicBezTo>
                  <a:cubicBezTo>
                    <a:pt x="44092" y="10123"/>
                    <a:pt x="57305" y="5466"/>
                    <a:pt x="65869" y="5466"/>
                  </a:cubicBezTo>
                  <a:cubicBezTo>
                    <a:pt x="90093" y="5466"/>
                    <a:pt x="90093" y="37571"/>
                    <a:pt x="90093" y="56687"/>
                  </a:cubicBezTo>
                  <a:cubicBezTo>
                    <a:pt x="90093" y="65754"/>
                    <a:pt x="90093" y="79969"/>
                    <a:pt x="90582" y="841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EC4E9CBD-C05B-B7ED-B743-EB1548FEFE4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08130" y="6533101"/>
              <a:ext cx="57501" cy="245073"/>
            </a:xfrm>
            <a:custGeom>
              <a:avLst/>
              <a:gdLst>
                <a:gd name="connsiteX0" fmla="*/ 10087 w 57501"/>
                <a:gd name="connsiteY0" fmla="*/ 8407 h 245073"/>
                <a:gd name="connsiteX1" fmla="*/ 5193 w 57501"/>
                <a:gd name="connsiteY1" fmla="*/ 75 h 245073"/>
                <a:gd name="connsiteX2" fmla="*/ 299 w 57501"/>
                <a:gd name="connsiteY2" fmla="*/ 9142 h 245073"/>
                <a:gd name="connsiteX3" fmla="*/ 299 w 57501"/>
                <a:gd name="connsiteY3" fmla="*/ 236080 h 245073"/>
                <a:gd name="connsiteX4" fmla="*/ 5193 w 57501"/>
                <a:gd name="connsiteY4" fmla="*/ 245148 h 245073"/>
                <a:gd name="connsiteX5" fmla="*/ 10087 w 57501"/>
                <a:gd name="connsiteY5" fmla="*/ 236815 h 245073"/>
                <a:gd name="connsiteX6" fmla="*/ 10087 w 57501"/>
                <a:gd name="connsiteY6" fmla="*/ 8407 h 245073"/>
                <a:gd name="connsiteX7" fmla="*/ 57801 w 57501"/>
                <a:gd name="connsiteY7" fmla="*/ 9142 h 245073"/>
                <a:gd name="connsiteX8" fmla="*/ 52907 w 57501"/>
                <a:gd name="connsiteY8" fmla="*/ 75 h 245073"/>
                <a:gd name="connsiteX9" fmla="*/ 48013 w 57501"/>
                <a:gd name="connsiteY9" fmla="*/ 8407 h 245073"/>
                <a:gd name="connsiteX10" fmla="*/ 48013 w 57501"/>
                <a:gd name="connsiteY10" fmla="*/ 236815 h 245073"/>
                <a:gd name="connsiteX11" fmla="*/ 52907 w 57501"/>
                <a:gd name="connsiteY11" fmla="*/ 245148 h 245073"/>
                <a:gd name="connsiteX12" fmla="*/ 57801 w 57501"/>
                <a:gd name="connsiteY12" fmla="*/ 236080 h 245073"/>
                <a:gd name="connsiteX13" fmla="*/ 57801 w 57501"/>
                <a:gd name="connsiteY13" fmla="*/ 9142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01" h="245073">
                  <a:moveTo>
                    <a:pt x="10087" y="8407"/>
                  </a:moveTo>
                  <a:cubicBezTo>
                    <a:pt x="10087" y="4486"/>
                    <a:pt x="10087" y="75"/>
                    <a:pt x="5193" y="75"/>
                  </a:cubicBezTo>
                  <a:cubicBezTo>
                    <a:pt x="299" y="75"/>
                    <a:pt x="299" y="5466"/>
                    <a:pt x="299" y="9142"/>
                  </a:cubicBezTo>
                  <a:lnTo>
                    <a:pt x="299" y="236080"/>
                  </a:lnTo>
                  <a:cubicBezTo>
                    <a:pt x="299" y="240001"/>
                    <a:pt x="299" y="245148"/>
                    <a:pt x="5193" y="245148"/>
                  </a:cubicBezTo>
                  <a:cubicBezTo>
                    <a:pt x="10087" y="245148"/>
                    <a:pt x="10087" y="240737"/>
                    <a:pt x="10087" y="236815"/>
                  </a:cubicBezTo>
                  <a:lnTo>
                    <a:pt x="10087" y="8407"/>
                  </a:lnTo>
                  <a:close/>
                  <a:moveTo>
                    <a:pt x="57801" y="9142"/>
                  </a:moveTo>
                  <a:cubicBezTo>
                    <a:pt x="57801" y="5221"/>
                    <a:pt x="57801" y="75"/>
                    <a:pt x="52907" y="75"/>
                  </a:cubicBezTo>
                  <a:cubicBezTo>
                    <a:pt x="48013" y="75"/>
                    <a:pt x="48013" y="4486"/>
                    <a:pt x="48013" y="8407"/>
                  </a:cubicBezTo>
                  <a:lnTo>
                    <a:pt x="48013" y="236815"/>
                  </a:lnTo>
                  <a:cubicBezTo>
                    <a:pt x="48013" y="240737"/>
                    <a:pt x="48013" y="245148"/>
                    <a:pt x="52907" y="245148"/>
                  </a:cubicBezTo>
                  <a:cubicBezTo>
                    <a:pt x="57801" y="245148"/>
                    <a:pt x="57801" y="239756"/>
                    <a:pt x="57801" y="236080"/>
                  </a:cubicBezTo>
                  <a:lnTo>
                    <a:pt x="57801" y="91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66" name="Łącznik prosty ze strzałką 165">
            <a:extLst>
              <a:ext uri="{FF2B5EF4-FFF2-40B4-BE49-F238E27FC236}">
                <a16:creationId xmlns:a16="http://schemas.microsoft.com/office/drawing/2014/main" id="{E13C516B-994B-10C1-349E-4642CF3671B8}"/>
              </a:ext>
            </a:extLst>
          </p:cNvPr>
          <p:cNvCxnSpPr>
            <a:cxnSpLocks/>
          </p:cNvCxnSpPr>
          <p:nvPr/>
        </p:nvCxnSpPr>
        <p:spPr>
          <a:xfrm>
            <a:off x="2053233" y="4449004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Obraz 1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 title="IguanaTex Bitmap Display">
            <a:extLst>
              <a:ext uri="{FF2B5EF4-FFF2-40B4-BE49-F238E27FC236}">
                <a16:creationId xmlns:a16="http://schemas.microsoft.com/office/drawing/2014/main" id="{7A2A462A-DC52-2B6B-7E1F-D65A5F99AF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1" y="3854517"/>
            <a:ext cx="2301645" cy="359395"/>
          </a:xfrm>
          <a:prstGeom prst="rect">
            <a:avLst/>
          </a:prstGeom>
          <a:noFill/>
          <a:ln/>
          <a:effectLst/>
        </p:spPr>
      </p:pic>
      <p:pic>
        <p:nvPicPr>
          <p:cNvPr id="134" name="Obraz 1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 title="IguanaTex Bitmap Display">
            <a:extLst>
              <a:ext uri="{FF2B5EF4-FFF2-40B4-BE49-F238E27FC236}">
                <a16:creationId xmlns:a16="http://schemas.microsoft.com/office/drawing/2014/main" id="{D7939625-FFF1-5E42-273A-3EBDC85F131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8" y="4309983"/>
            <a:ext cx="2336581" cy="212219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D10E0AFF-34FC-8E4C-520E-57F6123EECCE}"/>
              </a:ext>
            </a:extLst>
          </p:cNvPr>
          <p:cNvCxnSpPr>
            <a:cxnSpLocks/>
          </p:cNvCxnSpPr>
          <p:nvPr/>
        </p:nvCxnSpPr>
        <p:spPr>
          <a:xfrm>
            <a:off x="6822034" y="4653136"/>
            <a:ext cx="0" cy="2193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upa 20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C62EE512-77B5-1D1D-E71C-AF18B804B1AC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5092700" y="4965700"/>
            <a:ext cx="3624961" cy="397380"/>
            <a:chOff x="9033366" y="6703173"/>
            <a:chExt cx="3624961" cy="397380"/>
          </a:xfrm>
        </p:grpSpPr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7D37C40D-E104-884E-1399-C76A6505FCC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33366" y="6782402"/>
              <a:ext cx="192031" cy="113698"/>
            </a:xfrm>
            <a:custGeom>
              <a:avLst/>
              <a:gdLst>
                <a:gd name="connsiteX0" fmla="*/ 19338 w 192031"/>
                <a:gd name="connsiteY0" fmla="*/ 25284 h 113698"/>
                <a:gd name="connsiteX1" fmla="*/ 19338 w 192031"/>
                <a:gd name="connsiteY1" fmla="*/ 94224 h 113698"/>
                <a:gd name="connsiteX2" fmla="*/ 160 w 192031"/>
                <a:gd name="connsiteY2" fmla="*/ 105799 h 113698"/>
                <a:gd name="connsiteX3" fmla="*/ 160 w 192031"/>
                <a:gd name="connsiteY3" fmla="*/ 113774 h 113698"/>
                <a:gd name="connsiteX4" fmla="*/ 27944 w 192031"/>
                <a:gd name="connsiteY4" fmla="*/ 113002 h 113698"/>
                <a:gd name="connsiteX5" fmla="*/ 55482 w 192031"/>
                <a:gd name="connsiteY5" fmla="*/ 113774 h 113698"/>
                <a:gd name="connsiteX6" fmla="*/ 55482 w 192031"/>
                <a:gd name="connsiteY6" fmla="*/ 105799 h 113698"/>
                <a:gd name="connsiteX7" fmla="*/ 36304 w 192031"/>
                <a:gd name="connsiteY7" fmla="*/ 94224 h 113698"/>
                <a:gd name="connsiteX8" fmla="*/ 36304 w 192031"/>
                <a:gd name="connsiteY8" fmla="*/ 46892 h 113698"/>
                <a:gd name="connsiteX9" fmla="*/ 69497 w 192031"/>
                <a:gd name="connsiteY9" fmla="*/ 5734 h 113698"/>
                <a:gd name="connsiteX10" fmla="*/ 87692 w 192031"/>
                <a:gd name="connsiteY10" fmla="*/ 34287 h 113698"/>
                <a:gd name="connsiteX11" fmla="*/ 87692 w 192031"/>
                <a:gd name="connsiteY11" fmla="*/ 94224 h 113698"/>
                <a:gd name="connsiteX12" fmla="*/ 68514 w 192031"/>
                <a:gd name="connsiteY12" fmla="*/ 105799 h 113698"/>
                <a:gd name="connsiteX13" fmla="*/ 68514 w 192031"/>
                <a:gd name="connsiteY13" fmla="*/ 113774 h 113698"/>
                <a:gd name="connsiteX14" fmla="*/ 96298 w 192031"/>
                <a:gd name="connsiteY14" fmla="*/ 113002 h 113698"/>
                <a:gd name="connsiteX15" fmla="*/ 123836 w 192031"/>
                <a:gd name="connsiteY15" fmla="*/ 113774 h 113698"/>
                <a:gd name="connsiteX16" fmla="*/ 123836 w 192031"/>
                <a:gd name="connsiteY16" fmla="*/ 105799 h 113698"/>
                <a:gd name="connsiteX17" fmla="*/ 104658 w 192031"/>
                <a:gd name="connsiteY17" fmla="*/ 94224 h 113698"/>
                <a:gd name="connsiteX18" fmla="*/ 104658 w 192031"/>
                <a:gd name="connsiteY18" fmla="*/ 46892 h 113698"/>
                <a:gd name="connsiteX19" fmla="*/ 137852 w 192031"/>
                <a:gd name="connsiteY19" fmla="*/ 5734 h 113698"/>
                <a:gd name="connsiteX20" fmla="*/ 156047 w 192031"/>
                <a:gd name="connsiteY20" fmla="*/ 34287 h 113698"/>
                <a:gd name="connsiteX21" fmla="*/ 156047 w 192031"/>
                <a:gd name="connsiteY21" fmla="*/ 94224 h 113698"/>
                <a:gd name="connsiteX22" fmla="*/ 136868 w 192031"/>
                <a:gd name="connsiteY22" fmla="*/ 105799 h 113698"/>
                <a:gd name="connsiteX23" fmla="*/ 136868 w 192031"/>
                <a:gd name="connsiteY23" fmla="*/ 113774 h 113698"/>
                <a:gd name="connsiteX24" fmla="*/ 164652 w 192031"/>
                <a:gd name="connsiteY24" fmla="*/ 113002 h 113698"/>
                <a:gd name="connsiteX25" fmla="*/ 192191 w 192031"/>
                <a:gd name="connsiteY25" fmla="*/ 113774 h 113698"/>
                <a:gd name="connsiteX26" fmla="*/ 192191 w 192031"/>
                <a:gd name="connsiteY26" fmla="*/ 105799 h 113698"/>
                <a:gd name="connsiteX27" fmla="*/ 173012 w 192031"/>
                <a:gd name="connsiteY27" fmla="*/ 98082 h 113698"/>
                <a:gd name="connsiteX28" fmla="*/ 173012 w 192031"/>
                <a:gd name="connsiteY28" fmla="*/ 48950 h 113698"/>
                <a:gd name="connsiteX29" fmla="*/ 165390 w 192031"/>
                <a:gd name="connsiteY29" fmla="*/ 9593 h 113698"/>
                <a:gd name="connsiteX30" fmla="*/ 139573 w 192031"/>
                <a:gd name="connsiteY30" fmla="*/ 75 h 113698"/>
                <a:gd name="connsiteX31" fmla="*/ 103920 w 192031"/>
                <a:gd name="connsiteY31" fmla="*/ 25284 h 113698"/>
                <a:gd name="connsiteX32" fmla="*/ 71218 w 192031"/>
                <a:gd name="connsiteY32" fmla="*/ 75 h 113698"/>
                <a:gd name="connsiteX33" fmla="*/ 34828 w 192031"/>
                <a:gd name="connsiteY33" fmla="*/ 27085 h 113698"/>
                <a:gd name="connsiteX34" fmla="*/ 34828 w 192031"/>
                <a:gd name="connsiteY34" fmla="*/ 75 h 113698"/>
                <a:gd name="connsiteX35" fmla="*/ 160 w 192031"/>
                <a:gd name="connsiteY35" fmla="*/ 2904 h 113698"/>
                <a:gd name="connsiteX36" fmla="*/ 160 w 192031"/>
                <a:gd name="connsiteY36" fmla="*/ 10879 h 113698"/>
                <a:gd name="connsiteX37" fmla="*/ 19338 w 192031"/>
                <a:gd name="connsiteY37" fmla="*/ 25284 h 11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031" h="113698">
                  <a:moveTo>
                    <a:pt x="19338" y="25284"/>
                  </a:moveTo>
                  <a:lnTo>
                    <a:pt x="19338" y="94224"/>
                  </a:lnTo>
                  <a:cubicBezTo>
                    <a:pt x="19338" y="105799"/>
                    <a:pt x="16633" y="105799"/>
                    <a:pt x="160" y="105799"/>
                  </a:cubicBezTo>
                  <a:lnTo>
                    <a:pt x="160" y="113774"/>
                  </a:lnTo>
                  <a:cubicBezTo>
                    <a:pt x="8765" y="113516"/>
                    <a:pt x="21305" y="113002"/>
                    <a:pt x="27944" y="113002"/>
                  </a:cubicBezTo>
                  <a:cubicBezTo>
                    <a:pt x="34337" y="113002"/>
                    <a:pt x="47122" y="113516"/>
                    <a:pt x="55482" y="113774"/>
                  </a:cubicBezTo>
                  <a:lnTo>
                    <a:pt x="55482" y="105799"/>
                  </a:lnTo>
                  <a:cubicBezTo>
                    <a:pt x="39008" y="105799"/>
                    <a:pt x="36304" y="105799"/>
                    <a:pt x="36304" y="94224"/>
                  </a:cubicBezTo>
                  <a:lnTo>
                    <a:pt x="36304" y="46892"/>
                  </a:lnTo>
                  <a:cubicBezTo>
                    <a:pt x="36304" y="20139"/>
                    <a:pt x="53761" y="5734"/>
                    <a:pt x="69497" y="5734"/>
                  </a:cubicBezTo>
                  <a:cubicBezTo>
                    <a:pt x="84988" y="5734"/>
                    <a:pt x="87692" y="19625"/>
                    <a:pt x="87692" y="34287"/>
                  </a:cubicBezTo>
                  <a:lnTo>
                    <a:pt x="87692" y="94224"/>
                  </a:lnTo>
                  <a:cubicBezTo>
                    <a:pt x="87692" y="105799"/>
                    <a:pt x="84988" y="105799"/>
                    <a:pt x="68514" y="105799"/>
                  </a:cubicBezTo>
                  <a:lnTo>
                    <a:pt x="68514" y="113774"/>
                  </a:lnTo>
                  <a:cubicBezTo>
                    <a:pt x="77120" y="113516"/>
                    <a:pt x="89659" y="113002"/>
                    <a:pt x="96298" y="113002"/>
                  </a:cubicBezTo>
                  <a:cubicBezTo>
                    <a:pt x="102691" y="113002"/>
                    <a:pt x="115477" y="113516"/>
                    <a:pt x="123836" y="113774"/>
                  </a:cubicBezTo>
                  <a:lnTo>
                    <a:pt x="123836" y="105799"/>
                  </a:lnTo>
                  <a:cubicBezTo>
                    <a:pt x="107363" y="105799"/>
                    <a:pt x="104658" y="105799"/>
                    <a:pt x="104658" y="94224"/>
                  </a:cubicBezTo>
                  <a:lnTo>
                    <a:pt x="104658" y="46892"/>
                  </a:lnTo>
                  <a:cubicBezTo>
                    <a:pt x="104658" y="20139"/>
                    <a:pt x="122115" y="5734"/>
                    <a:pt x="137852" y="5734"/>
                  </a:cubicBezTo>
                  <a:cubicBezTo>
                    <a:pt x="153342" y="5734"/>
                    <a:pt x="156047" y="19625"/>
                    <a:pt x="156047" y="34287"/>
                  </a:cubicBezTo>
                  <a:lnTo>
                    <a:pt x="156047" y="94224"/>
                  </a:lnTo>
                  <a:cubicBezTo>
                    <a:pt x="156047" y="105799"/>
                    <a:pt x="153342" y="105799"/>
                    <a:pt x="136868" y="105799"/>
                  </a:cubicBezTo>
                  <a:lnTo>
                    <a:pt x="136868" y="113774"/>
                  </a:lnTo>
                  <a:cubicBezTo>
                    <a:pt x="145474" y="113516"/>
                    <a:pt x="158014" y="113002"/>
                    <a:pt x="164652" y="113002"/>
                  </a:cubicBezTo>
                  <a:cubicBezTo>
                    <a:pt x="171045" y="113002"/>
                    <a:pt x="183831" y="113516"/>
                    <a:pt x="192191" y="113774"/>
                  </a:cubicBezTo>
                  <a:lnTo>
                    <a:pt x="192191" y="105799"/>
                  </a:lnTo>
                  <a:cubicBezTo>
                    <a:pt x="179405" y="105799"/>
                    <a:pt x="173258" y="105799"/>
                    <a:pt x="173012" y="98082"/>
                  </a:cubicBezTo>
                  <a:lnTo>
                    <a:pt x="173012" y="48950"/>
                  </a:lnTo>
                  <a:cubicBezTo>
                    <a:pt x="173012" y="26827"/>
                    <a:pt x="173012" y="18853"/>
                    <a:pt x="165390" y="9593"/>
                  </a:cubicBezTo>
                  <a:cubicBezTo>
                    <a:pt x="161948" y="5219"/>
                    <a:pt x="153834" y="75"/>
                    <a:pt x="139573" y="75"/>
                  </a:cubicBezTo>
                  <a:cubicBezTo>
                    <a:pt x="118919" y="75"/>
                    <a:pt x="108100" y="15509"/>
                    <a:pt x="103920" y="25284"/>
                  </a:cubicBezTo>
                  <a:cubicBezTo>
                    <a:pt x="100478" y="2904"/>
                    <a:pt x="82283" y="75"/>
                    <a:pt x="71218" y="75"/>
                  </a:cubicBezTo>
                  <a:cubicBezTo>
                    <a:pt x="53269" y="75"/>
                    <a:pt x="41713" y="11136"/>
                    <a:pt x="34828" y="27085"/>
                  </a:cubicBezTo>
                  <a:lnTo>
                    <a:pt x="34828" y="75"/>
                  </a:lnTo>
                  <a:lnTo>
                    <a:pt x="160" y="2904"/>
                  </a:lnTo>
                  <a:lnTo>
                    <a:pt x="160" y="10879"/>
                  </a:lnTo>
                  <a:cubicBezTo>
                    <a:pt x="17371" y="10879"/>
                    <a:pt x="19338" y="12679"/>
                    <a:pt x="19338" y="252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CBA266D8-7DAC-75F1-4862-D1D50B48820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40724" y="6780858"/>
              <a:ext cx="110891" cy="118071"/>
            </a:xfrm>
            <a:custGeom>
              <a:avLst/>
              <a:gdLst>
                <a:gd name="connsiteX0" fmla="*/ 71719 w 110891"/>
                <a:gd name="connsiteY0" fmla="*/ 95767 h 118071"/>
                <a:gd name="connsiteX1" fmla="*/ 90897 w 110891"/>
                <a:gd name="connsiteY1" fmla="*/ 116860 h 118071"/>
                <a:gd name="connsiteX2" fmla="*/ 111059 w 110891"/>
                <a:gd name="connsiteY2" fmla="*/ 92423 h 118071"/>
                <a:gd name="connsiteX3" fmla="*/ 111059 w 110891"/>
                <a:gd name="connsiteY3" fmla="*/ 78018 h 118071"/>
                <a:gd name="connsiteX4" fmla="*/ 104912 w 110891"/>
                <a:gd name="connsiteY4" fmla="*/ 78018 h 118071"/>
                <a:gd name="connsiteX5" fmla="*/ 104912 w 110891"/>
                <a:gd name="connsiteY5" fmla="*/ 92423 h 118071"/>
                <a:gd name="connsiteX6" fmla="*/ 96061 w 110891"/>
                <a:gd name="connsiteY6" fmla="*/ 108886 h 118071"/>
                <a:gd name="connsiteX7" fmla="*/ 86963 w 110891"/>
                <a:gd name="connsiteY7" fmla="*/ 96024 h 118071"/>
                <a:gd name="connsiteX8" fmla="*/ 86963 w 110891"/>
                <a:gd name="connsiteY8" fmla="*/ 44577 h 118071"/>
                <a:gd name="connsiteX9" fmla="*/ 78111 w 110891"/>
                <a:gd name="connsiteY9" fmla="*/ 14223 h 118071"/>
                <a:gd name="connsiteX10" fmla="*/ 44426 w 110891"/>
                <a:gd name="connsiteY10" fmla="*/ 75 h 118071"/>
                <a:gd name="connsiteX11" fmla="*/ 7298 w 110891"/>
                <a:gd name="connsiteY11" fmla="*/ 29143 h 118071"/>
                <a:gd name="connsiteX12" fmla="*/ 18609 w 110891"/>
                <a:gd name="connsiteY12" fmla="*/ 41233 h 118071"/>
                <a:gd name="connsiteX13" fmla="*/ 29919 w 110891"/>
                <a:gd name="connsiteY13" fmla="*/ 29400 h 118071"/>
                <a:gd name="connsiteX14" fmla="*/ 17379 w 110891"/>
                <a:gd name="connsiteY14" fmla="*/ 17567 h 118071"/>
                <a:gd name="connsiteX15" fmla="*/ 43934 w 110891"/>
                <a:gd name="connsiteY15" fmla="*/ 5734 h 118071"/>
                <a:gd name="connsiteX16" fmla="*/ 69997 w 110891"/>
                <a:gd name="connsiteY16" fmla="*/ 38660 h 118071"/>
                <a:gd name="connsiteX17" fmla="*/ 69997 w 110891"/>
                <a:gd name="connsiteY17" fmla="*/ 48178 h 118071"/>
                <a:gd name="connsiteX18" fmla="*/ 24756 w 110891"/>
                <a:gd name="connsiteY18" fmla="*/ 57439 h 118071"/>
                <a:gd name="connsiteX19" fmla="*/ 168 w 110891"/>
                <a:gd name="connsiteY19" fmla="*/ 90880 h 118071"/>
                <a:gd name="connsiteX20" fmla="*/ 39508 w 110891"/>
                <a:gd name="connsiteY20" fmla="*/ 118147 h 118071"/>
                <a:gd name="connsiteX21" fmla="*/ 71719 w 110891"/>
                <a:gd name="connsiteY21" fmla="*/ 95767 h 118071"/>
                <a:gd name="connsiteX22" fmla="*/ 69997 w 110891"/>
                <a:gd name="connsiteY22" fmla="*/ 53580 h 118071"/>
                <a:gd name="connsiteX23" fmla="*/ 69997 w 110891"/>
                <a:gd name="connsiteY23" fmla="*/ 79304 h 118071"/>
                <a:gd name="connsiteX24" fmla="*/ 41230 w 110891"/>
                <a:gd name="connsiteY24" fmla="*/ 112487 h 118071"/>
                <a:gd name="connsiteX25" fmla="*/ 19100 w 110891"/>
                <a:gd name="connsiteY25" fmla="*/ 90622 h 118071"/>
                <a:gd name="connsiteX26" fmla="*/ 69997 w 110891"/>
                <a:gd name="connsiteY26" fmla="*/ 53580 h 1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891" h="118071">
                  <a:moveTo>
                    <a:pt x="71719" y="95767"/>
                  </a:moveTo>
                  <a:cubicBezTo>
                    <a:pt x="72702" y="106057"/>
                    <a:pt x="79341" y="116860"/>
                    <a:pt x="90897" y="116860"/>
                  </a:cubicBezTo>
                  <a:cubicBezTo>
                    <a:pt x="96061" y="116860"/>
                    <a:pt x="111059" y="113259"/>
                    <a:pt x="111059" y="92423"/>
                  </a:cubicBezTo>
                  <a:lnTo>
                    <a:pt x="111059" y="78018"/>
                  </a:lnTo>
                  <a:lnTo>
                    <a:pt x="104912" y="78018"/>
                  </a:lnTo>
                  <a:lnTo>
                    <a:pt x="104912" y="92423"/>
                  </a:lnTo>
                  <a:cubicBezTo>
                    <a:pt x="104912" y="107343"/>
                    <a:pt x="98765" y="108886"/>
                    <a:pt x="96061" y="108886"/>
                  </a:cubicBezTo>
                  <a:cubicBezTo>
                    <a:pt x="87946" y="108886"/>
                    <a:pt x="86963" y="97310"/>
                    <a:pt x="86963" y="96024"/>
                  </a:cubicBezTo>
                  <a:lnTo>
                    <a:pt x="86963" y="44577"/>
                  </a:lnTo>
                  <a:cubicBezTo>
                    <a:pt x="86963" y="33773"/>
                    <a:pt x="86963" y="23741"/>
                    <a:pt x="78111" y="14223"/>
                  </a:cubicBezTo>
                  <a:cubicBezTo>
                    <a:pt x="68522" y="4191"/>
                    <a:pt x="56228" y="75"/>
                    <a:pt x="44426" y="75"/>
                  </a:cubicBezTo>
                  <a:cubicBezTo>
                    <a:pt x="24264" y="75"/>
                    <a:pt x="7298" y="12165"/>
                    <a:pt x="7298" y="29143"/>
                  </a:cubicBezTo>
                  <a:cubicBezTo>
                    <a:pt x="7298" y="36860"/>
                    <a:pt x="12216" y="41233"/>
                    <a:pt x="18609" y="41233"/>
                  </a:cubicBezTo>
                  <a:cubicBezTo>
                    <a:pt x="25493" y="41233"/>
                    <a:pt x="29919" y="36088"/>
                    <a:pt x="29919" y="29400"/>
                  </a:cubicBezTo>
                  <a:cubicBezTo>
                    <a:pt x="29919" y="26313"/>
                    <a:pt x="28690" y="17824"/>
                    <a:pt x="17379" y="17567"/>
                  </a:cubicBezTo>
                  <a:cubicBezTo>
                    <a:pt x="24018" y="8564"/>
                    <a:pt x="36066" y="5734"/>
                    <a:pt x="43934" y="5734"/>
                  </a:cubicBezTo>
                  <a:cubicBezTo>
                    <a:pt x="55982" y="5734"/>
                    <a:pt x="69997" y="15766"/>
                    <a:pt x="69997" y="38660"/>
                  </a:cubicBezTo>
                  <a:lnTo>
                    <a:pt x="69997" y="48178"/>
                  </a:lnTo>
                  <a:cubicBezTo>
                    <a:pt x="57458" y="48950"/>
                    <a:pt x="40246" y="49722"/>
                    <a:pt x="24756" y="57439"/>
                  </a:cubicBezTo>
                  <a:cubicBezTo>
                    <a:pt x="6315" y="66185"/>
                    <a:pt x="168" y="79561"/>
                    <a:pt x="168" y="90880"/>
                  </a:cubicBezTo>
                  <a:cubicBezTo>
                    <a:pt x="168" y="111716"/>
                    <a:pt x="24018" y="118147"/>
                    <a:pt x="39508" y="118147"/>
                  </a:cubicBezTo>
                  <a:cubicBezTo>
                    <a:pt x="55736" y="118147"/>
                    <a:pt x="67047" y="107857"/>
                    <a:pt x="71719" y="95767"/>
                  </a:cubicBezTo>
                  <a:close/>
                  <a:moveTo>
                    <a:pt x="69997" y="53580"/>
                  </a:moveTo>
                  <a:lnTo>
                    <a:pt x="69997" y="79304"/>
                  </a:lnTo>
                  <a:cubicBezTo>
                    <a:pt x="69997" y="103741"/>
                    <a:pt x="52294" y="112487"/>
                    <a:pt x="41230" y="112487"/>
                  </a:cubicBezTo>
                  <a:cubicBezTo>
                    <a:pt x="29181" y="112487"/>
                    <a:pt x="19100" y="103484"/>
                    <a:pt x="19100" y="90622"/>
                  </a:cubicBezTo>
                  <a:cubicBezTo>
                    <a:pt x="19100" y="76474"/>
                    <a:pt x="29427" y="55124"/>
                    <a:pt x="69997" y="5358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C5F31900-F455-F47C-D089-7F565E2F8F9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356287" y="6785231"/>
              <a:ext cx="123922" cy="110869"/>
            </a:xfrm>
            <a:custGeom>
              <a:avLst/>
              <a:gdLst>
                <a:gd name="connsiteX0" fmla="*/ 67789 w 123922"/>
                <a:gd name="connsiteY0" fmla="*/ 50493 h 110869"/>
                <a:gd name="connsiteX1" fmla="*/ 90410 w 123922"/>
                <a:gd name="connsiteY1" fmla="*/ 21425 h 110869"/>
                <a:gd name="connsiteX2" fmla="*/ 119670 w 123922"/>
                <a:gd name="connsiteY2" fmla="*/ 8049 h 110869"/>
                <a:gd name="connsiteX3" fmla="*/ 119670 w 123922"/>
                <a:gd name="connsiteY3" fmla="*/ 75 h 110869"/>
                <a:gd name="connsiteX4" fmla="*/ 99508 w 123922"/>
                <a:gd name="connsiteY4" fmla="*/ 846 h 110869"/>
                <a:gd name="connsiteX5" fmla="*/ 75903 w 123922"/>
                <a:gd name="connsiteY5" fmla="*/ 75 h 110869"/>
                <a:gd name="connsiteX6" fmla="*/ 75903 w 123922"/>
                <a:gd name="connsiteY6" fmla="*/ 8049 h 110869"/>
                <a:gd name="connsiteX7" fmla="*/ 83034 w 123922"/>
                <a:gd name="connsiteY7" fmla="*/ 16023 h 110869"/>
                <a:gd name="connsiteX8" fmla="*/ 79346 w 123922"/>
                <a:gd name="connsiteY8" fmla="*/ 25027 h 110869"/>
                <a:gd name="connsiteX9" fmla="*/ 64101 w 123922"/>
                <a:gd name="connsiteY9" fmla="*/ 45091 h 110869"/>
                <a:gd name="connsiteX10" fmla="*/ 44923 w 123922"/>
                <a:gd name="connsiteY10" fmla="*/ 19110 h 110869"/>
                <a:gd name="connsiteX11" fmla="*/ 42710 w 123922"/>
                <a:gd name="connsiteY11" fmla="*/ 14480 h 110869"/>
                <a:gd name="connsiteX12" fmla="*/ 51316 w 123922"/>
                <a:gd name="connsiteY12" fmla="*/ 8049 h 110869"/>
                <a:gd name="connsiteX13" fmla="*/ 51316 w 123922"/>
                <a:gd name="connsiteY13" fmla="*/ 75 h 110869"/>
                <a:gd name="connsiteX14" fmla="*/ 24761 w 123922"/>
                <a:gd name="connsiteY14" fmla="*/ 846 h 110869"/>
                <a:gd name="connsiteX15" fmla="*/ 1402 w 123922"/>
                <a:gd name="connsiteY15" fmla="*/ 75 h 110869"/>
                <a:gd name="connsiteX16" fmla="*/ 1402 w 123922"/>
                <a:gd name="connsiteY16" fmla="*/ 8049 h 110869"/>
                <a:gd name="connsiteX17" fmla="*/ 30416 w 123922"/>
                <a:gd name="connsiteY17" fmla="*/ 23741 h 110869"/>
                <a:gd name="connsiteX18" fmla="*/ 54758 w 123922"/>
                <a:gd name="connsiteY18" fmla="*/ 56924 h 110869"/>
                <a:gd name="connsiteX19" fmla="*/ 31645 w 123922"/>
                <a:gd name="connsiteY19" fmla="*/ 87535 h 110869"/>
                <a:gd name="connsiteX20" fmla="*/ 173 w 123922"/>
                <a:gd name="connsiteY20" fmla="*/ 102970 h 110869"/>
                <a:gd name="connsiteX21" fmla="*/ 173 w 123922"/>
                <a:gd name="connsiteY21" fmla="*/ 110944 h 110869"/>
                <a:gd name="connsiteX22" fmla="*/ 20581 w 123922"/>
                <a:gd name="connsiteY22" fmla="*/ 110172 h 110869"/>
                <a:gd name="connsiteX23" fmla="*/ 43939 w 123922"/>
                <a:gd name="connsiteY23" fmla="*/ 110944 h 110869"/>
                <a:gd name="connsiteX24" fmla="*/ 43939 w 123922"/>
                <a:gd name="connsiteY24" fmla="*/ 102970 h 110869"/>
                <a:gd name="connsiteX25" fmla="*/ 36809 w 123922"/>
                <a:gd name="connsiteY25" fmla="*/ 94995 h 110869"/>
                <a:gd name="connsiteX26" fmla="*/ 58938 w 123922"/>
                <a:gd name="connsiteY26" fmla="*/ 62326 h 110869"/>
                <a:gd name="connsiteX27" fmla="*/ 77625 w 123922"/>
                <a:gd name="connsiteY27" fmla="*/ 88050 h 110869"/>
                <a:gd name="connsiteX28" fmla="*/ 82788 w 123922"/>
                <a:gd name="connsiteY28" fmla="*/ 96539 h 110869"/>
                <a:gd name="connsiteX29" fmla="*/ 73936 w 123922"/>
                <a:gd name="connsiteY29" fmla="*/ 102970 h 110869"/>
                <a:gd name="connsiteX30" fmla="*/ 73936 w 123922"/>
                <a:gd name="connsiteY30" fmla="*/ 110944 h 110869"/>
                <a:gd name="connsiteX31" fmla="*/ 100491 w 123922"/>
                <a:gd name="connsiteY31" fmla="*/ 110172 h 110869"/>
                <a:gd name="connsiteX32" fmla="*/ 124096 w 123922"/>
                <a:gd name="connsiteY32" fmla="*/ 110944 h 110869"/>
                <a:gd name="connsiteX33" fmla="*/ 124096 w 123922"/>
                <a:gd name="connsiteY33" fmla="*/ 102970 h 110869"/>
                <a:gd name="connsiteX34" fmla="*/ 100737 w 123922"/>
                <a:gd name="connsiteY34" fmla="*/ 94995 h 110869"/>
                <a:gd name="connsiteX35" fmla="*/ 67789 w 123922"/>
                <a:gd name="connsiteY35" fmla="*/ 50493 h 11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922" h="110869">
                  <a:moveTo>
                    <a:pt x="67789" y="50493"/>
                  </a:moveTo>
                  <a:cubicBezTo>
                    <a:pt x="75166" y="40718"/>
                    <a:pt x="84509" y="28114"/>
                    <a:pt x="90410" y="21425"/>
                  </a:cubicBezTo>
                  <a:cubicBezTo>
                    <a:pt x="98032" y="12165"/>
                    <a:pt x="108114" y="8306"/>
                    <a:pt x="119670" y="8049"/>
                  </a:cubicBezTo>
                  <a:lnTo>
                    <a:pt x="119670" y="75"/>
                  </a:lnTo>
                  <a:cubicBezTo>
                    <a:pt x="113277" y="589"/>
                    <a:pt x="105901" y="846"/>
                    <a:pt x="99508" y="846"/>
                  </a:cubicBezTo>
                  <a:cubicBezTo>
                    <a:pt x="92131" y="846"/>
                    <a:pt x="79100" y="332"/>
                    <a:pt x="75903" y="75"/>
                  </a:cubicBezTo>
                  <a:lnTo>
                    <a:pt x="75903" y="8049"/>
                  </a:lnTo>
                  <a:cubicBezTo>
                    <a:pt x="81067" y="8564"/>
                    <a:pt x="83034" y="11908"/>
                    <a:pt x="83034" y="16023"/>
                  </a:cubicBezTo>
                  <a:cubicBezTo>
                    <a:pt x="83034" y="20139"/>
                    <a:pt x="80575" y="23483"/>
                    <a:pt x="79346" y="25027"/>
                  </a:cubicBezTo>
                  <a:lnTo>
                    <a:pt x="64101" y="45091"/>
                  </a:lnTo>
                  <a:lnTo>
                    <a:pt x="44923" y="19110"/>
                  </a:lnTo>
                  <a:cubicBezTo>
                    <a:pt x="42710" y="16538"/>
                    <a:pt x="42710" y="16023"/>
                    <a:pt x="42710" y="14480"/>
                  </a:cubicBezTo>
                  <a:cubicBezTo>
                    <a:pt x="42710" y="10621"/>
                    <a:pt x="46398" y="8306"/>
                    <a:pt x="51316" y="8049"/>
                  </a:cubicBezTo>
                  <a:lnTo>
                    <a:pt x="51316" y="75"/>
                  </a:lnTo>
                  <a:cubicBezTo>
                    <a:pt x="44923" y="332"/>
                    <a:pt x="28695" y="846"/>
                    <a:pt x="24761" y="846"/>
                  </a:cubicBezTo>
                  <a:cubicBezTo>
                    <a:pt x="19597" y="846"/>
                    <a:pt x="8041" y="589"/>
                    <a:pt x="1402" y="75"/>
                  </a:cubicBezTo>
                  <a:lnTo>
                    <a:pt x="1402" y="8049"/>
                  </a:lnTo>
                  <a:cubicBezTo>
                    <a:pt x="18614" y="8049"/>
                    <a:pt x="18860" y="8306"/>
                    <a:pt x="30416" y="23741"/>
                  </a:cubicBezTo>
                  <a:lnTo>
                    <a:pt x="54758" y="56924"/>
                  </a:lnTo>
                  <a:lnTo>
                    <a:pt x="31645" y="87535"/>
                  </a:lnTo>
                  <a:cubicBezTo>
                    <a:pt x="19843" y="102455"/>
                    <a:pt x="5336" y="102970"/>
                    <a:pt x="173" y="102970"/>
                  </a:cubicBezTo>
                  <a:lnTo>
                    <a:pt x="173" y="110944"/>
                  </a:lnTo>
                  <a:cubicBezTo>
                    <a:pt x="6566" y="110430"/>
                    <a:pt x="14188" y="110172"/>
                    <a:pt x="20581" y="110172"/>
                  </a:cubicBezTo>
                  <a:cubicBezTo>
                    <a:pt x="27711" y="110172"/>
                    <a:pt x="38038" y="110687"/>
                    <a:pt x="43939" y="110944"/>
                  </a:cubicBezTo>
                  <a:lnTo>
                    <a:pt x="43939" y="102970"/>
                  </a:lnTo>
                  <a:cubicBezTo>
                    <a:pt x="38530" y="102198"/>
                    <a:pt x="36809" y="98854"/>
                    <a:pt x="36809" y="94995"/>
                  </a:cubicBezTo>
                  <a:cubicBezTo>
                    <a:pt x="36809" y="89336"/>
                    <a:pt x="43939" y="80847"/>
                    <a:pt x="58938" y="62326"/>
                  </a:cubicBezTo>
                  <a:lnTo>
                    <a:pt x="77625" y="88050"/>
                  </a:lnTo>
                  <a:cubicBezTo>
                    <a:pt x="79592" y="90880"/>
                    <a:pt x="82788" y="94995"/>
                    <a:pt x="82788" y="96539"/>
                  </a:cubicBezTo>
                  <a:cubicBezTo>
                    <a:pt x="82788" y="98854"/>
                    <a:pt x="80575" y="102712"/>
                    <a:pt x="73936" y="102970"/>
                  </a:cubicBezTo>
                  <a:lnTo>
                    <a:pt x="73936" y="110944"/>
                  </a:lnTo>
                  <a:cubicBezTo>
                    <a:pt x="81313" y="110687"/>
                    <a:pt x="95082" y="110172"/>
                    <a:pt x="100491" y="110172"/>
                  </a:cubicBezTo>
                  <a:cubicBezTo>
                    <a:pt x="107130" y="110172"/>
                    <a:pt x="116719" y="110430"/>
                    <a:pt x="124096" y="110944"/>
                  </a:cubicBezTo>
                  <a:lnTo>
                    <a:pt x="124096" y="102970"/>
                  </a:lnTo>
                  <a:cubicBezTo>
                    <a:pt x="110818" y="102970"/>
                    <a:pt x="106392" y="102455"/>
                    <a:pt x="100737" y="94995"/>
                  </a:cubicBezTo>
                  <a:lnTo>
                    <a:pt x="67789" y="5049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F8C0F614-4A15-E506-0186-887DDB52279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11900" y="6971034"/>
              <a:ext cx="87950" cy="117943"/>
            </a:xfrm>
            <a:custGeom>
              <a:avLst/>
              <a:gdLst>
                <a:gd name="connsiteX0" fmla="*/ 855 w 87950"/>
                <a:gd name="connsiteY0" fmla="*/ 108481 h 117943"/>
                <a:gd name="connsiteX1" fmla="*/ 167 w 87950"/>
                <a:gd name="connsiteY1" fmla="*/ 112262 h 117943"/>
                <a:gd name="connsiteX2" fmla="*/ 6019 w 87950"/>
                <a:gd name="connsiteY2" fmla="*/ 118024 h 117943"/>
                <a:gd name="connsiteX3" fmla="*/ 14797 w 87950"/>
                <a:gd name="connsiteY3" fmla="*/ 106860 h 117943"/>
                <a:gd name="connsiteX4" fmla="*/ 23747 w 87950"/>
                <a:gd name="connsiteY4" fmla="*/ 70126 h 117943"/>
                <a:gd name="connsiteX5" fmla="*/ 42679 w 87950"/>
                <a:gd name="connsiteY5" fmla="*/ 81291 h 117943"/>
                <a:gd name="connsiteX6" fmla="*/ 88118 w 87950"/>
                <a:gd name="connsiteY6" fmla="*/ 30512 h 117943"/>
                <a:gd name="connsiteX7" fmla="*/ 60751 w 87950"/>
                <a:gd name="connsiteY7" fmla="*/ 81 h 117943"/>
                <a:gd name="connsiteX8" fmla="*/ 17034 w 87950"/>
                <a:gd name="connsiteY8" fmla="*/ 40956 h 117943"/>
                <a:gd name="connsiteX9" fmla="*/ 855 w 87950"/>
                <a:gd name="connsiteY9" fmla="*/ 108481 h 117943"/>
                <a:gd name="connsiteX10" fmla="*/ 42507 w 87950"/>
                <a:gd name="connsiteY10" fmla="*/ 76249 h 117943"/>
                <a:gd name="connsiteX11" fmla="*/ 25984 w 87950"/>
                <a:gd name="connsiteY11" fmla="*/ 60583 h 117943"/>
                <a:gd name="connsiteX12" fmla="*/ 27533 w 87950"/>
                <a:gd name="connsiteY12" fmla="*/ 54101 h 117943"/>
                <a:gd name="connsiteX13" fmla="*/ 38721 w 87950"/>
                <a:gd name="connsiteY13" fmla="*/ 19888 h 117943"/>
                <a:gd name="connsiteX14" fmla="*/ 60407 w 87950"/>
                <a:gd name="connsiteY14" fmla="*/ 5123 h 117943"/>
                <a:gd name="connsiteX15" fmla="*/ 74176 w 87950"/>
                <a:gd name="connsiteY15" fmla="*/ 23309 h 117943"/>
                <a:gd name="connsiteX16" fmla="*/ 64366 w 87950"/>
                <a:gd name="connsiteY16" fmla="*/ 60583 h 117943"/>
                <a:gd name="connsiteX17" fmla="*/ 42507 w 87950"/>
                <a:gd name="connsiteY17" fmla="*/ 76249 h 1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950" h="117943">
                  <a:moveTo>
                    <a:pt x="855" y="108481"/>
                  </a:moveTo>
                  <a:cubicBezTo>
                    <a:pt x="167" y="111182"/>
                    <a:pt x="167" y="112082"/>
                    <a:pt x="167" y="112262"/>
                  </a:cubicBezTo>
                  <a:cubicBezTo>
                    <a:pt x="167" y="116223"/>
                    <a:pt x="3265" y="118024"/>
                    <a:pt x="6019" y="118024"/>
                  </a:cubicBezTo>
                  <a:cubicBezTo>
                    <a:pt x="12215" y="118024"/>
                    <a:pt x="13592" y="112622"/>
                    <a:pt x="14797" y="106860"/>
                  </a:cubicBezTo>
                  <a:cubicBezTo>
                    <a:pt x="17206" y="97496"/>
                    <a:pt x="22025" y="76969"/>
                    <a:pt x="23747" y="70126"/>
                  </a:cubicBezTo>
                  <a:cubicBezTo>
                    <a:pt x="25296" y="72827"/>
                    <a:pt x="30803" y="81291"/>
                    <a:pt x="42679" y="81291"/>
                  </a:cubicBezTo>
                  <a:cubicBezTo>
                    <a:pt x="64710" y="81291"/>
                    <a:pt x="88118" y="56802"/>
                    <a:pt x="88118" y="30512"/>
                  </a:cubicBezTo>
                  <a:cubicBezTo>
                    <a:pt x="88118" y="11425"/>
                    <a:pt x="75897" y="81"/>
                    <a:pt x="60751" y="81"/>
                  </a:cubicBezTo>
                  <a:cubicBezTo>
                    <a:pt x="43884" y="81"/>
                    <a:pt x="23058" y="15566"/>
                    <a:pt x="17034" y="40956"/>
                  </a:cubicBezTo>
                  <a:lnTo>
                    <a:pt x="855" y="108481"/>
                  </a:lnTo>
                  <a:close/>
                  <a:moveTo>
                    <a:pt x="42507" y="76249"/>
                  </a:moveTo>
                  <a:cubicBezTo>
                    <a:pt x="29771" y="76249"/>
                    <a:pt x="25984" y="62924"/>
                    <a:pt x="25984" y="60583"/>
                  </a:cubicBezTo>
                  <a:cubicBezTo>
                    <a:pt x="25984" y="60223"/>
                    <a:pt x="27017" y="56261"/>
                    <a:pt x="27533" y="54101"/>
                  </a:cubicBezTo>
                  <a:cubicBezTo>
                    <a:pt x="32696" y="31952"/>
                    <a:pt x="33729" y="27811"/>
                    <a:pt x="38721" y="19888"/>
                  </a:cubicBezTo>
                  <a:cubicBezTo>
                    <a:pt x="44917" y="10344"/>
                    <a:pt x="53522" y="5123"/>
                    <a:pt x="60407" y="5123"/>
                  </a:cubicBezTo>
                  <a:cubicBezTo>
                    <a:pt x="67464" y="5123"/>
                    <a:pt x="74176" y="10344"/>
                    <a:pt x="74176" y="23309"/>
                  </a:cubicBezTo>
                  <a:cubicBezTo>
                    <a:pt x="74176" y="31592"/>
                    <a:pt x="69701" y="51580"/>
                    <a:pt x="64366" y="60583"/>
                  </a:cubicBezTo>
                  <a:cubicBezTo>
                    <a:pt x="56448" y="73368"/>
                    <a:pt x="47843" y="76249"/>
                    <a:pt x="42507" y="7624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3D189569-7456-986A-851D-193235A735E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533429" y="6721179"/>
              <a:ext cx="174765" cy="174921"/>
            </a:xfrm>
            <a:custGeom>
              <a:avLst/>
              <a:gdLst>
                <a:gd name="connsiteX0" fmla="*/ 65338 w 174765"/>
                <a:gd name="connsiteY0" fmla="*/ 91394 h 174921"/>
                <a:gd name="connsiteX1" fmla="*/ 89188 w 174765"/>
                <a:gd name="connsiteY1" fmla="*/ 91394 h 174921"/>
                <a:gd name="connsiteX2" fmla="*/ 109596 w 174765"/>
                <a:gd name="connsiteY2" fmla="*/ 102970 h 174921"/>
                <a:gd name="connsiteX3" fmla="*/ 107875 w 174765"/>
                <a:gd name="connsiteY3" fmla="*/ 115574 h 174921"/>
                <a:gd name="connsiteX4" fmla="*/ 107137 w 174765"/>
                <a:gd name="connsiteY4" fmla="*/ 118404 h 174921"/>
                <a:gd name="connsiteX5" fmla="*/ 110087 w 174765"/>
                <a:gd name="connsiteY5" fmla="*/ 121491 h 174921"/>
                <a:gd name="connsiteX6" fmla="*/ 113776 w 174765"/>
                <a:gd name="connsiteY6" fmla="*/ 116089 h 174921"/>
                <a:gd name="connsiteX7" fmla="*/ 127299 w 174765"/>
                <a:gd name="connsiteY7" fmla="*/ 60268 h 174921"/>
                <a:gd name="connsiteX8" fmla="*/ 128037 w 174765"/>
                <a:gd name="connsiteY8" fmla="*/ 56152 h 174921"/>
                <a:gd name="connsiteX9" fmla="*/ 125086 w 174765"/>
                <a:gd name="connsiteY9" fmla="*/ 53323 h 174921"/>
                <a:gd name="connsiteX10" fmla="*/ 121398 w 174765"/>
                <a:gd name="connsiteY10" fmla="*/ 58725 h 174921"/>
                <a:gd name="connsiteX11" fmla="*/ 89680 w 174765"/>
                <a:gd name="connsiteY11" fmla="*/ 83420 h 174921"/>
                <a:gd name="connsiteX12" fmla="*/ 67305 w 174765"/>
                <a:gd name="connsiteY12" fmla="*/ 83420 h 174921"/>
                <a:gd name="connsiteX13" fmla="*/ 83041 w 174765"/>
                <a:gd name="connsiteY13" fmla="*/ 18081 h 174921"/>
                <a:gd name="connsiteX14" fmla="*/ 96318 w 174765"/>
                <a:gd name="connsiteY14" fmla="*/ 8049 h 174921"/>
                <a:gd name="connsiteX15" fmla="*/ 128774 w 174765"/>
                <a:gd name="connsiteY15" fmla="*/ 8049 h 174921"/>
                <a:gd name="connsiteX16" fmla="*/ 164673 w 174765"/>
                <a:gd name="connsiteY16" fmla="*/ 36345 h 174921"/>
                <a:gd name="connsiteX17" fmla="*/ 163935 w 174765"/>
                <a:gd name="connsiteY17" fmla="*/ 50236 h 174921"/>
                <a:gd name="connsiteX18" fmla="*/ 163443 w 174765"/>
                <a:gd name="connsiteY18" fmla="*/ 54866 h 174921"/>
                <a:gd name="connsiteX19" fmla="*/ 166394 w 174765"/>
                <a:gd name="connsiteY19" fmla="*/ 57953 h 174921"/>
                <a:gd name="connsiteX20" fmla="*/ 169836 w 174765"/>
                <a:gd name="connsiteY20" fmla="*/ 51522 h 174921"/>
                <a:gd name="connsiteX21" fmla="*/ 174754 w 174765"/>
                <a:gd name="connsiteY21" fmla="*/ 7020 h 174921"/>
                <a:gd name="connsiteX22" fmla="*/ 168115 w 174765"/>
                <a:gd name="connsiteY22" fmla="*/ 75 h 174921"/>
                <a:gd name="connsiteX23" fmla="*/ 47634 w 174765"/>
                <a:gd name="connsiteY23" fmla="*/ 75 h 174921"/>
                <a:gd name="connsiteX24" fmla="*/ 40258 w 174765"/>
                <a:gd name="connsiteY24" fmla="*/ 5219 h 174921"/>
                <a:gd name="connsiteX25" fmla="*/ 47143 w 174765"/>
                <a:gd name="connsiteY25" fmla="*/ 8049 h 174921"/>
                <a:gd name="connsiteX26" fmla="*/ 63125 w 174765"/>
                <a:gd name="connsiteY26" fmla="*/ 12679 h 174921"/>
                <a:gd name="connsiteX27" fmla="*/ 61895 w 174765"/>
                <a:gd name="connsiteY27" fmla="*/ 18853 h 174921"/>
                <a:gd name="connsiteX28" fmla="*/ 29439 w 174765"/>
                <a:gd name="connsiteY28" fmla="*/ 154932 h 174921"/>
                <a:gd name="connsiteX29" fmla="*/ 7064 w 174765"/>
                <a:gd name="connsiteY29" fmla="*/ 167022 h 174921"/>
                <a:gd name="connsiteX30" fmla="*/ 180 w 174765"/>
                <a:gd name="connsiteY30" fmla="*/ 171909 h 174921"/>
                <a:gd name="connsiteX31" fmla="*/ 3868 w 174765"/>
                <a:gd name="connsiteY31" fmla="*/ 174996 h 174921"/>
                <a:gd name="connsiteX32" fmla="*/ 36324 w 174765"/>
                <a:gd name="connsiteY32" fmla="*/ 174224 h 174921"/>
                <a:gd name="connsiteX33" fmla="*/ 72960 w 174765"/>
                <a:gd name="connsiteY33" fmla="*/ 174996 h 174921"/>
                <a:gd name="connsiteX34" fmla="*/ 78123 w 174765"/>
                <a:gd name="connsiteY34" fmla="*/ 170109 h 174921"/>
                <a:gd name="connsiteX35" fmla="*/ 76648 w 174765"/>
                <a:gd name="connsiteY35" fmla="*/ 167279 h 174921"/>
                <a:gd name="connsiteX36" fmla="*/ 69763 w 174765"/>
                <a:gd name="connsiteY36" fmla="*/ 167022 h 174921"/>
                <a:gd name="connsiteX37" fmla="*/ 56978 w 174765"/>
                <a:gd name="connsiteY37" fmla="*/ 166507 h 174921"/>
                <a:gd name="connsiteX38" fmla="*/ 49110 w 174765"/>
                <a:gd name="connsiteY38" fmla="*/ 161363 h 174921"/>
                <a:gd name="connsiteX39" fmla="*/ 50093 w 174765"/>
                <a:gd name="connsiteY39" fmla="*/ 155446 h 174921"/>
                <a:gd name="connsiteX40" fmla="*/ 65338 w 174765"/>
                <a:gd name="connsiteY40" fmla="*/ 91394 h 17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765" h="174921">
                  <a:moveTo>
                    <a:pt x="65338" y="91394"/>
                  </a:moveTo>
                  <a:lnTo>
                    <a:pt x="89188" y="91394"/>
                  </a:lnTo>
                  <a:cubicBezTo>
                    <a:pt x="107629" y="91394"/>
                    <a:pt x="109596" y="95510"/>
                    <a:pt x="109596" y="102970"/>
                  </a:cubicBezTo>
                  <a:cubicBezTo>
                    <a:pt x="109596" y="104770"/>
                    <a:pt x="109596" y="107857"/>
                    <a:pt x="107875" y="115574"/>
                  </a:cubicBezTo>
                  <a:cubicBezTo>
                    <a:pt x="107383" y="116860"/>
                    <a:pt x="107137" y="117889"/>
                    <a:pt x="107137" y="118404"/>
                  </a:cubicBezTo>
                  <a:cubicBezTo>
                    <a:pt x="107137" y="120462"/>
                    <a:pt x="108612" y="121491"/>
                    <a:pt x="110087" y="121491"/>
                  </a:cubicBezTo>
                  <a:cubicBezTo>
                    <a:pt x="112546" y="121491"/>
                    <a:pt x="112546" y="120719"/>
                    <a:pt x="113776" y="116089"/>
                  </a:cubicBezTo>
                  <a:lnTo>
                    <a:pt x="127299" y="60268"/>
                  </a:lnTo>
                  <a:cubicBezTo>
                    <a:pt x="128037" y="57439"/>
                    <a:pt x="128037" y="56924"/>
                    <a:pt x="128037" y="56152"/>
                  </a:cubicBezTo>
                  <a:cubicBezTo>
                    <a:pt x="128037" y="55638"/>
                    <a:pt x="127545" y="53323"/>
                    <a:pt x="125086" y="53323"/>
                  </a:cubicBezTo>
                  <a:cubicBezTo>
                    <a:pt x="122627" y="53323"/>
                    <a:pt x="122381" y="54609"/>
                    <a:pt x="121398" y="58725"/>
                  </a:cubicBezTo>
                  <a:cubicBezTo>
                    <a:pt x="116234" y="78789"/>
                    <a:pt x="110579" y="83420"/>
                    <a:pt x="89680" y="83420"/>
                  </a:cubicBezTo>
                  <a:lnTo>
                    <a:pt x="67305" y="83420"/>
                  </a:lnTo>
                  <a:lnTo>
                    <a:pt x="83041" y="18081"/>
                  </a:lnTo>
                  <a:cubicBezTo>
                    <a:pt x="85254" y="9078"/>
                    <a:pt x="85500" y="8049"/>
                    <a:pt x="96318" y="8049"/>
                  </a:cubicBezTo>
                  <a:lnTo>
                    <a:pt x="128774" y="8049"/>
                  </a:lnTo>
                  <a:cubicBezTo>
                    <a:pt x="159017" y="8049"/>
                    <a:pt x="164673" y="16538"/>
                    <a:pt x="164673" y="36345"/>
                  </a:cubicBezTo>
                  <a:cubicBezTo>
                    <a:pt x="164673" y="42262"/>
                    <a:pt x="164673" y="43291"/>
                    <a:pt x="163935" y="50236"/>
                  </a:cubicBezTo>
                  <a:cubicBezTo>
                    <a:pt x="163443" y="53580"/>
                    <a:pt x="163443" y="54095"/>
                    <a:pt x="163443" y="54866"/>
                  </a:cubicBezTo>
                  <a:cubicBezTo>
                    <a:pt x="163443" y="56152"/>
                    <a:pt x="164181" y="57953"/>
                    <a:pt x="166394" y="57953"/>
                  </a:cubicBezTo>
                  <a:cubicBezTo>
                    <a:pt x="169098" y="57953"/>
                    <a:pt x="169344" y="56410"/>
                    <a:pt x="169836" y="51522"/>
                  </a:cubicBezTo>
                  <a:lnTo>
                    <a:pt x="174754" y="7020"/>
                  </a:lnTo>
                  <a:cubicBezTo>
                    <a:pt x="175491" y="75"/>
                    <a:pt x="174262" y="75"/>
                    <a:pt x="168115" y="75"/>
                  </a:cubicBezTo>
                  <a:lnTo>
                    <a:pt x="47634" y="75"/>
                  </a:lnTo>
                  <a:cubicBezTo>
                    <a:pt x="42717" y="75"/>
                    <a:pt x="40258" y="75"/>
                    <a:pt x="40258" y="5219"/>
                  </a:cubicBezTo>
                  <a:cubicBezTo>
                    <a:pt x="40258" y="8049"/>
                    <a:pt x="42471" y="8049"/>
                    <a:pt x="47143" y="8049"/>
                  </a:cubicBezTo>
                  <a:cubicBezTo>
                    <a:pt x="56240" y="8049"/>
                    <a:pt x="63125" y="8049"/>
                    <a:pt x="63125" y="12679"/>
                  </a:cubicBezTo>
                  <a:cubicBezTo>
                    <a:pt x="63125" y="13708"/>
                    <a:pt x="63125" y="14223"/>
                    <a:pt x="61895" y="18853"/>
                  </a:cubicBezTo>
                  <a:lnTo>
                    <a:pt x="29439" y="154932"/>
                  </a:lnTo>
                  <a:cubicBezTo>
                    <a:pt x="26981" y="164964"/>
                    <a:pt x="26489" y="167022"/>
                    <a:pt x="7064" y="167022"/>
                  </a:cubicBezTo>
                  <a:cubicBezTo>
                    <a:pt x="2884" y="167022"/>
                    <a:pt x="180" y="167022"/>
                    <a:pt x="180" y="171909"/>
                  </a:cubicBezTo>
                  <a:cubicBezTo>
                    <a:pt x="180" y="174996"/>
                    <a:pt x="3130" y="174996"/>
                    <a:pt x="3868" y="174996"/>
                  </a:cubicBezTo>
                  <a:cubicBezTo>
                    <a:pt x="10998" y="174996"/>
                    <a:pt x="29193" y="174224"/>
                    <a:pt x="36324" y="174224"/>
                  </a:cubicBezTo>
                  <a:cubicBezTo>
                    <a:pt x="44438" y="174224"/>
                    <a:pt x="64846" y="174996"/>
                    <a:pt x="72960" y="174996"/>
                  </a:cubicBezTo>
                  <a:cubicBezTo>
                    <a:pt x="75173" y="174996"/>
                    <a:pt x="78123" y="174996"/>
                    <a:pt x="78123" y="170109"/>
                  </a:cubicBezTo>
                  <a:cubicBezTo>
                    <a:pt x="78123" y="168051"/>
                    <a:pt x="76648" y="167536"/>
                    <a:pt x="76648" y="167279"/>
                  </a:cubicBezTo>
                  <a:cubicBezTo>
                    <a:pt x="75910" y="167022"/>
                    <a:pt x="75419" y="167022"/>
                    <a:pt x="69763" y="167022"/>
                  </a:cubicBezTo>
                  <a:cubicBezTo>
                    <a:pt x="64354" y="167022"/>
                    <a:pt x="63125" y="167022"/>
                    <a:pt x="56978" y="166507"/>
                  </a:cubicBezTo>
                  <a:cubicBezTo>
                    <a:pt x="49847" y="165736"/>
                    <a:pt x="49110" y="164707"/>
                    <a:pt x="49110" y="161363"/>
                  </a:cubicBezTo>
                  <a:cubicBezTo>
                    <a:pt x="49110" y="160848"/>
                    <a:pt x="49110" y="159305"/>
                    <a:pt x="50093" y="155446"/>
                  </a:cubicBezTo>
                  <a:lnTo>
                    <a:pt x="65338" y="9139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6DBCDE3D-CE6F-308B-AE49-C0DB23C168B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94075" y="6808099"/>
              <a:ext cx="130807" cy="161519"/>
            </a:xfrm>
            <a:custGeom>
              <a:avLst/>
              <a:gdLst>
                <a:gd name="connsiteX0" fmla="*/ 68344 w 130807"/>
                <a:gd name="connsiteY0" fmla="*/ 137467 h 161519"/>
                <a:gd name="connsiteX1" fmla="*/ 84695 w 130807"/>
                <a:gd name="connsiteY1" fmla="*/ 161596 h 161519"/>
                <a:gd name="connsiteX2" fmla="*/ 115503 w 130807"/>
                <a:gd name="connsiteY2" fmla="*/ 126663 h 161519"/>
                <a:gd name="connsiteX3" fmla="*/ 113094 w 130807"/>
                <a:gd name="connsiteY3" fmla="*/ 124142 h 161519"/>
                <a:gd name="connsiteX4" fmla="*/ 110684 w 130807"/>
                <a:gd name="connsiteY4" fmla="*/ 126483 h 161519"/>
                <a:gd name="connsiteX5" fmla="*/ 89342 w 130807"/>
                <a:gd name="connsiteY5" fmla="*/ 142689 h 161519"/>
                <a:gd name="connsiteX6" fmla="*/ 75745 w 130807"/>
                <a:gd name="connsiteY6" fmla="*/ 125222 h 161519"/>
                <a:gd name="connsiteX7" fmla="*/ 130994 w 130807"/>
                <a:gd name="connsiteY7" fmla="*/ 50135 h 161519"/>
                <a:gd name="connsiteX8" fmla="*/ 81080 w 130807"/>
                <a:gd name="connsiteY8" fmla="*/ 76 h 161519"/>
                <a:gd name="connsiteX9" fmla="*/ 186 w 130807"/>
                <a:gd name="connsiteY9" fmla="*/ 80926 h 161519"/>
                <a:gd name="connsiteX10" fmla="*/ 50272 w 130807"/>
                <a:gd name="connsiteY10" fmla="*/ 130264 h 161519"/>
                <a:gd name="connsiteX11" fmla="*/ 68344 w 130807"/>
                <a:gd name="connsiteY11" fmla="*/ 127743 h 161519"/>
                <a:gd name="connsiteX12" fmla="*/ 68344 w 130807"/>
                <a:gd name="connsiteY12" fmla="*/ 137467 h 161519"/>
                <a:gd name="connsiteX13" fmla="*/ 38568 w 130807"/>
                <a:gd name="connsiteY13" fmla="*/ 122161 h 161519"/>
                <a:gd name="connsiteX14" fmla="*/ 16881 w 130807"/>
                <a:gd name="connsiteY14" fmla="*/ 85428 h 161519"/>
                <a:gd name="connsiteX15" fmla="*/ 36158 w 130807"/>
                <a:gd name="connsiteY15" fmla="*/ 29607 h 161519"/>
                <a:gd name="connsiteX16" fmla="*/ 79703 w 130807"/>
                <a:gd name="connsiteY16" fmla="*/ 5838 h 161519"/>
                <a:gd name="connsiteX17" fmla="*/ 114298 w 130807"/>
                <a:gd name="connsiteY17" fmla="*/ 45273 h 161519"/>
                <a:gd name="connsiteX18" fmla="*/ 74368 w 130807"/>
                <a:gd name="connsiteY18" fmla="*/ 118380 h 161519"/>
                <a:gd name="connsiteX19" fmla="*/ 56984 w 130807"/>
                <a:gd name="connsiteY19" fmla="*/ 99473 h 161519"/>
                <a:gd name="connsiteX20" fmla="*/ 37879 w 130807"/>
                <a:gd name="connsiteY20" fmla="*/ 117479 h 161519"/>
                <a:gd name="connsiteX21" fmla="*/ 38568 w 130807"/>
                <a:gd name="connsiteY21" fmla="*/ 122161 h 161519"/>
                <a:gd name="connsiteX22" fmla="*/ 68344 w 130807"/>
                <a:gd name="connsiteY22" fmla="*/ 121261 h 161519"/>
                <a:gd name="connsiteX23" fmla="*/ 51476 w 130807"/>
                <a:gd name="connsiteY23" fmla="*/ 124502 h 161519"/>
                <a:gd name="connsiteX24" fmla="*/ 42699 w 130807"/>
                <a:gd name="connsiteY24" fmla="*/ 117479 h 161519"/>
                <a:gd name="connsiteX25" fmla="*/ 56984 w 130807"/>
                <a:gd name="connsiteY25" fmla="*/ 104515 h 161519"/>
                <a:gd name="connsiteX26" fmla="*/ 68344 w 130807"/>
                <a:gd name="connsiteY26" fmla="*/ 121261 h 1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807" h="161519">
                  <a:moveTo>
                    <a:pt x="68344" y="137467"/>
                  </a:moveTo>
                  <a:cubicBezTo>
                    <a:pt x="68344" y="149171"/>
                    <a:pt x="70581" y="161596"/>
                    <a:pt x="84695" y="161596"/>
                  </a:cubicBezTo>
                  <a:cubicBezTo>
                    <a:pt x="105521" y="161596"/>
                    <a:pt x="115503" y="130624"/>
                    <a:pt x="115503" y="126663"/>
                  </a:cubicBezTo>
                  <a:cubicBezTo>
                    <a:pt x="115503" y="125402"/>
                    <a:pt x="114471" y="124142"/>
                    <a:pt x="113094" y="124142"/>
                  </a:cubicBezTo>
                  <a:cubicBezTo>
                    <a:pt x="111372" y="124142"/>
                    <a:pt x="110856" y="125762"/>
                    <a:pt x="110684" y="126483"/>
                  </a:cubicBezTo>
                  <a:cubicBezTo>
                    <a:pt x="106553" y="139087"/>
                    <a:pt x="95194" y="142689"/>
                    <a:pt x="89342" y="142689"/>
                  </a:cubicBezTo>
                  <a:cubicBezTo>
                    <a:pt x="82457" y="142689"/>
                    <a:pt x="78843" y="139627"/>
                    <a:pt x="75745" y="125222"/>
                  </a:cubicBezTo>
                  <a:cubicBezTo>
                    <a:pt x="106381" y="113878"/>
                    <a:pt x="130994" y="82006"/>
                    <a:pt x="130994" y="50135"/>
                  </a:cubicBezTo>
                  <a:cubicBezTo>
                    <a:pt x="130994" y="21864"/>
                    <a:pt x="111545" y="76"/>
                    <a:pt x="81080" y="76"/>
                  </a:cubicBezTo>
                  <a:cubicBezTo>
                    <a:pt x="39945" y="76"/>
                    <a:pt x="186" y="40411"/>
                    <a:pt x="186" y="80926"/>
                  </a:cubicBezTo>
                  <a:cubicBezTo>
                    <a:pt x="186" y="109917"/>
                    <a:pt x="20668" y="130264"/>
                    <a:pt x="50272" y="130264"/>
                  </a:cubicBezTo>
                  <a:cubicBezTo>
                    <a:pt x="53542" y="130264"/>
                    <a:pt x="59394" y="130084"/>
                    <a:pt x="68344" y="127743"/>
                  </a:cubicBezTo>
                  <a:lnTo>
                    <a:pt x="68344" y="137467"/>
                  </a:lnTo>
                  <a:close/>
                  <a:moveTo>
                    <a:pt x="38568" y="122161"/>
                  </a:moveTo>
                  <a:cubicBezTo>
                    <a:pt x="29618" y="118920"/>
                    <a:pt x="16881" y="109556"/>
                    <a:pt x="16881" y="85428"/>
                  </a:cubicBezTo>
                  <a:cubicBezTo>
                    <a:pt x="16881" y="73903"/>
                    <a:pt x="20496" y="49955"/>
                    <a:pt x="36158" y="29607"/>
                  </a:cubicBezTo>
                  <a:cubicBezTo>
                    <a:pt x="47001" y="15742"/>
                    <a:pt x="63697" y="5838"/>
                    <a:pt x="79703" y="5838"/>
                  </a:cubicBezTo>
                  <a:cubicBezTo>
                    <a:pt x="98464" y="5838"/>
                    <a:pt x="114298" y="18983"/>
                    <a:pt x="114298" y="45273"/>
                  </a:cubicBezTo>
                  <a:cubicBezTo>
                    <a:pt x="114298" y="63279"/>
                    <a:pt x="105865" y="101994"/>
                    <a:pt x="74368" y="118380"/>
                  </a:cubicBezTo>
                  <a:cubicBezTo>
                    <a:pt x="71614" y="107036"/>
                    <a:pt x="67139" y="99473"/>
                    <a:pt x="56984" y="99473"/>
                  </a:cubicBezTo>
                  <a:cubicBezTo>
                    <a:pt x="47346" y="99473"/>
                    <a:pt x="37879" y="107936"/>
                    <a:pt x="37879" y="117479"/>
                  </a:cubicBezTo>
                  <a:cubicBezTo>
                    <a:pt x="37879" y="120721"/>
                    <a:pt x="38051" y="120901"/>
                    <a:pt x="38568" y="122161"/>
                  </a:cubicBezTo>
                  <a:close/>
                  <a:moveTo>
                    <a:pt x="68344" y="121261"/>
                  </a:moveTo>
                  <a:cubicBezTo>
                    <a:pt x="64557" y="122701"/>
                    <a:pt x="58189" y="124502"/>
                    <a:pt x="51476" y="124502"/>
                  </a:cubicBezTo>
                  <a:cubicBezTo>
                    <a:pt x="48723" y="124502"/>
                    <a:pt x="42699" y="124502"/>
                    <a:pt x="42699" y="117479"/>
                  </a:cubicBezTo>
                  <a:cubicBezTo>
                    <a:pt x="42699" y="110637"/>
                    <a:pt x="49755" y="104515"/>
                    <a:pt x="56984" y="104515"/>
                  </a:cubicBezTo>
                  <a:cubicBezTo>
                    <a:pt x="63180" y="104515"/>
                    <a:pt x="67827" y="107396"/>
                    <a:pt x="68344" y="12126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22053741-6ED0-1953-51A0-84C2579BF7B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78356" y="6703173"/>
              <a:ext cx="33685" cy="257237"/>
            </a:xfrm>
            <a:custGeom>
              <a:avLst/>
              <a:gdLst>
                <a:gd name="connsiteX0" fmla="*/ 33878 w 33685"/>
                <a:gd name="connsiteY0" fmla="*/ 257312 h 257237"/>
                <a:gd name="connsiteX1" fmla="*/ 33878 w 33685"/>
                <a:gd name="connsiteY1" fmla="*/ 247023 h 257237"/>
                <a:gd name="connsiteX2" fmla="*/ 10028 w 33685"/>
                <a:gd name="connsiteY2" fmla="*/ 247023 h 257237"/>
                <a:gd name="connsiteX3" fmla="*/ 10028 w 33685"/>
                <a:gd name="connsiteY3" fmla="*/ 10364 h 257237"/>
                <a:gd name="connsiteX4" fmla="*/ 33878 w 33685"/>
                <a:gd name="connsiteY4" fmla="*/ 10364 h 257237"/>
                <a:gd name="connsiteX5" fmla="*/ 33878 w 33685"/>
                <a:gd name="connsiteY5" fmla="*/ 75 h 257237"/>
                <a:gd name="connsiteX6" fmla="*/ 193 w 33685"/>
                <a:gd name="connsiteY6" fmla="*/ 75 h 257237"/>
                <a:gd name="connsiteX7" fmla="*/ 193 w 33685"/>
                <a:gd name="connsiteY7" fmla="*/ 257312 h 257237"/>
                <a:gd name="connsiteX8" fmla="*/ 33878 w 33685"/>
                <a:gd name="connsiteY8" fmla="*/ 257312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" h="257237">
                  <a:moveTo>
                    <a:pt x="33878" y="257312"/>
                  </a:moveTo>
                  <a:lnTo>
                    <a:pt x="33878" y="247023"/>
                  </a:lnTo>
                  <a:lnTo>
                    <a:pt x="10028" y="247023"/>
                  </a:lnTo>
                  <a:lnTo>
                    <a:pt x="10028" y="10364"/>
                  </a:lnTo>
                  <a:lnTo>
                    <a:pt x="33878" y="10364"/>
                  </a:lnTo>
                  <a:lnTo>
                    <a:pt x="33878" y="75"/>
                  </a:lnTo>
                  <a:lnTo>
                    <a:pt x="193" y="75"/>
                  </a:lnTo>
                  <a:lnTo>
                    <a:pt x="193" y="257312"/>
                  </a:lnTo>
                  <a:lnTo>
                    <a:pt x="33878" y="2573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3A1A63CE-783B-65CB-B748-E74BB2DB0D4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25510" y="6711919"/>
              <a:ext cx="154657" cy="184181"/>
            </a:xfrm>
            <a:custGeom>
              <a:avLst/>
              <a:gdLst>
                <a:gd name="connsiteX0" fmla="*/ 83303 w 154657"/>
                <a:gd name="connsiteY0" fmla="*/ 5477 h 184181"/>
                <a:gd name="connsiteX1" fmla="*/ 77647 w 154657"/>
                <a:gd name="connsiteY1" fmla="*/ 75 h 184181"/>
                <a:gd name="connsiteX2" fmla="*/ 71992 w 154657"/>
                <a:gd name="connsiteY2" fmla="*/ 5477 h 184181"/>
                <a:gd name="connsiteX3" fmla="*/ 24784 w 154657"/>
                <a:gd name="connsiteY3" fmla="*/ 158533 h 184181"/>
                <a:gd name="connsiteX4" fmla="*/ 196 w 154657"/>
                <a:gd name="connsiteY4" fmla="*/ 176282 h 184181"/>
                <a:gd name="connsiteX5" fmla="*/ 196 w 154657"/>
                <a:gd name="connsiteY5" fmla="*/ 184257 h 184181"/>
                <a:gd name="connsiteX6" fmla="*/ 23062 w 154657"/>
                <a:gd name="connsiteY6" fmla="*/ 183485 h 184181"/>
                <a:gd name="connsiteX7" fmla="*/ 50847 w 154657"/>
                <a:gd name="connsiteY7" fmla="*/ 184257 h 184181"/>
                <a:gd name="connsiteX8" fmla="*/ 50847 w 154657"/>
                <a:gd name="connsiteY8" fmla="*/ 176282 h 184181"/>
                <a:gd name="connsiteX9" fmla="*/ 31914 w 154657"/>
                <a:gd name="connsiteY9" fmla="*/ 162906 h 184181"/>
                <a:gd name="connsiteX10" fmla="*/ 33143 w 154657"/>
                <a:gd name="connsiteY10" fmla="*/ 157247 h 184181"/>
                <a:gd name="connsiteX11" fmla="*/ 70025 w 154657"/>
                <a:gd name="connsiteY11" fmla="*/ 37374 h 184181"/>
                <a:gd name="connsiteX12" fmla="*/ 108874 w 154657"/>
                <a:gd name="connsiteY12" fmla="*/ 163935 h 184181"/>
                <a:gd name="connsiteX13" fmla="*/ 110103 w 154657"/>
                <a:gd name="connsiteY13" fmla="*/ 168565 h 184181"/>
                <a:gd name="connsiteX14" fmla="*/ 89204 w 154657"/>
                <a:gd name="connsiteY14" fmla="*/ 176282 h 184181"/>
                <a:gd name="connsiteX15" fmla="*/ 89204 w 154657"/>
                <a:gd name="connsiteY15" fmla="*/ 184257 h 184181"/>
                <a:gd name="connsiteX16" fmla="*/ 124610 w 154657"/>
                <a:gd name="connsiteY16" fmla="*/ 183485 h 184181"/>
                <a:gd name="connsiteX17" fmla="*/ 154853 w 154657"/>
                <a:gd name="connsiteY17" fmla="*/ 184257 h 184181"/>
                <a:gd name="connsiteX18" fmla="*/ 154853 w 154657"/>
                <a:gd name="connsiteY18" fmla="*/ 176282 h 184181"/>
                <a:gd name="connsiteX19" fmla="*/ 132478 w 154657"/>
                <a:gd name="connsiteY19" fmla="*/ 165221 h 184181"/>
                <a:gd name="connsiteX20" fmla="*/ 83303 w 154657"/>
                <a:gd name="connsiteY20" fmla="*/ 5477 h 18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657" h="184181">
                  <a:moveTo>
                    <a:pt x="83303" y="5477"/>
                  </a:moveTo>
                  <a:cubicBezTo>
                    <a:pt x="81827" y="589"/>
                    <a:pt x="80352" y="75"/>
                    <a:pt x="77647" y="75"/>
                  </a:cubicBezTo>
                  <a:cubicBezTo>
                    <a:pt x="73713" y="75"/>
                    <a:pt x="73222" y="1104"/>
                    <a:pt x="71992" y="5477"/>
                  </a:cubicBezTo>
                  <a:lnTo>
                    <a:pt x="24784" y="158533"/>
                  </a:lnTo>
                  <a:cubicBezTo>
                    <a:pt x="22325" y="166250"/>
                    <a:pt x="17407" y="176282"/>
                    <a:pt x="196" y="176282"/>
                  </a:cubicBezTo>
                  <a:lnTo>
                    <a:pt x="196" y="184257"/>
                  </a:lnTo>
                  <a:cubicBezTo>
                    <a:pt x="8310" y="183742"/>
                    <a:pt x="20849" y="183485"/>
                    <a:pt x="23062" y="183485"/>
                  </a:cubicBezTo>
                  <a:cubicBezTo>
                    <a:pt x="30193" y="183485"/>
                    <a:pt x="43224" y="183999"/>
                    <a:pt x="50847" y="184257"/>
                  </a:cubicBezTo>
                  <a:lnTo>
                    <a:pt x="50847" y="176282"/>
                  </a:lnTo>
                  <a:cubicBezTo>
                    <a:pt x="37569" y="176025"/>
                    <a:pt x="31914" y="169080"/>
                    <a:pt x="31914" y="162906"/>
                  </a:cubicBezTo>
                  <a:cubicBezTo>
                    <a:pt x="31914" y="161620"/>
                    <a:pt x="31914" y="160848"/>
                    <a:pt x="33143" y="157247"/>
                  </a:cubicBezTo>
                  <a:lnTo>
                    <a:pt x="70025" y="37374"/>
                  </a:lnTo>
                  <a:lnTo>
                    <a:pt x="108874" y="163935"/>
                  </a:lnTo>
                  <a:cubicBezTo>
                    <a:pt x="110103" y="167536"/>
                    <a:pt x="110103" y="168051"/>
                    <a:pt x="110103" y="168565"/>
                  </a:cubicBezTo>
                  <a:cubicBezTo>
                    <a:pt x="110103" y="176282"/>
                    <a:pt x="95597" y="176282"/>
                    <a:pt x="89204" y="176282"/>
                  </a:cubicBezTo>
                  <a:lnTo>
                    <a:pt x="89204" y="184257"/>
                  </a:lnTo>
                  <a:cubicBezTo>
                    <a:pt x="97810" y="183485"/>
                    <a:pt x="115267" y="183485"/>
                    <a:pt x="124610" y="183485"/>
                  </a:cubicBezTo>
                  <a:cubicBezTo>
                    <a:pt x="134200" y="183485"/>
                    <a:pt x="145264" y="183999"/>
                    <a:pt x="154853" y="184257"/>
                  </a:cubicBezTo>
                  <a:lnTo>
                    <a:pt x="154853" y="176282"/>
                  </a:lnTo>
                  <a:cubicBezTo>
                    <a:pt x="136167" y="176282"/>
                    <a:pt x="135429" y="174739"/>
                    <a:pt x="132478" y="165221"/>
                  </a:cubicBezTo>
                  <a:lnTo>
                    <a:pt x="83303" y="547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39AC855A-2A19-FBF2-9C22-1E7EDBD9C7E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00267" y="6855277"/>
              <a:ext cx="107743" cy="118303"/>
            </a:xfrm>
            <a:custGeom>
              <a:avLst/>
              <a:gdLst>
                <a:gd name="connsiteX0" fmla="*/ 42715 w 107743"/>
                <a:gd name="connsiteY0" fmla="*/ 81106 h 118303"/>
                <a:gd name="connsiteX1" fmla="*/ 48567 w 107743"/>
                <a:gd name="connsiteY1" fmla="*/ 81286 h 118303"/>
                <a:gd name="connsiteX2" fmla="*/ 107947 w 107743"/>
                <a:gd name="connsiteY2" fmla="*/ 26366 h 118303"/>
                <a:gd name="connsiteX3" fmla="*/ 85400 w 107743"/>
                <a:gd name="connsiteY3" fmla="*/ 76 h 118303"/>
                <a:gd name="connsiteX4" fmla="*/ 44264 w 107743"/>
                <a:gd name="connsiteY4" fmla="*/ 45273 h 118303"/>
                <a:gd name="connsiteX5" fmla="*/ 37207 w 107743"/>
                <a:gd name="connsiteY5" fmla="*/ 67961 h 118303"/>
                <a:gd name="connsiteX6" fmla="*/ 6227 w 107743"/>
                <a:gd name="connsiteY6" fmla="*/ 42932 h 118303"/>
                <a:gd name="connsiteX7" fmla="*/ 21201 w 107743"/>
                <a:gd name="connsiteY7" fmla="*/ 6379 h 118303"/>
                <a:gd name="connsiteX8" fmla="*/ 22578 w 107743"/>
                <a:gd name="connsiteY8" fmla="*/ 4038 h 118303"/>
                <a:gd name="connsiteX9" fmla="*/ 19824 w 107743"/>
                <a:gd name="connsiteY9" fmla="*/ 1877 h 118303"/>
                <a:gd name="connsiteX10" fmla="*/ 14316 w 107743"/>
                <a:gd name="connsiteY10" fmla="*/ 5838 h 118303"/>
                <a:gd name="connsiteX11" fmla="*/ 203 w 107743"/>
                <a:gd name="connsiteY11" fmla="*/ 44733 h 118303"/>
                <a:gd name="connsiteX12" fmla="*/ 33593 w 107743"/>
                <a:gd name="connsiteY12" fmla="*/ 79665 h 118303"/>
                <a:gd name="connsiteX13" fmla="*/ 23954 w 107743"/>
                <a:gd name="connsiteY13" fmla="*/ 112618 h 118303"/>
                <a:gd name="connsiteX14" fmla="*/ 29806 w 107743"/>
                <a:gd name="connsiteY14" fmla="*/ 118380 h 118303"/>
                <a:gd name="connsiteX15" fmla="*/ 36519 w 107743"/>
                <a:gd name="connsiteY15" fmla="*/ 114418 h 118303"/>
                <a:gd name="connsiteX16" fmla="*/ 42715 w 107743"/>
                <a:gd name="connsiteY16" fmla="*/ 81106 h 118303"/>
                <a:gd name="connsiteX17" fmla="*/ 44952 w 107743"/>
                <a:gd name="connsiteY17" fmla="*/ 68861 h 118303"/>
                <a:gd name="connsiteX18" fmla="*/ 58033 w 107743"/>
                <a:gd name="connsiteY18" fmla="*/ 28347 h 118303"/>
                <a:gd name="connsiteX19" fmla="*/ 83506 w 107743"/>
                <a:gd name="connsiteY19" fmla="*/ 12321 h 118303"/>
                <a:gd name="connsiteX20" fmla="*/ 101750 w 107743"/>
                <a:gd name="connsiteY20" fmla="*/ 29967 h 118303"/>
                <a:gd name="connsiteX21" fmla="*/ 50460 w 107743"/>
                <a:gd name="connsiteY21" fmla="*/ 69042 h 118303"/>
                <a:gd name="connsiteX22" fmla="*/ 44952 w 107743"/>
                <a:gd name="connsiteY22" fmla="*/ 6886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743" h="118303">
                  <a:moveTo>
                    <a:pt x="42715" y="81106"/>
                  </a:moveTo>
                  <a:cubicBezTo>
                    <a:pt x="44608" y="81286"/>
                    <a:pt x="46674" y="81286"/>
                    <a:pt x="48567" y="81286"/>
                  </a:cubicBezTo>
                  <a:cubicBezTo>
                    <a:pt x="79548" y="81286"/>
                    <a:pt x="107947" y="54816"/>
                    <a:pt x="107947" y="26366"/>
                  </a:cubicBezTo>
                  <a:cubicBezTo>
                    <a:pt x="107947" y="10340"/>
                    <a:pt x="98824" y="76"/>
                    <a:pt x="85400" y="76"/>
                  </a:cubicBezTo>
                  <a:cubicBezTo>
                    <a:pt x="61648" y="76"/>
                    <a:pt x="49083" y="31768"/>
                    <a:pt x="44264" y="45273"/>
                  </a:cubicBezTo>
                  <a:cubicBezTo>
                    <a:pt x="42027" y="51935"/>
                    <a:pt x="38240" y="64540"/>
                    <a:pt x="37207" y="67961"/>
                  </a:cubicBezTo>
                  <a:cubicBezTo>
                    <a:pt x="18275" y="65260"/>
                    <a:pt x="6227" y="56257"/>
                    <a:pt x="6227" y="42932"/>
                  </a:cubicBezTo>
                  <a:cubicBezTo>
                    <a:pt x="6227" y="42752"/>
                    <a:pt x="7259" y="22584"/>
                    <a:pt x="21201" y="6379"/>
                  </a:cubicBezTo>
                  <a:cubicBezTo>
                    <a:pt x="22405" y="5118"/>
                    <a:pt x="22578" y="4758"/>
                    <a:pt x="22578" y="4038"/>
                  </a:cubicBezTo>
                  <a:cubicBezTo>
                    <a:pt x="22578" y="1877"/>
                    <a:pt x="20340" y="1877"/>
                    <a:pt x="19824" y="1877"/>
                  </a:cubicBezTo>
                  <a:cubicBezTo>
                    <a:pt x="18275" y="1877"/>
                    <a:pt x="17586" y="1877"/>
                    <a:pt x="14316" y="5838"/>
                  </a:cubicBezTo>
                  <a:cubicBezTo>
                    <a:pt x="4678" y="18263"/>
                    <a:pt x="203" y="36990"/>
                    <a:pt x="203" y="44733"/>
                  </a:cubicBezTo>
                  <a:cubicBezTo>
                    <a:pt x="203" y="60759"/>
                    <a:pt x="11390" y="74624"/>
                    <a:pt x="33593" y="79665"/>
                  </a:cubicBezTo>
                  <a:cubicBezTo>
                    <a:pt x="24987" y="107576"/>
                    <a:pt x="23954" y="110997"/>
                    <a:pt x="23954" y="112618"/>
                  </a:cubicBezTo>
                  <a:cubicBezTo>
                    <a:pt x="23954" y="117479"/>
                    <a:pt x="27913" y="118380"/>
                    <a:pt x="29806" y="118380"/>
                  </a:cubicBezTo>
                  <a:cubicBezTo>
                    <a:pt x="31700" y="118380"/>
                    <a:pt x="35142" y="117119"/>
                    <a:pt x="36519" y="114418"/>
                  </a:cubicBezTo>
                  <a:cubicBezTo>
                    <a:pt x="37724" y="111717"/>
                    <a:pt x="39273" y="102534"/>
                    <a:pt x="42715" y="81106"/>
                  </a:cubicBezTo>
                  <a:close/>
                  <a:moveTo>
                    <a:pt x="44952" y="68861"/>
                  </a:moveTo>
                  <a:cubicBezTo>
                    <a:pt x="48395" y="48154"/>
                    <a:pt x="49772" y="40051"/>
                    <a:pt x="58033" y="28347"/>
                  </a:cubicBezTo>
                  <a:cubicBezTo>
                    <a:pt x="65778" y="17363"/>
                    <a:pt x="74901" y="12321"/>
                    <a:pt x="83506" y="12321"/>
                  </a:cubicBezTo>
                  <a:cubicBezTo>
                    <a:pt x="95382" y="12321"/>
                    <a:pt x="101750" y="20604"/>
                    <a:pt x="101750" y="29967"/>
                  </a:cubicBezTo>
                  <a:cubicBezTo>
                    <a:pt x="101750" y="48154"/>
                    <a:pt x="80064" y="69042"/>
                    <a:pt x="50460" y="69042"/>
                  </a:cubicBezTo>
                  <a:cubicBezTo>
                    <a:pt x="48911" y="69042"/>
                    <a:pt x="46502" y="69042"/>
                    <a:pt x="44952" y="6886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0AFADB01-1955-099D-992E-E936628DAF8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298173" y="6746131"/>
              <a:ext cx="164001" cy="171320"/>
            </a:xfrm>
            <a:custGeom>
              <a:avLst/>
              <a:gdLst>
                <a:gd name="connsiteX0" fmla="*/ 164212 w 164001"/>
                <a:gd name="connsiteY0" fmla="*/ 85735 h 171320"/>
                <a:gd name="connsiteX1" fmla="*/ 82334 w 164001"/>
                <a:gd name="connsiteY1" fmla="*/ 75 h 171320"/>
                <a:gd name="connsiteX2" fmla="*/ 211 w 164001"/>
                <a:gd name="connsiteY2" fmla="*/ 85735 h 171320"/>
                <a:gd name="connsiteX3" fmla="*/ 82088 w 164001"/>
                <a:gd name="connsiteY3" fmla="*/ 171395 h 171320"/>
                <a:gd name="connsiteX4" fmla="*/ 164212 w 164001"/>
                <a:gd name="connsiteY4" fmla="*/ 85735 h 171320"/>
                <a:gd name="connsiteX5" fmla="*/ 33404 w 164001"/>
                <a:gd name="connsiteY5" fmla="*/ 30429 h 171320"/>
                <a:gd name="connsiteX6" fmla="*/ 31191 w 164001"/>
                <a:gd name="connsiteY6" fmla="*/ 27599 h 171320"/>
                <a:gd name="connsiteX7" fmla="*/ 82088 w 164001"/>
                <a:gd name="connsiteY7" fmla="*/ 6506 h 171320"/>
                <a:gd name="connsiteX8" fmla="*/ 133477 w 164001"/>
                <a:gd name="connsiteY8" fmla="*/ 27599 h 171320"/>
                <a:gd name="connsiteX9" fmla="*/ 82334 w 164001"/>
                <a:gd name="connsiteY9" fmla="*/ 81362 h 171320"/>
                <a:gd name="connsiteX10" fmla="*/ 33404 w 164001"/>
                <a:gd name="connsiteY10" fmla="*/ 30429 h 171320"/>
                <a:gd name="connsiteX11" fmla="*/ 26274 w 164001"/>
                <a:gd name="connsiteY11" fmla="*/ 139497 h 171320"/>
                <a:gd name="connsiteX12" fmla="*/ 6358 w 164001"/>
                <a:gd name="connsiteY12" fmla="*/ 85735 h 171320"/>
                <a:gd name="connsiteX13" fmla="*/ 26274 w 164001"/>
                <a:gd name="connsiteY13" fmla="*/ 31972 h 171320"/>
                <a:gd name="connsiteX14" fmla="*/ 77662 w 164001"/>
                <a:gd name="connsiteY14" fmla="*/ 85735 h 171320"/>
                <a:gd name="connsiteX15" fmla="*/ 26274 w 164001"/>
                <a:gd name="connsiteY15" fmla="*/ 139497 h 171320"/>
                <a:gd name="connsiteX16" fmla="*/ 137903 w 164001"/>
                <a:gd name="connsiteY16" fmla="*/ 31972 h 171320"/>
                <a:gd name="connsiteX17" fmla="*/ 158065 w 164001"/>
                <a:gd name="connsiteY17" fmla="*/ 85735 h 171320"/>
                <a:gd name="connsiteX18" fmla="*/ 138148 w 164001"/>
                <a:gd name="connsiteY18" fmla="*/ 139497 h 171320"/>
                <a:gd name="connsiteX19" fmla="*/ 86760 w 164001"/>
                <a:gd name="connsiteY19" fmla="*/ 85735 h 171320"/>
                <a:gd name="connsiteX20" fmla="*/ 137903 w 164001"/>
                <a:gd name="connsiteY20" fmla="*/ 31972 h 171320"/>
                <a:gd name="connsiteX21" fmla="*/ 131018 w 164001"/>
                <a:gd name="connsiteY21" fmla="*/ 141041 h 171320"/>
                <a:gd name="connsiteX22" fmla="*/ 133231 w 164001"/>
                <a:gd name="connsiteY22" fmla="*/ 143870 h 171320"/>
                <a:gd name="connsiteX23" fmla="*/ 82334 w 164001"/>
                <a:gd name="connsiteY23" fmla="*/ 164964 h 171320"/>
                <a:gd name="connsiteX24" fmla="*/ 30945 w 164001"/>
                <a:gd name="connsiteY24" fmla="*/ 143870 h 171320"/>
                <a:gd name="connsiteX25" fmla="*/ 82088 w 164001"/>
                <a:gd name="connsiteY25" fmla="*/ 90108 h 171320"/>
                <a:gd name="connsiteX26" fmla="*/ 131018 w 164001"/>
                <a:gd name="connsiteY26" fmla="*/ 141041 h 1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001" h="171320">
                  <a:moveTo>
                    <a:pt x="164212" y="85735"/>
                  </a:moveTo>
                  <a:cubicBezTo>
                    <a:pt x="164212" y="38403"/>
                    <a:pt x="127330" y="75"/>
                    <a:pt x="82334" y="75"/>
                  </a:cubicBezTo>
                  <a:cubicBezTo>
                    <a:pt x="36601" y="75"/>
                    <a:pt x="211" y="38918"/>
                    <a:pt x="211" y="85735"/>
                  </a:cubicBezTo>
                  <a:cubicBezTo>
                    <a:pt x="211" y="133066"/>
                    <a:pt x="37092" y="171395"/>
                    <a:pt x="82088" y="171395"/>
                  </a:cubicBezTo>
                  <a:cubicBezTo>
                    <a:pt x="127822" y="171395"/>
                    <a:pt x="164212" y="132552"/>
                    <a:pt x="164212" y="85735"/>
                  </a:cubicBezTo>
                  <a:close/>
                  <a:moveTo>
                    <a:pt x="33404" y="30429"/>
                  </a:moveTo>
                  <a:cubicBezTo>
                    <a:pt x="32912" y="29914"/>
                    <a:pt x="31191" y="28114"/>
                    <a:pt x="31191" y="27599"/>
                  </a:cubicBezTo>
                  <a:cubicBezTo>
                    <a:pt x="31191" y="26570"/>
                    <a:pt x="51107" y="6506"/>
                    <a:pt x="82088" y="6506"/>
                  </a:cubicBezTo>
                  <a:cubicBezTo>
                    <a:pt x="90694" y="6506"/>
                    <a:pt x="113315" y="7792"/>
                    <a:pt x="133477" y="27599"/>
                  </a:cubicBezTo>
                  <a:lnTo>
                    <a:pt x="82334" y="81362"/>
                  </a:lnTo>
                  <a:lnTo>
                    <a:pt x="33404" y="30429"/>
                  </a:lnTo>
                  <a:close/>
                  <a:moveTo>
                    <a:pt x="26274" y="139497"/>
                  </a:moveTo>
                  <a:cubicBezTo>
                    <a:pt x="11275" y="122005"/>
                    <a:pt x="6358" y="102198"/>
                    <a:pt x="6358" y="85735"/>
                  </a:cubicBezTo>
                  <a:cubicBezTo>
                    <a:pt x="6358" y="65927"/>
                    <a:pt x="13488" y="47149"/>
                    <a:pt x="26274" y="31972"/>
                  </a:cubicBezTo>
                  <a:lnTo>
                    <a:pt x="77662" y="85735"/>
                  </a:lnTo>
                  <a:lnTo>
                    <a:pt x="26274" y="139497"/>
                  </a:lnTo>
                  <a:close/>
                  <a:moveTo>
                    <a:pt x="137903" y="31972"/>
                  </a:moveTo>
                  <a:cubicBezTo>
                    <a:pt x="149705" y="45091"/>
                    <a:pt x="158065" y="64641"/>
                    <a:pt x="158065" y="85735"/>
                  </a:cubicBezTo>
                  <a:cubicBezTo>
                    <a:pt x="158065" y="105542"/>
                    <a:pt x="150934" y="124320"/>
                    <a:pt x="138148" y="139497"/>
                  </a:cubicBezTo>
                  <a:lnTo>
                    <a:pt x="86760" y="85735"/>
                  </a:lnTo>
                  <a:lnTo>
                    <a:pt x="137903" y="31972"/>
                  </a:lnTo>
                  <a:close/>
                  <a:moveTo>
                    <a:pt x="131018" y="141041"/>
                  </a:moveTo>
                  <a:cubicBezTo>
                    <a:pt x="131510" y="141555"/>
                    <a:pt x="133231" y="143356"/>
                    <a:pt x="133231" y="143870"/>
                  </a:cubicBezTo>
                  <a:cubicBezTo>
                    <a:pt x="133231" y="144899"/>
                    <a:pt x="113315" y="164964"/>
                    <a:pt x="82334" y="164964"/>
                  </a:cubicBezTo>
                  <a:cubicBezTo>
                    <a:pt x="73728" y="164964"/>
                    <a:pt x="51107" y="163678"/>
                    <a:pt x="30945" y="143870"/>
                  </a:cubicBezTo>
                  <a:lnTo>
                    <a:pt x="82088" y="90108"/>
                  </a:lnTo>
                  <a:lnTo>
                    <a:pt x="131018" y="14104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594D5387-6503-D4D5-26AF-2D52FB2282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524626" y="6720408"/>
              <a:ext cx="162033" cy="175693"/>
            </a:xfrm>
            <a:custGeom>
              <a:avLst/>
              <a:gdLst>
                <a:gd name="connsiteX0" fmla="*/ 93408 w 162033"/>
                <a:gd name="connsiteY0" fmla="*/ 75 h 175693"/>
                <a:gd name="connsiteX1" fmla="*/ 43741 w 162033"/>
                <a:gd name="connsiteY1" fmla="*/ 8306 h 175693"/>
                <a:gd name="connsiteX2" fmla="*/ 13006 w 162033"/>
                <a:gd name="connsiteY2" fmla="*/ 40204 h 175693"/>
                <a:gd name="connsiteX3" fmla="*/ 15711 w 162033"/>
                <a:gd name="connsiteY3" fmla="*/ 42262 h 175693"/>
                <a:gd name="connsiteX4" fmla="*/ 33906 w 162033"/>
                <a:gd name="connsiteY4" fmla="*/ 30171 h 175693"/>
                <a:gd name="connsiteX5" fmla="*/ 54068 w 162033"/>
                <a:gd name="connsiteY5" fmla="*/ 15766 h 175693"/>
                <a:gd name="connsiteX6" fmla="*/ 78902 w 162033"/>
                <a:gd name="connsiteY6" fmla="*/ 14223 h 175693"/>
                <a:gd name="connsiteX7" fmla="*/ 101277 w 162033"/>
                <a:gd name="connsiteY7" fmla="*/ 14223 h 175693"/>
                <a:gd name="connsiteX8" fmla="*/ 69804 w 162033"/>
                <a:gd name="connsiteY8" fmla="*/ 94481 h 175693"/>
                <a:gd name="connsiteX9" fmla="*/ 46937 w 162033"/>
                <a:gd name="connsiteY9" fmla="*/ 158533 h 175693"/>
                <a:gd name="connsiteX10" fmla="*/ 37594 w 162033"/>
                <a:gd name="connsiteY10" fmla="*/ 161620 h 175693"/>
                <a:gd name="connsiteX11" fmla="*/ 21858 w 162033"/>
                <a:gd name="connsiteY11" fmla="*/ 161620 h 175693"/>
                <a:gd name="connsiteX12" fmla="*/ 8335 w 162033"/>
                <a:gd name="connsiteY12" fmla="*/ 165478 h 175693"/>
                <a:gd name="connsiteX13" fmla="*/ 221 w 162033"/>
                <a:gd name="connsiteY13" fmla="*/ 173967 h 175693"/>
                <a:gd name="connsiteX14" fmla="*/ 5876 w 162033"/>
                <a:gd name="connsiteY14" fmla="*/ 175768 h 175693"/>
                <a:gd name="connsiteX15" fmla="*/ 89966 w 162033"/>
                <a:gd name="connsiteY15" fmla="*/ 175768 h 175693"/>
                <a:gd name="connsiteX16" fmla="*/ 140125 w 162033"/>
                <a:gd name="connsiteY16" fmla="*/ 144128 h 175693"/>
                <a:gd name="connsiteX17" fmla="*/ 137421 w 162033"/>
                <a:gd name="connsiteY17" fmla="*/ 142327 h 175693"/>
                <a:gd name="connsiteX18" fmla="*/ 119226 w 162033"/>
                <a:gd name="connsiteY18" fmla="*/ 154674 h 175693"/>
                <a:gd name="connsiteX19" fmla="*/ 104473 w 162033"/>
                <a:gd name="connsiteY19" fmla="*/ 161620 h 175693"/>
                <a:gd name="connsiteX20" fmla="*/ 57510 w 162033"/>
                <a:gd name="connsiteY20" fmla="*/ 161620 h 175693"/>
                <a:gd name="connsiteX21" fmla="*/ 90704 w 162033"/>
                <a:gd name="connsiteY21" fmla="*/ 85478 h 175693"/>
                <a:gd name="connsiteX22" fmla="*/ 113325 w 162033"/>
                <a:gd name="connsiteY22" fmla="*/ 16795 h 175693"/>
                <a:gd name="connsiteX23" fmla="*/ 119963 w 162033"/>
                <a:gd name="connsiteY23" fmla="*/ 14223 h 175693"/>
                <a:gd name="connsiteX24" fmla="*/ 140863 w 162033"/>
                <a:gd name="connsiteY24" fmla="*/ 14223 h 175693"/>
                <a:gd name="connsiteX25" fmla="*/ 154386 w 162033"/>
                <a:gd name="connsiteY25" fmla="*/ 10364 h 175693"/>
                <a:gd name="connsiteX26" fmla="*/ 162255 w 162033"/>
                <a:gd name="connsiteY26" fmla="*/ 1875 h 175693"/>
                <a:gd name="connsiteX27" fmla="*/ 156599 w 162033"/>
                <a:gd name="connsiteY27" fmla="*/ 75 h 175693"/>
                <a:gd name="connsiteX28" fmla="*/ 93408 w 162033"/>
                <a:gd name="connsiteY28" fmla="*/ 75 h 1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33" h="175693">
                  <a:moveTo>
                    <a:pt x="93408" y="75"/>
                  </a:moveTo>
                  <a:cubicBezTo>
                    <a:pt x="62920" y="75"/>
                    <a:pt x="49642" y="5991"/>
                    <a:pt x="43741" y="8306"/>
                  </a:cubicBezTo>
                  <a:cubicBezTo>
                    <a:pt x="18661" y="19368"/>
                    <a:pt x="13006" y="36860"/>
                    <a:pt x="13006" y="40204"/>
                  </a:cubicBezTo>
                  <a:cubicBezTo>
                    <a:pt x="13006" y="42004"/>
                    <a:pt x="14236" y="42262"/>
                    <a:pt x="15711" y="42262"/>
                  </a:cubicBezTo>
                  <a:cubicBezTo>
                    <a:pt x="20137" y="42262"/>
                    <a:pt x="31939" y="35831"/>
                    <a:pt x="33906" y="30171"/>
                  </a:cubicBezTo>
                  <a:cubicBezTo>
                    <a:pt x="36856" y="20396"/>
                    <a:pt x="37594" y="18081"/>
                    <a:pt x="54068" y="15766"/>
                  </a:cubicBezTo>
                  <a:cubicBezTo>
                    <a:pt x="62428" y="14737"/>
                    <a:pt x="70542" y="14223"/>
                    <a:pt x="78902" y="14223"/>
                  </a:cubicBezTo>
                  <a:lnTo>
                    <a:pt x="101277" y="14223"/>
                  </a:lnTo>
                  <a:cubicBezTo>
                    <a:pt x="85786" y="29914"/>
                    <a:pt x="78656" y="57439"/>
                    <a:pt x="69804" y="94481"/>
                  </a:cubicBezTo>
                  <a:cubicBezTo>
                    <a:pt x="62674" y="124835"/>
                    <a:pt x="57018" y="144899"/>
                    <a:pt x="46937" y="158533"/>
                  </a:cubicBezTo>
                  <a:cubicBezTo>
                    <a:pt x="44479" y="161363"/>
                    <a:pt x="44233" y="161620"/>
                    <a:pt x="37594" y="161620"/>
                  </a:cubicBezTo>
                  <a:lnTo>
                    <a:pt x="21858" y="161620"/>
                  </a:lnTo>
                  <a:cubicBezTo>
                    <a:pt x="17186" y="161620"/>
                    <a:pt x="14481" y="161620"/>
                    <a:pt x="8335" y="165478"/>
                  </a:cubicBezTo>
                  <a:cubicBezTo>
                    <a:pt x="5630" y="167022"/>
                    <a:pt x="221" y="171395"/>
                    <a:pt x="221" y="173967"/>
                  </a:cubicBezTo>
                  <a:cubicBezTo>
                    <a:pt x="221" y="175511"/>
                    <a:pt x="466" y="175768"/>
                    <a:pt x="5876" y="175768"/>
                  </a:cubicBezTo>
                  <a:lnTo>
                    <a:pt x="89966" y="175768"/>
                  </a:lnTo>
                  <a:cubicBezTo>
                    <a:pt x="118734" y="175768"/>
                    <a:pt x="140125" y="153388"/>
                    <a:pt x="140125" y="144128"/>
                  </a:cubicBezTo>
                  <a:cubicBezTo>
                    <a:pt x="140125" y="142327"/>
                    <a:pt x="138158" y="142327"/>
                    <a:pt x="137421" y="142327"/>
                  </a:cubicBezTo>
                  <a:cubicBezTo>
                    <a:pt x="133241" y="142327"/>
                    <a:pt x="121685" y="148243"/>
                    <a:pt x="119226" y="154674"/>
                  </a:cubicBezTo>
                  <a:cubicBezTo>
                    <a:pt x="117505" y="160076"/>
                    <a:pt x="116767" y="161620"/>
                    <a:pt x="104473" y="161620"/>
                  </a:cubicBezTo>
                  <a:lnTo>
                    <a:pt x="57510" y="161620"/>
                  </a:lnTo>
                  <a:cubicBezTo>
                    <a:pt x="74968" y="145928"/>
                    <a:pt x="82344" y="120462"/>
                    <a:pt x="90704" y="85478"/>
                  </a:cubicBezTo>
                  <a:cubicBezTo>
                    <a:pt x="97343" y="57439"/>
                    <a:pt x="103244" y="32487"/>
                    <a:pt x="113325" y="16795"/>
                  </a:cubicBezTo>
                  <a:cubicBezTo>
                    <a:pt x="114800" y="14480"/>
                    <a:pt x="115046" y="14223"/>
                    <a:pt x="119963" y="14223"/>
                  </a:cubicBezTo>
                  <a:lnTo>
                    <a:pt x="140863" y="14223"/>
                  </a:lnTo>
                  <a:cubicBezTo>
                    <a:pt x="145781" y="14223"/>
                    <a:pt x="147994" y="14223"/>
                    <a:pt x="154386" y="10364"/>
                  </a:cubicBezTo>
                  <a:cubicBezTo>
                    <a:pt x="156599" y="9078"/>
                    <a:pt x="162255" y="4962"/>
                    <a:pt x="162255" y="1875"/>
                  </a:cubicBezTo>
                  <a:cubicBezTo>
                    <a:pt x="162255" y="332"/>
                    <a:pt x="162009" y="75"/>
                    <a:pt x="156599" y="75"/>
                  </a:cubicBezTo>
                  <a:lnTo>
                    <a:pt x="9340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69AB82A7-97B2-A2E5-26CA-AC17880D487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706905" y="6703173"/>
              <a:ext cx="57043" cy="257237"/>
            </a:xfrm>
            <a:custGeom>
              <a:avLst/>
              <a:gdLst>
                <a:gd name="connsiteX0" fmla="*/ 57271 w 57043"/>
                <a:gd name="connsiteY0" fmla="*/ 254740 h 257237"/>
                <a:gd name="connsiteX1" fmla="*/ 53091 w 57043"/>
                <a:gd name="connsiteY1" fmla="*/ 249081 h 257237"/>
                <a:gd name="connsiteX2" fmla="*/ 14488 w 57043"/>
                <a:gd name="connsiteY2" fmla="*/ 128693 h 257237"/>
                <a:gd name="connsiteX3" fmla="*/ 54074 w 57043"/>
                <a:gd name="connsiteY3" fmla="*/ 7020 h 257237"/>
                <a:gd name="connsiteX4" fmla="*/ 57271 w 57043"/>
                <a:gd name="connsiteY4" fmla="*/ 2647 h 257237"/>
                <a:gd name="connsiteX5" fmla="*/ 54812 w 57043"/>
                <a:gd name="connsiteY5" fmla="*/ 75 h 257237"/>
                <a:gd name="connsiteX6" fmla="*/ 15717 w 57043"/>
                <a:gd name="connsiteY6" fmla="*/ 50236 h 257237"/>
                <a:gd name="connsiteX7" fmla="*/ 227 w 57043"/>
                <a:gd name="connsiteY7" fmla="*/ 128693 h 257237"/>
                <a:gd name="connsiteX8" fmla="*/ 16455 w 57043"/>
                <a:gd name="connsiteY8" fmla="*/ 208951 h 257237"/>
                <a:gd name="connsiteX9" fmla="*/ 54812 w 57043"/>
                <a:gd name="connsiteY9" fmla="*/ 257312 h 257237"/>
                <a:gd name="connsiteX10" fmla="*/ 57271 w 57043"/>
                <a:gd name="connsiteY10" fmla="*/ 254740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43" h="257237">
                  <a:moveTo>
                    <a:pt x="57271" y="254740"/>
                  </a:moveTo>
                  <a:cubicBezTo>
                    <a:pt x="57271" y="253968"/>
                    <a:pt x="57271" y="253454"/>
                    <a:pt x="53091" y="249081"/>
                  </a:cubicBezTo>
                  <a:cubicBezTo>
                    <a:pt x="22356" y="216669"/>
                    <a:pt x="14488" y="168051"/>
                    <a:pt x="14488" y="128693"/>
                  </a:cubicBezTo>
                  <a:cubicBezTo>
                    <a:pt x="14488" y="83934"/>
                    <a:pt x="23831" y="39175"/>
                    <a:pt x="54074" y="7020"/>
                  </a:cubicBezTo>
                  <a:cubicBezTo>
                    <a:pt x="57271" y="3933"/>
                    <a:pt x="57271" y="3419"/>
                    <a:pt x="57271" y="2647"/>
                  </a:cubicBezTo>
                  <a:cubicBezTo>
                    <a:pt x="57271" y="846"/>
                    <a:pt x="56287" y="75"/>
                    <a:pt x="54812" y="75"/>
                  </a:cubicBezTo>
                  <a:cubicBezTo>
                    <a:pt x="52353" y="75"/>
                    <a:pt x="30224" y="17567"/>
                    <a:pt x="15717" y="50236"/>
                  </a:cubicBezTo>
                  <a:cubicBezTo>
                    <a:pt x="3177" y="78532"/>
                    <a:pt x="227" y="107085"/>
                    <a:pt x="227" y="128693"/>
                  </a:cubicBezTo>
                  <a:cubicBezTo>
                    <a:pt x="227" y="148758"/>
                    <a:pt x="2931" y="179884"/>
                    <a:pt x="16455" y="208951"/>
                  </a:cubicBezTo>
                  <a:cubicBezTo>
                    <a:pt x="31207" y="240592"/>
                    <a:pt x="52353" y="257312"/>
                    <a:pt x="54812" y="257312"/>
                  </a:cubicBezTo>
                  <a:cubicBezTo>
                    <a:pt x="56287" y="257312"/>
                    <a:pt x="57271" y="256540"/>
                    <a:pt x="57271" y="2547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0DC96234-73A1-7430-3424-9E19EC6C3ED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785560" y="6782402"/>
              <a:ext cx="116054" cy="169262"/>
            </a:xfrm>
            <a:custGeom>
              <a:avLst/>
              <a:gdLst>
                <a:gd name="connsiteX0" fmla="*/ 968 w 116054"/>
                <a:gd name="connsiteY0" fmla="*/ 158276 h 169262"/>
                <a:gd name="connsiteX1" fmla="*/ 231 w 116054"/>
                <a:gd name="connsiteY1" fmla="*/ 162392 h 169262"/>
                <a:gd name="connsiteX2" fmla="*/ 7115 w 116054"/>
                <a:gd name="connsiteY2" fmla="*/ 169337 h 169262"/>
                <a:gd name="connsiteX3" fmla="*/ 15721 w 116054"/>
                <a:gd name="connsiteY3" fmla="*/ 163935 h 169262"/>
                <a:gd name="connsiteX4" fmla="*/ 31457 w 116054"/>
                <a:gd name="connsiteY4" fmla="*/ 99368 h 169262"/>
                <a:gd name="connsiteX5" fmla="*/ 55799 w 116054"/>
                <a:gd name="connsiteY5" fmla="*/ 116603 h 169262"/>
                <a:gd name="connsiteX6" fmla="*/ 116285 w 116054"/>
                <a:gd name="connsiteY6" fmla="*/ 42004 h 169262"/>
                <a:gd name="connsiteX7" fmla="*/ 82108 w 116054"/>
                <a:gd name="connsiteY7" fmla="*/ 75 h 169262"/>
                <a:gd name="connsiteX8" fmla="*/ 25064 w 116054"/>
                <a:gd name="connsiteY8" fmla="*/ 57181 h 169262"/>
                <a:gd name="connsiteX9" fmla="*/ 968 w 116054"/>
                <a:gd name="connsiteY9" fmla="*/ 158276 h 169262"/>
                <a:gd name="connsiteX10" fmla="*/ 55553 w 116054"/>
                <a:gd name="connsiteY10" fmla="*/ 110944 h 169262"/>
                <a:gd name="connsiteX11" fmla="*/ 34408 w 116054"/>
                <a:gd name="connsiteY11" fmla="*/ 88050 h 169262"/>
                <a:gd name="connsiteX12" fmla="*/ 36375 w 116054"/>
                <a:gd name="connsiteY12" fmla="*/ 78532 h 169262"/>
                <a:gd name="connsiteX13" fmla="*/ 51127 w 116054"/>
                <a:gd name="connsiteY13" fmla="*/ 30171 h 169262"/>
                <a:gd name="connsiteX14" fmla="*/ 81616 w 116054"/>
                <a:gd name="connsiteY14" fmla="*/ 5734 h 169262"/>
                <a:gd name="connsiteX15" fmla="*/ 98582 w 116054"/>
                <a:gd name="connsiteY15" fmla="*/ 30943 h 169262"/>
                <a:gd name="connsiteX16" fmla="*/ 84813 w 116054"/>
                <a:gd name="connsiteY16" fmla="*/ 86506 h 169262"/>
                <a:gd name="connsiteX17" fmla="*/ 55553 w 116054"/>
                <a:gd name="connsiteY17" fmla="*/ 110944 h 16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054" h="169262">
                  <a:moveTo>
                    <a:pt x="968" y="158276"/>
                  </a:moveTo>
                  <a:cubicBezTo>
                    <a:pt x="231" y="161363"/>
                    <a:pt x="231" y="161877"/>
                    <a:pt x="231" y="162392"/>
                  </a:cubicBezTo>
                  <a:cubicBezTo>
                    <a:pt x="231" y="166250"/>
                    <a:pt x="2935" y="169337"/>
                    <a:pt x="7115" y="169337"/>
                  </a:cubicBezTo>
                  <a:cubicBezTo>
                    <a:pt x="12279" y="169337"/>
                    <a:pt x="15229" y="164707"/>
                    <a:pt x="15721" y="163935"/>
                  </a:cubicBezTo>
                  <a:cubicBezTo>
                    <a:pt x="16950" y="161620"/>
                    <a:pt x="24818" y="127150"/>
                    <a:pt x="31457" y="99368"/>
                  </a:cubicBezTo>
                  <a:cubicBezTo>
                    <a:pt x="36375" y="109658"/>
                    <a:pt x="44243" y="116603"/>
                    <a:pt x="55799" y="116603"/>
                  </a:cubicBezTo>
                  <a:cubicBezTo>
                    <a:pt x="84567" y="116603"/>
                    <a:pt x="116285" y="80333"/>
                    <a:pt x="116285" y="42004"/>
                  </a:cubicBezTo>
                  <a:cubicBezTo>
                    <a:pt x="116285" y="14737"/>
                    <a:pt x="100057" y="75"/>
                    <a:pt x="82108" y="75"/>
                  </a:cubicBezTo>
                  <a:cubicBezTo>
                    <a:pt x="58258" y="75"/>
                    <a:pt x="32441" y="25798"/>
                    <a:pt x="25064" y="57181"/>
                  </a:cubicBezTo>
                  <a:lnTo>
                    <a:pt x="968" y="158276"/>
                  </a:lnTo>
                  <a:close/>
                  <a:moveTo>
                    <a:pt x="55553" y="110944"/>
                  </a:moveTo>
                  <a:cubicBezTo>
                    <a:pt x="38342" y="110944"/>
                    <a:pt x="34408" y="90365"/>
                    <a:pt x="34408" y="88050"/>
                  </a:cubicBezTo>
                  <a:cubicBezTo>
                    <a:pt x="34408" y="87021"/>
                    <a:pt x="35637" y="81876"/>
                    <a:pt x="36375" y="78532"/>
                  </a:cubicBezTo>
                  <a:cubicBezTo>
                    <a:pt x="43259" y="49722"/>
                    <a:pt x="45718" y="40461"/>
                    <a:pt x="51127" y="30171"/>
                  </a:cubicBezTo>
                  <a:cubicBezTo>
                    <a:pt x="61700" y="11393"/>
                    <a:pt x="73994" y="5734"/>
                    <a:pt x="81616" y="5734"/>
                  </a:cubicBezTo>
                  <a:cubicBezTo>
                    <a:pt x="90714" y="5734"/>
                    <a:pt x="98582" y="13194"/>
                    <a:pt x="98582" y="30943"/>
                  </a:cubicBezTo>
                  <a:cubicBezTo>
                    <a:pt x="98582" y="45091"/>
                    <a:pt x="91452" y="73902"/>
                    <a:pt x="84813" y="86506"/>
                  </a:cubicBezTo>
                  <a:cubicBezTo>
                    <a:pt x="76699" y="102712"/>
                    <a:pt x="64897" y="110944"/>
                    <a:pt x="55553" y="1109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28D84EDD-C1BA-AFF1-6D93-F876598103D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919321" y="6703173"/>
              <a:ext cx="57043" cy="257237"/>
            </a:xfrm>
            <a:custGeom>
              <a:avLst/>
              <a:gdLst>
                <a:gd name="connsiteX0" fmla="*/ 57280 w 57043"/>
                <a:gd name="connsiteY0" fmla="*/ 128693 h 257237"/>
                <a:gd name="connsiteX1" fmla="*/ 41052 w 57043"/>
                <a:gd name="connsiteY1" fmla="*/ 48435 h 257237"/>
                <a:gd name="connsiteX2" fmla="*/ 2694 w 57043"/>
                <a:gd name="connsiteY2" fmla="*/ 75 h 257237"/>
                <a:gd name="connsiteX3" fmla="*/ 236 w 57043"/>
                <a:gd name="connsiteY3" fmla="*/ 2647 h 257237"/>
                <a:gd name="connsiteX4" fmla="*/ 4907 w 57043"/>
                <a:gd name="connsiteY4" fmla="*/ 8564 h 257237"/>
                <a:gd name="connsiteX5" fmla="*/ 43019 w 57043"/>
                <a:gd name="connsiteY5" fmla="*/ 128693 h 257237"/>
                <a:gd name="connsiteX6" fmla="*/ 3432 w 57043"/>
                <a:gd name="connsiteY6" fmla="*/ 250367 h 257237"/>
                <a:gd name="connsiteX7" fmla="*/ 236 w 57043"/>
                <a:gd name="connsiteY7" fmla="*/ 254740 h 257237"/>
                <a:gd name="connsiteX8" fmla="*/ 2694 w 57043"/>
                <a:gd name="connsiteY8" fmla="*/ 257312 h 257237"/>
                <a:gd name="connsiteX9" fmla="*/ 41789 w 57043"/>
                <a:gd name="connsiteY9" fmla="*/ 207151 h 257237"/>
                <a:gd name="connsiteX10" fmla="*/ 57280 w 57043"/>
                <a:gd name="connsiteY10" fmla="*/ 128693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43" h="257237">
                  <a:moveTo>
                    <a:pt x="57280" y="128693"/>
                  </a:moveTo>
                  <a:cubicBezTo>
                    <a:pt x="57280" y="108629"/>
                    <a:pt x="54575" y="77503"/>
                    <a:pt x="41052" y="48435"/>
                  </a:cubicBezTo>
                  <a:cubicBezTo>
                    <a:pt x="26299" y="16795"/>
                    <a:pt x="5153" y="75"/>
                    <a:pt x="2694" y="75"/>
                  </a:cubicBezTo>
                  <a:cubicBezTo>
                    <a:pt x="1219" y="75"/>
                    <a:pt x="236" y="1104"/>
                    <a:pt x="236" y="2647"/>
                  </a:cubicBezTo>
                  <a:cubicBezTo>
                    <a:pt x="236" y="3419"/>
                    <a:pt x="236" y="3933"/>
                    <a:pt x="4907" y="8564"/>
                  </a:cubicBezTo>
                  <a:cubicBezTo>
                    <a:pt x="29003" y="34030"/>
                    <a:pt x="43019" y="74931"/>
                    <a:pt x="43019" y="128693"/>
                  </a:cubicBezTo>
                  <a:cubicBezTo>
                    <a:pt x="43019" y="172681"/>
                    <a:pt x="33921" y="217955"/>
                    <a:pt x="3432" y="250367"/>
                  </a:cubicBezTo>
                  <a:cubicBezTo>
                    <a:pt x="236" y="253454"/>
                    <a:pt x="236" y="253968"/>
                    <a:pt x="236" y="254740"/>
                  </a:cubicBezTo>
                  <a:cubicBezTo>
                    <a:pt x="236" y="256283"/>
                    <a:pt x="1219" y="257312"/>
                    <a:pt x="2694" y="257312"/>
                  </a:cubicBezTo>
                  <a:cubicBezTo>
                    <a:pt x="5153" y="257312"/>
                    <a:pt x="27282" y="239820"/>
                    <a:pt x="41789" y="207151"/>
                  </a:cubicBezTo>
                  <a:cubicBezTo>
                    <a:pt x="54329" y="178855"/>
                    <a:pt x="57280" y="150301"/>
                    <a:pt x="57280" y="1286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DF3757A7-B68C-D3F1-EE5C-4E409E90ECB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006335" y="6703173"/>
              <a:ext cx="33685" cy="257237"/>
            </a:xfrm>
            <a:custGeom>
              <a:avLst/>
              <a:gdLst>
                <a:gd name="connsiteX0" fmla="*/ 33925 w 33685"/>
                <a:gd name="connsiteY0" fmla="*/ 75 h 257237"/>
                <a:gd name="connsiteX1" fmla="*/ 240 w 33685"/>
                <a:gd name="connsiteY1" fmla="*/ 75 h 257237"/>
                <a:gd name="connsiteX2" fmla="*/ 240 w 33685"/>
                <a:gd name="connsiteY2" fmla="*/ 10364 h 257237"/>
                <a:gd name="connsiteX3" fmla="*/ 24090 w 33685"/>
                <a:gd name="connsiteY3" fmla="*/ 10364 h 257237"/>
                <a:gd name="connsiteX4" fmla="*/ 24090 w 33685"/>
                <a:gd name="connsiteY4" fmla="*/ 247023 h 257237"/>
                <a:gd name="connsiteX5" fmla="*/ 240 w 33685"/>
                <a:gd name="connsiteY5" fmla="*/ 247023 h 257237"/>
                <a:gd name="connsiteX6" fmla="*/ 240 w 33685"/>
                <a:gd name="connsiteY6" fmla="*/ 257312 h 257237"/>
                <a:gd name="connsiteX7" fmla="*/ 33925 w 33685"/>
                <a:gd name="connsiteY7" fmla="*/ 257312 h 257237"/>
                <a:gd name="connsiteX8" fmla="*/ 33925 w 33685"/>
                <a:gd name="connsiteY8" fmla="*/ 75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" h="257237">
                  <a:moveTo>
                    <a:pt x="33925" y="75"/>
                  </a:moveTo>
                  <a:lnTo>
                    <a:pt x="240" y="75"/>
                  </a:lnTo>
                  <a:lnTo>
                    <a:pt x="240" y="10364"/>
                  </a:lnTo>
                  <a:lnTo>
                    <a:pt x="24090" y="10364"/>
                  </a:lnTo>
                  <a:lnTo>
                    <a:pt x="24090" y="247023"/>
                  </a:lnTo>
                  <a:lnTo>
                    <a:pt x="240" y="247023"/>
                  </a:lnTo>
                  <a:lnTo>
                    <a:pt x="240" y="257312"/>
                  </a:lnTo>
                  <a:lnTo>
                    <a:pt x="33925" y="257312"/>
                  </a:lnTo>
                  <a:lnTo>
                    <a:pt x="3392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9BE67606-DB57-85EC-C5A3-D3CA9385A5B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51293" y="6801695"/>
              <a:ext cx="163509" cy="60193"/>
            </a:xfrm>
            <a:custGeom>
              <a:avLst/>
              <a:gdLst>
                <a:gd name="connsiteX0" fmla="*/ 155395 w 163509"/>
                <a:gd name="connsiteY0" fmla="*/ 10364 h 60193"/>
                <a:gd name="connsiteX1" fmla="*/ 163754 w 163509"/>
                <a:gd name="connsiteY1" fmla="*/ 5219 h 60193"/>
                <a:gd name="connsiteX2" fmla="*/ 155640 w 163509"/>
                <a:gd name="connsiteY2" fmla="*/ 75 h 60193"/>
                <a:gd name="connsiteX3" fmla="*/ 8359 w 163509"/>
                <a:gd name="connsiteY3" fmla="*/ 75 h 60193"/>
                <a:gd name="connsiteX4" fmla="*/ 245 w 163509"/>
                <a:gd name="connsiteY4" fmla="*/ 5219 h 60193"/>
                <a:gd name="connsiteX5" fmla="*/ 8605 w 163509"/>
                <a:gd name="connsiteY5" fmla="*/ 10364 h 60193"/>
                <a:gd name="connsiteX6" fmla="*/ 155395 w 163509"/>
                <a:gd name="connsiteY6" fmla="*/ 10364 h 60193"/>
                <a:gd name="connsiteX7" fmla="*/ 155640 w 163509"/>
                <a:gd name="connsiteY7" fmla="*/ 60268 h 60193"/>
                <a:gd name="connsiteX8" fmla="*/ 163754 w 163509"/>
                <a:gd name="connsiteY8" fmla="*/ 55124 h 60193"/>
                <a:gd name="connsiteX9" fmla="*/ 155395 w 163509"/>
                <a:gd name="connsiteY9" fmla="*/ 49979 h 60193"/>
                <a:gd name="connsiteX10" fmla="*/ 8605 w 163509"/>
                <a:gd name="connsiteY10" fmla="*/ 49979 h 60193"/>
                <a:gd name="connsiteX11" fmla="*/ 245 w 163509"/>
                <a:gd name="connsiteY11" fmla="*/ 55124 h 60193"/>
                <a:gd name="connsiteX12" fmla="*/ 8359 w 163509"/>
                <a:gd name="connsiteY12" fmla="*/ 60268 h 60193"/>
                <a:gd name="connsiteX13" fmla="*/ 155640 w 163509"/>
                <a:gd name="connsiteY13" fmla="*/ 60268 h 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509" h="60193">
                  <a:moveTo>
                    <a:pt x="155395" y="10364"/>
                  </a:moveTo>
                  <a:cubicBezTo>
                    <a:pt x="159083" y="10364"/>
                    <a:pt x="163754" y="10364"/>
                    <a:pt x="163754" y="5219"/>
                  </a:cubicBezTo>
                  <a:cubicBezTo>
                    <a:pt x="163754" y="75"/>
                    <a:pt x="159083" y="75"/>
                    <a:pt x="155640" y="75"/>
                  </a:cubicBezTo>
                  <a:lnTo>
                    <a:pt x="8359" y="75"/>
                  </a:lnTo>
                  <a:cubicBezTo>
                    <a:pt x="4917" y="75"/>
                    <a:pt x="245" y="75"/>
                    <a:pt x="245" y="5219"/>
                  </a:cubicBezTo>
                  <a:cubicBezTo>
                    <a:pt x="245" y="10364"/>
                    <a:pt x="4917" y="10364"/>
                    <a:pt x="8605" y="10364"/>
                  </a:cubicBezTo>
                  <a:lnTo>
                    <a:pt x="155395" y="10364"/>
                  </a:lnTo>
                  <a:close/>
                  <a:moveTo>
                    <a:pt x="155640" y="60268"/>
                  </a:moveTo>
                  <a:cubicBezTo>
                    <a:pt x="159083" y="60268"/>
                    <a:pt x="163754" y="60268"/>
                    <a:pt x="163754" y="55124"/>
                  </a:cubicBezTo>
                  <a:cubicBezTo>
                    <a:pt x="163754" y="49979"/>
                    <a:pt x="159083" y="49979"/>
                    <a:pt x="155395" y="49979"/>
                  </a:cubicBezTo>
                  <a:lnTo>
                    <a:pt x="8605" y="49979"/>
                  </a:lnTo>
                  <a:cubicBezTo>
                    <a:pt x="4917" y="49979"/>
                    <a:pt x="245" y="49979"/>
                    <a:pt x="245" y="55124"/>
                  </a:cubicBezTo>
                  <a:cubicBezTo>
                    <a:pt x="245" y="60268"/>
                    <a:pt x="4917" y="60268"/>
                    <a:pt x="8359" y="60268"/>
                  </a:cubicBezTo>
                  <a:lnTo>
                    <a:pt x="155640" y="602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887C495F-2467-0146-A1D0-965DA6322A4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404930" y="6782402"/>
              <a:ext cx="192031" cy="113698"/>
            </a:xfrm>
            <a:custGeom>
              <a:avLst/>
              <a:gdLst>
                <a:gd name="connsiteX0" fmla="*/ 19434 w 192031"/>
                <a:gd name="connsiteY0" fmla="*/ 25284 h 113698"/>
                <a:gd name="connsiteX1" fmla="*/ 19434 w 192031"/>
                <a:gd name="connsiteY1" fmla="*/ 94224 h 113698"/>
                <a:gd name="connsiteX2" fmla="*/ 256 w 192031"/>
                <a:gd name="connsiteY2" fmla="*/ 105799 h 113698"/>
                <a:gd name="connsiteX3" fmla="*/ 256 w 192031"/>
                <a:gd name="connsiteY3" fmla="*/ 113774 h 113698"/>
                <a:gd name="connsiteX4" fmla="*/ 28040 w 192031"/>
                <a:gd name="connsiteY4" fmla="*/ 113002 h 113698"/>
                <a:gd name="connsiteX5" fmla="*/ 55578 w 192031"/>
                <a:gd name="connsiteY5" fmla="*/ 113774 h 113698"/>
                <a:gd name="connsiteX6" fmla="*/ 55578 w 192031"/>
                <a:gd name="connsiteY6" fmla="*/ 105799 h 113698"/>
                <a:gd name="connsiteX7" fmla="*/ 36400 w 192031"/>
                <a:gd name="connsiteY7" fmla="*/ 94224 h 113698"/>
                <a:gd name="connsiteX8" fmla="*/ 36400 w 192031"/>
                <a:gd name="connsiteY8" fmla="*/ 46892 h 113698"/>
                <a:gd name="connsiteX9" fmla="*/ 69593 w 192031"/>
                <a:gd name="connsiteY9" fmla="*/ 5734 h 113698"/>
                <a:gd name="connsiteX10" fmla="*/ 87788 w 192031"/>
                <a:gd name="connsiteY10" fmla="*/ 34287 h 113698"/>
                <a:gd name="connsiteX11" fmla="*/ 87788 w 192031"/>
                <a:gd name="connsiteY11" fmla="*/ 94224 h 113698"/>
                <a:gd name="connsiteX12" fmla="*/ 68610 w 192031"/>
                <a:gd name="connsiteY12" fmla="*/ 105799 h 113698"/>
                <a:gd name="connsiteX13" fmla="*/ 68610 w 192031"/>
                <a:gd name="connsiteY13" fmla="*/ 113774 h 113698"/>
                <a:gd name="connsiteX14" fmla="*/ 96394 w 192031"/>
                <a:gd name="connsiteY14" fmla="*/ 113002 h 113698"/>
                <a:gd name="connsiteX15" fmla="*/ 123933 w 192031"/>
                <a:gd name="connsiteY15" fmla="*/ 113774 h 113698"/>
                <a:gd name="connsiteX16" fmla="*/ 123933 w 192031"/>
                <a:gd name="connsiteY16" fmla="*/ 105799 h 113698"/>
                <a:gd name="connsiteX17" fmla="*/ 104754 w 192031"/>
                <a:gd name="connsiteY17" fmla="*/ 94224 h 113698"/>
                <a:gd name="connsiteX18" fmla="*/ 104754 w 192031"/>
                <a:gd name="connsiteY18" fmla="*/ 46892 h 113698"/>
                <a:gd name="connsiteX19" fmla="*/ 137948 w 192031"/>
                <a:gd name="connsiteY19" fmla="*/ 5734 h 113698"/>
                <a:gd name="connsiteX20" fmla="*/ 156143 w 192031"/>
                <a:gd name="connsiteY20" fmla="*/ 34287 h 113698"/>
                <a:gd name="connsiteX21" fmla="*/ 156143 w 192031"/>
                <a:gd name="connsiteY21" fmla="*/ 94224 h 113698"/>
                <a:gd name="connsiteX22" fmla="*/ 136964 w 192031"/>
                <a:gd name="connsiteY22" fmla="*/ 105799 h 113698"/>
                <a:gd name="connsiteX23" fmla="*/ 136964 w 192031"/>
                <a:gd name="connsiteY23" fmla="*/ 113774 h 113698"/>
                <a:gd name="connsiteX24" fmla="*/ 164748 w 192031"/>
                <a:gd name="connsiteY24" fmla="*/ 113002 h 113698"/>
                <a:gd name="connsiteX25" fmla="*/ 192287 w 192031"/>
                <a:gd name="connsiteY25" fmla="*/ 113774 h 113698"/>
                <a:gd name="connsiteX26" fmla="*/ 192287 w 192031"/>
                <a:gd name="connsiteY26" fmla="*/ 105799 h 113698"/>
                <a:gd name="connsiteX27" fmla="*/ 173108 w 192031"/>
                <a:gd name="connsiteY27" fmla="*/ 98082 h 113698"/>
                <a:gd name="connsiteX28" fmla="*/ 173108 w 192031"/>
                <a:gd name="connsiteY28" fmla="*/ 48950 h 113698"/>
                <a:gd name="connsiteX29" fmla="*/ 165486 w 192031"/>
                <a:gd name="connsiteY29" fmla="*/ 9593 h 113698"/>
                <a:gd name="connsiteX30" fmla="*/ 139669 w 192031"/>
                <a:gd name="connsiteY30" fmla="*/ 75 h 113698"/>
                <a:gd name="connsiteX31" fmla="*/ 104016 w 192031"/>
                <a:gd name="connsiteY31" fmla="*/ 25284 h 113698"/>
                <a:gd name="connsiteX32" fmla="*/ 71315 w 192031"/>
                <a:gd name="connsiteY32" fmla="*/ 75 h 113698"/>
                <a:gd name="connsiteX33" fmla="*/ 34925 w 192031"/>
                <a:gd name="connsiteY33" fmla="*/ 27085 h 113698"/>
                <a:gd name="connsiteX34" fmla="*/ 34925 w 192031"/>
                <a:gd name="connsiteY34" fmla="*/ 75 h 113698"/>
                <a:gd name="connsiteX35" fmla="*/ 256 w 192031"/>
                <a:gd name="connsiteY35" fmla="*/ 2904 h 113698"/>
                <a:gd name="connsiteX36" fmla="*/ 256 w 192031"/>
                <a:gd name="connsiteY36" fmla="*/ 10879 h 113698"/>
                <a:gd name="connsiteX37" fmla="*/ 19434 w 192031"/>
                <a:gd name="connsiteY37" fmla="*/ 25284 h 11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031" h="113698">
                  <a:moveTo>
                    <a:pt x="19434" y="25284"/>
                  </a:moveTo>
                  <a:lnTo>
                    <a:pt x="19434" y="94224"/>
                  </a:lnTo>
                  <a:cubicBezTo>
                    <a:pt x="19434" y="105799"/>
                    <a:pt x="16729" y="105799"/>
                    <a:pt x="256" y="105799"/>
                  </a:cubicBezTo>
                  <a:lnTo>
                    <a:pt x="256" y="113774"/>
                  </a:lnTo>
                  <a:cubicBezTo>
                    <a:pt x="8861" y="113516"/>
                    <a:pt x="21401" y="113002"/>
                    <a:pt x="28040" y="113002"/>
                  </a:cubicBezTo>
                  <a:cubicBezTo>
                    <a:pt x="34433" y="113002"/>
                    <a:pt x="47218" y="113516"/>
                    <a:pt x="55578" y="113774"/>
                  </a:cubicBezTo>
                  <a:lnTo>
                    <a:pt x="55578" y="105799"/>
                  </a:lnTo>
                  <a:cubicBezTo>
                    <a:pt x="39104" y="105799"/>
                    <a:pt x="36400" y="105799"/>
                    <a:pt x="36400" y="94224"/>
                  </a:cubicBezTo>
                  <a:lnTo>
                    <a:pt x="36400" y="46892"/>
                  </a:lnTo>
                  <a:cubicBezTo>
                    <a:pt x="36400" y="20139"/>
                    <a:pt x="53857" y="5734"/>
                    <a:pt x="69593" y="5734"/>
                  </a:cubicBezTo>
                  <a:cubicBezTo>
                    <a:pt x="85084" y="5734"/>
                    <a:pt x="87788" y="19625"/>
                    <a:pt x="87788" y="34287"/>
                  </a:cubicBezTo>
                  <a:lnTo>
                    <a:pt x="87788" y="94224"/>
                  </a:lnTo>
                  <a:cubicBezTo>
                    <a:pt x="87788" y="105799"/>
                    <a:pt x="85084" y="105799"/>
                    <a:pt x="68610" y="105799"/>
                  </a:cubicBezTo>
                  <a:lnTo>
                    <a:pt x="68610" y="113774"/>
                  </a:lnTo>
                  <a:cubicBezTo>
                    <a:pt x="77216" y="113516"/>
                    <a:pt x="89755" y="113002"/>
                    <a:pt x="96394" y="113002"/>
                  </a:cubicBezTo>
                  <a:cubicBezTo>
                    <a:pt x="102787" y="113002"/>
                    <a:pt x="115573" y="113516"/>
                    <a:pt x="123933" y="113774"/>
                  </a:cubicBezTo>
                  <a:lnTo>
                    <a:pt x="123933" y="105799"/>
                  </a:lnTo>
                  <a:cubicBezTo>
                    <a:pt x="107459" y="105799"/>
                    <a:pt x="104754" y="105799"/>
                    <a:pt x="104754" y="94224"/>
                  </a:cubicBezTo>
                  <a:lnTo>
                    <a:pt x="104754" y="46892"/>
                  </a:lnTo>
                  <a:cubicBezTo>
                    <a:pt x="104754" y="20139"/>
                    <a:pt x="122211" y="5734"/>
                    <a:pt x="137948" y="5734"/>
                  </a:cubicBezTo>
                  <a:cubicBezTo>
                    <a:pt x="153438" y="5734"/>
                    <a:pt x="156143" y="19625"/>
                    <a:pt x="156143" y="34287"/>
                  </a:cubicBezTo>
                  <a:lnTo>
                    <a:pt x="156143" y="94224"/>
                  </a:lnTo>
                  <a:cubicBezTo>
                    <a:pt x="156143" y="105799"/>
                    <a:pt x="153438" y="105799"/>
                    <a:pt x="136964" y="105799"/>
                  </a:cubicBezTo>
                  <a:lnTo>
                    <a:pt x="136964" y="113774"/>
                  </a:lnTo>
                  <a:cubicBezTo>
                    <a:pt x="145570" y="113516"/>
                    <a:pt x="158110" y="113002"/>
                    <a:pt x="164748" y="113002"/>
                  </a:cubicBezTo>
                  <a:cubicBezTo>
                    <a:pt x="171141" y="113002"/>
                    <a:pt x="183927" y="113516"/>
                    <a:pt x="192287" y="113774"/>
                  </a:cubicBezTo>
                  <a:lnTo>
                    <a:pt x="192287" y="105799"/>
                  </a:lnTo>
                  <a:cubicBezTo>
                    <a:pt x="179501" y="105799"/>
                    <a:pt x="173354" y="105799"/>
                    <a:pt x="173108" y="98082"/>
                  </a:cubicBezTo>
                  <a:lnTo>
                    <a:pt x="173108" y="48950"/>
                  </a:lnTo>
                  <a:cubicBezTo>
                    <a:pt x="173108" y="26827"/>
                    <a:pt x="173108" y="18853"/>
                    <a:pt x="165486" y="9593"/>
                  </a:cubicBezTo>
                  <a:cubicBezTo>
                    <a:pt x="162044" y="5219"/>
                    <a:pt x="153930" y="75"/>
                    <a:pt x="139669" y="75"/>
                  </a:cubicBezTo>
                  <a:cubicBezTo>
                    <a:pt x="119015" y="75"/>
                    <a:pt x="108196" y="15509"/>
                    <a:pt x="104016" y="25284"/>
                  </a:cubicBezTo>
                  <a:cubicBezTo>
                    <a:pt x="100574" y="2904"/>
                    <a:pt x="82379" y="75"/>
                    <a:pt x="71315" y="75"/>
                  </a:cubicBezTo>
                  <a:cubicBezTo>
                    <a:pt x="53365" y="75"/>
                    <a:pt x="41809" y="11136"/>
                    <a:pt x="34925" y="27085"/>
                  </a:cubicBezTo>
                  <a:lnTo>
                    <a:pt x="34925" y="75"/>
                  </a:lnTo>
                  <a:lnTo>
                    <a:pt x="256" y="2904"/>
                  </a:lnTo>
                  <a:lnTo>
                    <a:pt x="256" y="10879"/>
                  </a:lnTo>
                  <a:cubicBezTo>
                    <a:pt x="17467" y="10879"/>
                    <a:pt x="19434" y="12679"/>
                    <a:pt x="19434" y="252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C6740365-0495-92B0-FCD0-A6EAEDAEEC3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612288" y="6780858"/>
              <a:ext cx="110891" cy="118071"/>
            </a:xfrm>
            <a:custGeom>
              <a:avLst/>
              <a:gdLst>
                <a:gd name="connsiteX0" fmla="*/ 71815 w 110891"/>
                <a:gd name="connsiteY0" fmla="*/ 95767 h 118071"/>
                <a:gd name="connsiteX1" fmla="*/ 90993 w 110891"/>
                <a:gd name="connsiteY1" fmla="*/ 116860 h 118071"/>
                <a:gd name="connsiteX2" fmla="*/ 111155 w 110891"/>
                <a:gd name="connsiteY2" fmla="*/ 92423 h 118071"/>
                <a:gd name="connsiteX3" fmla="*/ 111155 w 110891"/>
                <a:gd name="connsiteY3" fmla="*/ 78018 h 118071"/>
                <a:gd name="connsiteX4" fmla="*/ 105008 w 110891"/>
                <a:gd name="connsiteY4" fmla="*/ 78018 h 118071"/>
                <a:gd name="connsiteX5" fmla="*/ 105008 w 110891"/>
                <a:gd name="connsiteY5" fmla="*/ 92423 h 118071"/>
                <a:gd name="connsiteX6" fmla="*/ 96157 w 110891"/>
                <a:gd name="connsiteY6" fmla="*/ 108886 h 118071"/>
                <a:gd name="connsiteX7" fmla="*/ 87059 w 110891"/>
                <a:gd name="connsiteY7" fmla="*/ 96024 h 118071"/>
                <a:gd name="connsiteX8" fmla="*/ 87059 w 110891"/>
                <a:gd name="connsiteY8" fmla="*/ 44577 h 118071"/>
                <a:gd name="connsiteX9" fmla="*/ 78207 w 110891"/>
                <a:gd name="connsiteY9" fmla="*/ 14223 h 118071"/>
                <a:gd name="connsiteX10" fmla="*/ 44522 w 110891"/>
                <a:gd name="connsiteY10" fmla="*/ 75 h 118071"/>
                <a:gd name="connsiteX11" fmla="*/ 7394 w 110891"/>
                <a:gd name="connsiteY11" fmla="*/ 29143 h 118071"/>
                <a:gd name="connsiteX12" fmla="*/ 18705 w 110891"/>
                <a:gd name="connsiteY12" fmla="*/ 41233 h 118071"/>
                <a:gd name="connsiteX13" fmla="*/ 30015 w 110891"/>
                <a:gd name="connsiteY13" fmla="*/ 29400 h 118071"/>
                <a:gd name="connsiteX14" fmla="*/ 17475 w 110891"/>
                <a:gd name="connsiteY14" fmla="*/ 17567 h 118071"/>
                <a:gd name="connsiteX15" fmla="*/ 44030 w 110891"/>
                <a:gd name="connsiteY15" fmla="*/ 5734 h 118071"/>
                <a:gd name="connsiteX16" fmla="*/ 70093 w 110891"/>
                <a:gd name="connsiteY16" fmla="*/ 38660 h 118071"/>
                <a:gd name="connsiteX17" fmla="*/ 70093 w 110891"/>
                <a:gd name="connsiteY17" fmla="*/ 48178 h 118071"/>
                <a:gd name="connsiteX18" fmla="*/ 24852 w 110891"/>
                <a:gd name="connsiteY18" fmla="*/ 57439 h 118071"/>
                <a:gd name="connsiteX19" fmla="*/ 264 w 110891"/>
                <a:gd name="connsiteY19" fmla="*/ 90880 h 118071"/>
                <a:gd name="connsiteX20" fmla="*/ 39604 w 110891"/>
                <a:gd name="connsiteY20" fmla="*/ 118147 h 118071"/>
                <a:gd name="connsiteX21" fmla="*/ 71815 w 110891"/>
                <a:gd name="connsiteY21" fmla="*/ 95767 h 118071"/>
                <a:gd name="connsiteX22" fmla="*/ 70093 w 110891"/>
                <a:gd name="connsiteY22" fmla="*/ 53580 h 118071"/>
                <a:gd name="connsiteX23" fmla="*/ 70093 w 110891"/>
                <a:gd name="connsiteY23" fmla="*/ 79304 h 118071"/>
                <a:gd name="connsiteX24" fmla="*/ 41326 w 110891"/>
                <a:gd name="connsiteY24" fmla="*/ 112487 h 118071"/>
                <a:gd name="connsiteX25" fmla="*/ 19197 w 110891"/>
                <a:gd name="connsiteY25" fmla="*/ 90622 h 118071"/>
                <a:gd name="connsiteX26" fmla="*/ 70093 w 110891"/>
                <a:gd name="connsiteY26" fmla="*/ 53580 h 1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891" h="118071">
                  <a:moveTo>
                    <a:pt x="71815" y="95767"/>
                  </a:moveTo>
                  <a:cubicBezTo>
                    <a:pt x="72798" y="106057"/>
                    <a:pt x="79437" y="116860"/>
                    <a:pt x="90993" y="116860"/>
                  </a:cubicBezTo>
                  <a:cubicBezTo>
                    <a:pt x="96157" y="116860"/>
                    <a:pt x="111155" y="113259"/>
                    <a:pt x="111155" y="92423"/>
                  </a:cubicBezTo>
                  <a:lnTo>
                    <a:pt x="111155" y="78018"/>
                  </a:lnTo>
                  <a:lnTo>
                    <a:pt x="105008" y="78018"/>
                  </a:lnTo>
                  <a:lnTo>
                    <a:pt x="105008" y="92423"/>
                  </a:lnTo>
                  <a:cubicBezTo>
                    <a:pt x="105008" y="107343"/>
                    <a:pt x="98861" y="108886"/>
                    <a:pt x="96157" y="108886"/>
                  </a:cubicBezTo>
                  <a:cubicBezTo>
                    <a:pt x="88043" y="108886"/>
                    <a:pt x="87059" y="97310"/>
                    <a:pt x="87059" y="96024"/>
                  </a:cubicBezTo>
                  <a:lnTo>
                    <a:pt x="87059" y="44577"/>
                  </a:lnTo>
                  <a:cubicBezTo>
                    <a:pt x="87059" y="33773"/>
                    <a:pt x="87059" y="23741"/>
                    <a:pt x="78207" y="14223"/>
                  </a:cubicBezTo>
                  <a:cubicBezTo>
                    <a:pt x="68618" y="4191"/>
                    <a:pt x="56324" y="75"/>
                    <a:pt x="44522" y="75"/>
                  </a:cubicBezTo>
                  <a:cubicBezTo>
                    <a:pt x="24360" y="75"/>
                    <a:pt x="7394" y="12165"/>
                    <a:pt x="7394" y="29143"/>
                  </a:cubicBezTo>
                  <a:cubicBezTo>
                    <a:pt x="7394" y="36860"/>
                    <a:pt x="12312" y="41233"/>
                    <a:pt x="18705" y="41233"/>
                  </a:cubicBezTo>
                  <a:cubicBezTo>
                    <a:pt x="25589" y="41233"/>
                    <a:pt x="30015" y="36088"/>
                    <a:pt x="30015" y="29400"/>
                  </a:cubicBezTo>
                  <a:cubicBezTo>
                    <a:pt x="30015" y="26313"/>
                    <a:pt x="28786" y="17824"/>
                    <a:pt x="17475" y="17567"/>
                  </a:cubicBezTo>
                  <a:cubicBezTo>
                    <a:pt x="24114" y="8564"/>
                    <a:pt x="36162" y="5734"/>
                    <a:pt x="44030" y="5734"/>
                  </a:cubicBezTo>
                  <a:cubicBezTo>
                    <a:pt x="56078" y="5734"/>
                    <a:pt x="70093" y="15766"/>
                    <a:pt x="70093" y="38660"/>
                  </a:cubicBezTo>
                  <a:lnTo>
                    <a:pt x="70093" y="48178"/>
                  </a:lnTo>
                  <a:cubicBezTo>
                    <a:pt x="57554" y="48950"/>
                    <a:pt x="40342" y="49722"/>
                    <a:pt x="24852" y="57439"/>
                  </a:cubicBezTo>
                  <a:cubicBezTo>
                    <a:pt x="6411" y="66185"/>
                    <a:pt x="264" y="79561"/>
                    <a:pt x="264" y="90880"/>
                  </a:cubicBezTo>
                  <a:cubicBezTo>
                    <a:pt x="264" y="111716"/>
                    <a:pt x="24114" y="118147"/>
                    <a:pt x="39604" y="118147"/>
                  </a:cubicBezTo>
                  <a:cubicBezTo>
                    <a:pt x="55833" y="118147"/>
                    <a:pt x="67143" y="107857"/>
                    <a:pt x="71815" y="95767"/>
                  </a:cubicBezTo>
                  <a:close/>
                  <a:moveTo>
                    <a:pt x="70093" y="53580"/>
                  </a:moveTo>
                  <a:lnTo>
                    <a:pt x="70093" y="79304"/>
                  </a:lnTo>
                  <a:cubicBezTo>
                    <a:pt x="70093" y="103741"/>
                    <a:pt x="52390" y="112487"/>
                    <a:pt x="41326" y="112487"/>
                  </a:cubicBezTo>
                  <a:cubicBezTo>
                    <a:pt x="29278" y="112487"/>
                    <a:pt x="19197" y="103484"/>
                    <a:pt x="19197" y="90622"/>
                  </a:cubicBezTo>
                  <a:cubicBezTo>
                    <a:pt x="19197" y="76474"/>
                    <a:pt x="29523" y="55124"/>
                    <a:pt x="70093" y="5358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83F27DA3-7606-E413-3E15-78ACA35E99B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727851" y="6785231"/>
              <a:ext cx="123922" cy="110869"/>
            </a:xfrm>
            <a:custGeom>
              <a:avLst/>
              <a:gdLst>
                <a:gd name="connsiteX0" fmla="*/ 67886 w 123922"/>
                <a:gd name="connsiteY0" fmla="*/ 50493 h 110869"/>
                <a:gd name="connsiteX1" fmla="*/ 90506 w 123922"/>
                <a:gd name="connsiteY1" fmla="*/ 21425 h 110869"/>
                <a:gd name="connsiteX2" fmla="*/ 119766 w 123922"/>
                <a:gd name="connsiteY2" fmla="*/ 8049 h 110869"/>
                <a:gd name="connsiteX3" fmla="*/ 119766 w 123922"/>
                <a:gd name="connsiteY3" fmla="*/ 75 h 110869"/>
                <a:gd name="connsiteX4" fmla="*/ 99604 w 123922"/>
                <a:gd name="connsiteY4" fmla="*/ 846 h 110869"/>
                <a:gd name="connsiteX5" fmla="*/ 76000 w 123922"/>
                <a:gd name="connsiteY5" fmla="*/ 75 h 110869"/>
                <a:gd name="connsiteX6" fmla="*/ 76000 w 123922"/>
                <a:gd name="connsiteY6" fmla="*/ 8049 h 110869"/>
                <a:gd name="connsiteX7" fmla="*/ 83130 w 123922"/>
                <a:gd name="connsiteY7" fmla="*/ 16023 h 110869"/>
                <a:gd name="connsiteX8" fmla="*/ 79442 w 123922"/>
                <a:gd name="connsiteY8" fmla="*/ 25027 h 110869"/>
                <a:gd name="connsiteX9" fmla="*/ 64197 w 123922"/>
                <a:gd name="connsiteY9" fmla="*/ 45091 h 110869"/>
                <a:gd name="connsiteX10" fmla="*/ 45019 w 123922"/>
                <a:gd name="connsiteY10" fmla="*/ 19110 h 110869"/>
                <a:gd name="connsiteX11" fmla="*/ 42806 w 123922"/>
                <a:gd name="connsiteY11" fmla="*/ 14480 h 110869"/>
                <a:gd name="connsiteX12" fmla="*/ 51412 w 123922"/>
                <a:gd name="connsiteY12" fmla="*/ 8049 h 110869"/>
                <a:gd name="connsiteX13" fmla="*/ 51412 w 123922"/>
                <a:gd name="connsiteY13" fmla="*/ 75 h 110869"/>
                <a:gd name="connsiteX14" fmla="*/ 24857 w 123922"/>
                <a:gd name="connsiteY14" fmla="*/ 846 h 110869"/>
                <a:gd name="connsiteX15" fmla="*/ 1498 w 123922"/>
                <a:gd name="connsiteY15" fmla="*/ 75 h 110869"/>
                <a:gd name="connsiteX16" fmla="*/ 1498 w 123922"/>
                <a:gd name="connsiteY16" fmla="*/ 8049 h 110869"/>
                <a:gd name="connsiteX17" fmla="*/ 30512 w 123922"/>
                <a:gd name="connsiteY17" fmla="*/ 23741 h 110869"/>
                <a:gd name="connsiteX18" fmla="*/ 54854 w 123922"/>
                <a:gd name="connsiteY18" fmla="*/ 56924 h 110869"/>
                <a:gd name="connsiteX19" fmla="*/ 31741 w 123922"/>
                <a:gd name="connsiteY19" fmla="*/ 87535 h 110869"/>
                <a:gd name="connsiteX20" fmla="*/ 269 w 123922"/>
                <a:gd name="connsiteY20" fmla="*/ 102970 h 110869"/>
                <a:gd name="connsiteX21" fmla="*/ 269 w 123922"/>
                <a:gd name="connsiteY21" fmla="*/ 110944 h 110869"/>
                <a:gd name="connsiteX22" fmla="*/ 20677 w 123922"/>
                <a:gd name="connsiteY22" fmla="*/ 110172 h 110869"/>
                <a:gd name="connsiteX23" fmla="*/ 44035 w 123922"/>
                <a:gd name="connsiteY23" fmla="*/ 110944 h 110869"/>
                <a:gd name="connsiteX24" fmla="*/ 44035 w 123922"/>
                <a:gd name="connsiteY24" fmla="*/ 102970 h 110869"/>
                <a:gd name="connsiteX25" fmla="*/ 36905 w 123922"/>
                <a:gd name="connsiteY25" fmla="*/ 94995 h 110869"/>
                <a:gd name="connsiteX26" fmla="*/ 59034 w 123922"/>
                <a:gd name="connsiteY26" fmla="*/ 62326 h 110869"/>
                <a:gd name="connsiteX27" fmla="*/ 77721 w 123922"/>
                <a:gd name="connsiteY27" fmla="*/ 88050 h 110869"/>
                <a:gd name="connsiteX28" fmla="*/ 82884 w 123922"/>
                <a:gd name="connsiteY28" fmla="*/ 96539 h 110869"/>
                <a:gd name="connsiteX29" fmla="*/ 74032 w 123922"/>
                <a:gd name="connsiteY29" fmla="*/ 102970 h 110869"/>
                <a:gd name="connsiteX30" fmla="*/ 74032 w 123922"/>
                <a:gd name="connsiteY30" fmla="*/ 110944 h 110869"/>
                <a:gd name="connsiteX31" fmla="*/ 100587 w 123922"/>
                <a:gd name="connsiteY31" fmla="*/ 110172 h 110869"/>
                <a:gd name="connsiteX32" fmla="*/ 124192 w 123922"/>
                <a:gd name="connsiteY32" fmla="*/ 110944 h 110869"/>
                <a:gd name="connsiteX33" fmla="*/ 124192 w 123922"/>
                <a:gd name="connsiteY33" fmla="*/ 102970 h 110869"/>
                <a:gd name="connsiteX34" fmla="*/ 100833 w 123922"/>
                <a:gd name="connsiteY34" fmla="*/ 94995 h 110869"/>
                <a:gd name="connsiteX35" fmla="*/ 67886 w 123922"/>
                <a:gd name="connsiteY35" fmla="*/ 50493 h 11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922" h="110869">
                  <a:moveTo>
                    <a:pt x="67886" y="50493"/>
                  </a:moveTo>
                  <a:cubicBezTo>
                    <a:pt x="75262" y="40718"/>
                    <a:pt x="84605" y="28114"/>
                    <a:pt x="90506" y="21425"/>
                  </a:cubicBezTo>
                  <a:cubicBezTo>
                    <a:pt x="98129" y="12165"/>
                    <a:pt x="108210" y="8306"/>
                    <a:pt x="119766" y="8049"/>
                  </a:cubicBezTo>
                  <a:lnTo>
                    <a:pt x="119766" y="75"/>
                  </a:lnTo>
                  <a:cubicBezTo>
                    <a:pt x="113373" y="589"/>
                    <a:pt x="105997" y="846"/>
                    <a:pt x="99604" y="846"/>
                  </a:cubicBezTo>
                  <a:cubicBezTo>
                    <a:pt x="92228" y="846"/>
                    <a:pt x="79196" y="332"/>
                    <a:pt x="76000" y="75"/>
                  </a:cubicBezTo>
                  <a:lnTo>
                    <a:pt x="76000" y="8049"/>
                  </a:lnTo>
                  <a:cubicBezTo>
                    <a:pt x="81163" y="8564"/>
                    <a:pt x="83130" y="11908"/>
                    <a:pt x="83130" y="16023"/>
                  </a:cubicBezTo>
                  <a:cubicBezTo>
                    <a:pt x="83130" y="20139"/>
                    <a:pt x="80671" y="23483"/>
                    <a:pt x="79442" y="25027"/>
                  </a:cubicBezTo>
                  <a:lnTo>
                    <a:pt x="64197" y="45091"/>
                  </a:lnTo>
                  <a:lnTo>
                    <a:pt x="45019" y="19110"/>
                  </a:lnTo>
                  <a:cubicBezTo>
                    <a:pt x="42806" y="16538"/>
                    <a:pt x="42806" y="16023"/>
                    <a:pt x="42806" y="14480"/>
                  </a:cubicBezTo>
                  <a:cubicBezTo>
                    <a:pt x="42806" y="10621"/>
                    <a:pt x="46494" y="8306"/>
                    <a:pt x="51412" y="8049"/>
                  </a:cubicBezTo>
                  <a:lnTo>
                    <a:pt x="51412" y="75"/>
                  </a:lnTo>
                  <a:cubicBezTo>
                    <a:pt x="45019" y="332"/>
                    <a:pt x="28791" y="846"/>
                    <a:pt x="24857" y="846"/>
                  </a:cubicBezTo>
                  <a:cubicBezTo>
                    <a:pt x="19693" y="846"/>
                    <a:pt x="8137" y="589"/>
                    <a:pt x="1498" y="75"/>
                  </a:cubicBezTo>
                  <a:lnTo>
                    <a:pt x="1498" y="8049"/>
                  </a:lnTo>
                  <a:cubicBezTo>
                    <a:pt x="18710" y="8049"/>
                    <a:pt x="18956" y="8306"/>
                    <a:pt x="30512" y="23741"/>
                  </a:cubicBezTo>
                  <a:lnTo>
                    <a:pt x="54854" y="56924"/>
                  </a:lnTo>
                  <a:lnTo>
                    <a:pt x="31741" y="87535"/>
                  </a:lnTo>
                  <a:cubicBezTo>
                    <a:pt x="19939" y="102455"/>
                    <a:pt x="5432" y="102970"/>
                    <a:pt x="269" y="102970"/>
                  </a:cubicBezTo>
                  <a:lnTo>
                    <a:pt x="269" y="110944"/>
                  </a:lnTo>
                  <a:cubicBezTo>
                    <a:pt x="6662" y="110430"/>
                    <a:pt x="14284" y="110172"/>
                    <a:pt x="20677" y="110172"/>
                  </a:cubicBezTo>
                  <a:cubicBezTo>
                    <a:pt x="27807" y="110172"/>
                    <a:pt x="38134" y="110687"/>
                    <a:pt x="44035" y="110944"/>
                  </a:cubicBezTo>
                  <a:lnTo>
                    <a:pt x="44035" y="102970"/>
                  </a:lnTo>
                  <a:cubicBezTo>
                    <a:pt x="38626" y="102198"/>
                    <a:pt x="36905" y="98854"/>
                    <a:pt x="36905" y="94995"/>
                  </a:cubicBezTo>
                  <a:cubicBezTo>
                    <a:pt x="36905" y="89336"/>
                    <a:pt x="44035" y="80847"/>
                    <a:pt x="59034" y="62326"/>
                  </a:cubicBezTo>
                  <a:lnTo>
                    <a:pt x="77721" y="88050"/>
                  </a:lnTo>
                  <a:cubicBezTo>
                    <a:pt x="79688" y="90880"/>
                    <a:pt x="82884" y="94995"/>
                    <a:pt x="82884" y="96539"/>
                  </a:cubicBezTo>
                  <a:cubicBezTo>
                    <a:pt x="82884" y="98854"/>
                    <a:pt x="80671" y="102712"/>
                    <a:pt x="74032" y="102970"/>
                  </a:cubicBezTo>
                  <a:lnTo>
                    <a:pt x="74032" y="110944"/>
                  </a:lnTo>
                  <a:cubicBezTo>
                    <a:pt x="81409" y="110687"/>
                    <a:pt x="95178" y="110172"/>
                    <a:pt x="100587" y="110172"/>
                  </a:cubicBezTo>
                  <a:cubicBezTo>
                    <a:pt x="107226" y="110172"/>
                    <a:pt x="116815" y="110430"/>
                    <a:pt x="124192" y="110944"/>
                  </a:cubicBezTo>
                  <a:lnTo>
                    <a:pt x="124192" y="102970"/>
                  </a:lnTo>
                  <a:cubicBezTo>
                    <a:pt x="110914" y="102970"/>
                    <a:pt x="106488" y="102455"/>
                    <a:pt x="100833" y="94995"/>
                  </a:cubicBezTo>
                  <a:lnTo>
                    <a:pt x="67886" y="5049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CEBFABE2-3EFF-2589-125C-0779E19D410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486820" y="6982610"/>
              <a:ext cx="87950" cy="117943"/>
            </a:xfrm>
            <a:custGeom>
              <a:avLst/>
              <a:gdLst>
                <a:gd name="connsiteX0" fmla="*/ 947 w 87950"/>
                <a:gd name="connsiteY0" fmla="*/ 108481 h 117943"/>
                <a:gd name="connsiteX1" fmla="*/ 259 w 87950"/>
                <a:gd name="connsiteY1" fmla="*/ 112262 h 117943"/>
                <a:gd name="connsiteX2" fmla="*/ 6111 w 87950"/>
                <a:gd name="connsiteY2" fmla="*/ 118024 h 117943"/>
                <a:gd name="connsiteX3" fmla="*/ 14889 w 87950"/>
                <a:gd name="connsiteY3" fmla="*/ 106860 h 117943"/>
                <a:gd name="connsiteX4" fmla="*/ 23839 w 87950"/>
                <a:gd name="connsiteY4" fmla="*/ 70127 h 117943"/>
                <a:gd name="connsiteX5" fmla="*/ 42771 w 87950"/>
                <a:gd name="connsiteY5" fmla="*/ 81291 h 117943"/>
                <a:gd name="connsiteX6" fmla="*/ 88210 w 87950"/>
                <a:gd name="connsiteY6" fmla="*/ 30512 h 117943"/>
                <a:gd name="connsiteX7" fmla="*/ 60843 w 87950"/>
                <a:gd name="connsiteY7" fmla="*/ 81 h 117943"/>
                <a:gd name="connsiteX8" fmla="*/ 17126 w 87950"/>
                <a:gd name="connsiteY8" fmla="*/ 40956 h 117943"/>
                <a:gd name="connsiteX9" fmla="*/ 947 w 87950"/>
                <a:gd name="connsiteY9" fmla="*/ 108481 h 117943"/>
                <a:gd name="connsiteX10" fmla="*/ 42599 w 87950"/>
                <a:gd name="connsiteY10" fmla="*/ 76249 h 117943"/>
                <a:gd name="connsiteX11" fmla="*/ 26076 w 87950"/>
                <a:gd name="connsiteY11" fmla="*/ 60583 h 117943"/>
                <a:gd name="connsiteX12" fmla="*/ 27625 w 87950"/>
                <a:gd name="connsiteY12" fmla="*/ 54101 h 117943"/>
                <a:gd name="connsiteX13" fmla="*/ 38813 w 87950"/>
                <a:gd name="connsiteY13" fmla="*/ 19888 h 117943"/>
                <a:gd name="connsiteX14" fmla="*/ 60499 w 87950"/>
                <a:gd name="connsiteY14" fmla="*/ 5123 h 117943"/>
                <a:gd name="connsiteX15" fmla="*/ 74268 w 87950"/>
                <a:gd name="connsiteY15" fmla="*/ 23310 h 117943"/>
                <a:gd name="connsiteX16" fmla="*/ 64458 w 87950"/>
                <a:gd name="connsiteY16" fmla="*/ 60583 h 117943"/>
                <a:gd name="connsiteX17" fmla="*/ 42599 w 87950"/>
                <a:gd name="connsiteY17" fmla="*/ 76249 h 11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950" h="117943">
                  <a:moveTo>
                    <a:pt x="947" y="108481"/>
                  </a:moveTo>
                  <a:cubicBezTo>
                    <a:pt x="259" y="111182"/>
                    <a:pt x="259" y="112082"/>
                    <a:pt x="259" y="112262"/>
                  </a:cubicBezTo>
                  <a:cubicBezTo>
                    <a:pt x="259" y="116224"/>
                    <a:pt x="3357" y="118024"/>
                    <a:pt x="6111" y="118024"/>
                  </a:cubicBezTo>
                  <a:cubicBezTo>
                    <a:pt x="12307" y="118024"/>
                    <a:pt x="13684" y="112622"/>
                    <a:pt x="14889" y="106860"/>
                  </a:cubicBezTo>
                  <a:cubicBezTo>
                    <a:pt x="17298" y="97497"/>
                    <a:pt x="22118" y="76969"/>
                    <a:pt x="23839" y="70127"/>
                  </a:cubicBezTo>
                  <a:cubicBezTo>
                    <a:pt x="25388" y="72828"/>
                    <a:pt x="30895" y="81291"/>
                    <a:pt x="42771" y="81291"/>
                  </a:cubicBezTo>
                  <a:cubicBezTo>
                    <a:pt x="64802" y="81291"/>
                    <a:pt x="88210" y="56802"/>
                    <a:pt x="88210" y="30512"/>
                  </a:cubicBezTo>
                  <a:cubicBezTo>
                    <a:pt x="88210" y="11425"/>
                    <a:pt x="75990" y="81"/>
                    <a:pt x="60843" y="81"/>
                  </a:cubicBezTo>
                  <a:cubicBezTo>
                    <a:pt x="43976" y="81"/>
                    <a:pt x="23150" y="15567"/>
                    <a:pt x="17126" y="40956"/>
                  </a:cubicBezTo>
                  <a:lnTo>
                    <a:pt x="947" y="108481"/>
                  </a:lnTo>
                  <a:close/>
                  <a:moveTo>
                    <a:pt x="42599" y="76249"/>
                  </a:moveTo>
                  <a:cubicBezTo>
                    <a:pt x="29863" y="76249"/>
                    <a:pt x="26076" y="62924"/>
                    <a:pt x="26076" y="60583"/>
                  </a:cubicBezTo>
                  <a:cubicBezTo>
                    <a:pt x="26076" y="60223"/>
                    <a:pt x="27109" y="56262"/>
                    <a:pt x="27625" y="54101"/>
                  </a:cubicBezTo>
                  <a:cubicBezTo>
                    <a:pt x="32789" y="31953"/>
                    <a:pt x="33821" y="27811"/>
                    <a:pt x="38813" y="19888"/>
                  </a:cubicBezTo>
                  <a:cubicBezTo>
                    <a:pt x="45009" y="10345"/>
                    <a:pt x="53615" y="5123"/>
                    <a:pt x="60499" y="5123"/>
                  </a:cubicBezTo>
                  <a:cubicBezTo>
                    <a:pt x="67556" y="5123"/>
                    <a:pt x="74268" y="10345"/>
                    <a:pt x="74268" y="23310"/>
                  </a:cubicBezTo>
                  <a:cubicBezTo>
                    <a:pt x="74268" y="31593"/>
                    <a:pt x="69793" y="51580"/>
                    <a:pt x="64458" y="60583"/>
                  </a:cubicBezTo>
                  <a:cubicBezTo>
                    <a:pt x="56541" y="73368"/>
                    <a:pt x="47935" y="76249"/>
                    <a:pt x="42599" y="7624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BB726A81-37ED-19E1-D728-033F724D57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99506" y="7041311"/>
              <a:ext cx="21858" cy="55460"/>
            </a:xfrm>
            <a:custGeom>
              <a:avLst/>
              <a:gdLst>
                <a:gd name="connsiteX0" fmla="*/ 17302 w 21858"/>
                <a:gd name="connsiteY0" fmla="*/ 17908 h 55460"/>
                <a:gd name="connsiteX1" fmla="*/ 3877 w 21858"/>
                <a:gd name="connsiteY1" fmla="*/ 50860 h 55460"/>
                <a:gd name="connsiteX2" fmla="*/ 2673 w 21858"/>
                <a:gd name="connsiteY2" fmla="*/ 53021 h 55460"/>
                <a:gd name="connsiteX3" fmla="*/ 5082 w 21858"/>
                <a:gd name="connsiteY3" fmla="*/ 55542 h 55460"/>
                <a:gd name="connsiteX4" fmla="*/ 22122 w 21858"/>
                <a:gd name="connsiteY4" fmla="*/ 19708 h 55460"/>
                <a:gd name="connsiteX5" fmla="*/ 10074 w 21858"/>
                <a:gd name="connsiteY5" fmla="*/ 81 h 55460"/>
                <a:gd name="connsiteX6" fmla="*/ 263 w 21858"/>
                <a:gd name="connsiteY6" fmla="*/ 10345 h 55460"/>
                <a:gd name="connsiteX7" fmla="*/ 10246 w 21858"/>
                <a:gd name="connsiteY7" fmla="*/ 20789 h 55460"/>
                <a:gd name="connsiteX8" fmla="*/ 17302 w 21858"/>
                <a:gd name="connsiteY8" fmla="*/ 17908 h 5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8" h="55460">
                  <a:moveTo>
                    <a:pt x="17302" y="17908"/>
                  </a:moveTo>
                  <a:cubicBezTo>
                    <a:pt x="17302" y="27811"/>
                    <a:pt x="15581" y="39336"/>
                    <a:pt x="3877" y="50860"/>
                  </a:cubicBezTo>
                  <a:cubicBezTo>
                    <a:pt x="3189" y="51580"/>
                    <a:pt x="2673" y="52120"/>
                    <a:pt x="2673" y="53021"/>
                  </a:cubicBezTo>
                  <a:cubicBezTo>
                    <a:pt x="2673" y="54281"/>
                    <a:pt x="4050" y="55542"/>
                    <a:pt x="5082" y="55542"/>
                  </a:cubicBezTo>
                  <a:cubicBezTo>
                    <a:pt x="7492" y="55542"/>
                    <a:pt x="22122" y="41136"/>
                    <a:pt x="22122" y="19708"/>
                  </a:cubicBezTo>
                  <a:cubicBezTo>
                    <a:pt x="22122" y="8544"/>
                    <a:pt x="17991" y="81"/>
                    <a:pt x="10074" y="81"/>
                  </a:cubicBezTo>
                  <a:cubicBezTo>
                    <a:pt x="4394" y="81"/>
                    <a:pt x="263" y="4763"/>
                    <a:pt x="263" y="10345"/>
                  </a:cubicBezTo>
                  <a:cubicBezTo>
                    <a:pt x="263" y="16107"/>
                    <a:pt x="4222" y="20789"/>
                    <a:pt x="10246" y="20789"/>
                  </a:cubicBezTo>
                  <a:cubicBezTo>
                    <a:pt x="14376" y="20789"/>
                    <a:pt x="17130" y="17908"/>
                    <a:pt x="17302" y="1790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6475673F-04A2-49B9-A99F-28F08A7DCC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650501" y="6939034"/>
              <a:ext cx="112218" cy="122985"/>
            </a:xfrm>
            <a:custGeom>
              <a:avLst/>
              <a:gdLst>
                <a:gd name="connsiteX0" fmla="*/ 59301 w 112218"/>
                <a:gd name="connsiteY0" fmla="*/ 14847 h 122985"/>
                <a:gd name="connsiteX1" fmla="*/ 77201 w 112218"/>
                <a:gd name="connsiteY1" fmla="*/ 6564 h 122985"/>
                <a:gd name="connsiteX2" fmla="*/ 84258 w 112218"/>
                <a:gd name="connsiteY2" fmla="*/ 2602 h 122985"/>
                <a:gd name="connsiteX3" fmla="*/ 81332 w 112218"/>
                <a:gd name="connsiteY3" fmla="*/ 81 h 122985"/>
                <a:gd name="connsiteX4" fmla="*/ 68595 w 112218"/>
                <a:gd name="connsiteY4" fmla="*/ 621 h 122985"/>
                <a:gd name="connsiteX5" fmla="*/ 54826 w 112218"/>
                <a:gd name="connsiteY5" fmla="*/ 801 h 122985"/>
                <a:gd name="connsiteX6" fmla="*/ 42950 w 112218"/>
                <a:gd name="connsiteY6" fmla="*/ 621 h 122985"/>
                <a:gd name="connsiteX7" fmla="*/ 31762 w 112218"/>
                <a:gd name="connsiteY7" fmla="*/ 81 h 122985"/>
                <a:gd name="connsiteX8" fmla="*/ 28148 w 112218"/>
                <a:gd name="connsiteY8" fmla="*/ 4043 h 122985"/>
                <a:gd name="connsiteX9" fmla="*/ 33656 w 112218"/>
                <a:gd name="connsiteY9" fmla="*/ 6564 h 122985"/>
                <a:gd name="connsiteX10" fmla="*/ 40196 w 112218"/>
                <a:gd name="connsiteY10" fmla="*/ 6924 h 122985"/>
                <a:gd name="connsiteX11" fmla="*/ 44155 w 112218"/>
                <a:gd name="connsiteY11" fmla="*/ 9445 h 122985"/>
                <a:gd name="connsiteX12" fmla="*/ 43466 w 112218"/>
                <a:gd name="connsiteY12" fmla="*/ 13406 h 122985"/>
                <a:gd name="connsiteX13" fmla="*/ 20575 w 112218"/>
                <a:gd name="connsiteY13" fmla="*/ 109021 h 122985"/>
                <a:gd name="connsiteX14" fmla="*/ 5429 w 112218"/>
                <a:gd name="connsiteY14" fmla="*/ 116584 h 122985"/>
                <a:gd name="connsiteX15" fmla="*/ 265 w 112218"/>
                <a:gd name="connsiteY15" fmla="*/ 120365 h 122985"/>
                <a:gd name="connsiteX16" fmla="*/ 5429 w 112218"/>
                <a:gd name="connsiteY16" fmla="*/ 123066 h 122985"/>
                <a:gd name="connsiteX17" fmla="*/ 92003 w 112218"/>
                <a:gd name="connsiteY17" fmla="*/ 123066 h 122985"/>
                <a:gd name="connsiteX18" fmla="*/ 97855 w 112218"/>
                <a:gd name="connsiteY18" fmla="*/ 119465 h 122985"/>
                <a:gd name="connsiteX19" fmla="*/ 112484 w 112218"/>
                <a:gd name="connsiteY19" fmla="*/ 78230 h 122985"/>
                <a:gd name="connsiteX20" fmla="*/ 109558 w 112218"/>
                <a:gd name="connsiteY20" fmla="*/ 75709 h 122985"/>
                <a:gd name="connsiteX21" fmla="*/ 106116 w 112218"/>
                <a:gd name="connsiteY21" fmla="*/ 79490 h 122985"/>
                <a:gd name="connsiteX22" fmla="*/ 60506 w 112218"/>
                <a:gd name="connsiteY22" fmla="*/ 116584 h 122985"/>
                <a:gd name="connsiteX23" fmla="*/ 41057 w 112218"/>
                <a:gd name="connsiteY23" fmla="*/ 116584 h 122985"/>
                <a:gd name="connsiteX24" fmla="*/ 35549 w 112218"/>
                <a:gd name="connsiteY24" fmla="*/ 114783 h 122985"/>
                <a:gd name="connsiteX25" fmla="*/ 36237 w 112218"/>
                <a:gd name="connsiteY25" fmla="*/ 111002 h 122985"/>
                <a:gd name="connsiteX26" fmla="*/ 59301 w 112218"/>
                <a:gd name="connsiteY26" fmla="*/ 14847 h 12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218" h="122985">
                  <a:moveTo>
                    <a:pt x="59301" y="14847"/>
                  </a:moveTo>
                  <a:cubicBezTo>
                    <a:pt x="60850" y="8364"/>
                    <a:pt x="61366" y="6564"/>
                    <a:pt x="77201" y="6564"/>
                  </a:cubicBezTo>
                  <a:cubicBezTo>
                    <a:pt x="82536" y="6564"/>
                    <a:pt x="84258" y="6564"/>
                    <a:pt x="84258" y="2602"/>
                  </a:cubicBezTo>
                  <a:cubicBezTo>
                    <a:pt x="84258" y="2422"/>
                    <a:pt x="84085" y="81"/>
                    <a:pt x="81332" y="81"/>
                  </a:cubicBezTo>
                  <a:cubicBezTo>
                    <a:pt x="77373" y="81"/>
                    <a:pt x="72726" y="441"/>
                    <a:pt x="68595" y="621"/>
                  </a:cubicBezTo>
                  <a:cubicBezTo>
                    <a:pt x="64292" y="801"/>
                    <a:pt x="59129" y="801"/>
                    <a:pt x="54826" y="801"/>
                  </a:cubicBezTo>
                  <a:cubicBezTo>
                    <a:pt x="51211" y="801"/>
                    <a:pt x="46564" y="621"/>
                    <a:pt x="42950" y="621"/>
                  </a:cubicBezTo>
                  <a:cubicBezTo>
                    <a:pt x="39336" y="621"/>
                    <a:pt x="35205" y="81"/>
                    <a:pt x="31762" y="81"/>
                  </a:cubicBezTo>
                  <a:cubicBezTo>
                    <a:pt x="30730" y="81"/>
                    <a:pt x="28148" y="81"/>
                    <a:pt x="28148" y="4043"/>
                  </a:cubicBezTo>
                  <a:cubicBezTo>
                    <a:pt x="28148" y="6564"/>
                    <a:pt x="30213" y="6564"/>
                    <a:pt x="33656" y="6564"/>
                  </a:cubicBezTo>
                  <a:cubicBezTo>
                    <a:pt x="33828" y="6564"/>
                    <a:pt x="37098" y="6564"/>
                    <a:pt x="40196" y="6924"/>
                  </a:cubicBezTo>
                  <a:cubicBezTo>
                    <a:pt x="43811" y="7284"/>
                    <a:pt x="44155" y="7644"/>
                    <a:pt x="44155" y="9445"/>
                  </a:cubicBezTo>
                  <a:cubicBezTo>
                    <a:pt x="44155" y="9805"/>
                    <a:pt x="44155" y="10705"/>
                    <a:pt x="43466" y="13406"/>
                  </a:cubicBezTo>
                  <a:lnTo>
                    <a:pt x="20575" y="109021"/>
                  </a:lnTo>
                  <a:cubicBezTo>
                    <a:pt x="19026" y="115143"/>
                    <a:pt x="18682" y="116584"/>
                    <a:pt x="5429" y="116584"/>
                  </a:cubicBezTo>
                  <a:cubicBezTo>
                    <a:pt x="2503" y="116584"/>
                    <a:pt x="265" y="116584"/>
                    <a:pt x="265" y="120365"/>
                  </a:cubicBezTo>
                  <a:cubicBezTo>
                    <a:pt x="265" y="123066"/>
                    <a:pt x="2331" y="123066"/>
                    <a:pt x="5429" y="123066"/>
                  </a:cubicBezTo>
                  <a:lnTo>
                    <a:pt x="92003" y="123066"/>
                  </a:lnTo>
                  <a:cubicBezTo>
                    <a:pt x="96306" y="123066"/>
                    <a:pt x="96478" y="122886"/>
                    <a:pt x="97855" y="119465"/>
                  </a:cubicBezTo>
                  <a:cubicBezTo>
                    <a:pt x="99576" y="114603"/>
                    <a:pt x="112484" y="79670"/>
                    <a:pt x="112484" y="78230"/>
                  </a:cubicBezTo>
                  <a:cubicBezTo>
                    <a:pt x="112484" y="77690"/>
                    <a:pt x="112140" y="75709"/>
                    <a:pt x="109558" y="75709"/>
                  </a:cubicBezTo>
                  <a:cubicBezTo>
                    <a:pt x="107493" y="75709"/>
                    <a:pt x="107149" y="76609"/>
                    <a:pt x="106116" y="79490"/>
                  </a:cubicBezTo>
                  <a:cubicBezTo>
                    <a:pt x="99576" y="96597"/>
                    <a:pt x="92003" y="116584"/>
                    <a:pt x="60506" y="116584"/>
                  </a:cubicBezTo>
                  <a:lnTo>
                    <a:pt x="41057" y="116584"/>
                  </a:lnTo>
                  <a:cubicBezTo>
                    <a:pt x="35721" y="116584"/>
                    <a:pt x="35549" y="116404"/>
                    <a:pt x="35549" y="114783"/>
                  </a:cubicBezTo>
                  <a:cubicBezTo>
                    <a:pt x="35549" y="114603"/>
                    <a:pt x="35549" y="113703"/>
                    <a:pt x="36237" y="111002"/>
                  </a:cubicBezTo>
                  <a:lnTo>
                    <a:pt x="59301" y="1484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8D56B915-46EF-C688-D2EA-EBE06C0FBFF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904993" y="6721179"/>
              <a:ext cx="174765" cy="174921"/>
            </a:xfrm>
            <a:custGeom>
              <a:avLst/>
              <a:gdLst>
                <a:gd name="connsiteX0" fmla="*/ 65434 w 174765"/>
                <a:gd name="connsiteY0" fmla="*/ 91394 h 174921"/>
                <a:gd name="connsiteX1" fmla="*/ 89284 w 174765"/>
                <a:gd name="connsiteY1" fmla="*/ 91394 h 174921"/>
                <a:gd name="connsiteX2" fmla="*/ 109692 w 174765"/>
                <a:gd name="connsiteY2" fmla="*/ 102970 h 174921"/>
                <a:gd name="connsiteX3" fmla="*/ 107971 w 174765"/>
                <a:gd name="connsiteY3" fmla="*/ 115574 h 174921"/>
                <a:gd name="connsiteX4" fmla="*/ 107233 w 174765"/>
                <a:gd name="connsiteY4" fmla="*/ 118404 h 174921"/>
                <a:gd name="connsiteX5" fmla="*/ 110184 w 174765"/>
                <a:gd name="connsiteY5" fmla="*/ 121491 h 174921"/>
                <a:gd name="connsiteX6" fmla="*/ 113872 w 174765"/>
                <a:gd name="connsiteY6" fmla="*/ 116089 h 174921"/>
                <a:gd name="connsiteX7" fmla="*/ 127395 w 174765"/>
                <a:gd name="connsiteY7" fmla="*/ 60268 h 174921"/>
                <a:gd name="connsiteX8" fmla="*/ 128133 w 174765"/>
                <a:gd name="connsiteY8" fmla="*/ 56152 h 174921"/>
                <a:gd name="connsiteX9" fmla="*/ 125182 w 174765"/>
                <a:gd name="connsiteY9" fmla="*/ 53323 h 174921"/>
                <a:gd name="connsiteX10" fmla="*/ 121494 w 174765"/>
                <a:gd name="connsiteY10" fmla="*/ 58725 h 174921"/>
                <a:gd name="connsiteX11" fmla="*/ 89776 w 174765"/>
                <a:gd name="connsiteY11" fmla="*/ 83420 h 174921"/>
                <a:gd name="connsiteX12" fmla="*/ 67401 w 174765"/>
                <a:gd name="connsiteY12" fmla="*/ 83420 h 174921"/>
                <a:gd name="connsiteX13" fmla="*/ 83137 w 174765"/>
                <a:gd name="connsiteY13" fmla="*/ 18081 h 174921"/>
                <a:gd name="connsiteX14" fmla="*/ 96414 w 174765"/>
                <a:gd name="connsiteY14" fmla="*/ 8049 h 174921"/>
                <a:gd name="connsiteX15" fmla="*/ 128870 w 174765"/>
                <a:gd name="connsiteY15" fmla="*/ 8049 h 174921"/>
                <a:gd name="connsiteX16" fmla="*/ 164769 w 174765"/>
                <a:gd name="connsiteY16" fmla="*/ 36345 h 174921"/>
                <a:gd name="connsiteX17" fmla="*/ 164031 w 174765"/>
                <a:gd name="connsiteY17" fmla="*/ 50236 h 174921"/>
                <a:gd name="connsiteX18" fmla="*/ 163539 w 174765"/>
                <a:gd name="connsiteY18" fmla="*/ 54866 h 174921"/>
                <a:gd name="connsiteX19" fmla="*/ 166490 w 174765"/>
                <a:gd name="connsiteY19" fmla="*/ 57953 h 174921"/>
                <a:gd name="connsiteX20" fmla="*/ 169932 w 174765"/>
                <a:gd name="connsiteY20" fmla="*/ 51522 h 174921"/>
                <a:gd name="connsiteX21" fmla="*/ 174850 w 174765"/>
                <a:gd name="connsiteY21" fmla="*/ 7020 h 174921"/>
                <a:gd name="connsiteX22" fmla="*/ 168211 w 174765"/>
                <a:gd name="connsiteY22" fmla="*/ 75 h 174921"/>
                <a:gd name="connsiteX23" fmla="*/ 47730 w 174765"/>
                <a:gd name="connsiteY23" fmla="*/ 75 h 174921"/>
                <a:gd name="connsiteX24" fmla="*/ 40354 w 174765"/>
                <a:gd name="connsiteY24" fmla="*/ 5219 h 174921"/>
                <a:gd name="connsiteX25" fmla="*/ 47239 w 174765"/>
                <a:gd name="connsiteY25" fmla="*/ 8049 h 174921"/>
                <a:gd name="connsiteX26" fmla="*/ 63221 w 174765"/>
                <a:gd name="connsiteY26" fmla="*/ 12679 h 174921"/>
                <a:gd name="connsiteX27" fmla="*/ 61991 w 174765"/>
                <a:gd name="connsiteY27" fmla="*/ 18853 h 174921"/>
                <a:gd name="connsiteX28" fmla="*/ 29535 w 174765"/>
                <a:gd name="connsiteY28" fmla="*/ 154932 h 174921"/>
                <a:gd name="connsiteX29" fmla="*/ 7160 w 174765"/>
                <a:gd name="connsiteY29" fmla="*/ 167022 h 174921"/>
                <a:gd name="connsiteX30" fmla="*/ 276 w 174765"/>
                <a:gd name="connsiteY30" fmla="*/ 171909 h 174921"/>
                <a:gd name="connsiteX31" fmla="*/ 3964 w 174765"/>
                <a:gd name="connsiteY31" fmla="*/ 174996 h 174921"/>
                <a:gd name="connsiteX32" fmla="*/ 36420 w 174765"/>
                <a:gd name="connsiteY32" fmla="*/ 174224 h 174921"/>
                <a:gd name="connsiteX33" fmla="*/ 73056 w 174765"/>
                <a:gd name="connsiteY33" fmla="*/ 174996 h 174921"/>
                <a:gd name="connsiteX34" fmla="*/ 78219 w 174765"/>
                <a:gd name="connsiteY34" fmla="*/ 170109 h 174921"/>
                <a:gd name="connsiteX35" fmla="*/ 76744 w 174765"/>
                <a:gd name="connsiteY35" fmla="*/ 167279 h 174921"/>
                <a:gd name="connsiteX36" fmla="*/ 69859 w 174765"/>
                <a:gd name="connsiteY36" fmla="*/ 167022 h 174921"/>
                <a:gd name="connsiteX37" fmla="*/ 57074 w 174765"/>
                <a:gd name="connsiteY37" fmla="*/ 166507 h 174921"/>
                <a:gd name="connsiteX38" fmla="*/ 49206 w 174765"/>
                <a:gd name="connsiteY38" fmla="*/ 161363 h 174921"/>
                <a:gd name="connsiteX39" fmla="*/ 50189 w 174765"/>
                <a:gd name="connsiteY39" fmla="*/ 155446 h 174921"/>
                <a:gd name="connsiteX40" fmla="*/ 65434 w 174765"/>
                <a:gd name="connsiteY40" fmla="*/ 91394 h 17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765" h="174921">
                  <a:moveTo>
                    <a:pt x="65434" y="91394"/>
                  </a:moveTo>
                  <a:lnTo>
                    <a:pt x="89284" y="91394"/>
                  </a:lnTo>
                  <a:cubicBezTo>
                    <a:pt x="107725" y="91394"/>
                    <a:pt x="109692" y="95510"/>
                    <a:pt x="109692" y="102970"/>
                  </a:cubicBezTo>
                  <a:cubicBezTo>
                    <a:pt x="109692" y="104770"/>
                    <a:pt x="109692" y="107857"/>
                    <a:pt x="107971" y="115574"/>
                  </a:cubicBezTo>
                  <a:cubicBezTo>
                    <a:pt x="107479" y="116860"/>
                    <a:pt x="107233" y="117889"/>
                    <a:pt x="107233" y="118404"/>
                  </a:cubicBezTo>
                  <a:cubicBezTo>
                    <a:pt x="107233" y="120462"/>
                    <a:pt x="108708" y="121491"/>
                    <a:pt x="110184" y="121491"/>
                  </a:cubicBezTo>
                  <a:cubicBezTo>
                    <a:pt x="112642" y="121491"/>
                    <a:pt x="112642" y="120719"/>
                    <a:pt x="113872" y="116089"/>
                  </a:cubicBezTo>
                  <a:lnTo>
                    <a:pt x="127395" y="60268"/>
                  </a:lnTo>
                  <a:cubicBezTo>
                    <a:pt x="128133" y="57439"/>
                    <a:pt x="128133" y="56924"/>
                    <a:pt x="128133" y="56152"/>
                  </a:cubicBezTo>
                  <a:cubicBezTo>
                    <a:pt x="128133" y="55638"/>
                    <a:pt x="127641" y="53323"/>
                    <a:pt x="125182" y="53323"/>
                  </a:cubicBezTo>
                  <a:cubicBezTo>
                    <a:pt x="122723" y="53323"/>
                    <a:pt x="122477" y="54609"/>
                    <a:pt x="121494" y="58725"/>
                  </a:cubicBezTo>
                  <a:cubicBezTo>
                    <a:pt x="116331" y="78789"/>
                    <a:pt x="110675" y="83420"/>
                    <a:pt x="89776" y="83420"/>
                  </a:cubicBezTo>
                  <a:lnTo>
                    <a:pt x="67401" y="83420"/>
                  </a:lnTo>
                  <a:lnTo>
                    <a:pt x="83137" y="18081"/>
                  </a:lnTo>
                  <a:cubicBezTo>
                    <a:pt x="85350" y="9078"/>
                    <a:pt x="85596" y="8049"/>
                    <a:pt x="96414" y="8049"/>
                  </a:cubicBezTo>
                  <a:lnTo>
                    <a:pt x="128870" y="8049"/>
                  </a:lnTo>
                  <a:cubicBezTo>
                    <a:pt x="159113" y="8049"/>
                    <a:pt x="164769" y="16538"/>
                    <a:pt x="164769" y="36345"/>
                  </a:cubicBezTo>
                  <a:cubicBezTo>
                    <a:pt x="164769" y="42262"/>
                    <a:pt x="164769" y="43291"/>
                    <a:pt x="164031" y="50236"/>
                  </a:cubicBezTo>
                  <a:cubicBezTo>
                    <a:pt x="163539" y="53580"/>
                    <a:pt x="163539" y="54095"/>
                    <a:pt x="163539" y="54866"/>
                  </a:cubicBezTo>
                  <a:cubicBezTo>
                    <a:pt x="163539" y="56152"/>
                    <a:pt x="164277" y="57953"/>
                    <a:pt x="166490" y="57953"/>
                  </a:cubicBezTo>
                  <a:cubicBezTo>
                    <a:pt x="169194" y="57953"/>
                    <a:pt x="169440" y="56410"/>
                    <a:pt x="169932" y="51522"/>
                  </a:cubicBezTo>
                  <a:lnTo>
                    <a:pt x="174850" y="7020"/>
                  </a:lnTo>
                  <a:cubicBezTo>
                    <a:pt x="175587" y="75"/>
                    <a:pt x="174358" y="75"/>
                    <a:pt x="168211" y="75"/>
                  </a:cubicBezTo>
                  <a:lnTo>
                    <a:pt x="47730" y="75"/>
                  </a:lnTo>
                  <a:cubicBezTo>
                    <a:pt x="42813" y="75"/>
                    <a:pt x="40354" y="75"/>
                    <a:pt x="40354" y="5219"/>
                  </a:cubicBezTo>
                  <a:cubicBezTo>
                    <a:pt x="40354" y="8049"/>
                    <a:pt x="42567" y="8049"/>
                    <a:pt x="47239" y="8049"/>
                  </a:cubicBezTo>
                  <a:cubicBezTo>
                    <a:pt x="56336" y="8049"/>
                    <a:pt x="63221" y="8049"/>
                    <a:pt x="63221" y="12679"/>
                  </a:cubicBezTo>
                  <a:cubicBezTo>
                    <a:pt x="63221" y="13708"/>
                    <a:pt x="63221" y="14223"/>
                    <a:pt x="61991" y="18853"/>
                  </a:cubicBezTo>
                  <a:lnTo>
                    <a:pt x="29535" y="154932"/>
                  </a:lnTo>
                  <a:cubicBezTo>
                    <a:pt x="27077" y="164964"/>
                    <a:pt x="26585" y="167022"/>
                    <a:pt x="7160" y="167022"/>
                  </a:cubicBezTo>
                  <a:cubicBezTo>
                    <a:pt x="2980" y="167022"/>
                    <a:pt x="276" y="167022"/>
                    <a:pt x="276" y="171909"/>
                  </a:cubicBezTo>
                  <a:cubicBezTo>
                    <a:pt x="276" y="174996"/>
                    <a:pt x="3226" y="174996"/>
                    <a:pt x="3964" y="174996"/>
                  </a:cubicBezTo>
                  <a:cubicBezTo>
                    <a:pt x="11094" y="174996"/>
                    <a:pt x="29290" y="174224"/>
                    <a:pt x="36420" y="174224"/>
                  </a:cubicBezTo>
                  <a:cubicBezTo>
                    <a:pt x="44534" y="174224"/>
                    <a:pt x="64942" y="174996"/>
                    <a:pt x="73056" y="174996"/>
                  </a:cubicBezTo>
                  <a:cubicBezTo>
                    <a:pt x="75269" y="174996"/>
                    <a:pt x="78219" y="174996"/>
                    <a:pt x="78219" y="170109"/>
                  </a:cubicBezTo>
                  <a:cubicBezTo>
                    <a:pt x="78219" y="168051"/>
                    <a:pt x="76744" y="167536"/>
                    <a:pt x="76744" y="167279"/>
                  </a:cubicBezTo>
                  <a:cubicBezTo>
                    <a:pt x="76006" y="167022"/>
                    <a:pt x="75515" y="167022"/>
                    <a:pt x="69859" y="167022"/>
                  </a:cubicBezTo>
                  <a:cubicBezTo>
                    <a:pt x="64450" y="167022"/>
                    <a:pt x="63221" y="167022"/>
                    <a:pt x="57074" y="166507"/>
                  </a:cubicBezTo>
                  <a:cubicBezTo>
                    <a:pt x="49943" y="165736"/>
                    <a:pt x="49206" y="164707"/>
                    <a:pt x="49206" y="161363"/>
                  </a:cubicBezTo>
                  <a:cubicBezTo>
                    <a:pt x="49206" y="160848"/>
                    <a:pt x="49206" y="159305"/>
                    <a:pt x="50189" y="155446"/>
                  </a:cubicBezTo>
                  <a:lnTo>
                    <a:pt x="65434" y="9139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3B0097B1-4352-D510-4C8D-FD37D3B254F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112255" y="6703173"/>
              <a:ext cx="57043" cy="257237"/>
            </a:xfrm>
            <a:custGeom>
              <a:avLst/>
              <a:gdLst>
                <a:gd name="connsiteX0" fmla="*/ 57327 w 57043"/>
                <a:gd name="connsiteY0" fmla="*/ 254740 h 257237"/>
                <a:gd name="connsiteX1" fmla="*/ 53148 w 57043"/>
                <a:gd name="connsiteY1" fmla="*/ 249081 h 257237"/>
                <a:gd name="connsiteX2" fmla="*/ 14545 w 57043"/>
                <a:gd name="connsiteY2" fmla="*/ 128693 h 257237"/>
                <a:gd name="connsiteX3" fmla="*/ 54131 w 57043"/>
                <a:gd name="connsiteY3" fmla="*/ 7020 h 257237"/>
                <a:gd name="connsiteX4" fmla="*/ 57327 w 57043"/>
                <a:gd name="connsiteY4" fmla="*/ 2647 h 257237"/>
                <a:gd name="connsiteX5" fmla="*/ 54869 w 57043"/>
                <a:gd name="connsiteY5" fmla="*/ 75 h 257237"/>
                <a:gd name="connsiteX6" fmla="*/ 15774 w 57043"/>
                <a:gd name="connsiteY6" fmla="*/ 50236 h 257237"/>
                <a:gd name="connsiteX7" fmla="*/ 284 w 57043"/>
                <a:gd name="connsiteY7" fmla="*/ 128693 h 257237"/>
                <a:gd name="connsiteX8" fmla="*/ 16512 w 57043"/>
                <a:gd name="connsiteY8" fmla="*/ 208951 h 257237"/>
                <a:gd name="connsiteX9" fmla="*/ 54869 w 57043"/>
                <a:gd name="connsiteY9" fmla="*/ 257312 h 257237"/>
                <a:gd name="connsiteX10" fmla="*/ 57327 w 57043"/>
                <a:gd name="connsiteY10" fmla="*/ 254740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43" h="257237">
                  <a:moveTo>
                    <a:pt x="57327" y="254740"/>
                  </a:moveTo>
                  <a:cubicBezTo>
                    <a:pt x="57327" y="253968"/>
                    <a:pt x="57327" y="253454"/>
                    <a:pt x="53148" y="249081"/>
                  </a:cubicBezTo>
                  <a:cubicBezTo>
                    <a:pt x="22413" y="216669"/>
                    <a:pt x="14545" y="168051"/>
                    <a:pt x="14545" y="128693"/>
                  </a:cubicBezTo>
                  <a:cubicBezTo>
                    <a:pt x="14545" y="83934"/>
                    <a:pt x="23888" y="39175"/>
                    <a:pt x="54131" y="7020"/>
                  </a:cubicBezTo>
                  <a:cubicBezTo>
                    <a:pt x="57327" y="3933"/>
                    <a:pt x="57327" y="3419"/>
                    <a:pt x="57327" y="2647"/>
                  </a:cubicBezTo>
                  <a:cubicBezTo>
                    <a:pt x="57327" y="846"/>
                    <a:pt x="56344" y="75"/>
                    <a:pt x="54869" y="75"/>
                  </a:cubicBezTo>
                  <a:cubicBezTo>
                    <a:pt x="52410" y="75"/>
                    <a:pt x="30281" y="17567"/>
                    <a:pt x="15774" y="50236"/>
                  </a:cubicBezTo>
                  <a:cubicBezTo>
                    <a:pt x="3234" y="78532"/>
                    <a:pt x="284" y="107085"/>
                    <a:pt x="284" y="128693"/>
                  </a:cubicBezTo>
                  <a:cubicBezTo>
                    <a:pt x="284" y="148758"/>
                    <a:pt x="2988" y="179884"/>
                    <a:pt x="16512" y="208951"/>
                  </a:cubicBezTo>
                  <a:cubicBezTo>
                    <a:pt x="31264" y="240592"/>
                    <a:pt x="52410" y="257312"/>
                    <a:pt x="54869" y="257312"/>
                  </a:cubicBezTo>
                  <a:cubicBezTo>
                    <a:pt x="56344" y="257312"/>
                    <a:pt x="57327" y="256540"/>
                    <a:pt x="57327" y="2547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6A0DC2F1-A315-67FA-CCFC-F5452519CFF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190909" y="6782402"/>
              <a:ext cx="116054" cy="169262"/>
            </a:xfrm>
            <a:custGeom>
              <a:avLst/>
              <a:gdLst>
                <a:gd name="connsiteX0" fmla="*/ 1025 w 116054"/>
                <a:gd name="connsiteY0" fmla="*/ 158276 h 169262"/>
                <a:gd name="connsiteX1" fmla="*/ 287 w 116054"/>
                <a:gd name="connsiteY1" fmla="*/ 162392 h 169262"/>
                <a:gd name="connsiteX2" fmla="*/ 7172 w 116054"/>
                <a:gd name="connsiteY2" fmla="*/ 169337 h 169262"/>
                <a:gd name="connsiteX3" fmla="*/ 15778 w 116054"/>
                <a:gd name="connsiteY3" fmla="*/ 163935 h 169262"/>
                <a:gd name="connsiteX4" fmla="*/ 31514 w 116054"/>
                <a:gd name="connsiteY4" fmla="*/ 99368 h 169262"/>
                <a:gd name="connsiteX5" fmla="*/ 55856 w 116054"/>
                <a:gd name="connsiteY5" fmla="*/ 116603 h 169262"/>
                <a:gd name="connsiteX6" fmla="*/ 116342 w 116054"/>
                <a:gd name="connsiteY6" fmla="*/ 42004 h 169262"/>
                <a:gd name="connsiteX7" fmla="*/ 82165 w 116054"/>
                <a:gd name="connsiteY7" fmla="*/ 75 h 169262"/>
                <a:gd name="connsiteX8" fmla="*/ 25121 w 116054"/>
                <a:gd name="connsiteY8" fmla="*/ 57181 h 169262"/>
                <a:gd name="connsiteX9" fmla="*/ 1025 w 116054"/>
                <a:gd name="connsiteY9" fmla="*/ 158276 h 169262"/>
                <a:gd name="connsiteX10" fmla="*/ 55610 w 116054"/>
                <a:gd name="connsiteY10" fmla="*/ 110944 h 169262"/>
                <a:gd name="connsiteX11" fmla="*/ 34465 w 116054"/>
                <a:gd name="connsiteY11" fmla="*/ 88050 h 169262"/>
                <a:gd name="connsiteX12" fmla="*/ 36432 w 116054"/>
                <a:gd name="connsiteY12" fmla="*/ 78532 h 169262"/>
                <a:gd name="connsiteX13" fmla="*/ 51184 w 116054"/>
                <a:gd name="connsiteY13" fmla="*/ 30171 h 169262"/>
                <a:gd name="connsiteX14" fmla="*/ 81673 w 116054"/>
                <a:gd name="connsiteY14" fmla="*/ 5734 h 169262"/>
                <a:gd name="connsiteX15" fmla="*/ 98639 w 116054"/>
                <a:gd name="connsiteY15" fmla="*/ 30943 h 169262"/>
                <a:gd name="connsiteX16" fmla="*/ 84870 w 116054"/>
                <a:gd name="connsiteY16" fmla="*/ 86506 h 169262"/>
                <a:gd name="connsiteX17" fmla="*/ 55610 w 116054"/>
                <a:gd name="connsiteY17" fmla="*/ 110944 h 16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054" h="169262">
                  <a:moveTo>
                    <a:pt x="1025" y="158276"/>
                  </a:moveTo>
                  <a:cubicBezTo>
                    <a:pt x="287" y="161363"/>
                    <a:pt x="287" y="161877"/>
                    <a:pt x="287" y="162392"/>
                  </a:cubicBezTo>
                  <a:cubicBezTo>
                    <a:pt x="287" y="166250"/>
                    <a:pt x="2992" y="169337"/>
                    <a:pt x="7172" y="169337"/>
                  </a:cubicBezTo>
                  <a:cubicBezTo>
                    <a:pt x="12336" y="169337"/>
                    <a:pt x="15286" y="164707"/>
                    <a:pt x="15778" y="163935"/>
                  </a:cubicBezTo>
                  <a:cubicBezTo>
                    <a:pt x="17007" y="161620"/>
                    <a:pt x="24875" y="127150"/>
                    <a:pt x="31514" y="99368"/>
                  </a:cubicBezTo>
                  <a:cubicBezTo>
                    <a:pt x="36432" y="109658"/>
                    <a:pt x="44300" y="116603"/>
                    <a:pt x="55856" y="116603"/>
                  </a:cubicBezTo>
                  <a:cubicBezTo>
                    <a:pt x="84624" y="116603"/>
                    <a:pt x="116342" y="80333"/>
                    <a:pt x="116342" y="42004"/>
                  </a:cubicBezTo>
                  <a:cubicBezTo>
                    <a:pt x="116342" y="14737"/>
                    <a:pt x="100114" y="75"/>
                    <a:pt x="82165" y="75"/>
                  </a:cubicBezTo>
                  <a:cubicBezTo>
                    <a:pt x="58315" y="75"/>
                    <a:pt x="32498" y="25798"/>
                    <a:pt x="25121" y="57181"/>
                  </a:cubicBezTo>
                  <a:lnTo>
                    <a:pt x="1025" y="158276"/>
                  </a:lnTo>
                  <a:close/>
                  <a:moveTo>
                    <a:pt x="55610" y="110944"/>
                  </a:moveTo>
                  <a:cubicBezTo>
                    <a:pt x="38399" y="110944"/>
                    <a:pt x="34465" y="90365"/>
                    <a:pt x="34465" y="88050"/>
                  </a:cubicBezTo>
                  <a:cubicBezTo>
                    <a:pt x="34465" y="87021"/>
                    <a:pt x="35694" y="81876"/>
                    <a:pt x="36432" y="78532"/>
                  </a:cubicBezTo>
                  <a:cubicBezTo>
                    <a:pt x="43316" y="49722"/>
                    <a:pt x="45775" y="40461"/>
                    <a:pt x="51184" y="30171"/>
                  </a:cubicBezTo>
                  <a:cubicBezTo>
                    <a:pt x="61757" y="11393"/>
                    <a:pt x="74051" y="5734"/>
                    <a:pt x="81673" y="5734"/>
                  </a:cubicBezTo>
                  <a:cubicBezTo>
                    <a:pt x="90771" y="5734"/>
                    <a:pt x="98639" y="13194"/>
                    <a:pt x="98639" y="30943"/>
                  </a:cubicBezTo>
                  <a:cubicBezTo>
                    <a:pt x="98639" y="45091"/>
                    <a:pt x="91508" y="73902"/>
                    <a:pt x="84870" y="86506"/>
                  </a:cubicBezTo>
                  <a:cubicBezTo>
                    <a:pt x="76756" y="102712"/>
                    <a:pt x="64954" y="110944"/>
                    <a:pt x="55610" y="11094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B7355492-F6BC-2AFD-1FDF-33531C1EFB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331802" y="6868834"/>
              <a:ext cx="28767" cy="76913"/>
            </a:xfrm>
            <a:custGeom>
              <a:avLst/>
              <a:gdLst>
                <a:gd name="connsiteX0" fmla="*/ 29060 w 28767"/>
                <a:gd name="connsiteY0" fmla="*/ 27085 h 76913"/>
                <a:gd name="connsiteX1" fmla="*/ 13324 w 28767"/>
                <a:gd name="connsiteY1" fmla="*/ 75 h 76913"/>
                <a:gd name="connsiteX2" fmla="*/ 293 w 28767"/>
                <a:gd name="connsiteY2" fmla="*/ 13708 h 76913"/>
                <a:gd name="connsiteX3" fmla="*/ 13324 w 28767"/>
                <a:gd name="connsiteY3" fmla="*/ 27342 h 76913"/>
                <a:gd name="connsiteX4" fmla="*/ 21930 w 28767"/>
                <a:gd name="connsiteY4" fmla="*/ 23998 h 76913"/>
                <a:gd name="connsiteX5" fmla="*/ 23159 w 28767"/>
                <a:gd name="connsiteY5" fmla="*/ 23226 h 76913"/>
                <a:gd name="connsiteX6" fmla="*/ 23651 w 28767"/>
                <a:gd name="connsiteY6" fmla="*/ 27085 h 76913"/>
                <a:gd name="connsiteX7" fmla="*/ 6931 w 28767"/>
                <a:gd name="connsiteY7" fmla="*/ 70043 h 76913"/>
                <a:gd name="connsiteX8" fmla="*/ 4227 w 28767"/>
                <a:gd name="connsiteY8" fmla="*/ 74159 h 76913"/>
                <a:gd name="connsiteX9" fmla="*/ 6685 w 28767"/>
                <a:gd name="connsiteY9" fmla="*/ 76989 h 76913"/>
                <a:gd name="connsiteX10" fmla="*/ 29060 w 28767"/>
                <a:gd name="connsiteY10" fmla="*/ 27085 h 7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67" h="76913">
                  <a:moveTo>
                    <a:pt x="29060" y="27085"/>
                  </a:moveTo>
                  <a:cubicBezTo>
                    <a:pt x="29060" y="10107"/>
                    <a:pt x="22913" y="75"/>
                    <a:pt x="13324" y="75"/>
                  </a:cubicBezTo>
                  <a:cubicBezTo>
                    <a:pt x="5210" y="75"/>
                    <a:pt x="293" y="6506"/>
                    <a:pt x="293" y="13708"/>
                  </a:cubicBezTo>
                  <a:cubicBezTo>
                    <a:pt x="293" y="20654"/>
                    <a:pt x="5210" y="27342"/>
                    <a:pt x="13324" y="27342"/>
                  </a:cubicBezTo>
                  <a:cubicBezTo>
                    <a:pt x="16275" y="27342"/>
                    <a:pt x="19471" y="26313"/>
                    <a:pt x="21930" y="23998"/>
                  </a:cubicBezTo>
                  <a:cubicBezTo>
                    <a:pt x="22668" y="23483"/>
                    <a:pt x="22913" y="23226"/>
                    <a:pt x="23159" y="23226"/>
                  </a:cubicBezTo>
                  <a:cubicBezTo>
                    <a:pt x="23405" y="23226"/>
                    <a:pt x="23651" y="23483"/>
                    <a:pt x="23651" y="27085"/>
                  </a:cubicBezTo>
                  <a:cubicBezTo>
                    <a:pt x="23651" y="46120"/>
                    <a:pt x="15045" y="61554"/>
                    <a:pt x="6931" y="70043"/>
                  </a:cubicBezTo>
                  <a:cubicBezTo>
                    <a:pt x="4227" y="72873"/>
                    <a:pt x="4227" y="73387"/>
                    <a:pt x="4227" y="74159"/>
                  </a:cubicBezTo>
                  <a:cubicBezTo>
                    <a:pt x="4227" y="75960"/>
                    <a:pt x="5456" y="76989"/>
                    <a:pt x="6685" y="76989"/>
                  </a:cubicBezTo>
                  <a:cubicBezTo>
                    <a:pt x="9390" y="76989"/>
                    <a:pt x="29060" y="57181"/>
                    <a:pt x="29060" y="2708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86C972DF-5636-FBE0-3A9D-2191EB32A78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429524" y="6720408"/>
              <a:ext cx="148510" cy="175693"/>
            </a:xfrm>
            <a:custGeom>
              <a:avLst/>
              <a:gdLst>
                <a:gd name="connsiteX0" fmla="*/ 82666 w 148510"/>
                <a:gd name="connsiteY0" fmla="*/ 20139 h 175693"/>
                <a:gd name="connsiteX1" fmla="*/ 108730 w 148510"/>
                <a:gd name="connsiteY1" fmla="*/ 8049 h 175693"/>
                <a:gd name="connsiteX2" fmla="*/ 118073 w 148510"/>
                <a:gd name="connsiteY2" fmla="*/ 3162 h 175693"/>
                <a:gd name="connsiteX3" fmla="*/ 114139 w 148510"/>
                <a:gd name="connsiteY3" fmla="*/ 75 h 175693"/>
                <a:gd name="connsiteX4" fmla="*/ 77749 w 148510"/>
                <a:gd name="connsiteY4" fmla="*/ 846 h 175693"/>
                <a:gd name="connsiteX5" fmla="*/ 45047 w 148510"/>
                <a:gd name="connsiteY5" fmla="*/ 75 h 175693"/>
                <a:gd name="connsiteX6" fmla="*/ 40375 w 148510"/>
                <a:gd name="connsiteY6" fmla="*/ 5219 h 175693"/>
                <a:gd name="connsiteX7" fmla="*/ 47260 w 148510"/>
                <a:gd name="connsiteY7" fmla="*/ 8049 h 175693"/>
                <a:gd name="connsiteX8" fmla="*/ 56603 w 148510"/>
                <a:gd name="connsiteY8" fmla="*/ 8564 h 175693"/>
                <a:gd name="connsiteX9" fmla="*/ 63242 w 148510"/>
                <a:gd name="connsiteY9" fmla="*/ 12679 h 175693"/>
                <a:gd name="connsiteX10" fmla="*/ 62258 w 148510"/>
                <a:gd name="connsiteY10" fmla="*/ 17567 h 175693"/>
                <a:gd name="connsiteX11" fmla="*/ 29311 w 148510"/>
                <a:gd name="connsiteY11" fmla="*/ 155703 h 175693"/>
                <a:gd name="connsiteX12" fmla="*/ 6936 w 148510"/>
                <a:gd name="connsiteY12" fmla="*/ 167793 h 175693"/>
                <a:gd name="connsiteX13" fmla="*/ 297 w 148510"/>
                <a:gd name="connsiteY13" fmla="*/ 172938 h 175693"/>
                <a:gd name="connsiteX14" fmla="*/ 6936 w 148510"/>
                <a:gd name="connsiteY14" fmla="*/ 175768 h 175693"/>
                <a:gd name="connsiteX15" fmla="*/ 120778 w 148510"/>
                <a:gd name="connsiteY15" fmla="*/ 175768 h 175693"/>
                <a:gd name="connsiteX16" fmla="*/ 128400 w 148510"/>
                <a:gd name="connsiteY16" fmla="*/ 171395 h 175693"/>
                <a:gd name="connsiteX17" fmla="*/ 147824 w 148510"/>
                <a:gd name="connsiteY17" fmla="*/ 115832 h 175693"/>
                <a:gd name="connsiteX18" fmla="*/ 148808 w 148510"/>
                <a:gd name="connsiteY18" fmla="*/ 112230 h 175693"/>
                <a:gd name="connsiteX19" fmla="*/ 145857 w 148510"/>
                <a:gd name="connsiteY19" fmla="*/ 109401 h 175693"/>
                <a:gd name="connsiteX20" fmla="*/ 141677 w 148510"/>
                <a:gd name="connsiteY20" fmla="*/ 114803 h 175693"/>
                <a:gd name="connsiteX21" fmla="*/ 79962 w 148510"/>
                <a:gd name="connsiteY21" fmla="*/ 167793 h 175693"/>
                <a:gd name="connsiteX22" fmla="*/ 56849 w 148510"/>
                <a:gd name="connsiteY22" fmla="*/ 167793 h 175693"/>
                <a:gd name="connsiteX23" fmla="*/ 51440 w 148510"/>
                <a:gd name="connsiteY23" fmla="*/ 167536 h 175693"/>
                <a:gd name="connsiteX24" fmla="*/ 48243 w 148510"/>
                <a:gd name="connsiteY24" fmla="*/ 164964 h 175693"/>
                <a:gd name="connsiteX25" fmla="*/ 49473 w 148510"/>
                <a:gd name="connsiteY25" fmla="*/ 159047 h 175693"/>
                <a:gd name="connsiteX26" fmla="*/ 82666 w 148510"/>
                <a:gd name="connsiteY26" fmla="*/ 20139 h 1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510" h="175693">
                  <a:moveTo>
                    <a:pt x="82666" y="20139"/>
                  </a:moveTo>
                  <a:cubicBezTo>
                    <a:pt x="84879" y="10879"/>
                    <a:pt x="85617" y="8049"/>
                    <a:pt x="108730" y="8049"/>
                  </a:cubicBezTo>
                  <a:cubicBezTo>
                    <a:pt x="116106" y="8049"/>
                    <a:pt x="118073" y="8049"/>
                    <a:pt x="118073" y="3162"/>
                  </a:cubicBezTo>
                  <a:cubicBezTo>
                    <a:pt x="118073" y="75"/>
                    <a:pt x="115368" y="75"/>
                    <a:pt x="114139" y="75"/>
                  </a:cubicBezTo>
                  <a:cubicBezTo>
                    <a:pt x="106025" y="75"/>
                    <a:pt x="85863" y="846"/>
                    <a:pt x="77749" y="846"/>
                  </a:cubicBezTo>
                  <a:cubicBezTo>
                    <a:pt x="70372" y="846"/>
                    <a:pt x="52423" y="75"/>
                    <a:pt x="45047" y="75"/>
                  </a:cubicBezTo>
                  <a:cubicBezTo>
                    <a:pt x="43326" y="75"/>
                    <a:pt x="40375" y="75"/>
                    <a:pt x="40375" y="5219"/>
                  </a:cubicBezTo>
                  <a:cubicBezTo>
                    <a:pt x="40375" y="8049"/>
                    <a:pt x="42588" y="8049"/>
                    <a:pt x="47260" y="8049"/>
                  </a:cubicBezTo>
                  <a:cubicBezTo>
                    <a:pt x="47752" y="8049"/>
                    <a:pt x="52423" y="8049"/>
                    <a:pt x="56603" y="8564"/>
                  </a:cubicBezTo>
                  <a:cubicBezTo>
                    <a:pt x="61029" y="9078"/>
                    <a:pt x="63242" y="9335"/>
                    <a:pt x="63242" y="12679"/>
                  </a:cubicBezTo>
                  <a:cubicBezTo>
                    <a:pt x="63242" y="13708"/>
                    <a:pt x="62996" y="14480"/>
                    <a:pt x="62258" y="17567"/>
                  </a:cubicBezTo>
                  <a:lnTo>
                    <a:pt x="29311" y="155703"/>
                  </a:lnTo>
                  <a:cubicBezTo>
                    <a:pt x="26852" y="165736"/>
                    <a:pt x="26360" y="167793"/>
                    <a:pt x="6936" y="167793"/>
                  </a:cubicBezTo>
                  <a:cubicBezTo>
                    <a:pt x="2756" y="167793"/>
                    <a:pt x="297" y="167793"/>
                    <a:pt x="297" y="172938"/>
                  </a:cubicBezTo>
                  <a:cubicBezTo>
                    <a:pt x="297" y="175768"/>
                    <a:pt x="2510" y="175768"/>
                    <a:pt x="6936" y="175768"/>
                  </a:cubicBezTo>
                  <a:lnTo>
                    <a:pt x="120778" y="175768"/>
                  </a:lnTo>
                  <a:cubicBezTo>
                    <a:pt x="126679" y="175768"/>
                    <a:pt x="126925" y="175768"/>
                    <a:pt x="128400" y="171395"/>
                  </a:cubicBezTo>
                  <a:lnTo>
                    <a:pt x="147824" y="115832"/>
                  </a:lnTo>
                  <a:cubicBezTo>
                    <a:pt x="148808" y="113002"/>
                    <a:pt x="148808" y="112487"/>
                    <a:pt x="148808" y="112230"/>
                  </a:cubicBezTo>
                  <a:cubicBezTo>
                    <a:pt x="148808" y="111201"/>
                    <a:pt x="148070" y="109401"/>
                    <a:pt x="145857" y="109401"/>
                  </a:cubicBezTo>
                  <a:cubicBezTo>
                    <a:pt x="143644" y="109401"/>
                    <a:pt x="143398" y="110687"/>
                    <a:pt x="141677" y="114803"/>
                  </a:cubicBezTo>
                  <a:cubicBezTo>
                    <a:pt x="133317" y="138468"/>
                    <a:pt x="122499" y="167793"/>
                    <a:pt x="79962" y="167793"/>
                  </a:cubicBezTo>
                  <a:lnTo>
                    <a:pt x="56849" y="167793"/>
                  </a:lnTo>
                  <a:cubicBezTo>
                    <a:pt x="53407" y="167793"/>
                    <a:pt x="52915" y="167793"/>
                    <a:pt x="51440" y="167536"/>
                  </a:cubicBezTo>
                  <a:cubicBezTo>
                    <a:pt x="48981" y="167279"/>
                    <a:pt x="48243" y="167022"/>
                    <a:pt x="48243" y="164964"/>
                  </a:cubicBezTo>
                  <a:cubicBezTo>
                    <a:pt x="48243" y="164192"/>
                    <a:pt x="48243" y="163678"/>
                    <a:pt x="49473" y="159047"/>
                  </a:cubicBezTo>
                  <a:lnTo>
                    <a:pt x="82666" y="2013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5A14AC1A-4A92-F2E0-819C-01D353B2799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601284" y="6703173"/>
              <a:ext cx="57043" cy="257237"/>
            </a:xfrm>
            <a:custGeom>
              <a:avLst/>
              <a:gdLst>
                <a:gd name="connsiteX0" fmla="*/ 57348 w 57043"/>
                <a:gd name="connsiteY0" fmla="*/ 128693 h 257237"/>
                <a:gd name="connsiteX1" fmla="*/ 41120 w 57043"/>
                <a:gd name="connsiteY1" fmla="*/ 48435 h 257237"/>
                <a:gd name="connsiteX2" fmla="*/ 2763 w 57043"/>
                <a:gd name="connsiteY2" fmla="*/ 75 h 257237"/>
                <a:gd name="connsiteX3" fmla="*/ 304 w 57043"/>
                <a:gd name="connsiteY3" fmla="*/ 2647 h 257237"/>
                <a:gd name="connsiteX4" fmla="*/ 4976 w 57043"/>
                <a:gd name="connsiteY4" fmla="*/ 8564 h 257237"/>
                <a:gd name="connsiteX5" fmla="*/ 43087 w 57043"/>
                <a:gd name="connsiteY5" fmla="*/ 128693 h 257237"/>
                <a:gd name="connsiteX6" fmla="*/ 3500 w 57043"/>
                <a:gd name="connsiteY6" fmla="*/ 250367 h 257237"/>
                <a:gd name="connsiteX7" fmla="*/ 304 w 57043"/>
                <a:gd name="connsiteY7" fmla="*/ 254740 h 257237"/>
                <a:gd name="connsiteX8" fmla="*/ 2763 w 57043"/>
                <a:gd name="connsiteY8" fmla="*/ 257312 h 257237"/>
                <a:gd name="connsiteX9" fmla="*/ 41857 w 57043"/>
                <a:gd name="connsiteY9" fmla="*/ 207151 h 257237"/>
                <a:gd name="connsiteX10" fmla="*/ 57348 w 57043"/>
                <a:gd name="connsiteY10" fmla="*/ 128693 h 2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43" h="257237">
                  <a:moveTo>
                    <a:pt x="57348" y="128693"/>
                  </a:moveTo>
                  <a:cubicBezTo>
                    <a:pt x="57348" y="108629"/>
                    <a:pt x="54643" y="77503"/>
                    <a:pt x="41120" y="48435"/>
                  </a:cubicBezTo>
                  <a:cubicBezTo>
                    <a:pt x="26367" y="16795"/>
                    <a:pt x="5221" y="75"/>
                    <a:pt x="2763" y="75"/>
                  </a:cubicBezTo>
                  <a:cubicBezTo>
                    <a:pt x="1287" y="75"/>
                    <a:pt x="304" y="1104"/>
                    <a:pt x="304" y="2647"/>
                  </a:cubicBezTo>
                  <a:cubicBezTo>
                    <a:pt x="304" y="3419"/>
                    <a:pt x="304" y="3933"/>
                    <a:pt x="4976" y="8564"/>
                  </a:cubicBezTo>
                  <a:cubicBezTo>
                    <a:pt x="29072" y="34030"/>
                    <a:pt x="43087" y="74931"/>
                    <a:pt x="43087" y="128693"/>
                  </a:cubicBezTo>
                  <a:cubicBezTo>
                    <a:pt x="43087" y="172681"/>
                    <a:pt x="33989" y="217955"/>
                    <a:pt x="3500" y="250367"/>
                  </a:cubicBezTo>
                  <a:cubicBezTo>
                    <a:pt x="304" y="253454"/>
                    <a:pt x="304" y="253968"/>
                    <a:pt x="304" y="254740"/>
                  </a:cubicBezTo>
                  <a:cubicBezTo>
                    <a:pt x="304" y="256283"/>
                    <a:pt x="1287" y="257312"/>
                    <a:pt x="2763" y="257312"/>
                  </a:cubicBezTo>
                  <a:cubicBezTo>
                    <a:pt x="5221" y="257312"/>
                    <a:pt x="27351" y="239820"/>
                    <a:pt x="41857" y="207151"/>
                  </a:cubicBezTo>
                  <a:cubicBezTo>
                    <a:pt x="54397" y="178855"/>
                    <a:pt x="57348" y="150301"/>
                    <a:pt x="57348" y="1286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46" name="Obraz 14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 title="IguanaTex Bitmap Display">
            <a:extLst>
              <a:ext uri="{FF2B5EF4-FFF2-40B4-BE49-F238E27FC236}">
                <a16:creationId xmlns:a16="http://schemas.microsoft.com/office/drawing/2014/main" id="{8A6B706F-958B-8D7C-0E3E-BA4EC22E12A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1" y="5456455"/>
            <a:ext cx="274216" cy="234599"/>
          </a:xfrm>
          <a:prstGeom prst="rect">
            <a:avLst/>
          </a:prstGeom>
          <a:noFill/>
          <a:ln/>
          <a:effectLst/>
        </p:spPr>
      </p:pic>
      <p:pic>
        <p:nvPicPr>
          <p:cNvPr id="158" name="Obraz 15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 title="IguanaTex Bitmap Display">
            <a:extLst>
              <a:ext uri="{FF2B5EF4-FFF2-40B4-BE49-F238E27FC236}">
                <a16:creationId xmlns:a16="http://schemas.microsoft.com/office/drawing/2014/main" id="{C6A0DF75-2446-C55C-8F08-9A5CC9C50C3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35" y="5442229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61" name="Obraz 1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 title="IguanaTex Bitmap Display">
            <a:extLst>
              <a:ext uri="{FF2B5EF4-FFF2-40B4-BE49-F238E27FC236}">
                <a16:creationId xmlns:a16="http://schemas.microsoft.com/office/drawing/2014/main" id="{1E12354C-BD7B-CEBA-1CA4-768C6AA0E1B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99" y="5444861"/>
            <a:ext cx="274565" cy="236210"/>
          </a:xfrm>
          <a:prstGeom prst="rect">
            <a:avLst/>
          </a:prstGeom>
          <a:noFill/>
          <a:ln/>
          <a:effectLst/>
        </p:spPr>
      </p:pic>
      <p:pic>
        <p:nvPicPr>
          <p:cNvPr id="152" name="Obraz 15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 title="IguanaTex Bitmap Display">
            <a:extLst>
              <a:ext uri="{FF2B5EF4-FFF2-40B4-BE49-F238E27FC236}">
                <a16:creationId xmlns:a16="http://schemas.microsoft.com/office/drawing/2014/main" id="{B5C88F50-FAE9-7277-D047-9769280CA15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6" y="5834742"/>
            <a:ext cx="303285" cy="191921"/>
          </a:xfrm>
          <a:prstGeom prst="rect">
            <a:avLst/>
          </a:prstGeom>
          <a:noFill/>
          <a:ln/>
          <a:effectLst/>
        </p:spPr>
      </p:pic>
      <p:pic>
        <p:nvPicPr>
          <p:cNvPr id="155" name="Obraz 1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 title="IguanaTex Bitmap Display">
            <a:extLst>
              <a:ext uri="{FF2B5EF4-FFF2-40B4-BE49-F238E27FC236}">
                <a16:creationId xmlns:a16="http://schemas.microsoft.com/office/drawing/2014/main" id="{02F414B5-EE01-E456-220E-BFBB6AD996A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6" y="5827730"/>
            <a:ext cx="304786" cy="193551"/>
          </a:xfrm>
          <a:prstGeom prst="rect">
            <a:avLst/>
          </a:prstGeom>
          <a:noFill/>
          <a:ln/>
          <a:effectLst/>
        </p:spPr>
      </p:pic>
      <p:pic>
        <p:nvPicPr>
          <p:cNvPr id="165" name="Obraz 16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 title="IguanaTex Bitmap Display">
            <a:extLst>
              <a:ext uri="{FF2B5EF4-FFF2-40B4-BE49-F238E27FC236}">
                <a16:creationId xmlns:a16="http://schemas.microsoft.com/office/drawing/2014/main" id="{F19E3C5F-ED94-0ED8-B6D1-D2DC8C6DE76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44" y="5745839"/>
            <a:ext cx="192594" cy="22523"/>
          </a:xfrm>
          <a:prstGeom prst="rect">
            <a:avLst/>
          </a:prstGeom>
          <a:noFill/>
          <a:ln/>
          <a:effectLst/>
        </p:spPr>
      </p:pic>
      <p:cxnSp>
        <p:nvCxnSpPr>
          <p:cNvPr id="167" name="Łącznik prosty ze strzałką 166">
            <a:extLst>
              <a:ext uri="{FF2B5EF4-FFF2-40B4-BE49-F238E27FC236}">
                <a16:creationId xmlns:a16="http://schemas.microsoft.com/office/drawing/2014/main" id="{608348E0-7EE6-F64A-845E-75B2DB0144D4}"/>
              </a:ext>
            </a:extLst>
          </p:cNvPr>
          <p:cNvCxnSpPr>
            <a:cxnSpLocks/>
          </p:cNvCxnSpPr>
          <p:nvPr/>
        </p:nvCxnSpPr>
        <p:spPr>
          <a:xfrm>
            <a:off x="5422109" y="5683966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ze strzałką 168">
            <a:extLst>
              <a:ext uri="{FF2B5EF4-FFF2-40B4-BE49-F238E27FC236}">
                <a16:creationId xmlns:a16="http://schemas.microsoft.com/office/drawing/2014/main" id="{C052E96E-2636-EB8E-6B77-2DB8E63CA73D}"/>
              </a:ext>
            </a:extLst>
          </p:cNvPr>
          <p:cNvCxnSpPr>
            <a:cxnSpLocks/>
          </p:cNvCxnSpPr>
          <p:nvPr/>
        </p:nvCxnSpPr>
        <p:spPr>
          <a:xfrm flipV="1">
            <a:off x="5808370" y="5688713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ze strzałką 177">
            <a:extLst>
              <a:ext uri="{FF2B5EF4-FFF2-40B4-BE49-F238E27FC236}">
                <a16:creationId xmlns:a16="http://schemas.microsoft.com/office/drawing/2014/main" id="{468D813E-6DA2-5293-D2C5-BA5D4A30A739}"/>
              </a:ext>
            </a:extLst>
          </p:cNvPr>
          <p:cNvCxnSpPr>
            <a:cxnSpLocks/>
          </p:cNvCxnSpPr>
          <p:nvPr/>
        </p:nvCxnSpPr>
        <p:spPr>
          <a:xfrm flipV="1">
            <a:off x="6430771" y="5688130"/>
            <a:ext cx="79542" cy="1199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ze strzałką 178">
            <a:extLst>
              <a:ext uri="{FF2B5EF4-FFF2-40B4-BE49-F238E27FC236}">
                <a16:creationId xmlns:a16="http://schemas.microsoft.com/office/drawing/2014/main" id="{273142EA-C9FD-8614-7ED1-BF756926F6E0}"/>
              </a:ext>
            </a:extLst>
          </p:cNvPr>
          <p:cNvCxnSpPr>
            <a:cxnSpLocks/>
          </p:cNvCxnSpPr>
          <p:nvPr/>
        </p:nvCxnSpPr>
        <p:spPr>
          <a:xfrm>
            <a:off x="6044705" y="5696480"/>
            <a:ext cx="95466" cy="1437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ole tekstowe 179">
            <a:extLst>
              <a:ext uri="{FF2B5EF4-FFF2-40B4-BE49-F238E27FC236}">
                <a16:creationId xmlns:a16="http://schemas.microsoft.com/office/drawing/2014/main" id="{F66CDA4E-B0A4-3A89-14AC-084B16B6D021}"/>
              </a:ext>
            </a:extLst>
          </p:cNvPr>
          <p:cNvSpPr txBox="1"/>
          <p:nvPr/>
        </p:nvSpPr>
        <p:spPr>
          <a:xfrm>
            <a:off x="7002950" y="5387187"/>
            <a:ext cx="197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Each</a:t>
            </a:r>
            <a:r>
              <a:rPr lang="pl-PL" sz="1400" dirty="0"/>
              <a:t> step </a:t>
            </a:r>
            <a:r>
              <a:rPr lang="pl-PL" sz="1400" dirty="0" err="1"/>
              <a:t>is</a:t>
            </a:r>
            <a:r>
              <a:rPr lang="pl-PL" sz="1400" dirty="0"/>
              <a:t> a </a:t>
            </a:r>
            <a:r>
              <a:rPr lang="pl-PL" sz="1400" dirty="0" err="1"/>
              <a:t>simple</a:t>
            </a:r>
            <a:r>
              <a:rPr lang="pl-PL" sz="1400" dirty="0"/>
              <a:t> </a:t>
            </a:r>
            <a:r>
              <a:rPr lang="pl-PL" sz="1400" dirty="0" err="1"/>
              <a:t>linear</a:t>
            </a:r>
            <a:r>
              <a:rPr lang="pl-PL" sz="1400" dirty="0"/>
              <a:t> </a:t>
            </a:r>
            <a:r>
              <a:rPr lang="pl-PL" sz="1400" dirty="0" err="1"/>
              <a:t>or</a:t>
            </a:r>
            <a:r>
              <a:rPr lang="pl-PL" sz="1400" dirty="0"/>
              <a:t> </a:t>
            </a:r>
            <a:r>
              <a:rPr lang="pl-PL" sz="1400" dirty="0" err="1"/>
              <a:t>an</a:t>
            </a:r>
            <a:r>
              <a:rPr lang="pl-PL" sz="1400" dirty="0"/>
              <a:t> </a:t>
            </a:r>
            <a:r>
              <a:rPr lang="pl-PL" sz="1400" dirty="0" err="1"/>
              <a:t>eigenvalue</a:t>
            </a:r>
            <a:r>
              <a:rPr lang="pl-PL" sz="1400" dirty="0"/>
              <a:t> problem!</a:t>
            </a:r>
          </a:p>
        </p:txBody>
      </p:sp>
      <p:cxnSp>
        <p:nvCxnSpPr>
          <p:cNvPr id="2" name="Łącznik prosty ze strzałką 1">
            <a:extLst>
              <a:ext uri="{FF2B5EF4-FFF2-40B4-BE49-F238E27FC236}">
                <a16:creationId xmlns:a16="http://schemas.microsoft.com/office/drawing/2014/main" id="{DFA39650-1D74-85D9-84D1-70FDF18FBB71}"/>
              </a:ext>
            </a:extLst>
          </p:cNvPr>
          <p:cNvCxnSpPr>
            <a:cxnSpLocks/>
          </p:cNvCxnSpPr>
          <p:nvPr/>
        </p:nvCxnSpPr>
        <p:spPr>
          <a:xfrm>
            <a:off x="1752655" y="2564904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wal 34">
            <a:extLst>
              <a:ext uri="{FF2B5EF4-FFF2-40B4-BE49-F238E27FC236}">
                <a16:creationId xmlns:a16="http://schemas.microsoft.com/office/drawing/2014/main" id="{9BB2E643-8BAC-A44E-0D75-45855FD9B37C}"/>
              </a:ext>
            </a:extLst>
          </p:cNvPr>
          <p:cNvSpPr/>
          <p:nvPr/>
        </p:nvSpPr>
        <p:spPr>
          <a:xfrm>
            <a:off x="1005603" y="132094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B15F1F36-991D-17D6-F9A5-48DC037FB266}"/>
              </a:ext>
            </a:extLst>
          </p:cNvPr>
          <p:cNvSpPr/>
          <p:nvPr/>
        </p:nvSpPr>
        <p:spPr>
          <a:xfrm>
            <a:off x="4225910" y="1307719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8E58F74-52D3-9484-5252-F4266AA654A7}"/>
              </a:ext>
            </a:extLst>
          </p:cNvPr>
          <p:cNvSpPr txBox="1"/>
          <p:nvPr/>
        </p:nvSpPr>
        <p:spPr>
          <a:xfrm>
            <a:off x="109330" y="297757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insensitive</a:t>
            </a:r>
            <a:r>
              <a:rPr lang="pl-PL" dirty="0"/>
              <a:t>!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D93BA34-853B-DE2A-E63A-4985CD5A511F}"/>
              </a:ext>
            </a:extLst>
          </p:cNvPr>
          <p:cNvSpPr txBox="1"/>
          <p:nvPr/>
        </p:nvSpPr>
        <p:spPr>
          <a:xfrm>
            <a:off x="6791806" y="2984006"/>
            <a:ext cx="23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Ancilla</a:t>
            </a:r>
            <a:r>
              <a:rPr lang="pl-PL" dirty="0"/>
              <a:t> </a:t>
            </a:r>
            <a:r>
              <a:rPr lang="pl-PL" dirty="0" err="1"/>
              <a:t>sensitive</a:t>
            </a:r>
            <a:r>
              <a:rPr lang="pl-PL" dirty="0"/>
              <a:t>!</a:t>
            </a:r>
          </a:p>
        </p:txBody>
      </p:sp>
      <p:pic>
        <p:nvPicPr>
          <p:cNvPr id="254" name="Obraz 2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 title="IguanaTex Bitmap Display">
            <a:extLst>
              <a:ext uri="{FF2B5EF4-FFF2-40B4-BE49-F238E27FC236}">
                <a16:creationId xmlns:a16="http://schemas.microsoft.com/office/drawing/2014/main" id="{62A20FF9-4720-6DF2-C280-22CE111BD0A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6" y="5407462"/>
            <a:ext cx="1383134" cy="496768"/>
          </a:xfrm>
          <a:prstGeom prst="rect">
            <a:avLst/>
          </a:prstGeom>
          <a:noFill/>
          <a:ln/>
          <a:effectLst/>
        </p:spPr>
      </p:pic>
      <p:sp>
        <p:nvSpPr>
          <p:cNvPr id="255" name="pole tekstowe 254">
            <a:extLst>
              <a:ext uri="{FF2B5EF4-FFF2-40B4-BE49-F238E27FC236}">
                <a16:creationId xmlns:a16="http://schemas.microsoft.com/office/drawing/2014/main" id="{C565B6F8-8F6F-1332-C367-4E2C7842E9E1}"/>
              </a:ext>
            </a:extLst>
          </p:cNvPr>
          <p:cNvSpPr txBox="1"/>
          <p:nvPr/>
        </p:nvSpPr>
        <p:spPr>
          <a:xfrm>
            <a:off x="384271" y="5898986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 </a:t>
            </a:r>
            <a:r>
              <a:rPr lang="pl-PL" sz="1600" dirty="0" err="1"/>
              <a:t>simple</a:t>
            </a:r>
            <a:r>
              <a:rPr lang="pl-PL" sz="1600" dirty="0"/>
              <a:t> SDP </a:t>
            </a:r>
            <a:r>
              <a:rPr lang="pl-PL" sz="1600" dirty="0" err="1"/>
              <a:t>programme</a:t>
            </a:r>
            <a:r>
              <a:rPr lang="pl-PL" sz="1600" dirty="0"/>
              <a:t>!</a:t>
            </a:r>
          </a:p>
        </p:txBody>
      </p:sp>
      <p:grpSp>
        <p:nvGrpSpPr>
          <p:cNvPr id="256" name="Grupa 25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CB837259-E23D-7925-55D8-D1AC3A94FF09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442023" y="5459026"/>
            <a:ext cx="1692368" cy="432823"/>
            <a:chOff x="4185391" y="6779452"/>
            <a:chExt cx="1692368" cy="432823"/>
          </a:xfrm>
        </p:grpSpPr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043A3A5A-E125-BED2-6308-BBAE9ADBC9F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46653" y="6785018"/>
              <a:ext cx="65601" cy="17711"/>
            </a:xfrm>
            <a:custGeom>
              <a:avLst/>
              <a:gdLst>
                <a:gd name="connsiteX0" fmla="*/ 65794 w 65601"/>
                <a:gd name="connsiteY0" fmla="*/ 2929 h 17711"/>
                <a:gd name="connsiteX1" fmla="*/ 62642 w 65601"/>
                <a:gd name="connsiteY1" fmla="*/ 72 h 17711"/>
                <a:gd name="connsiteX2" fmla="*/ 46488 w 65601"/>
                <a:gd name="connsiteY2" fmla="*/ 9214 h 17711"/>
                <a:gd name="connsiteX3" fmla="*/ 33683 w 65601"/>
                <a:gd name="connsiteY3" fmla="*/ 4452 h 17711"/>
                <a:gd name="connsiteX4" fmla="*/ 21469 w 65601"/>
                <a:gd name="connsiteY4" fmla="*/ 72 h 17711"/>
                <a:gd name="connsiteX5" fmla="*/ 193 w 65601"/>
                <a:gd name="connsiteY5" fmla="*/ 14927 h 17711"/>
                <a:gd name="connsiteX6" fmla="*/ 3345 w 65601"/>
                <a:gd name="connsiteY6" fmla="*/ 17784 h 17711"/>
                <a:gd name="connsiteX7" fmla="*/ 19499 w 65601"/>
                <a:gd name="connsiteY7" fmla="*/ 8642 h 17711"/>
                <a:gd name="connsiteX8" fmla="*/ 32304 w 65601"/>
                <a:gd name="connsiteY8" fmla="*/ 13404 h 17711"/>
                <a:gd name="connsiteX9" fmla="*/ 44518 w 65601"/>
                <a:gd name="connsiteY9" fmla="*/ 17784 h 17711"/>
                <a:gd name="connsiteX10" fmla="*/ 65794 w 65601"/>
                <a:gd name="connsiteY10" fmla="*/ 2929 h 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601" h="17711">
                  <a:moveTo>
                    <a:pt x="65794" y="2929"/>
                  </a:moveTo>
                  <a:lnTo>
                    <a:pt x="62642" y="72"/>
                  </a:lnTo>
                  <a:cubicBezTo>
                    <a:pt x="62642" y="263"/>
                    <a:pt x="55156" y="9214"/>
                    <a:pt x="46488" y="9214"/>
                  </a:cubicBezTo>
                  <a:cubicBezTo>
                    <a:pt x="41957" y="9214"/>
                    <a:pt x="37032" y="6357"/>
                    <a:pt x="33683" y="4452"/>
                  </a:cubicBezTo>
                  <a:cubicBezTo>
                    <a:pt x="28364" y="1405"/>
                    <a:pt x="24818" y="72"/>
                    <a:pt x="21469" y="72"/>
                  </a:cubicBezTo>
                  <a:cubicBezTo>
                    <a:pt x="13983" y="72"/>
                    <a:pt x="10240" y="4262"/>
                    <a:pt x="193" y="14927"/>
                  </a:cubicBezTo>
                  <a:lnTo>
                    <a:pt x="3345" y="17784"/>
                  </a:lnTo>
                  <a:cubicBezTo>
                    <a:pt x="3345" y="17593"/>
                    <a:pt x="10831" y="8642"/>
                    <a:pt x="19499" y="8642"/>
                  </a:cubicBezTo>
                  <a:cubicBezTo>
                    <a:pt x="24030" y="8642"/>
                    <a:pt x="28955" y="11499"/>
                    <a:pt x="32304" y="13404"/>
                  </a:cubicBezTo>
                  <a:cubicBezTo>
                    <a:pt x="37623" y="16451"/>
                    <a:pt x="41169" y="17784"/>
                    <a:pt x="44518" y="17784"/>
                  </a:cubicBezTo>
                  <a:cubicBezTo>
                    <a:pt x="52004" y="17784"/>
                    <a:pt x="55747" y="13594"/>
                    <a:pt x="65794" y="2929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DF6D1C82-480B-EB6C-80FD-0661BB912FA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85391" y="6830302"/>
              <a:ext cx="167648" cy="130075"/>
            </a:xfrm>
            <a:custGeom>
              <a:avLst/>
              <a:gdLst>
                <a:gd name="connsiteX0" fmla="*/ 92978 w 167648"/>
                <a:gd name="connsiteY0" fmla="*/ 53209 h 130075"/>
                <a:gd name="connsiteX1" fmla="*/ 91993 w 167648"/>
                <a:gd name="connsiteY1" fmla="*/ 50543 h 130075"/>
                <a:gd name="connsiteX2" fmla="*/ 97706 w 167648"/>
                <a:gd name="connsiteY2" fmla="*/ 46163 h 130075"/>
                <a:gd name="connsiteX3" fmla="*/ 132182 w 167648"/>
                <a:gd name="connsiteY3" fmla="*/ 20453 h 130075"/>
                <a:gd name="connsiteX4" fmla="*/ 164293 w 167648"/>
                <a:gd name="connsiteY4" fmla="*/ 5979 h 130075"/>
                <a:gd name="connsiteX5" fmla="*/ 167839 w 167648"/>
                <a:gd name="connsiteY5" fmla="*/ 2170 h 130075"/>
                <a:gd name="connsiteX6" fmla="*/ 165672 w 167648"/>
                <a:gd name="connsiteY6" fmla="*/ 75 h 130075"/>
                <a:gd name="connsiteX7" fmla="*/ 151685 w 167648"/>
                <a:gd name="connsiteY7" fmla="*/ 646 h 130075"/>
                <a:gd name="connsiteX8" fmla="*/ 129817 w 167648"/>
                <a:gd name="connsiteY8" fmla="*/ 75 h 130075"/>
                <a:gd name="connsiteX9" fmla="*/ 126074 w 167648"/>
                <a:gd name="connsiteY9" fmla="*/ 3884 h 130075"/>
                <a:gd name="connsiteX10" fmla="*/ 128438 w 167648"/>
                <a:gd name="connsiteY10" fmla="*/ 5979 h 130075"/>
                <a:gd name="connsiteX11" fmla="*/ 134546 w 167648"/>
                <a:gd name="connsiteY11" fmla="*/ 9978 h 130075"/>
                <a:gd name="connsiteX12" fmla="*/ 127453 w 167648"/>
                <a:gd name="connsiteY12" fmla="*/ 18739 h 130075"/>
                <a:gd name="connsiteX13" fmla="*/ 50623 w 167648"/>
                <a:gd name="connsiteY13" fmla="*/ 75873 h 130075"/>
                <a:gd name="connsiteX14" fmla="*/ 66383 w 167648"/>
                <a:gd name="connsiteY14" fmla="*/ 14739 h 130075"/>
                <a:gd name="connsiteX15" fmla="*/ 82931 w 167648"/>
                <a:gd name="connsiteY15" fmla="*/ 5979 h 130075"/>
                <a:gd name="connsiteX16" fmla="*/ 89629 w 167648"/>
                <a:gd name="connsiteY16" fmla="*/ 2170 h 130075"/>
                <a:gd name="connsiteX17" fmla="*/ 86871 w 167648"/>
                <a:gd name="connsiteY17" fmla="*/ 75 h 130075"/>
                <a:gd name="connsiteX18" fmla="*/ 61655 w 167648"/>
                <a:gd name="connsiteY18" fmla="*/ 646 h 130075"/>
                <a:gd name="connsiteX19" fmla="*/ 36242 w 167648"/>
                <a:gd name="connsiteY19" fmla="*/ 75 h 130075"/>
                <a:gd name="connsiteX20" fmla="*/ 32302 w 167648"/>
                <a:gd name="connsiteY20" fmla="*/ 3693 h 130075"/>
                <a:gd name="connsiteX21" fmla="*/ 38015 w 167648"/>
                <a:gd name="connsiteY21" fmla="*/ 5979 h 130075"/>
                <a:gd name="connsiteX22" fmla="*/ 46486 w 167648"/>
                <a:gd name="connsiteY22" fmla="*/ 6359 h 130075"/>
                <a:gd name="connsiteX23" fmla="*/ 50820 w 167648"/>
                <a:gd name="connsiteY23" fmla="*/ 9407 h 130075"/>
                <a:gd name="connsiteX24" fmla="*/ 50032 w 167648"/>
                <a:gd name="connsiteY24" fmla="*/ 13025 h 130075"/>
                <a:gd name="connsiteX25" fmla="*/ 23633 w 167648"/>
                <a:gd name="connsiteY25" fmla="*/ 115295 h 130075"/>
                <a:gd name="connsiteX26" fmla="*/ 5706 w 167648"/>
                <a:gd name="connsiteY26" fmla="*/ 124246 h 130075"/>
                <a:gd name="connsiteX27" fmla="*/ 190 w 167648"/>
                <a:gd name="connsiteY27" fmla="*/ 127865 h 130075"/>
                <a:gd name="connsiteX28" fmla="*/ 3145 w 167648"/>
                <a:gd name="connsiteY28" fmla="*/ 130150 h 130075"/>
                <a:gd name="connsiteX29" fmla="*/ 28164 w 167648"/>
                <a:gd name="connsiteY29" fmla="*/ 129579 h 130075"/>
                <a:gd name="connsiteX30" fmla="*/ 40773 w 167648"/>
                <a:gd name="connsiteY30" fmla="*/ 129769 h 130075"/>
                <a:gd name="connsiteX31" fmla="*/ 53578 w 167648"/>
                <a:gd name="connsiteY31" fmla="*/ 130150 h 130075"/>
                <a:gd name="connsiteX32" fmla="*/ 57518 w 167648"/>
                <a:gd name="connsiteY32" fmla="*/ 126341 h 130075"/>
                <a:gd name="connsiteX33" fmla="*/ 52002 w 167648"/>
                <a:gd name="connsiteY33" fmla="*/ 124246 h 130075"/>
                <a:gd name="connsiteX34" fmla="*/ 39197 w 167648"/>
                <a:gd name="connsiteY34" fmla="*/ 120818 h 130075"/>
                <a:gd name="connsiteX35" fmla="*/ 40970 w 167648"/>
                <a:gd name="connsiteY35" fmla="*/ 112438 h 130075"/>
                <a:gd name="connsiteX36" fmla="*/ 48850 w 167648"/>
                <a:gd name="connsiteY36" fmla="*/ 82538 h 130075"/>
                <a:gd name="connsiteX37" fmla="*/ 78203 w 167648"/>
                <a:gd name="connsiteY37" fmla="*/ 60446 h 130075"/>
                <a:gd name="connsiteX38" fmla="*/ 101055 w 167648"/>
                <a:gd name="connsiteY38" fmla="*/ 111677 h 130075"/>
                <a:gd name="connsiteX39" fmla="*/ 103419 w 167648"/>
                <a:gd name="connsiteY39" fmla="*/ 118342 h 130075"/>
                <a:gd name="connsiteX40" fmla="*/ 93175 w 167648"/>
                <a:gd name="connsiteY40" fmla="*/ 124246 h 130075"/>
                <a:gd name="connsiteX41" fmla="*/ 88841 w 167648"/>
                <a:gd name="connsiteY41" fmla="*/ 128055 h 130075"/>
                <a:gd name="connsiteX42" fmla="*/ 91599 w 167648"/>
                <a:gd name="connsiteY42" fmla="*/ 130150 h 130075"/>
                <a:gd name="connsiteX43" fmla="*/ 115633 w 167648"/>
                <a:gd name="connsiteY43" fmla="*/ 129579 h 130075"/>
                <a:gd name="connsiteX44" fmla="*/ 134940 w 167648"/>
                <a:gd name="connsiteY44" fmla="*/ 130150 h 130075"/>
                <a:gd name="connsiteX45" fmla="*/ 138486 w 167648"/>
                <a:gd name="connsiteY45" fmla="*/ 126341 h 130075"/>
                <a:gd name="connsiteX46" fmla="*/ 134546 w 167648"/>
                <a:gd name="connsiteY46" fmla="*/ 124246 h 130075"/>
                <a:gd name="connsiteX47" fmla="*/ 120952 w 167648"/>
                <a:gd name="connsiteY47" fmla="*/ 115676 h 130075"/>
                <a:gd name="connsiteX48" fmla="*/ 92978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2978" y="53209"/>
                  </a:moveTo>
                  <a:cubicBezTo>
                    <a:pt x="92781" y="52638"/>
                    <a:pt x="91993" y="51115"/>
                    <a:pt x="91993" y="50543"/>
                  </a:cubicBezTo>
                  <a:cubicBezTo>
                    <a:pt x="91993" y="50353"/>
                    <a:pt x="95539" y="47686"/>
                    <a:pt x="97706" y="46163"/>
                  </a:cubicBezTo>
                  <a:lnTo>
                    <a:pt x="132182" y="20453"/>
                  </a:lnTo>
                  <a:cubicBezTo>
                    <a:pt x="150700" y="7312"/>
                    <a:pt x="158383" y="6550"/>
                    <a:pt x="164293" y="5979"/>
                  </a:cubicBezTo>
                  <a:cubicBezTo>
                    <a:pt x="165869" y="5788"/>
                    <a:pt x="167839" y="5598"/>
                    <a:pt x="167839" y="2170"/>
                  </a:cubicBezTo>
                  <a:cubicBezTo>
                    <a:pt x="167839" y="1408"/>
                    <a:pt x="167248" y="75"/>
                    <a:pt x="165672" y="75"/>
                  </a:cubicBezTo>
                  <a:cubicBezTo>
                    <a:pt x="161338" y="75"/>
                    <a:pt x="156413" y="646"/>
                    <a:pt x="151685" y="646"/>
                  </a:cubicBezTo>
                  <a:cubicBezTo>
                    <a:pt x="144593" y="646"/>
                    <a:pt x="136910" y="75"/>
                    <a:pt x="129817" y="75"/>
                  </a:cubicBezTo>
                  <a:cubicBezTo>
                    <a:pt x="128438" y="75"/>
                    <a:pt x="126074" y="75"/>
                    <a:pt x="126074" y="3884"/>
                  </a:cubicBezTo>
                  <a:cubicBezTo>
                    <a:pt x="126074" y="5217"/>
                    <a:pt x="127059" y="5788"/>
                    <a:pt x="128438" y="5979"/>
                  </a:cubicBezTo>
                  <a:cubicBezTo>
                    <a:pt x="132773" y="6359"/>
                    <a:pt x="134546" y="7312"/>
                    <a:pt x="134546" y="9978"/>
                  </a:cubicBezTo>
                  <a:cubicBezTo>
                    <a:pt x="134546" y="13406"/>
                    <a:pt x="128635" y="17786"/>
                    <a:pt x="127453" y="18739"/>
                  </a:cubicBezTo>
                  <a:lnTo>
                    <a:pt x="50623" y="75873"/>
                  </a:lnTo>
                  <a:lnTo>
                    <a:pt x="66383" y="14739"/>
                  </a:lnTo>
                  <a:cubicBezTo>
                    <a:pt x="68156" y="7883"/>
                    <a:pt x="68550" y="5979"/>
                    <a:pt x="82931" y="5979"/>
                  </a:cubicBezTo>
                  <a:cubicBezTo>
                    <a:pt x="87856" y="5979"/>
                    <a:pt x="89629" y="5979"/>
                    <a:pt x="89629" y="2170"/>
                  </a:cubicBezTo>
                  <a:cubicBezTo>
                    <a:pt x="89629" y="456"/>
                    <a:pt x="88053" y="75"/>
                    <a:pt x="86871" y="75"/>
                  </a:cubicBezTo>
                  <a:cubicBezTo>
                    <a:pt x="81355" y="75"/>
                    <a:pt x="67171" y="646"/>
                    <a:pt x="61655" y="646"/>
                  </a:cubicBezTo>
                  <a:cubicBezTo>
                    <a:pt x="55942" y="646"/>
                    <a:pt x="41955" y="75"/>
                    <a:pt x="36242" y="75"/>
                  </a:cubicBezTo>
                  <a:cubicBezTo>
                    <a:pt x="34863" y="75"/>
                    <a:pt x="32302" y="75"/>
                    <a:pt x="32302" y="3693"/>
                  </a:cubicBezTo>
                  <a:cubicBezTo>
                    <a:pt x="32302" y="5979"/>
                    <a:pt x="34075" y="5979"/>
                    <a:pt x="38015" y="5979"/>
                  </a:cubicBezTo>
                  <a:cubicBezTo>
                    <a:pt x="40576" y="5979"/>
                    <a:pt x="44122" y="6169"/>
                    <a:pt x="46486" y="6359"/>
                  </a:cubicBezTo>
                  <a:cubicBezTo>
                    <a:pt x="49638" y="6740"/>
                    <a:pt x="50820" y="7312"/>
                    <a:pt x="50820" y="9407"/>
                  </a:cubicBezTo>
                  <a:cubicBezTo>
                    <a:pt x="50820" y="10168"/>
                    <a:pt x="50623" y="10740"/>
                    <a:pt x="50032" y="13025"/>
                  </a:cubicBezTo>
                  <a:lnTo>
                    <a:pt x="23633" y="115295"/>
                  </a:lnTo>
                  <a:cubicBezTo>
                    <a:pt x="21663" y="122723"/>
                    <a:pt x="21269" y="124246"/>
                    <a:pt x="5706" y="124246"/>
                  </a:cubicBezTo>
                  <a:cubicBezTo>
                    <a:pt x="2357" y="124246"/>
                    <a:pt x="190" y="124246"/>
                    <a:pt x="190" y="127865"/>
                  </a:cubicBezTo>
                  <a:cubicBezTo>
                    <a:pt x="190" y="130150"/>
                    <a:pt x="2554" y="130150"/>
                    <a:pt x="3145" y="130150"/>
                  </a:cubicBezTo>
                  <a:cubicBezTo>
                    <a:pt x="8661" y="130150"/>
                    <a:pt x="22648" y="129579"/>
                    <a:pt x="28164" y="129579"/>
                  </a:cubicBezTo>
                  <a:cubicBezTo>
                    <a:pt x="32302" y="129579"/>
                    <a:pt x="36636" y="129769"/>
                    <a:pt x="40773" y="129769"/>
                  </a:cubicBezTo>
                  <a:cubicBezTo>
                    <a:pt x="45107" y="129769"/>
                    <a:pt x="49441" y="130150"/>
                    <a:pt x="53578" y="130150"/>
                  </a:cubicBezTo>
                  <a:cubicBezTo>
                    <a:pt x="54957" y="130150"/>
                    <a:pt x="57518" y="130150"/>
                    <a:pt x="57518" y="126341"/>
                  </a:cubicBezTo>
                  <a:cubicBezTo>
                    <a:pt x="57518" y="124246"/>
                    <a:pt x="55745" y="124246"/>
                    <a:pt x="52002" y="124246"/>
                  </a:cubicBezTo>
                  <a:cubicBezTo>
                    <a:pt x="44713" y="124246"/>
                    <a:pt x="39197" y="124246"/>
                    <a:pt x="39197" y="120818"/>
                  </a:cubicBezTo>
                  <a:cubicBezTo>
                    <a:pt x="39197" y="119485"/>
                    <a:pt x="40379" y="115295"/>
                    <a:pt x="40970" y="112438"/>
                  </a:cubicBezTo>
                  <a:cubicBezTo>
                    <a:pt x="43728" y="102535"/>
                    <a:pt x="46289" y="92442"/>
                    <a:pt x="48850" y="82538"/>
                  </a:cubicBezTo>
                  <a:lnTo>
                    <a:pt x="78203" y="60446"/>
                  </a:lnTo>
                  <a:lnTo>
                    <a:pt x="101055" y="111677"/>
                  </a:lnTo>
                  <a:cubicBezTo>
                    <a:pt x="103419" y="116819"/>
                    <a:pt x="103419" y="117200"/>
                    <a:pt x="103419" y="118342"/>
                  </a:cubicBezTo>
                  <a:cubicBezTo>
                    <a:pt x="103419" y="124056"/>
                    <a:pt x="94948" y="124246"/>
                    <a:pt x="93175" y="124246"/>
                  </a:cubicBezTo>
                  <a:cubicBezTo>
                    <a:pt x="91008" y="124246"/>
                    <a:pt x="88841" y="124246"/>
                    <a:pt x="88841" y="128055"/>
                  </a:cubicBezTo>
                  <a:cubicBezTo>
                    <a:pt x="88841" y="130150"/>
                    <a:pt x="91205" y="130150"/>
                    <a:pt x="91599" y="130150"/>
                  </a:cubicBezTo>
                  <a:cubicBezTo>
                    <a:pt x="99479" y="130150"/>
                    <a:pt x="107753" y="129579"/>
                    <a:pt x="115633" y="129579"/>
                  </a:cubicBezTo>
                  <a:cubicBezTo>
                    <a:pt x="119967" y="129579"/>
                    <a:pt x="130605" y="130150"/>
                    <a:pt x="134940" y="130150"/>
                  </a:cubicBezTo>
                  <a:cubicBezTo>
                    <a:pt x="135925" y="130150"/>
                    <a:pt x="138486" y="130150"/>
                    <a:pt x="138486" y="126341"/>
                  </a:cubicBezTo>
                  <a:cubicBezTo>
                    <a:pt x="138486" y="124246"/>
                    <a:pt x="136319" y="124246"/>
                    <a:pt x="134546" y="124246"/>
                  </a:cubicBezTo>
                  <a:cubicBezTo>
                    <a:pt x="126468" y="124056"/>
                    <a:pt x="123907" y="122342"/>
                    <a:pt x="120952" y="115676"/>
                  </a:cubicBezTo>
                  <a:lnTo>
                    <a:pt x="92978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FCCFBBAD-F2A8-85F6-AA95-CEAC2219616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68826" y="6810067"/>
              <a:ext cx="86326" cy="87586"/>
            </a:xfrm>
            <a:custGeom>
              <a:avLst/>
              <a:gdLst>
                <a:gd name="connsiteX0" fmla="*/ 34261 w 86326"/>
                <a:gd name="connsiteY0" fmla="*/ 60061 h 87586"/>
                <a:gd name="connsiteX1" fmla="*/ 38950 w 86326"/>
                <a:gd name="connsiteY1" fmla="*/ 60194 h 87586"/>
                <a:gd name="connsiteX2" fmla="*/ 86526 w 86326"/>
                <a:gd name="connsiteY2" fmla="*/ 19534 h 87586"/>
                <a:gd name="connsiteX3" fmla="*/ 68461 w 86326"/>
                <a:gd name="connsiteY3" fmla="*/ 70 h 87586"/>
                <a:gd name="connsiteX4" fmla="*/ 35502 w 86326"/>
                <a:gd name="connsiteY4" fmla="*/ 33531 h 87586"/>
                <a:gd name="connsiteX5" fmla="*/ 29848 w 86326"/>
                <a:gd name="connsiteY5" fmla="*/ 50329 h 87586"/>
                <a:gd name="connsiteX6" fmla="*/ 5026 w 86326"/>
                <a:gd name="connsiteY6" fmla="*/ 31798 h 87586"/>
                <a:gd name="connsiteX7" fmla="*/ 17023 w 86326"/>
                <a:gd name="connsiteY7" fmla="*/ 4736 h 87586"/>
                <a:gd name="connsiteX8" fmla="*/ 18127 w 86326"/>
                <a:gd name="connsiteY8" fmla="*/ 3003 h 87586"/>
                <a:gd name="connsiteX9" fmla="*/ 15920 w 86326"/>
                <a:gd name="connsiteY9" fmla="*/ 1403 h 87586"/>
                <a:gd name="connsiteX10" fmla="*/ 11507 w 86326"/>
                <a:gd name="connsiteY10" fmla="*/ 4336 h 87586"/>
                <a:gd name="connsiteX11" fmla="*/ 199 w 86326"/>
                <a:gd name="connsiteY11" fmla="*/ 33132 h 87586"/>
                <a:gd name="connsiteX12" fmla="*/ 26952 w 86326"/>
                <a:gd name="connsiteY12" fmla="*/ 58994 h 87586"/>
                <a:gd name="connsiteX13" fmla="*/ 19230 w 86326"/>
                <a:gd name="connsiteY13" fmla="*/ 83391 h 87586"/>
                <a:gd name="connsiteX14" fmla="*/ 23918 w 86326"/>
                <a:gd name="connsiteY14" fmla="*/ 87657 h 87586"/>
                <a:gd name="connsiteX15" fmla="*/ 29297 w 86326"/>
                <a:gd name="connsiteY15" fmla="*/ 84724 h 87586"/>
                <a:gd name="connsiteX16" fmla="*/ 34261 w 86326"/>
                <a:gd name="connsiteY16" fmla="*/ 60061 h 87586"/>
                <a:gd name="connsiteX17" fmla="*/ 36054 w 86326"/>
                <a:gd name="connsiteY17" fmla="*/ 50995 h 87586"/>
                <a:gd name="connsiteX18" fmla="*/ 46534 w 86326"/>
                <a:gd name="connsiteY18" fmla="*/ 21000 h 87586"/>
                <a:gd name="connsiteX19" fmla="*/ 66944 w 86326"/>
                <a:gd name="connsiteY19" fmla="*/ 9135 h 87586"/>
                <a:gd name="connsiteX20" fmla="*/ 81561 w 86326"/>
                <a:gd name="connsiteY20" fmla="*/ 22200 h 87586"/>
                <a:gd name="connsiteX21" fmla="*/ 40467 w 86326"/>
                <a:gd name="connsiteY21" fmla="*/ 51129 h 87586"/>
                <a:gd name="connsiteX22" fmla="*/ 36054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261" y="60061"/>
                  </a:moveTo>
                  <a:cubicBezTo>
                    <a:pt x="35778" y="60194"/>
                    <a:pt x="37433" y="60194"/>
                    <a:pt x="38950" y="60194"/>
                  </a:cubicBezTo>
                  <a:cubicBezTo>
                    <a:pt x="63772" y="60194"/>
                    <a:pt x="86526" y="40597"/>
                    <a:pt x="86526" y="19534"/>
                  </a:cubicBezTo>
                  <a:cubicBezTo>
                    <a:pt x="86526" y="7669"/>
                    <a:pt x="79217" y="70"/>
                    <a:pt x="68461" y="70"/>
                  </a:cubicBezTo>
                  <a:cubicBezTo>
                    <a:pt x="49430" y="70"/>
                    <a:pt x="39363" y="23533"/>
                    <a:pt x="35502" y="33531"/>
                  </a:cubicBezTo>
                  <a:cubicBezTo>
                    <a:pt x="33709" y="38464"/>
                    <a:pt x="30676" y="47796"/>
                    <a:pt x="29848" y="50329"/>
                  </a:cubicBezTo>
                  <a:cubicBezTo>
                    <a:pt x="14679" y="48329"/>
                    <a:pt x="5026" y="41664"/>
                    <a:pt x="5026" y="31798"/>
                  </a:cubicBezTo>
                  <a:cubicBezTo>
                    <a:pt x="5026" y="31665"/>
                    <a:pt x="5853" y="16734"/>
                    <a:pt x="17023" y="4736"/>
                  </a:cubicBezTo>
                  <a:cubicBezTo>
                    <a:pt x="17989" y="3803"/>
                    <a:pt x="18127" y="3536"/>
                    <a:pt x="18127" y="3003"/>
                  </a:cubicBezTo>
                  <a:cubicBezTo>
                    <a:pt x="18127" y="1403"/>
                    <a:pt x="16334" y="1403"/>
                    <a:pt x="15920" y="1403"/>
                  </a:cubicBezTo>
                  <a:cubicBezTo>
                    <a:pt x="14679" y="1403"/>
                    <a:pt x="14127" y="1403"/>
                    <a:pt x="11507" y="4336"/>
                  </a:cubicBezTo>
                  <a:cubicBezTo>
                    <a:pt x="3785" y="13535"/>
                    <a:pt x="199" y="27399"/>
                    <a:pt x="199" y="33132"/>
                  </a:cubicBezTo>
                  <a:cubicBezTo>
                    <a:pt x="199" y="44996"/>
                    <a:pt x="9163" y="55261"/>
                    <a:pt x="26952" y="58994"/>
                  </a:cubicBezTo>
                  <a:cubicBezTo>
                    <a:pt x="20057" y="79658"/>
                    <a:pt x="19230" y="82191"/>
                    <a:pt x="19230" y="83391"/>
                  </a:cubicBezTo>
                  <a:cubicBezTo>
                    <a:pt x="19230" y="86990"/>
                    <a:pt x="22401" y="87657"/>
                    <a:pt x="23918" y="87657"/>
                  </a:cubicBezTo>
                  <a:cubicBezTo>
                    <a:pt x="25435" y="87657"/>
                    <a:pt x="28193" y="86723"/>
                    <a:pt x="29297" y="84724"/>
                  </a:cubicBezTo>
                  <a:cubicBezTo>
                    <a:pt x="30262" y="82724"/>
                    <a:pt x="31503" y="75925"/>
                    <a:pt x="34261" y="60061"/>
                  </a:cubicBezTo>
                  <a:close/>
                  <a:moveTo>
                    <a:pt x="36054" y="50995"/>
                  </a:moveTo>
                  <a:cubicBezTo>
                    <a:pt x="38812" y="35664"/>
                    <a:pt x="39915" y="29665"/>
                    <a:pt x="46534" y="21000"/>
                  </a:cubicBezTo>
                  <a:cubicBezTo>
                    <a:pt x="52740" y="12868"/>
                    <a:pt x="60049" y="9135"/>
                    <a:pt x="66944" y="9135"/>
                  </a:cubicBezTo>
                  <a:cubicBezTo>
                    <a:pt x="76459" y="9135"/>
                    <a:pt x="81561" y="15268"/>
                    <a:pt x="81561" y="22200"/>
                  </a:cubicBezTo>
                  <a:cubicBezTo>
                    <a:pt x="81561" y="35664"/>
                    <a:pt x="64186" y="51129"/>
                    <a:pt x="40467" y="51129"/>
                  </a:cubicBezTo>
                  <a:cubicBezTo>
                    <a:pt x="39225" y="51129"/>
                    <a:pt x="37295" y="51129"/>
                    <a:pt x="36054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12EEB1DC-8DF8-397B-44DF-F78574AE1CF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55562" y="6925308"/>
              <a:ext cx="67847" cy="93852"/>
            </a:xfrm>
            <a:custGeom>
              <a:avLst/>
              <a:gdLst>
                <a:gd name="connsiteX0" fmla="*/ 33019 w 67847"/>
                <a:gd name="connsiteY0" fmla="*/ 4077 h 93852"/>
                <a:gd name="connsiteX1" fmla="*/ 33571 w 67847"/>
                <a:gd name="connsiteY1" fmla="*/ 1944 h 93852"/>
                <a:gd name="connsiteX2" fmla="*/ 31364 w 67847"/>
                <a:gd name="connsiteY2" fmla="*/ 78 h 93852"/>
                <a:gd name="connsiteX3" fmla="*/ 13713 w 67847"/>
                <a:gd name="connsiteY3" fmla="*/ 1411 h 93852"/>
                <a:gd name="connsiteX4" fmla="*/ 10679 w 67847"/>
                <a:gd name="connsiteY4" fmla="*/ 4477 h 93852"/>
                <a:gd name="connsiteX5" fmla="*/ 14265 w 67847"/>
                <a:gd name="connsiteY5" fmla="*/ 6343 h 93852"/>
                <a:gd name="connsiteX6" fmla="*/ 20884 w 67847"/>
                <a:gd name="connsiteY6" fmla="*/ 8343 h 93852"/>
                <a:gd name="connsiteX7" fmla="*/ 20332 w 67847"/>
                <a:gd name="connsiteY7" fmla="*/ 11276 h 93852"/>
                <a:gd name="connsiteX8" fmla="*/ 888 w 67847"/>
                <a:gd name="connsiteY8" fmla="*/ 86731 h 93852"/>
                <a:gd name="connsiteX9" fmla="*/ 199 w 67847"/>
                <a:gd name="connsiteY9" fmla="*/ 89664 h 93852"/>
                <a:gd name="connsiteX10" fmla="*/ 4887 w 67847"/>
                <a:gd name="connsiteY10" fmla="*/ 93930 h 93852"/>
                <a:gd name="connsiteX11" fmla="*/ 11231 w 67847"/>
                <a:gd name="connsiteY11" fmla="*/ 88331 h 93852"/>
                <a:gd name="connsiteX12" fmla="*/ 17988 w 67847"/>
                <a:gd name="connsiteY12" fmla="*/ 62468 h 93852"/>
                <a:gd name="connsiteX13" fmla="*/ 35639 w 67847"/>
                <a:gd name="connsiteY13" fmla="*/ 73400 h 93852"/>
                <a:gd name="connsiteX14" fmla="*/ 35363 w 67847"/>
                <a:gd name="connsiteY14" fmla="*/ 76066 h 93852"/>
                <a:gd name="connsiteX15" fmla="*/ 34812 w 67847"/>
                <a:gd name="connsiteY15" fmla="*/ 80199 h 93852"/>
                <a:gd name="connsiteX16" fmla="*/ 49429 w 67847"/>
                <a:gd name="connsiteY16" fmla="*/ 93930 h 93852"/>
                <a:gd name="connsiteX17" fmla="*/ 66943 w 67847"/>
                <a:gd name="connsiteY17" fmla="*/ 73533 h 93852"/>
                <a:gd name="connsiteX18" fmla="*/ 64736 w 67847"/>
                <a:gd name="connsiteY18" fmla="*/ 71800 h 93852"/>
                <a:gd name="connsiteX19" fmla="*/ 61978 w 67847"/>
                <a:gd name="connsiteY19" fmla="*/ 75000 h 93852"/>
                <a:gd name="connsiteX20" fmla="*/ 49843 w 67847"/>
                <a:gd name="connsiteY20" fmla="*/ 90197 h 93852"/>
                <a:gd name="connsiteX21" fmla="*/ 45017 w 67847"/>
                <a:gd name="connsiteY21" fmla="*/ 83265 h 93852"/>
                <a:gd name="connsiteX22" fmla="*/ 45844 w 67847"/>
                <a:gd name="connsiteY22" fmla="*/ 77266 h 93852"/>
                <a:gd name="connsiteX23" fmla="*/ 46534 w 67847"/>
                <a:gd name="connsiteY23" fmla="*/ 73133 h 93852"/>
                <a:gd name="connsiteX24" fmla="*/ 24193 w 67847"/>
                <a:gd name="connsiteY24" fmla="*/ 59002 h 93852"/>
                <a:gd name="connsiteX25" fmla="*/ 35639 w 67847"/>
                <a:gd name="connsiteY25" fmla="*/ 50203 h 93852"/>
                <a:gd name="connsiteX26" fmla="*/ 57290 w 67847"/>
                <a:gd name="connsiteY26" fmla="*/ 37539 h 93852"/>
                <a:gd name="connsiteX27" fmla="*/ 61841 w 67847"/>
                <a:gd name="connsiteY27" fmla="*/ 39272 h 93852"/>
                <a:gd name="connsiteX28" fmla="*/ 54670 w 67847"/>
                <a:gd name="connsiteY28" fmla="*/ 46737 h 93852"/>
                <a:gd name="connsiteX29" fmla="*/ 60186 w 67847"/>
                <a:gd name="connsiteY29" fmla="*/ 51670 h 93852"/>
                <a:gd name="connsiteX30" fmla="*/ 68046 w 67847"/>
                <a:gd name="connsiteY30" fmla="*/ 43138 h 93852"/>
                <a:gd name="connsiteX31" fmla="*/ 57428 w 67847"/>
                <a:gd name="connsiteY31" fmla="*/ 33806 h 93852"/>
                <a:gd name="connsiteX32" fmla="*/ 35363 w 67847"/>
                <a:gd name="connsiteY32" fmla="*/ 45537 h 93852"/>
                <a:gd name="connsiteX33" fmla="*/ 19367 w 67847"/>
                <a:gd name="connsiteY33" fmla="*/ 57269 h 93852"/>
                <a:gd name="connsiteX34" fmla="*/ 33019 w 67847"/>
                <a:gd name="connsiteY34" fmla="*/ 4077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19" y="4077"/>
                  </a:moveTo>
                  <a:cubicBezTo>
                    <a:pt x="33157" y="3810"/>
                    <a:pt x="33571" y="2077"/>
                    <a:pt x="33571" y="1944"/>
                  </a:cubicBezTo>
                  <a:cubicBezTo>
                    <a:pt x="33571" y="1278"/>
                    <a:pt x="33019" y="78"/>
                    <a:pt x="31364" y="78"/>
                  </a:cubicBezTo>
                  <a:cubicBezTo>
                    <a:pt x="28606" y="78"/>
                    <a:pt x="17161" y="1144"/>
                    <a:pt x="13713" y="1411"/>
                  </a:cubicBezTo>
                  <a:cubicBezTo>
                    <a:pt x="12610" y="1544"/>
                    <a:pt x="10679" y="1677"/>
                    <a:pt x="10679" y="4477"/>
                  </a:cubicBezTo>
                  <a:cubicBezTo>
                    <a:pt x="10679" y="6343"/>
                    <a:pt x="12610" y="6343"/>
                    <a:pt x="14265" y="6343"/>
                  </a:cubicBezTo>
                  <a:cubicBezTo>
                    <a:pt x="20884" y="6343"/>
                    <a:pt x="20884" y="7277"/>
                    <a:pt x="20884" y="8343"/>
                  </a:cubicBezTo>
                  <a:cubicBezTo>
                    <a:pt x="20884" y="9276"/>
                    <a:pt x="20608" y="10076"/>
                    <a:pt x="20332" y="11276"/>
                  </a:cubicBezTo>
                  <a:lnTo>
                    <a:pt x="888" y="86731"/>
                  </a:lnTo>
                  <a:cubicBezTo>
                    <a:pt x="199" y="89131"/>
                    <a:pt x="199" y="89397"/>
                    <a:pt x="199" y="89664"/>
                  </a:cubicBezTo>
                  <a:cubicBezTo>
                    <a:pt x="199" y="91664"/>
                    <a:pt x="1853" y="93930"/>
                    <a:pt x="4887" y="93930"/>
                  </a:cubicBezTo>
                  <a:cubicBezTo>
                    <a:pt x="8611" y="93930"/>
                    <a:pt x="10403" y="91264"/>
                    <a:pt x="11231" y="88331"/>
                  </a:cubicBezTo>
                  <a:cubicBezTo>
                    <a:pt x="11507" y="87798"/>
                    <a:pt x="17436" y="64335"/>
                    <a:pt x="17988" y="62468"/>
                  </a:cubicBezTo>
                  <a:cubicBezTo>
                    <a:pt x="27779" y="63401"/>
                    <a:pt x="35639" y="66468"/>
                    <a:pt x="35639" y="73400"/>
                  </a:cubicBezTo>
                  <a:cubicBezTo>
                    <a:pt x="35639" y="74066"/>
                    <a:pt x="35639" y="74733"/>
                    <a:pt x="35363" y="76066"/>
                  </a:cubicBezTo>
                  <a:cubicBezTo>
                    <a:pt x="34812" y="78066"/>
                    <a:pt x="34812" y="78732"/>
                    <a:pt x="34812" y="80199"/>
                  </a:cubicBezTo>
                  <a:cubicBezTo>
                    <a:pt x="34812" y="89664"/>
                    <a:pt x="42810" y="93930"/>
                    <a:pt x="49429" y="93930"/>
                  </a:cubicBezTo>
                  <a:cubicBezTo>
                    <a:pt x="62806" y="93930"/>
                    <a:pt x="66943" y="73666"/>
                    <a:pt x="66943" y="73533"/>
                  </a:cubicBezTo>
                  <a:cubicBezTo>
                    <a:pt x="66943" y="71800"/>
                    <a:pt x="65150" y="71800"/>
                    <a:pt x="64736" y="71800"/>
                  </a:cubicBezTo>
                  <a:cubicBezTo>
                    <a:pt x="62806" y="71800"/>
                    <a:pt x="62668" y="72467"/>
                    <a:pt x="61978" y="75000"/>
                  </a:cubicBezTo>
                  <a:cubicBezTo>
                    <a:pt x="60324" y="80732"/>
                    <a:pt x="56600" y="90197"/>
                    <a:pt x="49843" y="90197"/>
                  </a:cubicBezTo>
                  <a:cubicBezTo>
                    <a:pt x="46120" y="90197"/>
                    <a:pt x="45017" y="86864"/>
                    <a:pt x="45017" y="83265"/>
                  </a:cubicBezTo>
                  <a:cubicBezTo>
                    <a:pt x="45017" y="80999"/>
                    <a:pt x="45017" y="80732"/>
                    <a:pt x="45844" y="77266"/>
                  </a:cubicBezTo>
                  <a:cubicBezTo>
                    <a:pt x="45982" y="76866"/>
                    <a:pt x="46534" y="74600"/>
                    <a:pt x="46534" y="73133"/>
                  </a:cubicBezTo>
                  <a:cubicBezTo>
                    <a:pt x="46534" y="61268"/>
                    <a:pt x="29985" y="59402"/>
                    <a:pt x="24193" y="59002"/>
                  </a:cubicBezTo>
                  <a:cubicBezTo>
                    <a:pt x="28193" y="56602"/>
                    <a:pt x="33295" y="52203"/>
                    <a:pt x="35639" y="50203"/>
                  </a:cubicBezTo>
                  <a:cubicBezTo>
                    <a:pt x="42672" y="43804"/>
                    <a:pt x="49567" y="37539"/>
                    <a:pt x="57290" y="37539"/>
                  </a:cubicBezTo>
                  <a:cubicBezTo>
                    <a:pt x="58945" y="37539"/>
                    <a:pt x="60737" y="37939"/>
                    <a:pt x="61841" y="39272"/>
                  </a:cubicBezTo>
                  <a:cubicBezTo>
                    <a:pt x="55911" y="40205"/>
                    <a:pt x="54670" y="44738"/>
                    <a:pt x="54670" y="46737"/>
                  </a:cubicBezTo>
                  <a:cubicBezTo>
                    <a:pt x="54670" y="49670"/>
                    <a:pt x="57014" y="51670"/>
                    <a:pt x="60186" y="51670"/>
                  </a:cubicBezTo>
                  <a:cubicBezTo>
                    <a:pt x="63909" y="51670"/>
                    <a:pt x="68046" y="48737"/>
                    <a:pt x="68046" y="43138"/>
                  </a:cubicBezTo>
                  <a:cubicBezTo>
                    <a:pt x="68046" y="38738"/>
                    <a:pt x="64736" y="33806"/>
                    <a:pt x="57428" y="33806"/>
                  </a:cubicBezTo>
                  <a:cubicBezTo>
                    <a:pt x="49567" y="33806"/>
                    <a:pt x="42396" y="39272"/>
                    <a:pt x="35363" y="45537"/>
                  </a:cubicBezTo>
                  <a:cubicBezTo>
                    <a:pt x="29572" y="50870"/>
                    <a:pt x="25021" y="55003"/>
                    <a:pt x="19367" y="57269"/>
                  </a:cubicBezTo>
                  <a:lnTo>
                    <a:pt x="33019" y="4077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83CB602-C40F-F319-017E-0C82A8920C6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38532" y="6890483"/>
              <a:ext cx="131006" cy="44564"/>
            </a:xfrm>
            <a:custGeom>
              <a:avLst/>
              <a:gdLst>
                <a:gd name="connsiteX0" fmla="*/ 124516 w 131006"/>
                <a:gd name="connsiteY0" fmla="*/ 7693 h 44564"/>
                <a:gd name="connsiteX1" fmla="*/ 131214 w 131006"/>
                <a:gd name="connsiteY1" fmla="*/ 3884 h 44564"/>
                <a:gd name="connsiteX2" fmla="*/ 124713 w 131006"/>
                <a:gd name="connsiteY2" fmla="*/ 75 h 44564"/>
                <a:gd name="connsiteX3" fmla="*/ 6709 w 131006"/>
                <a:gd name="connsiteY3" fmla="*/ 75 h 44564"/>
                <a:gd name="connsiteX4" fmla="*/ 208 w 131006"/>
                <a:gd name="connsiteY4" fmla="*/ 3884 h 44564"/>
                <a:gd name="connsiteX5" fmla="*/ 6906 w 131006"/>
                <a:gd name="connsiteY5" fmla="*/ 7693 h 44564"/>
                <a:gd name="connsiteX6" fmla="*/ 124516 w 131006"/>
                <a:gd name="connsiteY6" fmla="*/ 7693 h 44564"/>
                <a:gd name="connsiteX7" fmla="*/ 124713 w 131006"/>
                <a:gd name="connsiteY7" fmla="*/ 44639 h 44564"/>
                <a:gd name="connsiteX8" fmla="*/ 131214 w 131006"/>
                <a:gd name="connsiteY8" fmla="*/ 40830 h 44564"/>
                <a:gd name="connsiteX9" fmla="*/ 124516 w 131006"/>
                <a:gd name="connsiteY9" fmla="*/ 37021 h 44564"/>
                <a:gd name="connsiteX10" fmla="*/ 6906 w 131006"/>
                <a:gd name="connsiteY10" fmla="*/ 37021 h 44564"/>
                <a:gd name="connsiteX11" fmla="*/ 208 w 131006"/>
                <a:gd name="connsiteY11" fmla="*/ 40830 h 44564"/>
                <a:gd name="connsiteX12" fmla="*/ 6709 w 131006"/>
                <a:gd name="connsiteY12" fmla="*/ 44639 h 44564"/>
                <a:gd name="connsiteX13" fmla="*/ 124713 w 131006"/>
                <a:gd name="connsiteY13" fmla="*/ 44639 h 4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006" h="44564">
                  <a:moveTo>
                    <a:pt x="124516" y="7693"/>
                  </a:moveTo>
                  <a:cubicBezTo>
                    <a:pt x="127471" y="7693"/>
                    <a:pt x="131214" y="7693"/>
                    <a:pt x="131214" y="3884"/>
                  </a:cubicBezTo>
                  <a:cubicBezTo>
                    <a:pt x="131214" y="75"/>
                    <a:pt x="127471" y="75"/>
                    <a:pt x="124713" y="75"/>
                  </a:cubicBezTo>
                  <a:lnTo>
                    <a:pt x="6709" y="75"/>
                  </a:lnTo>
                  <a:cubicBezTo>
                    <a:pt x="3951" y="75"/>
                    <a:pt x="208" y="75"/>
                    <a:pt x="208" y="3884"/>
                  </a:cubicBezTo>
                  <a:cubicBezTo>
                    <a:pt x="208" y="7693"/>
                    <a:pt x="3951" y="7693"/>
                    <a:pt x="6906" y="7693"/>
                  </a:cubicBezTo>
                  <a:lnTo>
                    <a:pt x="124516" y="7693"/>
                  </a:lnTo>
                  <a:close/>
                  <a:moveTo>
                    <a:pt x="124713" y="44639"/>
                  </a:moveTo>
                  <a:cubicBezTo>
                    <a:pt x="127471" y="44639"/>
                    <a:pt x="131214" y="44639"/>
                    <a:pt x="131214" y="40830"/>
                  </a:cubicBezTo>
                  <a:cubicBezTo>
                    <a:pt x="131214" y="37021"/>
                    <a:pt x="127471" y="37021"/>
                    <a:pt x="124516" y="37021"/>
                  </a:cubicBezTo>
                  <a:lnTo>
                    <a:pt x="6906" y="37021"/>
                  </a:lnTo>
                  <a:cubicBezTo>
                    <a:pt x="3951" y="37021"/>
                    <a:pt x="208" y="37021"/>
                    <a:pt x="208" y="40830"/>
                  </a:cubicBezTo>
                  <a:cubicBezTo>
                    <a:pt x="208" y="44639"/>
                    <a:pt x="3951" y="44639"/>
                    <a:pt x="6709" y="44639"/>
                  </a:cubicBezTo>
                  <a:lnTo>
                    <a:pt x="124713" y="4463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3E6886FF-3B2F-4F66-8C36-4B39AFF89AB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46478" y="6779452"/>
              <a:ext cx="262209" cy="266625"/>
            </a:xfrm>
            <a:custGeom>
              <a:avLst/>
              <a:gdLst>
                <a:gd name="connsiteX0" fmla="*/ 238591 w 262209"/>
                <a:gd name="connsiteY0" fmla="*/ 266691 h 266625"/>
                <a:gd name="connsiteX1" fmla="*/ 262428 w 262209"/>
                <a:gd name="connsiteY1" fmla="*/ 205748 h 266625"/>
                <a:gd name="connsiteX2" fmla="*/ 257503 w 262209"/>
                <a:gd name="connsiteY2" fmla="*/ 205748 h 266625"/>
                <a:gd name="connsiteX3" fmla="*/ 206282 w 262209"/>
                <a:gd name="connsiteY3" fmla="*/ 244218 h 266625"/>
                <a:gd name="connsiteX4" fmla="*/ 145015 w 262209"/>
                <a:gd name="connsiteY4" fmla="*/ 250122 h 266625"/>
                <a:gd name="connsiteX5" fmla="*/ 26223 w 262209"/>
                <a:gd name="connsiteY5" fmla="*/ 250122 h 266625"/>
                <a:gd name="connsiteX6" fmla="*/ 126497 w 262209"/>
                <a:gd name="connsiteY6" fmla="*/ 136425 h 266625"/>
                <a:gd name="connsiteX7" fmla="*/ 128270 w 262209"/>
                <a:gd name="connsiteY7" fmla="*/ 133378 h 266625"/>
                <a:gd name="connsiteX8" fmla="*/ 126891 w 262209"/>
                <a:gd name="connsiteY8" fmla="*/ 130521 h 266625"/>
                <a:gd name="connsiteX9" fmla="*/ 35088 w 262209"/>
                <a:gd name="connsiteY9" fmla="*/ 9207 h 266625"/>
                <a:gd name="connsiteX10" fmla="*/ 143045 w 262209"/>
                <a:gd name="connsiteY10" fmla="*/ 9207 h 266625"/>
                <a:gd name="connsiteX11" fmla="*/ 189143 w 262209"/>
                <a:gd name="connsiteY11" fmla="*/ 12254 h 266625"/>
                <a:gd name="connsiteX12" fmla="*/ 232484 w 262209"/>
                <a:gd name="connsiteY12" fmla="*/ 26537 h 266625"/>
                <a:gd name="connsiteX13" fmla="*/ 257503 w 262209"/>
                <a:gd name="connsiteY13" fmla="*/ 53581 h 266625"/>
                <a:gd name="connsiteX14" fmla="*/ 262428 w 262209"/>
                <a:gd name="connsiteY14" fmla="*/ 53581 h 266625"/>
                <a:gd name="connsiteX15" fmla="*/ 238591 w 262209"/>
                <a:gd name="connsiteY15" fmla="*/ 65 h 266625"/>
                <a:gd name="connsiteX16" fmla="*/ 5734 w 262209"/>
                <a:gd name="connsiteY16" fmla="*/ 65 h 266625"/>
                <a:gd name="connsiteX17" fmla="*/ 415 w 262209"/>
                <a:gd name="connsiteY17" fmla="*/ 1398 h 266625"/>
                <a:gd name="connsiteX18" fmla="*/ 218 w 262209"/>
                <a:gd name="connsiteY18" fmla="*/ 7683 h 266625"/>
                <a:gd name="connsiteX19" fmla="*/ 104432 w 262209"/>
                <a:gd name="connsiteY19" fmla="*/ 145567 h 266625"/>
                <a:gd name="connsiteX20" fmla="*/ 2385 w 262209"/>
                <a:gd name="connsiteY20" fmla="*/ 261168 h 266625"/>
                <a:gd name="connsiteX21" fmla="*/ 415 w 262209"/>
                <a:gd name="connsiteY21" fmla="*/ 264596 h 266625"/>
                <a:gd name="connsiteX22" fmla="*/ 5734 w 262209"/>
                <a:gd name="connsiteY22" fmla="*/ 266691 h 266625"/>
                <a:gd name="connsiteX23" fmla="*/ 238591 w 262209"/>
                <a:gd name="connsiteY23" fmla="*/ 266691 h 2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2209" h="266625">
                  <a:moveTo>
                    <a:pt x="238591" y="266691"/>
                  </a:moveTo>
                  <a:lnTo>
                    <a:pt x="262428" y="205748"/>
                  </a:lnTo>
                  <a:lnTo>
                    <a:pt x="257503" y="205748"/>
                  </a:lnTo>
                  <a:cubicBezTo>
                    <a:pt x="249820" y="225555"/>
                    <a:pt x="228938" y="238505"/>
                    <a:pt x="206282" y="244218"/>
                  </a:cubicBezTo>
                  <a:cubicBezTo>
                    <a:pt x="202145" y="245171"/>
                    <a:pt x="182839" y="250122"/>
                    <a:pt x="145015" y="250122"/>
                  </a:cubicBezTo>
                  <a:lnTo>
                    <a:pt x="26223" y="250122"/>
                  </a:lnTo>
                  <a:lnTo>
                    <a:pt x="126497" y="136425"/>
                  </a:lnTo>
                  <a:cubicBezTo>
                    <a:pt x="127876" y="134902"/>
                    <a:pt x="128270" y="134330"/>
                    <a:pt x="128270" y="133378"/>
                  </a:cubicBezTo>
                  <a:cubicBezTo>
                    <a:pt x="128270" y="132997"/>
                    <a:pt x="128270" y="132426"/>
                    <a:pt x="126891" y="130521"/>
                  </a:cubicBezTo>
                  <a:lnTo>
                    <a:pt x="35088" y="9207"/>
                  </a:lnTo>
                  <a:lnTo>
                    <a:pt x="143045" y="9207"/>
                  </a:lnTo>
                  <a:cubicBezTo>
                    <a:pt x="169443" y="9207"/>
                    <a:pt x="187370" y="11873"/>
                    <a:pt x="189143" y="12254"/>
                  </a:cubicBezTo>
                  <a:cubicBezTo>
                    <a:pt x="199781" y="13777"/>
                    <a:pt x="216921" y="17015"/>
                    <a:pt x="232484" y="26537"/>
                  </a:cubicBezTo>
                  <a:cubicBezTo>
                    <a:pt x="237409" y="29585"/>
                    <a:pt x="250805" y="38155"/>
                    <a:pt x="257503" y="53581"/>
                  </a:cubicBezTo>
                  <a:lnTo>
                    <a:pt x="262428" y="53581"/>
                  </a:lnTo>
                  <a:lnTo>
                    <a:pt x="238591" y="65"/>
                  </a:lnTo>
                  <a:lnTo>
                    <a:pt x="5734" y="65"/>
                  </a:lnTo>
                  <a:cubicBezTo>
                    <a:pt x="1203" y="65"/>
                    <a:pt x="1006" y="256"/>
                    <a:pt x="415" y="1398"/>
                  </a:cubicBezTo>
                  <a:cubicBezTo>
                    <a:pt x="218" y="1970"/>
                    <a:pt x="218" y="5588"/>
                    <a:pt x="218" y="7683"/>
                  </a:cubicBezTo>
                  <a:lnTo>
                    <a:pt x="104432" y="145567"/>
                  </a:lnTo>
                  <a:lnTo>
                    <a:pt x="2385" y="261168"/>
                  </a:lnTo>
                  <a:cubicBezTo>
                    <a:pt x="415" y="263454"/>
                    <a:pt x="415" y="264406"/>
                    <a:pt x="415" y="264596"/>
                  </a:cubicBezTo>
                  <a:cubicBezTo>
                    <a:pt x="415" y="266691"/>
                    <a:pt x="2188" y="266691"/>
                    <a:pt x="5734" y="266691"/>
                  </a:cubicBezTo>
                  <a:lnTo>
                    <a:pt x="238591" y="26669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ADE486A-296C-CE93-8261-78640140562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41146" y="7096693"/>
              <a:ext cx="60538" cy="115582"/>
            </a:xfrm>
            <a:custGeom>
              <a:avLst/>
              <a:gdLst>
                <a:gd name="connsiteX0" fmla="*/ 60762 w 60538"/>
                <a:gd name="connsiteY0" fmla="*/ 5152 h 115582"/>
                <a:gd name="connsiteX1" fmla="*/ 55246 w 60538"/>
                <a:gd name="connsiteY1" fmla="*/ 86 h 115582"/>
                <a:gd name="connsiteX2" fmla="*/ 47524 w 60538"/>
                <a:gd name="connsiteY2" fmla="*/ 7419 h 115582"/>
                <a:gd name="connsiteX3" fmla="*/ 53040 w 60538"/>
                <a:gd name="connsiteY3" fmla="*/ 12485 h 115582"/>
                <a:gd name="connsiteX4" fmla="*/ 60762 w 60538"/>
                <a:gd name="connsiteY4" fmla="*/ 5152 h 115582"/>
                <a:gd name="connsiteX5" fmla="*/ 31527 w 60538"/>
                <a:gd name="connsiteY5" fmla="*/ 95005 h 115582"/>
                <a:gd name="connsiteX6" fmla="*/ 13738 w 60538"/>
                <a:gd name="connsiteY6" fmla="*/ 111936 h 115582"/>
                <a:gd name="connsiteX7" fmla="*/ 8774 w 60538"/>
                <a:gd name="connsiteY7" fmla="*/ 111136 h 115582"/>
                <a:gd name="connsiteX8" fmla="*/ 13462 w 60538"/>
                <a:gd name="connsiteY8" fmla="*/ 104337 h 115582"/>
                <a:gd name="connsiteX9" fmla="*/ 8084 w 60538"/>
                <a:gd name="connsiteY9" fmla="*/ 99405 h 115582"/>
                <a:gd name="connsiteX10" fmla="*/ 224 w 60538"/>
                <a:gd name="connsiteY10" fmla="*/ 107270 h 115582"/>
                <a:gd name="connsiteX11" fmla="*/ 13876 w 60538"/>
                <a:gd name="connsiteY11" fmla="*/ 115669 h 115582"/>
                <a:gd name="connsiteX12" fmla="*/ 42559 w 60538"/>
                <a:gd name="connsiteY12" fmla="*/ 94605 h 115582"/>
                <a:gd name="connsiteX13" fmla="*/ 54971 w 60538"/>
                <a:gd name="connsiteY13" fmla="*/ 46879 h 115582"/>
                <a:gd name="connsiteX14" fmla="*/ 55660 w 60538"/>
                <a:gd name="connsiteY14" fmla="*/ 42213 h 115582"/>
                <a:gd name="connsiteX15" fmla="*/ 40905 w 60538"/>
                <a:gd name="connsiteY15" fmla="*/ 29682 h 115582"/>
                <a:gd name="connsiteX16" fmla="*/ 16772 w 60538"/>
                <a:gd name="connsiteY16" fmla="*/ 50079 h 115582"/>
                <a:gd name="connsiteX17" fmla="*/ 19116 w 60538"/>
                <a:gd name="connsiteY17" fmla="*/ 51812 h 115582"/>
                <a:gd name="connsiteX18" fmla="*/ 21874 w 60538"/>
                <a:gd name="connsiteY18" fmla="*/ 49412 h 115582"/>
                <a:gd name="connsiteX19" fmla="*/ 40491 w 60538"/>
                <a:gd name="connsiteY19" fmla="*/ 33415 h 115582"/>
                <a:gd name="connsiteX20" fmla="*/ 45180 w 60538"/>
                <a:gd name="connsiteY20" fmla="*/ 39947 h 115582"/>
                <a:gd name="connsiteX21" fmla="*/ 44766 w 60538"/>
                <a:gd name="connsiteY21" fmla="*/ 43946 h 115582"/>
                <a:gd name="connsiteX22" fmla="*/ 31527 w 60538"/>
                <a:gd name="connsiteY22" fmla="*/ 9500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62" y="5152"/>
                  </a:moveTo>
                  <a:cubicBezTo>
                    <a:pt x="60762" y="2886"/>
                    <a:pt x="58970" y="86"/>
                    <a:pt x="55246" y="86"/>
                  </a:cubicBezTo>
                  <a:cubicBezTo>
                    <a:pt x="51247" y="86"/>
                    <a:pt x="47524" y="3819"/>
                    <a:pt x="47524" y="7419"/>
                  </a:cubicBezTo>
                  <a:cubicBezTo>
                    <a:pt x="47524" y="9552"/>
                    <a:pt x="49179" y="12485"/>
                    <a:pt x="53040" y="12485"/>
                  </a:cubicBezTo>
                  <a:cubicBezTo>
                    <a:pt x="56763" y="12485"/>
                    <a:pt x="60762" y="9018"/>
                    <a:pt x="60762" y="5152"/>
                  </a:cubicBezTo>
                  <a:close/>
                  <a:moveTo>
                    <a:pt x="31527" y="95005"/>
                  </a:moveTo>
                  <a:cubicBezTo>
                    <a:pt x="29183" y="104204"/>
                    <a:pt x="21874" y="111936"/>
                    <a:pt x="13738" y="111936"/>
                  </a:cubicBezTo>
                  <a:cubicBezTo>
                    <a:pt x="11945" y="111936"/>
                    <a:pt x="10291" y="111669"/>
                    <a:pt x="8774" y="111136"/>
                  </a:cubicBezTo>
                  <a:cubicBezTo>
                    <a:pt x="12359" y="109536"/>
                    <a:pt x="13462" y="106337"/>
                    <a:pt x="13462" y="104337"/>
                  </a:cubicBezTo>
                  <a:cubicBezTo>
                    <a:pt x="13462" y="101138"/>
                    <a:pt x="10842" y="99405"/>
                    <a:pt x="8084" y="99405"/>
                  </a:cubicBezTo>
                  <a:cubicBezTo>
                    <a:pt x="3809" y="99405"/>
                    <a:pt x="224" y="103004"/>
                    <a:pt x="224" y="107270"/>
                  </a:cubicBezTo>
                  <a:cubicBezTo>
                    <a:pt x="224" y="112336"/>
                    <a:pt x="5602" y="115669"/>
                    <a:pt x="13876" y="115669"/>
                  </a:cubicBezTo>
                  <a:cubicBezTo>
                    <a:pt x="22150" y="115669"/>
                    <a:pt x="38285" y="110870"/>
                    <a:pt x="42559" y="94605"/>
                  </a:cubicBezTo>
                  <a:lnTo>
                    <a:pt x="54971" y="46879"/>
                  </a:lnTo>
                  <a:cubicBezTo>
                    <a:pt x="55384" y="45413"/>
                    <a:pt x="55660" y="44213"/>
                    <a:pt x="55660" y="42213"/>
                  </a:cubicBezTo>
                  <a:cubicBezTo>
                    <a:pt x="55660" y="34881"/>
                    <a:pt x="49179" y="29682"/>
                    <a:pt x="40905" y="29682"/>
                  </a:cubicBezTo>
                  <a:cubicBezTo>
                    <a:pt x="25598" y="29682"/>
                    <a:pt x="16772" y="48212"/>
                    <a:pt x="16772" y="50079"/>
                  </a:cubicBezTo>
                  <a:cubicBezTo>
                    <a:pt x="16772" y="51812"/>
                    <a:pt x="18703" y="51812"/>
                    <a:pt x="19116" y="51812"/>
                  </a:cubicBezTo>
                  <a:cubicBezTo>
                    <a:pt x="20771" y="51812"/>
                    <a:pt x="20909" y="51412"/>
                    <a:pt x="21874" y="49412"/>
                  </a:cubicBezTo>
                  <a:cubicBezTo>
                    <a:pt x="25322" y="41680"/>
                    <a:pt x="32493" y="33415"/>
                    <a:pt x="40491" y="33415"/>
                  </a:cubicBezTo>
                  <a:cubicBezTo>
                    <a:pt x="43938" y="33415"/>
                    <a:pt x="45180" y="35681"/>
                    <a:pt x="45180" y="39947"/>
                  </a:cubicBezTo>
                  <a:cubicBezTo>
                    <a:pt x="45180" y="41413"/>
                    <a:pt x="44904" y="43280"/>
                    <a:pt x="44766" y="43946"/>
                  </a:cubicBezTo>
                  <a:lnTo>
                    <a:pt x="31527" y="9500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D81283C8-7782-D3F6-AFD1-502E06A490C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58551" y="6876200"/>
              <a:ext cx="86483" cy="86272"/>
            </a:xfrm>
            <a:custGeom>
              <a:avLst/>
              <a:gdLst>
                <a:gd name="connsiteX0" fmla="*/ 86718 w 86483"/>
                <a:gd name="connsiteY0" fmla="*/ 13406 h 86272"/>
                <a:gd name="connsiteX1" fmla="*/ 78050 w 86483"/>
                <a:gd name="connsiteY1" fmla="*/ 75 h 86272"/>
                <a:gd name="connsiteX2" fmla="*/ 68397 w 86483"/>
                <a:gd name="connsiteY2" fmla="*/ 9216 h 86272"/>
                <a:gd name="connsiteX3" fmla="*/ 71549 w 86483"/>
                <a:gd name="connsiteY3" fmla="*/ 14930 h 86272"/>
                <a:gd name="connsiteX4" fmla="*/ 78247 w 86483"/>
                <a:gd name="connsiteY4" fmla="*/ 30546 h 86272"/>
                <a:gd name="connsiteX5" fmla="*/ 43181 w 86483"/>
                <a:gd name="connsiteY5" fmla="*/ 82157 h 86272"/>
                <a:gd name="connsiteX6" fmla="*/ 28603 w 86483"/>
                <a:gd name="connsiteY6" fmla="*/ 65589 h 86272"/>
                <a:gd name="connsiteX7" fmla="*/ 40029 w 86483"/>
                <a:gd name="connsiteY7" fmla="*/ 25214 h 86272"/>
                <a:gd name="connsiteX8" fmla="*/ 42393 w 86483"/>
                <a:gd name="connsiteY8" fmla="*/ 15691 h 86272"/>
                <a:gd name="connsiteX9" fmla="*/ 26239 w 86483"/>
                <a:gd name="connsiteY9" fmla="*/ 75 h 86272"/>
                <a:gd name="connsiteX10" fmla="*/ 234 w 86483"/>
                <a:gd name="connsiteY10" fmla="*/ 29404 h 86272"/>
                <a:gd name="connsiteX11" fmla="*/ 2598 w 86483"/>
                <a:gd name="connsiteY11" fmla="*/ 31308 h 86272"/>
                <a:gd name="connsiteX12" fmla="*/ 5750 w 86483"/>
                <a:gd name="connsiteY12" fmla="*/ 27880 h 86272"/>
                <a:gd name="connsiteX13" fmla="*/ 25648 w 86483"/>
                <a:gd name="connsiteY13" fmla="*/ 4265 h 86272"/>
                <a:gd name="connsiteX14" fmla="*/ 30573 w 86483"/>
                <a:gd name="connsiteY14" fmla="*/ 10359 h 86272"/>
                <a:gd name="connsiteX15" fmla="*/ 27224 w 86483"/>
                <a:gd name="connsiteY15" fmla="*/ 23690 h 86272"/>
                <a:gd name="connsiteX16" fmla="*/ 15995 w 86483"/>
                <a:gd name="connsiteY16" fmla="*/ 62732 h 86272"/>
                <a:gd name="connsiteX17" fmla="*/ 42393 w 86483"/>
                <a:gd name="connsiteY17" fmla="*/ 86347 h 86272"/>
                <a:gd name="connsiteX18" fmla="*/ 86718 w 86483"/>
                <a:gd name="connsiteY18" fmla="*/ 13406 h 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483" h="86272">
                  <a:moveTo>
                    <a:pt x="86718" y="13406"/>
                  </a:moveTo>
                  <a:cubicBezTo>
                    <a:pt x="86718" y="3122"/>
                    <a:pt x="81596" y="75"/>
                    <a:pt x="78050" y="75"/>
                  </a:cubicBezTo>
                  <a:cubicBezTo>
                    <a:pt x="73125" y="75"/>
                    <a:pt x="68397" y="5026"/>
                    <a:pt x="68397" y="9216"/>
                  </a:cubicBezTo>
                  <a:cubicBezTo>
                    <a:pt x="68397" y="11692"/>
                    <a:pt x="69382" y="12835"/>
                    <a:pt x="71549" y="14930"/>
                  </a:cubicBezTo>
                  <a:cubicBezTo>
                    <a:pt x="75686" y="18739"/>
                    <a:pt x="78247" y="23690"/>
                    <a:pt x="78247" y="30546"/>
                  </a:cubicBezTo>
                  <a:cubicBezTo>
                    <a:pt x="78247" y="38545"/>
                    <a:pt x="66230" y="82157"/>
                    <a:pt x="43181" y="82157"/>
                  </a:cubicBezTo>
                  <a:cubicBezTo>
                    <a:pt x="33134" y="82157"/>
                    <a:pt x="28603" y="75492"/>
                    <a:pt x="28603" y="65589"/>
                  </a:cubicBezTo>
                  <a:cubicBezTo>
                    <a:pt x="28603" y="54923"/>
                    <a:pt x="33922" y="41021"/>
                    <a:pt x="40029" y="25214"/>
                  </a:cubicBezTo>
                  <a:cubicBezTo>
                    <a:pt x="41408" y="21976"/>
                    <a:pt x="42393" y="19310"/>
                    <a:pt x="42393" y="15691"/>
                  </a:cubicBezTo>
                  <a:cubicBezTo>
                    <a:pt x="42393" y="7121"/>
                    <a:pt x="36089" y="75"/>
                    <a:pt x="26239" y="75"/>
                  </a:cubicBezTo>
                  <a:cubicBezTo>
                    <a:pt x="7721" y="75"/>
                    <a:pt x="234" y="27690"/>
                    <a:pt x="234" y="29404"/>
                  </a:cubicBezTo>
                  <a:cubicBezTo>
                    <a:pt x="234" y="31308"/>
                    <a:pt x="2204" y="31308"/>
                    <a:pt x="2598" y="31308"/>
                  </a:cubicBezTo>
                  <a:cubicBezTo>
                    <a:pt x="4568" y="31308"/>
                    <a:pt x="4765" y="30927"/>
                    <a:pt x="5750" y="27880"/>
                  </a:cubicBezTo>
                  <a:cubicBezTo>
                    <a:pt x="11464" y="8645"/>
                    <a:pt x="19935" y="4265"/>
                    <a:pt x="25648" y="4265"/>
                  </a:cubicBezTo>
                  <a:cubicBezTo>
                    <a:pt x="27224" y="4265"/>
                    <a:pt x="30573" y="4265"/>
                    <a:pt x="30573" y="10359"/>
                  </a:cubicBezTo>
                  <a:cubicBezTo>
                    <a:pt x="30573" y="15120"/>
                    <a:pt x="28603" y="20262"/>
                    <a:pt x="27224" y="23690"/>
                  </a:cubicBezTo>
                  <a:cubicBezTo>
                    <a:pt x="18556" y="45782"/>
                    <a:pt x="15995" y="54543"/>
                    <a:pt x="15995" y="62732"/>
                  </a:cubicBezTo>
                  <a:cubicBezTo>
                    <a:pt x="15995" y="83300"/>
                    <a:pt x="33331" y="86347"/>
                    <a:pt x="42393" y="86347"/>
                  </a:cubicBezTo>
                  <a:cubicBezTo>
                    <a:pt x="75489" y="86347"/>
                    <a:pt x="86718" y="23309"/>
                    <a:pt x="86718" y="13406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C88A0889-D2FE-56AF-12B5-F2C85CF6BEF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58672" y="6896425"/>
              <a:ext cx="67847" cy="93852"/>
            </a:xfrm>
            <a:custGeom>
              <a:avLst/>
              <a:gdLst>
                <a:gd name="connsiteX0" fmla="*/ 33060 w 67847"/>
                <a:gd name="connsiteY0" fmla="*/ 4076 h 93852"/>
                <a:gd name="connsiteX1" fmla="*/ 33611 w 67847"/>
                <a:gd name="connsiteY1" fmla="*/ 1943 h 93852"/>
                <a:gd name="connsiteX2" fmla="*/ 31405 w 67847"/>
                <a:gd name="connsiteY2" fmla="*/ 76 h 93852"/>
                <a:gd name="connsiteX3" fmla="*/ 13754 w 67847"/>
                <a:gd name="connsiteY3" fmla="*/ 1409 h 93852"/>
                <a:gd name="connsiteX4" fmla="*/ 10720 w 67847"/>
                <a:gd name="connsiteY4" fmla="*/ 4476 h 93852"/>
                <a:gd name="connsiteX5" fmla="*/ 14305 w 67847"/>
                <a:gd name="connsiteY5" fmla="*/ 6342 h 93852"/>
                <a:gd name="connsiteX6" fmla="*/ 20924 w 67847"/>
                <a:gd name="connsiteY6" fmla="*/ 8342 h 93852"/>
                <a:gd name="connsiteX7" fmla="*/ 20373 w 67847"/>
                <a:gd name="connsiteY7" fmla="*/ 11275 h 93852"/>
                <a:gd name="connsiteX8" fmla="*/ 929 w 67847"/>
                <a:gd name="connsiteY8" fmla="*/ 86730 h 93852"/>
                <a:gd name="connsiteX9" fmla="*/ 239 w 67847"/>
                <a:gd name="connsiteY9" fmla="*/ 89663 h 93852"/>
                <a:gd name="connsiteX10" fmla="*/ 4928 w 67847"/>
                <a:gd name="connsiteY10" fmla="*/ 93929 h 93852"/>
                <a:gd name="connsiteX11" fmla="*/ 11271 w 67847"/>
                <a:gd name="connsiteY11" fmla="*/ 88329 h 93852"/>
                <a:gd name="connsiteX12" fmla="*/ 18029 w 67847"/>
                <a:gd name="connsiteY12" fmla="*/ 62467 h 93852"/>
                <a:gd name="connsiteX13" fmla="*/ 35680 w 67847"/>
                <a:gd name="connsiteY13" fmla="*/ 73398 h 93852"/>
                <a:gd name="connsiteX14" fmla="*/ 35404 w 67847"/>
                <a:gd name="connsiteY14" fmla="*/ 76065 h 93852"/>
                <a:gd name="connsiteX15" fmla="*/ 34852 w 67847"/>
                <a:gd name="connsiteY15" fmla="*/ 80197 h 93852"/>
                <a:gd name="connsiteX16" fmla="*/ 49470 w 67847"/>
                <a:gd name="connsiteY16" fmla="*/ 93929 h 93852"/>
                <a:gd name="connsiteX17" fmla="*/ 66984 w 67847"/>
                <a:gd name="connsiteY17" fmla="*/ 73532 h 93852"/>
                <a:gd name="connsiteX18" fmla="*/ 64777 w 67847"/>
                <a:gd name="connsiteY18" fmla="*/ 71799 h 93852"/>
                <a:gd name="connsiteX19" fmla="*/ 62019 w 67847"/>
                <a:gd name="connsiteY19" fmla="*/ 74998 h 93852"/>
                <a:gd name="connsiteX20" fmla="*/ 49884 w 67847"/>
                <a:gd name="connsiteY20" fmla="*/ 90196 h 93852"/>
                <a:gd name="connsiteX21" fmla="*/ 45057 w 67847"/>
                <a:gd name="connsiteY21" fmla="*/ 83264 h 93852"/>
                <a:gd name="connsiteX22" fmla="*/ 45885 w 67847"/>
                <a:gd name="connsiteY22" fmla="*/ 77264 h 93852"/>
                <a:gd name="connsiteX23" fmla="*/ 46574 w 67847"/>
                <a:gd name="connsiteY23" fmla="*/ 73132 h 93852"/>
                <a:gd name="connsiteX24" fmla="*/ 24234 w 67847"/>
                <a:gd name="connsiteY24" fmla="*/ 59001 h 93852"/>
                <a:gd name="connsiteX25" fmla="*/ 35680 w 67847"/>
                <a:gd name="connsiteY25" fmla="*/ 50202 h 93852"/>
                <a:gd name="connsiteX26" fmla="*/ 57330 w 67847"/>
                <a:gd name="connsiteY26" fmla="*/ 37537 h 93852"/>
                <a:gd name="connsiteX27" fmla="*/ 61881 w 67847"/>
                <a:gd name="connsiteY27" fmla="*/ 39270 h 93852"/>
                <a:gd name="connsiteX28" fmla="*/ 54710 w 67847"/>
                <a:gd name="connsiteY28" fmla="*/ 46736 h 93852"/>
                <a:gd name="connsiteX29" fmla="*/ 60226 w 67847"/>
                <a:gd name="connsiteY29" fmla="*/ 51668 h 93852"/>
                <a:gd name="connsiteX30" fmla="*/ 68087 w 67847"/>
                <a:gd name="connsiteY30" fmla="*/ 43136 h 93852"/>
                <a:gd name="connsiteX31" fmla="*/ 57468 w 67847"/>
                <a:gd name="connsiteY31" fmla="*/ 33804 h 93852"/>
                <a:gd name="connsiteX32" fmla="*/ 35404 w 67847"/>
                <a:gd name="connsiteY32" fmla="*/ 45536 h 93852"/>
                <a:gd name="connsiteX33" fmla="*/ 19408 w 67847"/>
                <a:gd name="connsiteY33" fmla="*/ 57267 h 93852"/>
                <a:gd name="connsiteX34" fmla="*/ 33060 w 67847"/>
                <a:gd name="connsiteY34" fmla="*/ 4076 h 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7847" h="93852">
                  <a:moveTo>
                    <a:pt x="33060" y="4076"/>
                  </a:moveTo>
                  <a:cubicBezTo>
                    <a:pt x="33198" y="3809"/>
                    <a:pt x="33611" y="2076"/>
                    <a:pt x="33611" y="1943"/>
                  </a:cubicBezTo>
                  <a:cubicBezTo>
                    <a:pt x="33611" y="1276"/>
                    <a:pt x="33060" y="76"/>
                    <a:pt x="31405" y="76"/>
                  </a:cubicBezTo>
                  <a:cubicBezTo>
                    <a:pt x="28647" y="76"/>
                    <a:pt x="17201" y="1143"/>
                    <a:pt x="13754" y="1409"/>
                  </a:cubicBezTo>
                  <a:cubicBezTo>
                    <a:pt x="12650" y="1543"/>
                    <a:pt x="10720" y="1676"/>
                    <a:pt x="10720" y="4476"/>
                  </a:cubicBezTo>
                  <a:cubicBezTo>
                    <a:pt x="10720" y="6342"/>
                    <a:pt x="12650" y="6342"/>
                    <a:pt x="14305" y="6342"/>
                  </a:cubicBezTo>
                  <a:cubicBezTo>
                    <a:pt x="20924" y="6342"/>
                    <a:pt x="20924" y="7275"/>
                    <a:pt x="20924" y="8342"/>
                  </a:cubicBezTo>
                  <a:cubicBezTo>
                    <a:pt x="20924" y="9275"/>
                    <a:pt x="20649" y="10075"/>
                    <a:pt x="20373" y="11275"/>
                  </a:cubicBezTo>
                  <a:lnTo>
                    <a:pt x="929" y="86730"/>
                  </a:lnTo>
                  <a:cubicBezTo>
                    <a:pt x="239" y="89129"/>
                    <a:pt x="239" y="89396"/>
                    <a:pt x="239" y="89663"/>
                  </a:cubicBezTo>
                  <a:cubicBezTo>
                    <a:pt x="239" y="91662"/>
                    <a:pt x="1894" y="93929"/>
                    <a:pt x="4928" y="93929"/>
                  </a:cubicBezTo>
                  <a:cubicBezTo>
                    <a:pt x="8651" y="93929"/>
                    <a:pt x="10444" y="91262"/>
                    <a:pt x="11271" y="88329"/>
                  </a:cubicBezTo>
                  <a:cubicBezTo>
                    <a:pt x="11547" y="87796"/>
                    <a:pt x="17477" y="64333"/>
                    <a:pt x="18029" y="62467"/>
                  </a:cubicBezTo>
                  <a:cubicBezTo>
                    <a:pt x="27820" y="63400"/>
                    <a:pt x="35680" y="66466"/>
                    <a:pt x="35680" y="73398"/>
                  </a:cubicBezTo>
                  <a:cubicBezTo>
                    <a:pt x="35680" y="74065"/>
                    <a:pt x="35680" y="74731"/>
                    <a:pt x="35404" y="76065"/>
                  </a:cubicBezTo>
                  <a:cubicBezTo>
                    <a:pt x="34852" y="78064"/>
                    <a:pt x="34852" y="78731"/>
                    <a:pt x="34852" y="80197"/>
                  </a:cubicBezTo>
                  <a:cubicBezTo>
                    <a:pt x="34852" y="89663"/>
                    <a:pt x="42851" y="93929"/>
                    <a:pt x="49470" y="93929"/>
                  </a:cubicBezTo>
                  <a:cubicBezTo>
                    <a:pt x="62846" y="93929"/>
                    <a:pt x="66984" y="73665"/>
                    <a:pt x="66984" y="73532"/>
                  </a:cubicBezTo>
                  <a:cubicBezTo>
                    <a:pt x="66984" y="71799"/>
                    <a:pt x="65191" y="71799"/>
                    <a:pt x="64777" y="71799"/>
                  </a:cubicBezTo>
                  <a:cubicBezTo>
                    <a:pt x="62846" y="71799"/>
                    <a:pt x="62709" y="72465"/>
                    <a:pt x="62019" y="74998"/>
                  </a:cubicBezTo>
                  <a:cubicBezTo>
                    <a:pt x="60364" y="80731"/>
                    <a:pt x="56641" y="90196"/>
                    <a:pt x="49884" y="90196"/>
                  </a:cubicBezTo>
                  <a:cubicBezTo>
                    <a:pt x="46160" y="90196"/>
                    <a:pt x="45057" y="86863"/>
                    <a:pt x="45057" y="83264"/>
                  </a:cubicBezTo>
                  <a:cubicBezTo>
                    <a:pt x="45057" y="80997"/>
                    <a:pt x="45057" y="80731"/>
                    <a:pt x="45885" y="77264"/>
                  </a:cubicBezTo>
                  <a:cubicBezTo>
                    <a:pt x="46023" y="76864"/>
                    <a:pt x="46574" y="74598"/>
                    <a:pt x="46574" y="73132"/>
                  </a:cubicBezTo>
                  <a:cubicBezTo>
                    <a:pt x="46574" y="61267"/>
                    <a:pt x="30026" y="59400"/>
                    <a:pt x="24234" y="59001"/>
                  </a:cubicBezTo>
                  <a:cubicBezTo>
                    <a:pt x="28233" y="56601"/>
                    <a:pt x="33336" y="52202"/>
                    <a:pt x="35680" y="50202"/>
                  </a:cubicBezTo>
                  <a:cubicBezTo>
                    <a:pt x="42713" y="43803"/>
                    <a:pt x="49608" y="37537"/>
                    <a:pt x="57330" y="37537"/>
                  </a:cubicBezTo>
                  <a:cubicBezTo>
                    <a:pt x="58985" y="37537"/>
                    <a:pt x="60778" y="37937"/>
                    <a:pt x="61881" y="39270"/>
                  </a:cubicBezTo>
                  <a:cubicBezTo>
                    <a:pt x="55951" y="40203"/>
                    <a:pt x="54710" y="44736"/>
                    <a:pt x="54710" y="46736"/>
                  </a:cubicBezTo>
                  <a:cubicBezTo>
                    <a:pt x="54710" y="49669"/>
                    <a:pt x="57055" y="51668"/>
                    <a:pt x="60226" y="51668"/>
                  </a:cubicBezTo>
                  <a:cubicBezTo>
                    <a:pt x="63950" y="51668"/>
                    <a:pt x="68087" y="48735"/>
                    <a:pt x="68087" y="43136"/>
                  </a:cubicBezTo>
                  <a:cubicBezTo>
                    <a:pt x="68087" y="38737"/>
                    <a:pt x="64777" y="33804"/>
                    <a:pt x="57468" y="33804"/>
                  </a:cubicBezTo>
                  <a:cubicBezTo>
                    <a:pt x="49608" y="33804"/>
                    <a:pt x="42437" y="39270"/>
                    <a:pt x="35404" y="45536"/>
                  </a:cubicBezTo>
                  <a:cubicBezTo>
                    <a:pt x="29612" y="50868"/>
                    <a:pt x="25062" y="55001"/>
                    <a:pt x="19408" y="57267"/>
                  </a:cubicBezTo>
                  <a:lnTo>
                    <a:pt x="33060" y="407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8A189187-848A-042E-1746-59699058A8F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35407" y="6900558"/>
              <a:ext cx="60538" cy="115582"/>
            </a:xfrm>
            <a:custGeom>
              <a:avLst/>
              <a:gdLst>
                <a:gd name="connsiteX0" fmla="*/ 60782 w 60538"/>
                <a:gd name="connsiteY0" fmla="*/ 5142 h 115582"/>
                <a:gd name="connsiteX1" fmla="*/ 55266 w 60538"/>
                <a:gd name="connsiteY1" fmla="*/ 76 h 115582"/>
                <a:gd name="connsiteX2" fmla="*/ 47544 w 60538"/>
                <a:gd name="connsiteY2" fmla="*/ 7408 h 115582"/>
                <a:gd name="connsiteX3" fmla="*/ 53060 w 60538"/>
                <a:gd name="connsiteY3" fmla="*/ 12474 h 115582"/>
                <a:gd name="connsiteX4" fmla="*/ 60782 w 60538"/>
                <a:gd name="connsiteY4" fmla="*/ 5142 h 115582"/>
                <a:gd name="connsiteX5" fmla="*/ 31547 w 60538"/>
                <a:gd name="connsiteY5" fmla="*/ 94995 h 115582"/>
                <a:gd name="connsiteX6" fmla="*/ 13758 w 60538"/>
                <a:gd name="connsiteY6" fmla="*/ 111926 h 115582"/>
                <a:gd name="connsiteX7" fmla="*/ 8794 w 60538"/>
                <a:gd name="connsiteY7" fmla="*/ 111126 h 115582"/>
                <a:gd name="connsiteX8" fmla="*/ 13482 w 60538"/>
                <a:gd name="connsiteY8" fmla="*/ 104327 h 115582"/>
                <a:gd name="connsiteX9" fmla="*/ 8104 w 60538"/>
                <a:gd name="connsiteY9" fmla="*/ 99394 h 115582"/>
                <a:gd name="connsiteX10" fmla="*/ 244 w 60538"/>
                <a:gd name="connsiteY10" fmla="*/ 107260 h 115582"/>
                <a:gd name="connsiteX11" fmla="*/ 13896 w 60538"/>
                <a:gd name="connsiteY11" fmla="*/ 115659 h 115582"/>
                <a:gd name="connsiteX12" fmla="*/ 42579 w 60538"/>
                <a:gd name="connsiteY12" fmla="*/ 94595 h 115582"/>
                <a:gd name="connsiteX13" fmla="*/ 54991 w 60538"/>
                <a:gd name="connsiteY13" fmla="*/ 46869 h 115582"/>
                <a:gd name="connsiteX14" fmla="*/ 55680 w 60538"/>
                <a:gd name="connsiteY14" fmla="*/ 42203 h 115582"/>
                <a:gd name="connsiteX15" fmla="*/ 40925 w 60538"/>
                <a:gd name="connsiteY15" fmla="*/ 29672 h 115582"/>
                <a:gd name="connsiteX16" fmla="*/ 16792 w 60538"/>
                <a:gd name="connsiteY16" fmla="*/ 50069 h 115582"/>
                <a:gd name="connsiteX17" fmla="*/ 19136 w 60538"/>
                <a:gd name="connsiteY17" fmla="*/ 51802 h 115582"/>
                <a:gd name="connsiteX18" fmla="*/ 21894 w 60538"/>
                <a:gd name="connsiteY18" fmla="*/ 49402 h 115582"/>
                <a:gd name="connsiteX19" fmla="*/ 40511 w 60538"/>
                <a:gd name="connsiteY19" fmla="*/ 33404 h 115582"/>
                <a:gd name="connsiteX20" fmla="*/ 45200 w 60538"/>
                <a:gd name="connsiteY20" fmla="*/ 39937 h 115582"/>
                <a:gd name="connsiteX21" fmla="*/ 44786 w 60538"/>
                <a:gd name="connsiteY21" fmla="*/ 43936 h 115582"/>
                <a:gd name="connsiteX22" fmla="*/ 31547 w 60538"/>
                <a:gd name="connsiteY22" fmla="*/ 94995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782" y="5142"/>
                  </a:moveTo>
                  <a:cubicBezTo>
                    <a:pt x="60782" y="2876"/>
                    <a:pt x="58990" y="76"/>
                    <a:pt x="55266" y="76"/>
                  </a:cubicBezTo>
                  <a:cubicBezTo>
                    <a:pt x="51267" y="76"/>
                    <a:pt x="47544" y="3809"/>
                    <a:pt x="47544" y="7408"/>
                  </a:cubicBezTo>
                  <a:cubicBezTo>
                    <a:pt x="47544" y="9541"/>
                    <a:pt x="49199" y="12474"/>
                    <a:pt x="53060" y="12474"/>
                  </a:cubicBezTo>
                  <a:cubicBezTo>
                    <a:pt x="56783" y="12474"/>
                    <a:pt x="60782" y="9008"/>
                    <a:pt x="60782" y="5142"/>
                  </a:cubicBezTo>
                  <a:close/>
                  <a:moveTo>
                    <a:pt x="31547" y="94995"/>
                  </a:moveTo>
                  <a:cubicBezTo>
                    <a:pt x="29203" y="104194"/>
                    <a:pt x="21894" y="111926"/>
                    <a:pt x="13758" y="111926"/>
                  </a:cubicBezTo>
                  <a:cubicBezTo>
                    <a:pt x="11965" y="111926"/>
                    <a:pt x="10310" y="111659"/>
                    <a:pt x="8794" y="111126"/>
                  </a:cubicBezTo>
                  <a:cubicBezTo>
                    <a:pt x="12379" y="109526"/>
                    <a:pt x="13482" y="106327"/>
                    <a:pt x="13482" y="104327"/>
                  </a:cubicBezTo>
                  <a:cubicBezTo>
                    <a:pt x="13482" y="101127"/>
                    <a:pt x="10862" y="99394"/>
                    <a:pt x="8104" y="99394"/>
                  </a:cubicBezTo>
                  <a:cubicBezTo>
                    <a:pt x="3829" y="99394"/>
                    <a:pt x="244" y="102994"/>
                    <a:pt x="244" y="107260"/>
                  </a:cubicBezTo>
                  <a:cubicBezTo>
                    <a:pt x="244" y="112326"/>
                    <a:pt x="5622" y="115659"/>
                    <a:pt x="13896" y="115659"/>
                  </a:cubicBezTo>
                  <a:cubicBezTo>
                    <a:pt x="22170" y="115659"/>
                    <a:pt x="38304" y="110859"/>
                    <a:pt x="42579" y="94595"/>
                  </a:cubicBezTo>
                  <a:lnTo>
                    <a:pt x="54991" y="46869"/>
                  </a:lnTo>
                  <a:cubicBezTo>
                    <a:pt x="55404" y="45403"/>
                    <a:pt x="55680" y="44203"/>
                    <a:pt x="55680" y="42203"/>
                  </a:cubicBezTo>
                  <a:cubicBezTo>
                    <a:pt x="55680" y="34871"/>
                    <a:pt x="49199" y="29672"/>
                    <a:pt x="40925" y="29672"/>
                  </a:cubicBezTo>
                  <a:cubicBezTo>
                    <a:pt x="25618" y="29672"/>
                    <a:pt x="16792" y="48202"/>
                    <a:pt x="16792" y="50069"/>
                  </a:cubicBezTo>
                  <a:cubicBezTo>
                    <a:pt x="16792" y="51802"/>
                    <a:pt x="18722" y="51802"/>
                    <a:pt x="19136" y="51802"/>
                  </a:cubicBezTo>
                  <a:cubicBezTo>
                    <a:pt x="20791" y="51802"/>
                    <a:pt x="20929" y="51402"/>
                    <a:pt x="21894" y="49402"/>
                  </a:cubicBezTo>
                  <a:cubicBezTo>
                    <a:pt x="25342" y="41670"/>
                    <a:pt x="32513" y="33404"/>
                    <a:pt x="40511" y="33404"/>
                  </a:cubicBezTo>
                  <a:cubicBezTo>
                    <a:pt x="43958" y="33404"/>
                    <a:pt x="45200" y="35671"/>
                    <a:pt x="45200" y="39937"/>
                  </a:cubicBezTo>
                  <a:cubicBezTo>
                    <a:pt x="45200" y="41403"/>
                    <a:pt x="44924" y="43270"/>
                    <a:pt x="44786" y="43936"/>
                  </a:cubicBezTo>
                  <a:lnTo>
                    <a:pt x="31547" y="9499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697EEFE7-BEFE-9665-DC00-7FA60C00CBF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37918" y="6817542"/>
              <a:ext cx="45704" cy="190447"/>
            </a:xfrm>
            <a:custGeom>
              <a:avLst/>
              <a:gdLst>
                <a:gd name="connsiteX0" fmla="*/ 45952 w 45704"/>
                <a:gd name="connsiteY0" fmla="*/ 188617 h 190447"/>
                <a:gd name="connsiteX1" fmla="*/ 42603 w 45704"/>
                <a:gd name="connsiteY1" fmla="*/ 184428 h 190447"/>
                <a:gd name="connsiteX2" fmla="*/ 11674 w 45704"/>
                <a:gd name="connsiteY2" fmla="*/ 95298 h 190447"/>
                <a:gd name="connsiteX3" fmla="*/ 43391 w 45704"/>
                <a:gd name="connsiteY3" fmla="*/ 5217 h 190447"/>
                <a:gd name="connsiteX4" fmla="*/ 45952 w 45704"/>
                <a:gd name="connsiteY4" fmla="*/ 1979 h 190447"/>
                <a:gd name="connsiteX5" fmla="*/ 43982 w 45704"/>
                <a:gd name="connsiteY5" fmla="*/ 75 h 190447"/>
                <a:gd name="connsiteX6" fmla="*/ 12659 w 45704"/>
                <a:gd name="connsiteY6" fmla="*/ 37212 h 190447"/>
                <a:gd name="connsiteX7" fmla="*/ 248 w 45704"/>
                <a:gd name="connsiteY7" fmla="*/ 95298 h 190447"/>
                <a:gd name="connsiteX8" fmla="*/ 13250 w 45704"/>
                <a:gd name="connsiteY8" fmla="*/ 154718 h 190447"/>
                <a:gd name="connsiteX9" fmla="*/ 43982 w 45704"/>
                <a:gd name="connsiteY9" fmla="*/ 190522 h 190447"/>
                <a:gd name="connsiteX10" fmla="*/ 45952 w 45704"/>
                <a:gd name="connsiteY10" fmla="*/ 188617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52" y="188617"/>
                  </a:moveTo>
                  <a:cubicBezTo>
                    <a:pt x="45952" y="188046"/>
                    <a:pt x="45952" y="187665"/>
                    <a:pt x="42603" y="184428"/>
                  </a:cubicBezTo>
                  <a:cubicBezTo>
                    <a:pt x="17978" y="160431"/>
                    <a:pt x="11674" y="124437"/>
                    <a:pt x="11674" y="95298"/>
                  </a:cubicBezTo>
                  <a:cubicBezTo>
                    <a:pt x="11674" y="62160"/>
                    <a:pt x="19160" y="29023"/>
                    <a:pt x="43391" y="5217"/>
                  </a:cubicBezTo>
                  <a:cubicBezTo>
                    <a:pt x="45952" y="2931"/>
                    <a:pt x="45952" y="2551"/>
                    <a:pt x="45952" y="1979"/>
                  </a:cubicBezTo>
                  <a:cubicBezTo>
                    <a:pt x="45952" y="646"/>
                    <a:pt x="45164" y="75"/>
                    <a:pt x="43982" y="75"/>
                  </a:cubicBezTo>
                  <a:cubicBezTo>
                    <a:pt x="42012" y="75"/>
                    <a:pt x="24282" y="13025"/>
                    <a:pt x="12659" y="37212"/>
                  </a:cubicBezTo>
                  <a:cubicBezTo>
                    <a:pt x="2612" y="58161"/>
                    <a:pt x="248" y="79301"/>
                    <a:pt x="248" y="95298"/>
                  </a:cubicBezTo>
                  <a:cubicBezTo>
                    <a:pt x="248" y="110153"/>
                    <a:pt x="2415" y="133197"/>
                    <a:pt x="13250" y="154718"/>
                  </a:cubicBezTo>
                  <a:cubicBezTo>
                    <a:pt x="25070" y="178143"/>
                    <a:pt x="42012" y="190522"/>
                    <a:pt x="43982" y="190522"/>
                  </a:cubicBezTo>
                  <a:cubicBezTo>
                    <a:pt x="45164" y="190522"/>
                    <a:pt x="45952" y="189950"/>
                    <a:pt x="45952" y="188617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64954227-A1DC-11EF-8D1E-DFE531A2A2C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04877" y="6876200"/>
              <a:ext cx="112094" cy="125695"/>
            </a:xfrm>
            <a:custGeom>
              <a:avLst/>
              <a:gdLst>
                <a:gd name="connsiteX0" fmla="*/ 23892 w 112094"/>
                <a:gd name="connsiteY0" fmla="*/ 116628 h 125695"/>
                <a:gd name="connsiteX1" fmla="*/ 22907 w 112094"/>
                <a:gd name="connsiteY1" fmla="*/ 120437 h 125695"/>
                <a:gd name="connsiteX2" fmla="*/ 28620 w 112094"/>
                <a:gd name="connsiteY2" fmla="*/ 125770 h 125695"/>
                <a:gd name="connsiteX3" fmla="*/ 35909 w 112094"/>
                <a:gd name="connsiteY3" fmla="*/ 120818 h 125695"/>
                <a:gd name="connsiteX4" fmla="*/ 42804 w 112094"/>
                <a:gd name="connsiteY4" fmla="*/ 85966 h 125695"/>
                <a:gd name="connsiteX5" fmla="*/ 49305 w 112094"/>
                <a:gd name="connsiteY5" fmla="*/ 86347 h 125695"/>
                <a:gd name="connsiteX6" fmla="*/ 112346 w 112094"/>
                <a:gd name="connsiteY6" fmla="*/ 26356 h 125695"/>
                <a:gd name="connsiteX7" fmla="*/ 89888 w 112094"/>
                <a:gd name="connsiteY7" fmla="*/ 75 h 125695"/>
                <a:gd name="connsiteX8" fmla="*/ 37682 w 112094"/>
                <a:gd name="connsiteY8" fmla="*/ 74159 h 125695"/>
                <a:gd name="connsiteX9" fmla="*/ 5374 w 112094"/>
                <a:gd name="connsiteY9" fmla="*/ 45972 h 125695"/>
                <a:gd name="connsiteX10" fmla="*/ 21725 w 112094"/>
                <a:gd name="connsiteY10" fmla="*/ 6550 h 125695"/>
                <a:gd name="connsiteX11" fmla="*/ 23301 w 112094"/>
                <a:gd name="connsiteY11" fmla="*/ 4074 h 125695"/>
                <a:gd name="connsiteX12" fmla="*/ 20937 w 112094"/>
                <a:gd name="connsiteY12" fmla="*/ 2170 h 125695"/>
                <a:gd name="connsiteX13" fmla="*/ 252 w 112094"/>
                <a:gd name="connsiteY13" fmla="*/ 48067 h 125695"/>
                <a:gd name="connsiteX14" fmla="*/ 34333 w 112094"/>
                <a:gd name="connsiteY14" fmla="*/ 84633 h 125695"/>
                <a:gd name="connsiteX15" fmla="*/ 23892 w 112094"/>
                <a:gd name="connsiteY15" fmla="*/ 116628 h 125695"/>
                <a:gd name="connsiteX16" fmla="*/ 51078 w 112094"/>
                <a:gd name="connsiteY16" fmla="*/ 75301 h 125695"/>
                <a:gd name="connsiteX17" fmla="*/ 47532 w 112094"/>
                <a:gd name="connsiteY17" fmla="*/ 75111 h 125695"/>
                <a:gd name="connsiteX18" fmla="*/ 44971 w 112094"/>
                <a:gd name="connsiteY18" fmla="*/ 74349 h 125695"/>
                <a:gd name="connsiteX19" fmla="*/ 48911 w 112094"/>
                <a:gd name="connsiteY19" fmla="*/ 53781 h 125695"/>
                <a:gd name="connsiteX20" fmla="*/ 87918 w 112094"/>
                <a:gd name="connsiteY20" fmla="*/ 11121 h 125695"/>
                <a:gd name="connsiteX21" fmla="*/ 106830 w 112094"/>
                <a:gd name="connsiteY21" fmla="*/ 30546 h 125695"/>
                <a:gd name="connsiteX22" fmla="*/ 51078 w 112094"/>
                <a:gd name="connsiteY22" fmla="*/ 75301 h 1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4" h="125695">
                  <a:moveTo>
                    <a:pt x="23892" y="116628"/>
                  </a:moveTo>
                  <a:cubicBezTo>
                    <a:pt x="23104" y="119104"/>
                    <a:pt x="22907" y="119485"/>
                    <a:pt x="22907" y="120437"/>
                  </a:cubicBezTo>
                  <a:cubicBezTo>
                    <a:pt x="22907" y="124627"/>
                    <a:pt x="26650" y="125770"/>
                    <a:pt x="28620" y="125770"/>
                  </a:cubicBezTo>
                  <a:cubicBezTo>
                    <a:pt x="29605" y="125770"/>
                    <a:pt x="33939" y="125198"/>
                    <a:pt x="35909" y="120818"/>
                  </a:cubicBezTo>
                  <a:cubicBezTo>
                    <a:pt x="36500" y="119295"/>
                    <a:pt x="37485" y="113010"/>
                    <a:pt x="42804" y="85966"/>
                  </a:cubicBezTo>
                  <a:cubicBezTo>
                    <a:pt x="44577" y="86157"/>
                    <a:pt x="45956" y="86347"/>
                    <a:pt x="49305" y="86347"/>
                  </a:cubicBezTo>
                  <a:cubicBezTo>
                    <a:pt x="82008" y="86347"/>
                    <a:pt x="112346" y="56447"/>
                    <a:pt x="112346" y="26356"/>
                  </a:cubicBezTo>
                  <a:cubicBezTo>
                    <a:pt x="112346" y="11502"/>
                    <a:pt x="104663" y="75"/>
                    <a:pt x="89888" y="75"/>
                  </a:cubicBezTo>
                  <a:cubicBezTo>
                    <a:pt x="61322" y="75"/>
                    <a:pt x="49502" y="37021"/>
                    <a:pt x="37682" y="74159"/>
                  </a:cubicBezTo>
                  <a:cubicBezTo>
                    <a:pt x="16406" y="70350"/>
                    <a:pt x="5374" y="59685"/>
                    <a:pt x="5374" y="45972"/>
                  </a:cubicBezTo>
                  <a:cubicBezTo>
                    <a:pt x="5374" y="40640"/>
                    <a:pt x="9905" y="19691"/>
                    <a:pt x="21725" y="6550"/>
                  </a:cubicBezTo>
                  <a:cubicBezTo>
                    <a:pt x="23301" y="4836"/>
                    <a:pt x="23301" y="4455"/>
                    <a:pt x="23301" y="4074"/>
                  </a:cubicBezTo>
                  <a:cubicBezTo>
                    <a:pt x="23301" y="3312"/>
                    <a:pt x="22907" y="2170"/>
                    <a:pt x="20937" y="2170"/>
                  </a:cubicBezTo>
                  <a:cubicBezTo>
                    <a:pt x="15421" y="2170"/>
                    <a:pt x="252" y="29784"/>
                    <a:pt x="252" y="48067"/>
                  </a:cubicBezTo>
                  <a:cubicBezTo>
                    <a:pt x="252" y="65969"/>
                    <a:pt x="13254" y="79872"/>
                    <a:pt x="34333" y="84633"/>
                  </a:cubicBezTo>
                  <a:lnTo>
                    <a:pt x="23892" y="116628"/>
                  </a:lnTo>
                  <a:close/>
                  <a:moveTo>
                    <a:pt x="51078" y="75301"/>
                  </a:moveTo>
                  <a:cubicBezTo>
                    <a:pt x="49502" y="75301"/>
                    <a:pt x="49108" y="75301"/>
                    <a:pt x="47532" y="75111"/>
                  </a:cubicBezTo>
                  <a:cubicBezTo>
                    <a:pt x="45168" y="75111"/>
                    <a:pt x="44971" y="74920"/>
                    <a:pt x="44971" y="74349"/>
                  </a:cubicBezTo>
                  <a:cubicBezTo>
                    <a:pt x="44971" y="73968"/>
                    <a:pt x="48320" y="56638"/>
                    <a:pt x="48911" y="53781"/>
                  </a:cubicBezTo>
                  <a:cubicBezTo>
                    <a:pt x="55018" y="29404"/>
                    <a:pt x="70384" y="11121"/>
                    <a:pt x="87918" y="11121"/>
                  </a:cubicBezTo>
                  <a:cubicBezTo>
                    <a:pt x="101511" y="11121"/>
                    <a:pt x="106830" y="21405"/>
                    <a:pt x="106830" y="30546"/>
                  </a:cubicBezTo>
                  <a:cubicBezTo>
                    <a:pt x="106830" y="52067"/>
                    <a:pt x="81417" y="75301"/>
                    <a:pt x="51078" y="7530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50B7D2D8-9CDE-D8DA-320F-5869BD0C4C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35129" y="6817542"/>
              <a:ext cx="45704" cy="190447"/>
            </a:xfrm>
            <a:custGeom>
              <a:avLst/>
              <a:gdLst>
                <a:gd name="connsiteX0" fmla="*/ 45963 w 45704"/>
                <a:gd name="connsiteY0" fmla="*/ 95298 h 190447"/>
                <a:gd name="connsiteX1" fmla="*/ 32961 w 45704"/>
                <a:gd name="connsiteY1" fmla="*/ 35879 h 190447"/>
                <a:gd name="connsiteX2" fmla="*/ 2228 w 45704"/>
                <a:gd name="connsiteY2" fmla="*/ 75 h 190447"/>
                <a:gd name="connsiteX3" fmla="*/ 258 w 45704"/>
                <a:gd name="connsiteY3" fmla="*/ 1979 h 190447"/>
                <a:gd name="connsiteX4" fmla="*/ 4001 w 45704"/>
                <a:gd name="connsiteY4" fmla="*/ 6359 h 190447"/>
                <a:gd name="connsiteX5" fmla="*/ 34537 w 45704"/>
                <a:gd name="connsiteY5" fmla="*/ 95298 h 190447"/>
                <a:gd name="connsiteX6" fmla="*/ 2819 w 45704"/>
                <a:gd name="connsiteY6" fmla="*/ 185380 h 190447"/>
                <a:gd name="connsiteX7" fmla="*/ 258 w 45704"/>
                <a:gd name="connsiteY7" fmla="*/ 188617 h 190447"/>
                <a:gd name="connsiteX8" fmla="*/ 2228 w 45704"/>
                <a:gd name="connsiteY8" fmla="*/ 190522 h 190447"/>
                <a:gd name="connsiteX9" fmla="*/ 33552 w 45704"/>
                <a:gd name="connsiteY9" fmla="*/ 153385 h 190447"/>
                <a:gd name="connsiteX10" fmla="*/ 45963 w 45704"/>
                <a:gd name="connsiteY10" fmla="*/ 95298 h 1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04" h="190447">
                  <a:moveTo>
                    <a:pt x="45963" y="95298"/>
                  </a:moveTo>
                  <a:cubicBezTo>
                    <a:pt x="45963" y="80443"/>
                    <a:pt x="43796" y="57399"/>
                    <a:pt x="32961" y="35879"/>
                  </a:cubicBezTo>
                  <a:cubicBezTo>
                    <a:pt x="21140" y="12454"/>
                    <a:pt x="4198" y="75"/>
                    <a:pt x="2228" y="75"/>
                  </a:cubicBezTo>
                  <a:cubicBezTo>
                    <a:pt x="1046" y="75"/>
                    <a:pt x="258" y="837"/>
                    <a:pt x="258" y="1979"/>
                  </a:cubicBezTo>
                  <a:cubicBezTo>
                    <a:pt x="258" y="2551"/>
                    <a:pt x="258" y="2931"/>
                    <a:pt x="4001" y="6359"/>
                  </a:cubicBezTo>
                  <a:cubicBezTo>
                    <a:pt x="23307" y="25214"/>
                    <a:pt x="34537" y="55495"/>
                    <a:pt x="34537" y="95298"/>
                  </a:cubicBezTo>
                  <a:cubicBezTo>
                    <a:pt x="34537" y="127865"/>
                    <a:pt x="27248" y="161383"/>
                    <a:pt x="2819" y="185380"/>
                  </a:cubicBezTo>
                  <a:cubicBezTo>
                    <a:pt x="258" y="187665"/>
                    <a:pt x="258" y="188046"/>
                    <a:pt x="258" y="188617"/>
                  </a:cubicBezTo>
                  <a:cubicBezTo>
                    <a:pt x="258" y="189760"/>
                    <a:pt x="1046" y="190522"/>
                    <a:pt x="2228" y="190522"/>
                  </a:cubicBezTo>
                  <a:cubicBezTo>
                    <a:pt x="4198" y="190522"/>
                    <a:pt x="21928" y="177571"/>
                    <a:pt x="33552" y="153385"/>
                  </a:cubicBezTo>
                  <a:cubicBezTo>
                    <a:pt x="43599" y="132435"/>
                    <a:pt x="45963" y="111296"/>
                    <a:pt x="45963" y="95298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46DB467C-495C-BFAA-AA3B-83B5BA20F7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07998" y="6830302"/>
              <a:ext cx="167648" cy="130075"/>
            </a:xfrm>
            <a:custGeom>
              <a:avLst/>
              <a:gdLst>
                <a:gd name="connsiteX0" fmla="*/ 93050 w 167648"/>
                <a:gd name="connsiteY0" fmla="*/ 53209 h 130075"/>
                <a:gd name="connsiteX1" fmla="*/ 92065 w 167648"/>
                <a:gd name="connsiteY1" fmla="*/ 50543 h 130075"/>
                <a:gd name="connsiteX2" fmla="*/ 97778 w 167648"/>
                <a:gd name="connsiteY2" fmla="*/ 46163 h 130075"/>
                <a:gd name="connsiteX3" fmla="*/ 132253 w 167648"/>
                <a:gd name="connsiteY3" fmla="*/ 20453 h 130075"/>
                <a:gd name="connsiteX4" fmla="*/ 164365 w 167648"/>
                <a:gd name="connsiteY4" fmla="*/ 5979 h 130075"/>
                <a:gd name="connsiteX5" fmla="*/ 167911 w 167648"/>
                <a:gd name="connsiteY5" fmla="*/ 2170 h 130075"/>
                <a:gd name="connsiteX6" fmla="*/ 165744 w 167648"/>
                <a:gd name="connsiteY6" fmla="*/ 75 h 130075"/>
                <a:gd name="connsiteX7" fmla="*/ 151757 w 167648"/>
                <a:gd name="connsiteY7" fmla="*/ 646 h 130075"/>
                <a:gd name="connsiteX8" fmla="*/ 129889 w 167648"/>
                <a:gd name="connsiteY8" fmla="*/ 75 h 130075"/>
                <a:gd name="connsiteX9" fmla="*/ 126146 w 167648"/>
                <a:gd name="connsiteY9" fmla="*/ 3884 h 130075"/>
                <a:gd name="connsiteX10" fmla="*/ 128510 w 167648"/>
                <a:gd name="connsiteY10" fmla="*/ 5979 h 130075"/>
                <a:gd name="connsiteX11" fmla="*/ 134617 w 167648"/>
                <a:gd name="connsiteY11" fmla="*/ 9978 h 130075"/>
                <a:gd name="connsiteX12" fmla="*/ 127525 w 167648"/>
                <a:gd name="connsiteY12" fmla="*/ 18739 h 130075"/>
                <a:gd name="connsiteX13" fmla="*/ 50695 w 167648"/>
                <a:gd name="connsiteY13" fmla="*/ 75873 h 130075"/>
                <a:gd name="connsiteX14" fmla="*/ 66455 w 167648"/>
                <a:gd name="connsiteY14" fmla="*/ 14739 h 130075"/>
                <a:gd name="connsiteX15" fmla="*/ 83003 w 167648"/>
                <a:gd name="connsiteY15" fmla="*/ 5979 h 130075"/>
                <a:gd name="connsiteX16" fmla="*/ 89701 w 167648"/>
                <a:gd name="connsiteY16" fmla="*/ 2170 h 130075"/>
                <a:gd name="connsiteX17" fmla="*/ 86943 w 167648"/>
                <a:gd name="connsiteY17" fmla="*/ 75 h 130075"/>
                <a:gd name="connsiteX18" fmla="*/ 61727 w 167648"/>
                <a:gd name="connsiteY18" fmla="*/ 646 h 130075"/>
                <a:gd name="connsiteX19" fmla="*/ 36313 w 167648"/>
                <a:gd name="connsiteY19" fmla="*/ 75 h 130075"/>
                <a:gd name="connsiteX20" fmla="*/ 32373 w 167648"/>
                <a:gd name="connsiteY20" fmla="*/ 3693 h 130075"/>
                <a:gd name="connsiteX21" fmla="*/ 38087 w 167648"/>
                <a:gd name="connsiteY21" fmla="*/ 5979 h 130075"/>
                <a:gd name="connsiteX22" fmla="*/ 46558 w 167648"/>
                <a:gd name="connsiteY22" fmla="*/ 6359 h 130075"/>
                <a:gd name="connsiteX23" fmla="*/ 50892 w 167648"/>
                <a:gd name="connsiteY23" fmla="*/ 9407 h 130075"/>
                <a:gd name="connsiteX24" fmla="*/ 50104 w 167648"/>
                <a:gd name="connsiteY24" fmla="*/ 13025 h 130075"/>
                <a:gd name="connsiteX25" fmla="*/ 23705 w 167648"/>
                <a:gd name="connsiteY25" fmla="*/ 115295 h 130075"/>
                <a:gd name="connsiteX26" fmla="*/ 5778 w 167648"/>
                <a:gd name="connsiteY26" fmla="*/ 124246 h 130075"/>
                <a:gd name="connsiteX27" fmla="*/ 262 w 167648"/>
                <a:gd name="connsiteY27" fmla="*/ 127865 h 130075"/>
                <a:gd name="connsiteX28" fmla="*/ 3217 w 167648"/>
                <a:gd name="connsiteY28" fmla="*/ 130150 h 130075"/>
                <a:gd name="connsiteX29" fmla="*/ 28236 w 167648"/>
                <a:gd name="connsiteY29" fmla="*/ 129579 h 130075"/>
                <a:gd name="connsiteX30" fmla="*/ 40845 w 167648"/>
                <a:gd name="connsiteY30" fmla="*/ 129769 h 130075"/>
                <a:gd name="connsiteX31" fmla="*/ 53650 w 167648"/>
                <a:gd name="connsiteY31" fmla="*/ 130150 h 130075"/>
                <a:gd name="connsiteX32" fmla="*/ 57590 w 167648"/>
                <a:gd name="connsiteY32" fmla="*/ 126341 h 130075"/>
                <a:gd name="connsiteX33" fmla="*/ 52074 w 167648"/>
                <a:gd name="connsiteY33" fmla="*/ 124246 h 130075"/>
                <a:gd name="connsiteX34" fmla="*/ 39269 w 167648"/>
                <a:gd name="connsiteY34" fmla="*/ 120818 h 130075"/>
                <a:gd name="connsiteX35" fmla="*/ 41042 w 167648"/>
                <a:gd name="connsiteY35" fmla="*/ 112438 h 130075"/>
                <a:gd name="connsiteX36" fmla="*/ 48922 w 167648"/>
                <a:gd name="connsiteY36" fmla="*/ 82538 h 130075"/>
                <a:gd name="connsiteX37" fmla="*/ 78275 w 167648"/>
                <a:gd name="connsiteY37" fmla="*/ 60446 h 130075"/>
                <a:gd name="connsiteX38" fmla="*/ 101127 w 167648"/>
                <a:gd name="connsiteY38" fmla="*/ 111677 h 130075"/>
                <a:gd name="connsiteX39" fmla="*/ 103491 w 167648"/>
                <a:gd name="connsiteY39" fmla="*/ 118342 h 130075"/>
                <a:gd name="connsiteX40" fmla="*/ 93247 w 167648"/>
                <a:gd name="connsiteY40" fmla="*/ 124246 h 130075"/>
                <a:gd name="connsiteX41" fmla="*/ 88913 w 167648"/>
                <a:gd name="connsiteY41" fmla="*/ 128055 h 130075"/>
                <a:gd name="connsiteX42" fmla="*/ 91671 w 167648"/>
                <a:gd name="connsiteY42" fmla="*/ 130150 h 130075"/>
                <a:gd name="connsiteX43" fmla="*/ 115705 w 167648"/>
                <a:gd name="connsiteY43" fmla="*/ 129579 h 130075"/>
                <a:gd name="connsiteX44" fmla="*/ 135011 w 167648"/>
                <a:gd name="connsiteY44" fmla="*/ 130150 h 130075"/>
                <a:gd name="connsiteX45" fmla="*/ 138558 w 167648"/>
                <a:gd name="connsiteY45" fmla="*/ 126341 h 130075"/>
                <a:gd name="connsiteX46" fmla="*/ 134617 w 167648"/>
                <a:gd name="connsiteY46" fmla="*/ 124246 h 130075"/>
                <a:gd name="connsiteX47" fmla="*/ 121024 w 167648"/>
                <a:gd name="connsiteY47" fmla="*/ 115676 h 130075"/>
                <a:gd name="connsiteX48" fmla="*/ 93050 w 167648"/>
                <a:gd name="connsiteY48" fmla="*/ 53209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648" h="130075">
                  <a:moveTo>
                    <a:pt x="93050" y="53209"/>
                  </a:moveTo>
                  <a:cubicBezTo>
                    <a:pt x="92853" y="52638"/>
                    <a:pt x="92065" y="51115"/>
                    <a:pt x="92065" y="50543"/>
                  </a:cubicBezTo>
                  <a:cubicBezTo>
                    <a:pt x="92065" y="50353"/>
                    <a:pt x="95611" y="47686"/>
                    <a:pt x="97778" y="46163"/>
                  </a:cubicBezTo>
                  <a:lnTo>
                    <a:pt x="132253" y="20453"/>
                  </a:lnTo>
                  <a:cubicBezTo>
                    <a:pt x="150772" y="7312"/>
                    <a:pt x="158455" y="6550"/>
                    <a:pt x="164365" y="5979"/>
                  </a:cubicBezTo>
                  <a:cubicBezTo>
                    <a:pt x="165941" y="5788"/>
                    <a:pt x="167911" y="5598"/>
                    <a:pt x="167911" y="2170"/>
                  </a:cubicBezTo>
                  <a:cubicBezTo>
                    <a:pt x="167911" y="1408"/>
                    <a:pt x="167320" y="75"/>
                    <a:pt x="165744" y="75"/>
                  </a:cubicBezTo>
                  <a:cubicBezTo>
                    <a:pt x="161410" y="75"/>
                    <a:pt x="156485" y="646"/>
                    <a:pt x="151757" y="646"/>
                  </a:cubicBezTo>
                  <a:cubicBezTo>
                    <a:pt x="144665" y="646"/>
                    <a:pt x="136982" y="75"/>
                    <a:pt x="129889" y="75"/>
                  </a:cubicBezTo>
                  <a:cubicBezTo>
                    <a:pt x="128510" y="75"/>
                    <a:pt x="126146" y="75"/>
                    <a:pt x="126146" y="3884"/>
                  </a:cubicBezTo>
                  <a:cubicBezTo>
                    <a:pt x="126146" y="5217"/>
                    <a:pt x="127131" y="5788"/>
                    <a:pt x="128510" y="5979"/>
                  </a:cubicBezTo>
                  <a:cubicBezTo>
                    <a:pt x="132844" y="6359"/>
                    <a:pt x="134617" y="7312"/>
                    <a:pt x="134617" y="9978"/>
                  </a:cubicBezTo>
                  <a:cubicBezTo>
                    <a:pt x="134617" y="13406"/>
                    <a:pt x="128707" y="17786"/>
                    <a:pt x="127525" y="18739"/>
                  </a:cubicBezTo>
                  <a:lnTo>
                    <a:pt x="50695" y="75873"/>
                  </a:lnTo>
                  <a:lnTo>
                    <a:pt x="66455" y="14739"/>
                  </a:lnTo>
                  <a:cubicBezTo>
                    <a:pt x="68228" y="7883"/>
                    <a:pt x="68622" y="5979"/>
                    <a:pt x="83003" y="5979"/>
                  </a:cubicBezTo>
                  <a:cubicBezTo>
                    <a:pt x="87928" y="5979"/>
                    <a:pt x="89701" y="5979"/>
                    <a:pt x="89701" y="2170"/>
                  </a:cubicBezTo>
                  <a:cubicBezTo>
                    <a:pt x="89701" y="456"/>
                    <a:pt x="88125" y="75"/>
                    <a:pt x="86943" y="75"/>
                  </a:cubicBezTo>
                  <a:cubicBezTo>
                    <a:pt x="81427" y="75"/>
                    <a:pt x="67243" y="646"/>
                    <a:pt x="61727" y="646"/>
                  </a:cubicBezTo>
                  <a:cubicBezTo>
                    <a:pt x="56014" y="646"/>
                    <a:pt x="42027" y="75"/>
                    <a:pt x="36313" y="75"/>
                  </a:cubicBezTo>
                  <a:cubicBezTo>
                    <a:pt x="34934" y="75"/>
                    <a:pt x="32373" y="75"/>
                    <a:pt x="32373" y="3693"/>
                  </a:cubicBezTo>
                  <a:cubicBezTo>
                    <a:pt x="32373" y="5979"/>
                    <a:pt x="34146" y="5979"/>
                    <a:pt x="38087" y="5979"/>
                  </a:cubicBezTo>
                  <a:cubicBezTo>
                    <a:pt x="40648" y="5979"/>
                    <a:pt x="44194" y="6169"/>
                    <a:pt x="46558" y="6359"/>
                  </a:cubicBezTo>
                  <a:cubicBezTo>
                    <a:pt x="49710" y="6740"/>
                    <a:pt x="50892" y="7312"/>
                    <a:pt x="50892" y="9407"/>
                  </a:cubicBezTo>
                  <a:cubicBezTo>
                    <a:pt x="50892" y="10168"/>
                    <a:pt x="50695" y="10740"/>
                    <a:pt x="50104" y="13025"/>
                  </a:cubicBezTo>
                  <a:lnTo>
                    <a:pt x="23705" y="115295"/>
                  </a:lnTo>
                  <a:cubicBezTo>
                    <a:pt x="21735" y="122723"/>
                    <a:pt x="21341" y="124246"/>
                    <a:pt x="5778" y="124246"/>
                  </a:cubicBezTo>
                  <a:cubicBezTo>
                    <a:pt x="2429" y="124246"/>
                    <a:pt x="262" y="124246"/>
                    <a:pt x="262" y="127865"/>
                  </a:cubicBezTo>
                  <a:cubicBezTo>
                    <a:pt x="262" y="130150"/>
                    <a:pt x="2626" y="130150"/>
                    <a:pt x="3217" y="130150"/>
                  </a:cubicBezTo>
                  <a:cubicBezTo>
                    <a:pt x="8733" y="130150"/>
                    <a:pt x="22720" y="129579"/>
                    <a:pt x="28236" y="129579"/>
                  </a:cubicBezTo>
                  <a:cubicBezTo>
                    <a:pt x="32373" y="129579"/>
                    <a:pt x="36708" y="129769"/>
                    <a:pt x="40845" y="129769"/>
                  </a:cubicBezTo>
                  <a:cubicBezTo>
                    <a:pt x="45179" y="129769"/>
                    <a:pt x="49513" y="130150"/>
                    <a:pt x="53650" y="130150"/>
                  </a:cubicBezTo>
                  <a:cubicBezTo>
                    <a:pt x="55029" y="130150"/>
                    <a:pt x="57590" y="130150"/>
                    <a:pt x="57590" y="126341"/>
                  </a:cubicBezTo>
                  <a:cubicBezTo>
                    <a:pt x="57590" y="124246"/>
                    <a:pt x="55817" y="124246"/>
                    <a:pt x="52074" y="124246"/>
                  </a:cubicBezTo>
                  <a:cubicBezTo>
                    <a:pt x="44785" y="124246"/>
                    <a:pt x="39269" y="124246"/>
                    <a:pt x="39269" y="120818"/>
                  </a:cubicBezTo>
                  <a:cubicBezTo>
                    <a:pt x="39269" y="119485"/>
                    <a:pt x="40451" y="115295"/>
                    <a:pt x="41042" y="112438"/>
                  </a:cubicBezTo>
                  <a:cubicBezTo>
                    <a:pt x="43800" y="102535"/>
                    <a:pt x="46361" y="92442"/>
                    <a:pt x="48922" y="82538"/>
                  </a:cubicBezTo>
                  <a:lnTo>
                    <a:pt x="78275" y="60446"/>
                  </a:lnTo>
                  <a:lnTo>
                    <a:pt x="101127" y="111677"/>
                  </a:lnTo>
                  <a:cubicBezTo>
                    <a:pt x="103491" y="116819"/>
                    <a:pt x="103491" y="117200"/>
                    <a:pt x="103491" y="118342"/>
                  </a:cubicBezTo>
                  <a:cubicBezTo>
                    <a:pt x="103491" y="124056"/>
                    <a:pt x="95020" y="124246"/>
                    <a:pt x="93247" y="124246"/>
                  </a:cubicBezTo>
                  <a:cubicBezTo>
                    <a:pt x="91080" y="124246"/>
                    <a:pt x="88913" y="124246"/>
                    <a:pt x="88913" y="128055"/>
                  </a:cubicBezTo>
                  <a:cubicBezTo>
                    <a:pt x="88913" y="130150"/>
                    <a:pt x="91277" y="130150"/>
                    <a:pt x="91671" y="130150"/>
                  </a:cubicBezTo>
                  <a:cubicBezTo>
                    <a:pt x="99551" y="130150"/>
                    <a:pt x="107825" y="129579"/>
                    <a:pt x="115705" y="129579"/>
                  </a:cubicBezTo>
                  <a:cubicBezTo>
                    <a:pt x="120039" y="129579"/>
                    <a:pt x="130677" y="130150"/>
                    <a:pt x="135011" y="130150"/>
                  </a:cubicBezTo>
                  <a:cubicBezTo>
                    <a:pt x="135996" y="130150"/>
                    <a:pt x="138558" y="130150"/>
                    <a:pt x="138558" y="126341"/>
                  </a:cubicBezTo>
                  <a:cubicBezTo>
                    <a:pt x="138558" y="124246"/>
                    <a:pt x="136391" y="124246"/>
                    <a:pt x="134617" y="124246"/>
                  </a:cubicBezTo>
                  <a:cubicBezTo>
                    <a:pt x="126540" y="124056"/>
                    <a:pt x="123979" y="122342"/>
                    <a:pt x="121024" y="115676"/>
                  </a:cubicBezTo>
                  <a:lnTo>
                    <a:pt x="93050" y="5320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A4B7101F-DCD7-58C8-C9B4-11366AA3E9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91433" y="6810067"/>
              <a:ext cx="86326" cy="87586"/>
            </a:xfrm>
            <a:custGeom>
              <a:avLst/>
              <a:gdLst>
                <a:gd name="connsiteX0" fmla="*/ 34333 w 86326"/>
                <a:gd name="connsiteY0" fmla="*/ 60061 h 87586"/>
                <a:gd name="connsiteX1" fmla="*/ 39022 w 86326"/>
                <a:gd name="connsiteY1" fmla="*/ 60194 h 87586"/>
                <a:gd name="connsiteX2" fmla="*/ 86598 w 86326"/>
                <a:gd name="connsiteY2" fmla="*/ 19534 h 87586"/>
                <a:gd name="connsiteX3" fmla="*/ 68532 w 86326"/>
                <a:gd name="connsiteY3" fmla="*/ 70 h 87586"/>
                <a:gd name="connsiteX4" fmla="*/ 35574 w 86326"/>
                <a:gd name="connsiteY4" fmla="*/ 33531 h 87586"/>
                <a:gd name="connsiteX5" fmla="*/ 29920 w 86326"/>
                <a:gd name="connsiteY5" fmla="*/ 50329 h 87586"/>
                <a:gd name="connsiteX6" fmla="*/ 5098 w 86326"/>
                <a:gd name="connsiteY6" fmla="*/ 31798 h 87586"/>
                <a:gd name="connsiteX7" fmla="*/ 17095 w 86326"/>
                <a:gd name="connsiteY7" fmla="*/ 4736 h 87586"/>
                <a:gd name="connsiteX8" fmla="*/ 18198 w 86326"/>
                <a:gd name="connsiteY8" fmla="*/ 3003 h 87586"/>
                <a:gd name="connsiteX9" fmla="*/ 15992 w 86326"/>
                <a:gd name="connsiteY9" fmla="*/ 1403 h 87586"/>
                <a:gd name="connsiteX10" fmla="*/ 11579 w 86326"/>
                <a:gd name="connsiteY10" fmla="*/ 4336 h 87586"/>
                <a:gd name="connsiteX11" fmla="*/ 271 w 86326"/>
                <a:gd name="connsiteY11" fmla="*/ 33132 h 87586"/>
                <a:gd name="connsiteX12" fmla="*/ 27024 w 86326"/>
                <a:gd name="connsiteY12" fmla="*/ 58994 h 87586"/>
                <a:gd name="connsiteX13" fmla="*/ 19302 w 86326"/>
                <a:gd name="connsiteY13" fmla="*/ 83391 h 87586"/>
                <a:gd name="connsiteX14" fmla="*/ 23990 w 86326"/>
                <a:gd name="connsiteY14" fmla="*/ 87657 h 87586"/>
                <a:gd name="connsiteX15" fmla="*/ 29368 w 86326"/>
                <a:gd name="connsiteY15" fmla="*/ 84724 h 87586"/>
                <a:gd name="connsiteX16" fmla="*/ 34333 w 86326"/>
                <a:gd name="connsiteY16" fmla="*/ 60061 h 87586"/>
                <a:gd name="connsiteX17" fmla="*/ 36126 w 86326"/>
                <a:gd name="connsiteY17" fmla="*/ 50995 h 87586"/>
                <a:gd name="connsiteX18" fmla="*/ 46606 w 86326"/>
                <a:gd name="connsiteY18" fmla="*/ 21000 h 87586"/>
                <a:gd name="connsiteX19" fmla="*/ 67016 w 86326"/>
                <a:gd name="connsiteY19" fmla="*/ 9135 h 87586"/>
                <a:gd name="connsiteX20" fmla="*/ 81633 w 86326"/>
                <a:gd name="connsiteY20" fmla="*/ 22200 h 87586"/>
                <a:gd name="connsiteX21" fmla="*/ 40539 w 86326"/>
                <a:gd name="connsiteY21" fmla="*/ 51129 h 87586"/>
                <a:gd name="connsiteX22" fmla="*/ 36126 w 86326"/>
                <a:gd name="connsiteY22" fmla="*/ 50995 h 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26" h="87586">
                  <a:moveTo>
                    <a:pt x="34333" y="60061"/>
                  </a:moveTo>
                  <a:cubicBezTo>
                    <a:pt x="35850" y="60194"/>
                    <a:pt x="37505" y="60194"/>
                    <a:pt x="39022" y="60194"/>
                  </a:cubicBezTo>
                  <a:cubicBezTo>
                    <a:pt x="63844" y="60194"/>
                    <a:pt x="86598" y="40597"/>
                    <a:pt x="86598" y="19534"/>
                  </a:cubicBezTo>
                  <a:cubicBezTo>
                    <a:pt x="86598" y="7669"/>
                    <a:pt x="79289" y="70"/>
                    <a:pt x="68532" y="70"/>
                  </a:cubicBezTo>
                  <a:cubicBezTo>
                    <a:pt x="49502" y="70"/>
                    <a:pt x="39435" y="23533"/>
                    <a:pt x="35574" y="33531"/>
                  </a:cubicBezTo>
                  <a:cubicBezTo>
                    <a:pt x="33781" y="38464"/>
                    <a:pt x="30748" y="47796"/>
                    <a:pt x="29920" y="50329"/>
                  </a:cubicBezTo>
                  <a:cubicBezTo>
                    <a:pt x="14751" y="48329"/>
                    <a:pt x="5098" y="41664"/>
                    <a:pt x="5098" y="31798"/>
                  </a:cubicBezTo>
                  <a:cubicBezTo>
                    <a:pt x="5098" y="31665"/>
                    <a:pt x="5925" y="16734"/>
                    <a:pt x="17095" y="4736"/>
                  </a:cubicBezTo>
                  <a:cubicBezTo>
                    <a:pt x="18061" y="3803"/>
                    <a:pt x="18198" y="3536"/>
                    <a:pt x="18198" y="3003"/>
                  </a:cubicBezTo>
                  <a:cubicBezTo>
                    <a:pt x="18198" y="1403"/>
                    <a:pt x="16406" y="1403"/>
                    <a:pt x="15992" y="1403"/>
                  </a:cubicBezTo>
                  <a:cubicBezTo>
                    <a:pt x="14751" y="1403"/>
                    <a:pt x="14199" y="1403"/>
                    <a:pt x="11579" y="4336"/>
                  </a:cubicBezTo>
                  <a:cubicBezTo>
                    <a:pt x="3857" y="13535"/>
                    <a:pt x="271" y="27399"/>
                    <a:pt x="271" y="33132"/>
                  </a:cubicBezTo>
                  <a:cubicBezTo>
                    <a:pt x="271" y="44996"/>
                    <a:pt x="9235" y="55261"/>
                    <a:pt x="27024" y="58994"/>
                  </a:cubicBezTo>
                  <a:cubicBezTo>
                    <a:pt x="20129" y="79658"/>
                    <a:pt x="19302" y="82191"/>
                    <a:pt x="19302" y="83391"/>
                  </a:cubicBezTo>
                  <a:cubicBezTo>
                    <a:pt x="19302" y="86990"/>
                    <a:pt x="22473" y="87657"/>
                    <a:pt x="23990" y="87657"/>
                  </a:cubicBezTo>
                  <a:cubicBezTo>
                    <a:pt x="25507" y="87657"/>
                    <a:pt x="28265" y="86723"/>
                    <a:pt x="29368" y="84724"/>
                  </a:cubicBezTo>
                  <a:cubicBezTo>
                    <a:pt x="30334" y="82724"/>
                    <a:pt x="31575" y="75925"/>
                    <a:pt x="34333" y="60061"/>
                  </a:cubicBezTo>
                  <a:close/>
                  <a:moveTo>
                    <a:pt x="36126" y="50995"/>
                  </a:moveTo>
                  <a:cubicBezTo>
                    <a:pt x="38884" y="35664"/>
                    <a:pt x="39987" y="29665"/>
                    <a:pt x="46606" y="21000"/>
                  </a:cubicBezTo>
                  <a:cubicBezTo>
                    <a:pt x="52812" y="12868"/>
                    <a:pt x="60121" y="9135"/>
                    <a:pt x="67016" y="9135"/>
                  </a:cubicBezTo>
                  <a:cubicBezTo>
                    <a:pt x="76531" y="9135"/>
                    <a:pt x="81633" y="15268"/>
                    <a:pt x="81633" y="22200"/>
                  </a:cubicBezTo>
                  <a:cubicBezTo>
                    <a:pt x="81633" y="35664"/>
                    <a:pt x="64258" y="51129"/>
                    <a:pt x="40539" y="51129"/>
                  </a:cubicBezTo>
                  <a:cubicBezTo>
                    <a:pt x="39297" y="51129"/>
                    <a:pt x="37367" y="51129"/>
                    <a:pt x="36126" y="5099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2B3BCAA2-5B15-C843-B9B2-73CF0DCCD1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67827" y="6925077"/>
              <a:ext cx="60538" cy="115582"/>
            </a:xfrm>
            <a:custGeom>
              <a:avLst/>
              <a:gdLst>
                <a:gd name="connsiteX0" fmla="*/ 60809 w 60538"/>
                <a:gd name="connsiteY0" fmla="*/ 5143 h 115582"/>
                <a:gd name="connsiteX1" fmla="*/ 55293 w 60538"/>
                <a:gd name="connsiteY1" fmla="*/ 77 h 115582"/>
                <a:gd name="connsiteX2" fmla="*/ 47571 w 60538"/>
                <a:gd name="connsiteY2" fmla="*/ 7410 h 115582"/>
                <a:gd name="connsiteX3" fmla="*/ 53087 w 60538"/>
                <a:gd name="connsiteY3" fmla="*/ 12476 h 115582"/>
                <a:gd name="connsiteX4" fmla="*/ 60809 w 60538"/>
                <a:gd name="connsiteY4" fmla="*/ 5143 h 115582"/>
                <a:gd name="connsiteX5" fmla="*/ 31574 w 60538"/>
                <a:gd name="connsiteY5" fmla="*/ 94996 h 115582"/>
                <a:gd name="connsiteX6" fmla="*/ 13785 w 60538"/>
                <a:gd name="connsiteY6" fmla="*/ 111927 h 115582"/>
                <a:gd name="connsiteX7" fmla="*/ 8820 w 60538"/>
                <a:gd name="connsiteY7" fmla="*/ 111127 h 115582"/>
                <a:gd name="connsiteX8" fmla="*/ 13509 w 60538"/>
                <a:gd name="connsiteY8" fmla="*/ 104328 h 115582"/>
                <a:gd name="connsiteX9" fmla="*/ 8131 w 60538"/>
                <a:gd name="connsiteY9" fmla="*/ 99396 h 115582"/>
                <a:gd name="connsiteX10" fmla="*/ 271 w 60538"/>
                <a:gd name="connsiteY10" fmla="*/ 107261 h 115582"/>
                <a:gd name="connsiteX11" fmla="*/ 13923 w 60538"/>
                <a:gd name="connsiteY11" fmla="*/ 115660 h 115582"/>
                <a:gd name="connsiteX12" fmla="*/ 42606 w 60538"/>
                <a:gd name="connsiteY12" fmla="*/ 94596 h 115582"/>
                <a:gd name="connsiteX13" fmla="*/ 55017 w 60538"/>
                <a:gd name="connsiteY13" fmla="*/ 46870 h 115582"/>
                <a:gd name="connsiteX14" fmla="*/ 55707 w 60538"/>
                <a:gd name="connsiteY14" fmla="*/ 42204 h 115582"/>
                <a:gd name="connsiteX15" fmla="*/ 40952 w 60538"/>
                <a:gd name="connsiteY15" fmla="*/ 29673 h 115582"/>
                <a:gd name="connsiteX16" fmla="*/ 16819 w 60538"/>
                <a:gd name="connsiteY16" fmla="*/ 50070 h 115582"/>
                <a:gd name="connsiteX17" fmla="*/ 19163 w 60538"/>
                <a:gd name="connsiteY17" fmla="*/ 51803 h 115582"/>
                <a:gd name="connsiteX18" fmla="*/ 21921 w 60538"/>
                <a:gd name="connsiteY18" fmla="*/ 49403 h 115582"/>
                <a:gd name="connsiteX19" fmla="*/ 40538 w 60538"/>
                <a:gd name="connsiteY19" fmla="*/ 33406 h 115582"/>
                <a:gd name="connsiteX20" fmla="*/ 45226 w 60538"/>
                <a:gd name="connsiteY20" fmla="*/ 39938 h 115582"/>
                <a:gd name="connsiteX21" fmla="*/ 44813 w 60538"/>
                <a:gd name="connsiteY21" fmla="*/ 43937 h 115582"/>
                <a:gd name="connsiteX22" fmla="*/ 31574 w 60538"/>
                <a:gd name="connsiteY22" fmla="*/ 94996 h 1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38" h="115582">
                  <a:moveTo>
                    <a:pt x="60809" y="5143"/>
                  </a:moveTo>
                  <a:cubicBezTo>
                    <a:pt x="60809" y="2877"/>
                    <a:pt x="59017" y="77"/>
                    <a:pt x="55293" y="77"/>
                  </a:cubicBezTo>
                  <a:cubicBezTo>
                    <a:pt x="51294" y="77"/>
                    <a:pt x="47571" y="3810"/>
                    <a:pt x="47571" y="7410"/>
                  </a:cubicBezTo>
                  <a:cubicBezTo>
                    <a:pt x="47571" y="9543"/>
                    <a:pt x="49226" y="12476"/>
                    <a:pt x="53087" y="12476"/>
                  </a:cubicBezTo>
                  <a:cubicBezTo>
                    <a:pt x="56810" y="12476"/>
                    <a:pt x="60809" y="9009"/>
                    <a:pt x="60809" y="5143"/>
                  </a:cubicBezTo>
                  <a:close/>
                  <a:moveTo>
                    <a:pt x="31574" y="94996"/>
                  </a:moveTo>
                  <a:cubicBezTo>
                    <a:pt x="29230" y="104195"/>
                    <a:pt x="21921" y="111927"/>
                    <a:pt x="13785" y="111927"/>
                  </a:cubicBezTo>
                  <a:cubicBezTo>
                    <a:pt x="11992" y="111927"/>
                    <a:pt x="10337" y="111660"/>
                    <a:pt x="8820" y="111127"/>
                  </a:cubicBezTo>
                  <a:cubicBezTo>
                    <a:pt x="12406" y="109527"/>
                    <a:pt x="13509" y="106328"/>
                    <a:pt x="13509" y="104328"/>
                  </a:cubicBezTo>
                  <a:cubicBezTo>
                    <a:pt x="13509" y="101129"/>
                    <a:pt x="10889" y="99396"/>
                    <a:pt x="8131" y="99396"/>
                  </a:cubicBezTo>
                  <a:cubicBezTo>
                    <a:pt x="3856" y="99396"/>
                    <a:pt x="271" y="102995"/>
                    <a:pt x="271" y="107261"/>
                  </a:cubicBezTo>
                  <a:cubicBezTo>
                    <a:pt x="271" y="112327"/>
                    <a:pt x="5649" y="115660"/>
                    <a:pt x="13923" y="115660"/>
                  </a:cubicBezTo>
                  <a:cubicBezTo>
                    <a:pt x="22197" y="115660"/>
                    <a:pt x="38331" y="110861"/>
                    <a:pt x="42606" y="94596"/>
                  </a:cubicBezTo>
                  <a:lnTo>
                    <a:pt x="55017" y="46870"/>
                  </a:lnTo>
                  <a:cubicBezTo>
                    <a:pt x="55431" y="45404"/>
                    <a:pt x="55707" y="44204"/>
                    <a:pt x="55707" y="42204"/>
                  </a:cubicBezTo>
                  <a:cubicBezTo>
                    <a:pt x="55707" y="34872"/>
                    <a:pt x="49226" y="29673"/>
                    <a:pt x="40952" y="29673"/>
                  </a:cubicBezTo>
                  <a:cubicBezTo>
                    <a:pt x="25644" y="29673"/>
                    <a:pt x="16819" y="48203"/>
                    <a:pt x="16819" y="50070"/>
                  </a:cubicBezTo>
                  <a:cubicBezTo>
                    <a:pt x="16819" y="51803"/>
                    <a:pt x="18749" y="51803"/>
                    <a:pt x="19163" y="51803"/>
                  </a:cubicBezTo>
                  <a:cubicBezTo>
                    <a:pt x="20818" y="51803"/>
                    <a:pt x="20956" y="51403"/>
                    <a:pt x="21921" y="49403"/>
                  </a:cubicBezTo>
                  <a:cubicBezTo>
                    <a:pt x="25369" y="41671"/>
                    <a:pt x="32540" y="33406"/>
                    <a:pt x="40538" y="33406"/>
                  </a:cubicBezTo>
                  <a:cubicBezTo>
                    <a:pt x="43985" y="33406"/>
                    <a:pt x="45226" y="35672"/>
                    <a:pt x="45226" y="39938"/>
                  </a:cubicBezTo>
                  <a:cubicBezTo>
                    <a:pt x="45226" y="41405"/>
                    <a:pt x="44951" y="43271"/>
                    <a:pt x="44813" y="43937"/>
                  </a:cubicBezTo>
                  <a:lnTo>
                    <a:pt x="31574" y="94996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F5D6584-3C6C-8CA3-5B79-9D131658DDB1}"/>
              </a:ext>
            </a:extLst>
          </p:cNvPr>
          <p:cNvSpPr txBox="1"/>
          <p:nvPr/>
        </p:nvSpPr>
        <p:spPr>
          <a:xfrm>
            <a:off x="7058135" y="6071681"/>
            <a:ext cx="19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Works in </a:t>
            </a:r>
            <a:r>
              <a:rPr lang="pl-PL" sz="1400" dirty="0" err="1"/>
              <a:t>Bayesian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 as </a:t>
            </a:r>
            <a:r>
              <a:rPr lang="pl-PL" sz="1400" dirty="0" err="1"/>
              <a:t>well</a:t>
            </a:r>
            <a:r>
              <a:rPr lang="pl-PL" sz="1400" dirty="0"/>
              <a:t>!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728F37C-0D64-BAF8-6056-0F1D4E39A2C4}"/>
              </a:ext>
            </a:extLst>
          </p:cNvPr>
          <p:cNvSpPr txBox="1"/>
          <p:nvPr/>
        </p:nvSpPr>
        <p:spPr>
          <a:xfrm>
            <a:off x="4758330" y="6506639"/>
            <a:ext cx="46839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Macieszczak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pl-PL" sz="1050" dirty="0" err="1">
                <a:latin typeface="Times" panose="02020603050405020304" pitchFamily="18" charset="0"/>
                <a:cs typeface="Times" panose="02020603050405020304" pitchFamily="18" charset="0"/>
              </a:rPr>
              <a:t>Fraas</a:t>
            </a:r>
            <a:r>
              <a:rPr lang="pl-PL" sz="1050" dirty="0">
                <a:latin typeface="Times" panose="02020603050405020304" pitchFamily="18" charset="0"/>
                <a:cs typeface="Times" panose="02020603050405020304" pitchFamily="18" charset="0"/>
              </a:rPr>
              <a:t>, RDD, </a:t>
            </a:r>
            <a:r>
              <a:rPr lang="en-GB" sz="1050" dirty="0">
                <a:latin typeface="Times" panose="02020603050405020304" pitchFamily="18" charset="0"/>
                <a:cs typeface="Times" panose="02020603050405020304" pitchFamily="18" charset="0"/>
              </a:rPr>
              <a:t>New J. Phys. 16, 113002 (2014) </a:t>
            </a:r>
            <a:endParaRPr lang="pl-PL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0729B64-4926-EB26-F987-69FE2CAEE652}"/>
              </a:ext>
            </a:extLst>
          </p:cNvPr>
          <p:cNvGrpSpPr/>
          <p:nvPr/>
        </p:nvGrpSpPr>
        <p:grpSpPr>
          <a:xfrm>
            <a:off x="2570687" y="1347484"/>
            <a:ext cx="771290" cy="771290"/>
            <a:chOff x="-1085006" y="2675264"/>
            <a:chExt cx="487841" cy="487841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3490ECA8-B195-AF7A-8179-D78AA8C0B0E7}"/>
                </a:ext>
              </a:extLst>
            </p:cNvPr>
            <p:cNvSpPr/>
            <p:nvPr/>
          </p:nvSpPr>
          <p:spPr>
            <a:xfrm>
              <a:off x="-1085006" y="2675264"/>
              <a:ext cx="487841" cy="4878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8" name="Grupa 1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<a:extLst>
                <a:ext uri="{FF2B5EF4-FFF2-40B4-BE49-F238E27FC236}">
                  <a16:creationId xmlns:a16="http://schemas.microsoft.com/office/drawing/2014/main" id="{CE977FDB-1441-FFC9-CB80-5C656C99C8DB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-1021083" y="2765114"/>
              <a:ext cx="371814" cy="300774"/>
              <a:chOff x="3437708" y="3520797"/>
              <a:chExt cx="377027" cy="304991"/>
            </a:xfrm>
            <a:solidFill>
              <a:schemeClr val="tx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08549A65-5154-DD03-E69E-8E671D6C3F3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3437708" y="3520797"/>
                <a:ext cx="206406" cy="214682"/>
              </a:xfrm>
              <a:custGeom>
                <a:avLst/>
                <a:gdLst>
                  <a:gd name="connsiteX0" fmla="*/ 110992 w 206406"/>
                  <a:gd name="connsiteY0" fmla="*/ 6359 h 214682"/>
                  <a:gd name="connsiteX1" fmla="*/ 103444 w 206406"/>
                  <a:gd name="connsiteY1" fmla="*/ 63 h 214682"/>
                  <a:gd name="connsiteX2" fmla="*/ 95897 w 206406"/>
                  <a:gd name="connsiteY2" fmla="*/ 6359 h 214682"/>
                  <a:gd name="connsiteX3" fmla="*/ 32892 w 206406"/>
                  <a:gd name="connsiteY3" fmla="*/ 184762 h 214682"/>
                  <a:gd name="connsiteX4" fmla="*/ 77 w 206406"/>
                  <a:gd name="connsiteY4" fmla="*/ 205450 h 214682"/>
                  <a:gd name="connsiteX5" fmla="*/ 77 w 206406"/>
                  <a:gd name="connsiteY5" fmla="*/ 214745 h 214682"/>
                  <a:gd name="connsiteX6" fmla="*/ 30595 w 206406"/>
                  <a:gd name="connsiteY6" fmla="*/ 213846 h 214682"/>
                  <a:gd name="connsiteX7" fmla="*/ 67676 w 206406"/>
                  <a:gd name="connsiteY7" fmla="*/ 214745 h 214682"/>
                  <a:gd name="connsiteX8" fmla="*/ 67676 w 206406"/>
                  <a:gd name="connsiteY8" fmla="*/ 205450 h 214682"/>
                  <a:gd name="connsiteX9" fmla="*/ 42408 w 206406"/>
                  <a:gd name="connsiteY9" fmla="*/ 189859 h 214682"/>
                  <a:gd name="connsiteX10" fmla="*/ 44049 w 206406"/>
                  <a:gd name="connsiteY10" fmla="*/ 183262 h 214682"/>
                  <a:gd name="connsiteX11" fmla="*/ 93271 w 206406"/>
                  <a:gd name="connsiteY11" fmla="*/ 43539 h 214682"/>
                  <a:gd name="connsiteX12" fmla="*/ 145119 w 206406"/>
                  <a:gd name="connsiteY12" fmla="*/ 191058 h 214682"/>
                  <a:gd name="connsiteX13" fmla="*/ 146760 w 206406"/>
                  <a:gd name="connsiteY13" fmla="*/ 196455 h 214682"/>
                  <a:gd name="connsiteX14" fmla="*/ 118867 w 206406"/>
                  <a:gd name="connsiteY14" fmla="*/ 205450 h 214682"/>
                  <a:gd name="connsiteX15" fmla="*/ 118867 w 206406"/>
                  <a:gd name="connsiteY15" fmla="*/ 214745 h 214682"/>
                  <a:gd name="connsiteX16" fmla="*/ 166121 w 206406"/>
                  <a:gd name="connsiteY16" fmla="*/ 213846 h 214682"/>
                  <a:gd name="connsiteX17" fmla="*/ 206483 w 206406"/>
                  <a:gd name="connsiteY17" fmla="*/ 214745 h 214682"/>
                  <a:gd name="connsiteX18" fmla="*/ 206483 w 206406"/>
                  <a:gd name="connsiteY18" fmla="*/ 205450 h 214682"/>
                  <a:gd name="connsiteX19" fmla="*/ 176622 w 206406"/>
                  <a:gd name="connsiteY19" fmla="*/ 192557 h 214682"/>
                  <a:gd name="connsiteX20" fmla="*/ 110992 w 206406"/>
                  <a:gd name="connsiteY20" fmla="*/ 6359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406" h="214682">
                    <a:moveTo>
                      <a:pt x="110992" y="6359"/>
                    </a:moveTo>
                    <a:cubicBezTo>
                      <a:pt x="109023" y="662"/>
                      <a:pt x="107054" y="63"/>
                      <a:pt x="103444" y="63"/>
                    </a:cubicBezTo>
                    <a:cubicBezTo>
                      <a:pt x="98194" y="63"/>
                      <a:pt x="97537" y="1262"/>
                      <a:pt x="95897" y="6359"/>
                    </a:cubicBezTo>
                    <a:lnTo>
                      <a:pt x="32892" y="184762"/>
                    </a:lnTo>
                    <a:cubicBezTo>
                      <a:pt x="29610" y="193757"/>
                      <a:pt x="23047" y="205450"/>
                      <a:pt x="77" y="205450"/>
                    </a:cubicBezTo>
                    <a:lnTo>
                      <a:pt x="77" y="214745"/>
                    </a:lnTo>
                    <a:cubicBezTo>
                      <a:pt x="10906" y="214145"/>
                      <a:pt x="27641" y="213846"/>
                      <a:pt x="30595" y="213846"/>
                    </a:cubicBezTo>
                    <a:cubicBezTo>
                      <a:pt x="40111" y="213846"/>
                      <a:pt x="57503" y="214445"/>
                      <a:pt x="67676" y="214745"/>
                    </a:cubicBezTo>
                    <a:lnTo>
                      <a:pt x="67676" y="205450"/>
                    </a:lnTo>
                    <a:cubicBezTo>
                      <a:pt x="49956" y="205150"/>
                      <a:pt x="42408" y="197055"/>
                      <a:pt x="42408" y="189859"/>
                    </a:cubicBezTo>
                    <a:cubicBezTo>
                      <a:pt x="42408" y="188360"/>
                      <a:pt x="42408" y="187460"/>
                      <a:pt x="44049" y="183262"/>
                    </a:cubicBezTo>
                    <a:lnTo>
                      <a:pt x="93271" y="43539"/>
                    </a:lnTo>
                    <a:lnTo>
                      <a:pt x="145119" y="191058"/>
                    </a:lnTo>
                    <a:cubicBezTo>
                      <a:pt x="146760" y="195256"/>
                      <a:pt x="146760" y="195855"/>
                      <a:pt x="146760" y="196455"/>
                    </a:cubicBezTo>
                    <a:cubicBezTo>
                      <a:pt x="146760" y="205450"/>
                      <a:pt x="127399" y="205450"/>
                      <a:pt x="118867" y="205450"/>
                    </a:cubicBezTo>
                    <a:lnTo>
                      <a:pt x="118867" y="214745"/>
                    </a:lnTo>
                    <a:cubicBezTo>
                      <a:pt x="130352" y="213846"/>
                      <a:pt x="153651" y="213846"/>
                      <a:pt x="166121" y="213846"/>
                    </a:cubicBezTo>
                    <a:cubicBezTo>
                      <a:pt x="178919" y="213846"/>
                      <a:pt x="193685" y="214445"/>
                      <a:pt x="206483" y="214745"/>
                    </a:cubicBezTo>
                    <a:lnTo>
                      <a:pt x="206483" y="205450"/>
                    </a:lnTo>
                    <a:cubicBezTo>
                      <a:pt x="181544" y="205450"/>
                      <a:pt x="180559" y="203651"/>
                      <a:pt x="176622" y="192557"/>
                    </a:cubicBezTo>
                    <a:lnTo>
                      <a:pt x="110992" y="6359"/>
                    </a:ln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A1511CE2-8121-2496-B9F5-3C18B67DE7A3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3670940" y="3687894"/>
                <a:ext cx="143795" cy="137894"/>
              </a:xfrm>
              <a:custGeom>
                <a:avLst/>
                <a:gdLst>
                  <a:gd name="connsiteX0" fmla="*/ 56821 w 143795"/>
                  <a:gd name="connsiteY0" fmla="*/ 94512 h 137894"/>
                  <a:gd name="connsiteX1" fmla="*/ 64631 w 143795"/>
                  <a:gd name="connsiteY1" fmla="*/ 94722 h 137894"/>
                  <a:gd name="connsiteX2" fmla="*/ 143879 w 143795"/>
                  <a:gd name="connsiteY2" fmla="*/ 30707 h 137894"/>
                  <a:gd name="connsiteX3" fmla="*/ 113788 w 143795"/>
                  <a:gd name="connsiteY3" fmla="*/ 64 h 137894"/>
                  <a:gd name="connsiteX4" fmla="*/ 58888 w 143795"/>
                  <a:gd name="connsiteY4" fmla="*/ 52745 h 137894"/>
                  <a:gd name="connsiteX5" fmla="*/ 49470 w 143795"/>
                  <a:gd name="connsiteY5" fmla="*/ 79191 h 137894"/>
                  <a:gd name="connsiteX6" fmla="*/ 8123 w 143795"/>
                  <a:gd name="connsiteY6" fmla="*/ 50017 h 137894"/>
                  <a:gd name="connsiteX7" fmla="*/ 28108 w 143795"/>
                  <a:gd name="connsiteY7" fmla="*/ 7410 h 137894"/>
                  <a:gd name="connsiteX8" fmla="*/ 29945 w 143795"/>
                  <a:gd name="connsiteY8" fmla="*/ 4682 h 137894"/>
                  <a:gd name="connsiteX9" fmla="*/ 26270 w 143795"/>
                  <a:gd name="connsiteY9" fmla="*/ 2163 h 137894"/>
                  <a:gd name="connsiteX10" fmla="*/ 18919 w 143795"/>
                  <a:gd name="connsiteY10" fmla="*/ 6781 h 137894"/>
                  <a:gd name="connsiteX11" fmla="*/ 84 w 143795"/>
                  <a:gd name="connsiteY11" fmla="*/ 52116 h 137894"/>
                  <a:gd name="connsiteX12" fmla="*/ 44646 w 143795"/>
                  <a:gd name="connsiteY12" fmla="*/ 92833 h 137894"/>
                  <a:gd name="connsiteX13" fmla="*/ 31783 w 143795"/>
                  <a:gd name="connsiteY13" fmla="*/ 131242 h 137894"/>
                  <a:gd name="connsiteX14" fmla="*/ 39593 w 143795"/>
                  <a:gd name="connsiteY14" fmla="*/ 137959 h 137894"/>
                  <a:gd name="connsiteX15" fmla="*/ 48551 w 143795"/>
                  <a:gd name="connsiteY15" fmla="*/ 133341 h 137894"/>
                  <a:gd name="connsiteX16" fmla="*/ 56821 w 143795"/>
                  <a:gd name="connsiteY16" fmla="*/ 94512 h 137894"/>
                  <a:gd name="connsiteX17" fmla="*/ 59807 w 143795"/>
                  <a:gd name="connsiteY17" fmla="*/ 80240 h 137894"/>
                  <a:gd name="connsiteX18" fmla="*/ 77265 w 143795"/>
                  <a:gd name="connsiteY18" fmla="*/ 33016 h 137894"/>
                  <a:gd name="connsiteX19" fmla="*/ 111261 w 143795"/>
                  <a:gd name="connsiteY19" fmla="*/ 14336 h 137894"/>
                  <a:gd name="connsiteX20" fmla="*/ 135610 w 143795"/>
                  <a:gd name="connsiteY20" fmla="*/ 34905 h 137894"/>
                  <a:gd name="connsiteX21" fmla="*/ 67158 w 143795"/>
                  <a:gd name="connsiteY21" fmla="*/ 80450 h 137894"/>
                  <a:gd name="connsiteX22" fmla="*/ 59807 w 143795"/>
                  <a:gd name="connsiteY22" fmla="*/ 80240 h 13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795" h="137894">
                    <a:moveTo>
                      <a:pt x="56821" y="94512"/>
                    </a:moveTo>
                    <a:cubicBezTo>
                      <a:pt x="59348" y="94722"/>
                      <a:pt x="62104" y="94722"/>
                      <a:pt x="64631" y="94722"/>
                    </a:cubicBezTo>
                    <a:cubicBezTo>
                      <a:pt x="105978" y="94722"/>
                      <a:pt x="143879" y="63869"/>
                      <a:pt x="143879" y="30707"/>
                    </a:cubicBezTo>
                    <a:cubicBezTo>
                      <a:pt x="143879" y="12028"/>
                      <a:pt x="131705" y="64"/>
                      <a:pt x="113788" y="64"/>
                    </a:cubicBezTo>
                    <a:cubicBezTo>
                      <a:pt x="82088" y="64"/>
                      <a:pt x="65320" y="37004"/>
                      <a:pt x="58888" y="52745"/>
                    </a:cubicBezTo>
                    <a:cubicBezTo>
                      <a:pt x="55902" y="60511"/>
                      <a:pt x="50848" y="75203"/>
                      <a:pt x="49470" y="79191"/>
                    </a:cubicBezTo>
                    <a:cubicBezTo>
                      <a:pt x="24203" y="76043"/>
                      <a:pt x="8123" y="65548"/>
                      <a:pt x="8123" y="50017"/>
                    </a:cubicBezTo>
                    <a:cubicBezTo>
                      <a:pt x="8123" y="49807"/>
                      <a:pt x="9502" y="26300"/>
                      <a:pt x="28108" y="7410"/>
                    </a:cubicBezTo>
                    <a:cubicBezTo>
                      <a:pt x="29716" y="5941"/>
                      <a:pt x="29945" y="5521"/>
                      <a:pt x="29945" y="4682"/>
                    </a:cubicBezTo>
                    <a:cubicBezTo>
                      <a:pt x="29945" y="2163"/>
                      <a:pt x="26959" y="2163"/>
                      <a:pt x="26270" y="2163"/>
                    </a:cubicBezTo>
                    <a:cubicBezTo>
                      <a:pt x="24203" y="2163"/>
                      <a:pt x="23284" y="2163"/>
                      <a:pt x="18919" y="6781"/>
                    </a:cubicBezTo>
                    <a:cubicBezTo>
                      <a:pt x="6056" y="21263"/>
                      <a:pt x="84" y="43091"/>
                      <a:pt x="84" y="52116"/>
                    </a:cubicBezTo>
                    <a:cubicBezTo>
                      <a:pt x="84" y="70795"/>
                      <a:pt x="15014" y="86957"/>
                      <a:pt x="44646" y="92833"/>
                    </a:cubicBezTo>
                    <a:cubicBezTo>
                      <a:pt x="33161" y="125366"/>
                      <a:pt x="31783" y="129353"/>
                      <a:pt x="31783" y="131242"/>
                    </a:cubicBezTo>
                    <a:cubicBezTo>
                      <a:pt x="31783" y="136909"/>
                      <a:pt x="37066" y="137959"/>
                      <a:pt x="39593" y="137959"/>
                    </a:cubicBezTo>
                    <a:cubicBezTo>
                      <a:pt x="42120" y="137959"/>
                      <a:pt x="46714" y="136489"/>
                      <a:pt x="48551" y="133341"/>
                    </a:cubicBezTo>
                    <a:cubicBezTo>
                      <a:pt x="50159" y="130193"/>
                      <a:pt x="52227" y="119489"/>
                      <a:pt x="56821" y="94512"/>
                    </a:cubicBezTo>
                    <a:close/>
                    <a:moveTo>
                      <a:pt x="59807" y="80240"/>
                    </a:moveTo>
                    <a:cubicBezTo>
                      <a:pt x="64401" y="56104"/>
                      <a:pt x="66239" y="46659"/>
                      <a:pt x="77265" y="33016"/>
                    </a:cubicBezTo>
                    <a:cubicBezTo>
                      <a:pt x="87601" y="20213"/>
                      <a:pt x="99776" y="14336"/>
                      <a:pt x="111261" y="14336"/>
                    </a:cubicBezTo>
                    <a:cubicBezTo>
                      <a:pt x="127111" y="14336"/>
                      <a:pt x="135610" y="23991"/>
                      <a:pt x="135610" y="34905"/>
                    </a:cubicBezTo>
                    <a:cubicBezTo>
                      <a:pt x="135610" y="56104"/>
                      <a:pt x="106667" y="80450"/>
                      <a:pt x="67158" y="80450"/>
                    </a:cubicBezTo>
                    <a:cubicBezTo>
                      <a:pt x="65090" y="80450"/>
                      <a:pt x="61874" y="80450"/>
                      <a:pt x="59807" y="80240"/>
                    </a:cubicBezTo>
                    <a:close/>
                  </a:path>
                </a:pathLst>
              </a:custGeom>
              <a:grpFill/>
              <a:ln w="32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240" name="Tytuł 2">
            <a:extLst>
              <a:ext uri="{FF2B5EF4-FFF2-40B4-BE49-F238E27FC236}">
                <a16:creationId xmlns:a16="http://schemas.microsoft.com/office/drawing/2014/main" id="{A485B2A3-FC91-FCEA-F566-EBA12D53C121}"/>
              </a:ext>
            </a:extLst>
          </p:cNvPr>
          <p:cNvSpPr txBox="1">
            <a:spLocks/>
          </p:cNvSpPr>
          <p:nvPr/>
        </p:nvSpPr>
        <p:spPr>
          <a:xfrm>
            <a:off x="292958" y="82977"/>
            <a:ext cx="8784976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/>
              <a:t>How to find the optimal input state?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2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channels</a:t>
            </a:r>
            <a:r>
              <a:rPr lang="pl-PL" dirty="0"/>
              <a:t>!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advantages</a:t>
            </a:r>
            <a:r>
              <a:rPr lang="pl-PL" dirty="0"/>
              <a:t> of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 of </a:t>
            </a:r>
            <a:r>
              <a:rPr lang="pl-PL" dirty="0" err="1"/>
              <a:t>quantumness</a:t>
            </a:r>
            <a:r>
              <a:rPr lang="pl-PL" dirty="0"/>
              <a:t>?</a:t>
            </a:r>
          </a:p>
        </p:txBody>
      </p: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DBAA8C97-ABA2-17BF-E9CC-BFDEE6BBEF4F}"/>
              </a:ext>
            </a:extLst>
          </p:cNvPr>
          <p:cNvGrpSpPr/>
          <p:nvPr/>
        </p:nvGrpSpPr>
        <p:grpSpPr>
          <a:xfrm>
            <a:off x="4896295" y="1226106"/>
            <a:ext cx="3293107" cy="2483786"/>
            <a:chOff x="4896295" y="1226106"/>
            <a:chExt cx="3293107" cy="2483786"/>
          </a:xfrm>
        </p:grpSpPr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8BD8C2D-7DA1-4E08-E117-5D6B9037BCEA}"/>
                </a:ext>
              </a:extLst>
            </p:cNvPr>
            <p:cNvGrpSpPr/>
            <p:nvPr/>
          </p:nvGrpSpPr>
          <p:grpSpPr>
            <a:xfrm>
              <a:off x="5174643" y="1591316"/>
              <a:ext cx="3014759" cy="1705448"/>
              <a:chOff x="567404" y="1340768"/>
              <a:chExt cx="4582446" cy="2592288"/>
            </a:xfrm>
          </p:grpSpPr>
          <p:cxnSp>
            <p:nvCxnSpPr>
              <p:cNvPr id="80" name="Łącznik prosty 79">
                <a:extLst>
                  <a:ext uri="{FF2B5EF4-FFF2-40B4-BE49-F238E27FC236}">
                    <a16:creationId xmlns:a16="http://schemas.microsoft.com/office/drawing/2014/main" id="{4CA380BF-330C-8427-B5DA-2A76434E8805}"/>
                  </a:ext>
                </a:extLst>
              </p:cNvPr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82" name="Łącznik prosty 81">
                <a:extLst>
                  <a:ext uri="{FF2B5EF4-FFF2-40B4-BE49-F238E27FC236}">
                    <a16:creationId xmlns:a16="http://schemas.microsoft.com/office/drawing/2014/main" id="{847C69B5-69A9-9788-FA55-D294D6EC2E94}"/>
                  </a:ext>
                </a:extLst>
              </p:cNvPr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83" name="Schemat blokowy: opóźnienie 82">
                <a:extLst>
                  <a:ext uri="{FF2B5EF4-FFF2-40B4-BE49-F238E27FC236}">
                    <a16:creationId xmlns:a16="http://schemas.microsoft.com/office/drawing/2014/main" id="{B78A9F17-04CC-5446-E5DA-7D441C83B4A1}"/>
                  </a:ext>
                </a:extLst>
              </p:cNvPr>
              <p:cNvSpPr/>
              <p:nvPr/>
            </p:nvSpPr>
            <p:spPr>
              <a:xfrm>
                <a:off x="4572000" y="1484784"/>
                <a:ext cx="577850" cy="2448272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4" name="Obraz 83" descr="TP_tmp.emf">
                <a:extLst>
                  <a:ext uri="{FF2B5EF4-FFF2-40B4-BE49-F238E27FC236}">
                    <a16:creationId xmlns:a16="http://schemas.microsoft.com/office/drawing/2014/main" id="{39AA17A3-4124-10A2-C7CD-3C965FA0EE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1"/>
                </p:custDataLst>
              </p:nvPr>
            </p:nvPicPr>
            <p:blipFill>
              <a:blip r:embed="rId45" cstate="print"/>
              <a:stretch>
                <a:fillRect/>
              </a:stretch>
            </p:blipFill>
            <p:spPr bwMode="auto">
              <a:xfrm>
                <a:off x="4686801" y="2420888"/>
                <a:ext cx="287777" cy="28777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5" name="Obraz 84" descr="TP_tmp.emf">
                <a:extLst>
                  <a:ext uri="{FF2B5EF4-FFF2-40B4-BE49-F238E27FC236}">
                    <a16:creationId xmlns:a16="http://schemas.microsoft.com/office/drawing/2014/main" id="{C0DE4253-AB74-0C63-F849-07ADE36BE45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2"/>
                </p:custDataLst>
              </p:nvPr>
            </p:nvPicPr>
            <p:blipFill>
              <a:blip r:embed="rId46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6" name="Łącznik prosty 85">
                <a:extLst>
                  <a:ext uri="{FF2B5EF4-FFF2-40B4-BE49-F238E27FC236}">
                    <a16:creationId xmlns:a16="http://schemas.microsoft.com/office/drawing/2014/main" id="{22FD80E4-7D0C-0F72-DC90-BC1B992DA687}"/>
                  </a:ext>
                </a:extLst>
              </p:cNvPr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88" name="Łącznik prosty 87">
                <a:extLst>
                  <a:ext uri="{FF2B5EF4-FFF2-40B4-BE49-F238E27FC236}">
                    <a16:creationId xmlns:a16="http://schemas.microsoft.com/office/drawing/2014/main" id="{7B62B615-73C4-54C5-218E-F937803267D0}"/>
                  </a:ext>
                </a:extLst>
              </p:cNvPr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E27FB468-ED84-0D98-C5A1-5DD4630166F4}"/>
                  </a:ext>
                </a:extLst>
              </p:cNvPr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90" name="Obraz 89" descr="TP_tmp.emf">
                <a:extLst>
                  <a:ext uri="{FF2B5EF4-FFF2-40B4-BE49-F238E27FC236}">
                    <a16:creationId xmlns:a16="http://schemas.microsoft.com/office/drawing/2014/main" id="{A64D3690-CCC1-D149-82AB-AC8F79F543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3"/>
                </p:custDataLst>
              </p:nvPr>
            </p:nvPicPr>
            <p:blipFill>
              <a:blip r:embed="rId47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1" name="Picture 3">
                <a:extLst>
                  <a:ext uri="{FF2B5EF4-FFF2-40B4-BE49-F238E27FC236}">
                    <a16:creationId xmlns:a16="http://schemas.microsoft.com/office/drawing/2014/main" id="{AF8739F8-DF61-0EB4-3C17-26303DE48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3">
                <a:extLst>
                  <a:ext uri="{FF2B5EF4-FFF2-40B4-BE49-F238E27FC236}">
                    <a16:creationId xmlns:a16="http://schemas.microsoft.com/office/drawing/2014/main" id="{FDCDA126-74B1-FD6A-F68D-169240BD1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" name="Prostokąt 77">
              <a:extLst>
                <a:ext uri="{FF2B5EF4-FFF2-40B4-BE49-F238E27FC236}">
                  <a16:creationId xmlns:a16="http://schemas.microsoft.com/office/drawing/2014/main" id="{8034D853-F277-85CF-8AFD-B60593CA5A90}"/>
                </a:ext>
              </a:extLst>
            </p:cNvPr>
            <p:cNvSpPr/>
            <p:nvPr/>
          </p:nvSpPr>
          <p:spPr>
            <a:xfrm>
              <a:off x="5548846" y="3371338"/>
              <a:ext cx="25779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entanglement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passive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way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id="{368F41E4-2B07-2542-D27D-C3F5642B470F}"/>
                </a:ext>
              </a:extLst>
            </p:cNvPr>
            <p:cNvSpPr txBox="1"/>
            <p:nvPr/>
          </p:nvSpPr>
          <p:spPr>
            <a:xfrm>
              <a:off x="4896295" y="1226106"/>
              <a:ext cx="58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(E)</a:t>
              </a:r>
            </a:p>
          </p:txBody>
        </p:sp>
        <p:pic>
          <p:nvPicPr>
            <p:cNvPr id="11" name="Obraz 10" descr="TP_tmp.emf">
              <a:extLst>
                <a:ext uri="{FF2B5EF4-FFF2-40B4-BE49-F238E27FC236}">
                  <a16:creationId xmlns:a16="http://schemas.microsoft.com/office/drawing/2014/main" id="{A096891B-200F-BA70-CADD-CBC6F0D56404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7183618" y="2337049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E113A3DB-3E7C-694D-CCF9-21693E9FEDC4}"/>
                </a:ext>
              </a:extLst>
            </p:cNvPr>
            <p:cNvGrpSpPr/>
            <p:nvPr/>
          </p:nvGrpSpPr>
          <p:grpSpPr>
            <a:xfrm>
              <a:off x="6073721" y="1634092"/>
              <a:ext cx="424367" cy="424367"/>
              <a:chOff x="-1085006" y="2675264"/>
              <a:chExt cx="487841" cy="487841"/>
            </a:xfrm>
          </p:grpSpPr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2C03A1D3-E425-02B2-C272-9753A8C92C73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43" name="Grupa 4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85E500CA-14C5-2392-F627-DDE35FF29066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8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202BEBE8-63DD-6521-EE74-5C67D676387E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6947415D-2C34-D190-0194-A6D303B77908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C436873C-39D9-0F1B-95BF-8E4E7F08497A}"/>
                </a:ext>
              </a:extLst>
            </p:cNvPr>
            <p:cNvGrpSpPr/>
            <p:nvPr/>
          </p:nvGrpSpPr>
          <p:grpSpPr>
            <a:xfrm>
              <a:off x="6066812" y="2827990"/>
              <a:ext cx="424367" cy="424367"/>
              <a:chOff x="-1085006" y="2675264"/>
              <a:chExt cx="487841" cy="487841"/>
            </a:xfrm>
          </p:grpSpPr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76CBF14F-03A8-2531-5BA2-9C0E2F17977A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61" name="Grupa 6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BDB8CB67-068E-1B16-917A-2BE87C57C5D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5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6452E196-6DBF-51EE-C28D-8F2C248BBAB5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5335BED-FA2C-F56F-B80B-10FCB16054E8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EF1718F5-6674-11DC-6162-E690B06F4C5F}"/>
              </a:ext>
            </a:extLst>
          </p:cNvPr>
          <p:cNvGrpSpPr/>
          <p:nvPr/>
        </p:nvGrpSpPr>
        <p:grpSpPr>
          <a:xfrm>
            <a:off x="245708" y="1226106"/>
            <a:ext cx="4176464" cy="3104455"/>
            <a:chOff x="245708" y="1226106"/>
            <a:chExt cx="4176464" cy="3104455"/>
          </a:xfrm>
        </p:grpSpPr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F39CBCF3-559C-E53E-169D-E5F29B12A5EF}"/>
                </a:ext>
              </a:extLst>
            </p:cNvPr>
            <p:cNvGrpSpPr/>
            <p:nvPr/>
          </p:nvGrpSpPr>
          <p:grpSpPr>
            <a:xfrm>
              <a:off x="1095657" y="3583559"/>
              <a:ext cx="2178470" cy="341010"/>
              <a:chOff x="467544" y="1484784"/>
              <a:chExt cx="3384376" cy="529778"/>
            </a:xfrm>
          </p:grpSpPr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D5E0B5F4-213B-06AC-6CAD-894701755FE1}"/>
                  </a:ext>
                </a:extLst>
              </p:cNvPr>
              <p:cNvCxnSpPr/>
              <p:nvPr/>
            </p:nvCxnSpPr>
            <p:spPr>
              <a:xfrm>
                <a:off x="971600" y="184482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9EDC252C-F92F-6224-A9AD-EFA27A097D03}"/>
                  </a:ext>
                </a:extLst>
              </p:cNvPr>
              <p:cNvCxnSpPr/>
              <p:nvPr/>
            </p:nvCxnSpPr>
            <p:spPr>
              <a:xfrm>
                <a:off x="2195735" y="1844824"/>
                <a:ext cx="50405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63" name="Obraz 62" descr="TP_tmp.emf">
                <a:extLst>
                  <a:ext uri="{FF2B5EF4-FFF2-40B4-BE49-F238E27FC236}">
                    <a16:creationId xmlns:a16="http://schemas.microsoft.com/office/drawing/2014/main" id="{FE2D94A5-7A1A-FBBC-0F6D-ADF5E38AD17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50" cstate="print"/>
              <a:stretch>
                <a:fillRect/>
              </a:stretch>
            </p:blipFill>
            <p:spPr bwMode="auto">
              <a:xfrm>
                <a:off x="467544" y="170080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>
                <a:extLst>
                  <a:ext uri="{FF2B5EF4-FFF2-40B4-BE49-F238E27FC236}">
                    <a16:creationId xmlns:a16="http://schemas.microsoft.com/office/drawing/2014/main" id="{D6502668-B247-E179-4C85-2B04823C169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47" cstate="print"/>
              <a:stretch>
                <a:fillRect/>
              </a:stretch>
            </p:blipFill>
            <p:spPr bwMode="auto">
              <a:xfrm>
                <a:off x="2339752" y="1484784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CA20B13F-D574-3987-F007-01416B5BFD16}"/>
                  </a:ext>
                </a:extLst>
              </p:cNvPr>
              <p:cNvCxnSpPr/>
              <p:nvPr/>
            </p:nvCxnSpPr>
            <p:spPr>
              <a:xfrm>
                <a:off x="3419872" y="184482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57" name="Prostokąt 56">
              <a:extLst>
                <a:ext uri="{FF2B5EF4-FFF2-40B4-BE49-F238E27FC236}">
                  <a16:creationId xmlns:a16="http://schemas.microsoft.com/office/drawing/2014/main" id="{F8354701-24A0-2ECA-0148-84C77A5B7968}"/>
                </a:ext>
              </a:extLst>
            </p:cNvPr>
            <p:cNvSpPr/>
            <p:nvPr/>
          </p:nvSpPr>
          <p:spPr>
            <a:xfrm>
              <a:off x="1649454" y="3992007"/>
              <a:ext cx="1441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+ </a:t>
              </a:r>
              <a:r>
                <a:rPr kumimoji="0" lang="pl-PL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sequentiality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3" name="Obraz 12" descr="TP_tmp.emf">
              <a:extLst>
                <a:ext uri="{FF2B5EF4-FFF2-40B4-BE49-F238E27FC236}">
                  <a16:creationId xmlns:a16="http://schemas.microsoft.com/office/drawing/2014/main" id="{934D0C5A-FAD7-2FE1-9B61-3367AF720676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3353828" y="3735853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8323C3F6-F24B-2A52-E57E-A943B45BEC89}"/>
                </a:ext>
              </a:extLst>
            </p:cNvPr>
            <p:cNvGrpSpPr/>
            <p:nvPr/>
          </p:nvGrpSpPr>
          <p:grpSpPr>
            <a:xfrm>
              <a:off x="245708" y="1226106"/>
              <a:ext cx="4176464" cy="2251659"/>
              <a:chOff x="245708" y="1226106"/>
              <a:chExt cx="4176464" cy="2251659"/>
            </a:xfrm>
          </p:grpSpPr>
          <p:grpSp>
            <p:nvGrpSpPr>
              <p:cNvPr id="32" name="Grupa 31">
                <a:extLst>
                  <a:ext uri="{FF2B5EF4-FFF2-40B4-BE49-F238E27FC236}">
                    <a16:creationId xmlns:a16="http://schemas.microsoft.com/office/drawing/2014/main" id="{344E77EF-893C-32B9-94FC-E3FF99AC1319}"/>
                  </a:ext>
                </a:extLst>
              </p:cNvPr>
              <p:cNvGrpSpPr/>
              <p:nvPr/>
            </p:nvGrpSpPr>
            <p:grpSpPr>
              <a:xfrm>
                <a:off x="997147" y="1484699"/>
                <a:ext cx="2424013" cy="1527809"/>
                <a:chOff x="467544" y="2708920"/>
                <a:chExt cx="3746202" cy="2361158"/>
              </a:xfrm>
            </p:grpSpPr>
            <p:pic>
              <p:nvPicPr>
                <p:cNvPr id="34" name="Obraz 33" descr="TP_tmp.emf">
                  <a:extLst>
                    <a:ext uri="{FF2B5EF4-FFF2-40B4-BE49-F238E27FC236}">
                      <a16:creationId xmlns:a16="http://schemas.microsoft.com/office/drawing/2014/main" id="{B39D43D4-4DC0-9636-571E-566F7BD961C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50" cstate="print"/>
                <a:stretch>
                  <a:fillRect/>
                </a:stretch>
              </p:blipFill>
              <p:spPr bwMode="auto">
                <a:xfrm>
                  <a:off x="467544" y="2780928"/>
                  <a:ext cx="372047" cy="313754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35" name="Łącznik prosty 34">
                  <a:extLst>
                    <a:ext uri="{FF2B5EF4-FFF2-40B4-BE49-F238E27FC236}">
                      <a16:creationId xmlns:a16="http://schemas.microsoft.com/office/drawing/2014/main" id="{37ADDDE2-65B3-39B0-8392-403FDD91E6F4}"/>
                    </a:ext>
                  </a:extLst>
                </p:cNvPr>
                <p:cNvCxnSpPr/>
                <p:nvPr/>
              </p:nvCxnSpPr>
              <p:spPr>
                <a:xfrm>
                  <a:off x="1043608" y="2924944"/>
                  <a:ext cx="43204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" name="Łącznik prosty 36">
                  <a:extLst>
                    <a:ext uri="{FF2B5EF4-FFF2-40B4-BE49-F238E27FC236}">
                      <a16:creationId xmlns:a16="http://schemas.microsoft.com/office/drawing/2014/main" id="{86B905BD-58D0-7088-BBAC-BD596655D7DF}"/>
                    </a:ext>
                  </a:extLst>
                </p:cNvPr>
                <p:cNvCxnSpPr/>
                <p:nvPr/>
              </p:nvCxnSpPr>
              <p:spPr>
                <a:xfrm>
                  <a:off x="2267743" y="2924944"/>
                  <a:ext cx="50405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38" name="Schemat blokowy: opóźnienie 37">
                  <a:extLst>
                    <a:ext uri="{FF2B5EF4-FFF2-40B4-BE49-F238E27FC236}">
                      <a16:creationId xmlns:a16="http://schemas.microsoft.com/office/drawing/2014/main" id="{F0347142-6E06-3E9E-8CA1-A56B2E023BB6}"/>
                    </a:ext>
                  </a:extLst>
                </p:cNvPr>
                <p:cNvSpPr/>
                <p:nvPr/>
              </p:nvSpPr>
              <p:spPr>
                <a:xfrm>
                  <a:off x="3635896" y="2708920"/>
                  <a:ext cx="577850" cy="488950"/>
                </a:xfrm>
                <a:prstGeom prst="flowChartDelay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40" name="Obraz 39" descr="TP_tmp.emf">
                  <a:extLst>
                    <a:ext uri="{FF2B5EF4-FFF2-40B4-BE49-F238E27FC236}">
                      <a16:creationId xmlns:a16="http://schemas.microsoft.com/office/drawing/2014/main" id="{EC400A2A-D808-739C-2B77-51A719AD0AF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51" cstate="print"/>
                <a:stretch>
                  <a:fillRect/>
                </a:stretch>
              </p:blipFill>
              <p:spPr bwMode="auto">
                <a:xfrm>
                  <a:off x="3706784" y="2780927"/>
                  <a:ext cx="373364" cy="31486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41" name="Obraz 40" descr="TP_tmp.emf">
                  <a:extLst>
                    <a:ext uri="{FF2B5EF4-FFF2-40B4-BE49-F238E27FC236}">
                      <a16:creationId xmlns:a16="http://schemas.microsoft.com/office/drawing/2014/main" id="{E7617942-0232-53C6-8E9B-11B5A4796A4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50" cstate="print"/>
                <a:stretch>
                  <a:fillRect/>
                </a:stretch>
              </p:blipFill>
              <p:spPr bwMode="auto">
                <a:xfrm>
                  <a:off x="467544" y="4653136"/>
                  <a:ext cx="372047" cy="313754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2" name="Łącznik prosty 41">
                  <a:extLst>
                    <a:ext uri="{FF2B5EF4-FFF2-40B4-BE49-F238E27FC236}">
                      <a16:creationId xmlns:a16="http://schemas.microsoft.com/office/drawing/2014/main" id="{967FE533-64BE-A526-0F09-10449C7B3319}"/>
                    </a:ext>
                  </a:extLst>
                </p:cNvPr>
                <p:cNvCxnSpPr/>
                <p:nvPr/>
              </p:nvCxnSpPr>
              <p:spPr>
                <a:xfrm>
                  <a:off x="1043608" y="4797152"/>
                  <a:ext cx="43204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" name="Łącznik prosty 43">
                  <a:extLst>
                    <a:ext uri="{FF2B5EF4-FFF2-40B4-BE49-F238E27FC236}">
                      <a16:creationId xmlns:a16="http://schemas.microsoft.com/office/drawing/2014/main" id="{EC50104F-33A4-9140-2172-4F07DDDE7413}"/>
                    </a:ext>
                  </a:extLst>
                </p:cNvPr>
                <p:cNvCxnSpPr/>
                <p:nvPr/>
              </p:nvCxnSpPr>
              <p:spPr>
                <a:xfrm>
                  <a:off x="2267743" y="4797152"/>
                  <a:ext cx="50405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45" name="Schemat blokowy: opóźnienie 44">
                  <a:extLst>
                    <a:ext uri="{FF2B5EF4-FFF2-40B4-BE49-F238E27FC236}">
                      <a16:creationId xmlns:a16="http://schemas.microsoft.com/office/drawing/2014/main" id="{134BC7E4-D41C-F4D7-81F7-BC33DCFE358D}"/>
                    </a:ext>
                  </a:extLst>
                </p:cNvPr>
                <p:cNvSpPr/>
                <p:nvPr/>
              </p:nvSpPr>
              <p:spPr>
                <a:xfrm>
                  <a:off x="3635896" y="4581128"/>
                  <a:ext cx="577850" cy="488950"/>
                </a:xfrm>
                <a:prstGeom prst="flowChartDelay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Obraz 46" descr="TP_tmp.emf">
                  <a:extLst>
                    <a:ext uri="{FF2B5EF4-FFF2-40B4-BE49-F238E27FC236}">
                      <a16:creationId xmlns:a16="http://schemas.microsoft.com/office/drawing/2014/main" id="{1FF9C86F-CD91-789C-30B2-259F06D295C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52" cstate="print"/>
                <a:stretch>
                  <a:fillRect/>
                </a:stretch>
              </p:blipFill>
              <p:spPr bwMode="auto">
                <a:xfrm>
                  <a:off x="3663416" y="4653134"/>
                  <a:ext cx="460099" cy="315349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8" name="Łącznik prosty 47">
                  <a:extLst>
                    <a:ext uri="{FF2B5EF4-FFF2-40B4-BE49-F238E27FC236}">
                      <a16:creationId xmlns:a16="http://schemas.microsoft.com/office/drawing/2014/main" id="{AF8115BA-FB41-6DB7-D27C-2C92AB979A7B}"/>
                    </a:ext>
                  </a:extLst>
                </p:cNvPr>
                <p:cNvCxnSpPr/>
                <p:nvPr/>
              </p:nvCxnSpPr>
              <p:spPr>
                <a:xfrm>
                  <a:off x="1763688" y="3501008"/>
                  <a:ext cx="0" cy="72008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49" name="Obraz 48" descr="TP_tmp.emf">
                  <a:extLst>
                    <a:ext uri="{FF2B5EF4-FFF2-40B4-BE49-F238E27FC236}">
                      <a16:creationId xmlns:a16="http://schemas.microsoft.com/office/drawing/2014/main" id="{26FE1AE7-0C30-9DF6-D762-7565C283A2C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7" cstate="print"/>
                <a:stretch>
                  <a:fillRect/>
                </a:stretch>
              </p:blipFill>
              <p:spPr bwMode="auto">
                <a:xfrm>
                  <a:off x="1835696" y="3717032"/>
                  <a:ext cx="257571" cy="228380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0" name="Elipsa 36">
                  <a:extLst>
                    <a:ext uri="{FF2B5EF4-FFF2-40B4-BE49-F238E27FC236}">
                      <a16:creationId xmlns:a16="http://schemas.microsoft.com/office/drawing/2014/main" id="{37604EA0-9EB2-08A3-8737-5AB8E4A2FAC9}"/>
                    </a:ext>
                  </a:extLst>
                </p:cNvPr>
                <p:cNvSpPr/>
                <p:nvPr/>
              </p:nvSpPr>
              <p:spPr>
                <a:xfrm>
                  <a:off x="899592" y="2852936"/>
                  <a:ext cx="144016" cy="144016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Elipsa 37">
                  <a:extLst>
                    <a:ext uri="{FF2B5EF4-FFF2-40B4-BE49-F238E27FC236}">
                      <a16:creationId xmlns:a16="http://schemas.microsoft.com/office/drawing/2014/main" id="{4266BA11-058A-1021-C23F-96EEE8782EB9}"/>
                    </a:ext>
                  </a:extLst>
                </p:cNvPr>
                <p:cNvSpPr/>
                <p:nvPr/>
              </p:nvSpPr>
              <p:spPr>
                <a:xfrm>
                  <a:off x="899592" y="4725144"/>
                  <a:ext cx="144016" cy="144016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Elipsa 38">
                  <a:extLst>
                    <a:ext uri="{FF2B5EF4-FFF2-40B4-BE49-F238E27FC236}">
                      <a16:creationId xmlns:a16="http://schemas.microsoft.com/office/drawing/2014/main" id="{2EA7875F-E38E-2AB3-2DBE-AF25574E766C}"/>
                    </a:ext>
                  </a:extLst>
                </p:cNvPr>
                <p:cNvSpPr/>
                <p:nvPr/>
              </p:nvSpPr>
              <p:spPr>
                <a:xfrm>
                  <a:off x="2699792" y="4725144"/>
                  <a:ext cx="144016" cy="144016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Elipsa 39">
                  <a:extLst>
                    <a:ext uri="{FF2B5EF4-FFF2-40B4-BE49-F238E27FC236}">
                      <a16:creationId xmlns:a16="http://schemas.microsoft.com/office/drawing/2014/main" id="{5521DEAF-9675-E334-C24E-254912D15F1B}"/>
                    </a:ext>
                  </a:extLst>
                </p:cNvPr>
                <p:cNvSpPr/>
                <p:nvPr/>
              </p:nvSpPr>
              <p:spPr>
                <a:xfrm>
                  <a:off x="2699792" y="2852936"/>
                  <a:ext cx="144016" cy="144016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0B558EDD-36C5-44C9-097E-48B6846F80EE}"/>
                  </a:ext>
                </a:extLst>
              </p:cNvPr>
              <p:cNvSpPr/>
              <p:nvPr/>
            </p:nvSpPr>
            <p:spPr>
              <a:xfrm>
                <a:off x="245708" y="3139211"/>
                <a:ext cx="41764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600" b="1" kern="0" dirty="0" err="1">
                    <a:solidFill>
                      <a:prstClr val="black"/>
                    </a:solidFill>
                    <a:latin typeface="Calibri"/>
                  </a:rPr>
                  <a:t>coherence</a:t>
                </a:r>
                <a:endParaRPr kumimoji="0" lang="pl-P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4B206815-4B6A-CE37-03FE-6C773525B777}"/>
                  </a:ext>
                </a:extLst>
              </p:cNvPr>
              <p:cNvSpPr txBox="1"/>
              <p:nvPr/>
            </p:nvSpPr>
            <p:spPr>
              <a:xfrm>
                <a:off x="284553" y="1226106"/>
                <a:ext cx="587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(C)</a:t>
                </a:r>
              </a:p>
            </p:txBody>
          </p:sp>
          <p:pic>
            <p:nvPicPr>
              <p:cNvPr id="14" name="Obraz 13" descr="TP_tmp.emf">
                <a:extLst>
                  <a:ext uri="{FF2B5EF4-FFF2-40B4-BE49-F238E27FC236}">
                    <a16:creationId xmlns:a16="http://schemas.microsoft.com/office/drawing/2014/main" id="{4BEF5BE8-6F7B-D662-5D72-477AB6FAF0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2648646" y="1543809"/>
                <a:ext cx="246325" cy="1790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" name="Obraz 14" descr="TP_tmp.emf">
                <a:extLst>
                  <a:ext uri="{FF2B5EF4-FFF2-40B4-BE49-F238E27FC236}">
                    <a16:creationId xmlns:a16="http://schemas.microsoft.com/office/drawing/2014/main" id="{F0E9D0F1-9482-EFAB-B843-876B0B9965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49" cstate="print"/>
              <a:stretch>
                <a:fillRect/>
              </a:stretch>
            </p:blipFill>
            <p:spPr bwMode="auto">
              <a:xfrm>
                <a:off x="2663064" y="2763481"/>
                <a:ext cx="246325" cy="17902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079D312C-3C0D-E32A-2D80-3BEF134B72DB}"/>
                </a:ext>
              </a:extLst>
            </p:cNvPr>
            <p:cNvGrpSpPr/>
            <p:nvPr/>
          </p:nvGrpSpPr>
          <p:grpSpPr>
            <a:xfrm>
              <a:off x="1698300" y="1380389"/>
              <a:ext cx="424367" cy="424367"/>
              <a:chOff x="-1085006" y="2675264"/>
              <a:chExt cx="487841" cy="487841"/>
            </a:xfrm>
          </p:grpSpPr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311EB1CF-7E09-993F-6591-5E13AA56ECE3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9" name="Grupa 1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F18C6155-60DB-21A3-A2A9-2972DC750B0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20" name="Dowolny kształt: kształt 19">
                  <a:extLst>
                    <a:ext uri="{FF2B5EF4-FFF2-40B4-BE49-F238E27FC236}">
                      <a16:creationId xmlns:a16="http://schemas.microsoft.com/office/drawing/2014/main" id="{038E1822-DF0D-7945-B245-50967DECB7D4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22A9D7DF-2AE7-DED6-5EA7-FE67EE39F9DA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5A0625D9-416E-3D47-A045-C5CC3B806DDE}"/>
                </a:ext>
              </a:extLst>
            </p:cNvPr>
            <p:cNvGrpSpPr/>
            <p:nvPr/>
          </p:nvGrpSpPr>
          <p:grpSpPr>
            <a:xfrm>
              <a:off x="1663427" y="2606485"/>
              <a:ext cx="424367" cy="424367"/>
              <a:chOff x="-1085006" y="2675264"/>
              <a:chExt cx="487841" cy="487841"/>
            </a:xfrm>
          </p:grpSpPr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34D61B20-7C05-B60D-5C19-7CAB5CDBE5C7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29" name="Grupa 2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C0DF3403-A761-7E00-BAA4-5B3252E156AF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CE235580-5095-42E7-BB14-43D049EE17A7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B9E63148-B6FB-6F48-7E5F-13BBEF3F664F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D06C64C6-20BA-4787-0E7B-AD05421B69F6}"/>
                </a:ext>
              </a:extLst>
            </p:cNvPr>
            <p:cNvGrpSpPr/>
            <p:nvPr/>
          </p:nvGrpSpPr>
          <p:grpSpPr>
            <a:xfrm>
              <a:off x="1717097" y="3594309"/>
              <a:ext cx="424367" cy="424367"/>
              <a:chOff x="-1085006" y="2675264"/>
              <a:chExt cx="487841" cy="487841"/>
            </a:xfrm>
          </p:grpSpPr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A9C48463-6767-2E4E-2604-A15805FF1EF7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0" name="Grupa 6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BDD0F5AB-7308-4958-FB45-AC5BAF174FEA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E5624E5F-B73B-8F61-3237-94DE83E0E319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7B716460-F775-7A25-6B60-C18EA321D345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932F5995-0867-AC56-0794-D76FEDAD08D3}"/>
                </a:ext>
              </a:extLst>
            </p:cNvPr>
            <p:cNvGrpSpPr/>
            <p:nvPr/>
          </p:nvGrpSpPr>
          <p:grpSpPr>
            <a:xfrm>
              <a:off x="2625866" y="3594308"/>
              <a:ext cx="424367" cy="424367"/>
              <a:chOff x="-1085006" y="2675264"/>
              <a:chExt cx="487841" cy="487841"/>
            </a:xfrm>
          </p:grpSpPr>
          <p:sp>
            <p:nvSpPr>
              <p:cNvPr id="74" name="Prostokąt 73">
                <a:extLst>
                  <a:ext uri="{FF2B5EF4-FFF2-40B4-BE49-F238E27FC236}">
                    <a16:creationId xmlns:a16="http://schemas.microsoft.com/office/drawing/2014/main" id="{8F38F79D-E02E-764B-4B5C-8447132B261A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5" name="Grupa 7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2570AED9-3901-8FFD-B6B7-1C349C82AE2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0DF2EBE9-915B-82A2-238C-0D56EA8B6C08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008B9362-D45E-93A9-E2DB-A7A241A7489E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2CBB6618-3995-4DB5-92E5-FDAEA4A6C869}"/>
              </a:ext>
            </a:extLst>
          </p:cNvPr>
          <p:cNvGrpSpPr/>
          <p:nvPr/>
        </p:nvGrpSpPr>
        <p:grpSpPr>
          <a:xfrm>
            <a:off x="1698213" y="4361033"/>
            <a:ext cx="6472562" cy="2330812"/>
            <a:chOff x="1698213" y="4361033"/>
            <a:chExt cx="6472562" cy="2330812"/>
          </a:xfrm>
        </p:grpSpPr>
        <p:grpSp>
          <p:nvGrpSpPr>
            <p:cNvPr id="144" name="Grupa 143">
              <a:extLst>
                <a:ext uri="{FF2B5EF4-FFF2-40B4-BE49-F238E27FC236}">
                  <a16:creationId xmlns:a16="http://schemas.microsoft.com/office/drawing/2014/main" id="{01C0E76A-6B12-D820-6742-35B71A814B82}"/>
                </a:ext>
              </a:extLst>
            </p:cNvPr>
            <p:cNvGrpSpPr/>
            <p:nvPr/>
          </p:nvGrpSpPr>
          <p:grpSpPr>
            <a:xfrm>
              <a:off x="2367351" y="4525406"/>
              <a:ext cx="4052763" cy="1656184"/>
              <a:chOff x="3131840" y="2564904"/>
              <a:chExt cx="5991039" cy="2448272"/>
            </a:xfrm>
          </p:grpSpPr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id="{54C52B8D-5CC7-27C3-4632-1D382E5CCB02}"/>
                  </a:ext>
                </a:extLst>
              </p:cNvPr>
              <p:cNvCxnSpPr/>
              <p:nvPr/>
            </p:nvCxnSpPr>
            <p:spPr>
              <a:xfrm>
                <a:off x="8316416" y="3573016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7" name="Łącznik prosty 146">
                <a:extLst>
                  <a:ext uri="{FF2B5EF4-FFF2-40B4-BE49-F238E27FC236}">
                    <a16:creationId xmlns:a16="http://schemas.microsoft.com/office/drawing/2014/main" id="{CA1A1FEF-EF2A-89CC-19F5-5DA4C440C9B4}"/>
                  </a:ext>
                </a:extLst>
              </p:cNvPr>
              <p:cNvCxnSpPr/>
              <p:nvPr/>
            </p:nvCxnSpPr>
            <p:spPr>
              <a:xfrm>
                <a:off x="8316416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8" name="Łącznik prosty 147">
                <a:extLst>
                  <a:ext uri="{FF2B5EF4-FFF2-40B4-BE49-F238E27FC236}">
                    <a16:creationId xmlns:a16="http://schemas.microsoft.com/office/drawing/2014/main" id="{E81B1EB2-B220-4688-DA6A-EB19DC589339}"/>
                  </a:ext>
                </a:extLst>
              </p:cNvPr>
              <p:cNvCxnSpPr/>
              <p:nvPr/>
            </p:nvCxnSpPr>
            <p:spPr>
              <a:xfrm>
                <a:off x="8316416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49" name="Łącznik prosty 148">
                <a:extLst>
                  <a:ext uri="{FF2B5EF4-FFF2-40B4-BE49-F238E27FC236}">
                    <a16:creationId xmlns:a16="http://schemas.microsoft.com/office/drawing/2014/main" id="{A8075A09-702A-E098-B7FA-BC6A761AE2B7}"/>
                  </a:ext>
                </a:extLst>
              </p:cNvPr>
              <p:cNvCxnSpPr/>
              <p:nvPr/>
            </p:nvCxnSpPr>
            <p:spPr>
              <a:xfrm>
                <a:off x="5436096" y="3573016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0" name="Łącznik prosty 149">
                <a:extLst>
                  <a:ext uri="{FF2B5EF4-FFF2-40B4-BE49-F238E27FC236}">
                    <a16:creationId xmlns:a16="http://schemas.microsoft.com/office/drawing/2014/main" id="{43C9E8DC-A78B-D787-6C71-CF69958F4AD7}"/>
                  </a:ext>
                </a:extLst>
              </p:cNvPr>
              <p:cNvCxnSpPr/>
              <p:nvPr/>
            </p:nvCxnSpPr>
            <p:spPr>
              <a:xfrm>
                <a:off x="5436096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1" name="Łącznik prosty 150">
                <a:extLst>
                  <a:ext uri="{FF2B5EF4-FFF2-40B4-BE49-F238E27FC236}">
                    <a16:creationId xmlns:a16="http://schemas.microsoft.com/office/drawing/2014/main" id="{41295B33-9ED9-CC84-30D4-6BAFC11D6EF4}"/>
                  </a:ext>
                </a:extLst>
              </p:cNvPr>
              <p:cNvCxnSpPr/>
              <p:nvPr/>
            </p:nvCxnSpPr>
            <p:spPr>
              <a:xfrm>
                <a:off x="5436096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2" name="Łącznik prosty 151">
                <a:extLst>
                  <a:ext uri="{FF2B5EF4-FFF2-40B4-BE49-F238E27FC236}">
                    <a16:creationId xmlns:a16="http://schemas.microsoft.com/office/drawing/2014/main" id="{062FB77B-8F22-23F9-1195-95630BB3E5F2}"/>
                  </a:ext>
                </a:extLst>
              </p:cNvPr>
              <p:cNvCxnSpPr/>
              <p:nvPr/>
            </p:nvCxnSpPr>
            <p:spPr>
              <a:xfrm>
                <a:off x="6876256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3" name="Łącznik prosty 152">
                <a:extLst>
                  <a:ext uri="{FF2B5EF4-FFF2-40B4-BE49-F238E27FC236}">
                    <a16:creationId xmlns:a16="http://schemas.microsoft.com/office/drawing/2014/main" id="{697C4311-6FE1-B97D-8BF4-D7227C18D9F3}"/>
                  </a:ext>
                </a:extLst>
              </p:cNvPr>
              <p:cNvCxnSpPr/>
              <p:nvPr/>
            </p:nvCxnSpPr>
            <p:spPr>
              <a:xfrm>
                <a:off x="4716016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54" name="Prostokąt 153">
                <a:extLst>
                  <a:ext uri="{FF2B5EF4-FFF2-40B4-BE49-F238E27FC236}">
                    <a16:creationId xmlns:a16="http://schemas.microsoft.com/office/drawing/2014/main" id="{D82B2B10-B72A-6DFE-2BBC-ACE35D43DE9B}"/>
                  </a:ext>
                </a:extLst>
              </p:cNvPr>
              <p:cNvSpPr/>
              <p:nvPr/>
            </p:nvSpPr>
            <p:spPr>
              <a:xfrm>
                <a:off x="5004048" y="2708920"/>
                <a:ext cx="648072" cy="22322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5" name="Łącznik prosty 154">
                <a:extLst>
                  <a:ext uri="{FF2B5EF4-FFF2-40B4-BE49-F238E27FC236}">
                    <a16:creationId xmlns:a16="http://schemas.microsoft.com/office/drawing/2014/main" id="{2E52D5C9-AEC6-86DF-46B4-10B9F34AA373}"/>
                  </a:ext>
                </a:extLst>
              </p:cNvPr>
              <p:cNvCxnSpPr/>
              <p:nvPr/>
            </p:nvCxnSpPr>
            <p:spPr>
              <a:xfrm>
                <a:off x="3707904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57" name="Łącznik prosty 156">
                <a:extLst>
                  <a:ext uri="{FF2B5EF4-FFF2-40B4-BE49-F238E27FC236}">
                    <a16:creationId xmlns:a16="http://schemas.microsoft.com/office/drawing/2014/main" id="{6F194D6C-AE7A-4CF2-26AA-8B4E68F9FB84}"/>
                  </a:ext>
                </a:extLst>
              </p:cNvPr>
              <p:cNvCxnSpPr/>
              <p:nvPr/>
            </p:nvCxnSpPr>
            <p:spPr>
              <a:xfrm>
                <a:off x="6084168" y="3933056"/>
                <a:ext cx="50405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58" name="Obraz 157" descr="TP_tmp.emf">
                <a:extLst>
                  <a:ext uri="{FF2B5EF4-FFF2-40B4-BE49-F238E27FC236}">
                    <a16:creationId xmlns:a16="http://schemas.microsoft.com/office/drawing/2014/main" id="{C7E884B1-3EA8-BE12-537E-62DA845C682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7" cstate="print"/>
              <a:stretch>
                <a:fillRect/>
              </a:stretch>
            </p:blipFill>
            <p:spPr bwMode="auto">
              <a:xfrm>
                <a:off x="6156176" y="357301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61" name="Łącznik prosty 160">
                <a:extLst>
                  <a:ext uri="{FF2B5EF4-FFF2-40B4-BE49-F238E27FC236}">
                    <a16:creationId xmlns:a16="http://schemas.microsoft.com/office/drawing/2014/main" id="{501D3467-D55C-38E4-E677-FF6BDE456FA7}"/>
                  </a:ext>
                </a:extLst>
              </p:cNvPr>
              <p:cNvCxnSpPr/>
              <p:nvPr/>
            </p:nvCxnSpPr>
            <p:spPr>
              <a:xfrm>
                <a:off x="7668344" y="29969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62" name="Picture 3">
                <a:extLst>
                  <a:ext uri="{FF2B5EF4-FFF2-40B4-BE49-F238E27FC236}">
                    <a16:creationId xmlns:a16="http://schemas.microsoft.com/office/drawing/2014/main" id="{E96AA1CB-F779-37FC-DC74-0ADD6C9CF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3491880" y="2564904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Obraz 162" descr="TP_tmp.emf">
                <a:extLst>
                  <a:ext uri="{FF2B5EF4-FFF2-40B4-BE49-F238E27FC236}">
                    <a16:creationId xmlns:a16="http://schemas.microsoft.com/office/drawing/2014/main" id="{B46A70CC-831F-037A-C9FB-240E8513E2E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6" cstate="print"/>
              <a:stretch>
                <a:fillRect/>
              </a:stretch>
            </p:blipFill>
            <p:spPr bwMode="auto">
              <a:xfrm>
                <a:off x="3131840" y="3717032"/>
                <a:ext cx="400380" cy="31446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4" name="Obraz 163" descr="TP_tmp.emf">
                <a:extLst>
                  <a:ext uri="{FF2B5EF4-FFF2-40B4-BE49-F238E27FC236}">
                    <a16:creationId xmlns:a16="http://schemas.microsoft.com/office/drawing/2014/main" id="{AF504521-7972-630A-A28C-88E6BCFFD6D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3" cstate="print"/>
              <a:stretch>
                <a:fillRect/>
              </a:stretch>
            </p:blipFill>
            <p:spPr bwMode="auto">
              <a:xfrm>
                <a:off x="5163016" y="3645024"/>
                <a:ext cx="269142" cy="299645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65" name="Łącznik prosty 164">
                <a:extLst>
                  <a:ext uri="{FF2B5EF4-FFF2-40B4-BE49-F238E27FC236}">
                    <a16:creationId xmlns:a16="http://schemas.microsoft.com/office/drawing/2014/main" id="{DFE78CFE-02D4-1693-014B-56110C909B67}"/>
                  </a:ext>
                </a:extLst>
              </p:cNvPr>
              <p:cNvCxnSpPr/>
              <p:nvPr/>
            </p:nvCxnSpPr>
            <p:spPr>
              <a:xfrm>
                <a:off x="3851920" y="3573016"/>
                <a:ext cx="100811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Łącznik prosty 165">
                <a:extLst>
                  <a:ext uri="{FF2B5EF4-FFF2-40B4-BE49-F238E27FC236}">
                    <a16:creationId xmlns:a16="http://schemas.microsoft.com/office/drawing/2014/main" id="{9E4FFCC4-8E74-6C2F-8B48-0C487C842944}"/>
                  </a:ext>
                </a:extLst>
              </p:cNvPr>
              <p:cNvCxnSpPr/>
              <p:nvPr/>
            </p:nvCxnSpPr>
            <p:spPr>
              <a:xfrm>
                <a:off x="3923928" y="4797152"/>
                <a:ext cx="100811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67" name="Prostokąt 166">
                <a:extLst>
                  <a:ext uri="{FF2B5EF4-FFF2-40B4-BE49-F238E27FC236}">
                    <a16:creationId xmlns:a16="http://schemas.microsoft.com/office/drawing/2014/main" id="{F44FC2CE-AC15-A00B-9984-1E87585743EE}"/>
                  </a:ext>
                </a:extLst>
              </p:cNvPr>
              <p:cNvSpPr/>
              <p:nvPr/>
            </p:nvSpPr>
            <p:spPr>
              <a:xfrm>
                <a:off x="7956376" y="2708920"/>
                <a:ext cx="648072" cy="22322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8" name="Łącznik prosty 167">
                <a:extLst>
                  <a:ext uri="{FF2B5EF4-FFF2-40B4-BE49-F238E27FC236}">
                    <a16:creationId xmlns:a16="http://schemas.microsoft.com/office/drawing/2014/main" id="{D75931E0-B079-9248-4516-BE3935F07BA1}"/>
                  </a:ext>
                </a:extLst>
              </p:cNvPr>
              <p:cNvCxnSpPr/>
              <p:nvPr/>
            </p:nvCxnSpPr>
            <p:spPr>
              <a:xfrm>
                <a:off x="6876256" y="3573016"/>
                <a:ext cx="100811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Łącznik prosty 168">
                <a:extLst>
                  <a:ext uri="{FF2B5EF4-FFF2-40B4-BE49-F238E27FC236}">
                    <a16:creationId xmlns:a16="http://schemas.microsoft.com/office/drawing/2014/main" id="{691D1546-9900-156C-BBF8-8D3D99E4BF92}"/>
                  </a:ext>
                </a:extLst>
              </p:cNvPr>
              <p:cNvCxnSpPr/>
              <p:nvPr/>
            </p:nvCxnSpPr>
            <p:spPr>
              <a:xfrm>
                <a:off x="6876256" y="4797152"/>
                <a:ext cx="100811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Łącznik prosty 169">
                <a:extLst>
                  <a:ext uri="{FF2B5EF4-FFF2-40B4-BE49-F238E27FC236}">
                    <a16:creationId xmlns:a16="http://schemas.microsoft.com/office/drawing/2014/main" id="{6F58FEAE-0247-0F8A-B42D-73B4871CA2AD}"/>
                  </a:ext>
                </a:extLst>
              </p:cNvPr>
              <p:cNvCxnSpPr/>
              <p:nvPr/>
            </p:nvCxnSpPr>
            <p:spPr>
              <a:xfrm>
                <a:off x="4355976" y="3933056"/>
                <a:ext cx="0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71" name="Łącznik prosty 170">
                <a:extLst>
                  <a:ext uri="{FF2B5EF4-FFF2-40B4-BE49-F238E27FC236}">
                    <a16:creationId xmlns:a16="http://schemas.microsoft.com/office/drawing/2014/main" id="{C9BE9CC5-DDFC-D4BF-080A-0F599F9E53D0}"/>
                  </a:ext>
                </a:extLst>
              </p:cNvPr>
              <p:cNvCxnSpPr/>
              <p:nvPr/>
            </p:nvCxnSpPr>
            <p:spPr>
              <a:xfrm>
                <a:off x="7380312" y="3933056"/>
                <a:ext cx="0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2" name="Obraz 171" descr="TP_tmp.emf">
                <a:extLst>
                  <a:ext uri="{FF2B5EF4-FFF2-40B4-BE49-F238E27FC236}">
                    <a16:creationId xmlns:a16="http://schemas.microsoft.com/office/drawing/2014/main" id="{D405771B-636F-CCAE-4A52-28A7298B053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4" cstate="print"/>
              <a:stretch>
                <a:fillRect/>
              </a:stretch>
            </p:blipFill>
            <p:spPr bwMode="auto">
              <a:xfrm>
                <a:off x="8127522" y="3645024"/>
                <a:ext cx="388802" cy="299216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73" name="Picture 3">
                <a:extLst>
                  <a:ext uri="{FF2B5EF4-FFF2-40B4-BE49-F238E27FC236}">
                    <a16:creationId xmlns:a16="http://schemas.microsoft.com/office/drawing/2014/main" id="{21C6E4BF-937A-C25D-ECC5-3AB027F85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8748464" y="2564904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" name="Prostokąt 173">
              <a:extLst>
                <a:ext uri="{FF2B5EF4-FFF2-40B4-BE49-F238E27FC236}">
                  <a16:creationId xmlns:a16="http://schemas.microsoft.com/office/drawing/2014/main" id="{85EE9696-EBE4-8134-BE24-D4143C520D2E}"/>
                </a:ext>
              </a:extLst>
            </p:cNvPr>
            <p:cNvSpPr/>
            <p:nvPr/>
          </p:nvSpPr>
          <p:spPr>
            <a:xfrm>
              <a:off x="3047257" y="6353291"/>
              <a:ext cx="51235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entanglement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 + </a:t>
              </a: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adaptiveness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active</a:t>
              </a:r>
              <a:r>
                <a:rPr lang="pl-PL" sz="1600" b="1" kern="0" dirty="0">
                  <a:solidFill>
                    <a:prstClr val="black"/>
                  </a:solidFill>
                  <a:latin typeface="Calibri"/>
                </a:rPr>
                <a:t> quantum feedback) 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" name="pole tekstowe 174">
              <a:extLst>
                <a:ext uri="{FF2B5EF4-FFF2-40B4-BE49-F238E27FC236}">
                  <a16:creationId xmlns:a16="http://schemas.microsoft.com/office/drawing/2014/main" id="{EFBDDCC0-C65E-B622-538D-B023165C24AD}"/>
                </a:ext>
              </a:extLst>
            </p:cNvPr>
            <p:cNvSpPr txBox="1"/>
            <p:nvPr/>
          </p:nvSpPr>
          <p:spPr>
            <a:xfrm>
              <a:off x="1698213" y="4471425"/>
              <a:ext cx="766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(AD)</a:t>
              </a:r>
            </a:p>
          </p:txBody>
        </p:sp>
        <p:pic>
          <p:nvPicPr>
            <p:cNvPr id="177" name="Obraz 176">
              <a:extLst>
                <a:ext uri="{FF2B5EF4-FFF2-40B4-BE49-F238E27FC236}">
                  <a16:creationId xmlns:a16="http://schemas.microsoft.com/office/drawing/2014/main" id="{3D1B34CD-5F9D-6D91-2881-2502FB2B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6900274" y="4361033"/>
              <a:ext cx="713437" cy="1880880"/>
            </a:xfrm>
            <a:prstGeom prst="rect">
              <a:avLst/>
            </a:prstGeom>
          </p:spPr>
        </p:pic>
        <p:pic>
          <p:nvPicPr>
            <p:cNvPr id="12" name="Obraz 11" descr="TP_tmp.emf">
              <a:extLst>
                <a:ext uri="{FF2B5EF4-FFF2-40B4-BE49-F238E27FC236}">
                  <a16:creationId xmlns:a16="http://schemas.microsoft.com/office/drawing/2014/main" id="{8D9CB9CD-7237-D140-E42A-C88F2A10A33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9" cstate="print"/>
            <a:stretch>
              <a:fillRect/>
            </a:stretch>
          </p:blipFill>
          <p:spPr bwMode="auto">
            <a:xfrm>
              <a:off x="6498088" y="5288342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81" name="Grupa 80">
              <a:extLst>
                <a:ext uri="{FF2B5EF4-FFF2-40B4-BE49-F238E27FC236}">
                  <a16:creationId xmlns:a16="http://schemas.microsoft.com/office/drawing/2014/main" id="{2F060FED-812F-C316-EDBE-0DBB9E4FBC0C}"/>
                </a:ext>
              </a:extLst>
            </p:cNvPr>
            <p:cNvGrpSpPr/>
            <p:nvPr/>
          </p:nvGrpSpPr>
          <p:grpSpPr>
            <a:xfrm>
              <a:off x="3050994" y="4600036"/>
              <a:ext cx="424367" cy="424367"/>
              <a:chOff x="-1085006" y="2675264"/>
              <a:chExt cx="487841" cy="487841"/>
            </a:xfrm>
          </p:grpSpPr>
          <p:sp>
            <p:nvSpPr>
              <p:cNvPr id="87" name="Prostokąt 86">
                <a:extLst>
                  <a:ext uri="{FF2B5EF4-FFF2-40B4-BE49-F238E27FC236}">
                    <a16:creationId xmlns:a16="http://schemas.microsoft.com/office/drawing/2014/main" id="{9A90EA67-3189-711B-6F39-F17FA96DDAA5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93" name="Grupa 9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40903C3A-73D2-2277-928E-5D5A5A4A3AA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ECD4C8F0-BFE1-E660-D960-AD05EA9C387A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DD7E1A1D-3CC9-D030-287F-0809203FF03C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97" name="Grupa 96">
              <a:extLst>
                <a:ext uri="{FF2B5EF4-FFF2-40B4-BE49-F238E27FC236}">
                  <a16:creationId xmlns:a16="http://schemas.microsoft.com/office/drawing/2014/main" id="{5CF945E0-330B-0EF4-5CB8-A684F6C0B45A}"/>
                </a:ext>
              </a:extLst>
            </p:cNvPr>
            <p:cNvGrpSpPr/>
            <p:nvPr/>
          </p:nvGrpSpPr>
          <p:grpSpPr>
            <a:xfrm>
              <a:off x="5112167" y="4607674"/>
              <a:ext cx="424367" cy="424367"/>
              <a:chOff x="-1085006" y="2675264"/>
              <a:chExt cx="487841" cy="487841"/>
            </a:xfrm>
          </p:grpSpPr>
          <p:sp>
            <p:nvSpPr>
              <p:cNvPr id="98" name="Prostokąt 97">
                <a:extLst>
                  <a:ext uri="{FF2B5EF4-FFF2-40B4-BE49-F238E27FC236}">
                    <a16:creationId xmlns:a16="http://schemas.microsoft.com/office/drawing/2014/main" id="{A23C1690-3F56-1E4A-F5DC-B0D452ACDAF2}"/>
                  </a:ext>
                </a:extLst>
              </p:cNvPr>
              <p:cNvSpPr/>
              <p:nvPr/>
            </p:nvSpPr>
            <p:spPr>
              <a:xfrm>
                <a:off x="-1085006" y="2675264"/>
                <a:ext cx="487841" cy="4878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99" name="Grupa 9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 title="IguanaTex Vector Display">
                <a:extLst>
                  <a:ext uri="{FF2B5EF4-FFF2-40B4-BE49-F238E27FC236}">
                    <a16:creationId xmlns:a16="http://schemas.microsoft.com/office/drawing/2014/main" id="{4C91C448-D523-ED39-7333-3084CA58B5D5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-1021083" y="2765114"/>
                <a:ext cx="371814" cy="300774"/>
                <a:chOff x="3437708" y="3520797"/>
                <a:chExt cx="377027" cy="304991"/>
              </a:xfrm>
              <a:solidFill>
                <a:schemeClr val="tx1"/>
              </a:solidFill>
            </p:grpSpPr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4CE0AAAF-0701-85D3-A21B-172C29881633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437708" y="3520797"/>
                  <a:ext cx="206406" cy="214682"/>
                </a:xfrm>
                <a:custGeom>
                  <a:avLst/>
                  <a:gdLst>
                    <a:gd name="connsiteX0" fmla="*/ 110992 w 206406"/>
                    <a:gd name="connsiteY0" fmla="*/ 6359 h 214682"/>
                    <a:gd name="connsiteX1" fmla="*/ 103444 w 206406"/>
                    <a:gd name="connsiteY1" fmla="*/ 63 h 214682"/>
                    <a:gd name="connsiteX2" fmla="*/ 95897 w 206406"/>
                    <a:gd name="connsiteY2" fmla="*/ 6359 h 214682"/>
                    <a:gd name="connsiteX3" fmla="*/ 32892 w 206406"/>
                    <a:gd name="connsiteY3" fmla="*/ 184762 h 214682"/>
                    <a:gd name="connsiteX4" fmla="*/ 77 w 206406"/>
                    <a:gd name="connsiteY4" fmla="*/ 205450 h 214682"/>
                    <a:gd name="connsiteX5" fmla="*/ 77 w 206406"/>
                    <a:gd name="connsiteY5" fmla="*/ 214745 h 214682"/>
                    <a:gd name="connsiteX6" fmla="*/ 30595 w 206406"/>
                    <a:gd name="connsiteY6" fmla="*/ 213846 h 214682"/>
                    <a:gd name="connsiteX7" fmla="*/ 67676 w 206406"/>
                    <a:gd name="connsiteY7" fmla="*/ 214745 h 214682"/>
                    <a:gd name="connsiteX8" fmla="*/ 67676 w 206406"/>
                    <a:gd name="connsiteY8" fmla="*/ 205450 h 214682"/>
                    <a:gd name="connsiteX9" fmla="*/ 42408 w 206406"/>
                    <a:gd name="connsiteY9" fmla="*/ 189859 h 214682"/>
                    <a:gd name="connsiteX10" fmla="*/ 44049 w 206406"/>
                    <a:gd name="connsiteY10" fmla="*/ 183262 h 214682"/>
                    <a:gd name="connsiteX11" fmla="*/ 93271 w 206406"/>
                    <a:gd name="connsiteY11" fmla="*/ 43539 h 214682"/>
                    <a:gd name="connsiteX12" fmla="*/ 145119 w 206406"/>
                    <a:gd name="connsiteY12" fmla="*/ 191058 h 214682"/>
                    <a:gd name="connsiteX13" fmla="*/ 146760 w 206406"/>
                    <a:gd name="connsiteY13" fmla="*/ 196455 h 214682"/>
                    <a:gd name="connsiteX14" fmla="*/ 118867 w 206406"/>
                    <a:gd name="connsiteY14" fmla="*/ 205450 h 214682"/>
                    <a:gd name="connsiteX15" fmla="*/ 118867 w 206406"/>
                    <a:gd name="connsiteY15" fmla="*/ 214745 h 214682"/>
                    <a:gd name="connsiteX16" fmla="*/ 166121 w 206406"/>
                    <a:gd name="connsiteY16" fmla="*/ 213846 h 214682"/>
                    <a:gd name="connsiteX17" fmla="*/ 206483 w 206406"/>
                    <a:gd name="connsiteY17" fmla="*/ 214745 h 214682"/>
                    <a:gd name="connsiteX18" fmla="*/ 206483 w 206406"/>
                    <a:gd name="connsiteY18" fmla="*/ 205450 h 214682"/>
                    <a:gd name="connsiteX19" fmla="*/ 176622 w 206406"/>
                    <a:gd name="connsiteY19" fmla="*/ 192557 h 214682"/>
                    <a:gd name="connsiteX20" fmla="*/ 110992 w 206406"/>
                    <a:gd name="connsiteY20" fmla="*/ 6359 h 21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406" h="214682">
                      <a:moveTo>
                        <a:pt x="110992" y="6359"/>
                      </a:moveTo>
                      <a:cubicBezTo>
                        <a:pt x="109023" y="662"/>
                        <a:pt x="107054" y="63"/>
                        <a:pt x="103444" y="63"/>
                      </a:cubicBezTo>
                      <a:cubicBezTo>
                        <a:pt x="98194" y="63"/>
                        <a:pt x="97537" y="1262"/>
                        <a:pt x="95897" y="6359"/>
                      </a:cubicBezTo>
                      <a:lnTo>
                        <a:pt x="32892" y="184762"/>
                      </a:lnTo>
                      <a:cubicBezTo>
                        <a:pt x="29610" y="193757"/>
                        <a:pt x="23047" y="205450"/>
                        <a:pt x="77" y="205450"/>
                      </a:cubicBezTo>
                      <a:lnTo>
                        <a:pt x="77" y="214745"/>
                      </a:lnTo>
                      <a:cubicBezTo>
                        <a:pt x="10906" y="214145"/>
                        <a:pt x="27641" y="213846"/>
                        <a:pt x="30595" y="213846"/>
                      </a:cubicBezTo>
                      <a:cubicBezTo>
                        <a:pt x="40111" y="213846"/>
                        <a:pt x="57503" y="214445"/>
                        <a:pt x="67676" y="214745"/>
                      </a:cubicBezTo>
                      <a:lnTo>
                        <a:pt x="67676" y="205450"/>
                      </a:lnTo>
                      <a:cubicBezTo>
                        <a:pt x="49956" y="205150"/>
                        <a:pt x="42408" y="197055"/>
                        <a:pt x="42408" y="189859"/>
                      </a:cubicBezTo>
                      <a:cubicBezTo>
                        <a:pt x="42408" y="188360"/>
                        <a:pt x="42408" y="187460"/>
                        <a:pt x="44049" y="183262"/>
                      </a:cubicBezTo>
                      <a:lnTo>
                        <a:pt x="93271" y="43539"/>
                      </a:lnTo>
                      <a:lnTo>
                        <a:pt x="145119" y="191058"/>
                      </a:lnTo>
                      <a:cubicBezTo>
                        <a:pt x="146760" y="195256"/>
                        <a:pt x="146760" y="195855"/>
                        <a:pt x="146760" y="196455"/>
                      </a:cubicBezTo>
                      <a:cubicBezTo>
                        <a:pt x="146760" y="205450"/>
                        <a:pt x="127399" y="205450"/>
                        <a:pt x="118867" y="205450"/>
                      </a:cubicBezTo>
                      <a:lnTo>
                        <a:pt x="118867" y="214745"/>
                      </a:lnTo>
                      <a:cubicBezTo>
                        <a:pt x="130352" y="213846"/>
                        <a:pt x="153651" y="213846"/>
                        <a:pt x="166121" y="213846"/>
                      </a:cubicBezTo>
                      <a:cubicBezTo>
                        <a:pt x="178919" y="213846"/>
                        <a:pt x="193685" y="214445"/>
                        <a:pt x="206483" y="214745"/>
                      </a:cubicBezTo>
                      <a:lnTo>
                        <a:pt x="206483" y="205450"/>
                      </a:lnTo>
                      <a:cubicBezTo>
                        <a:pt x="181544" y="205450"/>
                        <a:pt x="180559" y="203651"/>
                        <a:pt x="176622" y="192557"/>
                      </a:cubicBezTo>
                      <a:lnTo>
                        <a:pt x="110992" y="6359"/>
                      </a:ln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DE4BAD01-A60F-74D2-FA5E-5227D0BC4716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670940" y="3687894"/>
                  <a:ext cx="143795" cy="137894"/>
                </a:xfrm>
                <a:custGeom>
                  <a:avLst/>
                  <a:gdLst>
                    <a:gd name="connsiteX0" fmla="*/ 56821 w 143795"/>
                    <a:gd name="connsiteY0" fmla="*/ 94512 h 137894"/>
                    <a:gd name="connsiteX1" fmla="*/ 64631 w 143795"/>
                    <a:gd name="connsiteY1" fmla="*/ 94722 h 137894"/>
                    <a:gd name="connsiteX2" fmla="*/ 143879 w 143795"/>
                    <a:gd name="connsiteY2" fmla="*/ 30707 h 137894"/>
                    <a:gd name="connsiteX3" fmla="*/ 113788 w 143795"/>
                    <a:gd name="connsiteY3" fmla="*/ 64 h 137894"/>
                    <a:gd name="connsiteX4" fmla="*/ 58888 w 143795"/>
                    <a:gd name="connsiteY4" fmla="*/ 52745 h 137894"/>
                    <a:gd name="connsiteX5" fmla="*/ 49470 w 143795"/>
                    <a:gd name="connsiteY5" fmla="*/ 79191 h 137894"/>
                    <a:gd name="connsiteX6" fmla="*/ 8123 w 143795"/>
                    <a:gd name="connsiteY6" fmla="*/ 50017 h 137894"/>
                    <a:gd name="connsiteX7" fmla="*/ 28108 w 143795"/>
                    <a:gd name="connsiteY7" fmla="*/ 7410 h 137894"/>
                    <a:gd name="connsiteX8" fmla="*/ 29945 w 143795"/>
                    <a:gd name="connsiteY8" fmla="*/ 4682 h 137894"/>
                    <a:gd name="connsiteX9" fmla="*/ 26270 w 143795"/>
                    <a:gd name="connsiteY9" fmla="*/ 2163 h 137894"/>
                    <a:gd name="connsiteX10" fmla="*/ 18919 w 143795"/>
                    <a:gd name="connsiteY10" fmla="*/ 6781 h 137894"/>
                    <a:gd name="connsiteX11" fmla="*/ 84 w 143795"/>
                    <a:gd name="connsiteY11" fmla="*/ 52116 h 137894"/>
                    <a:gd name="connsiteX12" fmla="*/ 44646 w 143795"/>
                    <a:gd name="connsiteY12" fmla="*/ 92833 h 137894"/>
                    <a:gd name="connsiteX13" fmla="*/ 31783 w 143795"/>
                    <a:gd name="connsiteY13" fmla="*/ 131242 h 137894"/>
                    <a:gd name="connsiteX14" fmla="*/ 39593 w 143795"/>
                    <a:gd name="connsiteY14" fmla="*/ 137959 h 137894"/>
                    <a:gd name="connsiteX15" fmla="*/ 48551 w 143795"/>
                    <a:gd name="connsiteY15" fmla="*/ 133341 h 137894"/>
                    <a:gd name="connsiteX16" fmla="*/ 56821 w 143795"/>
                    <a:gd name="connsiteY16" fmla="*/ 94512 h 137894"/>
                    <a:gd name="connsiteX17" fmla="*/ 59807 w 143795"/>
                    <a:gd name="connsiteY17" fmla="*/ 80240 h 137894"/>
                    <a:gd name="connsiteX18" fmla="*/ 77265 w 143795"/>
                    <a:gd name="connsiteY18" fmla="*/ 33016 h 137894"/>
                    <a:gd name="connsiteX19" fmla="*/ 111261 w 143795"/>
                    <a:gd name="connsiteY19" fmla="*/ 14336 h 137894"/>
                    <a:gd name="connsiteX20" fmla="*/ 135610 w 143795"/>
                    <a:gd name="connsiteY20" fmla="*/ 34905 h 137894"/>
                    <a:gd name="connsiteX21" fmla="*/ 67158 w 143795"/>
                    <a:gd name="connsiteY21" fmla="*/ 80450 h 137894"/>
                    <a:gd name="connsiteX22" fmla="*/ 59807 w 143795"/>
                    <a:gd name="connsiteY22" fmla="*/ 80240 h 13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3795" h="137894">
                      <a:moveTo>
                        <a:pt x="56821" y="94512"/>
                      </a:moveTo>
                      <a:cubicBezTo>
                        <a:pt x="59348" y="94722"/>
                        <a:pt x="62104" y="94722"/>
                        <a:pt x="64631" y="94722"/>
                      </a:cubicBezTo>
                      <a:cubicBezTo>
                        <a:pt x="105978" y="94722"/>
                        <a:pt x="143879" y="63869"/>
                        <a:pt x="143879" y="30707"/>
                      </a:cubicBezTo>
                      <a:cubicBezTo>
                        <a:pt x="143879" y="12028"/>
                        <a:pt x="131705" y="64"/>
                        <a:pt x="113788" y="64"/>
                      </a:cubicBezTo>
                      <a:cubicBezTo>
                        <a:pt x="82088" y="64"/>
                        <a:pt x="65320" y="37004"/>
                        <a:pt x="58888" y="52745"/>
                      </a:cubicBezTo>
                      <a:cubicBezTo>
                        <a:pt x="55902" y="60511"/>
                        <a:pt x="50848" y="75203"/>
                        <a:pt x="49470" y="79191"/>
                      </a:cubicBezTo>
                      <a:cubicBezTo>
                        <a:pt x="24203" y="76043"/>
                        <a:pt x="8123" y="65548"/>
                        <a:pt x="8123" y="50017"/>
                      </a:cubicBezTo>
                      <a:cubicBezTo>
                        <a:pt x="8123" y="49807"/>
                        <a:pt x="9502" y="26300"/>
                        <a:pt x="28108" y="7410"/>
                      </a:cubicBezTo>
                      <a:cubicBezTo>
                        <a:pt x="29716" y="5941"/>
                        <a:pt x="29945" y="5521"/>
                        <a:pt x="29945" y="4682"/>
                      </a:cubicBezTo>
                      <a:cubicBezTo>
                        <a:pt x="29945" y="2163"/>
                        <a:pt x="26959" y="2163"/>
                        <a:pt x="26270" y="2163"/>
                      </a:cubicBezTo>
                      <a:cubicBezTo>
                        <a:pt x="24203" y="2163"/>
                        <a:pt x="23284" y="2163"/>
                        <a:pt x="18919" y="6781"/>
                      </a:cubicBezTo>
                      <a:cubicBezTo>
                        <a:pt x="6056" y="21263"/>
                        <a:pt x="84" y="43091"/>
                        <a:pt x="84" y="52116"/>
                      </a:cubicBezTo>
                      <a:cubicBezTo>
                        <a:pt x="84" y="70795"/>
                        <a:pt x="15014" y="86957"/>
                        <a:pt x="44646" y="92833"/>
                      </a:cubicBezTo>
                      <a:cubicBezTo>
                        <a:pt x="33161" y="125366"/>
                        <a:pt x="31783" y="129353"/>
                        <a:pt x="31783" y="131242"/>
                      </a:cubicBezTo>
                      <a:cubicBezTo>
                        <a:pt x="31783" y="136909"/>
                        <a:pt x="37066" y="137959"/>
                        <a:pt x="39593" y="137959"/>
                      </a:cubicBezTo>
                      <a:cubicBezTo>
                        <a:pt x="42120" y="137959"/>
                        <a:pt x="46714" y="136489"/>
                        <a:pt x="48551" y="133341"/>
                      </a:cubicBezTo>
                      <a:cubicBezTo>
                        <a:pt x="50159" y="130193"/>
                        <a:pt x="52227" y="119489"/>
                        <a:pt x="56821" y="94512"/>
                      </a:cubicBezTo>
                      <a:close/>
                      <a:moveTo>
                        <a:pt x="59807" y="80240"/>
                      </a:moveTo>
                      <a:cubicBezTo>
                        <a:pt x="64401" y="56104"/>
                        <a:pt x="66239" y="46659"/>
                        <a:pt x="77265" y="33016"/>
                      </a:cubicBezTo>
                      <a:cubicBezTo>
                        <a:pt x="87601" y="20213"/>
                        <a:pt x="99776" y="14336"/>
                        <a:pt x="111261" y="14336"/>
                      </a:cubicBezTo>
                      <a:cubicBezTo>
                        <a:pt x="127111" y="14336"/>
                        <a:pt x="135610" y="23991"/>
                        <a:pt x="135610" y="34905"/>
                      </a:cubicBezTo>
                      <a:cubicBezTo>
                        <a:pt x="135610" y="56104"/>
                        <a:pt x="106667" y="80450"/>
                        <a:pt x="67158" y="80450"/>
                      </a:cubicBezTo>
                      <a:cubicBezTo>
                        <a:pt x="65090" y="80450"/>
                        <a:pt x="61874" y="80450"/>
                        <a:pt x="59807" y="80240"/>
                      </a:cubicBezTo>
                      <a:close/>
                    </a:path>
                  </a:pathLst>
                </a:custGeom>
                <a:grpFill/>
                <a:ln w="325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163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0C4BF6-AC5A-56D2-2EBA-13838B45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0D7440E8-9B88-12C3-92DD-B048288A6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DF7C5A-4539-538E-2F10-1E482302548F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30153F-F964-B015-0498-B70CCA49E56C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58EBB6F4-E27B-85E8-5FE6-52EF2ACDE84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C68232-F691-5CA1-01B4-0D5E67FC4B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378CD35-884D-A959-97E9-5FCAEC2EC6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708D2B1-C32D-61BE-8ED0-38798753F184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595E2107-FC72-45BA-182D-8ACA4A34B197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ADF19BB5-73A4-938B-9C4D-91CDFB197CAD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90C851-59B0-0253-1DB0-6F892CADE58B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a 1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 title="IguanaTex Vector Display">
            <a:extLst>
              <a:ext uri="{FF2B5EF4-FFF2-40B4-BE49-F238E27FC236}">
                <a16:creationId xmlns:a16="http://schemas.microsoft.com/office/drawing/2014/main" id="{166E0B20-E9D4-35ED-21AC-4D33DF3E1C9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3500" y="1689100"/>
            <a:ext cx="709316" cy="465746"/>
            <a:chOff x="10726131" y="4078169"/>
            <a:chExt cx="709316" cy="465746"/>
          </a:xfrm>
        </p:grpSpPr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37EADCE0-0555-4C56-B6B9-D33BBAC56A1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726131" y="4141377"/>
              <a:ext cx="227696" cy="258625"/>
            </a:xfrm>
            <a:custGeom>
              <a:avLst/>
              <a:gdLst>
                <a:gd name="connsiteX0" fmla="*/ 122579 w 227696"/>
                <a:gd name="connsiteY0" fmla="*/ 7660 h 258625"/>
                <a:gd name="connsiteX1" fmla="*/ 114253 w 227696"/>
                <a:gd name="connsiteY1" fmla="*/ 75 h 258625"/>
                <a:gd name="connsiteX2" fmla="*/ 105927 w 227696"/>
                <a:gd name="connsiteY2" fmla="*/ 7660 h 258625"/>
                <a:gd name="connsiteX3" fmla="*/ 36423 w 227696"/>
                <a:gd name="connsiteY3" fmla="*/ 222580 h 258625"/>
                <a:gd name="connsiteX4" fmla="*/ 223 w 227696"/>
                <a:gd name="connsiteY4" fmla="*/ 247503 h 258625"/>
                <a:gd name="connsiteX5" fmla="*/ 223 w 227696"/>
                <a:gd name="connsiteY5" fmla="*/ 258701 h 258625"/>
                <a:gd name="connsiteX6" fmla="*/ 33889 w 227696"/>
                <a:gd name="connsiteY6" fmla="*/ 257617 h 258625"/>
                <a:gd name="connsiteX7" fmla="*/ 74795 w 227696"/>
                <a:gd name="connsiteY7" fmla="*/ 258701 h 258625"/>
                <a:gd name="connsiteX8" fmla="*/ 74795 w 227696"/>
                <a:gd name="connsiteY8" fmla="*/ 247503 h 258625"/>
                <a:gd name="connsiteX9" fmla="*/ 46921 w 227696"/>
                <a:gd name="connsiteY9" fmla="*/ 228720 h 258625"/>
                <a:gd name="connsiteX10" fmla="*/ 48731 w 227696"/>
                <a:gd name="connsiteY10" fmla="*/ 220774 h 258625"/>
                <a:gd name="connsiteX11" fmla="*/ 103031 w 227696"/>
                <a:gd name="connsiteY11" fmla="*/ 52450 h 258625"/>
                <a:gd name="connsiteX12" fmla="*/ 160226 w 227696"/>
                <a:gd name="connsiteY12" fmla="*/ 230165 h 258625"/>
                <a:gd name="connsiteX13" fmla="*/ 162036 w 227696"/>
                <a:gd name="connsiteY13" fmla="*/ 236667 h 258625"/>
                <a:gd name="connsiteX14" fmla="*/ 131267 w 227696"/>
                <a:gd name="connsiteY14" fmla="*/ 247503 h 258625"/>
                <a:gd name="connsiteX15" fmla="*/ 131267 w 227696"/>
                <a:gd name="connsiteY15" fmla="*/ 258701 h 258625"/>
                <a:gd name="connsiteX16" fmla="*/ 183394 w 227696"/>
                <a:gd name="connsiteY16" fmla="*/ 257617 h 258625"/>
                <a:gd name="connsiteX17" fmla="*/ 227920 w 227696"/>
                <a:gd name="connsiteY17" fmla="*/ 258701 h 258625"/>
                <a:gd name="connsiteX18" fmla="*/ 227920 w 227696"/>
                <a:gd name="connsiteY18" fmla="*/ 247503 h 258625"/>
                <a:gd name="connsiteX19" fmla="*/ 194978 w 227696"/>
                <a:gd name="connsiteY19" fmla="*/ 231971 h 258625"/>
                <a:gd name="connsiteX20" fmla="*/ 122579 w 227696"/>
                <a:gd name="connsiteY20" fmla="*/ 7660 h 25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696" h="258625">
                  <a:moveTo>
                    <a:pt x="122579" y="7660"/>
                  </a:moveTo>
                  <a:cubicBezTo>
                    <a:pt x="120407" y="797"/>
                    <a:pt x="118235" y="75"/>
                    <a:pt x="114253" y="75"/>
                  </a:cubicBezTo>
                  <a:cubicBezTo>
                    <a:pt x="108461" y="75"/>
                    <a:pt x="107737" y="1520"/>
                    <a:pt x="105927" y="7660"/>
                  </a:cubicBezTo>
                  <a:lnTo>
                    <a:pt x="36423" y="222580"/>
                  </a:lnTo>
                  <a:cubicBezTo>
                    <a:pt x="32803" y="233416"/>
                    <a:pt x="25563" y="247503"/>
                    <a:pt x="223" y="247503"/>
                  </a:cubicBezTo>
                  <a:lnTo>
                    <a:pt x="223" y="258701"/>
                  </a:lnTo>
                  <a:cubicBezTo>
                    <a:pt x="12169" y="257978"/>
                    <a:pt x="30631" y="257617"/>
                    <a:pt x="33889" y="257617"/>
                  </a:cubicBezTo>
                  <a:cubicBezTo>
                    <a:pt x="44387" y="257617"/>
                    <a:pt x="63573" y="258339"/>
                    <a:pt x="74795" y="258701"/>
                  </a:cubicBezTo>
                  <a:lnTo>
                    <a:pt x="74795" y="247503"/>
                  </a:lnTo>
                  <a:cubicBezTo>
                    <a:pt x="55247" y="247142"/>
                    <a:pt x="46921" y="237389"/>
                    <a:pt x="46921" y="228720"/>
                  </a:cubicBezTo>
                  <a:cubicBezTo>
                    <a:pt x="46921" y="226914"/>
                    <a:pt x="46921" y="225831"/>
                    <a:pt x="48731" y="220774"/>
                  </a:cubicBezTo>
                  <a:lnTo>
                    <a:pt x="103031" y="52450"/>
                  </a:lnTo>
                  <a:lnTo>
                    <a:pt x="160226" y="230165"/>
                  </a:lnTo>
                  <a:cubicBezTo>
                    <a:pt x="162036" y="235222"/>
                    <a:pt x="162036" y="235944"/>
                    <a:pt x="162036" y="236667"/>
                  </a:cubicBezTo>
                  <a:cubicBezTo>
                    <a:pt x="162036" y="247503"/>
                    <a:pt x="140679" y="247503"/>
                    <a:pt x="131267" y="247503"/>
                  </a:cubicBezTo>
                  <a:lnTo>
                    <a:pt x="131267" y="258701"/>
                  </a:lnTo>
                  <a:cubicBezTo>
                    <a:pt x="143937" y="257617"/>
                    <a:pt x="169638" y="257617"/>
                    <a:pt x="183394" y="257617"/>
                  </a:cubicBezTo>
                  <a:cubicBezTo>
                    <a:pt x="197512" y="257617"/>
                    <a:pt x="213802" y="258339"/>
                    <a:pt x="227920" y="258701"/>
                  </a:cubicBezTo>
                  <a:lnTo>
                    <a:pt x="227920" y="247503"/>
                  </a:lnTo>
                  <a:cubicBezTo>
                    <a:pt x="200408" y="247503"/>
                    <a:pt x="199322" y="245336"/>
                    <a:pt x="194978" y="231971"/>
                  </a:cubicBezTo>
                  <a:lnTo>
                    <a:pt x="122579" y="7660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C190762D-581F-A5E1-9873-2267DB0610A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985446" y="4094351"/>
              <a:ext cx="187008" cy="186347"/>
            </a:xfrm>
            <a:custGeom>
              <a:avLst/>
              <a:gdLst>
                <a:gd name="connsiteX0" fmla="*/ 187238 w 187008"/>
                <a:gd name="connsiteY0" fmla="*/ 93371 h 186347"/>
                <a:gd name="connsiteX1" fmla="*/ 93734 w 187008"/>
                <a:gd name="connsiteY1" fmla="*/ 71 h 186347"/>
                <a:gd name="connsiteX2" fmla="*/ 230 w 187008"/>
                <a:gd name="connsiteY2" fmla="*/ 93118 h 186347"/>
                <a:gd name="connsiteX3" fmla="*/ 93734 w 187008"/>
                <a:gd name="connsiteY3" fmla="*/ 186418 h 186347"/>
                <a:gd name="connsiteX4" fmla="*/ 187238 w 187008"/>
                <a:gd name="connsiteY4" fmla="*/ 93371 h 186347"/>
                <a:gd name="connsiteX5" fmla="*/ 36973 w 187008"/>
                <a:gd name="connsiteY5" fmla="*/ 30412 h 186347"/>
                <a:gd name="connsiteX6" fmla="*/ 93734 w 187008"/>
                <a:gd name="connsiteY6" fmla="*/ 8667 h 186347"/>
                <a:gd name="connsiteX7" fmla="*/ 150496 w 187008"/>
                <a:gd name="connsiteY7" fmla="*/ 30412 h 186347"/>
                <a:gd name="connsiteX8" fmla="*/ 93734 w 187008"/>
                <a:gd name="connsiteY8" fmla="*/ 87050 h 186347"/>
                <a:gd name="connsiteX9" fmla="*/ 36973 w 187008"/>
                <a:gd name="connsiteY9" fmla="*/ 30412 h 186347"/>
                <a:gd name="connsiteX10" fmla="*/ 30891 w 187008"/>
                <a:gd name="connsiteY10" fmla="*/ 149756 h 186347"/>
                <a:gd name="connsiteX11" fmla="*/ 8846 w 187008"/>
                <a:gd name="connsiteY11" fmla="*/ 93371 h 186347"/>
                <a:gd name="connsiteX12" fmla="*/ 30891 w 187008"/>
                <a:gd name="connsiteY12" fmla="*/ 36733 h 186347"/>
                <a:gd name="connsiteX13" fmla="*/ 87653 w 187008"/>
                <a:gd name="connsiteY13" fmla="*/ 93118 h 186347"/>
                <a:gd name="connsiteX14" fmla="*/ 30891 w 187008"/>
                <a:gd name="connsiteY14" fmla="*/ 149756 h 186347"/>
                <a:gd name="connsiteX15" fmla="*/ 156577 w 187008"/>
                <a:gd name="connsiteY15" fmla="*/ 36733 h 186347"/>
                <a:gd name="connsiteX16" fmla="*/ 178623 w 187008"/>
                <a:gd name="connsiteY16" fmla="*/ 93118 h 186347"/>
                <a:gd name="connsiteX17" fmla="*/ 156577 w 187008"/>
                <a:gd name="connsiteY17" fmla="*/ 149756 h 186347"/>
                <a:gd name="connsiteX18" fmla="*/ 99816 w 187008"/>
                <a:gd name="connsiteY18" fmla="*/ 93371 h 186347"/>
                <a:gd name="connsiteX19" fmla="*/ 156577 w 187008"/>
                <a:gd name="connsiteY19" fmla="*/ 36733 h 186347"/>
                <a:gd name="connsiteX20" fmla="*/ 150496 w 187008"/>
                <a:gd name="connsiteY20" fmla="*/ 156077 h 186347"/>
                <a:gd name="connsiteX21" fmla="*/ 93734 w 187008"/>
                <a:gd name="connsiteY21" fmla="*/ 177822 h 186347"/>
                <a:gd name="connsiteX22" fmla="*/ 36973 w 187008"/>
                <a:gd name="connsiteY22" fmla="*/ 156077 h 186347"/>
                <a:gd name="connsiteX23" fmla="*/ 93734 w 187008"/>
                <a:gd name="connsiteY23" fmla="*/ 99439 h 186347"/>
                <a:gd name="connsiteX24" fmla="*/ 150496 w 187008"/>
                <a:gd name="connsiteY24" fmla="*/ 156077 h 18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008" h="186347">
                  <a:moveTo>
                    <a:pt x="187238" y="93371"/>
                  </a:moveTo>
                  <a:cubicBezTo>
                    <a:pt x="187238" y="41537"/>
                    <a:pt x="144921" y="71"/>
                    <a:pt x="93734" y="71"/>
                  </a:cubicBezTo>
                  <a:cubicBezTo>
                    <a:pt x="42041" y="71"/>
                    <a:pt x="230" y="42296"/>
                    <a:pt x="230" y="93118"/>
                  </a:cubicBezTo>
                  <a:cubicBezTo>
                    <a:pt x="230" y="144952"/>
                    <a:pt x="42548" y="186418"/>
                    <a:pt x="93734" y="186418"/>
                  </a:cubicBezTo>
                  <a:cubicBezTo>
                    <a:pt x="145428" y="186418"/>
                    <a:pt x="187238" y="144193"/>
                    <a:pt x="187238" y="93371"/>
                  </a:cubicBezTo>
                  <a:close/>
                  <a:moveTo>
                    <a:pt x="36973" y="30412"/>
                  </a:moveTo>
                  <a:cubicBezTo>
                    <a:pt x="47362" y="21057"/>
                    <a:pt x="66874" y="8667"/>
                    <a:pt x="93734" y="8667"/>
                  </a:cubicBezTo>
                  <a:cubicBezTo>
                    <a:pt x="120595" y="8667"/>
                    <a:pt x="140106" y="21057"/>
                    <a:pt x="150496" y="30412"/>
                  </a:cubicBezTo>
                  <a:lnTo>
                    <a:pt x="93734" y="87050"/>
                  </a:lnTo>
                  <a:lnTo>
                    <a:pt x="36973" y="30412"/>
                  </a:lnTo>
                  <a:close/>
                  <a:moveTo>
                    <a:pt x="30891" y="149756"/>
                  </a:moveTo>
                  <a:cubicBezTo>
                    <a:pt x="16955" y="135344"/>
                    <a:pt x="8846" y="114104"/>
                    <a:pt x="8846" y="93371"/>
                  </a:cubicBezTo>
                  <a:cubicBezTo>
                    <a:pt x="8846" y="71120"/>
                    <a:pt x="17715" y="50387"/>
                    <a:pt x="30891" y="36733"/>
                  </a:cubicBezTo>
                  <a:lnTo>
                    <a:pt x="87653" y="93118"/>
                  </a:lnTo>
                  <a:lnTo>
                    <a:pt x="30891" y="149756"/>
                  </a:lnTo>
                  <a:close/>
                  <a:moveTo>
                    <a:pt x="156577" y="36733"/>
                  </a:moveTo>
                  <a:cubicBezTo>
                    <a:pt x="170514" y="51146"/>
                    <a:pt x="178623" y="72385"/>
                    <a:pt x="178623" y="93118"/>
                  </a:cubicBezTo>
                  <a:cubicBezTo>
                    <a:pt x="178623" y="115369"/>
                    <a:pt x="169754" y="136102"/>
                    <a:pt x="156577" y="149756"/>
                  </a:cubicBezTo>
                  <a:lnTo>
                    <a:pt x="99816" y="93371"/>
                  </a:lnTo>
                  <a:lnTo>
                    <a:pt x="156577" y="36733"/>
                  </a:lnTo>
                  <a:close/>
                  <a:moveTo>
                    <a:pt x="150496" y="156077"/>
                  </a:moveTo>
                  <a:cubicBezTo>
                    <a:pt x="140106" y="165432"/>
                    <a:pt x="120595" y="177822"/>
                    <a:pt x="93734" y="177822"/>
                  </a:cubicBezTo>
                  <a:cubicBezTo>
                    <a:pt x="66874" y="177822"/>
                    <a:pt x="47362" y="165432"/>
                    <a:pt x="36973" y="156077"/>
                  </a:cubicBezTo>
                  <a:lnTo>
                    <a:pt x="93734" y="99439"/>
                  </a:lnTo>
                  <a:lnTo>
                    <a:pt x="150496" y="156077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7C2382EB-1A29-1205-43D0-6CB6A2F7A52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209669" y="4078169"/>
              <a:ext cx="225778" cy="172694"/>
            </a:xfrm>
            <a:custGeom>
              <a:avLst/>
              <a:gdLst>
                <a:gd name="connsiteX0" fmla="*/ 194086 w 225778"/>
                <a:gd name="connsiteY0" fmla="*/ 27631 h 172694"/>
                <a:gd name="connsiteX1" fmla="*/ 220947 w 225778"/>
                <a:gd name="connsiteY1" fmla="*/ 9173 h 172694"/>
                <a:gd name="connsiteX2" fmla="*/ 226015 w 225778"/>
                <a:gd name="connsiteY2" fmla="*/ 3610 h 172694"/>
                <a:gd name="connsiteX3" fmla="*/ 222214 w 225778"/>
                <a:gd name="connsiteY3" fmla="*/ 71 h 172694"/>
                <a:gd name="connsiteX4" fmla="*/ 195860 w 225778"/>
                <a:gd name="connsiteY4" fmla="*/ 1082 h 172694"/>
                <a:gd name="connsiteX5" fmla="*/ 169000 w 225778"/>
                <a:gd name="connsiteY5" fmla="*/ 71 h 172694"/>
                <a:gd name="connsiteX6" fmla="*/ 163932 w 225778"/>
                <a:gd name="connsiteY6" fmla="*/ 5633 h 172694"/>
                <a:gd name="connsiteX7" fmla="*/ 169507 w 225778"/>
                <a:gd name="connsiteY7" fmla="*/ 9173 h 172694"/>
                <a:gd name="connsiteX8" fmla="*/ 185724 w 225778"/>
                <a:gd name="connsiteY8" fmla="*/ 19540 h 172694"/>
                <a:gd name="connsiteX9" fmla="*/ 184711 w 225778"/>
                <a:gd name="connsiteY9" fmla="*/ 25608 h 172694"/>
                <a:gd name="connsiteX10" fmla="*/ 157090 w 225778"/>
                <a:gd name="connsiteY10" fmla="*/ 135849 h 172694"/>
                <a:gd name="connsiteX11" fmla="*/ 92727 w 225778"/>
                <a:gd name="connsiteY11" fmla="*/ 4369 h 172694"/>
                <a:gd name="connsiteX12" fmla="*/ 84111 w 225778"/>
                <a:gd name="connsiteY12" fmla="*/ 71 h 172694"/>
                <a:gd name="connsiteX13" fmla="*/ 49396 w 225778"/>
                <a:gd name="connsiteY13" fmla="*/ 71 h 172694"/>
                <a:gd name="connsiteX14" fmla="*/ 41287 w 225778"/>
                <a:gd name="connsiteY14" fmla="*/ 5633 h 172694"/>
                <a:gd name="connsiteX15" fmla="*/ 49649 w 225778"/>
                <a:gd name="connsiteY15" fmla="*/ 9173 h 172694"/>
                <a:gd name="connsiteX16" fmla="*/ 65867 w 225778"/>
                <a:gd name="connsiteY16" fmla="*/ 10437 h 172694"/>
                <a:gd name="connsiteX17" fmla="*/ 31911 w 225778"/>
                <a:gd name="connsiteY17" fmla="*/ 145710 h 172694"/>
                <a:gd name="connsiteX18" fmla="*/ 5558 w 225778"/>
                <a:gd name="connsiteY18" fmla="*/ 163662 h 172694"/>
                <a:gd name="connsiteX19" fmla="*/ 236 w 225778"/>
                <a:gd name="connsiteY19" fmla="*/ 168972 h 172694"/>
                <a:gd name="connsiteX20" fmla="*/ 4037 w 225778"/>
                <a:gd name="connsiteY20" fmla="*/ 172765 h 172694"/>
                <a:gd name="connsiteX21" fmla="*/ 30391 w 225778"/>
                <a:gd name="connsiteY21" fmla="*/ 171753 h 172694"/>
                <a:gd name="connsiteX22" fmla="*/ 57251 w 225778"/>
                <a:gd name="connsiteY22" fmla="*/ 172765 h 172694"/>
                <a:gd name="connsiteX23" fmla="*/ 62319 w 225778"/>
                <a:gd name="connsiteY23" fmla="*/ 167455 h 172694"/>
                <a:gd name="connsiteX24" fmla="*/ 56491 w 225778"/>
                <a:gd name="connsiteY24" fmla="*/ 163662 h 172694"/>
                <a:gd name="connsiteX25" fmla="*/ 40527 w 225778"/>
                <a:gd name="connsiteY25" fmla="*/ 153043 h 172694"/>
                <a:gd name="connsiteX26" fmla="*/ 41540 w 225778"/>
                <a:gd name="connsiteY26" fmla="*/ 146722 h 172694"/>
                <a:gd name="connsiteX27" fmla="*/ 73975 w 225778"/>
                <a:gd name="connsiteY27" fmla="*/ 17264 h 172694"/>
                <a:gd name="connsiteX28" fmla="*/ 147968 w 225778"/>
                <a:gd name="connsiteY28" fmla="*/ 168466 h 172694"/>
                <a:gd name="connsiteX29" fmla="*/ 153543 w 225778"/>
                <a:gd name="connsiteY29" fmla="*/ 172765 h 172694"/>
                <a:gd name="connsiteX30" fmla="*/ 158864 w 225778"/>
                <a:gd name="connsiteY30" fmla="*/ 167455 h 172694"/>
                <a:gd name="connsiteX31" fmla="*/ 194086 w 225778"/>
                <a:gd name="connsiteY31" fmla="*/ 27631 h 1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778" h="172694">
                  <a:moveTo>
                    <a:pt x="194086" y="27631"/>
                  </a:moveTo>
                  <a:cubicBezTo>
                    <a:pt x="196620" y="18023"/>
                    <a:pt x="200675" y="9679"/>
                    <a:pt x="220947" y="9173"/>
                  </a:cubicBezTo>
                  <a:cubicBezTo>
                    <a:pt x="222214" y="9173"/>
                    <a:pt x="226015" y="8920"/>
                    <a:pt x="226015" y="3610"/>
                  </a:cubicBezTo>
                  <a:cubicBezTo>
                    <a:pt x="226015" y="2093"/>
                    <a:pt x="224748" y="71"/>
                    <a:pt x="222214" y="71"/>
                  </a:cubicBezTo>
                  <a:cubicBezTo>
                    <a:pt x="213851" y="71"/>
                    <a:pt x="204476" y="1082"/>
                    <a:pt x="195860" y="1082"/>
                  </a:cubicBezTo>
                  <a:cubicBezTo>
                    <a:pt x="189779" y="1082"/>
                    <a:pt x="175081" y="71"/>
                    <a:pt x="169000" y="71"/>
                  </a:cubicBezTo>
                  <a:cubicBezTo>
                    <a:pt x="167733" y="71"/>
                    <a:pt x="163932" y="71"/>
                    <a:pt x="163932" y="5633"/>
                  </a:cubicBezTo>
                  <a:cubicBezTo>
                    <a:pt x="163932" y="8920"/>
                    <a:pt x="167226" y="9173"/>
                    <a:pt x="169507" y="9173"/>
                  </a:cubicBezTo>
                  <a:cubicBezTo>
                    <a:pt x="181416" y="9426"/>
                    <a:pt x="185724" y="13219"/>
                    <a:pt x="185724" y="19540"/>
                  </a:cubicBezTo>
                  <a:cubicBezTo>
                    <a:pt x="185724" y="21563"/>
                    <a:pt x="185471" y="22827"/>
                    <a:pt x="184711" y="25608"/>
                  </a:cubicBezTo>
                  <a:lnTo>
                    <a:pt x="157090" y="135849"/>
                  </a:lnTo>
                  <a:lnTo>
                    <a:pt x="92727" y="4369"/>
                  </a:lnTo>
                  <a:cubicBezTo>
                    <a:pt x="90700" y="71"/>
                    <a:pt x="90193" y="71"/>
                    <a:pt x="84111" y="71"/>
                  </a:cubicBezTo>
                  <a:lnTo>
                    <a:pt x="49396" y="71"/>
                  </a:lnTo>
                  <a:cubicBezTo>
                    <a:pt x="44581" y="71"/>
                    <a:pt x="41287" y="71"/>
                    <a:pt x="41287" y="5633"/>
                  </a:cubicBezTo>
                  <a:cubicBezTo>
                    <a:pt x="41287" y="9173"/>
                    <a:pt x="44328" y="9173"/>
                    <a:pt x="49649" y="9173"/>
                  </a:cubicBezTo>
                  <a:cubicBezTo>
                    <a:pt x="54971" y="9173"/>
                    <a:pt x="60545" y="9426"/>
                    <a:pt x="65867" y="10437"/>
                  </a:cubicBezTo>
                  <a:lnTo>
                    <a:pt x="31911" y="145710"/>
                  </a:lnTo>
                  <a:cubicBezTo>
                    <a:pt x="29631" y="155318"/>
                    <a:pt x="25323" y="162904"/>
                    <a:pt x="5558" y="163662"/>
                  </a:cubicBezTo>
                  <a:cubicBezTo>
                    <a:pt x="3784" y="163662"/>
                    <a:pt x="236" y="163915"/>
                    <a:pt x="236" y="168972"/>
                  </a:cubicBezTo>
                  <a:cubicBezTo>
                    <a:pt x="236" y="171753"/>
                    <a:pt x="2264" y="172765"/>
                    <a:pt x="4037" y="172765"/>
                  </a:cubicBezTo>
                  <a:cubicBezTo>
                    <a:pt x="12400" y="172765"/>
                    <a:pt x="21775" y="171753"/>
                    <a:pt x="30391" y="171753"/>
                  </a:cubicBezTo>
                  <a:cubicBezTo>
                    <a:pt x="36472" y="171753"/>
                    <a:pt x="51170" y="172765"/>
                    <a:pt x="57251" y="172765"/>
                  </a:cubicBezTo>
                  <a:cubicBezTo>
                    <a:pt x="59785" y="172765"/>
                    <a:pt x="62319" y="171501"/>
                    <a:pt x="62319" y="167455"/>
                  </a:cubicBezTo>
                  <a:cubicBezTo>
                    <a:pt x="62319" y="163915"/>
                    <a:pt x="59278" y="163662"/>
                    <a:pt x="56491" y="163662"/>
                  </a:cubicBezTo>
                  <a:cubicBezTo>
                    <a:pt x="40527" y="163157"/>
                    <a:pt x="40527" y="156583"/>
                    <a:pt x="40527" y="153043"/>
                  </a:cubicBezTo>
                  <a:cubicBezTo>
                    <a:pt x="40527" y="152031"/>
                    <a:pt x="40527" y="150767"/>
                    <a:pt x="41540" y="146722"/>
                  </a:cubicBezTo>
                  <a:lnTo>
                    <a:pt x="73975" y="17264"/>
                  </a:lnTo>
                  <a:lnTo>
                    <a:pt x="147968" y="168466"/>
                  </a:lnTo>
                  <a:cubicBezTo>
                    <a:pt x="149995" y="172512"/>
                    <a:pt x="151009" y="172765"/>
                    <a:pt x="153543" y="172765"/>
                  </a:cubicBezTo>
                  <a:cubicBezTo>
                    <a:pt x="157597" y="172765"/>
                    <a:pt x="157597" y="172006"/>
                    <a:pt x="158864" y="167455"/>
                  </a:cubicBezTo>
                  <a:lnTo>
                    <a:pt x="194086" y="2763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14821097-0DD8-C3A9-9ECE-4865467BAC5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983419" y="4377795"/>
              <a:ext cx="158627" cy="166120"/>
            </a:xfrm>
            <a:custGeom>
              <a:avLst/>
              <a:gdLst>
                <a:gd name="connsiteX0" fmla="*/ 62820 w 158627"/>
                <a:gd name="connsiteY0" fmla="*/ 113858 h 166120"/>
                <a:gd name="connsiteX1" fmla="*/ 71435 w 158627"/>
                <a:gd name="connsiteY1" fmla="*/ 114111 h 166120"/>
                <a:gd name="connsiteX2" fmla="*/ 158858 w 158627"/>
                <a:gd name="connsiteY2" fmla="*/ 36993 h 166120"/>
                <a:gd name="connsiteX3" fmla="*/ 125662 w 158627"/>
                <a:gd name="connsiteY3" fmla="*/ 77 h 166120"/>
                <a:gd name="connsiteX4" fmla="*/ 65100 w 158627"/>
                <a:gd name="connsiteY4" fmla="*/ 63542 h 166120"/>
                <a:gd name="connsiteX5" fmla="*/ 54711 w 158627"/>
                <a:gd name="connsiteY5" fmla="*/ 95400 h 166120"/>
                <a:gd name="connsiteX6" fmla="*/ 9099 w 158627"/>
                <a:gd name="connsiteY6" fmla="*/ 60255 h 166120"/>
                <a:gd name="connsiteX7" fmla="*/ 31145 w 158627"/>
                <a:gd name="connsiteY7" fmla="*/ 8927 h 166120"/>
                <a:gd name="connsiteX8" fmla="*/ 33172 w 158627"/>
                <a:gd name="connsiteY8" fmla="*/ 5640 h 166120"/>
                <a:gd name="connsiteX9" fmla="*/ 29118 w 158627"/>
                <a:gd name="connsiteY9" fmla="*/ 2606 h 166120"/>
                <a:gd name="connsiteX10" fmla="*/ 21009 w 158627"/>
                <a:gd name="connsiteY10" fmla="*/ 8168 h 166120"/>
                <a:gd name="connsiteX11" fmla="*/ 230 w 158627"/>
                <a:gd name="connsiteY11" fmla="*/ 62783 h 166120"/>
                <a:gd name="connsiteX12" fmla="*/ 49390 w 158627"/>
                <a:gd name="connsiteY12" fmla="*/ 111835 h 166120"/>
                <a:gd name="connsiteX13" fmla="*/ 35199 w 158627"/>
                <a:gd name="connsiteY13" fmla="*/ 158106 h 166120"/>
                <a:gd name="connsiteX14" fmla="*/ 43815 w 158627"/>
                <a:gd name="connsiteY14" fmla="*/ 166197 h 166120"/>
                <a:gd name="connsiteX15" fmla="*/ 53697 w 158627"/>
                <a:gd name="connsiteY15" fmla="*/ 160635 h 166120"/>
                <a:gd name="connsiteX16" fmla="*/ 62820 w 158627"/>
                <a:gd name="connsiteY16" fmla="*/ 113858 h 166120"/>
                <a:gd name="connsiteX17" fmla="*/ 66114 w 158627"/>
                <a:gd name="connsiteY17" fmla="*/ 96665 h 166120"/>
                <a:gd name="connsiteX18" fmla="*/ 85372 w 158627"/>
                <a:gd name="connsiteY18" fmla="*/ 39774 h 166120"/>
                <a:gd name="connsiteX19" fmla="*/ 122875 w 158627"/>
                <a:gd name="connsiteY19" fmla="*/ 17271 h 166120"/>
                <a:gd name="connsiteX20" fmla="*/ 149735 w 158627"/>
                <a:gd name="connsiteY20" fmla="*/ 42050 h 166120"/>
                <a:gd name="connsiteX21" fmla="*/ 74223 w 158627"/>
                <a:gd name="connsiteY21" fmla="*/ 96917 h 166120"/>
                <a:gd name="connsiteX22" fmla="*/ 66114 w 158627"/>
                <a:gd name="connsiteY22" fmla="*/ 96665 h 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627" h="166120">
                  <a:moveTo>
                    <a:pt x="62820" y="113858"/>
                  </a:moveTo>
                  <a:cubicBezTo>
                    <a:pt x="65607" y="114111"/>
                    <a:pt x="68648" y="114111"/>
                    <a:pt x="71435" y="114111"/>
                  </a:cubicBezTo>
                  <a:cubicBezTo>
                    <a:pt x="117047" y="114111"/>
                    <a:pt x="158858" y="76943"/>
                    <a:pt x="158858" y="36993"/>
                  </a:cubicBezTo>
                  <a:cubicBezTo>
                    <a:pt x="158858" y="14489"/>
                    <a:pt x="145428" y="77"/>
                    <a:pt x="125662" y="77"/>
                  </a:cubicBezTo>
                  <a:cubicBezTo>
                    <a:pt x="90693" y="77"/>
                    <a:pt x="72195" y="44578"/>
                    <a:pt x="65100" y="63542"/>
                  </a:cubicBezTo>
                  <a:cubicBezTo>
                    <a:pt x="61806" y="72897"/>
                    <a:pt x="56231" y="90596"/>
                    <a:pt x="54711" y="95400"/>
                  </a:cubicBezTo>
                  <a:cubicBezTo>
                    <a:pt x="26837" y="91608"/>
                    <a:pt x="9099" y="78965"/>
                    <a:pt x="9099" y="60255"/>
                  </a:cubicBezTo>
                  <a:cubicBezTo>
                    <a:pt x="9099" y="60002"/>
                    <a:pt x="10620" y="31683"/>
                    <a:pt x="31145" y="8927"/>
                  </a:cubicBezTo>
                  <a:cubicBezTo>
                    <a:pt x="32919" y="7157"/>
                    <a:pt x="33172" y="6651"/>
                    <a:pt x="33172" y="5640"/>
                  </a:cubicBezTo>
                  <a:cubicBezTo>
                    <a:pt x="33172" y="2606"/>
                    <a:pt x="29878" y="2606"/>
                    <a:pt x="29118" y="2606"/>
                  </a:cubicBezTo>
                  <a:cubicBezTo>
                    <a:pt x="26837" y="2606"/>
                    <a:pt x="25823" y="2606"/>
                    <a:pt x="21009" y="8168"/>
                  </a:cubicBezTo>
                  <a:cubicBezTo>
                    <a:pt x="6819" y="25615"/>
                    <a:pt x="230" y="51911"/>
                    <a:pt x="230" y="62783"/>
                  </a:cubicBezTo>
                  <a:cubicBezTo>
                    <a:pt x="230" y="85286"/>
                    <a:pt x="16701" y="104756"/>
                    <a:pt x="49390" y="111835"/>
                  </a:cubicBezTo>
                  <a:cubicBezTo>
                    <a:pt x="36720" y="151027"/>
                    <a:pt x="35199" y="155831"/>
                    <a:pt x="35199" y="158106"/>
                  </a:cubicBezTo>
                  <a:cubicBezTo>
                    <a:pt x="35199" y="164933"/>
                    <a:pt x="41027" y="166197"/>
                    <a:pt x="43815" y="166197"/>
                  </a:cubicBezTo>
                  <a:cubicBezTo>
                    <a:pt x="46602" y="166197"/>
                    <a:pt x="51670" y="164427"/>
                    <a:pt x="53697" y="160635"/>
                  </a:cubicBezTo>
                  <a:cubicBezTo>
                    <a:pt x="55471" y="156842"/>
                    <a:pt x="57752" y="143947"/>
                    <a:pt x="62820" y="113858"/>
                  </a:cubicBezTo>
                  <a:close/>
                  <a:moveTo>
                    <a:pt x="66114" y="96665"/>
                  </a:moveTo>
                  <a:cubicBezTo>
                    <a:pt x="71182" y="67587"/>
                    <a:pt x="73209" y="56209"/>
                    <a:pt x="85372" y="39774"/>
                  </a:cubicBezTo>
                  <a:cubicBezTo>
                    <a:pt x="96775" y="24350"/>
                    <a:pt x="110205" y="17271"/>
                    <a:pt x="122875" y="17271"/>
                  </a:cubicBezTo>
                  <a:cubicBezTo>
                    <a:pt x="140360" y="17271"/>
                    <a:pt x="149735" y="28902"/>
                    <a:pt x="149735" y="42050"/>
                  </a:cubicBezTo>
                  <a:cubicBezTo>
                    <a:pt x="149735" y="67587"/>
                    <a:pt x="117807" y="96917"/>
                    <a:pt x="74223" y="96917"/>
                  </a:cubicBezTo>
                  <a:cubicBezTo>
                    <a:pt x="71942" y="96917"/>
                    <a:pt x="68394" y="96917"/>
                    <a:pt x="66114" y="96665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B1EB1CB6-71A2-DB20-A23D-1F38133A0C9C}"/>
              </a:ext>
            </a:extLst>
          </p:cNvPr>
          <p:cNvSpPr/>
          <p:nvPr/>
        </p:nvSpPr>
        <p:spPr>
          <a:xfrm>
            <a:off x="4830907" y="3131874"/>
            <a:ext cx="4200107" cy="122715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BFACD78-D3E5-C331-218D-D9BC8EEB239A}"/>
              </a:ext>
            </a:extLst>
          </p:cNvPr>
          <p:cNvSpPr/>
          <p:nvPr/>
        </p:nvSpPr>
        <p:spPr>
          <a:xfrm>
            <a:off x="241190" y="317600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0B76AC-79D7-9FFB-FBC0-11FDDF1239ED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D2FB26-B1D4-7E36-0D5B-718336E3DD4C}"/>
              </a:ext>
            </a:extLst>
          </p:cNvPr>
          <p:cNvSpPr txBox="1"/>
          <p:nvPr/>
        </p:nvSpPr>
        <p:spPr>
          <a:xfrm>
            <a:off x="5763822" y="328467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87DEB-E72B-2CB1-1479-6C1B5098A1EB}"/>
              </a:ext>
            </a:extLst>
          </p:cNvPr>
          <p:cNvSpPr txBox="1"/>
          <p:nvPr/>
        </p:nvSpPr>
        <p:spPr>
          <a:xfrm>
            <a:off x="5283947" y="2005040"/>
            <a:ext cx="344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small </a:t>
            </a:r>
            <a:r>
              <a:rPr lang="pl-PL" sz="2000" dirty="0" err="1"/>
              <a:t>enough</a:t>
            </a:r>
            <a:r>
              <a:rPr lang="pl-PL" sz="2000" dirty="0"/>
              <a:t>…</a:t>
            </a:r>
            <a:br>
              <a:rPr lang="pl-PL" sz="2000" dirty="0"/>
            </a:br>
            <a:r>
              <a:rPr lang="pl-PL" sz="2000" dirty="0"/>
              <a:t>(for </a:t>
            </a:r>
            <a:r>
              <a:rPr lang="pl-PL" sz="2000" dirty="0" err="1"/>
              <a:t>qubit</a:t>
            </a:r>
            <a:r>
              <a:rPr lang="pl-PL" sz="2000" dirty="0"/>
              <a:t> </a:t>
            </a:r>
            <a:r>
              <a:rPr lang="pl-PL" sz="2000" dirty="0" err="1"/>
              <a:t>channels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≤ 5)</a:t>
            </a:r>
          </a:p>
        </p:txBody>
      </p:sp>
      <p:grpSp>
        <p:nvGrpSpPr>
          <p:cNvPr id="281" name="Grupa 2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6FB1AFD2-F0EB-62C5-6167-43F89D95E25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30800" y="3695700"/>
            <a:ext cx="3807980" cy="417937"/>
            <a:chOff x="8957548" y="5330268"/>
            <a:chExt cx="3807980" cy="417937"/>
          </a:xfrm>
        </p:grpSpPr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2A3087C9-7E34-ADE1-7B3A-A44FCF431D9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957548" y="5441581"/>
              <a:ext cx="191251" cy="109579"/>
            </a:xfrm>
            <a:custGeom>
              <a:avLst/>
              <a:gdLst>
                <a:gd name="connsiteX0" fmla="*/ 19256 w 191251"/>
                <a:gd name="connsiteY0" fmla="*/ 24371 h 109579"/>
                <a:gd name="connsiteX1" fmla="*/ 19256 w 191251"/>
                <a:gd name="connsiteY1" fmla="*/ 90812 h 109579"/>
                <a:gd name="connsiteX2" fmla="*/ 156 w 191251"/>
                <a:gd name="connsiteY2" fmla="*/ 101969 h 109579"/>
                <a:gd name="connsiteX3" fmla="*/ 156 w 191251"/>
                <a:gd name="connsiteY3" fmla="*/ 109654 h 109579"/>
                <a:gd name="connsiteX4" fmla="*/ 27827 w 191251"/>
                <a:gd name="connsiteY4" fmla="*/ 108910 h 109579"/>
                <a:gd name="connsiteX5" fmla="*/ 55254 w 191251"/>
                <a:gd name="connsiteY5" fmla="*/ 109654 h 109579"/>
                <a:gd name="connsiteX6" fmla="*/ 55254 w 191251"/>
                <a:gd name="connsiteY6" fmla="*/ 101969 h 109579"/>
                <a:gd name="connsiteX7" fmla="*/ 36153 w 191251"/>
                <a:gd name="connsiteY7" fmla="*/ 90812 h 109579"/>
                <a:gd name="connsiteX8" fmla="*/ 36153 w 191251"/>
                <a:gd name="connsiteY8" fmla="*/ 45196 h 109579"/>
                <a:gd name="connsiteX9" fmla="*/ 69212 w 191251"/>
                <a:gd name="connsiteY9" fmla="*/ 5529 h 109579"/>
                <a:gd name="connsiteX10" fmla="*/ 87333 w 191251"/>
                <a:gd name="connsiteY10" fmla="*/ 33048 h 109579"/>
                <a:gd name="connsiteX11" fmla="*/ 87333 w 191251"/>
                <a:gd name="connsiteY11" fmla="*/ 90812 h 109579"/>
                <a:gd name="connsiteX12" fmla="*/ 68232 w 191251"/>
                <a:gd name="connsiteY12" fmla="*/ 101969 h 109579"/>
                <a:gd name="connsiteX13" fmla="*/ 68232 w 191251"/>
                <a:gd name="connsiteY13" fmla="*/ 109654 h 109579"/>
                <a:gd name="connsiteX14" fmla="*/ 95904 w 191251"/>
                <a:gd name="connsiteY14" fmla="*/ 108910 h 109579"/>
                <a:gd name="connsiteX15" fmla="*/ 123330 w 191251"/>
                <a:gd name="connsiteY15" fmla="*/ 109654 h 109579"/>
                <a:gd name="connsiteX16" fmla="*/ 123330 w 191251"/>
                <a:gd name="connsiteY16" fmla="*/ 101969 h 109579"/>
                <a:gd name="connsiteX17" fmla="*/ 104230 w 191251"/>
                <a:gd name="connsiteY17" fmla="*/ 90812 h 109579"/>
                <a:gd name="connsiteX18" fmla="*/ 104230 w 191251"/>
                <a:gd name="connsiteY18" fmla="*/ 45196 h 109579"/>
                <a:gd name="connsiteX19" fmla="*/ 137288 w 191251"/>
                <a:gd name="connsiteY19" fmla="*/ 5529 h 109579"/>
                <a:gd name="connsiteX20" fmla="*/ 155409 w 191251"/>
                <a:gd name="connsiteY20" fmla="*/ 33048 h 109579"/>
                <a:gd name="connsiteX21" fmla="*/ 155409 w 191251"/>
                <a:gd name="connsiteY21" fmla="*/ 90812 h 109579"/>
                <a:gd name="connsiteX22" fmla="*/ 136309 w 191251"/>
                <a:gd name="connsiteY22" fmla="*/ 101969 h 109579"/>
                <a:gd name="connsiteX23" fmla="*/ 136309 w 191251"/>
                <a:gd name="connsiteY23" fmla="*/ 109654 h 109579"/>
                <a:gd name="connsiteX24" fmla="*/ 163980 w 191251"/>
                <a:gd name="connsiteY24" fmla="*/ 108910 h 109579"/>
                <a:gd name="connsiteX25" fmla="*/ 191407 w 191251"/>
                <a:gd name="connsiteY25" fmla="*/ 109654 h 109579"/>
                <a:gd name="connsiteX26" fmla="*/ 191407 w 191251"/>
                <a:gd name="connsiteY26" fmla="*/ 101969 h 109579"/>
                <a:gd name="connsiteX27" fmla="*/ 172306 w 191251"/>
                <a:gd name="connsiteY27" fmla="*/ 94531 h 109579"/>
                <a:gd name="connsiteX28" fmla="*/ 172306 w 191251"/>
                <a:gd name="connsiteY28" fmla="*/ 47179 h 109579"/>
                <a:gd name="connsiteX29" fmla="*/ 164715 w 191251"/>
                <a:gd name="connsiteY29" fmla="*/ 9248 h 109579"/>
                <a:gd name="connsiteX30" fmla="*/ 139002 w 191251"/>
                <a:gd name="connsiteY30" fmla="*/ 75 h 109579"/>
                <a:gd name="connsiteX31" fmla="*/ 103495 w 191251"/>
                <a:gd name="connsiteY31" fmla="*/ 24371 h 109579"/>
                <a:gd name="connsiteX32" fmla="*/ 70926 w 191251"/>
                <a:gd name="connsiteY32" fmla="*/ 75 h 109579"/>
                <a:gd name="connsiteX33" fmla="*/ 34684 w 191251"/>
                <a:gd name="connsiteY33" fmla="*/ 26106 h 109579"/>
                <a:gd name="connsiteX34" fmla="*/ 34684 w 191251"/>
                <a:gd name="connsiteY34" fmla="*/ 75 h 109579"/>
                <a:gd name="connsiteX35" fmla="*/ 156 w 191251"/>
                <a:gd name="connsiteY35" fmla="*/ 2802 h 109579"/>
                <a:gd name="connsiteX36" fmla="*/ 156 w 191251"/>
                <a:gd name="connsiteY36" fmla="*/ 10487 h 109579"/>
                <a:gd name="connsiteX37" fmla="*/ 19256 w 191251"/>
                <a:gd name="connsiteY37" fmla="*/ 24371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51" h="109579">
                  <a:moveTo>
                    <a:pt x="19256" y="24371"/>
                  </a:moveTo>
                  <a:lnTo>
                    <a:pt x="19256" y="90812"/>
                  </a:lnTo>
                  <a:cubicBezTo>
                    <a:pt x="19256" y="101969"/>
                    <a:pt x="16562" y="101969"/>
                    <a:pt x="156" y="101969"/>
                  </a:cubicBezTo>
                  <a:lnTo>
                    <a:pt x="156" y="109654"/>
                  </a:lnTo>
                  <a:cubicBezTo>
                    <a:pt x="8726" y="109406"/>
                    <a:pt x="21215" y="108910"/>
                    <a:pt x="27827" y="108910"/>
                  </a:cubicBezTo>
                  <a:cubicBezTo>
                    <a:pt x="34194" y="108910"/>
                    <a:pt x="46928" y="109406"/>
                    <a:pt x="55254" y="109654"/>
                  </a:cubicBezTo>
                  <a:lnTo>
                    <a:pt x="55254" y="101969"/>
                  </a:lnTo>
                  <a:cubicBezTo>
                    <a:pt x="38847" y="101969"/>
                    <a:pt x="36153" y="101969"/>
                    <a:pt x="36153" y="90812"/>
                  </a:cubicBezTo>
                  <a:lnTo>
                    <a:pt x="36153" y="45196"/>
                  </a:lnTo>
                  <a:cubicBezTo>
                    <a:pt x="36153" y="19412"/>
                    <a:pt x="53539" y="5529"/>
                    <a:pt x="69212" y="5529"/>
                  </a:cubicBezTo>
                  <a:cubicBezTo>
                    <a:pt x="84639" y="5529"/>
                    <a:pt x="87333" y="18916"/>
                    <a:pt x="87333" y="33048"/>
                  </a:cubicBezTo>
                  <a:lnTo>
                    <a:pt x="87333" y="90812"/>
                  </a:lnTo>
                  <a:cubicBezTo>
                    <a:pt x="87333" y="101969"/>
                    <a:pt x="84639" y="101969"/>
                    <a:pt x="68232" y="101969"/>
                  </a:cubicBezTo>
                  <a:lnTo>
                    <a:pt x="68232" y="109654"/>
                  </a:lnTo>
                  <a:cubicBezTo>
                    <a:pt x="76803" y="109406"/>
                    <a:pt x="89292" y="108910"/>
                    <a:pt x="95904" y="108910"/>
                  </a:cubicBezTo>
                  <a:cubicBezTo>
                    <a:pt x="102270" y="108910"/>
                    <a:pt x="115004" y="109406"/>
                    <a:pt x="123330" y="109654"/>
                  </a:cubicBezTo>
                  <a:lnTo>
                    <a:pt x="123330" y="101969"/>
                  </a:lnTo>
                  <a:cubicBezTo>
                    <a:pt x="106923" y="101969"/>
                    <a:pt x="104230" y="101969"/>
                    <a:pt x="104230" y="90812"/>
                  </a:cubicBezTo>
                  <a:lnTo>
                    <a:pt x="104230" y="45196"/>
                  </a:lnTo>
                  <a:cubicBezTo>
                    <a:pt x="104230" y="19412"/>
                    <a:pt x="121616" y="5529"/>
                    <a:pt x="137288" y="5529"/>
                  </a:cubicBezTo>
                  <a:cubicBezTo>
                    <a:pt x="152716" y="5529"/>
                    <a:pt x="155409" y="18916"/>
                    <a:pt x="155409" y="33048"/>
                  </a:cubicBezTo>
                  <a:lnTo>
                    <a:pt x="155409" y="90812"/>
                  </a:lnTo>
                  <a:cubicBezTo>
                    <a:pt x="155409" y="101969"/>
                    <a:pt x="152716" y="101969"/>
                    <a:pt x="136309" y="101969"/>
                  </a:cubicBezTo>
                  <a:lnTo>
                    <a:pt x="136309" y="109654"/>
                  </a:lnTo>
                  <a:cubicBezTo>
                    <a:pt x="144880" y="109406"/>
                    <a:pt x="157368" y="108910"/>
                    <a:pt x="163980" y="108910"/>
                  </a:cubicBezTo>
                  <a:cubicBezTo>
                    <a:pt x="170347" y="108910"/>
                    <a:pt x="183081" y="109406"/>
                    <a:pt x="191407" y="109654"/>
                  </a:cubicBezTo>
                  <a:lnTo>
                    <a:pt x="191407" y="101969"/>
                  </a:lnTo>
                  <a:cubicBezTo>
                    <a:pt x="178673" y="101969"/>
                    <a:pt x="172551" y="101969"/>
                    <a:pt x="172306" y="94531"/>
                  </a:cubicBezTo>
                  <a:lnTo>
                    <a:pt x="172306" y="47179"/>
                  </a:lnTo>
                  <a:cubicBezTo>
                    <a:pt x="172306" y="25858"/>
                    <a:pt x="172306" y="18173"/>
                    <a:pt x="164715" y="9248"/>
                  </a:cubicBezTo>
                  <a:cubicBezTo>
                    <a:pt x="161287" y="5033"/>
                    <a:pt x="153206" y="75"/>
                    <a:pt x="139002" y="75"/>
                  </a:cubicBezTo>
                  <a:cubicBezTo>
                    <a:pt x="118433" y="75"/>
                    <a:pt x="107658" y="14950"/>
                    <a:pt x="103495" y="24371"/>
                  </a:cubicBezTo>
                  <a:cubicBezTo>
                    <a:pt x="100067" y="2802"/>
                    <a:pt x="81945" y="75"/>
                    <a:pt x="70926" y="75"/>
                  </a:cubicBezTo>
                  <a:cubicBezTo>
                    <a:pt x="53050" y="75"/>
                    <a:pt x="41540" y="10735"/>
                    <a:pt x="34684" y="26106"/>
                  </a:cubicBezTo>
                  <a:lnTo>
                    <a:pt x="34684" y="75"/>
                  </a:lnTo>
                  <a:lnTo>
                    <a:pt x="156" y="2802"/>
                  </a:lnTo>
                  <a:lnTo>
                    <a:pt x="156" y="10487"/>
                  </a:lnTo>
                  <a:cubicBezTo>
                    <a:pt x="17297" y="10487"/>
                    <a:pt x="19256" y="12223"/>
                    <a:pt x="19256" y="243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D92FCF45-55CD-B09C-5D96-C580CA32A81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64064" y="5440094"/>
              <a:ext cx="110440" cy="113794"/>
            </a:xfrm>
            <a:custGeom>
              <a:avLst/>
              <a:gdLst>
                <a:gd name="connsiteX0" fmla="*/ 71424 w 110440"/>
                <a:gd name="connsiteY0" fmla="*/ 92300 h 113794"/>
                <a:gd name="connsiteX1" fmla="*/ 90525 w 110440"/>
                <a:gd name="connsiteY1" fmla="*/ 112629 h 113794"/>
                <a:gd name="connsiteX2" fmla="*/ 110605 w 110440"/>
                <a:gd name="connsiteY2" fmla="*/ 89077 h 113794"/>
                <a:gd name="connsiteX3" fmla="*/ 110605 w 110440"/>
                <a:gd name="connsiteY3" fmla="*/ 75194 h 113794"/>
                <a:gd name="connsiteX4" fmla="*/ 104483 w 110440"/>
                <a:gd name="connsiteY4" fmla="*/ 75194 h 113794"/>
                <a:gd name="connsiteX5" fmla="*/ 104483 w 110440"/>
                <a:gd name="connsiteY5" fmla="*/ 89077 h 113794"/>
                <a:gd name="connsiteX6" fmla="*/ 95667 w 110440"/>
                <a:gd name="connsiteY6" fmla="*/ 104944 h 113794"/>
                <a:gd name="connsiteX7" fmla="*/ 86606 w 110440"/>
                <a:gd name="connsiteY7" fmla="*/ 92548 h 113794"/>
                <a:gd name="connsiteX8" fmla="*/ 86606 w 110440"/>
                <a:gd name="connsiteY8" fmla="*/ 42964 h 113794"/>
                <a:gd name="connsiteX9" fmla="*/ 77791 w 110440"/>
                <a:gd name="connsiteY9" fmla="*/ 13710 h 113794"/>
                <a:gd name="connsiteX10" fmla="*/ 44242 w 110440"/>
                <a:gd name="connsiteY10" fmla="*/ 75 h 113794"/>
                <a:gd name="connsiteX11" fmla="*/ 7265 w 110440"/>
                <a:gd name="connsiteY11" fmla="*/ 28089 h 113794"/>
                <a:gd name="connsiteX12" fmla="*/ 18530 w 110440"/>
                <a:gd name="connsiteY12" fmla="*/ 39742 h 113794"/>
                <a:gd name="connsiteX13" fmla="*/ 29794 w 110440"/>
                <a:gd name="connsiteY13" fmla="*/ 28337 h 113794"/>
                <a:gd name="connsiteX14" fmla="*/ 17305 w 110440"/>
                <a:gd name="connsiteY14" fmla="*/ 16933 h 113794"/>
                <a:gd name="connsiteX15" fmla="*/ 43752 w 110440"/>
                <a:gd name="connsiteY15" fmla="*/ 5529 h 113794"/>
                <a:gd name="connsiteX16" fmla="*/ 69710 w 110440"/>
                <a:gd name="connsiteY16" fmla="*/ 37262 h 113794"/>
                <a:gd name="connsiteX17" fmla="*/ 69710 w 110440"/>
                <a:gd name="connsiteY17" fmla="*/ 46435 h 113794"/>
                <a:gd name="connsiteX18" fmla="*/ 24652 w 110440"/>
                <a:gd name="connsiteY18" fmla="*/ 55360 h 113794"/>
                <a:gd name="connsiteX19" fmla="*/ 164 w 110440"/>
                <a:gd name="connsiteY19" fmla="*/ 87590 h 113794"/>
                <a:gd name="connsiteX20" fmla="*/ 39345 w 110440"/>
                <a:gd name="connsiteY20" fmla="*/ 113869 h 113794"/>
                <a:gd name="connsiteX21" fmla="*/ 71424 w 110440"/>
                <a:gd name="connsiteY21" fmla="*/ 92300 h 113794"/>
                <a:gd name="connsiteX22" fmla="*/ 69710 w 110440"/>
                <a:gd name="connsiteY22" fmla="*/ 51642 h 113794"/>
                <a:gd name="connsiteX23" fmla="*/ 69710 w 110440"/>
                <a:gd name="connsiteY23" fmla="*/ 76433 h 113794"/>
                <a:gd name="connsiteX24" fmla="*/ 41059 w 110440"/>
                <a:gd name="connsiteY24" fmla="*/ 108415 h 113794"/>
                <a:gd name="connsiteX25" fmla="*/ 19020 w 110440"/>
                <a:gd name="connsiteY25" fmla="*/ 87342 h 113794"/>
                <a:gd name="connsiteX26" fmla="*/ 69710 w 110440"/>
                <a:gd name="connsiteY26" fmla="*/ 51642 h 11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40" h="113794">
                  <a:moveTo>
                    <a:pt x="71424" y="92300"/>
                  </a:moveTo>
                  <a:cubicBezTo>
                    <a:pt x="72403" y="102217"/>
                    <a:pt x="79015" y="112629"/>
                    <a:pt x="90525" y="112629"/>
                  </a:cubicBezTo>
                  <a:cubicBezTo>
                    <a:pt x="95667" y="112629"/>
                    <a:pt x="110605" y="109158"/>
                    <a:pt x="110605" y="89077"/>
                  </a:cubicBezTo>
                  <a:lnTo>
                    <a:pt x="110605" y="75194"/>
                  </a:lnTo>
                  <a:lnTo>
                    <a:pt x="104483" y="75194"/>
                  </a:lnTo>
                  <a:lnTo>
                    <a:pt x="104483" y="89077"/>
                  </a:lnTo>
                  <a:cubicBezTo>
                    <a:pt x="104483" y="103456"/>
                    <a:pt x="98361" y="104944"/>
                    <a:pt x="95667" y="104944"/>
                  </a:cubicBezTo>
                  <a:cubicBezTo>
                    <a:pt x="87586" y="104944"/>
                    <a:pt x="86606" y="93787"/>
                    <a:pt x="86606" y="92548"/>
                  </a:cubicBezTo>
                  <a:lnTo>
                    <a:pt x="86606" y="42964"/>
                  </a:lnTo>
                  <a:cubicBezTo>
                    <a:pt x="86606" y="32552"/>
                    <a:pt x="86606" y="22883"/>
                    <a:pt x="77791" y="13710"/>
                  </a:cubicBezTo>
                  <a:cubicBezTo>
                    <a:pt x="68240" y="4041"/>
                    <a:pt x="55996" y="75"/>
                    <a:pt x="44242" y="75"/>
                  </a:cubicBezTo>
                  <a:cubicBezTo>
                    <a:pt x="24162" y="75"/>
                    <a:pt x="7265" y="11727"/>
                    <a:pt x="7265" y="28089"/>
                  </a:cubicBezTo>
                  <a:cubicBezTo>
                    <a:pt x="7265" y="35527"/>
                    <a:pt x="12163" y="39742"/>
                    <a:pt x="18530" y="39742"/>
                  </a:cubicBezTo>
                  <a:cubicBezTo>
                    <a:pt x="25386" y="39742"/>
                    <a:pt x="29794" y="34783"/>
                    <a:pt x="29794" y="28337"/>
                  </a:cubicBezTo>
                  <a:cubicBezTo>
                    <a:pt x="29794" y="25362"/>
                    <a:pt x="28570" y="17181"/>
                    <a:pt x="17305" y="16933"/>
                  </a:cubicBezTo>
                  <a:cubicBezTo>
                    <a:pt x="23917" y="8256"/>
                    <a:pt x="35916" y="5529"/>
                    <a:pt x="43752" y="5529"/>
                  </a:cubicBezTo>
                  <a:cubicBezTo>
                    <a:pt x="55752" y="5529"/>
                    <a:pt x="69710" y="15198"/>
                    <a:pt x="69710" y="37262"/>
                  </a:cubicBezTo>
                  <a:lnTo>
                    <a:pt x="69710" y="46435"/>
                  </a:lnTo>
                  <a:cubicBezTo>
                    <a:pt x="57221" y="47179"/>
                    <a:pt x="40079" y="47923"/>
                    <a:pt x="24652" y="55360"/>
                  </a:cubicBezTo>
                  <a:cubicBezTo>
                    <a:pt x="6286" y="63789"/>
                    <a:pt x="164" y="76681"/>
                    <a:pt x="164" y="87590"/>
                  </a:cubicBezTo>
                  <a:cubicBezTo>
                    <a:pt x="164" y="107671"/>
                    <a:pt x="23917" y="113869"/>
                    <a:pt x="39345" y="113869"/>
                  </a:cubicBezTo>
                  <a:cubicBezTo>
                    <a:pt x="55507" y="113869"/>
                    <a:pt x="66771" y="103952"/>
                    <a:pt x="71424" y="92300"/>
                  </a:cubicBezTo>
                  <a:close/>
                  <a:moveTo>
                    <a:pt x="69710" y="51642"/>
                  </a:moveTo>
                  <a:lnTo>
                    <a:pt x="69710" y="76433"/>
                  </a:lnTo>
                  <a:cubicBezTo>
                    <a:pt x="69710" y="99985"/>
                    <a:pt x="52078" y="108415"/>
                    <a:pt x="41059" y="108415"/>
                  </a:cubicBezTo>
                  <a:cubicBezTo>
                    <a:pt x="29060" y="108415"/>
                    <a:pt x="19020" y="99738"/>
                    <a:pt x="19020" y="87342"/>
                  </a:cubicBezTo>
                  <a:cubicBezTo>
                    <a:pt x="19020" y="73706"/>
                    <a:pt x="29305" y="53129"/>
                    <a:pt x="69710" y="5164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B13877B9-29E5-66A6-D50A-895410F8F50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79159" y="5444308"/>
              <a:ext cx="123419" cy="106852"/>
            </a:xfrm>
            <a:custGeom>
              <a:avLst/>
              <a:gdLst>
                <a:gd name="connsiteX0" fmla="*/ 67511 w 123419"/>
                <a:gd name="connsiteY0" fmla="*/ 48667 h 106852"/>
                <a:gd name="connsiteX1" fmla="*/ 90040 w 123419"/>
                <a:gd name="connsiteY1" fmla="*/ 20652 h 106852"/>
                <a:gd name="connsiteX2" fmla="*/ 119180 w 123419"/>
                <a:gd name="connsiteY2" fmla="*/ 7760 h 106852"/>
                <a:gd name="connsiteX3" fmla="*/ 119180 w 123419"/>
                <a:gd name="connsiteY3" fmla="*/ 75 h 106852"/>
                <a:gd name="connsiteX4" fmla="*/ 99100 w 123419"/>
                <a:gd name="connsiteY4" fmla="*/ 818 h 106852"/>
                <a:gd name="connsiteX5" fmla="*/ 75592 w 123419"/>
                <a:gd name="connsiteY5" fmla="*/ 75 h 106852"/>
                <a:gd name="connsiteX6" fmla="*/ 75592 w 123419"/>
                <a:gd name="connsiteY6" fmla="*/ 7760 h 106852"/>
                <a:gd name="connsiteX7" fmla="*/ 82693 w 123419"/>
                <a:gd name="connsiteY7" fmla="*/ 15446 h 106852"/>
                <a:gd name="connsiteX8" fmla="*/ 79020 w 123419"/>
                <a:gd name="connsiteY8" fmla="*/ 24123 h 106852"/>
                <a:gd name="connsiteX9" fmla="*/ 63838 w 123419"/>
                <a:gd name="connsiteY9" fmla="*/ 43460 h 106852"/>
                <a:gd name="connsiteX10" fmla="*/ 44737 w 123419"/>
                <a:gd name="connsiteY10" fmla="*/ 18421 h 106852"/>
                <a:gd name="connsiteX11" fmla="*/ 42533 w 123419"/>
                <a:gd name="connsiteY11" fmla="*/ 13958 h 106852"/>
                <a:gd name="connsiteX12" fmla="*/ 51104 w 123419"/>
                <a:gd name="connsiteY12" fmla="*/ 7760 h 106852"/>
                <a:gd name="connsiteX13" fmla="*/ 51104 w 123419"/>
                <a:gd name="connsiteY13" fmla="*/ 75 h 106852"/>
                <a:gd name="connsiteX14" fmla="*/ 24657 w 123419"/>
                <a:gd name="connsiteY14" fmla="*/ 818 h 106852"/>
                <a:gd name="connsiteX15" fmla="*/ 1393 w 123419"/>
                <a:gd name="connsiteY15" fmla="*/ 75 h 106852"/>
                <a:gd name="connsiteX16" fmla="*/ 1393 w 123419"/>
                <a:gd name="connsiteY16" fmla="*/ 7760 h 106852"/>
                <a:gd name="connsiteX17" fmla="*/ 30289 w 123419"/>
                <a:gd name="connsiteY17" fmla="*/ 22883 h 106852"/>
                <a:gd name="connsiteX18" fmla="*/ 54532 w 123419"/>
                <a:gd name="connsiteY18" fmla="*/ 54864 h 106852"/>
                <a:gd name="connsiteX19" fmla="*/ 31513 w 123419"/>
                <a:gd name="connsiteY19" fmla="*/ 84367 h 106852"/>
                <a:gd name="connsiteX20" fmla="*/ 169 w 123419"/>
                <a:gd name="connsiteY20" fmla="*/ 99242 h 106852"/>
                <a:gd name="connsiteX21" fmla="*/ 169 w 123419"/>
                <a:gd name="connsiteY21" fmla="*/ 106927 h 106852"/>
                <a:gd name="connsiteX22" fmla="*/ 20494 w 123419"/>
                <a:gd name="connsiteY22" fmla="*/ 106183 h 106852"/>
                <a:gd name="connsiteX23" fmla="*/ 43757 w 123419"/>
                <a:gd name="connsiteY23" fmla="*/ 106927 h 106852"/>
                <a:gd name="connsiteX24" fmla="*/ 43757 w 123419"/>
                <a:gd name="connsiteY24" fmla="*/ 99242 h 106852"/>
                <a:gd name="connsiteX25" fmla="*/ 36656 w 123419"/>
                <a:gd name="connsiteY25" fmla="*/ 91556 h 106852"/>
                <a:gd name="connsiteX26" fmla="*/ 58695 w 123419"/>
                <a:gd name="connsiteY26" fmla="*/ 60071 h 106852"/>
                <a:gd name="connsiteX27" fmla="*/ 77306 w 123419"/>
                <a:gd name="connsiteY27" fmla="*/ 84862 h 106852"/>
                <a:gd name="connsiteX28" fmla="*/ 82448 w 123419"/>
                <a:gd name="connsiteY28" fmla="*/ 93044 h 106852"/>
                <a:gd name="connsiteX29" fmla="*/ 73633 w 123419"/>
                <a:gd name="connsiteY29" fmla="*/ 99242 h 106852"/>
                <a:gd name="connsiteX30" fmla="*/ 73633 w 123419"/>
                <a:gd name="connsiteY30" fmla="*/ 106927 h 106852"/>
                <a:gd name="connsiteX31" fmla="*/ 100080 w 123419"/>
                <a:gd name="connsiteY31" fmla="*/ 106183 h 106852"/>
                <a:gd name="connsiteX32" fmla="*/ 123588 w 123419"/>
                <a:gd name="connsiteY32" fmla="*/ 106927 h 106852"/>
                <a:gd name="connsiteX33" fmla="*/ 123588 w 123419"/>
                <a:gd name="connsiteY33" fmla="*/ 99242 h 106852"/>
                <a:gd name="connsiteX34" fmla="*/ 100325 w 123419"/>
                <a:gd name="connsiteY34" fmla="*/ 91556 h 106852"/>
                <a:gd name="connsiteX35" fmla="*/ 67511 w 123419"/>
                <a:gd name="connsiteY35" fmla="*/ 48667 h 1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19" h="106852">
                  <a:moveTo>
                    <a:pt x="67511" y="48667"/>
                  </a:moveTo>
                  <a:cubicBezTo>
                    <a:pt x="74857" y="39246"/>
                    <a:pt x="84163" y="27098"/>
                    <a:pt x="90040" y="20652"/>
                  </a:cubicBezTo>
                  <a:cubicBezTo>
                    <a:pt x="97631" y="11727"/>
                    <a:pt x="107671" y="8008"/>
                    <a:pt x="119180" y="7760"/>
                  </a:cubicBezTo>
                  <a:lnTo>
                    <a:pt x="119180" y="75"/>
                  </a:lnTo>
                  <a:cubicBezTo>
                    <a:pt x="112814" y="571"/>
                    <a:pt x="105467" y="818"/>
                    <a:pt x="99100" y="818"/>
                  </a:cubicBezTo>
                  <a:cubicBezTo>
                    <a:pt x="91754" y="818"/>
                    <a:pt x="78775" y="323"/>
                    <a:pt x="75592" y="75"/>
                  </a:cubicBezTo>
                  <a:lnTo>
                    <a:pt x="75592" y="7760"/>
                  </a:lnTo>
                  <a:cubicBezTo>
                    <a:pt x="80734" y="8256"/>
                    <a:pt x="82693" y="11479"/>
                    <a:pt x="82693" y="15446"/>
                  </a:cubicBezTo>
                  <a:cubicBezTo>
                    <a:pt x="82693" y="19412"/>
                    <a:pt x="80245" y="22635"/>
                    <a:pt x="79020" y="24123"/>
                  </a:cubicBezTo>
                  <a:lnTo>
                    <a:pt x="63838" y="43460"/>
                  </a:lnTo>
                  <a:lnTo>
                    <a:pt x="44737" y="18421"/>
                  </a:lnTo>
                  <a:cubicBezTo>
                    <a:pt x="42533" y="15941"/>
                    <a:pt x="42533" y="15446"/>
                    <a:pt x="42533" y="13958"/>
                  </a:cubicBezTo>
                  <a:cubicBezTo>
                    <a:pt x="42533" y="10239"/>
                    <a:pt x="46206" y="8008"/>
                    <a:pt x="51104" y="7760"/>
                  </a:cubicBezTo>
                  <a:lnTo>
                    <a:pt x="51104" y="75"/>
                  </a:lnTo>
                  <a:cubicBezTo>
                    <a:pt x="44737" y="323"/>
                    <a:pt x="28575" y="818"/>
                    <a:pt x="24657" y="818"/>
                  </a:cubicBezTo>
                  <a:cubicBezTo>
                    <a:pt x="19514" y="818"/>
                    <a:pt x="8005" y="571"/>
                    <a:pt x="1393" y="75"/>
                  </a:cubicBezTo>
                  <a:lnTo>
                    <a:pt x="1393" y="7760"/>
                  </a:lnTo>
                  <a:cubicBezTo>
                    <a:pt x="18535" y="7760"/>
                    <a:pt x="18780" y="8008"/>
                    <a:pt x="30289" y="22883"/>
                  </a:cubicBezTo>
                  <a:lnTo>
                    <a:pt x="54532" y="54864"/>
                  </a:lnTo>
                  <a:lnTo>
                    <a:pt x="31513" y="84367"/>
                  </a:lnTo>
                  <a:cubicBezTo>
                    <a:pt x="19759" y="98746"/>
                    <a:pt x="5311" y="99242"/>
                    <a:pt x="169" y="99242"/>
                  </a:cubicBezTo>
                  <a:lnTo>
                    <a:pt x="169" y="106927"/>
                  </a:lnTo>
                  <a:cubicBezTo>
                    <a:pt x="6536" y="106431"/>
                    <a:pt x="14127" y="106183"/>
                    <a:pt x="20494" y="106183"/>
                  </a:cubicBezTo>
                  <a:cubicBezTo>
                    <a:pt x="27595" y="106183"/>
                    <a:pt x="37880" y="106679"/>
                    <a:pt x="43757" y="106927"/>
                  </a:cubicBezTo>
                  <a:lnTo>
                    <a:pt x="43757" y="99242"/>
                  </a:lnTo>
                  <a:cubicBezTo>
                    <a:pt x="38370" y="98498"/>
                    <a:pt x="36656" y="95275"/>
                    <a:pt x="36656" y="91556"/>
                  </a:cubicBezTo>
                  <a:cubicBezTo>
                    <a:pt x="36656" y="86102"/>
                    <a:pt x="43757" y="77921"/>
                    <a:pt x="58695" y="60071"/>
                  </a:cubicBezTo>
                  <a:lnTo>
                    <a:pt x="77306" y="84862"/>
                  </a:lnTo>
                  <a:cubicBezTo>
                    <a:pt x="79265" y="87590"/>
                    <a:pt x="82448" y="91556"/>
                    <a:pt x="82448" y="93044"/>
                  </a:cubicBezTo>
                  <a:cubicBezTo>
                    <a:pt x="82448" y="95275"/>
                    <a:pt x="80245" y="98994"/>
                    <a:pt x="73633" y="99242"/>
                  </a:cubicBezTo>
                  <a:lnTo>
                    <a:pt x="73633" y="106927"/>
                  </a:lnTo>
                  <a:cubicBezTo>
                    <a:pt x="80979" y="106679"/>
                    <a:pt x="94692" y="106183"/>
                    <a:pt x="100080" y="106183"/>
                  </a:cubicBezTo>
                  <a:cubicBezTo>
                    <a:pt x="106692" y="106183"/>
                    <a:pt x="116242" y="106431"/>
                    <a:pt x="123588" y="106927"/>
                  </a:cubicBezTo>
                  <a:lnTo>
                    <a:pt x="123588" y="99242"/>
                  </a:lnTo>
                  <a:cubicBezTo>
                    <a:pt x="110365" y="99242"/>
                    <a:pt x="105957" y="98746"/>
                    <a:pt x="100325" y="91556"/>
                  </a:cubicBezTo>
                  <a:lnTo>
                    <a:pt x="67511" y="486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A525CD2B-0C41-F471-EA64-726DD33A06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135358" y="5623379"/>
              <a:ext cx="87593" cy="113670"/>
            </a:xfrm>
            <a:custGeom>
              <a:avLst/>
              <a:gdLst>
                <a:gd name="connsiteX0" fmla="*/ 848 w 87593"/>
                <a:gd name="connsiteY0" fmla="*/ 104553 h 113670"/>
                <a:gd name="connsiteX1" fmla="*/ 163 w 87593"/>
                <a:gd name="connsiteY1" fmla="*/ 108197 h 113670"/>
                <a:gd name="connsiteX2" fmla="*/ 5991 w 87593"/>
                <a:gd name="connsiteY2" fmla="*/ 113751 h 113670"/>
                <a:gd name="connsiteX3" fmla="*/ 14733 w 87593"/>
                <a:gd name="connsiteY3" fmla="*/ 102991 h 113670"/>
                <a:gd name="connsiteX4" fmla="*/ 23647 w 87593"/>
                <a:gd name="connsiteY4" fmla="*/ 67589 h 113670"/>
                <a:gd name="connsiteX5" fmla="*/ 42502 w 87593"/>
                <a:gd name="connsiteY5" fmla="*/ 78348 h 113670"/>
                <a:gd name="connsiteX6" fmla="*/ 87756 w 87593"/>
                <a:gd name="connsiteY6" fmla="*/ 29409 h 113670"/>
                <a:gd name="connsiteX7" fmla="*/ 60501 w 87593"/>
                <a:gd name="connsiteY7" fmla="*/ 81 h 113670"/>
                <a:gd name="connsiteX8" fmla="*/ 16961 w 87593"/>
                <a:gd name="connsiteY8" fmla="*/ 39475 h 113670"/>
                <a:gd name="connsiteX9" fmla="*/ 848 w 87593"/>
                <a:gd name="connsiteY9" fmla="*/ 104553 h 113670"/>
                <a:gd name="connsiteX10" fmla="*/ 42331 w 87593"/>
                <a:gd name="connsiteY10" fmla="*/ 73489 h 113670"/>
                <a:gd name="connsiteX11" fmla="*/ 25875 w 87593"/>
                <a:gd name="connsiteY11" fmla="*/ 58391 h 113670"/>
                <a:gd name="connsiteX12" fmla="*/ 27418 w 87593"/>
                <a:gd name="connsiteY12" fmla="*/ 52143 h 113670"/>
                <a:gd name="connsiteX13" fmla="*/ 38560 w 87593"/>
                <a:gd name="connsiteY13" fmla="*/ 19170 h 113670"/>
                <a:gd name="connsiteX14" fmla="*/ 60158 w 87593"/>
                <a:gd name="connsiteY14" fmla="*/ 4940 h 113670"/>
                <a:gd name="connsiteX15" fmla="*/ 73872 w 87593"/>
                <a:gd name="connsiteY15" fmla="*/ 22468 h 113670"/>
                <a:gd name="connsiteX16" fmla="*/ 64101 w 87593"/>
                <a:gd name="connsiteY16" fmla="*/ 58391 h 113670"/>
                <a:gd name="connsiteX17" fmla="*/ 42331 w 87593"/>
                <a:gd name="connsiteY17" fmla="*/ 73489 h 1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93" h="113670">
                  <a:moveTo>
                    <a:pt x="848" y="104553"/>
                  </a:moveTo>
                  <a:cubicBezTo>
                    <a:pt x="163" y="107156"/>
                    <a:pt x="163" y="108024"/>
                    <a:pt x="163" y="108197"/>
                  </a:cubicBezTo>
                  <a:cubicBezTo>
                    <a:pt x="163" y="112015"/>
                    <a:pt x="3248" y="113751"/>
                    <a:pt x="5991" y="113751"/>
                  </a:cubicBezTo>
                  <a:cubicBezTo>
                    <a:pt x="12162" y="113751"/>
                    <a:pt x="13533" y="108545"/>
                    <a:pt x="14733" y="102991"/>
                  </a:cubicBezTo>
                  <a:cubicBezTo>
                    <a:pt x="17133" y="93967"/>
                    <a:pt x="21933" y="74183"/>
                    <a:pt x="23647" y="67589"/>
                  </a:cubicBezTo>
                  <a:cubicBezTo>
                    <a:pt x="25189" y="70192"/>
                    <a:pt x="30675" y="78348"/>
                    <a:pt x="42502" y="78348"/>
                  </a:cubicBezTo>
                  <a:cubicBezTo>
                    <a:pt x="64444" y="78348"/>
                    <a:pt x="87756" y="54746"/>
                    <a:pt x="87756" y="29409"/>
                  </a:cubicBezTo>
                  <a:cubicBezTo>
                    <a:pt x="87756" y="11014"/>
                    <a:pt x="75586" y="81"/>
                    <a:pt x="60501" y="81"/>
                  </a:cubicBezTo>
                  <a:cubicBezTo>
                    <a:pt x="43702" y="81"/>
                    <a:pt x="22961" y="15005"/>
                    <a:pt x="16961" y="39475"/>
                  </a:cubicBezTo>
                  <a:lnTo>
                    <a:pt x="848" y="104553"/>
                  </a:lnTo>
                  <a:close/>
                  <a:moveTo>
                    <a:pt x="42331" y="73489"/>
                  </a:moveTo>
                  <a:cubicBezTo>
                    <a:pt x="29646" y="73489"/>
                    <a:pt x="25875" y="60647"/>
                    <a:pt x="25875" y="58391"/>
                  </a:cubicBezTo>
                  <a:cubicBezTo>
                    <a:pt x="25875" y="58044"/>
                    <a:pt x="26904" y="54226"/>
                    <a:pt x="27418" y="52143"/>
                  </a:cubicBezTo>
                  <a:cubicBezTo>
                    <a:pt x="32560" y="30798"/>
                    <a:pt x="33589" y="26806"/>
                    <a:pt x="38560" y="19170"/>
                  </a:cubicBezTo>
                  <a:cubicBezTo>
                    <a:pt x="44731" y="9973"/>
                    <a:pt x="53302" y="4940"/>
                    <a:pt x="60158" y="4940"/>
                  </a:cubicBezTo>
                  <a:cubicBezTo>
                    <a:pt x="67186" y="4940"/>
                    <a:pt x="73872" y="9973"/>
                    <a:pt x="73872" y="22468"/>
                  </a:cubicBezTo>
                  <a:cubicBezTo>
                    <a:pt x="73872" y="30451"/>
                    <a:pt x="69415" y="49714"/>
                    <a:pt x="64101" y="58391"/>
                  </a:cubicBezTo>
                  <a:cubicBezTo>
                    <a:pt x="56216" y="70712"/>
                    <a:pt x="47645" y="73489"/>
                    <a:pt x="42331" y="734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5" name="Dowolny kształt: kształt 254">
              <a:extLst>
                <a:ext uri="{FF2B5EF4-FFF2-40B4-BE49-F238E27FC236}">
                  <a16:creationId xmlns:a16="http://schemas.microsoft.com/office/drawing/2014/main" id="{9B8DA6A2-00FE-7D56-715A-7393BFF8CEA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55580" y="5382577"/>
              <a:ext cx="174055" cy="168583"/>
            </a:xfrm>
            <a:custGeom>
              <a:avLst/>
              <a:gdLst>
                <a:gd name="connsiteX0" fmla="*/ 65069 w 174055"/>
                <a:gd name="connsiteY0" fmla="*/ 88085 h 168583"/>
                <a:gd name="connsiteX1" fmla="*/ 88822 w 174055"/>
                <a:gd name="connsiteY1" fmla="*/ 88085 h 168583"/>
                <a:gd name="connsiteX2" fmla="*/ 109147 w 174055"/>
                <a:gd name="connsiteY2" fmla="*/ 99242 h 168583"/>
                <a:gd name="connsiteX3" fmla="*/ 107433 w 174055"/>
                <a:gd name="connsiteY3" fmla="*/ 111390 h 168583"/>
                <a:gd name="connsiteX4" fmla="*/ 106699 w 174055"/>
                <a:gd name="connsiteY4" fmla="*/ 114117 h 168583"/>
                <a:gd name="connsiteX5" fmla="*/ 109637 w 174055"/>
                <a:gd name="connsiteY5" fmla="*/ 117092 h 168583"/>
                <a:gd name="connsiteX6" fmla="*/ 113310 w 174055"/>
                <a:gd name="connsiteY6" fmla="*/ 111885 h 168583"/>
                <a:gd name="connsiteX7" fmla="*/ 126779 w 174055"/>
                <a:gd name="connsiteY7" fmla="*/ 58087 h 168583"/>
                <a:gd name="connsiteX8" fmla="*/ 127513 w 174055"/>
                <a:gd name="connsiteY8" fmla="*/ 54121 h 168583"/>
                <a:gd name="connsiteX9" fmla="*/ 124575 w 174055"/>
                <a:gd name="connsiteY9" fmla="*/ 51394 h 168583"/>
                <a:gd name="connsiteX10" fmla="*/ 120902 w 174055"/>
                <a:gd name="connsiteY10" fmla="*/ 56600 h 168583"/>
                <a:gd name="connsiteX11" fmla="*/ 89312 w 174055"/>
                <a:gd name="connsiteY11" fmla="*/ 80400 h 168583"/>
                <a:gd name="connsiteX12" fmla="*/ 67028 w 174055"/>
                <a:gd name="connsiteY12" fmla="*/ 80400 h 168583"/>
                <a:gd name="connsiteX13" fmla="*/ 82700 w 174055"/>
                <a:gd name="connsiteY13" fmla="*/ 17429 h 168583"/>
                <a:gd name="connsiteX14" fmla="*/ 95924 w 174055"/>
                <a:gd name="connsiteY14" fmla="*/ 7760 h 168583"/>
                <a:gd name="connsiteX15" fmla="*/ 128248 w 174055"/>
                <a:gd name="connsiteY15" fmla="*/ 7760 h 168583"/>
                <a:gd name="connsiteX16" fmla="*/ 164000 w 174055"/>
                <a:gd name="connsiteY16" fmla="*/ 35031 h 168583"/>
                <a:gd name="connsiteX17" fmla="*/ 163266 w 174055"/>
                <a:gd name="connsiteY17" fmla="*/ 48419 h 168583"/>
                <a:gd name="connsiteX18" fmla="*/ 162776 w 174055"/>
                <a:gd name="connsiteY18" fmla="*/ 52881 h 168583"/>
                <a:gd name="connsiteX19" fmla="*/ 165715 w 174055"/>
                <a:gd name="connsiteY19" fmla="*/ 55856 h 168583"/>
                <a:gd name="connsiteX20" fmla="*/ 169143 w 174055"/>
                <a:gd name="connsiteY20" fmla="*/ 49658 h 168583"/>
                <a:gd name="connsiteX21" fmla="*/ 174041 w 174055"/>
                <a:gd name="connsiteY21" fmla="*/ 6768 h 168583"/>
                <a:gd name="connsiteX22" fmla="*/ 167429 w 174055"/>
                <a:gd name="connsiteY22" fmla="*/ 75 h 168583"/>
                <a:gd name="connsiteX23" fmla="*/ 47438 w 174055"/>
                <a:gd name="connsiteY23" fmla="*/ 75 h 168583"/>
                <a:gd name="connsiteX24" fmla="*/ 40091 w 174055"/>
                <a:gd name="connsiteY24" fmla="*/ 5033 h 168583"/>
                <a:gd name="connsiteX25" fmla="*/ 46948 w 174055"/>
                <a:gd name="connsiteY25" fmla="*/ 7760 h 168583"/>
                <a:gd name="connsiteX26" fmla="*/ 62865 w 174055"/>
                <a:gd name="connsiteY26" fmla="*/ 12223 h 168583"/>
                <a:gd name="connsiteX27" fmla="*/ 61641 w 174055"/>
                <a:gd name="connsiteY27" fmla="*/ 18173 h 168583"/>
                <a:gd name="connsiteX28" fmla="*/ 29316 w 174055"/>
                <a:gd name="connsiteY28" fmla="*/ 149321 h 168583"/>
                <a:gd name="connsiteX29" fmla="*/ 7032 w 174055"/>
                <a:gd name="connsiteY29" fmla="*/ 160973 h 168583"/>
                <a:gd name="connsiteX30" fmla="*/ 176 w 174055"/>
                <a:gd name="connsiteY30" fmla="*/ 165684 h 168583"/>
                <a:gd name="connsiteX31" fmla="*/ 3849 w 174055"/>
                <a:gd name="connsiteY31" fmla="*/ 168659 h 168583"/>
                <a:gd name="connsiteX32" fmla="*/ 36173 w 174055"/>
                <a:gd name="connsiteY32" fmla="*/ 167915 h 168583"/>
                <a:gd name="connsiteX33" fmla="*/ 72660 w 174055"/>
                <a:gd name="connsiteY33" fmla="*/ 168659 h 168583"/>
                <a:gd name="connsiteX34" fmla="*/ 77803 w 174055"/>
                <a:gd name="connsiteY34" fmla="*/ 163948 h 168583"/>
                <a:gd name="connsiteX35" fmla="*/ 76333 w 174055"/>
                <a:gd name="connsiteY35" fmla="*/ 161221 h 168583"/>
                <a:gd name="connsiteX36" fmla="*/ 69477 w 174055"/>
                <a:gd name="connsiteY36" fmla="*/ 160973 h 168583"/>
                <a:gd name="connsiteX37" fmla="*/ 56743 w 174055"/>
                <a:gd name="connsiteY37" fmla="*/ 160477 h 168583"/>
                <a:gd name="connsiteX38" fmla="*/ 48907 w 174055"/>
                <a:gd name="connsiteY38" fmla="*/ 155519 h 168583"/>
                <a:gd name="connsiteX39" fmla="*/ 49886 w 174055"/>
                <a:gd name="connsiteY39" fmla="*/ 149817 h 168583"/>
                <a:gd name="connsiteX40" fmla="*/ 65069 w 174055"/>
                <a:gd name="connsiteY40" fmla="*/ 88085 h 16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55" h="168583">
                  <a:moveTo>
                    <a:pt x="65069" y="88085"/>
                  </a:moveTo>
                  <a:lnTo>
                    <a:pt x="88822" y="88085"/>
                  </a:lnTo>
                  <a:cubicBezTo>
                    <a:pt x="107188" y="88085"/>
                    <a:pt x="109147" y="92052"/>
                    <a:pt x="109147" y="99242"/>
                  </a:cubicBezTo>
                  <a:cubicBezTo>
                    <a:pt x="109147" y="100977"/>
                    <a:pt x="109147" y="103952"/>
                    <a:pt x="107433" y="111390"/>
                  </a:cubicBezTo>
                  <a:cubicBezTo>
                    <a:pt x="106943" y="112629"/>
                    <a:pt x="106699" y="113621"/>
                    <a:pt x="106699" y="114117"/>
                  </a:cubicBezTo>
                  <a:cubicBezTo>
                    <a:pt x="106699" y="116100"/>
                    <a:pt x="108168" y="117092"/>
                    <a:pt x="109637" y="117092"/>
                  </a:cubicBezTo>
                  <a:cubicBezTo>
                    <a:pt x="112086" y="117092"/>
                    <a:pt x="112086" y="116348"/>
                    <a:pt x="113310" y="111885"/>
                  </a:cubicBezTo>
                  <a:lnTo>
                    <a:pt x="126779" y="58087"/>
                  </a:lnTo>
                  <a:cubicBezTo>
                    <a:pt x="127513" y="55360"/>
                    <a:pt x="127513" y="54864"/>
                    <a:pt x="127513" y="54121"/>
                  </a:cubicBezTo>
                  <a:cubicBezTo>
                    <a:pt x="127513" y="53625"/>
                    <a:pt x="127024" y="51394"/>
                    <a:pt x="124575" y="51394"/>
                  </a:cubicBezTo>
                  <a:cubicBezTo>
                    <a:pt x="122126" y="51394"/>
                    <a:pt x="121881" y="52633"/>
                    <a:pt x="120902" y="56600"/>
                  </a:cubicBezTo>
                  <a:cubicBezTo>
                    <a:pt x="115759" y="75937"/>
                    <a:pt x="110127" y="80400"/>
                    <a:pt x="89312" y="80400"/>
                  </a:cubicBezTo>
                  <a:lnTo>
                    <a:pt x="67028" y="80400"/>
                  </a:lnTo>
                  <a:lnTo>
                    <a:pt x="82700" y="17429"/>
                  </a:lnTo>
                  <a:cubicBezTo>
                    <a:pt x="84904" y="8752"/>
                    <a:pt x="85149" y="7760"/>
                    <a:pt x="95924" y="7760"/>
                  </a:cubicBezTo>
                  <a:lnTo>
                    <a:pt x="128248" y="7760"/>
                  </a:lnTo>
                  <a:cubicBezTo>
                    <a:pt x="158368" y="7760"/>
                    <a:pt x="164000" y="15941"/>
                    <a:pt x="164000" y="35031"/>
                  </a:cubicBezTo>
                  <a:cubicBezTo>
                    <a:pt x="164000" y="40733"/>
                    <a:pt x="164000" y="41725"/>
                    <a:pt x="163266" y="48419"/>
                  </a:cubicBezTo>
                  <a:cubicBezTo>
                    <a:pt x="162776" y="51642"/>
                    <a:pt x="162776" y="52137"/>
                    <a:pt x="162776" y="52881"/>
                  </a:cubicBezTo>
                  <a:cubicBezTo>
                    <a:pt x="162776" y="54121"/>
                    <a:pt x="163511" y="55856"/>
                    <a:pt x="165715" y="55856"/>
                  </a:cubicBezTo>
                  <a:cubicBezTo>
                    <a:pt x="168408" y="55856"/>
                    <a:pt x="168653" y="54369"/>
                    <a:pt x="169143" y="49658"/>
                  </a:cubicBezTo>
                  <a:lnTo>
                    <a:pt x="174041" y="6768"/>
                  </a:lnTo>
                  <a:cubicBezTo>
                    <a:pt x="174775" y="75"/>
                    <a:pt x="173551" y="75"/>
                    <a:pt x="167429" y="75"/>
                  </a:cubicBezTo>
                  <a:lnTo>
                    <a:pt x="47438" y="75"/>
                  </a:lnTo>
                  <a:cubicBezTo>
                    <a:pt x="42540" y="75"/>
                    <a:pt x="40091" y="75"/>
                    <a:pt x="40091" y="5033"/>
                  </a:cubicBezTo>
                  <a:cubicBezTo>
                    <a:pt x="40091" y="7760"/>
                    <a:pt x="42295" y="7760"/>
                    <a:pt x="46948" y="7760"/>
                  </a:cubicBezTo>
                  <a:cubicBezTo>
                    <a:pt x="56008" y="7760"/>
                    <a:pt x="62865" y="7760"/>
                    <a:pt x="62865" y="12223"/>
                  </a:cubicBezTo>
                  <a:cubicBezTo>
                    <a:pt x="62865" y="13214"/>
                    <a:pt x="62865" y="13710"/>
                    <a:pt x="61641" y="18173"/>
                  </a:cubicBezTo>
                  <a:lnTo>
                    <a:pt x="29316" y="149321"/>
                  </a:lnTo>
                  <a:cubicBezTo>
                    <a:pt x="26868" y="158990"/>
                    <a:pt x="26378" y="160973"/>
                    <a:pt x="7032" y="160973"/>
                  </a:cubicBezTo>
                  <a:cubicBezTo>
                    <a:pt x="2869" y="160973"/>
                    <a:pt x="176" y="160973"/>
                    <a:pt x="176" y="165684"/>
                  </a:cubicBezTo>
                  <a:cubicBezTo>
                    <a:pt x="176" y="168659"/>
                    <a:pt x="3114" y="168659"/>
                    <a:pt x="3849" y="168659"/>
                  </a:cubicBezTo>
                  <a:cubicBezTo>
                    <a:pt x="10950" y="168659"/>
                    <a:pt x="29072" y="167915"/>
                    <a:pt x="36173" y="167915"/>
                  </a:cubicBezTo>
                  <a:cubicBezTo>
                    <a:pt x="44254" y="167915"/>
                    <a:pt x="64579" y="168659"/>
                    <a:pt x="72660" y="168659"/>
                  </a:cubicBezTo>
                  <a:cubicBezTo>
                    <a:pt x="74864" y="168659"/>
                    <a:pt x="77803" y="168659"/>
                    <a:pt x="77803" y="163948"/>
                  </a:cubicBezTo>
                  <a:cubicBezTo>
                    <a:pt x="77803" y="161965"/>
                    <a:pt x="76333" y="161469"/>
                    <a:pt x="76333" y="161221"/>
                  </a:cubicBezTo>
                  <a:cubicBezTo>
                    <a:pt x="75599" y="160973"/>
                    <a:pt x="75109" y="160973"/>
                    <a:pt x="69477" y="160973"/>
                  </a:cubicBezTo>
                  <a:cubicBezTo>
                    <a:pt x="64089" y="160973"/>
                    <a:pt x="62865" y="160973"/>
                    <a:pt x="56743" y="160477"/>
                  </a:cubicBezTo>
                  <a:cubicBezTo>
                    <a:pt x="49641" y="159734"/>
                    <a:pt x="48907" y="158742"/>
                    <a:pt x="48907" y="155519"/>
                  </a:cubicBezTo>
                  <a:cubicBezTo>
                    <a:pt x="48907" y="155023"/>
                    <a:pt x="48907" y="153536"/>
                    <a:pt x="49886" y="149817"/>
                  </a:cubicBezTo>
                  <a:lnTo>
                    <a:pt x="65069" y="88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1C42A2E5-91D4-19A3-35FF-77C4B5FAF9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15574" y="5466348"/>
              <a:ext cx="130276" cy="155667"/>
            </a:xfrm>
            <a:custGeom>
              <a:avLst/>
              <a:gdLst>
                <a:gd name="connsiteX0" fmla="*/ 68063 w 130276"/>
                <a:gd name="connsiteY0" fmla="*/ 132489 h 155667"/>
                <a:gd name="connsiteX1" fmla="*/ 84347 w 130276"/>
                <a:gd name="connsiteY1" fmla="*/ 155744 h 155667"/>
                <a:gd name="connsiteX2" fmla="*/ 115031 w 130276"/>
                <a:gd name="connsiteY2" fmla="*/ 122076 h 155667"/>
                <a:gd name="connsiteX3" fmla="*/ 112631 w 130276"/>
                <a:gd name="connsiteY3" fmla="*/ 119647 h 155667"/>
                <a:gd name="connsiteX4" fmla="*/ 110231 w 130276"/>
                <a:gd name="connsiteY4" fmla="*/ 121903 h 155667"/>
                <a:gd name="connsiteX5" fmla="*/ 88976 w 130276"/>
                <a:gd name="connsiteY5" fmla="*/ 137522 h 155667"/>
                <a:gd name="connsiteX6" fmla="*/ 75434 w 130276"/>
                <a:gd name="connsiteY6" fmla="*/ 120688 h 155667"/>
                <a:gd name="connsiteX7" fmla="*/ 130458 w 130276"/>
                <a:gd name="connsiteY7" fmla="*/ 48321 h 155667"/>
                <a:gd name="connsiteX8" fmla="*/ 80748 w 130276"/>
                <a:gd name="connsiteY8" fmla="*/ 76 h 155667"/>
                <a:gd name="connsiteX9" fmla="*/ 182 w 130276"/>
                <a:gd name="connsiteY9" fmla="*/ 77997 h 155667"/>
                <a:gd name="connsiteX10" fmla="*/ 50064 w 130276"/>
                <a:gd name="connsiteY10" fmla="*/ 125547 h 155667"/>
                <a:gd name="connsiteX11" fmla="*/ 68063 w 130276"/>
                <a:gd name="connsiteY11" fmla="*/ 123118 h 155667"/>
                <a:gd name="connsiteX12" fmla="*/ 68063 w 130276"/>
                <a:gd name="connsiteY12" fmla="*/ 132489 h 155667"/>
                <a:gd name="connsiteX13" fmla="*/ 38408 w 130276"/>
                <a:gd name="connsiteY13" fmla="*/ 117738 h 155667"/>
                <a:gd name="connsiteX14" fmla="*/ 16809 w 130276"/>
                <a:gd name="connsiteY14" fmla="*/ 82335 h 155667"/>
                <a:gd name="connsiteX15" fmla="*/ 36008 w 130276"/>
                <a:gd name="connsiteY15" fmla="*/ 28537 h 155667"/>
                <a:gd name="connsiteX16" fmla="*/ 79376 w 130276"/>
                <a:gd name="connsiteY16" fmla="*/ 5630 h 155667"/>
                <a:gd name="connsiteX17" fmla="*/ 113831 w 130276"/>
                <a:gd name="connsiteY17" fmla="*/ 43635 h 155667"/>
                <a:gd name="connsiteX18" fmla="*/ 74062 w 130276"/>
                <a:gd name="connsiteY18" fmla="*/ 114093 h 155667"/>
                <a:gd name="connsiteX19" fmla="*/ 56749 w 130276"/>
                <a:gd name="connsiteY19" fmla="*/ 95871 h 155667"/>
                <a:gd name="connsiteX20" fmla="*/ 37722 w 130276"/>
                <a:gd name="connsiteY20" fmla="*/ 113226 h 155667"/>
                <a:gd name="connsiteX21" fmla="*/ 38408 w 130276"/>
                <a:gd name="connsiteY21" fmla="*/ 117738 h 155667"/>
                <a:gd name="connsiteX22" fmla="*/ 68063 w 130276"/>
                <a:gd name="connsiteY22" fmla="*/ 116870 h 155667"/>
                <a:gd name="connsiteX23" fmla="*/ 51264 w 130276"/>
                <a:gd name="connsiteY23" fmla="*/ 119994 h 155667"/>
                <a:gd name="connsiteX24" fmla="*/ 42522 w 130276"/>
                <a:gd name="connsiteY24" fmla="*/ 113226 h 155667"/>
                <a:gd name="connsiteX25" fmla="*/ 56749 w 130276"/>
                <a:gd name="connsiteY25" fmla="*/ 100731 h 155667"/>
                <a:gd name="connsiteX26" fmla="*/ 68063 w 130276"/>
                <a:gd name="connsiteY26" fmla="*/ 116870 h 15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276" h="155667">
                  <a:moveTo>
                    <a:pt x="68063" y="132489"/>
                  </a:moveTo>
                  <a:cubicBezTo>
                    <a:pt x="68063" y="143769"/>
                    <a:pt x="70291" y="155744"/>
                    <a:pt x="84347" y="155744"/>
                  </a:cubicBezTo>
                  <a:cubicBezTo>
                    <a:pt x="105089" y="155744"/>
                    <a:pt x="115031" y="125894"/>
                    <a:pt x="115031" y="122076"/>
                  </a:cubicBezTo>
                  <a:cubicBezTo>
                    <a:pt x="115031" y="120862"/>
                    <a:pt x="114002" y="119647"/>
                    <a:pt x="112631" y="119647"/>
                  </a:cubicBezTo>
                  <a:cubicBezTo>
                    <a:pt x="110917" y="119647"/>
                    <a:pt x="110403" y="121209"/>
                    <a:pt x="110231" y="121903"/>
                  </a:cubicBezTo>
                  <a:cubicBezTo>
                    <a:pt x="106117" y="134051"/>
                    <a:pt x="94804" y="137522"/>
                    <a:pt x="88976" y="137522"/>
                  </a:cubicBezTo>
                  <a:cubicBezTo>
                    <a:pt x="82119" y="137522"/>
                    <a:pt x="78519" y="134571"/>
                    <a:pt x="75434" y="120688"/>
                  </a:cubicBezTo>
                  <a:cubicBezTo>
                    <a:pt x="105946" y="109755"/>
                    <a:pt x="130458" y="79038"/>
                    <a:pt x="130458" y="48321"/>
                  </a:cubicBezTo>
                  <a:cubicBezTo>
                    <a:pt x="130458" y="21075"/>
                    <a:pt x="111088" y="76"/>
                    <a:pt x="80748" y="76"/>
                  </a:cubicBezTo>
                  <a:cubicBezTo>
                    <a:pt x="39779" y="76"/>
                    <a:pt x="182" y="38950"/>
                    <a:pt x="182" y="77997"/>
                  </a:cubicBezTo>
                  <a:cubicBezTo>
                    <a:pt x="182" y="105937"/>
                    <a:pt x="20581" y="125547"/>
                    <a:pt x="50064" y="125547"/>
                  </a:cubicBezTo>
                  <a:cubicBezTo>
                    <a:pt x="53321" y="125547"/>
                    <a:pt x="59149" y="125374"/>
                    <a:pt x="68063" y="123118"/>
                  </a:cubicBezTo>
                  <a:lnTo>
                    <a:pt x="68063" y="132489"/>
                  </a:lnTo>
                  <a:close/>
                  <a:moveTo>
                    <a:pt x="38408" y="117738"/>
                  </a:moveTo>
                  <a:cubicBezTo>
                    <a:pt x="29494" y="114614"/>
                    <a:pt x="16809" y="105590"/>
                    <a:pt x="16809" y="82335"/>
                  </a:cubicBezTo>
                  <a:cubicBezTo>
                    <a:pt x="16809" y="71229"/>
                    <a:pt x="20409" y="48147"/>
                    <a:pt x="36008" y="28537"/>
                  </a:cubicBezTo>
                  <a:cubicBezTo>
                    <a:pt x="46807" y="15174"/>
                    <a:pt x="63435" y="5630"/>
                    <a:pt x="79376" y="5630"/>
                  </a:cubicBezTo>
                  <a:cubicBezTo>
                    <a:pt x="98061" y="5630"/>
                    <a:pt x="113831" y="18298"/>
                    <a:pt x="113831" y="43635"/>
                  </a:cubicBezTo>
                  <a:cubicBezTo>
                    <a:pt x="113831" y="60990"/>
                    <a:pt x="105432" y="98301"/>
                    <a:pt x="74062" y="114093"/>
                  </a:cubicBezTo>
                  <a:cubicBezTo>
                    <a:pt x="71320" y="103160"/>
                    <a:pt x="66863" y="95871"/>
                    <a:pt x="56749" y="95871"/>
                  </a:cubicBezTo>
                  <a:cubicBezTo>
                    <a:pt x="47150" y="95871"/>
                    <a:pt x="37722" y="104028"/>
                    <a:pt x="37722" y="113226"/>
                  </a:cubicBezTo>
                  <a:cubicBezTo>
                    <a:pt x="37722" y="116349"/>
                    <a:pt x="37894" y="116523"/>
                    <a:pt x="38408" y="117738"/>
                  </a:cubicBezTo>
                  <a:close/>
                  <a:moveTo>
                    <a:pt x="68063" y="116870"/>
                  </a:moveTo>
                  <a:cubicBezTo>
                    <a:pt x="64292" y="118258"/>
                    <a:pt x="57949" y="119994"/>
                    <a:pt x="51264" y="119994"/>
                  </a:cubicBezTo>
                  <a:cubicBezTo>
                    <a:pt x="48521" y="119994"/>
                    <a:pt x="42522" y="119994"/>
                    <a:pt x="42522" y="113226"/>
                  </a:cubicBezTo>
                  <a:cubicBezTo>
                    <a:pt x="42522" y="106631"/>
                    <a:pt x="49550" y="100731"/>
                    <a:pt x="56749" y="100731"/>
                  </a:cubicBezTo>
                  <a:cubicBezTo>
                    <a:pt x="62920" y="100731"/>
                    <a:pt x="67549" y="103507"/>
                    <a:pt x="68063" y="1168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20182080-FC43-05BD-9907-196F73C75D7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799106" y="5365223"/>
              <a:ext cx="33548" cy="247917"/>
            </a:xfrm>
            <a:custGeom>
              <a:avLst/>
              <a:gdLst>
                <a:gd name="connsiteX0" fmla="*/ 33737 w 33548"/>
                <a:gd name="connsiteY0" fmla="*/ 247992 h 247917"/>
                <a:gd name="connsiteX1" fmla="*/ 33737 w 33548"/>
                <a:gd name="connsiteY1" fmla="*/ 238075 h 247917"/>
                <a:gd name="connsiteX2" fmla="*/ 9984 w 33548"/>
                <a:gd name="connsiteY2" fmla="*/ 238075 h 247917"/>
                <a:gd name="connsiteX3" fmla="*/ 9984 w 33548"/>
                <a:gd name="connsiteY3" fmla="*/ 9991 h 247917"/>
                <a:gd name="connsiteX4" fmla="*/ 33737 w 33548"/>
                <a:gd name="connsiteY4" fmla="*/ 9991 h 247917"/>
                <a:gd name="connsiteX5" fmla="*/ 33737 w 33548"/>
                <a:gd name="connsiteY5" fmla="*/ 75 h 247917"/>
                <a:gd name="connsiteX6" fmla="*/ 189 w 33548"/>
                <a:gd name="connsiteY6" fmla="*/ 75 h 247917"/>
                <a:gd name="connsiteX7" fmla="*/ 189 w 33548"/>
                <a:gd name="connsiteY7" fmla="*/ 247992 h 247917"/>
                <a:gd name="connsiteX8" fmla="*/ 33737 w 33548"/>
                <a:gd name="connsiteY8" fmla="*/ 247992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8" h="247917">
                  <a:moveTo>
                    <a:pt x="33737" y="247992"/>
                  </a:moveTo>
                  <a:lnTo>
                    <a:pt x="33737" y="238075"/>
                  </a:lnTo>
                  <a:lnTo>
                    <a:pt x="9984" y="238075"/>
                  </a:lnTo>
                  <a:lnTo>
                    <a:pt x="9984" y="9991"/>
                  </a:lnTo>
                  <a:lnTo>
                    <a:pt x="33737" y="9991"/>
                  </a:lnTo>
                  <a:lnTo>
                    <a:pt x="33737" y="75"/>
                  </a:lnTo>
                  <a:lnTo>
                    <a:pt x="189" y="75"/>
                  </a:lnTo>
                  <a:lnTo>
                    <a:pt x="189" y="247992"/>
                  </a:lnTo>
                  <a:lnTo>
                    <a:pt x="33737" y="2479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F2C53335-6E5A-FA06-83D3-74C201FE478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846069" y="5373652"/>
              <a:ext cx="154029" cy="177508"/>
            </a:xfrm>
            <a:custGeom>
              <a:avLst/>
              <a:gdLst>
                <a:gd name="connsiteX0" fmla="*/ 82961 w 154029"/>
                <a:gd name="connsiteY0" fmla="*/ 5281 h 177508"/>
                <a:gd name="connsiteX1" fmla="*/ 77329 w 154029"/>
                <a:gd name="connsiteY1" fmla="*/ 75 h 177508"/>
                <a:gd name="connsiteX2" fmla="*/ 71697 w 154029"/>
                <a:gd name="connsiteY2" fmla="*/ 5281 h 177508"/>
                <a:gd name="connsiteX3" fmla="*/ 24680 w 154029"/>
                <a:gd name="connsiteY3" fmla="*/ 152792 h 177508"/>
                <a:gd name="connsiteX4" fmla="*/ 192 w 154029"/>
                <a:gd name="connsiteY4" fmla="*/ 169898 h 177508"/>
                <a:gd name="connsiteX5" fmla="*/ 192 w 154029"/>
                <a:gd name="connsiteY5" fmla="*/ 177584 h 177508"/>
                <a:gd name="connsiteX6" fmla="*/ 22966 w 154029"/>
                <a:gd name="connsiteY6" fmla="*/ 176840 h 177508"/>
                <a:gd name="connsiteX7" fmla="*/ 50637 w 154029"/>
                <a:gd name="connsiteY7" fmla="*/ 177584 h 177508"/>
                <a:gd name="connsiteX8" fmla="*/ 50637 w 154029"/>
                <a:gd name="connsiteY8" fmla="*/ 169898 h 177508"/>
                <a:gd name="connsiteX9" fmla="*/ 31781 w 154029"/>
                <a:gd name="connsiteY9" fmla="*/ 157006 h 177508"/>
                <a:gd name="connsiteX10" fmla="*/ 33006 w 154029"/>
                <a:gd name="connsiteY10" fmla="*/ 151552 h 177508"/>
                <a:gd name="connsiteX11" fmla="*/ 69738 w 154029"/>
                <a:gd name="connsiteY11" fmla="*/ 36023 h 177508"/>
                <a:gd name="connsiteX12" fmla="*/ 108429 w 154029"/>
                <a:gd name="connsiteY12" fmla="*/ 157998 h 177508"/>
                <a:gd name="connsiteX13" fmla="*/ 109653 w 154029"/>
                <a:gd name="connsiteY13" fmla="*/ 162461 h 177508"/>
                <a:gd name="connsiteX14" fmla="*/ 88838 w 154029"/>
                <a:gd name="connsiteY14" fmla="*/ 169898 h 177508"/>
                <a:gd name="connsiteX15" fmla="*/ 88838 w 154029"/>
                <a:gd name="connsiteY15" fmla="*/ 177584 h 177508"/>
                <a:gd name="connsiteX16" fmla="*/ 124101 w 154029"/>
                <a:gd name="connsiteY16" fmla="*/ 176840 h 177508"/>
                <a:gd name="connsiteX17" fmla="*/ 154221 w 154029"/>
                <a:gd name="connsiteY17" fmla="*/ 177584 h 177508"/>
                <a:gd name="connsiteX18" fmla="*/ 154221 w 154029"/>
                <a:gd name="connsiteY18" fmla="*/ 169898 h 177508"/>
                <a:gd name="connsiteX19" fmla="*/ 131937 w 154029"/>
                <a:gd name="connsiteY19" fmla="*/ 159238 h 177508"/>
                <a:gd name="connsiteX20" fmla="*/ 82961 w 154029"/>
                <a:gd name="connsiteY20" fmla="*/ 5281 h 1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029" h="177508">
                  <a:moveTo>
                    <a:pt x="82961" y="5281"/>
                  </a:moveTo>
                  <a:cubicBezTo>
                    <a:pt x="81492" y="571"/>
                    <a:pt x="80023" y="75"/>
                    <a:pt x="77329" y="75"/>
                  </a:cubicBezTo>
                  <a:cubicBezTo>
                    <a:pt x="73411" y="75"/>
                    <a:pt x="72921" y="1066"/>
                    <a:pt x="71697" y="5281"/>
                  </a:cubicBezTo>
                  <a:lnTo>
                    <a:pt x="24680" y="152792"/>
                  </a:lnTo>
                  <a:cubicBezTo>
                    <a:pt x="22231" y="160229"/>
                    <a:pt x="17333" y="169898"/>
                    <a:pt x="192" y="169898"/>
                  </a:cubicBezTo>
                  <a:lnTo>
                    <a:pt x="192" y="177584"/>
                  </a:lnTo>
                  <a:cubicBezTo>
                    <a:pt x="8273" y="177088"/>
                    <a:pt x="20762" y="176840"/>
                    <a:pt x="22966" y="176840"/>
                  </a:cubicBezTo>
                  <a:cubicBezTo>
                    <a:pt x="30067" y="176840"/>
                    <a:pt x="43046" y="177336"/>
                    <a:pt x="50637" y="177584"/>
                  </a:cubicBezTo>
                  <a:lnTo>
                    <a:pt x="50637" y="169898"/>
                  </a:lnTo>
                  <a:cubicBezTo>
                    <a:pt x="37413" y="169650"/>
                    <a:pt x="31781" y="162956"/>
                    <a:pt x="31781" y="157006"/>
                  </a:cubicBezTo>
                  <a:cubicBezTo>
                    <a:pt x="31781" y="155767"/>
                    <a:pt x="31781" y="155023"/>
                    <a:pt x="33006" y="151552"/>
                  </a:cubicBezTo>
                  <a:lnTo>
                    <a:pt x="69738" y="36023"/>
                  </a:lnTo>
                  <a:lnTo>
                    <a:pt x="108429" y="157998"/>
                  </a:lnTo>
                  <a:cubicBezTo>
                    <a:pt x="109653" y="161469"/>
                    <a:pt x="109653" y="161965"/>
                    <a:pt x="109653" y="162461"/>
                  </a:cubicBezTo>
                  <a:cubicBezTo>
                    <a:pt x="109653" y="169898"/>
                    <a:pt x="95205" y="169898"/>
                    <a:pt x="88838" y="169898"/>
                  </a:cubicBezTo>
                  <a:lnTo>
                    <a:pt x="88838" y="177584"/>
                  </a:lnTo>
                  <a:cubicBezTo>
                    <a:pt x="97409" y="176840"/>
                    <a:pt x="114795" y="176840"/>
                    <a:pt x="124101" y="176840"/>
                  </a:cubicBezTo>
                  <a:cubicBezTo>
                    <a:pt x="133651" y="176840"/>
                    <a:pt x="144671" y="177336"/>
                    <a:pt x="154221" y="177584"/>
                  </a:cubicBezTo>
                  <a:lnTo>
                    <a:pt x="154221" y="169898"/>
                  </a:lnTo>
                  <a:cubicBezTo>
                    <a:pt x="135610" y="169898"/>
                    <a:pt x="134876" y="168411"/>
                    <a:pt x="131937" y="159238"/>
                  </a:cubicBezTo>
                  <a:lnTo>
                    <a:pt x="82961" y="52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C3F2B6D3-42DA-6401-6DAF-840E7479D45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021488" y="5341375"/>
              <a:ext cx="126504" cy="127900"/>
            </a:xfrm>
            <a:custGeom>
              <a:avLst/>
              <a:gdLst>
                <a:gd name="connsiteX0" fmla="*/ 126704 w 126504"/>
                <a:gd name="connsiteY0" fmla="*/ 64108 h 127900"/>
                <a:gd name="connsiteX1" fmla="*/ 63451 w 126504"/>
                <a:gd name="connsiteY1" fmla="*/ 71 h 127900"/>
                <a:gd name="connsiteX2" fmla="*/ 199 w 126504"/>
                <a:gd name="connsiteY2" fmla="*/ 63934 h 127900"/>
                <a:gd name="connsiteX3" fmla="*/ 63451 w 126504"/>
                <a:gd name="connsiteY3" fmla="*/ 127971 h 127900"/>
                <a:gd name="connsiteX4" fmla="*/ 126704 w 126504"/>
                <a:gd name="connsiteY4" fmla="*/ 64108 h 127900"/>
                <a:gd name="connsiteX5" fmla="*/ 25054 w 126504"/>
                <a:gd name="connsiteY5" fmla="*/ 20896 h 127900"/>
                <a:gd name="connsiteX6" fmla="*/ 63451 w 126504"/>
                <a:gd name="connsiteY6" fmla="*/ 5971 h 127900"/>
                <a:gd name="connsiteX7" fmla="*/ 101848 w 126504"/>
                <a:gd name="connsiteY7" fmla="*/ 20896 h 127900"/>
                <a:gd name="connsiteX8" fmla="*/ 63451 w 126504"/>
                <a:gd name="connsiteY8" fmla="*/ 59769 h 127900"/>
                <a:gd name="connsiteX9" fmla="*/ 25054 w 126504"/>
                <a:gd name="connsiteY9" fmla="*/ 20896 h 127900"/>
                <a:gd name="connsiteX10" fmla="*/ 20940 w 126504"/>
                <a:gd name="connsiteY10" fmla="*/ 102808 h 127900"/>
                <a:gd name="connsiteX11" fmla="*/ 6027 w 126504"/>
                <a:gd name="connsiteY11" fmla="*/ 64108 h 127900"/>
                <a:gd name="connsiteX12" fmla="*/ 20940 w 126504"/>
                <a:gd name="connsiteY12" fmla="*/ 25234 h 127900"/>
                <a:gd name="connsiteX13" fmla="*/ 59337 w 126504"/>
                <a:gd name="connsiteY13" fmla="*/ 63934 h 127900"/>
                <a:gd name="connsiteX14" fmla="*/ 20940 w 126504"/>
                <a:gd name="connsiteY14" fmla="*/ 102808 h 127900"/>
                <a:gd name="connsiteX15" fmla="*/ 105962 w 126504"/>
                <a:gd name="connsiteY15" fmla="*/ 25234 h 127900"/>
                <a:gd name="connsiteX16" fmla="*/ 120875 w 126504"/>
                <a:gd name="connsiteY16" fmla="*/ 63934 h 127900"/>
                <a:gd name="connsiteX17" fmla="*/ 105962 w 126504"/>
                <a:gd name="connsiteY17" fmla="*/ 102808 h 127900"/>
                <a:gd name="connsiteX18" fmla="*/ 67565 w 126504"/>
                <a:gd name="connsiteY18" fmla="*/ 64108 h 127900"/>
                <a:gd name="connsiteX19" fmla="*/ 105962 w 126504"/>
                <a:gd name="connsiteY19" fmla="*/ 25234 h 127900"/>
                <a:gd name="connsiteX20" fmla="*/ 101848 w 126504"/>
                <a:gd name="connsiteY20" fmla="*/ 107146 h 127900"/>
                <a:gd name="connsiteX21" fmla="*/ 63451 w 126504"/>
                <a:gd name="connsiteY21" fmla="*/ 122071 h 127900"/>
                <a:gd name="connsiteX22" fmla="*/ 25054 w 126504"/>
                <a:gd name="connsiteY22" fmla="*/ 107146 h 127900"/>
                <a:gd name="connsiteX23" fmla="*/ 63451 w 126504"/>
                <a:gd name="connsiteY23" fmla="*/ 68273 h 127900"/>
                <a:gd name="connsiteX24" fmla="*/ 101848 w 126504"/>
                <a:gd name="connsiteY24" fmla="*/ 107146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504" h="127900">
                  <a:moveTo>
                    <a:pt x="126704" y="64108"/>
                  </a:moveTo>
                  <a:cubicBezTo>
                    <a:pt x="126704" y="28532"/>
                    <a:pt x="98077" y="71"/>
                    <a:pt x="63451" y="71"/>
                  </a:cubicBezTo>
                  <a:cubicBezTo>
                    <a:pt x="28482" y="71"/>
                    <a:pt x="199" y="29052"/>
                    <a:pt x="199" y="63934"/>
                  </a:cubicBezTo>
                  <a:cubicBezTo>
                    <a:pt x="199" y="99510"/>
                    <a:pt x="28825" y="127971"/>
                    <a:pt x="63451" y="127971"/>
                  </a:cubicBezTo>
                  <a:cubicBezTo>
                    <a:pt x="98420" y="127971"/>
                    <a:pt x="126704" y="98990"/>
                    <a:pt x="126704" y="64108"/>
                  </a:cubicBezTo>
                  <a:close/>
                  <a:moveTo>
                    <a:pt x="25054" y="20896"/>
                  </a:moveTo>
                  <a:cubicBezTo>
                    <a:pt x="32082" y="14475"/>
                    <a:pt x="45281" y="5971"/>
                    <a:pt x="63451" y="5971"/>
                  </a:cubicBezTo>
                  <a:cubicBezTo>
                    <a:pt x="81621" y="5971"/>
                    <a:pt x="94820" y="14475"/>
                    <a:pt x="101848" y="20896"/>
                  </a:cubicBezTo>
                  <a:lnTo>
                    <a:pt x="63451" y="59769"/>
                  </a:lnTo>
                  <a:lnTo>
                    <a:pt x="25054" y="20896"/>
                  </a:lnTo>
                  <a:close/>
                  <a:moveTo>
                    <a:pt x="20940" y="102808"/>
                  </a:moveTo>
                  <a:cubicBezTo>
                    <a:pt x="11512" y="92916"/>
                    <a:pt x="6027" y="78338"/>
                    <a:pt x="6027" y="64108"/>
                  </a:cubicBezTo>
                  <a:cubicBezTo>
                    <a:pt x="6027" y="48836"/>
                    <a:pt x="12026" y="34606"/>
                    <a:pt x="20940" y="25234"/>
                  </a:cubicBezTo>
                  <a:lnTo>
                    <a:pt x="59337" y="63934"/>
                  </a:lnTo>
                  <a:lnTo>
                    <a:pt x="20940" y="102808"/>
                  </a:lnTo>
                  <a:close/>
                  <a:moveTo>
                    <a:pt x="105962" y="25234"/>
                  </a:moveTo>
                  <a:cubicBezTo>
                    <a:pt x="115390" y="35126"/>
                    <a:pt x="120875" y="49704"/>
                    <a:pt x="120875" y="63934"/>
                  </a:cubicBezTo>
                  <a:cubicBezTo>
                    <a:pt x="120875" y="79206"/>
                    <a:pt x="114876" y="93436"/>
                    <a:pt x="105962" y="102808"/>
                  </a:cubicBezTo>
                  <a:lnTo>
                    <a:pt x="67565" y="64108"/>
                  </a:lnTo>
                  <a:lnTo>
                    <a:pt x="105962" y="25234"/>
                  </a:lnTo>
                  <a:close/>
                  <a:moveTo>
                    <a:pt x="101848" y="107146"/>
                  </a:moveTo>
                  <a:cubicBezTo>
                    <a:pt x="94820" y="113567"/>
                    <a:pt x="81621" y="122071"/>
                    <a:pt x="63451" y="122071"/>
                  </a:cubicBezTo>
                  <a:cubicBezTo>
                    <a:pt x="45281" y="122071"/>
                    <a:pt x="32082" y="113567"/>
                    <a:pt x="25054" y="107146"/>
                  </a:cubicBezTo>
                  <a:lnTo>
                    <a:pt x="63451" y="68273"/>
                  </a:lnTo>
                  <a:lnTo>
                    <a:pt x="101848" y="10714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1ADA0329-C635-D21F-BEFD-E4C940BEF3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173167" y="5330268"/>
              <a:ext cx="152731" cy="118529"/>
            </a:xfrm>
            <a:custGeom>
              <a:avLst/>
              <a:gdLst>
                <a:gd name="connsiteX0" fmla="*/ 131338 w 152731"/>
                <a:gd name="connsiteY0" fmla="*/ 18987 h 118529"/>
                <a:gd name="connsiteX1" fmla="*/ 149508 w 152731"/>
                <a:gd name="connsiteY1" fmla="*/ 6318 h 118529"/>
                <a:gd name="connsiteX2" fmla="*/ 152936 w 152731"/>
                <a:gd name="connsiteY2" fmla="*/ 2500 h 118529"/>
                <a:gd name="connsiteX3" fmla="*/ 150365 w 152731"/>
                <a:gd name="connsiteY3" fmla="*/ 71 h 118529"/>
                <a:gd name="connsiteX4" fmla="*/ 132538 w 152731"/>
                <a:gd name="connsiteY4" fmla="*/ 765 h 118529"/>
                <a:gd name="connsiteX5" fmla="*/ 114368 w 152731"/>
                <a:gd name="connsiteY5" fmla="*/ 71 h 118529"/>
                <a:gd name="connsiteX6" fmla="*/ 110940 w 152731"/>
                <a:gd name="connsiteY6" fmla="*/ 3889 h 118529"/>
                <a:gd name="connsiteX7" fmla="*/ 114711 w 152731"/>
                <a:gd name="connsiteY7" fmla="*/ 6318 h 118529"/>
                <a:gd name="connsiteX8" fmla="*/ 125681 w 152731"/>
                <a:gd name="connsiteY8" fmla="*/ 13433 h 118529"/>
                <a:gd name="connsiteX9" fmla="*/ 124996 w 152731"/>
                <a:gd name="connsiteY9" fmla="*/ 17598 h 118529"/>
                <a:gd name="connsiteX10" fmla="*/ 106311 w 152731"/>
                <a:gd name="connsiteY10" fmla="*/ 93263 h 118529"/>
                <a:gd name="connsiteX11" fmla="*/ 62772 w 152731"/>
                <a:gd name="connsiteY11" fmla="*/ 3021 h 118529"/>
                <a:gd name="connsiteX12" fmla="*/ 56943 w 152731"/>
                <a:gd name="connsiteY12" fmla="*/ 71 h 118529"/>
                <a:gd name="connsiteX13" fmla="*/ 33459 w 152731"/>
                <a:gd name="connsiteY13" fmla="*/ 71 h 118529"/>
                <a:gd name="connsiteX14" fmla="*/ 27974 w 152731"/>
                <a:gd name="connsiteY14" fmla="*/ 3889 h 118529"/>
                <a:gd name="connsiteX15" fmla="*/ 33631 w 152731"/>
                <a:gd name="connsiteY15" fmla="*/ 6318 h 118529"/>
                <a:gd name="connsiteX16" fmla="*/ 44602 w 152731"/>
                <a:gd name="connsiteY16" fmla="*/ 7186 h 118529"/>
                <a:gd name="connsiteX17" fmla="*/ 21632 w 152731"/>
                <a:gd name="connsiteY17" fmla="*/ 100031 h 118529"/>
                <a:gd name="connsiteX18" fmla="*/ 3805 w 152731"/>
                <a:gd name="connsiteY18" fmla="*/ 112352 h 118529"/>
                <a:gd name="connsiteX19" fmla="*/ 205 w 152731"/>
                <a:gd name="connsiteY19" fmla="*/ 115997 h 118529"/>
                <a:gd name="connsiteX20" fmla="*/ 2776 w 152731"/>
                <a:gd name="connsiteY20" fmla="*/ 118600 h 118529"/>
                <a:gd name="connsiteX21" fmla="*/ 20603 w 152731"/>
                <a:gd name="connsiteY21" fmla="*/ 117906 h 118529"/>
                <a:gd name="connsiteX22" fmla="*/ 38773 w 152731"/>
                <a:gd name="connsiteY22" fmla="*/ 118600 h 118529"/>
                <a:gd name="connsiteX23" fmla="*/ 42202 w 152731"/>
                <a:gd name="connsiteY23" fmla="*/ 114956 h 118529"/>
                <a:gd name="connsiteX24" fmla="*/ 38259 w 152731"/>
                <a:gd name="connsiteY24" fmla="*/ 112352 h 118529"/>
                <a:gd name="connsiteX25" fmla="*/ 27460 w 152731"/>
                <a:gd name="connsiteY25" fmla="*/ 105064 h 118529"/>
                <a:gd name="connsiteX26" fmla="*/ 28146 w 152731"/>
                <a:gd name="connsiteY26" fmla="*/ 100725 h 118529"/>
                <a:gd name="connsiteX27" fmla="*/ 50087 w 152731"/>
                <a:gd name="connsiteY27" fmla="*/ 11871 h 118529"/>
                <a:gd name="connsiteX28" fmla="*/ 100140 w 152731"/>
                <a:gd name="connsiteY28" fmla="*/ 115650 h 118529"/>
                <a:gd name="connsiteX29" fmla="*/ 103911 w 152731"/>
                <a:gd name="connsiteY29" fmla="*/ 118600 h 118529"/>
                <a:gd name="connsiteX30" fmla="*/ 107511 w 152731"/>
                <a:gd name="connsiteY30" fmla="*/ 114956 h 118529"/>
                <a:gd name="connsiteX31" fmla="*/ 131338 w 152731"/>
                <a:gd name="connsiteY31" fmla="*/ 18987 h 1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731" h="118529">
                  <a:moveTo>
                    <a:pt x="131338" y="18987"/>
                  </a:moveTo>
                  <a:cubicBezTo>
                    <a:pt x="133052" y="12392"/>
                    <a:pt x="135795" y="6665"/>
                    <a:pt x="149508" y="6318"/>
                  </a:cubicBezTo>
                  <a:cubicBezTo>
                    <a:pt x="150365" y="6318"/>
                    <a:pt x="152936" y="6145"/>
                    <a:pt x="152936" y="2500"/>
                  </a:cubicBezTo>
                  <a:cubicBezTo>
                    <a:pt x="152936" y="1459"/>
                    <a:pt x="152079" y="71"/>
                    <a:pt x="150365" y="71"/>
                  </a:cubicBezTo>
                  <a:cubicBezTo>
                    <a:pt x="144708" y="71"/>
                    <a:pt x="138366" y="765"/>
                    <a:pt x="132538" y="765"/>
                  </a:cubicBezTo>
                  <a:cubicBezTo>
                    <a:pt x="128424" y="765"/>
                    <a:pt x="118482" y="71"/>
                    <a:pt x="114368" y="71"/>
                  </a:cubicBezTo>
                  <a:cubicBezTo>
                    <a:pt x="113511" y="71"/>
                    <a:pt x="110940" y="71"/>
                    <a:pt x="110940" y="3889"/>
                  </a:cubicBezTo>
                  <a:cubicBezTo>
                    <a:pt x="110940" y="6145"/>
                    <a:pt x="113168" y="6318"/>
                    <a:pt x="114711" y="6318"/>
                  </a:cubicBezTo>
                  <a:cubicBezTo>
                    <a:pt x="122767" y="6492"/>
                    <a:pt x="125681" y="9095"/>
                    <a:pt x="125681" y="13433"/>
                  </a:cubicBezTo>
                  <a:cubicBezTo>
                    <a:pt x="125681" y="14822"/>
                    <a:pt x="125510" y="15689"/>
                    <a:pt x="124996" y="17598"/>
                  </a:cubicBezTo>
                  <a:lnTo>
                    <a:pt x="106311" y="93263"/>
                  </a:lnTo>
                  <a:lnTo>
                    <a:pt x="62772" y="3021"/>
                  </a:lnTo>
                  <a:cubicBezTo>
                    <a:pt x="61400" y="71"/>
                    <a:pt x="61057" y="71"/>
                    <a:pt x="56943" y="71"/>
                  </a:cubicBezTo>
                  <a:lnTo>
                    <a:pt x="33459" y="71"/>
                  </a:lnTo>
                  <a:cubicBezTo>
                    <a:pt x="30203" y="71"/>
                    <a:pt x="27974" y="71"/>
                    <a:pt x="27974" y="3889"/>
                  </a:cubicBezTo>
                  <a:cubicBezTo>
                    <a:pt x="27974" y="6318"/>
                    <a:pt x="30031" y="6318"/>
                    <a:pt x="33631" y="6318"/>
                  </a:cubicBezTo>
                  <a:cubicBezTo>
                    <a:pt x="37231" y="6318"/>
                    <a:pt x="41002" y="6492"/>
                    <a:pt x="44602" y="7186"/>
                  </a:cubicBezTo>
                  <a:lnTo>
                    <a:pt x="21632" y="100031"/>
                  </a:lnTo>
                  <a:cubicBezTo>
                    <a:pt x="20089" y="106625"/>
                    <a:pt x="17175" y="111832"/>
                    <a:pt x="3805" y="112352"/>
                  </a:cubicBezTo>
                  <a:cubicBezTo>
                    <a:pt x="2605" y="112352"/>
                    <a:pt x="205" y="112526"/>
                    <a:pt x="205" y="115997"/>
                  </a:cubicBezTo>
                  <a:cubicBezTo>
                    <a:pt x="205" y="117906"/>
                    <a:pt x="1576" y="118600"/>
                    <a:pt x="2776" y="118600"/>
                  </a:cubicBezTo>
                  <a:cubicBezTo>
                    <a:pt x="8433" y="118600"/>
                    <a:pt x="14775" y="117906"/>
                    <a:pt x="20603" y="117906"/>
                  </a:cubicBezTo>
                  <a:cubicBezTo>
                    <a:pt x="24717" y="117906"/>
                    <a:pt x="34659" y="118600"/>
                    <a:pt x="38773" y="118600"/>
                  </a:cubicBezTo>
                  <a:cubicBezTo>
                    <a:pt x="40488" y="118600"/>
                    <a:pt x="42202" y="117732"/>
                    <a:pt x="42202" y="114956"/>
                  </a:cubicBezTo>
                  <a:cubicBezTo>
                    <a:pt x="42202" y="112526"/>
                    <a:pt x="40145" y="112352"/>
                    <a:pt x="38259" y="112352"/>
                  </a:cubicBezTo>
                  <a:cubicBezTo>
                    <a:pt x="27460" y="112005"/>
                    <a:pt x="27460" y="107493"/>
                    <a:pt x="27460" y="105064"/>
                  </a:cubicBezTo>
                  <a:cubicBezTo>
                    <a:pt x="27460" y="104369"/>
                    <a:pt x="27460" y="103502"/>
                    <a:pt x="28146" y="100725"/>
                  </a:cubicBezTo>
                  <a:lnTo>
                    <a:pt x="50087" y="11871"/>
                  </a:lnTo>
                  <a:lnTo>
                    <a:pt x="100140" y="115650"/>
                  </a:lnTo>
                  <a:cubicBezTo>
                    <a:pt x="101512" y="118426"/>
                    <a:pt x="102197" y="118600"/>
                    <a:pt x="103911" y="118600"/>
                  </a:cubicBezTo>
                  <a:cubicBezTo>
                    <a:pt x="106654" y="118600"/>
                    <a:pt x="106654" y="118079"/>
                    <a:pt x="107511" y="114956"/>
                  </a:cubicBezTo>
                  <a:lnTo>
                    <a:pt x="131338" y="189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167DB0B-6E4A-72FB-2F3F-79684A38D6B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20117" y="5535918"/>
              <a:ext cx="107306" cy="114017"/>
            </a:xfrm>
            <a:custGeom>
              <a:avLst/>
              <a:gdLst>
                <a:gd name="connsiteX0" fmla="*/ 42538 w 107306"/>
                <a:gd name="connsiteY0" fmla="*/ 78171 h 114017"/>
                <a:gd name="connsiteX1" fmla="*/ 48366 w 107306"/>
                <a:gd name="connsiteY1" fmla="*/ 78345 h 114017"/>
                <a:gd name="connsiteX2" fmla="*/ 107505 w 107306"/>
                <a:gd name="connsiteY2" fmla="*/ 25414 h 114017"/>
                <a:gd name="connsiteX3" fmla="*/ 85049 w 107306"/>
                <a:gd name="connsiteY3" fmla="*/ 77 h 114017"/>
                <a:gd name="connsiteX4" fmla="*/ 44081 w 107306"/>
                <a:gd name="connsiteY4" fmla="*/ 43636 h 114017"/>
                <a:gd name="connsiteX5" fmla="*/ 37053 w 107306"/>
                <a:gd name="connsiteY5" fmla="*/ 65503 h 114017"/>
                <a:gd name="connsiteX6" fmla="*/ 6198 w 107306"/>
                <a:gd name="connsiteY6" fmla="*/ 41380 h 114017"/>
                <a:gd name="connsiteX7" fmla="*/ 21111 w 107306"/>
                <a:gd name="connsiteY7" fmla="*/ 6151 h 114017"/>
                <a:gd name="connsiteX8" fmla="*/ 22483 w 107306"/>
                <a:gd name="connsiteY8" fmla="*/ 3895 h 114017"/>
                <a:gd name="connsiteX9" fmla="*/ 19740 w 107306"/>
                <a:gd name="connsiteY9" fmla="*/ 1813 h 114017"/>
                <a:gd name="connsiteX10" fmla="*/ 14255 w 107306"/>
                <a:gd name="connsiteY10" fmla="*/ 5631 h 114017"/>
                <a:gd name="connsiteX11" fmla="*/ 199 w 107306"/>
                <a:gd name="connsiteY11" fmla="*/ 43116 h 114017"/>
                <a:gd name="connsiteX12" fmla="*/ 33453 w 107306"/>
                <a:gd name="connsiteY12" fmla="*/ 76783 h 114017"/>
                <a:gd name="connsiteX13" fmla="*/ 23854 w 107306"/>
                <a:gd name="connsiteY13" fmla="*/ 108541 h 114017"/>
                <a:gd name="connsiteX14" fmla="*/ 29682 w 107306"/>
                <a:gd name="connsiteY14" fmla="*/ 114094 h 114017"/>
                <a:gd name="connsiteX15" fmla="*/ 36367 w 107306"/>
                <a:gd name="connsiteY15" fmla="*/ 110276 h 114017"/>
                <a:gd name="connsiteX16" fmla="*/ 42538 w 107306"/>
                <a:gd name="connsiteY16" fmla="*/ 78171 h 114017"/>
                <a:gd name="connsiteX17" fmla="*/ 44767 w 107306"/>
                <a:gd name="connsiteY17" fmla="*/ 66370 h 114017"/>
                <a:gd name="connsiteX18" fmla="*/ 57794 w 107306"/>
                <a:gd name="connsiteY18" fmla="*/ 27323 h 114017"/>
                <a:gd name="connsiteX19" fmla="*/ 83164 w 107306"/>
                <a:gd name="connsiteY19" fmla="*/ 11878 h 114017"/>
                <a:gd name="connsiteX20" fmla="*/ 101334 w 107306"/>
                <a:gd name="connsiteY20" fmla="*/ 28885 h 114017"/>
                <a:gd name="connsiteX21" fmla="*/ 50252 w 107306"/>
                <a:gd name="connsiteY21" fmla="*/ 66544 h 114017"/>
                <a:gd name="connsiteX22" fmla="*/ 44767 w 107306"/>
                <a:gd name="connsiteY22" fmla="*/ 66370 h 11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06" h="114017">
                  <a:moveTo>
                    <a:pt x="42538" y="78171"/>
                  </a:moveTo>
                  <a:cubicBezTo>
                    <a:pt x="44424" y="78345"/>
                    <a:pt x="46481" y="78345"/>
                    <a:pt x="48366" y="78345"/>
                  </a:cubicBezTo>
                  <a:cubicBezTo>
                    <a:pt x="79221" y="78345"/>
                    <a:pt x="107505" y="52834"/>
                    <a:pt x="107505" y="25414"/>
                  </a:cubicBezTo>
                  <a:cubicBezTo>
                    <a:pt x="107505" y="9969"/>
                    <a:pt x="98420" y="77"/>
                    <a:pt x="85049" y="77"/>
                  </a:cubicBezTo>
                  <a:cubicBezTo>
                    <a:pt x="61394" y="77"/>
                    <a:pt x="48881" y="30621"/>
                    <a:pt x="44081" y="43636"/>
                  </a:cubicBezTo>
                  <a:cubicBezTo>
                    <a:pt x="41853" y="50057"/>
                    <a:pt x="38081" y="62205"/>
                    <a:pt x="37053" y="65503"/>
                  </a:cubicBezTo>
                  <a:cubicBezTo>
                    <a:pt x="18197" y="62899"/>
                    <a:pt x="6198" y="54222"/>
                    <a:pt x="6198" y="41380"/>
                  </a:cubicBezTo>
                  <a:cubicBezTo>
                    <a:pt x="6198" y="41207"/>
                    <a:pt x="7227" y="21770"/>
                    <a:pt x="21111" y="6151"/>
                  </a:cubicBezTo>
                  <a:cubicBezTo>
                    <a:pt x="22311" y="4936"/>
                    <a:pt x="22483" y="4589"/>
                    <a:pt x="22483" y="3895"/>
                  </a:cubicBezTo>
                  <a:cubicBezTo>
                    <a:pt x="22483" y="1813"/>
                    <a:pt x="20254" y="1813"/>
                    <a:pt x="19740" y="1813"/>
                  </a:cubicBezTo>
                  <a:cubicBezTo>
                    <a:pt x="18197" y="1813"/>
                    <a:pt x="17512" y="1813"/>
                    <a:pt x="14255" y="5631"/>
                  </a:cubicBezTo>
                  <a:cubicBezTo>
                    <a:pt x="4655" y="17605"/>
                    <a:pt x="199" y="35653"/>
                    <a:pt x="199" y="43116"/>
                  </a:cubicBezTo>
                  <a:cubicBezTo>
                    <a:pt x="199" y="58561"/>
                    <a:pt x="11341" y="71924"/>
                    <a:pt x="33453" y="76783"/>
                  </a:cubicBezTo>
                  <a:cubicBezTo>
                    <a:pt x="24882" y="103682"/>
                    <a:pt x="23854" y="106979"/>
                    <a:pt x="23854" y="108541"/>
                  </a:cubicBezTo>
                  <a:cubicBezTo>
                    <a:pt x="23854" y="113227"/>
                    <a:pt x="27797" y="114094"/>
                    <a:pt x="29682" y="114094"/>
                  </a:cubicBezTo>
                  <a:cubicBezTo>
                    <a:pt x="31568" y="114094"/>
                    <a:pt x="34996" y="112880"/>
                    <a:pt x="36367" y="110276"/>
                  </a:cubicBezTo>
                  <a:cubicBezTo>
                    <a:pt x="37567" y="107673"/>
                    <a:pt x="39110" y="98823"/>
                    <a:pt x="42538" y="78171"/>
                  </a:cubicBezTo>
                  <a:close/>
                  <a:moveTo>
                    <a:pt x="44767" y="66370"/>
                  </a:moveTo>
                  <a:cubicBezTo>
                    <a:pt x="48195" y="46413"/>
                    <a:pt x="49566" y="38604"/>
                    <a:pt x="57794" y="27323"/>
                  </a:cubicBezTo>
                  <a:cubicBezTo>
                    <a:pt x="65508" y="16737"/>
                    <a:pt x="74593" y="11878"/>
                    <a:pt x="83164" y="11878"/>
                  </a:cubicBezTo>
                  <a:cubicBezTo>
                    <a:pt x="94992" y="11878"/>
                    <a:pt x="101334" y="19861"/>
                    <a:pt x="101334" y="28885"/>
                  </a:cubicBezTo>
                  <a:cubicBezTo>
                    <a:pt x="101334" y="46413"/>
                    <a:pt x="79736" y="66544"/>
                    <a:pt x="50252" y="66544"/>
                  </a:cubicBezTo>
                  <a:cubicBezTo>
                    <a:pt x="48709" y="66544"/>
                    <a:pt x="46309" y="66544"/>
                    <a:pt x="44767" y="663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FB7D9978-C114-E090-80C8-32D5D2D6F5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414959" y="5406625"/>
              <a:ext cx="163334" cy="165112"/>
            </a:xfrm>
            <a:custGeom>
              <a:avLst/>
              <a:gdLst>
                <a:gd name="connsiteX0" fmla="*/ 163550 w 163334"/>
                <a:gd name="connsiteY0" fmla="*/ 82631 h 165112"/>
                <a:gd name="connsiteX1" fmla="*/ 82004 w 163334"/>
                <a:gd name="connsiteY1" fmla="*/ 75 h 165112"/>
                <a:gd name="connsiteX2" fmla="*/ 215 w 163334"/>
                <a:gd name="connsiteY2" fmla="*/ 82631 h 165112"/>
                <a:gd name="connsiteX3" fmla="*/ 81760 w 163334"/>
                <a:gd name="connsiteY3" fmla="*/ 165188 h 165112"/>
                <a:gd name="connsiteX4" fmla="*/ 163550 w 163334"/>
                <a:gd name="connsiteY4" fmla="*/ 82631 h 165112"/>
                <a:gd name="connsiteX5" fmla="*/ 33273 w 163334"/>
                <a:gd name="connsiteY5" fmla="*/ 29329 h 165112"/>
                <a:gd name="connsiteX6" fmla="*/ 31069 w 163334"/>
                <a:gd name="connsiteY6" fmla="*/ 26602 h 165112"/>
                <a:gd name="connsiteX7" fmla="*/ 81760 w 163334"/>
                <a:gd name="connsiteY7" fmla="*/ 6273 h 165112"/>
                <a:gd name="connsiteX8" fmla="*/ 132940 w 163334"/>
                <a:gd name="connsiteY8" fmla="*/ 26602 h 165112"/>
                <a:gd name="connsiteX9" fmla="*/ 82004 w 163334"/>
                <a:gd name="connsiteY9" fmla="*/ 78417 h 165112"/>
                <a:gd name="connsiteX10" fmla="*/ 33273 w 163334"/>
                <a:gd name="connsiteY10" fmla="*/ 29329 h 165112"/>
                <a:gd name="connsiteX11" fmla="*/ 26172 w 163334"/>
                <a:gd name="connsiteY11" fmla="*/ 134446 h 165112"/>
                <a:gd name="connsiteX12" fmla="*/ 6337 w 163334"/>
                <a:gd name="connsiteY12" fmla="*/ 82631 h 165112"/>
                <a:gd name="connsiteX13" fmla="*/ 26172 w 163334"/>
                <a:gd name="connsiteY13" fmla="*/ 30816 h 165112"/>
                <a:gd name="connsiteX14" fmla="*/ 77352 w 163334"/>
                <a:gd name="connsiteY14" fmla="*/ 82631 h 165112"/>
                <a:gd name="connsiteX15" fmla="*/ 26172 w 163334"/>
                <a:gd name="connsiteY15" fmla="*/ 134446 h 165112"/>
                <a:gd name="connsiteX16" fmla="*/ 137347 w 163334"/>
                <a:gd name="connsiteY16" fmla="*/ 30816 h 165112"/>
                <a:gd name="connsiteX17" fmla="*/ 157428 w 163334"/>
                <a:gd name="connsiteY17" fmla="*/ 82631 h 165112"/>
                <a:gd name="connsiteX18" fmla="*/ 137592 w 163334"/>
                <a:gd name="connsiteY18" fmla="*/ 134446 h 165112"/>
                <a:gd name="connsiteX19" fmla="*/ 86412 w 163334"/>
                <a:gd name="connsiteY19" fmla="*/ 82631 h 165112"/>
                <a:gd name="connsiteX20" fmla="*/ 137347 w 163334"/>
                <a:gd name="connsiteY20" fmla="*/ 30816 h 165112"/>
                <a:gd name="connsiteX21" fmla="*/ 130491 w 163334"/>
                <a:gd name="connsiteY21" fmla="*/ 135933 h 165112"/>
                <a:gd name="connsiteX22" fmla="*/ 132695 w 163334"/>
                <a:gd name="connsiteY22" fmla="*/ 138661 h 165112"/>
                <a:gd name="connsiteX23" fmla="*/ 82004 w 163334"/>
                <a:gd name="connsiteY23" fmla="*/ 158990 h 165112"/>
                <a:gd name="connsiteX24" fmla="*/ 30825 w 163334"/>
                <a:gd name="connsiteY24" fmla="*/ 138661 h 165112"/>
                <a:gd name="connsiteX25" fmla="*/ 81760 w 163334"/>
                <a:gd name="connsiteY25" fmla="*/ 86846 h 165112"/>
                <a:gd name="connsiteX26" fmla="*/ 130491 w 163334"/>
                <a:gd name="connsiteY26" fmla="*/ 135933 h 16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334" h="165112">
                  <a:moveTo>
                    <a:pt x="163550" y="82631"/>
                  </a:moveTo>
                  <a:cubicBezTo>
                    <a:pt x="163550" y="37014"/>
                    <a:pt x="126818" y="75"/>
                    <a:pt x="82004" y="75"/>
                  </a:cubicBezTo>
                  <a:cubicBezTo>
                    <a:pt x="36457" y="75"/>
                    <a:pt x="215" y="37510"/>
                    <a:pt x="215" y="82631"/>
                  </a:cubicBezTo>
                  <a:cubicBezTo>
                    <a:pt x="215" y="128248"/>
                    <a:pt x="36947" y="165188"/>
                    <a:pt x="81760" y="165188"/>
                  </a:cubicBezTo>
                  <a:cubicBezTo>
                    <a:pt x="127307" y="165188"/>
                    <a:pt x="163550" y="127752"/>
                    <a:pt x="163550" y="82631"/>
                  </a:cubicBezTo>
                  <a:close/>
                  <a:moveTo>
                    <a:pt x="33273" y="29329"/>
                  </a:moveTo>
                  <a:cubicBezTo>
                    <a:pt x="32784" y="28833"/>
                    <a:pt x="31069" y="27098"/>
                    <a:pt x="31069" y="26602"/>
                  </a:cubicBezTo>
                  <a:cubicBezTo>
                    <a:pt x="31069" y="25610"/>
                    <a:pt x="50905" y="6273"/>
                    <a:pt x="81760" y="6273"/>
                  </a:cubicBezTo>
                  <a:cubicBezTo>
                    <a:pt x="90330" y="6273"/>
                    <a:pt x="112859" y="7512"/>
                    <a:pt x="132940" y="26602"/>
                  </a:cubicBezTo>
                  <a:lnTo>
                    <a:pt x="82004" y="78417"/>
                  </a:lnTo>
                  <a:lnTo>
                    <a:pt x="33273" y="29329"/>
                  </a:lnTo>
                  <a:close/>
                  <a:moveTo>
                    <a:pt x="26172" y="134446"/>
                  </a:moveTo>
                  <a:cubicBezTo>
                    <a:pt x="11234" y="117588"/>
                    <a:pt x="6337" y="98498"/>
                    <a:pt x="6337" y="82631"/>
                  </a:cubicBezTo>
                  <a:cubicBezTo>
                    <a:pt x="6337" y="63542"/>
                    <a:pt x="13438" y="45444"/>
                    <a:pt x="26172" y="30816"/>
                  </a:cubicBezTo>
                  <a:lnTo>
                    <a:pt x="77352" y="82631"/>
                  </a:lnTo>
                  <a:lnTo>
                    <a:pt x="26172" y="134446"/>
                  </a:lnTo>
                  <a:close/>
                  <a:moveTo>
                    <a:pt x="137347" y="30816"/>
                  </a:moveTo>
                  <a:cubicBezTo>
                    <a:pt x="149102" y="43460"/>
                    <a:pt x="157428" y="62302"/>
                    <a:pt x="157428" y="82631"/>
                  </a:cubicBezTo>
                  <a:cubicBezTo>
                    <a:pt x="157428" y="101721"/>
                    <a:pt x="150326" y="119819"/>
                    <a:pt x="137592" y="134446"/>
                  </a:cubicBezTo>
                  <a:lnTo>
                    <a:pt x="86412" y="82631"/>
                  </a:lnTo>
                  <a:lnTo>
                    <a:pt x="137347" y="30816"/>
                  </a:lnTo>
                  <a:close/>
                  <a:moveTo>
                    <a:pt x="130491" y="135933"/>
                  </a:moveTo>
                  <a:cubicBezTo>
                    <a:pt x="130980" y="136429"/>
                    <a:pt x="132695" y="138165"/>
                    <a:pt x="132695" y="138661"/>
                  </a:cubicBezTo>
                  <a:cubicBezTo>
                    <a:pt x="132695" y="139652"/>
                    <a:pt x="112859" y="158990"/>
                    <a:pt x="82004" y="158990"/>
                  </a:cubicBezTo>
                  <a:cubicBezTo>
                    <a:pt x="73434" y="158990"/>
                    <a:pt x="50905" y="157750"/>
                    <a:pt x="30825" y="138661"/>
                  </a:cubicBezTo>
                  <a:lnTo>
                    <a:pt x="81760" y="86846"/>
                  </a:lnTo>
                  <a:lnTo>
                    <a:pt x="130491" y="13593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A19AE54F-33FD-A052-BA7F-AB322A2EDE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640493" y="5381833"/>
              <a:ext cx="161375" cy="169327"/>
            </a:xfrm>
            <a:custGeom>
              <a:avLst/>
              <a:gdLst>
                <a:gd name="connsiteX0" fmla="*/ 93034 w 161375"/>
                <a:gd name="connsiteY0" fmla="*/ 75 h 169327"/>
                <a:gd name="connsiteX1" fmla="*/ 43568 w 161375"/>
                <a:gd name="connsiteY1" fmla="*/ 8008 h 169327"/>
                <a:gd name="connsiteX2" fmla="*/ 12958 w 161375"/>
                <a:gd name="connsiteY2" fmla="*/ 38750 h 169327"/>
                <a:gd name="connsiteX3" fmla="*/ 15652 w 161375"/>
                <a:gd name="connsiteY3" fmla="*/ 40733 h 169327"/>
                <a:gd name="connsiteX4" fmla="*/ 33773 w 161375"/>
                <a:gd name="connsiteY4" fmla="*/ 29081 h 169327"/>
                <a:gd name="connsiteX5" fmla="*/ 53853 w 161375"/>
                <a:gd name="connsiteY5" fmla="*/ 15198 h 169327"/>
                <a:gd name="connsiteX6" fmla="*/ 78586 w 161375"/>
                <a:gd name="connsiteY6" fmla="*/ 13710 h 169327"/>
                <a:gd name="connsiteX7" fmla="*/ 100870 w 161375"/>
                <a:gd name="connsiteY7" fmla="*/ 13710 h 169327"/>
                <a:gd name="connsiteX8" fmla="*/ 69526 w 161375"/>
                <a:gd name="connsiteY8" fmla="*/ 91060 h 169327"/>
                <a:gd name="connsiteX9" fmla="*/ 46752 w 161375"/>
                <a:gd name="connsiteY9" fmla="*/ 152792 h 169327"/>
                <a:gd name="connsiteX10" fmla="*/ 37446 w 161375"/>
                <a:gd name="connsiteY10" fmla="*/ 155767 h 169327"/>
                <a:gd name="connsiteX11" fmla="*/ 21774 w 161375"/>
                <a:gd name="connsiteY11" fmla="*/ 155767 h 169327"/>
                <a:gd name="connsiteX12" fmla="*/ 8306 w 161375"/>
                <a:gd name="connsiteY12" fmla="*/ 159486 h 169327"/>
                <a:gd name="connsiteX13" fmla="*/ 225 w 161375"/>
                <a:gd name="connsiteY13" fmla="*/ 167667 h 169327"/>
                <a:gd name="connsiteX14" fmla="*/ 5857 w 161375"/>
                <a:gd name="connsiteY14" fmla="*/ 169402 h 169327"/>
                <a:gd name="connsiteX15" fmla="*/ 89606 w 161375"/>
                <a:gd name="connsiteY15" fmla="*/ 169402 h 169327"/>
                <a:gd name="connsiteX16" fmla="*/ 139561 w 161375"/>
                <a:gd name="connsiteY16" fmla="*/ 138908 h 169327"/>
                <a:gd name="connsiteX17" fmla="*/ 136868 w 161375"/>
                <a:gd name="connsiteY17" fmla="*/ 137173 h 169327"/>
                <a:gd name="connsiteX18" fmla="*/ 118746 w 161375"/>
                <a:gd name="connsiteY18" fmla="*/ 149073 h 169327"/>
                <a:gd name="connsiteX19" fmla="*/ 104054 w 161375"/>
                <a:gd name="connsiteY19" fmla="*/ 155767 h 169327"/>
                <a:gd name="connsiteX20" fmla="*/ 57282 w 161375"/>
                <a:gd name="connsiteY20" fmla="*/ 155767 h 169327"/>
                <a:gd name="connsiteX21" fmla="*/ 90340 w 161375"/>
                <a:gd name="connsiteY21" fmla="*/ 82383 h 169327"/>
                <a:gd name="connsiteX22" fmla="*/ 112869 w 161375"/>
                <a:gd name="connsiteY22" fmla="*/ 16189 h 169327"/>
                <a:gd name="connsiteX23" fmla="*/ 119481 w 161375"/>
                <a:gd name="connsiteY23" fmla="*/ 13710 h 169327"/>
                <a:gd name="connsiteX24" fmla="*/ 140296 w 161375"/>
                <a:gd name="connsiteY24" fmla="*/ 13710 h 169327"/>
                <a:gd name="connsiteX25" fmla="*/ 153764 w 161375"/>
                <a:gd name="connsiteY25" fmla="*/ 9991 h 169327"/>
                <a:gd name="connsiteX26" fmla="*/ 161600 w 161375"/>
                <a:gd name="connsiteY26" fmla="*/ 1810 h 169327"/>
                <a:gd name="connsiteX27" fmla="*/ 155968 w 161375"/>
                <a:gd name="connsiteY27" fmla="*/ 75 h 169327"/>
                <a:gd name="connsiteX28" fmla="*/ 93034 w 161375"/>
                <a:gd name="connsiteY28" fmla="*/ 75 h 16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375" h="169327">
                  <a:moveTo>
                    <a:pt x="93034" y="75"/>
                  </a:moveTo>
                  <a:cubicBezTo>
                    <a:pt x="62669" y="75"/>
                    <a:pt x="49445" y="5777"/>
                    <a:pt x="43568" y="8008"/>
                  </a:cubicBezTo>
                  <a:cubicBezTo>
                    <a:pt x="18591" y="18669"/>
                    <a:pt x="12958" y="35527"/>
                    <a:pt x="12958" y="38750"/>
                  </a:cubicBezTo>
                  <a:cubicBezTo>
                    <a:pt x="12958" y="40485"/>
                    <a:pt x="14183" y="40733"/>
                    <a:pt x="15652" y="40733"/>
                  </a:cubicBezTo>
                  <a:cubicBezTo>
                    <a:pt x="20060" y="40733"/>
                    <a:pt x="31814" y="34535"/>
                    <a:pt x="33773" y="29081"/>
                  </a:cubicBezTo>
                  <a:cubicBezTo>
                    <a:pt x="36712" y="19660"/>
                    <a:pt x="37446" y="17429"/>
                    <a:pt x="53853" y="15198"/>
                  </a:cubicBezTo>
                  <a:cubicBezTo>
                    <a:pt x="62179" y="14206"/>
                    <a:pt x="70260" y="13710"/>
                    <a:pt x="78586" y="13710"/>
                  </a:cubicBezTo>
                  <a:lnTo>
                    <a:pt x="100870" y="13710"/>
                  </a:lnTo>
                  <a:cubicBezTo>
                    <a:pt x="85443" y="28833"/>
                    <a:pt x="78341" y="55360"/>
                    <a:pt x="69526" y="91060"/>
                  </a:cubicBezTo>
                  <a:cubicBezTo>
                    <a:pt x="62424" y="120315"/>
                    <a:pt x="56792" y="139652"/>
                    <a:pt x="46752" y="152792"/>
                  </a:cubicBezTo>
                  <a:cubicBezTo>
                    <a:pt x="44303" y="155519"/>
                    <a:pt x="44058" y="155767"/>
                    <a:pt x="37446" y="155767"/>
                  </a:cubicBezTo>
                  <a:lnTo>
                    <a:pt x="21774" y="155767"/>
                  </a:lnTo>
                  <a:cubicBezTo>
                    <a:pt x="17121" y="155767"/>
                    <a:pt x="14428" y="155767"/>
                    <a:pt x="8306" y="159486"/>
                  </a:cubicBezTo>
                  <a:cubicBezTo>
                    <a:pt x="5612" y="160973"/>
                    <a:pt x="225" y="165188"/>
                    <a:pt x="225" y="167667"/>
                  </a:cubicBezTo>
                  <a:cubicBezTo>
                    <a:pt x="225" y="169154"/>
                    <a:pt x="469" y="169402"/>
                    <a:pt x="5857" y="169402"/>
                  </a:cubicBezTo>
                  <a:lnTo>
                    <a:pt x="89606" y="169402"/>
                  </a:lnTo>
                  <a:cubicBezTo>
                    <a:pt x="118257" y="169402"/>
                    <a:pt x="139561" y="147833"/>
                    <a:pt x="139561" y="138908"/>
                  </a:cubicBezTo>
                  <a:cubicBezTo>
                    <a:pt x="139561" y="137173"/>
                    <a:pt x="137602" y="137173"/>
                    <a:pt x="136868" y="137173"/>
                  </a:cubicBezTo>
                  <a:cubicBezTo>
                    <a:pt x="132705" y="137173"/>
                    <a:pt x="121195" y="142875"/>
                    <a:pt x="118746" y="149073"/>
                  </a:cubicBezTo>
                  <a:cubicBezTo>
                    <a:pt x="117032" y="154279"/>
                    <a:pt x="116298" y="155767"/>
                    <a:pt x="104054" y="155767"/>
                  </a:cubicBezTo>
                  <a:lnTo>
                    <a:pt x="57282" y="155767"/>
                  </a:lnTo>
                  <a:cubicBezTo>
                    <a:pt x="74668" y="140644"/>
                    <a:pt x="82014" y="116100"/>
                    <a:pt x="90340" y="82383"/>
                  </a:cubicBezTo>
                  <a:cubicBezTo>
                    <a:pt x="96952" y="55360"/>
                    <a:pt x="102829" y="31312"/>
                    <a:pt x="112869" y="16189"/>
                  </a:cubicBezTo>
                  <a:cubicBezTo>
                    <a:pt x="114339" y="13958"/>
                    <a:pt x="114583" y="13710"/>
                    <a:pt x="119481" y="13710"/>
                  </a:cubicBezTo>
                  <a:lnTo>
                    <a:pt x="140296" y="13710"/>
                  </a:lnTo>
                  <a:cubicBezTo>
                    <a:pt x="145193" y="13710"/>
                    <a:pt x="147397" y="13710"/>
                    <a:pt x="153764" y="9991"/>
                  </a:cubicBezTo>
                  <a:cubicBezTo>
                    <a:pt x="155968" y="8752"/>
                    <a:pt x="161600" y="4785"/>
                    <a:pt x="161600" y="1810"/>
                  </a:cubicBezTo>
                  <a:cubicBezTo>
                    <a:pt x="161600" y="323"/>
                    <a:pt x="161356" y="75"/>
                    <a:pt x="155968" y="75"/>
                  </a:cubicBezTo>
                  <a:lnTo>
                    <a:pt x="93034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C6040A70-E7B5-3216-AC53-6E6AB256F40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822031" y="5365223"/>
              <a:ext cx="56812" cy="247917"/>
            </a:xfrm>
            <a:custGeom>
              <a:avLst/>
              <a:gdLst>
                <a:gd name="connsiteX0" fmla="*/ 57043 w 56812"/>
                <a:gd name="connsiteY0" fmla="*/ 245513 h 247917"/>
                <a:gd name="connsiteX1" fmla="*/ 52880 w 56812"/>
                <a:gd name="connsiteY1" fmla="*/ 240059 h 247917"/>
                <a:gd name="connsiteX2" fmla="*/ 14434 w 56812"/>
                <a:gd name="connsiteY2" fmla="*/ 124033 h 247917"/>
                <a:gd name="connsiteX3" fmla="*/ 53859 w 56812"/>
                <a:gd name="connsiteY3" fmla="*/ 6768 h 247917"/>
                <a:gd name="connsiteX4" fmla="*/ 57043 w 56812"/>
                <a:gd name="connsiteY4" fmla="*/ 2554 h 247917"/>
                <a:gd name="connsiteX5" fmla="*/ 54594 w 56812"/>
                <a:gd name="connsiteY5" fmla="*/ 75 h 247917"/>
                <a:gd name="connsiteX6" fmla="*/ 15658 w 56812"/>
                <a:gd name="connsiteY6" fmla="*/ 48419 h 247917"/>
                <a:gd name="connsiteX7" fmla="*/ 231 w 56812"/>
                <a:gd name="connsiteY7" fmla="*/ 124033 h 247917"/>
                <a:gd name="connsiteX8" fmla="*/ 16393 w 56812"/>
                <a:gd name="connsiteY8" fmla="*/ 201384 h 247917"/>
                <a:gd name="connsiteX9" fmla="*/ 54594 w 56812"/>
                <a:gd name="connsiteY9" fmla="*/ 247992 h 247917"/>
                <a:gd name="connsiteX10" fmla="*/ 57043 w 56812"/>
                <a:gd name="connsiteY10" fmla="*/ 24551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043" y="245513"/>
                  </a:moveTo>
                  <a:cubicBezTo>
                    <a:pt x="57043" y="244769"/>
                    <a:pt x="57043" y="244273"/>
                    <a:pt x="52880" y="240059"/>
                  </a:cubicBezTo>
                  <a:cubicBezTo>
                    <a:pt x="22270" y="208821"/>
                    <a:pt x="14434" y="161965"/>
                    <a:pt x="14434" y="124033"/>
                  </a:cubicBezTo>
                  <a:cubicBezTo>
                    <a:pt x="14434" y="80896"/>
                    <a:pt x="23739" y="37758"/>
                    <a:pt x="53859" y="6768"/>
                  </a:cubicBezTo>
                  <a:cubicBezTo>
                    <a:pt x="57043" y="3793"/>
                    <a:pt x="57043" y="3298"/>
                    <a:pt x="57043" y="2554"/>
                  </a:cubicBezTo>
                  <a:cubicBezTo>
                    <a:pt x="57043" y="818"/>
                    <a:pt x="56063" y="75"/>
                    <a:pt x="54594" y="75"/>
                  </a:cubicBezTo>
                  <a:cubicBezTo>
                    <a:pt x="52145" y="75"/>
                    <a:pt x="30106" y="16933"/>
                    <a:pt x="15658" y="48419"/>
                  </a:cubicBezTo>
                  <a:cubicBezTo>
                    <a:pt x="3169" y="75690"/>
                    <a:pt x="231" y="103208"/>
                    <a:pt x="231" y="124033"/>
                  </a:cubicBezTo>
                  <a:cubicBezTo>
                    <a:pt x="231" y="143371"/>
                    <a:pt x="2924" y="173369"/>
                    <a:pt x="16393" y="201384"/>
                  </a:cubicBezTo>
                  <a:cubicBezTo>
                    <a:pt x="31086" y="231877"/>
                    <a:pt x="52145" y="247992"/>
                    <a:pt x="54594" y="247992"/>
                  </a:cubicBezTo>
                  <a:cubicBezTo>
                    <a:pt x="56063" y="247992"/>
                    <a:pt x="57043" y="247248"/>
                    <a:pt x="57043" y="24551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568A66C1-E58D-90E7-2D99-D80992D18BF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900366" y="5441581"/>
              <a:ext cx="115583" cy="163129"/>
            </a:xfrm>
            <a:custGeom>
              <a:avLst/>
              <a:gdLst>
                <a:gd name="connsiteX0" fmla="*/ 969 w 115583"/>
                <a:gd name="connsiteY0" fmla="*/ 152544 h 163129"/>
                <a:gd name="connsiteX1" fmla="*/ 235 w 115583"/>
                <a:gd name="connsiteY1" fmla="*/ 156511 h 163129"/>
                <a:gd name="connsiteX2" fmla="*/ 7091 w 115583"/>
                <a:gd name="connsiteY2" fmla="*/ 163204 h 163129"/>
                <a:gd name="connsiteX3" fmla="*/ 15662 w 115583"/>
                <a:gd name="connsiteY3" fmla="*/ 157998 h 163129"/>
                <a:gd name="connsiteX4" fmla="*/ 31334 w 115583"/>
                <a:gd name="connsiteY4" fmla="*/ 95771 h 163129"/>
                <a:gd name="connsiteX5" fmla="*/ 55577 w 115583"/>
                <a:gd name="connsiteY5" fmla="*/ 112381 h 163129"/>
                <a:gd name="connsiteX6" fmla="*/ 115818 w 115583"/>
                <a:gd name="connsiteY6" fmla="*/ 40485 h 163129"/>
                <a:gd name="connsiteX7" fmla="*/ 81780 w 115583"/>
                <a:gd name="connsiteY7" fmla="*/ 75 h 163129"/>
                <a:gd name="connsiteX8" fmla="*/ 24967 w 115583"/>
                <a:gd name="connsiteY8" fmla="*/ 55112 h 163129"/>
                <a:gd name="connsiteX9" fmla="*/ 969 w 115583"/>
                <a:gd name="connsiteY9" fmla="*/ 152544 h 163129"/>
                <a:gd name="connsiteX10" fmla="*/ 55333 w 115583"/>
                <a:gd name="connsiteY10" fmla="*/ 106927 h 163129"/>
                <a:gd name="connsiteX11" fmla="*/ 34273 w 115583"/>
                <a:gd name="connsiteY11" fmla="*/ 84862 h 163129"/>
                <a:gd name="connsiteX12" fmla="*/ 36232 w 115583"/>
                <a:gd name="connsiteY12" fmla="*/ 75690 h 163129"/>
                <a:gd name="connsiteX13" fmla="*/ 50925 w 115583"/>
                <a:gd name="connsiteY13" fmla="*/ 29081 h 163129"/>
                <a:gd name="connsiteX14" fmla="*/ 81290 w 115583"/>
                <a:gd name="connsiteY14" fmla="*/ 5529 h 163129"/>
                <a:gd name="connsiteX15" fmla="*/ 98187 w 115583"/>
                <a:gd name="connsiteY15" fmla="*/ 29825 h 163129"/>
                <a:gd name="connsiteX16" fmla="*/ 84473 w 115583"/>
                <a:gd name="connsiteY16" fmla="*/ 83375 h 163129"/>
                <a:gd name="connsiteX17" fmla="*/ 55333 w 115583"/>
                <a:gd name="connsiteY17" fmla="*/ 106927 h 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583" h="163129">
                  <a:moveTo>
                    <a:pt x="969" y="152544"/>
                  </a:moveTo>
                  <a:cubicBezTo>
                    <a:pt x="235" y="155519"/>
                    <a:pt x="235" y="156015"/>
                    <a:pt x="235" y="156511"/>
                  </a:cubicBezTo>
                  <a:cubicBezTo>
                    <a:pt x="235" y="160229"/>
                    <a:pt x="2928" y="163204"/>
                    <a:pt x="7091" y="163204"/>
                  </a:cubicBezTo>
                  <a:cubicBezTo>
                    <a:pt x="12234" y="163204"/>
                    <a:pt x="15172" y="158742"/>
                    <a:pt x="15662" y="157998"/>
                  </a:cubicBezTo>
                  <a:cubicBezTo>
                    <a:pt x="16886" y="155767"/>
                    <a:pt x="24723" y="122546"/>
                    <a:pt x="31334" y="95771"/>
                  </a:cubicBezTo>
                  <a:cubicBezTo>
                    <a:pt x="36232" y="105688"/>
                    <a:pt x="44068" y="112381"/>
                    <a:pt x="55577" y="112381"/>
                  </a:cubicBezTo>
                  <a:cubicBezTo>
                    <a:pt x="84228" y="112381"/>
                    <a:pt x="115818" y="77425"/>
                    <a:pt x="115818" y="40485"/>
                  </a:cubicBezTo>
                  <a:cubicBezTo>
                    <a:pt x="115818" y="14206"/>
                    <a:pt x="99656" y="75"/>
                    <a:pt x="81780" y="75"/>
                  </a:cubicBezTo>
                  <a:cubicBezTo>
                    <a:pt x="58026" y="75"/>
                    <a:pt x="32314" y="24866"/>
                    <a:pt x="24967" y="55112"/>
                  </a:cubicBezTo>
                  <a:lnTo>
                    <a:pt x="969" y="152544"/>
                  </a:lnTo>
                  <a:close/>
                  <a:moveTo>
                    <a:pt x="55333" y="106927"/>
                  </a:moveTo>
                  <a:cubicBezTo>
                    <a:pt x="38191" y="106927"/>
                    <a:pt x="34273" y="87094"/>
                    <a:pt x="34273" y="84862"/>
                  </a:cubicBezTo>
                  <a:cubicBezTo>
                    <a:pt x="34273" y="83871"/>
                    <a:pt x="35497" y="78912"/>
                    <a:pt x="36232" y="75690"/>
                  </a:cubicBezTo>
                  <a:cubicBezTo>
                    <a:pt x="43089" y="47923"/>
                    <a:pt x="45537" y="38998"/>
                    <a:pt x="50925" y="29081"/>
                  </a:cubicBezTo>
                  <a:cubicBezTo>
                    <a:pt x="61455" y="10983"/>
                    <a:pt x="73699" y="5529"/>
                    <a:pt x="81290" y="5529"/>
                  </a:cubicBezTo>
                  <a:cubicBezTo>
                    <a:pt x="90350" y="5529"/>
                    <a:pt x="98187" y="12719"/>
                    <a:pt x="98187" y="29825"/>
                  </a:cubicBezTo>
                  <a:cubicBezTo>
                    <a:pt x="98187" y="43460"/>
                    <a:pt x="91085" y="71227"/>
                    <a:pt x="84473" y="83375"/>
                  </a:cubicBezTo>
                  <a:cubicBezTo>
                    <a:pt x="76392" y="98994"/>
                    <a:pt x="64638" y="106927"/>
                    <a:pt x="55333" y="10692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191209C9-7D92-9184-C8EA-C583B02BE35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033585" y="5365223"/>
              <a:ext cx="56812" cy="247917"/>
            </a:xfrm>
            <a:custGeom>
              <a:avLst/>
              <a:gdLst>
                <a:gd name="connsiteX0" fmla="*/ 57052 w 56812"/>
                <a:gd name="connsiteY0" fmla="*/ 124033 h 247917"/>
                <a:gd name="connsiteX1" fmla="*/ 40890 w 56812"/>
                <a:gd name="connsiteY1" fmla="*/ 46683 h 247917"/>
                <a:gd name="connsiteX2" fmla="*/ 2689 w 56812"/>
                <a:gd name="connsiteY2" fmla="*/ 75 h 247917"/>
                <a:gd name="connsiteX3" fmla="*/ 240 w 56812"/>
                <a:gd name="connsiteY3" fmla="*/ 2554 h 247917"/>
                <a:gd name="connsiteX4" fmla="*/ 4892 w 56812"/>
                <a:gd name="connsiteY4" fmla="*/ 8256 h 247917"/>
                <a:gd name="connsiteX5" fmla="*/ 42849 w 56812"/>
                <a:gd name="connsiteY5" fmla="*/ 124033 h 247917"/>
                <a:gd name="connsiteX6" fmla="*/ 3423 w 56812"/>
                <a:gd name="connsiteY6" fmla="*/ 241298 h 247917"/>
                <a:gd name="connsiteX7" fmla="*/ 240 w 56812"/>
                <a:gd name="connsiteY7" fmla="*/ 245513 h 247917"/>
                <a:gd name="connsiteX8" fmla="*/ 2689 w 56812"/>
                <a:gd name="connsiteY8" fmla="*/ 247992 h 247917"/>
                <a:gd name="connsiteX9" fmla="*/ 41624 w 56812"/>
                <a:gd name="connsiteY9" fmla="*/ 199648 h 247917"/>
                <a:gd name="connsiteX10" fmla="*/ 57052 w 56812"/>
                <a:gd name="connsiteY10" fmla="*/ 12403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052" y="124033"/>
                  </a:moveTo>
                  <a:cubicBezTo>
                    <a:pt x="57052" y="104696"/>
                    <a:pt x="54358" y="74698"/>
                    <a:pt x="40890" y="46683"/>
                  </a:cubicBezTo>
                  <a:cubicBezTo>
                    <a:pt x="26197" y="16189"/>
                    <a:pt x="5137" y="75"/>
                    <a:pt x="2689" y="75"/>
                  </a:cubicBezTo>
                  <a:cubicBezTo>
                    <a:pt x="1219" y="75"/>
                    <a:pt x="240" y="1066"/>
                    <a:pt x="240" y="2554"/>
                  </a:cubicBezTo>
                  <a:cubicBezTo>
                    <a:pt x="240" y="3298"/>
                    <a:pt x="240" y="3793"/>
                    <a:pt x="4892" y="8256"/>
                  </a:cubicBezTo>
                  <a:cubicBezTo>
                    <a:pt x="28891" y="32800"/>
                    <a:pt x="42849" y="72219"/>
                    <a:pt x="42849" y="124033"/>
                  </a:cubicBezTo>
                  <a:cubicBezTo>
                    <a:pt x="42849" y="166427"/>
                    <a:pt x="33788" y="210061"/>
                    <a:pt x="3423" y="241298"/>
                  </a:cubicBezTo>
                  <a:cubicBezTo>
                    <a:pt x="240" y="244273"/>
                    <a:pt x="240" y="244769"/>
                    <a:pt x="240" y="245513"/>
                  </a:cubicBezTo>
                  <a:cubicBezTo>
                    <a:pt x="240" y="247000"/>
                    <a:pt x="1219" y="247992"/>
                    <a:pt x="2689" y="247992"/>
                  </a:cubicBezTo>
                  <a:cubicBezTo>
                    <a:pt x="5137" y="247992"/>
                    <a:pt x="27177" y="231134"/>
                    <a:pt x="41624" y="199648"/>
                  </a:cubicBezTo>
                  <a:cubicBezTo>
                    <a:pt x="54113" y="172377"/>
                    <a:pt x="57052" y="144858"/>
                    <a:pt x="57052" y="124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79708BCE-0A3E-7C06-3B21-F642A09D5D0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120245" y="5365223"/>
              <a:ext cx="33548" cy="247917"/>
            </a:xfrm>
            <a:custGeom>
              <a:avLst/>
              <a:gdLst>
                <a:gd name="connsiteX0" fmla="*/ 33792 w 33548"/>
                <a:gd name="connsiteY0" fmla="*/ 75 h 247917"/>
                <a:gd name="connsiteX1" fmla="*/ 244 w 33548"/>
                <a:gd name="connsiteY1" fmla="*/ 75 h 247917"/>
                <a:gd name="connsiteX2" fmla="*/ 244 w 33548"/>
                <a:gd name="connsiteY2" fmla="*/ 9991 h 247917"/>
                <a:gd name="connsiteX3" fmla="*/ 23997 w 33548"/>
                <a:gd name="connsiteY3" fmla="*/ 9991 h 247917"/>
                <a:gd name="connsiteX4" fmla="*/ 23997 w 33548"/>
                <a:gd name="connsiteY4" fmla="*/ 238075 h 247917"/>
                <a:gd name="connsiteX5" fmla="*/ 244 w 33548"/>
                <a:gd name="connsiteY5" fmla="*/ 238075 h 247917"/>
                <a:gd name="connsiteX6" fmla="*/ 244 w 33548"/>
                <a:gd name="connsiteY6" fmla="*/ 247992 h 247917"/>
                <a:gd name="connsiteX7" fmla="*/ 33792 w 33548"/>
                <a:gd name="connsiteY7" fmla="*/ 247992 h 247917"/>
                <a:gd name="connsiteX8" fmla="*/ 33792 w 33548"/>
                <a:gd name="connsiteY8" fmla="*/ 75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8" h="247917">
                  <a:moveTo>
                    <a:pt x="33792" y="75"/>
                  </a:moveTo>
                  <a:lnTo>
                    <a:pt x="244" y="75"/>
                  </a:lnTo>
                  <a:lnTo>
                    <a:pt x="244" y="9991"/>
                  </a:lnTo>
                  <a:lnTo>
                    <a:pt x="23997" y="9991"/>
                  </a:lnTo>
                  <a:lnTo>
                    <a:pt x="23997" y="238075"/>
                  </a:lnTo>
                  <a:lnTo>
                    <a:pt x="244" y="238075"/>
                  </a:lnTo>
                  <a:lnTo>
                    <a:pt x="244" y="247992"/>
                  </a:lnTo>
                  <a:lnTo>
                    <a:pt x="33792" y="247992"/>
                  </a:lnTo>
                  <a:lnTo>
                    <a:pt x="3379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9E13017D-4FB7-FB67-20D2-EB28FE8422C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264614" y="5460175"/>
              <a:ext cx="162845" cy="58012"/>
            </a:xfrm>
            <a:custGeom>
              <a:avLst/>
              <a:gdLst>
                <a:gd name="connsiteX0" fmla="*/ 154768 w 162845"/>
                <a:gd name="connsiteY0" fmla="*/ 9991 h 58012"/>
                <a:gd name="connsiteX1" fmla="*/ 163094 w 162845"/>
                <a:gd name="connsiteY1" fmla="*/ 5033 h 58012"/>
                <a:gd name="connsiteX2" fmla="*/ 155013 w 162845"/>
                <a:gd name="connsiteY2" fmla="*/ 75 h 58012"/>
                <a:gd name="connsiteX3" fmla="*/ 8330 w 162845"/>
                <a:gd name="connsiteY3" fmla="*/ 75 h 58012"/>
                <a:gd name="connsiteX4" fmla="*/ 249 w 162845"/>
                <a:gd name="connsiteY4" fmla="*/ 5033 h 58012"/>
                <a:gd name="connsiteX5" fmla="*/ 8575 w 162845"/>
                <a:gd name="connsiteY5" fmla="*/ 9991 h 58012"/>
                <a:gd name="connsiteX6" fmla="*/ 154768 w 162845"/>
                <a:gd name="connsiteY6" fmla="*/ 9991 h 58012"/>
                <a:gd name="connsiteX7" fmla="*/ 155013 w 162845"/>
                <a:gd name="connsiteY7" fmla="*/ 58087 h 58012"/>
                <a:gd name="connsiteX8" fmla="*/ 163094 w 162845"/>
                <a:gd name="connsiteY8" fmla="*/ 53129 h 58012"/>
                <a:gd name="connsiteX9" fmla="*/ 154768 w 162845"/>
                <a:gd name="connsiteY9" fmla="*/ 48171 h 58012"/>
                <a:gd name="connsiteX10" fmla="*/ 8575 w 162845"/>
                <a:gd name="connsiteY10" fmla="*/ 48171 h 58012"/>
                <a:gd name="connsiteX11" fmla="*/ 249 w 162845"/>
                <a:gd name="connsiteY11" fmla="*/ 53129 h 58012"/>
                <a:gd name="connsiteX12" fmla="*/ 8330 w 162845"/>
                <a:gd name="connsiteY12" fmla="*/ 58087 h 58012"/>
                <a:gd name="connsiteX13" fmla="*/ 155013 w 162845"/>
                <a:gd name="connsiteY13" fmla="*/ 58087 h 5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45" h="58012">
                  <a:moveTo>
                    <a:pt x="154768" y="9991"/>
                  </a:moveTo>
                  <a:cubicBezTo>
                    <a:pt x="158442" y="9991"/>
                    <a:pt x="163094" y="9991"/>
                    <a:pt x="163094" y="5033"/>
                  </a:cubicBezTo>
                  <a:cubicBezTo>
                    <a:pt x="163094" y="75"/>
                    <a:pt x="158442" y="75"/>
                    <a:pt x="155013" y="75"/>
                  </a:cubicBezTo>
                  <a:lnTo>
                    <a:pt x="8330" y="75"/>
                  </a:lnTo>
                  <a:cubicBezTo>
                    <a:pt x="4902" y="75"/>
                    <a:pt x="249" y="75"/>
                    <a:pt x="249" y="5033"/>
                  </a:cubicBezTo>
                  <a:cubicBezTo>
                    <a:pt x="249" y="9991"/>
                    <a:pt x="4902" y="9991"/>
                    <a:pt x="8575" y="9991"/>
                  </a:cubicBezTo>
                  <a:lnTo>
                    <a:pt x="154768" y="9991"/>
                  </a:lnTo>
                  <a:close/>
                  <a:moveTo>
                    <a:pt x="155013" y="58087"/>
                  </a:moveTo>
                  <a:cubicBezTo>
                    <a:pt x="158442" y="58087"/>
                    <a:pt x="163094" y="58087"/>
                    <a:pt x="163094" y="53129"/>
                  </a:cubicBezTo>
                  <a:cubicBezTo>
                    <a:pt x="163094" y="48171"/>
                    <a:pt x="158442" y="48171"/>
                    <a:pt x="154768" y="48171"/>
                  </a:cubicBezTo>
                  <a:lnTo>
                    <a:pt x="8575" y="48171"/>
                  </a:lnTo>
                  <a:cubicBezTo>
                    <a:pt x="4902" y="48171"/>
                    <a:pt x="249" y="48171"/>
                    <a:pt x="249" y="53129"/>
                  </a:cubicBezTo>
                  <a:cubicBezTo>
                    <a:pt x="249" y="58087"/>
                    <a:pt x="4902" y="58087"/>
                    <a:pt x="8330" y="58087"/>
                  </a:cubicBezTo>
                  <a:lnTo>
                    <a:pt x="155013" y="58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FFE0DE88-7C85-B994-951E-2C3FEF1AAA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517220" y="5441581"/>
              <a:ext cx="191251" cy="109579"/>
            </a:xfrm>
            <a:custGeom>
              <a:avLst/>
              <a:gdLst>
                <a:gd name="connsiteX0" fmla="*/ 19360 w 191251"/>
                <a:gd name="connsiteY0" fmla="*/ 24371 h 109579"/>
                <a:gd name="connsiteX1" fmla="*/ 19360 w 191251"/>
                <a:gd name="connsiteY1" fmla="*/ 90812 h 109579"/>
                <a:gd name="connsiteX2" fmla="*/ 260 w 191251"/>
                <a:gd name="connsiteY2" fmla="*/ 101969 h 109579"/>
                <a:gd name="connsiteX3" fmla="*/ 260 w 191251"/>
                <a:gd name="connsiteY3" fmla="*/ 109654 h 109579"/>
                <a:gd name="connsiteX4" fmla="*/ 27931 w 191251"/>
                <a:gd name="connsiteY4" fmla="*/ 108910 h 109579"/>
                <a:gd name="connsiteX5" fmla="*/ 55358 w 191251"/>
                <a:gd name="connsiteY5" fmla="*/ 109654 h 109579"/>
                <a:gd name="connsiteX6" fmla="*/ 55358 w 191251"/>
                <a:gd name="connsiteY6" fmla="*/ 101969 h 109579"/>
                <a:gd name="connsiteX7" fmla="*/ 36257 w 191251"/>
                <a:gd name="connsiteY7" fmla="*/ 90812 h 109579"/>
                <a:gd name="connsiteX8" fmla="*/ 36257 w 191251"/>
                <a:gd name="connsiteY8" fmla="*/ 45196 h 109579"/>
                <a:gd name="connsiteX9" fmla="*/ 69316 w 191251"/>
                <a:gd name="connsiteY9" fmla="*/ 5529 h 109579"/>
                <a:gd name="connsiteX10" fmla="*/ 87437 w 191251"/>
                <a:gd name="connsiteY10" fmla="*/ 33048 h 109579"/>
                <a:gd name="connsiteX11" fmla="*/ 87437 w 191251"/>
                <a:gd name="connsiteY11" fmla="*/ 90812 h 109579"/>
                <a:gd name="connsiteX12" fmla="*/ 68336 w 191251"/>
                <a:gd name="connsiteY12" fmla="*/ 101969 h 109579"/>
                <a:gd name="connsiteX13" fmla="*/ 68336 w 191251"/>
                <a:gd name="connsiteY13" fmla="*/ 109654 h 109579"/>
                <a:gd name="connsiteX14" fmla="*/ 96008 w 191251"/>
                <a:gd name="connsiteY14" fmla="*/ 108910 h 109579"/>
                <a:gd name="connsiteX15" fmla="*/ 123434 w 191251"/>
                <a:gd name="connsiteY15" fmla="*/ 109654 h 109579"/>
                <a:gd name="connsiteX16" fmla="*/ 123434 w 191251"/>
                <a:gd name="connsiteY16" fmla="*/ 101969 h 109579"/>
                <a:gd name="connsiteX17" fmla="*/ 104334 w 191251"/>
                <a:gd name="connsiteY17" fmla="*/ 90812 h 109579"/>
                <a:gd name="connsiteX18" fmla="*/ 104334 w 191251"/>
                <a:gd name="connsiteY18" fmla="*/ 45196 h 109579"/>
                <a:gd name="connsiteX19" fmla="*/ 137392 w 191251"/>
                <a:gd name="connsiteY19" fmla="*/ 5529 h 109579"/>
                <a:gd name="connsiteX20" fmla="*/ 155514 w 191251"/>
                <a:gd name="connsiteY20" fmla="*/ 33048 h 109579"/>
                <a:gd name="connsiteX21" fmla="*/ 155514 w 191251"/>
                <a:gd name="connsiteY21" fmla="*/ 90812 h 109579"/>
                <a:gd name="connsiteX22" fmla="*/ 136413 w 191251"/>
                <a:gd name="connsiteY22" fmla="*/ 101969 h 109579"/>
                <a:gd name="connsiteX23" fmla="*/ 136413 w 191251"/>
                <a:gd name="connsiteY23" fmla="*/ 109654 h 109579"/>
                <a:gd name="connsiteX24" fmla="*/ 164084 w 191251"/>
                <a:gd name="connsiteY24" fmla="*/ 108910 h 109579"/>
                <a:gd name="connsiteX25" fmla="*/ 191511 w 191251"/>
                <a:gd name="connsiteY25" fmla="*/ 109654 h 109579"/>
                <a:gd name="connsiteX26" fmla="*/ 191511 w 191251"/>
                <a:gd name="connsiteY26" fmla="*/ 101969 h 109579"/>
                <a:gd name="connsiteX27" fmla="*/ 172410 w 191251"/>
                <a:gd name="connsiteY27" fmla="*/ 94531 h 109579"/>
                <a:gd name="connsiteX28" fmla="*/ 172410 w 191251"/>
                <a:gd name="connsiteY28" fmla="*/ 47179 h 109579"/>
                <a:gd name="connsiteX29" fmla="*/ 164819 w 191251"/>
                <a:gd name="connsiteY29" fmla="*/ 9248 h 109579"/>
                <a:gd name="connsiteX30" fmla="*/ 139107 w 191251"/>
                <a:gd name="connsiteY30" fmla="*/ 75 h 109579"/>
                <a:gd name="connsiteX31" fmla="*/ 103599 w 191251"/>
                <a:gd name="connsiteY31" fmla="*/ 24371 h 109579"/>
                <a:gd name="connsiteX32" fmla="*/ 71030 w 191251"/>
                <a:gd name="connsiteY32" fmla="*/ 75 h 109579"/>
                <a:gd name="connsiteX33" fmla="*/ 34788 w 191251"/>
                <a:gd name="connsiteY33" fmla="*/ 26106 h 109579"/>
                <a:gd name="connsiteX34" fmla="*/ 34788 w 191251"/>
                <a:gd name="connsiteY34" fmla="*/ 75 h 109579"/>
                <a:gd name="connsiteX35" fmla="*/ 260 w 191251"/>
                <a:gd name="connsiteY35" fmla="*/ 2802 h 109579"/>
                <a:gd name="connsiteX36" fmla="*/ 260 w 191251"/>
                <a:gd name="connsiteY36" fmla="*/ 10487 h 109579"/>
                <a:gd name="connsiteX37" fmla="*/ 19360 w 191251"/>
                <a:gd name="connsiteY37" fmla="*/ 24371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51" h="109579">
                  <a:moveTo>
                    <a:pt x="19360" y="24371"/>
                  </a:moveTo>
                  <a:lnTo>
                    <a:pt x="19360" y="90812"/>
                  </a:lnTo>
                  <a:cubicBezTo>
                    <a:pt x="19360" y="101969"/>
                    <a:pt x="16667" y="101969"/>
                    <a:pt x="260" y="101969"/>
                  </a:cubicBezTo>
                  <a:lnTo>
                    <a:pt x="260" y="109654"/>
                  </a:lnTo>
                  <a:cubicBezTo>
                    <a:pt x="8830" y="109406"/>
                    <a:pt x="21319" y="108910"/>
                    <a:pt x="27931" y="108910"/>
                  </a:cubicBezTo>
                  <a:cubicBezTo>
                    <a:pt x="34298" y="108910"/>
                    <a:pt x="47032" y="109406"/>
                    <a:pt x="55358" y="109654"/>
                  </a:cubicBezTo>
                  <a:lnTo>
                    <a:pt x="55358" y="101969"/>
                  </a:lnTo>
                  <a:cubicBezTo>
                    <a:pt x="38951" y="101969"/>
                    <a:pt x="36257" y="101969"/>
                    <a:pt x="36257" y="90812"/>
                  </a:cubicBezTo>
                  <a:lnTo>
                    <a:pt x="36257" y="45196"/>
                  </a:lnTo>
                  <a:cubicBezTo>
                    <a:pt x="36257" y="19412"/>
                    <a:pt x="53643" y="5529"/>
                    <a:pt x="69316" y="5529"/>
                  </a:cubicBezTo>
                  <a:cubicBezTo>
                    <a:pt x="84743" y="5529"/>
                    <a:pt x="87437" y="18916"/>
                    <a:pt x="87437" y="33048"/>
                  </a:cubicBezTo>
                  <a:lnTo>
                    <a:pt x="87437" y="90812"/>
                  </a:lnTo>
                  <a:cubicBezTo>
                    <a:pt x="87437" y="101969"/>
                    <a:pt x="84743" y="101969"/>
                    <a:pt x="68336" y="101969"/>
                  </a:cubicBezTo>
                  <a:lnTo>
                    <a:pt x="68336" y="109654"/>
                  </a:lnTo>
                  <a:cubicBezTo>
                    <a:pt x="76907" y="109406"/>
                    <a:pt x="89396" y="108910"/>
                    <a:pt x="96008" y="108910"/>
                  </a:cubicBezTo>
                  <a:cubicBezTo>
                    <a:pt x="102375" y="108910"/>
                    <a:pt x="115108" y="109406"/>
                    <a:pt x="123434" y="109654"/>
                  </a:cubicBezTo>
                  <a:lnTo>
                    <a:pt x="123434" y="101969"/>
                  </a:lnTo>
                  <a:cubicBezTo>
                    <a:pt x="107027" y="101969"/>
                    <a:pt x="104334" y="101969"/>
                    <a:pt x="104334" y="90812"/>
                  </a:cubicBezTo>
                  <a:lnTo>
                    <a:pt x="104334" y="45196"/>
                  </a:lnTo>
                  <a:cubicBezTo>
                    <a:pt x="104334" y="19412"/>
                    <a:pt x="121720" y="5529"/>
                    <a:pt x="137392" y="5529"/>
                  </a:cubicBezTo>
                  <a:cubicBezTo>
                    <a:pt x="152820" y="5529"/>
                    <a:pt x="155514" y="18916"/>
                    <a:pt x="155514" y="33048"/>
                  </a:cubicBezTo>
                  <a:lnTo>
                    <a:pt x="155514" y="90812"/>
                  </a:lnTo>
                  <a:cubicBezTo>
                    <a:pt x="155514" y="101969"/>
                    <a:pt x="152820" y="101969"/>
                    <a:pt x="136413" y="101969"/>
                  </a:cubicBezTo>
                  <a:lnTo>
                    <a:pt x="136413" y="109654"/>
                  </a:lnTo>
                  <a:cubicBezTo>
                    <a:pt x="144984" y="109406"/>
                    <a:pt x="157473" y="108910"/>
                    <a:pt x="164084" y="108910"/>
                  </a:cubicBezTo>
                  <a:cubicBezTo>
                    <a:pt x="170451" y="108910"/>
                    <a:pt x="183185" y="109406"/>
                    <a:pt x="191511" y="109654"/>
                  </a:cubicBezTo>
                  <a:lnTo>
                    <a:pt x="191511" y="101969"/>
                  </a:lnTo>
                  <a:cubicBezTo>
                    <a:pt x="178777" y="101969"/>
                    <a:pt x="172655" y="101969"/>
                    <a:pt x="172410" y="94531"/>
                  </a:cubicBezTo>
                  <a:lnTo>
                    <a:pt x="172410" y="47179"/>
                  </a:lnTo>
                  <a:cubicBezTo>
                    <a:pt x="172410" y="25858"/>
                    <a:pt x="172410" y="18173"/>
                    <a:pt x="164819" y="9248"/>
                  </a:cubicBezTo>
                  <a:cubicBezTo>
                    <a:pt x="161391" y="5033"/>
                    <a:pt x="153310" y="75"/>
                    <a:pt x="139107" y="75"/>
                  </a:cubicBezTo>
                  <a:cubicBezTo>
                    <a:pt x="118537" y="75"/>
                    <a:pt x="107762" y="14950"/>
                    <a:pt x="103599" y="24371"/>
                  </a:cubicBezTo>
                  <a:cubicBezTo>
                    <a:pt x="100171" y="2802"/>
                    <a:pt x="82050" y="75"/>
                    <a:pt x="71030" y="75"/>
                  </a:cubicBezTo>
                  <a:cubicBezTo>
                    <a:pt x="53154" y="75"/>
                    <a:pt x="41644" y="10735"/>
                    <a:pt x="34788" y="26106"/>
                  </a:cubicBezTo>
                  <a:lnTo>
                    <a:pt x="34788" y="75"/>
                  </a:lnTo>
                  <a:lnTo>
                    <a:pt x="260" y="2802"/>
                  </a:lnTo>
                  <a:lnTo>
                    <a:pt x="260" y="10487"/>
                  </a:lnTo>
                  <a:cubicBezTo>
                    <a:pt x="17401" y="10487"/>
                    <a:pt x="19360" y="12223"/>
                    <a:pt x="19360" y="243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55DE28CA-4CD4-03E0-2ACA-79D1E9340C4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723737" y="5440094"/>
              <a:ext cx="110440" cy="113794"/>
            </a:xfrm>
            <a:custGeom>
              <a:avLst/>
              <a:gdLst>
                <a:gd name="connsiteX0" fmla="*/ 71528 w 110440"/>
                <a:gd name="connsiteY0" fmla="*/ 92300 h 113794"/>
                <a:gd name="connsiteX1" fmla="*/ 90629 w 110440"/>
                <a:gd name="connsiteY1" fmla="*/ 112629 h 113794"/>
                <a:gd name="connsiteX2" fmla="*/ 110709 w 110440"/>
                <a:gd name="connsiteY2" fmla="*/ 89077 h 113794"/>
                <a:gd name="connsiteX3" fmla="*/ 110709 w 110440"/>
                <a:gd name="connsiteY3" fmla="*/ 75194 h 113794"/>
                <a:gd name="connsiteX4" fmla="*/ 104587 w 110440"/>
                <a:gd name="connsiteY4" fmla="*/ 75194 h 113794"/>
                <a:gd name="connsiteX5" fmla="*/ 104587 w 110440"/>
                <a:gd name="connsiteY5" fmla="*/ 89077 h 113794"/>
                <a:gd name="connsiteX6" fmla="*/ 95771 w 110440"/>
                <a:gd name="connsiteY6" fmla="*/ 104944 h 113794"/>
                <a:gd name="connsiteX7" fmla="*/ 86711 w 110440"/>
                <a:gd name="connsiteY7" fmla="*/ 92548 h 113794"/>
                <a:gd name="connsiteX8" fmla="*/ 86711 w 110440"/>
                <a:gd name="connsiteY8" fmla="*/ 42964 h 113794"/>
                <a:gd name="connsiteX9" fmla="*/ 77895 w 110440"/>
                <a:gd name="connsiteY9" fmla="*/ 13710 h 113794"/>
                <a:gd name="connsiteX10" fmla="*/ 44346 w 110440"/>
                <a:gd name="connsiteY10" fmla="*/ 75 h 113794"/>
                <a:gd name="connsiteX11" fmla="*/ 7369 w 110440"/>
                <a:gd name="connsiteY11" fmla="*/ 28089 h 113794"/>
                <a:gd name="connsiteX12" fmla="*/ 18634 w 110440"/>
                <a:gd name="connsiteY12" fmla="*/ 39742 h 113794"/>
                <a:gd name="connsiteX13" fmla="*/ 29898 w 110440"/>
                <a:gd name="connsiteY13" fmla="*/ 28337 h 113794"/>
                <a:gd name="connsiteX14" fmla="*/ 17410 w 110440"/>
                <a:gd name="connsiteY14" fmla="*/ 16933 h 113794"/>
                <a:gd name="connsiteX15" fmla="*/ 43857 w 110440"/>
                <a:gd name="connsiteY15" fmla="*/ 5529 h 113794"/>
                <a:gd name="connsiteX16" fmla="*/ 69814 w 110440"/>
                <a:gd name="connsiteY16" fmla="*/ 37262 h 113794"/>
                <a:gd name="connsiteX17" fmla="*/ 69814 w 110440"/>
                <a:gd name="connsiteY17" fmla="*/ 46435 h 113794"/>
                <a:gd name="connsiteX18" fmla="*/ 24756 w 110440"/>
                <a:gd name="connsiteY18" fmla="*/ 55360 h 113794"/>
                <a:gd name="connsiteX19" fmla="*/ 268 w 110440"/>
                <a:gd name="connsiteY19" fmla="*/ 87590 h 113794"/>
                <a:gd name="connsiteX20" fmla="*/ 39449 w 110440"/>
                <a:gd name="connsiteY20" fmla="*/ 113869 h 113794"/>
                <a:gd name="connsiteX21" fmla="*/ 71528 w 110440"/>
                <a:gd name="connsiteY21" fmla="*/ 92300 h 113794"/>
                <a:gd name="connsiteX22" fmla="*/ 69814 w 110440"/>
                <a:gd name="connsiteY22" fmla="*/ 51642 h 113794"/>
                <a:gd name="connsiteX23" fmla="*/ 69814 w 110440"/>
                <a:gd name="connsiteY23" fmla="*/ 76433 h 113794"/>
                <a:gd name="connsiteX24" fmla="*/ 41163 w 110440"/>
                <a:gd name="connsiteY24" fmla="*/ 108415 h 113794"/>
                <a:gd name="connsiteX25" fmla="*/ 19124 w 110440"/>
                <a:gd name="connsiteY25" fmla="*/ 87342 h 113794"/>
                <a:gd name="connsiteX26" fmla="*/ 69814 w 110440"/>
                <a:gd name="connsiteY26" fmla="*/ 51642 h 11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40" h="113794">
                  <a:moveTo>
                    <a:pt x="71528" y="92300"/>
                  </a:moveTo>
                  <a:cubicBezTo>
                    <a:pt x="72508" y="102217"/>
                    <a:pt x="79119" y="112629"/>
                    <a:pt x="90629" y="112629"/>
                  </a:cubicBezTo>
                  <a:cubicBezTo>
                    <a:pt x="95771" y="112629"/>
                    <a:pt x="110709" y="109158"/>
                    <a:pt x="110709" y="89077"/>
                  </a:cubicBezTo>
                  <a:lnTo>
                    <a:pt x="110709" y="75194"/>
                  </a:lnTo>
                  <a:lnTo>
                    <a:pt x="104587" y="75194"/>
                  </a:lnTo>
                  <a:lnTo>
                    <a:pt x="104587" y="89077"/>
                  </a:lnTo>
                  <a:cubicBezTo>
                    <a:pt x="104587" y="103456"/>
                    <a:pt x="98465" y="104944"/>
                    <a:pt x="95771" y="104944"/>
                  </a:cubicBezTo>
                  <a:cubicBezTo>
                    <a:pt x="87690" y="104944"/>
                    <a:pt x="86711" y="93787"/>
                    <a:pt x="86711" y="92548"/>
                  </a:cubicBezTo>
                  <a:lnTo>
                    <a:pt x="86711" y="42964"/>
                  </a:lnTo>
                  <a:cubicBezTo>
                    <a:pt x="86711" y="32552"/>
                    <a:pt x="86711" y="22883"/>
                    <a:pt x="77895" y="13710"/>
                  </a:cubicBezTo>
                  <a:cubicBezTo>
                    <a:pt x="68345" y="4041"/>
                    <a:pt x="56101" y="75"/>
                    <a:pt x="44346" y="75"/>
                  </a:cubicBezTo>
                  <a:cubicBezTo>
                    <a:pt x="24266" y="75"/>
                    <a:pt x="7369" y="11727"/>
                    <a:pt x="7369" y="28089"/>
                  </a:cubicBezTo>
                  <a:cubicBezTo>
                    <a:pt x="7369" y="35527"/>
                    <a:pt x="12267" y="39742"/>
                    <a:pt x="18634" y="39742"/>
                  </a:cubicBezTo>
                  <a:cubicBezTo>
                    <a:pt x="25491" y="39742"/>
                    <a:pt x="29898" y="34783"/>
                    <a:pt x="29898" y="28337"/>
                  </a:cubicBezTo>
                  <a:cubicBezTo>
                    <a:pt x="29898" y="25362"/>
                    <a:pt x="28674" y="17181"/>
                    <a:pt x="17410" y="16933"/>
                  </a:cubicBezTo>
                  <a:cubicBezTo>
                    <a:pt x="24021" y="8256"/>
                    <a:pt x="36020" y="5529"/>
                    <a:pt x="43857" y="5529"/>
                  </a:cubicBezTo>
                  <a:cubicBezTo>
                    <a:pt x="55856" y="5529"/>
                    <a:pt x="69814" y="15198"/>
                    <a:pt x="69814" y="37262"/>
                  </a:cubicBezTo>
                  <a:lnTo>
                    <a:pt x="69814" y="46435"/>
                  </a:lnTo>
                  <a:cubicBezTo>
                    <a:pt x="57325" y="47179"/>
                    <a:pt x="40183" y="47923"/>
                    <a:pt x="24756" y="55360"/>
                  </a:cubicBezTo>
                  <a:cubicBezTo>
                    <a:pt x="6390" y="63789"/>
                    <a:pt x="268" y="76681"/>
                    <a:pt x="268" y="87590"/>
                  </a:cubicBezTo>
                  <a:cubicBezTo>
                    <a:pt x="268" y="107671"/>
                    <a:pt x="24021" y="113869"/>
                    <a:pt x="39449" y="113869"/>
                  </a:cubicBezTo>
                  <a:cubicBezTo>
                    <a:pt x="55611" y="113869"/>
                    <a:pt x="66875" y="103952"/>
                    <a:pt x="71528" y="92300"/>
                  </a:cubicBezTo>
                  <a:close/>
                  <a:moveTo>
                    <a:pt x="69814" y="51642"/>
                  </a:moveTo>
                  <a:lnTo>
                    <a:pt x="69814" y="76433"/>
                  </a:lnTo>
                  <a:cubicBezTo>
                    <a:pt x="69814" y="99985"/>
                    <a:pt x="52183" y="108415"/>
                    <a:pt x="41163" y="108415"/>
                  </a:cubicBezTo>
                  <a:cubicBezTo>
                    <a:pt x="29164" y="108415"/>
                    <a:pt x="19124" y="99738"/>
                    <a:pt x="19124" y="87342"/>
                  </a:cubicBezTo>
                  <a:cubicBezTo>
                    <a:pt x="19124" y="73706"/>
                    <a:pt x="29409" y="53129"/>
                    <a:pt x="69814" y="5164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26D65795-4A83-B9F1-FD05-224BCB31FFF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838831" y="5444308"/>
              <a:ext cx="123419" cy="106852"/>
            </a:xfrm>
            <a:custGeom>
              <a:avLst/>
              <a:gdLst>
                <a:gd name="connsiteX0" fmla="*/ 67615 w 123419"/>
                <a:gd name="connsiteY0" fmla="*/ 48667 h 106852"/>
                <a:gd name="connsiteX1" fmla="*/ 90144 w 123419"/>
                <a:gd name="connsiteY1" fmla="*/ 20652 h 106852"/>
                <a:gd name="connsiteX2" fmla="*/ 119285 w 123419"/>
                <a:gd name="connsiteY2" fmla="*/ 7760 h 106852"/>
                <a:gd name="connsiteX3" fmla="*/ 119285 w 123419"/>
                <a:gd name="connsiteY3" fmla="*/ 75 h 106852"/>
                <a:gd name="connsiteX4" fmla="*/ 99204 w 123419"/>
                <a:gd name="connsiteY4" fmla="*/ 818 h 106852"/>
                <a:gd name="connsiteX5" fmla="*/ 75696 w 123419"/>
                <a:gd name="connsiteY5" fmla="*/ 75 h 106852"/>
                <a:gd name="connsiteX6" fmla="*/ 75696 w 123419"/>
                <a:gd name="connsiteY6" fmla="*/ 7760 h 106852"/>
                <a:gd name="connsiteX7" fmla="*/ 82797 w 123419"/>
                <a:gd name="connsiteY7" fmla="*/ 15446 h 106852"/>
                <a:gd name="connsiteX8" fmla="*/ 79124 w 123419"/>
                <a:gd name="connsiteY8" fmla="*/ 24123 h 106852"/>
                <a:gd name="connsiteX9" fmla="*/ 63942 w 123419"/>
                <a:gd name="connsiteY9" fmla="*/ 43460 h 106852"/>
                <a:gd name="connsiteX10" fmla="*/ 44841 w 123419"/>
                <a:gd name="connsiteY10" fmla="*/ 18421 h 106852"/>
                <a:gd name="connsiteX11" fmla="*/ 42637 w 123419"/>
                <a:gd name="connsiteY11" fmla="*/ 13958 h 106852"/>
                <a:gd name="connsiteX12" fmla="*/ 51208 w 123419"/>
                <a:gd name="connsiteY12" fmla="*/ 7760 h 106852"/>
                <a:gd name="connsiteX13" fmla="*/ 51208 w 123419"/>
                <a:gd name="connsiteY13" fmla="*/ 75 h 106852"/>
                <a:gd name="connsiteX14" fmla="*/ 24761 w 123419"/>
                <a:gd name="connsiteY14" fmla="*/ 818 h 106852"/>
                <a:gd name="connsiteX15" fmla="*/ 1497 w 123419"/>
                <a:gd name="connsiteY15" fmla="*/ 75 h 106852"/>
                <a:gd name="connsiteX16" fmla="*/ 1497 w 123419"/>
                <a:gd name="connsiteY16" fmla="*/ 7760 h 106852"/>
                <a:gd name="connsiteX17" fmla="*/ 30393 w 123419"/>
                <a:gd name="connsiteY17" fmla="*/ 22883 h 106852"/>
                <a:gd name="connsiteX18" fmla="*/ 54636 w 123419"/>
                <a:gd name="connsiteY18" fmla="*/ 54864 h 106852"/>
                <a:gd name="connsiteX19" fmla="*/ 31618 w 123419"/>
                <a:gd name="connsiteY19" fmla="*/ 84367 h 106852"/>
                <a:gd name="connsiteX20" fmla="*/ 273 w 123419"/>
                <a:gd name="connsiteY20" fmla="*/ 99242 h 106852"/>
                <a:gd name="connsiteX21" fmla="*/ 273 w 123419"/>
                <a:gd name="connsiteY21" fmla="*/ 106927 h 106852"/>
                <a:gd name="connsiteX22" fmla="*/ 20598 w 123419"/>
                <a:gd name="connsiteY22" fmla="*/ 106183 h 106852"/>
                <a:gd name="connsiteX23" fmla="*/ 43862 w 123419"/>
                <a:gd name="connsiteY23" fmla="*/ 106927 h 106852"/>
                <a:gd name="connsiteX24" fmla="*/ 43862 w 123419"/>
                <a:gd name="connsiteY24" fmla="*/ 99242 h 106852"/>
                <a:gd name="connsiteX25" fmla="*/ 36760 w 123419"/>
                <a:gd name="connsiteY25" fmla="*/ 91556 h 106852"/>
                <a:gd name="connsiteX26" fmla="*/ 58799 w 123419"/>
                <a:gd name="connsiteY26" fmla="*/ 60071 h 106852"/>
                <a:gd name="connsiteX27" fmla="*/ 77410 w 123419"/>
                <a:gd name="connsiteY27" fmla="*/ 84862 h 106852"/>
                <a:gd name="connsiteX28" fmla="*/ 82553 w 123419"/>
                <a:gd name="connsiteY28" fmla="*/ 93044 h 106852"/>
                <a:gd name="connsiteX29" fmla="*/ 73737 w 123419"/>
                <a:gd name="connsiteY29" fmla="*/ 99242 h 106852"/>
                <a:gd name="connsiteX30" fmla="*/ 73737 w 123419"/>
                <a:gd name="connsiteY30" fmla="*/ 106927 h 106852"/>
                <a:gd name="connsiteX31" fmla="*/ 100184 w 123419"/>
                <a:gd name="connsiteY31" fmla="*/ 106183 h 106852"/>
                <a:gd name="connsiteX32" fmla="*/ 123692 w 123419"/>
                <a:gd name="connsiteY32" fmla="*/ 106927 h 106852"/>
                <a:gd name="connsiteX33" fmla="*/ 123692 w 123419"/>
                <a:gd name="connsiteY33" fmla="*/ 99242 h 106852"/>
                <a:gd name="connsiteX34" fmla="*/ 100429 w 123419"/>
                <a:gd name="connsiteY34" fmla="*/ 91556 h 106852"/>
                <a:gd name="connsiteX35" fmla="*/ 67615 w 123419"/>
                <a:gd name="connsiteY35" fmla="*/ 48667 h 1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19" h="106852">
                  <a:moveTo>
                    <a:pt x="67615" y="48667"/>
                  </a:moveTo>
                  <a:cubicBezTo>
                    <a:pt x="74961" y="39246"/>
                    <a:pt x="84267" y="27098"/>
                    <a:pt x="90144" y="20652"/>
                  </a:cubicBezTo>
                  <a:cubicBezTo>
                    <a:pt x="97735" y="11727"/>
                    <a:pt x="107775" y="8008"/>
                    <a:pt x="119285" y="7760"/>
                  </a:cubicBezTo>
                  <a:lnTo>
                    <a:pt x="119285" y="75"/>
                  </a:lnTo>
                  <a:cubicBezTo>
                    <a:pt x="112918" y="571"/>
                    <a:pt x="105571" y="818"/>
                    <a:pt x="99204" y="818"/>
                  </a:cubicBezTo>
                  <a:cubicBezTo>
                    <a:pt x="91858" y="818"/>
                    <a:pt x="78879" y="323"/>
                    <a:pt x="75696" y="75"/>
                  </a:cubicBezTo>
                  <a:lnTo>
                    <a:pt x="75696" y="7760"/>
                  </a:lnTo>
                  <a:cubicBezTo>
                    <a:pt x="80838" y="8256"/>
                    <a:pt x="82797" y="11479"/>
                    <a:pt x="82797" y="15446"/>
                  </a:cubicBezTo>
                  <a:cubicBezTo>
                    <a:pt x="82797" y="19412"/>
                    <a:pt x="80349" y="22635"/>
                    <a:pt x="79124" y="24123"/>
                  </a:cubicBezTo>
                  <a:lnTo>
                    <a:pt x="63942" y="43460"/>
                  </a:lnTo>
                  <a:lnTo>
                    <a:pt x="44841" y="18421"/>
                  </a:lnTo>
                  <a:cubicBezTo>
                    <a:pt x="42637" y="15941"/>
                    <a:pt x="42637" y="15446"/>
                    <a:pt x="42637" y="13958"/>
                  </a:cubicBezTo>
                  <a:cubicBezTo>
                    <a:pt x="42637" y="10239"/>
                    <a:pt x="46310" y="8008"/>
                    <a:pt x="51208" y="7760"/>
                  </a:cubicBezTo>
                  <a:lnTo>
                    <a:pt x="51208" y="75"/>
                  </a:lnTo>
                  <a:cubicBezTo>
                    <a:pt x="44841" y="323"/>
                    <a:pt x="28679" y="818"/>
                    <a:pt x="24761" y="818"/>
                  </a:cubicBezTo>
                  <a:cubicBezTo>
                    <a:pt x="19618" y="818"/>
                    <a:pt x="8109" y="571"/>
                    <a:pt x="1497" y="75"/>
                  </a:cubicBezTo>
                  <a:lnTo>
                    <a:pt x="1497" y="7760"/>
                  </a:lnTo>
                  <a:cubicBezTo>
                    <a:pt x="18639" y="7760"/>
                    <a:pt x="18884" y="8008"/>
                    <a:pt x="30393" y="22883"/>
                  </a:cubicBezTo>
                  <a:lnTo>
                    <a:pt x="54636" y="54864"/>
                  </a:lnTo>
                  <a:lnTo>
                    <a:pt x="31618" y="84367"/>
                  </a:lnTo>
                  <a:cubicBezTo>
                    <a:pt x="19863" y="98746"/>
                    <a:pt x="5415" y="99242"/>
                    <a:pt x="273" y="99242"/>
                  </a:cubicBezTo>
                  <a:lnTo>
                    <a:pt x="273" y="106927"/>
                  </a:lnTo>
                  <a:cubicBezTo>
                    <a:pt x="6640" y="106431"/>
                    <a:pt x="14231" y="106183"/>
                    <a:pt x="20598" y="106183"/>
                  </a:cubicBezTo>
                  <a:cubicBezTo>
                    <a:pt x="27699" y="106183"/>
                    <a:pt x="37984" y="106679"/>
                    <a:pt x="43862" y="106927"/>
                  </a:cubicBezTo>
                  <a:lnTo>
                    <a:pt x="43862" y="99242"/>
                  </a:lnTo>
                  <a:cubicBezTo>
                    <a:pt x="38474" y="98498"/>
                    <a:pt x="36760" y="95275"/>
                    <a:pt x="36760" y="91556"/>
                  </a:cubicBezTo>
                  <a:cubicBezTo>
                    <a:pt x="36760" y="86102"/>
                    <a:pt x="43862" y="77921"/>
                    <a:pt x="58799" y="60071"/>
                  </a:cubicBezTo>
                  <a:lnTo>
                    <a:pt x="77410" y="84862"/>
                  </a:lnTo>
                  <a:cubicBezTo>
                    <a:pt x="79369" y="87590"/>
                    <a:pt x="82553" y="91556"/>
                    <a:pt x="82553" y="93044"/>
                  </a:cubicBezTo>
                  <a:cubicBezTo>
                    <a:pt x="82553" y="95275"/>
                    <a:pt x="80349" y="98994"/>
                    <a:pt x="73737" y="99242"/>
                  </a:cubicBezTo>
                  <a:lnTo>
                    <a:pt x="73737" y="106927"/>
                  </a:lnTo>
                  <a:cubicBezTo>
                    <a:pt x="81083" y="106679"/>
                    <a:pt x="94797" y="106183"/>
                    <a:pt x="100184" y="106183"/>
                  </a:cubicBezTo>
                  <a:cubicBezTo>
                    <a:pt x="106796" y="106183"/>
                    <a:pt x="116346" y="106431"/>
                    <a:pt x="123692" y="106927"/>
                  </a:cubicBezTo>
                  <a:lnTo>
                    <a:pt x="123692" y="99242"/>
                  </a:lnTo>
                  <a:cubicBezTo>
                    <a:pt x="110469" y="99242"/>
                    <a:pt x="106061" y="98746"/>
                    <a:pt x="100429" y="91556"/>
                  </a:cubicBezTo>
                  <a:lnTo>
                    <a:pt x="67615" y="486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BF2260FE-D31F-6DA7-179C-A9BCC8A47C9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598778" y="5634535"/>
              <a:ext cx="87593" cy="113670"/>
            </a:xfrm>
            <a:custGeom>
              <a:avLst/>
              <a:gdLst>
                <a:gd name="connsiteX0" fmla="*/ 949 w 87593"/>
                <a:gd name="connsiteY0" fmla="*/ 104554 h 113670"/>
                <a:gd name="connsiteX1" fmla="*/ 263 w 87593"/>
                <a:gd name="connsiteY1" fmla="*/ 108198 h 113670"/>
                <a:gd name="connsiteX2" fmla="*/ 6091 w 87593"/>
                <a:gd name="connsiteY2" fmla="*/ 113751 h 113670"/>
                <a:gd name="connsiteX3" fmla="*/ 14833 w 87593"/>
                <a:gd name="connsiteY3" fmla="*/ 102992 h 113670"/>
                <a:gd name="connsiteX4" fmla="*/ 23747 w 87593"/>
                <a:gd name="connsiteY4" fmla="*/ 67589 h 113670"/>
                <a:gd name="connsiteX5" fmla="*/ 42603 w 87593"/>
                <a:gd name="connsiteY5" fmla="*/ 78349 h 113670"/>
                <a:gd name="connsiteX6" fmla="*/ 87857 w 87593"/>
                <a:gd name="connsiteY6" fmla="*/ 29410 h 113670"/>
                <a:gd name="connsiteX7" fmla="*/ 60601 w 87593"/>
                <a:gd name="connsiteY7" fmla="*/ 81 h 113670"/>
                <a:gd name="connsiteX8" fmla="*/ 17062 w 87593"/>
                <a:gd name="connsiteY8" fmla="*/ 39475 h 113670"/>
                <a:gd name="connsiteX9" fmla="*/ 949 w 87593"/>
                <a:gd name="connsiteY9" fmla="*/ 104554 h 113670"/>
                <a:gd name="connsiteX10" fmla="*/ 42431 w 87593"/>
                <a:gd name="connsiteY10" fmla="*/ 73489 h 113670"/>
                <a:gd name="connsiteX11" fmla="*/ 25975 w 87593"/>
                <a:gd name="connsiteY11" fmla="*/ 58391 h 113670"/>
                <a:gd name="connsiteX12" fmla="*/ 27518 w 87593"/>
                <a:gd name="connsiteY12" fmla="*/ 52144 h 113670"/>
                <a:gd name="connsiteX13" fmla="*/ 38660 w 87593"/>
                <a:gd name="connsiteY13" fmla="*/ 19171 h 113670"/>
                <a:gd name="connsiteX14" fmla="*/ 60259 w 87593"/>
                <a:gd name="connsiteY14" fmla="*/ 4940 h 113670"/>
                <a:gd name="connsiteX15" fmla="*/ 73972 w 87593"/>
                <a:gd name="connsiteY15" fmla="*/ 22468 h 113670"/>
                <a:gd name="connsiteX16" fmla="*/ 64201 w 87593"/>
                <a:gd name="connsiteY16" fmla="*/ 58391 h 113670"/>
                <a:gd name="connsiteX17" fmla="*/ 42431 w 87593"/>
                <a:gd name="connsiteY17" fmla="*/ 73489 h 1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93" h="113670">
                  <a:moveTo>
                    <a:pt x="949" y="104554"/>
                  </a:moveTo>
                  <a:cubicBezTo>
                    <a:pt x="263" y="107157"/>
                    <a:pt x="263" y="108024"/>
                    <a:pt x="263" y="108198"/>
                  </a:cubicBezTo>
                  <a:cubicBezTo>
                    <a:pt x="263" y="112016"/>
                    <a:pt x="3348" y="113751"/>
                    <a:pt x="6091" y="113751"/>
                  </a:cubicBezTo>
                  <a:cubicBezTo>
                    <a:pt x="12262" y="113751"/>
                    <a:pt x="13633" y="108545"/>
                    <a:pt x="14833" y="102992"/>
                  </a:cubicBezTo>
                  <a:cubicBezTo>
                    <a:pt x="17233" y="93967"/>
                    <a:pt x="22033" y="74184"/>
                    <a:pt x="23747" y="67589"/>
                  </a:cubicBezTo>
                  <a:cubicBezTo>
                    <a:pt x="25290" y="70192"/>
                    <a:pt x="30775" y="78349"/>
                    <a:pt x="42603" y="78349"/>
                  </a:cubicBezTo>
                  <a:cubicBezTo>
                    <a:pt x="64544" y="78349"/>
                    <a:pt x="87857" y="54747"/>
                    <a:pt x="87857" y="29410"/>
                  </a:cubicBezTo>
                  <a:cubicBezTo>
                    <a:pt x="87857" y="11014"/>
                    <a:pt x="75686" y="81"/>
                    <a:pt x="60601" y="81"/>
                  </a:cubicBezTo>
                  <a:cubicBezTo>
                    <a:pt x="43803" y="81"/>
                    <a:pt x="23061" y="15006"/>
                    <a:pt x="17062" y="39475"/>
                  </a:cubicBezTo>
                  <a:lnTo>
                    <a:pt x="949" y="104554"/>
                  </a:lnTo>
                  <a:close/>
                  <a:moveTo>
                    <a:pt x="42431" y="73489"/>
                  </a:moveTo>
                  <a:cubicBezTo>
                    <a:pt x="29746" y="73489"/>
                    <a:pt x="25975" y="60647"/>
                    <a:pt x="25975" y="58391"/>
                  </a:cubicBezTo>
                  <a:cubicBezTo>
                    <a:pt x="25975" y="58044"/>
                    <a:pt x="27004" y="54226"/>
                    <a:pt x="27518" y="52144"/>
                  </a:cubicBezTo>
                  <a:cubicBezTo>
                    <a:pt x="32661" y="30798"/>
                    <a:pt x="33689" y="26807"/>
                    <a:pt x="38660" y="19171"/>
                  </a:cubicBezTo>
                  <a:cubicBezTo>
                    <a:pt x="44831" y="9973"/>
                    <a:pt x="53402" y="4940"/>
                    <a:pt x="60259" y="4940"/>
                  </a:cubicBezTo>
                  <a:cubicBezTo>
                    <a:pt x="67287" y="4940"/>
                    <a:pt x="73972" y="9973"/>
                    <a:pt x="73972" y="22468"/>
                  </a:cubicBezTo>
                  <a:cubicBezTo>
                    <a:pt x="73972" y="30451"/>
                    <a:pt x="69515" y="49714"/>
                    <a:pt x="64201" y="58391"/>
                  </a:cubicBezTo>
                  <a:cubicBezTo>
                    <a:pt x="56316" y="70713"/>
                    <a:pt x="47745" y="73489"/>
                    <a:pt x="42431" y="734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9DE43BBB-1C28-43BA-DBBA-9B7158D755C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711007" y="5691110"/>
              <a:ext cx="21769" cy="53451"/>
            </a:xfrm>
            <a:custGeom>
              <a:avLst/>
              <a:gdLst>
                <a:gd name="connsiteX0" fmla="*/ 17237 w 21769"/>
                <a:gd name="connsiteY0" fmla="*/ 17262 h 53451"/>
                <a:gd name="connsiteX1" fmla="*/ 3867 w 21769"/>
                <a:gd name="connsiteY1" fmla="*/ 49020 h 53451"/>
                <a:gd name="connsiteX2" fmla="*/ 2667 w 21769"/>
                <a:gd name="connsiteY2" fmla="*/ 51103 h 53451"/>
                <a:gd name="connsiteX3" fmla="*/ 5067 w 21769"/>
                <a:gd name="connsiteY3" fmla="*/ 53532 h 53451"/>
                <a:gd name="connsiteX4" fmla="*/ 22037 w 21769"/>
                <a:gd name="connsiteY4" fmla="*/ 18997 h 53451"/>
                <a:gd name="connsiteX5" fmla="*/ 10038 w 21769"/>
                <a:gd name="connsiteY5" fmla="*/ 81 h 53451"/>
                <a:gd name="connsiteX6" fmla="*/ 267 w 21769"/>
                <a:gd name="connsiteY6" fmla="*/ 9973 h 53451"/>
                <a:gd name="connsiteX7" fmla="*/ 10209 w 21769"/>
                <a:gd name="connsiteY7" fmla="*/ 20039 h 53451"/>
                <a:gd name="connsiteX8" fmla="*/ 17237 w 21769"/>
                <a:gd name="connsiteY8" fmla="*/ 17262 h 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69" h="53451">
                  <a:moveTo>
                    <a:pt x="17237" y="17262"/>
                  </a:moveTo>
                  <a:cubicBezTo>
                    <a:pt x="17237" y="26807"/>
                    <a:pt x="15523" y="37913"/>
                    <a:pt x="3867" y="49020"/>
                  </a:cubicBezTo>
                  <a:cubicBezTo>
                    <a:pt x="3181" y="49714"/>
                    <a:pt x="2667" y="50235"/>
                    <a:pt x="2667" y="51103"/>
                  </a:cubicBezTo>
                  <a:cubicBezTo>
                    <a:pt x="2667" y="52317"/>
                    <a:pt x="4038" y="53532"/>
                    <a:pt x="5067" y="53532"/>
                  </a:cubicBezTo>
                  <a:cubicBezTo>
                    <a:pt x="7467" y="53532"/>
                    <a:pt x="22037" y="39649"/>
                    <a:pt x="22037" y="18997"/>
                  </a:cubicBezTo>
                  <a:cubicBezTo>
                    <a:pt x="22037" y="8238"/>
                    <a:pt x="17923" y="81"/>
                    <a:pt x="10038" y="81"/>
                  </a:cubicBezTo>
                  <a:cubicBezTo>
                    <a:pt x="4381" y="81"/>
                    <a:pt x="267" y="4593"/>
                    <a:pt x="267" y="9973"/>
                  </a:cubicBezTo>
                  <a:cubicBezTo>
                    <a:pt x="267" y="15526"/>
                    <a:pt x="4210" y="20039"/>
                    <a:pt x="10209" y="20039"/>
                  </a:cubicBezTo>
                  <a:cubicBezTo>
                    <a:pt x="14323" y="20039"/>
                    <a:pt x="17066" y="17262"/>
                    <a:pt x="17237" y="1726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6C5E9C05-33EE-05B0-76EF-1530B0A9F63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761795" y="5592538"/>
              <a:ext cx="111763" cy="118529"/>
            </a:xfrm>
            <a:custGeom>
              <a:avLst/>
              <a:gdLst>
                <a:gd name="connsiteX0" fmla="*/ 59065 w 111763"/>
                <a:gd name="connsiteY0" fmla="*/ 14312 h 118529"/>
                <a:gd name="connsiteX1" fmla="*/ 76892 w 111763"/>
                <a:gd name="connsiteY1" fmla="*/ 6329 h 118529"/>
                <a:gd name="connsiteX2" fmla="*/ 83920 w 111763"/>
                <a:gd name="connsiteY2" fmla="*/ 2511 h 118529"/>
                <a:gd name="connsiteX3" fmla="*/ 81006 w 111763"/>
                <a:gd name="connsiteY3" fmla="*/ 81 h 118529"/>
                <a:gd name="connsiteX4" fmla="*/ 68322 w 111763"/>
                <a:gd name="connsiteY4" fmla="*/ 602 h 118529"/>
                <a:gd name="connsiteX5" fmla="*/ 54608 w 111763"/>
                <a:gd name="connsiteY5" fmla="*/ 775 h 118529"/>
                <a:gd name="connsiteX6" fmla="*/ 42781 w 111763"/>
                <a:gd name="connsiteY6" fmla="*/ 602 h 118529"/>
                <a:gd name="connsiteX7" fmla="*/ 31639 w 111763"/>
                <a:gd name="connsiteY7" fmla="*/ 81 h 118529"/>
                <a:gd name="connsiteX8" fmla="*/ 28039 w 111763"/>
                <a:gd name="connsiteY8" fmla="*/ 3899 h 118529"/>
                <a:gd name="connsiteX9" fmla="*/ 33524 w 111763"/>
                <a:gd name="connsiteY9" fmla="*/ 6329 h 118529"/>
                <a:gd name="connsiteX10" fmla="*/ 40038 w 111763"/>
                <a:gd name="connsiteY10" fmla="*/ 6676 h 118529"/>
                <a:gd name="connsiteX11" fmla="*/ 43981 w 111763"/>
                <a:gd name="connsiteY11" fmla="*/ 9105 h 118529"/>
                <a:gd name="connsiteX12" fmla="*/ 43295 w 111763"/>
                <a:gd name="connsiteY12" fmla="*/ 12923 h 118529"/>
                <a:gd name="connsiteX13" fmla="*/ 20497 w 111763"/>
                <a:gd name="connsiteY13" fmla="*/ 105074 h 118529"/>
                <a:gd name="connsiteX14" fmla="*/ 5412 w 111763"/>
                <a:gd name="connsiteY14" fmla="*/ 112363 h 118529"/>
                <a:gd name="connsiteX15" fmla="*/ 269 w 111763"/>
                <a:gd name="connsiteY15" fmla="*/ 116007 h 118529"/>
                <a:gd name="connsiteX16" fmla="*/ 5412 w 111763"/>
                <a:gd name="connsiteY16" fmla="*/ 118610 h 118529"/>
                <a:gd name="connsiteX17" fmla="*/ 91634 w 111763"/>
                <a:gd name="connsiteY17" fmla="*/ 118610 h 118529"/>
                <a:gd name="connsiteX18" fmla="*/ 97462 w 111763"/>
                <a:gd name="connsiteY18" fmla="*/ 115140 h 118529"/>
                <a:gd name="connsiteX19" fmla="*/ 112033 w 111763"/>
                <a:gd name="connsiteY19" fmla="*/ 75398 h 118529"/>
                <a:gd name="connsiteX20" fmla="*/ 109119 w 111763"/>
                <a:gd name="connsiteY20" fmla="*/ 72969 h 118529"/>
                <a:gd name="connsiteX21" fmla="*/ 105690 w 111763"/>
                <a:gd name="connsiteY21" fmla="*/ 76613 h 118529"/>
                <a:gd name="connsiteX22" fmla="*/ 60265 w 111763"/>
                <a:gd name="connsiteY22" fmla="*/ 112363 h 118529"/>
                <a:gd name="connsiteX23" fmla="*/ 40895 w 111763"/>
                <a:gd name="connsiteY23" fmla="*/ 112363 h 118529"/>
                <a:gd name="connsiteX24" fmla="*/ 35410 w 111763"/>
                <a:gd name="connsiteY24" fmla="*/ 110627 h 118529"/>
                <a:gd name="connsiteX25" fmla="*/ 36095 w 111763"/>
                <a:gd name="connsiteY25" fmla="*/ 106983 h 118529"/>
                <a:gd name="connsiteX26" fmla="*/ 59065 w 111763"/>
                <a:gd name="connsiteY26" fmla="*/ 14312 h 1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63" h="118529">
                  <a:moveTo>
                    <a:pt x="59065" y="14312"/>
                  </a:moveTo>
                  <a:cubicBezTo>
                    <a:pt x="60608" y="8064"/>
                    <a:pt x="61122" y="6329"/>
                    <a:pt x="76892" y="6329"/>
                  </a:cubicBezTo>
                  <a:cubicBezTo>
                    <a:pt x="82206" y="6329"/>
                    <a:pt x="83920" y="6329"/>
                    <a:pt x="83920" y="2511"/>
                  </a:cubicBezTo>
                  <a:cubicBezTo>
                    <a:pt x="83920" y="2337"/>
                    <a:pt x="83749" y="81"/>
                    <a:pt x="81006" y="81"/>
                  </a:cubicBezTo>
                  <a:cubicBezTo>
                    <a:pt x="77064" y="81"/>
                    <a:pt x="72436" y="428"/>
                    <a:pt x="68322" y="602"/>
                  </a:cubicBezTo>
                  <a:cubicBezTo>
                    <a:pt x="64036" y="775"/>
                    <a:pt x="58894" y="775"/>
                    <a:pt x="54608" y="775"/>
                  </a:cubicBezTo>
                  <a:cubicBezTo>
                    <a:pt x="51009" y="775"/>
                    <a:pt x="46380" y="602"/>
                    <a:pt x="42781" y="602"/>
                  </a:cubicBezTo>
                  <a:cubicBezTo>
                    <a:pt x="39181" y="602"/>
                    <a:pt x="35067" y="81"/>
                    <a:pt x="31639" y="81"/>
                  </a:cubicBezTo>
                  <a:cubicBezTo>
                    <a:pt x="30610" y="81"/>
                    <a:pt x="28039" y="81"/>
                    <a:pt x="28039" y="3899"/>
                  </a:cubicBezTo>
                  <a:cubicBezTo>
                    <a:pt x="28039" y="6329"/>
                    <a:pt x="30096" y="6329"/>
                    <a:pt x="33524" y="6329"/>
                  </a:cubicBezTo>
                  <a:cubicBezTo>
                    <a:pt x="33696" y="6329"/>
                    <a:pt x="36952" y="6329"/>
                    <a:pt x="40038" y="6676"/>
                  </a:cubicBezTo>
                  <a:cubicBezTo>
                    <a:pt x="43638" y="7023"/>
                    <a:pt x="43981" y="7370"/>
                    <a:pt x="43981" y="9105"/>
                  </a:cubicBezTo>
                  <a:cubicBezTo>
                    <a:pt x="43981" y="9452"/>
                    <a:pt x="43981" y="10320"/>
                    <a:pt x="43295" y="12923"/>
                  </a:cubicBezTo>
                  <a:lnTo>
                    <a:pt x="20497" y="105074"/>
                  </a:lnTo>
                  <a:cubicBezTo>
                    <a:pt x="18954" y="110975"/>
                    <a:pt x="18611" y="112363"/>
                    <a:pt x="5412" y="112363"/>
                  </a:cubicBezTo>
                  <a:cubicBezTo>
                    <a:pt x="2498" y="112363"/>
                    <a:pt x="269" y="112363"/>
                    <a:pt x="269" y="116007"/>
                  </a:cubicBezTo>
                  <a:cubicBezTo>
                    <a:pt x="269" y="118610"/>
                    <a:pt x="2326" y="118610"/>
                    <a:pt x="5412" y="118610"/>
                  </a:cubicBezTo>
                  <a:lnTo>
                    <a:pt x="91634" y="118610"/>
                  </a:lnTo>
                  <a:cubicBezTo>
                    <a:pt x="95920" y="118610"/>
                    <a:pt x="96091" y="118437"/>
                    <a:pt x="97462" y="115140"/>
                  </a:cubicBezTo>
                  <a:cubicBezTo>
                    <a:pt x="99176" y="110454"/>
                    <a:pt x="112033" y="76787"/>
                    <a:pt x="112033" y="75398"/>
                  </a:cubicBezTo>
                  <a:cubicBezTo>
                    <a:pt x="112033" y="74878"/>
                    <a:pt x="111690" y="72969"/>
                    <a:pt x="109119" y="72969"/>
                  </a:cubicBezTo>
                  <a:cubicBezTo>
                    <a:pt x="107062" y="72969"/>
                    <a:pt x="106719" y="73837"/>
                    <a:pt x="105690" y="76613"/>
                  </a:cubicBezTo>
                  <a:cubicBezTo>
                    <a:pt x="99176" y="93100"/>
                    <a:pt x="91634" y="112363"/>
                    <a:pt x="60265" y="112363"/>
                  </a:cubicBezTo>
                  <a:lnTo>
                    <a:pt x="40895" y="112363"/>
                  </a:lnTo>
                  <a:cubicBezTo>
                    <a:pt x="35581" y="112363"/>
                    <a:pt x="35410" y="112189"/>
                    <a:pt x="35410" y="110627"/>
                  </a:cubicBezTo>
                  <a:cubicBezTo>
                    <a:pt x="35410" y="110454"/>
                    <a:pt x="35410" y="109586"/>
                    <a:pt x="36095" y="106983"/>
                  </a:cubicBezTo>
                  <a:lnTo>
                    <a:pt x="59065" y="143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A6D92378-0888-2A03-49D4-11D48A4981D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015253" y="5382577"/>
              <a:ext cx="174055" cy="168583"/>
            </a:xfrm>
            <a:custGeom>
              <a:avLst/>
              <a:gdLst>
                <a:gd name="connsiteX0" fmla="*/ 65173 w 174055"/>
                <a:gd name="connsiteY0" fmla="*/ 88085 h 168583"/>
                <a:gd name="connsiteX1" fmla="*/ 88926 w 174055"/>
                <a:gd name="connsiteY1" fmla="*/ 88085 h 168583"/>
                <a:gd name="connsiteX2" fmla="*/ 109251 w 174055"/>
                <a:gd name="connsiteY2" fmla="*/ 99242 h 168583"/>
                <a:gd name="connsiteX3" fmla="*/ 107537 w 174055"/>
                <a:gd name="connsiteY3" fmla="*/ 111390 h 168583"/>
                <a:gd name="connsiteX4" fmla="*/ 106803 w 174055"/>
                <a:gd name="connsiteY4" fmla="*/ 114117 h 168583"/>
                <a:gd name="connsiteX5" fmla="*/ 109741 w 174055"/>
                <a:gd name="connsiteY5" fmla="*/ 117092 h 168583"/>
                <a:gd name="connsiteX6" fmla="*/ 113414 w 174055"/>
                <a:gd name="connsiteY6" fmla="*/ 111885 h 168583"/>
                <a:gd name="connsiteX7" fmla="*/ 126883 w 174055"/>
                <a:gd name="connsiteY7" fmla="*/ 58087 h 168583"/>
                <a:gd name="connsiteX8" fmla="*/ 127617 w 174055"/>
                <a:gd name="connsiteY8" fmla="*/ 54121 h 168583"/>
                <a:gd name="connsiteX9" fmla="*/ 124679 w 174055"/>
                <a:gd name="connsiteY9" fmla="*/ 51394 h 168583"/>
                <a:gd name="connsiteX10" fmla="*/ 121006 w 174055"/>
                <a:gd name="connsiteY10" fmla="*/ 56600 h 168583"/>
                <a:gd name="connsiteX11" fmla="*/ 89416 w 174055"/>
                <a:gd name="connsiteY11" fmla="*/ 80400 h 168583"/>
                <a:gd name="connsiteX12" fmla="*/ 67132 w 174055"/>
                <a:gd name="connsiteY12" fmla="*/ 80400 h 168583"/>
                <a:gd name="connsiteX13" fmla="*/ 82804 w 174055"/>
                <a:gd name="connsiteY13" fmla="*/ 17429 h 168583"/>
                <a:gd name="connsiteX14" fmla="*/ 96028 w 174055"/>
                <a:gd name="connsiteY14" fmla="*/ 7760 h 168583"/>
                <a:gd name="connsiteX15" fmla="*/ 128352 w 174055"/>
                <a:gd name="connsiteY15" fmla="*/ 7760 h 168583"/>
                <a:gd name="connsiteX16" fmla="*/ 164105 w 174055"/>
                <a:gd name="connsiteY16" fmla="*/ 35031 h 168583"/>
                <a:gd name="connsiteX17" fmla="*/ 163370 w 174055"/>
                <a:gd name="connsiteY17" fmla="*/ 48419 h 168583"/>
                <a:gd name="connsiteX18" fmla="*/ 162880 w 174055"/>
                <a:gd name="connsiteY18" fmla="*/ 52881 h 168583"/>
                <a:gd name="connsiteX19" fmla="*/ 165819 w 174055"/>
                <a:gd name="connsiteY19" fmla="*/ 55856 h 168583"/>
                <a:gd name="connsiteX20" fmla="*/ 169247 w 174055"/>
                <a:gd name="connsiteY20" fmla="*/ 49658 h 168583"/>
                <a:gd name="connsiteX21" fmla="*/ 174145 w 174055"/>
                <a:gd name="connsiteY21" fmla="*/ 6768 h 168583"/>
                <a:gd name="connsiteX22" fmla="*/ 167533 w 174055"/>
                <a:gd name="connsiteY22" fmla="*/ 75 h 168583"/>
                <a:gd name="connsiteX23" fmla="*/ 47542 w 174055"/>
                <a:gd name="connsiteY23" fmla="*/ 75 h 168583"/>
                <a:gd name="connsiteX24" fmla="*/ 40195 w 174055"/>
                <a:gd name="connsiteY24" fmla="*/ 5033 h 168583"/>
                <a:gd name="connsiteX25" fmla="*/ 47052 w 174055"/>
                <a:gd name="connsiteY25" fmla="*/ 7760 h 168583"/>
                <a:gd name="connsiteX26" fmla="*/ 62969 w 174055"/>
                <a:gd name="connsiteY26" fmla="*/ 12223 h 168583"/>
                <a:gd name="connsiteX27" fmla="*/ 61745 w 174055"/>
                <a:gd name="connsiteY27" fmla="*/ 18173 h 168583"/>
                <a:gd name="connsiteX28" fmla="*/ 29421 w 174055"/>
                <a:gd name="connsiteY28" fmla="*/ 149321 h 168583"/>
                <a:gd name="connsiteX29" fmla="*/ 7136 w 174055"/>
                <a:gd name="connsiteY29" fmla="*/ 160973 h 168583"/>
                <a:gd name="connsiteX30" fmla="*/ 280 w 174055"/>
                <a:gd name="connsiteY30" fmla="*/ 165684 h 168583"/>
                <a:gd name="connsiteX31" fmla="*/ 3953 w 174055"/>
                <a:gd name="connsiteY31" fmla="*/ 168659 h 168583"/>
                <a:gd name="connsiteX32" fmla="*/ 36277 w 174055"/>
                <a:gd name="connsiteY32" fmla="*/ 167915 h 168583"/>
                <a:gd name="connsiteX33" fmla="*/ 72764 w 174055"/>
                <a:gd name="connsiteY33" fmla="*/ 168659 h 168583"/>
                <a:gd name="connsiteX34" fmla="*/ 77907 w 174055"/>
                <a:gd name="connsiteY34" fmla="*/ 163948 h 168583"/>
                <a:gd name="connsiteX35" fmla="*/ 76438 w 174055"/>
                <a:gd name="connsiteY35" fmla="*/ 161221 h 168583"/>
                <a:gd name="connsiteX36" fmla="*/ 69581 w 174055"/>
                <a:gd name="connsiteY36" fmla="*/ 160973 h 168583"/>
                <a:gd name="connsiteX37" fmla="*/ 56847 w 174055"/>
                <a:gd name="connsiteY37" fmla="*/ 160477 h 168583"/>
                <a:gd name="connsiteX38" fmla="*/ 49011 w 174055"/>
                <a:gd name="connsiteY38" fmla="*/ 155519 h 168583"/>
                <a:gd name="connsiteX39" fmla="*/ 49990 w 174055"/>
                <a:gd name="connsiteY39" fmla="*/ 149817 h 168583"/>
                <a:gd name="connsiteX40" fmla="*/ 65173 w 174055"/>
                <a:gd name="connsiteY40" fmla="*/ 88085 h 16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55" h="168583">
                  <a:moveTo>
                    <a:pt x="65173" y="88085"/>
                  </a:moveTo>
                  <a:lnTo>
                    <a:pt x="88926" y="88085"/>
                  </a:lnTo>
                  <a:cubicBezTo>
                    <a:pt x="107292" y="88085"/>
                    <a:pt x="109251" y="92052"/>
                    <a:pt x="109251" y="99242"/>
                  </a:cubicBezTo>
                  <a:cubicBezTo>
                    <a:pt x="109251" y="100977"/>
                    <a:pt x="109251" y="103952"/>
                    <a:pt x="107537" y="111390"/>
                  </a:cubicBezTo>
                  <a:cubicBezTo>
                    <a:pt x="107048" y="112629"/>
                    <a:pt x="106803" y="113621"/>
                    <a:pt x="106803" y="114117"/>
                  </a:cubicBezTo>
                  <a:cubicBezTo>
                    <a:pt x="106803" y="116100"/>
                    <a:pt x="108272" y="117092"/>
                    <a:pt x="109741" y="117092"/>
                  </a:cubicBezTo>
                  <a:cubicBezTo>
                    <a:pt x="112190" y="117092"/>
                    <a:pt x="112190" y="116348"/>
                    <a:pt x="113414" y="111885"/>
                  </a:cubicBezTo>
                  <a:lnTo>
                    <a:pt x="126883" y="58087"/>
                  </a:lnTo>
                  <a:cubicBezTo>
                    <a:pt x="127617" y="55360"/>
                    <a:pt x="127617" y="54864"/>
                    <a:pt x="127617" y="54121"/>
                  </a:cubicBezTo>
                  <a:cubicBezTo>
                    <a:pt x="127617" y="53625"/>
                    <a:pt x="127128" y="51394"/>
                    <a:pt x="124679" y="51394"/>
                  </a:cubicBezTo>
                  <a:cubicBezTo>
                    <a:pt x="122230" y="51394"/>
                    <a:pt x="121985" y="52633"/>
                    <a:pt x="121006" y="56600"/>
                  </a:cubicBezTo>
                  <a:cubicBezTo>
                    <a:pt x="115863" y="75937"/>
                    <a:pt x="110231" y="80400"/>
                    <a:pt x="89416" y="80400"/>
                  </a:cubicBezTo>
                  <a:lnTo>
                    <a:pt x="67132" y="80400"/>
                  </a:lnTo>
                  <a:lnTo>
                    <a:pt x="82804" y="17429"/>
                  </a:lnTo>
                  <a:cubicBezTo>
                    <a:pt x="85008" y="8752"/>
                    <a:pt x="85253" y="7760"/>
                    <a:pt x="96028" y="7760"/>
                  </a:cubicBezTo>
                  <a:lnTo>
                    <a:pt x="128352" y="7760"/>
                  </a:lnTo>
                  <a:cubicBezTo>
                    <a:pt x="158472" y="7760"/>
                    <a:pt x="164105" y="15941"/>
                    <a:pt x="164105" y="35031"/>
                  </a:cubicBezTo>
                  <a:cubicBezTo>
                    <a:pt x="164105" y="40733"/>
                    <a:pt x="164105" y="41725"/>
                    <a:pt x="163370" y="48419"/>
                  </a:cubicBezTo>
                  <a:cubicBezTo>
                    <a:pt x="162880" y="51642"/>
                    <a:pt x="162880" y="52137"/>
                    <a:pt x="162880" y="52881"/>
                  </a:cubicBezTo>
                  <a:cubicBezTo>
                    <a:pt x="162880" y="54121"/>
                    <a:pt x="163615" y="55856"/>
                    <a:pt x="165819" y="55856"/>
                  </a:cubicBezTo>
                  <a:cubicBezTo>
                    <a:pt x="168512" y="55856"/>
                    <a:pt x="168757" y="54369"/>
                    <a:pt x="169247" y="49658"/>
                  </a:cubicBezTo>
                  <a:lnTo>
                    <a:pt x="174145" y="6768"/>
                  </a:lnTo>
                  <a:cubicBezTo>
                    <a:pt x="174879" y="75"/>
                    <a:pt x="173655" y="75"/>
                    <a:pt x="167533" y="75"/>
                  </a:cubicBezTo>
                  <a:lnTo>
                    <a:pt x="47542" y="75"/>
                  </a:lnTo>
                  <a:cubicBezTo>
                    <a:pt x="42644" y="75"/>
                    <a:pt x="40195" y="75"/>
                    <a:pt x="40195" y="5033"/>
                  </a:cubicBezTo>
                  <a:cubicBezTo>
                    <a:pt x="40195" y="7760"/>
                    <a:pt x="42399" y="7760"/>
                    <a:pt x="47052" y="7760"/>
                  </a:cubicBezTo>
                  <a:cubicBezTo>
                    <a:pt x="56112" y="7760"/>
                    <a:pt x="62969" y="7760"/>
                    <a:pt x="62969" y="12223"/>
                  </a:cubicBezTo>
                  <a:cubicBezTo>
                    <a:pt x="62969" y="13214"/>
                    <a:pt x="62969" y="13710"/>
                    <a:pt x="61745" y="18173"/>
                  </a:cubicBezTo>
                  <a:lnTo>
                    <a:pt x="29421" y="149321"/>
                  </a:lnTo>
                  <a:cubicBezTo>
                    <a:pt x="26972" y="158990"/>
                    <a:pt x="26482" y="160973"/>
                    <a:pt x="7136" y="160973"/>
                  </a:cubicBezTo>
                  <a:cubicBezTo>
                    <a:pt x="2974" y="160973"/>
                    <a:pt x="280" y="160973"/>
                    <a:pt x="280" y="165684"/>
                  </a:cubicBezTo>
                  <a:cubicBezTo>
                    <a:pt x="280" y="168659"/>
                    <a:pt x="3218" y="168659"/>
                    <a:pt x="3953" y="168659"/>
                  </a:cubicBezTo>
                  <a:cubicBezTo>
                    <a:pt x="11055" y="168659"/>
                    <a:pt x="29176" y="167915"/>
                    <a:pt x="36277" y="167915"/>
                  </a:cubicBezTo>
                  <a:cubicBezTo>
                    <a:pt x="44358" y="167915"/>
                    <a:pt x="64683" y="168659"/>
                    <a:pt x="72764" y="168659"/>
                  </a:cubicBezTo>
                  <a:cubicBezTo>
                    <a:pt x="74968" y="168659"/>
                    <a:pt x="77907" y="168659"/>
                    <a:pt x="77907" y="163948"/>
                  </a:cubicBezTo>
                  <a:cubicBezTo>
                    <a:pt x="77907" y="161965"/>
                    <a:pt x="76438" y="161469"/>
                    <a:pt x="76438" y="161221"/>
                  </a:cubicBezTo>
                  <a:cubicBezTo>
                    <a:pt x="75703" y="160973"/>
                    <a:pt x="75213" y="160973"/>
                    <a:pt x="69581" y="160973"/>
                  </a:cubicBezTo>
                  <a:cubicBezTo>
                    <a:pt x="64194" y="160973"/>
                    <a:pt x="62969" y="160973"/>
                    <a:pt x="56847" y="160477"/>
                  </a:cubicBezTo>
                  <a:cubicBezTo>
                    <a:pt x="49746" y="159734"/>
                    <a:pt x="49011" y="158742"/>
                    <a:pt x="49011" y="155519"/>
                  </a:cubicBezTo>
                  <a:cubicBezTo>
                    <a:pt x="49011" y="155023"/>
                    <a:pt x="49011" y="153536"/>
                    <a:pt x="49990" y="149817"/>
                  </a:cubicBezTo>
                  <a:lnTo>
                    <a:pt x="65173" y="88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0BD3FA35-9452-BB63-94E6-12F80711775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221673" y="5365223"/>
              <a:ext cx="56812" cy="247917"/>
            </a:xfrm>
            <a:custGeom>
              <a:avLst/>
              <a:gdLst>
                <a:gd name="connsiteX0" fmla="*/ 57100 w 56812"/>
                <a:gd name="connsiteY0" fmla="*/ 245513 h 247917"/>
                <a:gd name="connsiteX1" fmla="*/ 52937 w 56812"/>
                <a:gd name="connsiteY1" fmla="*/ 240059 h 247917"/>
                <a:gd name="connsiteX2" fmla="*/ 14491 w 56812"/>
                <a:gd name="connsiteY2" fmla="*/ 124033 h 247917"/>
                <a:gd name="connsiteX3" fmla="*/ 53916 w 56812"/>
                <a:gd name="connsiteY3" fmla="*/ 6768 h 247917"/>
                <a:gd name="connsiteX4" fmla="*/ 57100 w 56812"/>
                <a:gd name="connsiteY4" fmla="*/ 2554 h 247917"/>
                <a:gd name="connsiteX5" fmla="*/ 54651 w 56812"/>
                <a:gd name="connsiteY5" fmla="*/ 75 h 247917"/>
                <a:gd name="connsiteX6" fmla="*/ 15715 w 56812"/>
                <a:gd name="connsiteY6" fmla="*/ 48419 h 247917"/>
                <a:gd name="connsiteX7" fmla="*/ 288 w 56812"/>
                <a:gd name="connsiteY7" fmla="*/ 124033 h 247917"/>
                <a:gd name="connsiteX8" fmla="*/ 16450 w 56812"/>
                <a:gd name="connsiteY8" fmla="*/ 201384 h 247917"/>
                <a:gd name="connsiteX9" fmla="*/ 54651 w 56812"/>
                <a:gd name="connsiteY9" fmla="*/ 247992 h 247917"/>
                <a:gd name="connsiteX10" fmla="*/ 57100 w 56812"/>
                <a:gd name="connsiteY10" fmla="*/ 24551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100" y="245513"/>
                  </a:moveTo>
                  <a:cubicBezTo>
                    <a:pt x="57100" y="244769"/>
                    <a:pt x="57100" y="244273"/>
                    <a:pt x="52937" y="240059"/>
                  </a:cubicBezTo>
                  <a:cubicBezTo>
                    <a:pt x="22327" y="208821"/>
                    <a:pt x="14491" y="161965"/>
                    <a:pt x="14491" y="124033"/>
                  </a:cubicBezTo>
                  <a:cubicBezTo>
                    <a:pt x="14491" y="80896"/>
                    <a:pt x="23796" y="37758"/>
                    <a:pt x="53916" y="6768"/>
                  </a:cubicBezTo>
                  <a:cubicBezTo>
                    <a:pt x="57100" y="3793"/>
                    <a:pt x="57100" y="3298"/>
                    <a:pt x="57100" y="2554"/>
                  </a:cubicBezTo>
                  <a:cubicBezTo>
                    <a:pt x="57100" y="818"/>
                    <a:pt x="56120" y="75"/>
                    <a:pt x="54651" y="75"/>
                  </a:cubicBezTo>
                  <a:cubicBezTo>
                    <a:pt x="52202" y="75"/>
                    <a:pt x="30163" y="16933"/>
                    <a:pt x="15715" y="48419"/>
                  </a:cubicBezTo>
                  <a:cubicBezTo>
                    <a:pt x="3226" y="75690"/>
                    <a:pt x="288" y="103208"/>
                    <a:pt x="288" y="124033"/>
                  </a:cubicBezTo>
                  <a:cubicBezTo>
                    <a:pt x="288" y="143371"/>
                    <a:pt x="2981" y="173369"/>
                    <a:pt x="16450" y="201384"/>
                  </a:cubicBezTo>
                  <a:cubicBezTo>
                    <a:pt x="31143" y="231877"/>
                    <a:pt x="52202" y="247992"/>
                    <a:pt x="54651" y="247992"/>
                  </a:cubicBezTo>
                  <a:cubicBezTo>
                    <a:pt x="56120" y="247992"/>
                    <a:pt x="57100" y="247248"/>
                    <a:pt x="57100" y="24551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57011DE8-812F-A6A0-8B9F-14F96F0FFE4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300008" y="5441581"/>
              <a:ext cx="115583" cy="163129"/>
            </a:xfrm>
            <a:custGeom>
              <a:avLst/>
              <a:gdLst>
                <a:gd name="connsiteX0" fmla="*/ 1026 w 115583"/>
                <a:gd name="connsiteY0" fmla="*/ 152544 h 163129"/>
                <a:gd name="connsiteX1" fmla="*/ 292 w 115583"/>
                <a:gd name="connsiteY1" fmla="*/ 156511 h 163129"/>
                <a:gd name="connsiteX2" fmla="*/ 7148 w 115583"/>
                <a:gd name="connsiteY2" fmla="*/ 163204 h 163129"/>
                <a:gd name="connsiteX3" fmla="*/ 15719 w 115583"/>
                <a:gd name="connsiteY3" fmla="*/ 157998 h 163129"/>
                <a:gd name="connsiteX4" fmla="*/ 31391 w 115583"/>
                <a:gd name="connsiteY4" fmla="*/ 95771 h 163129"/>
                <a:gd name="connsiteX5" fmla="*/ 55634 w 115583"/>
                <a:gd name="connsiteY5" fmla="*/ 112381 h 163129"/>
                <a:gd name="connsiteX6" fmla="*/ 115875 w 115583"/>
                <a:gd name="connsiteY6" fmla="*/ 40485 h 163129"/>
                <a:gd name="connsiteX7" fmla="*/ 81837 w 115583"/>
                <a:gd name="connsiteY7" fmla="*/ 75 h 163129"/>
                <a:gd name="connsiteX8" fmla="*/ 25024 w 115583"/>
                <a:gd name="connsiteY8" fmla="*/ 55112 h 163129"/>
                <a:gd name="connsiteX9" fmla="*/ 1026 w 115583"/>
                <a:gd name="connsiteY9" fmla="*/ 152544 h 163129"/>
                <a:gd name="connsiteX10" fmla="*/ 55390 w 115583"/>
                <a:gd name="connsiteY10" fmla="*/ 106927 h 163129"/>
                <a:gd name="connsiteX11" fmla="*/ 34330 w 115583"/>
                <a:gd name="connsiteY11" fmla="*/ 84862 h 163129"/>
                <a:gd name="connsiteX12" fmla="*/ 36289 w 115583"/>
                <a:gd name="connsiteY12" fmla="*/ 75690 h 163129"/>
                <a:gd name="connsiteX13" fmla="*/ 50982 w 115583"/>
                <a:gd name="connsiteY13" fmla="*/ 29081 h 163129"/>
                <a:gd name="connsiteX14" fmla="*/ 81347 w 115583"/>
                <a:gd name="connsiteY14" fmla="*/ 5529 h 163129"/>
                <a:gd name="connsiteX15" fmla="*/ 98244 w 115583"/>
                <a:gd name="connsiteY15" fmla="*/ 29825 h 163129"/>
                <a:gd name="connsiteX16" fmla="*/ 84530 w 115583"/>
                <a:gd name="connsiteY16" fmla="*/ 83375 h 163129"/>
                <a:gd name="connsiteX17" fmla="*/ 55390 w 115583"/>
                <a:gd name="connsiteY17" fmla="*/ 106927 h 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583" h="163129">
                  <a:moveTo>
                    <a:pt x="1026" y="152544"/>
                  </a:moveTo>
                  <a:cubicBezTo>
                    <a:pt x="292" y="155519"/>
                    <a:pt x="292" y="156015"/>
                    <a:pt x="292" y="156511"/>
                  </a:cubicBezTo>
                  <a:cubicBezTo>
                    <a:pt x="292" y="160229"/>
                    <a:pt x="2985" y="163204"/>
                    <a:pt x="7148" y="163204"/>
                  </a:cubicBezTo>
                  <a:cubicBezTo>
                    <a:pt x="12291" y="163204"/>
                    <a:pt x="15229" y="158742"/>
                    <a:pt x="15719" y="157998"/>
                  </a:cubicBezTo>
                  <a:cubicBezTo>
                    <a:pt x="16943" y="155767"/>
                    <a:pt x="24780" y="122546"/>
                    <a:pt x="31391" y="95771"/>
                  </a:cubicBezTo>
                  <a:cubicBezTo>
                    <a:pt x="36289" y="105688"/>
                    <a:pt x="44125" y="112381"/>
                    <a:pt x="55634" y="112381"/>
                  </a:cubicBezTo>
                  <a:cubicBezTo>
                    <a:pt x="84285" y="112381"/>
                    <a:pt x="115875" y="77425"/>
                    <a:pt x="115875" y="40485"/>
                  </a:cubicBezTo>
                  <a:cubicBezTo>
                    <a:pt x="115875" y="14206"/>
                    <a:pt x="99713" y="75"/>
                    <a:pt x="81837" y="75"/>
                  </a:cubicBezTo>
                  <a:cubicBezTo>
                    <a:pt x="58083" y="75"/>
                    <a:pt x="32371" y="24866"/>
                    <a:pt x="25024" y="55112"/>
                  </a:cubicBezTo>
                  <a:lnTo>
                    <a:pt x="1026" y="152544"/>
                  </a:lnTo>
                  <a:close/>
                  <a:moveTo>
                    <a:pt x="55390" y="106927"/>
                  </a:moveTo>
                  <a:cubicBezTo>
                    <a:pt x="38248" y="106927"/>
                    <a:pt x="34330" y="87094"/>
                    <a:pt x="34330" y="84862"/>
                  </a:cubicBezTo>
                  <a:cubicBezTo>
                    <a:pt x="34330" y="83871"/>
                    <a:pt x="35554" y="78912"/>
                    <a:pt x="36289" y="75690"/>
                  </a:cubicBezTo>
                  <a:cubicBezTo>
                    <a:pt x="43146" y="47923"/>
                    <a:pt x="45594" y="38998"/>
                    <a:pt x="50982" y="29081"/>
                  </a:cubicBezTo>
                  <a:cubicBezTo>
                    <a:pt x="61512" y="10983"/>
                    <a:pt x="73756" y="5529"/>
                    <a:pt x="81347" y="5529"/>
                  </a:cubicBezTo>
                  <a:cubicBezTo>
                    <a:pt x="90407" y="5529"/>
                    <a:pt x="98244" y="12719"/>
                    <a:pt x="98244" y="29825"/>
                  </a:cubicBezTo>
                  <a:cubicBezTo>
                    <a:pt x="98244" y="43460"/>
                    <a:pt x="91142" y="71227"/>
                    <a:pt x="84530" y="83375"/>
                  </a:cubicBezTo>
                  <a:cubicBezTo>
                    <a:pt x="76449" y="98994"/>
                    <a:pt x="64695" y="106927"/>
                    <a:pt x="55390" y="10692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E736491E-09A8-DBCF-62CF-388FFAB2B9F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440328" y="5524882"/>
              <a:ext cx="28650" cy="74127"/>
            </a:xfrm>
            <a:custGeom>
              <a:avLst/>
              <a:gdLst>
                <a:gd name="connsiteX0" fmla="*/ 28948 w 28650"/>
                <a:gd name="connsiteY0" fmla="*/ 26106 h 74127"/>
                <a:gd name="connsiteX1" fmla="*/ 13275 w 28650"/>
                <a:gd name="connsiteY1" fmla="*/ 75 h 74127"/>
                <a:gd name="connsiteX2" fmla="*/ 297 w 28650"/>
                <a:gd name="connsiteY2" fmla="*/ 13214 h 74127"/>
                <a:gd name="connsiteX3" fmla="*/ 13275 w 28650"/>
                <a:gd name="connsiteY3" fmla="*/ 26354 h 74127"/>
                <a:gd name="connsiteX4" fmla="*/ 21846 w 28650"/>
                <a:gd name="connsiteY4" fmla="*/ 23131 h 74127"/>
                <a:gd name="connsiteX5" fmla="*/ 23071 w 28650"/>
                <a:gd name="connsiteY5" fmla="*/ 22387 h 74127"/>
                <a:gd name="connsiteX6" fmla="*/ 23560 w 28650"/>
                <a:gd name="connsiteY6" fmla="*/ 26106 h 74127"/>
                <a:gd name="connsiteX7" fmla="*/ 6908 w 28650"/>
                <a:gd name="connsiteY7" fmla="*/ 67508 h 74127"/>
                <a:gd name="connsiteX8" fmla="*/ 4215 w 28650"/>
                <a:gd name="connsiteY8" fmla="*/ 71475 h 74127"/>
                <a:gd name="connsiteX9" fmla="*/ 6664 w 28650"/>
                <a:gd name="connsiteY9" fmla="*/ 74202 h 74127"/>
                <a:gd name="connsiteX10" fmla="*/ 28948 w 28650"/>
                <a:gd name="connsiteY10" fmla="*/ 26106 h 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0" h="74127">
                  <a:moveTo>
                    <a:pt x="28948" y="26106"/>
                  </a:moveTo>
                  <a:cubicBezTo>
                    <a:pt x="28948" y="9744"/>
                    <a:pt x="22826" y="75"/>
                    <a:pt x="13275" y="75"/>
                  </a:cubicBezTo>
                  <a:cubicBezTo>
                    <a:pt x="5194" y="75"/>
                    <a:pt x="297" y="6273"/>
                    <a:pt x="297" y="13214"/>
                  </a:cubicBezTo>
                  <a:cubicBezTo>
                    <a:pt x="297" y="19908"/>
                    <a:pt x="5194" y="26354"/>
                    <a:pt x="13275" y="26354"/>
                  </a:cubicBezTo>
                  <a:cubicBezTo>
                    <a:pt x="16214" y="26354"/>
                    <a:pt x="19397" y="25362"/>
                    <a:pt x="21846" y="23131"/>
                  </a:cubicBezTo>
                  <a:cubicBezTo>
                    <a:pt x="22581" y="22635"/>
                    <a:pt x="22826" y="22387"/>
                    <a:pt x="23071" y="22387"/>
                  </a:cubicBezTo>
                  <a:cubicBezTo>
                    <a:pt x="23315" y="22387"/>
                    <a:pt x="23560" y="22635"/>
                    <a:pt x="23560" y="26106"/>
                  </a:cubicBezTo>
                  <a:cubicBezTo>
                    <a:pt x="23560" y="44452"/>
                    <a:pt x="14989" y="59327"/>
                    <a:pt x="6908" y="67508"/>
                  </a:cubicBezTo>
                  <a:cubicBezTo>
                    <a:pt x="4215" y="70235"/>
                    <a:pt x="4215" y="70731"/>
                    <a:pt x="4215" y="71475"/>
                  </a:cubicBezTo>
                  <a:cubicBezTo>
                    <a:pt x="4215" y="73210"/>
                    <a:pt x="5439" y="74202"/>
                    <a:pt x="6664" y="74202"/>
                  </a:cubicBezTo>
                  <a:cubicBezTo>
                    <a:pt x="9357" y="74202"/>
                    <a:pt x="28948" y="55112"/>
                    <a:pt x="28948" y="2610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8CEB2A50-68C6-6963-0D6F-CC34061122B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537653" y="5381833"/>
              <a:ext cx="147907" cy="169327"/>
            </a:xfrm>
            <a:custGeom>
              <a:avLst/>
              <a:gdLst>
                <a:gd name="connsiteX0" fmla="*/ 82336 w 147907"/>
                <a:gd name="connsiteY0" fmla="*/ 19412 h 169327"/>
                <a:gd name="connsiteX1" fmla="*/ 108293 w 147907"/>
                <a:gd name="connsiteY1" fmla="*/ 7760 h 169327"/>
                <a:gd name="connsiteX2" fmla="*/ 117599 w 147907"/>
                <a:gd name="connsiteY2" fmla="*/ 3050 h 169327"/>
                <a:gd name="connsiteX3" fmla="*/ 113681 w 147907"/>
                <a:gd name="connsiteY3" fmla="*/ 75 h 169327"/>
                <a:gd name="connsiteX4" fmla="*/ 77438 w 147907"/>
                <a:gd name="connsiteY4" fmla="*/ 818 h 169327"/>
                <a:gd name="connsiteX5" fmla="*/ 44869 w 147907"/>
                <a:gd name="connsiteY5" fmla="*/ 75 h 169327"/>
                <a:gd name="connsiteX6" fmla="*/ 40217 w 147907"/>
                <a:gd name="connsiteY6" fmla="*/ 5033 h 169327"/>
                <a:gd name="connsiteX7" fmla="*/ 47073 w 147907"/>
                <a:gd name="connsiteY7" fmla="*/ 7760 h 169327"/>
                <a:gd name="connsiteX8" fmla="*/ 56379 w 147907"/>
                <a:gd name="connsiteY8" fmla="*/ 8256 h 169327"/>
                <a:gd name="connsiteX9" fmla="*/ 62990 w 147907"/>
                <a:gd name="connsiteY9" fmla="*/ 12223 h 169327"/>
                <a:gd name="connsiteX10" fmla="*/ 62011 w 147907"/>
                <a:gd name="connsiteY10" fmla="*/ 16933 h 169327"/>
                <a:gd name="connsiteX11" fmla="*/ 29197 w 147907"/>
                <a:gd name="connsiteY11" fmla="*/ 150065 h 169327"/>
                <a:gd name="connsiteX12" fmla="*/ 6913 w 147907"/>
                <a:gd name="connsiteY12" fmla="*/ 161717 h 169327"/>
                <a:gd name="connsiteX13" fmla="*/ 301 w 147907"/>
                <a:gd name="connsiteY13" fmla="*/ 166675 h 169327"/>
                <a:gd name="connsiteX14" fmla="*/ 6913 w 147907"/>
                <a:gd name="connsiteY14" fmla="*/ 169402 h 169327"/>
                <a:gd name="connsiteX15" fmla="*/ 120292 w 147907"/>
                <a:gd name="connsiteY15" fmla="*/ 169402 h 169327"/>
                <a:gd name="connsiteX16" fmla="*/ 127884 w 147907"/>
                <a:gd name="connsiteY16" fmla="*/ 165188 h 169327"/>
                <a:gd name="connsiteX17" fmla="*/ 147229 w 147907"/>
                <a:gd name="connsiteY17" fmla="*/ 111638 h 169327"/>
                <a:gd name="connsiteX18" fmla="*/ 148209 w 147907"/>
                <a:gd name="connsiteY18" fmla="*/ 108167 h 169327"/>
                <a:gd name="connsiteX19" fmla="*/ 145270 w 147907"/>
                <a:gd name="connsiteY19" fmla="*/ 105440 h 169327"/>
                <a:gd name="connsiteX20" fmla="*/ 141107 w 147907"/>
                <a:gd name="connsiteY20" fmla="*/ 110646 h 169327"/>
                <a:gd name="connsiteX21" fmla="*/ 79642 w 147907"/>
                <a:gd name="connsiteY21" fmla="*/ 161717 h 169327"/>
                <a:gd name="connsiteX22" fmla="*/ 56623 w 147907"/>
                <a:gd name="connsiteY22" fmla="*/ 161717 h 169327"/>
                <a:gd name="connsiteX23" fmla="*/ 51236 w 147907"/>
                <a:gd name="connsiteY23" fmla="*/ 161469 h 169327"/>
                <a:gd name="connsiteX24" fmla="*/ 48053 w 147907"/>
                <a:gd name="connsiteY24" fmla="*/ 158990 h 169327"/>
                <a:gd name="connsiteX25" fmla="*/ 49277 w 147907"/>
                <a:gd name="connsiteY25" fmla="*/ 153288 h 169327"/>
                <a:gd name="connsiteX26" fmla="*/ 82336 w 147907"/>
                <a:gd name="connsiteY26" fmla="*/ 19412 h 16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907" h="169327">
                  <a:moveTo>
                    <a:pt x="82336" y="19412"/>
                  </a:moveTo>
                  <a:cubicBezTo>
                    <a:pt x="84540" y="10487"/>
                    <a:pt x="85274" y="7760"/>
                    <a:pt x="108293" y="7760"/>
                  </a:cubicBezTo>
                  <a:cubicBezTo>
                    <a:pt x="115640" y="7760"/>
                    <a:pt x="117599" y="7760"/>
                    <a:pt x="117599" y="3050"/>
                  </a:cubicBezTo>
                  <a:cubicBezTo>
                    <a:pt x="117599" y="75"/>
                    <a:pt x="114905" y="75"/>
                    <a:pt x="113681" y="75"/>
                  </a:cubicBezTo>
                  <a:cubicBezTo>
                    <a:pt x="105599" y="75"/>
                    <a:pt x="85519" y="818"/>
                    <a:pt x="77438" y="818"/>
                  </a:cubicBezTo>
                  <a:cubicBezTo>
                    <a:pt x="70092" y="818"/>
                    <a:pt x="52216" y="75"/>
                    <a:pt x="44869" y="75"/>
                  </a:cubicBezTo>
                  <a:cubicBezTo>
                    <a:pt x="43155" y="75"/>
                    <a:pt x="40217" y="75"/>
                    <a:pt x="40217" y="5033"/>
                  </a:cubicBezTo>
                  <a:cubicBezTo>
                    <a:pt x="40217" y="7760"/>
                    <a:pt x="42420" y="7760"/>
                    <a:pt x="47073" y="7760"/>
                  </a:cubicBezTo>
                  <a:cubicBezTo>
                    <a:pt x="47563" y="7760"/>
                    <a:pt x="52216" y="7760"/>
                    <a:pt x="56379" y="8256"/>
                  </a:cubicBezTo>
                  <a:cubicBezTo>
                    <a:pt x="60786" y="8752"/>
                    <a:pt x="62990" y="9000"/>
                    <a:pt x="62990" y="12223"/>
                  </a:cubicBezTo>
                  <a:cubicBezTo>
                    <a:pt x="62990" y="13214"/>
                    <a:pt x="62745" y="13958"/>
                    <a:pt x="62011" y="16933"/>
                  </a:cubicBezTo>
                  <a:lnTo>
                    <a:pt x="29197" y="150065"/>
                  </a:lnTo>
                  <a:cubicBezTo>
                    <a:pt x="26748" y="159734"/>
                    <a:pt x="26258" y="161717"/>
                    <a:pt x="6913" y="161717"/>
                  </a:cubicBezTo>
                  <a:cubicBezTo>
                    <a:pt x="2750" y="161717"/>
                    <a:pt x="301" y="161717"/>
                    <a:pt x="301" y="166675"/>
                  </a:cubicBezTo>
                  <a:cubicBezTo>
                    <a:pt x="301" y="169402"/>
                    <a:pt x="2505" y="169402"/>
                    <a:pt x="6913" y="169402"/>
                  </a:cubicBezTo>
                  <a:lnTo>
                    <a:pt x="120292" y="169402"/>
                  </a:lnTo>
                  <a:cubicBezTo>
                    <a:pt x="126169" y="169402"/>
                    <a:pt x="126414" y="169402"/>
                    <a:pt x="127884" y="165188"/>
                  </a:cubicBezTo>
                  <a:lnTo>
                    <a:pt x="147229" y="111638"/>
                  </a:lnTo>
                  <a:cubicBezTo>
                    <a:pt x="148209" y="108910"/>
                    <a:pt x="148209" y="108415"/>
                    <a:pt x="148209" y="108167"/>
                  </a:cubicBezTo>
                  <a:cubicBezTo>
                    <a:pt x="148209" y="107175"/>
                    <a:pt x="147474" y="105440"/>
                    <a:pt x="145270" y="105440"/>
                  </a:cubicBezTo>
                  <a:cubicBezTo>
                    <a:pt x="143066" y="105440"/>
                    <a:pt x="142821" y="106679"/>
                    <a:pt x="141107" y="110646"/>
                  </a:cubicBezTo>
                  <a:cubicBezTo>
                    <a:pt x="132781" y="133454"/>
                    <a:pt x="122006" y="161717"/>
                    <a:pt x="79642" y="161717"/>
                  </a:cubicBezTo>
                  <a:lnTo>
                    <a:pt x="56623" y="161717"/>
                  </a:lnTo>
                  <a:cubicBezTo>
                    <a:pt x="53195" y="161717"/>
                    <a:pt x="52705" y="161717"/>
                    <a:pt x="51236" y="161469"/>
                  </a:cubicBezTo>
                  <a:cubicBezTo>
                    <a:pt x="48787" y="161221"/>
                    <a:pt x="48053" y="160973"/>
                    <a:pt x="48053" y="158990"/>
                  </a:cubicBezTo>
                  <a:cubicBezTo>
                    <a:pt x="48053" y="158246"/>
                    <a:pt x="48053" y="157750"/>
                    <a:pt x="49277" y="153288"/>
                  </a:cubicBezTo>
                  <a:lnTo>
                    <a:pt x="82336" y="194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AA2F43C1-9166-E4B3-DF6D-F2ADC72612B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708716" y="5365223"/>
              <a:ext cx="56812" cy="247917"/>
            </a:xfrm>
            <a:custGeom>
              <a:avLst/>
              <a:gdLst>
                <a:gd name="connsiteX0" fmla="*/ 57120 w 56812"/>
                <a:gd name="connsiteY0" fmla="*/ 124033 h 247917"/>
                <a:gd name="connsiteX1" fmla="*/ 40958 w 56812"/>
                <a:gd name="connsiteY1" fmla="*/ 46683 h 247917"/>
                <a:gd name="connsiteX2" fmla="*/ 2757 w 56812"/>
                <a:gd name="connsiteY2" fmla="*/ 75 h 247917"/>
                <a:gd name="connsiteX3" fmla="*/ 308 w 56812"/>
                <a:gd name="connsiteY3" fmla="*/ 2554 h 247917"/>
                <a:gd name="connsiteX4" fmla="*/ 4961 w 56812"/>
                <a:gd name="connsiteY4" fmla="*/ 8256 h 247917"/>
                <a:gd name="connsiteX5" fmla="*/ 42917 w 56812"/>
                <a:gd name="connsiteY5" fmla="*/ 124033 h 247917"/>
                <a:gd name="connsiteX6" fmla="*/ 3491 w 56812"/>
                <a:gd name="connsiteY6" fmla="*/ 241298 h 247917"/>
                <a:gd name="connsiteX7" fmla="*/ 308 w 56812"/>
                <a:gd name="connsiteY7" fmla="*/ 245513 h 247917"/>
                <a:gd name="connsiteX8" fmla="*/ 2757 w 56812"/>
                <a:gd name="connsiteY8" fmla="*/ 247992 h 247917"/>
                <a:gd name="connsiteX9" fmla="*/ 41693 w 56812"/>
                <a:gd name="connsiteY9" fmla="*/ 199648 h 247917"/>
                <a:gd name="connsiteX10" fmla="*/ 57120 w 56812"/>
                <a:gd name="connsiteY10" fmla="*/ 12403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120" y="124033"/>
                  </a:moveTo>
                  <a:cubicBezTo>
                    <a:pt x="57120" y="104696"/>
                    <a:pt x="54426" y="74698"/>
                    <a:pt x="40958" y="46683"/>
                  </a:cubicBezTo>
                  <a:cubicBezTo>
                    <a:pt x="26265" y="16189"/>
                    <a:pt x="5205" y="75"/>
                    <a:pt x="2757" y="75"/>
                  </a:cubicBezTo>
                  <a:cubicBezTo>
                    <a:pt x="1287" y="75"/>
                    <a:pt x="308" y="1066"/>
                    <a:pt x="308" y="2554"/>
                  </a:cubicBezTo>
                  <a:cubicBezTo>
                    <a:pt x="308" y="3298"/>
                    <a:pt x="308" y="3793"/>
                    <a:pt x="4961" y="8256"/>
                  </a:cubicBezTo>
                  <a:cubicBezTo>
                    <a:pt x="28959" y="32800"/>
                    <a:pt x="42917" y="72219"/>
                    <a:pt x="42917" y="124033"/>
                  </a:cubicBezTo>
                  <a:cubicBezTo>
                    <a:pt x="42917" y="166427"/>
                    <a:pt x="33856" y="210061"/>
                    <a:pt x="3491" y="241298"/>
                  </a:cubicBezTo>
                  <a:cubicBezTo>
                    <a:pt x="308" y="244273"/>
                    <a:pt x="308" y="244769"/>
                    <a:pt x="308" y="245513"/>
                  </a:cubicBezTo>
                  <a:cubicBezTo>
                    <a:pt x="308" y="247000"/>
                    <a:pt x="1287" y="247992"/>
                    <a:pt x="2757" y="247992"/>
                  </a:cubicBezTo>
                  <a:cubicBezTo>
                    <a:pt x="5205" y="247992"/>
                    <a:pt x="27245" y="231134"/>
                    <a:pt x="41693" y="199648"/>
                  </a:cubicBezTo>
                  <a:cubicBezTo>
                    <a:pt x="54181" y="172377"/>
                    <a:pt x="57120" y="144858"/>
                    <a:pt x="57120" y="124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07" name="Grupa 10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E2B0104E-AF9E-CDE8-F900-7CB94C3B70A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7500" y="3746500"/>
            <a:ext cx="4258316" cy="556147"/>
            <a:chOff x="3939988" y="5488892"/>
            <a:chExt cx="4258316" cy="556147"/>
          </a:xfrm>
        </p:grpSpPr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AEF9E62-23C3-B1D4-2F67-F79474381C5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39988" y="5620643"/>
              <a:ext cx="191890" cy="117431"/>
            </a:xfrm>
            <a:custGeom>
              <a:avLst/>
              <a:gdLst>
                <a:gd name="connsiteX0" fmla="*/ 19311 w 191890"/>
                <a:gd name="connsiteY0" fmla="*/ 26112 h 117431"/>
                <a:gd name="connsiteX1" fmla="*/ 19311 w 191890"/>
                <a:gd name="connsiteY1" fmla="*/ 97315 h 117431"/>
                <a:gd name="connsiteX2" fmla="*/ 146 w 191890"/>
                <a:gd name="connsiteY2" fmla="*/ 109271 h 117431"/>
                <a:gd name="connsiteX3" fmla="*/ 146 w 191890"/>
                <a:gd name="connsiteY3" fmla="*/ 117507 h 117431"/>
                <a:gd name="connsiteX4" fmla="*/ 27910 w 191890"/>
                <a:gd name="connsiteY4" fmla="*/ 116710 h 117431"/>
                <a:gd name="connsiteX5" fmla="*/ 55429 w 191890"/>
                <a:gd name="connsiteY5" fmla="*/ 117507 h 117431"/>
                <a:gd name="connsiteX6" fmla="*/ 55429 w 191890"/>
                <a:gd name="connsiteY6" fmla="*/ 109271 h 117431"/>
                <a:gd name="connsiteX7" fmla="*/ 36264 w 191890"/>
                <a:gd name="connsiteY7" fmla="*/ 97315 h 117431"/>
                <a:gd name="connsiteX8" fmla="*/ 36264 w 191890"/>
                <a:gd name="connsiteY8" fmla="*/ 48429 h 117431"/>
                <a:gd name="connsiteX9" fmla="*/ 69433 w 191890"/>
                <a:gd name="connsiteY9" fmla="*/ 5920 h 117431"/>
                <a:gd name="connsiteX10" fmla="*/ 87615 w 191890"/>
                <a:gd name="connsiteY10" fmla="*/ 35411 h 117431"/>
                <a:gd name="connsiteX11" fmla="*/ 87615 w 191890"/>
                <a:gd name="connsiteY11" fmla="*/ 97315 h 117431"/>
                <a:gd name="connsiteX12" fmla="*/ 68451 w 191890"/>
                <a:gd name="connsiteY12" fmla="*/ 109271 h 117431"/>
                <a:gd name="connsiteX13" fmla="*/ 68451 w 191890"/>
                <a:gd name="connsiteY13" fmla="*/ 117507 h 117431"/>
                <a:gd name="connsiteX14" fmla="*/ 96215 w 191890"/>
                <a:gd name="connsiteY14" fmla="*/ 116710 h 117431"/>
                <a:gd name="connsiteX15" fmla="*/ 123733 w 191890"/>
                <a:gd name="connsiteY15" fmla="*/ 117507 h 117431"/>
                <a:gd name="connsiteX16" fmla="*/ 123733 w 191890"/>
                <a:gd name="connsiteY16" fmla="*/ 109271 h 117431"/>
                <a:gd name="connsiteX17" fmla="*/ 104568 w 191890"/>
                <a:gd name="connsiteY17" fmla="*/ 97315 h 117431"/>
                <a:gd name="connsiteX18" fmla="*/ 104568 w 191890"/>
                <a:gd name="connsiteY18" fmla="*/ 48429 h 117431"/>
                <a:gd name="connsiteX19" fmla="*/ 137738 w 191890"/>
                <a:gd name="connsiteY19" fmla="*/ 5920 h 117431"/>
                <a:gd name="connsiteX20" fmla="*/ 155919 w 191890"/>
                <a:gd name="connsiteY20" fmla="*/ 35411 h 117431"/>
                <a:gd name="connsiteX21" fmla="*/ 155919 w 191890"/>
                <a:gd name="connsiteY21" fmla="*/ 97315 h 117431"/>
                <a:gd name="connsiteX22" fmla="*/ 136755 w 191890"/>
                <a:gd name="connsiteY22" fmla="*/ 109271 h 117431"/>
                <a:gd name="connsiteX23" fmla="*/ 136755 w 191890"/>
                <a:gd name="connsiteY23" fmla="*/ 117507 h 117431"/>
                <a:gd name="connsiteX24" fmla="*/ 164519 w 191890"/>
                <a:gd name="connsiteY24" fmla="*/ 116710 h 117431"/>
                <a:gd name="connsiteX25" fmla="*/ 192037 w 191890"/>
                <a:gd name="connsiteY25" fmla="*/ 117507 h 117431"/>
                <a:gd name="connsiteX26" fmla="*/ 192037 w 191890"/>
                <a:gd name="connsiteY26" fmla="*/ 109271 h 117431"/>
                <a:gd name="connsiteX27" fmla="*/ 172873 w 191890"/>
                <a:gd name="connsiteY27" fmla="*/ 101300 h 117431"/>
                <a:gd name="connsiteX28" fmla="*/ 172873 w 191890"/>
                <a:gd name="connsiteY28" fmla="*/ 50555 h 117431"/>
                <a:gd name="connsiteX29" fmla="*/ 165256 w 191890"/>
                <a:gd name="connsiteY29" fmla="*/ 9905 h 117431"/>
                <a:gd name="connsiteX30" fmla="*/ 139458 w 191890"/>
                <a:gd name="connsiteY30" fmla="*/ 75 h 117431"/>
                <a:gd name="connsiteX31" fmla="*/ 103831 w 191890"/>
                <a:gd name="connsiteY31" fmla="*/ 26112 h 117431"/>
                <a:gd name="connsiteX32" fmla="*/ 71153 w 191890"/>
                <a:gd name="connsiteY32" fmla="*/ 75 h 117431"/>
                <a:gd name="connsiteX33" fmla="*/ 34790 w 191890"/>
                <a:gd name="connsiteY33" fmla="*/ 27971 h 117431"/>
                <a:gd name="connsiteX34" fmla="*/ 34790 w 191890"/>
                <a:gd name="connsiteY34" fmla="*/ 75 h 117431"/>
                <a:gd name="connsiteX35" fmla="*/ 146 w 191890"/>
                <a:gd name="connsiteY35" fmla="*/ 2997 h 117431"/>
                <a:gd name="connsiteX36" fmla="*/ 146 w 191890"/>
                <a:gd name="connsiteY36" fmla="*/ 11233 h 117431"/>
                <a:gd name="connsiteX37" fmla="*/ 19311 w 19189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890" h="117431">
                  <a:moveTo>
                    <a:pt x="19311" y="26112"/>
                  </a:moveTo>
                  <a:lnTo>
                    <a:pt x="19311" y="97315"/>
                  </a:lnTo>
                  <a:cubicBezTo>
                    <a:pt x="19311" y="109271"/>
                    <a:pt x="16608" y="109271"/>
                    <a:pt x="146" y="109271"/>
                  </a:cubicBezTo>
                  <a:lnTo>
                    <a:pt x="146" y="117507"/>
                  </a:lnTo>
                  <a:cubicBezTo>
                    <a:pt x="8746" y="117241"/>
                    <a:pt x="21277" y="116710"/>
                    <a:pt x="27910" y="116710"/>
                  </a:cubicBezTo>
                  <a:cubicBezTo>
                    <a:pt x="34299" y="116710"/>
                    <a:pt x="47075" y="117241"/>
                    <a:pt x="55429" y="117507"/>
                  </a:cubicBezTo>
                  <a:lnTo>
                    <a:pt x="55429" y="109271"/>
                  </a:lnTo>
                  <a:cubicBezTo>
                    <a:pt x="38967" y="109271"/>
                    <a:pt x="36264" y="109271"/>
                    <a:pt x="36264" y="97315"/>
                  </a:cubicBezTo>
                  <a:lnTo>
                    <a:pt x="36264" y="48429"/>
                  </a:lnTo>
                  <a:cubicBezTo>
                    <a:pt x="36264" y="20798"/>
                    <a:pt x="53709" y="5920"/>
                    <a:pt x="69433" y="5920"/>
                  </a:cubicBezTo>
                  <a:cubicBezTo>
                    <a:pt x="84912" y="5920"/>
                    <a:pt x="87615" y="20267"/>
                    <a:pt x="87615" y="35411"/>
                  </a:cubicBezTo>
                  <a:lnTo>
                    <a:pt x="87615" y="97315"/>
                  </a:lnTo>
                  <a:cubicBezTo>
                    <a:pt x="87615" y="109271"/>
                    <a:pt x="84912" y="109271"/>
                    <a:pt x="68451" y="109271"/>
                  </a:cubicBezTo>
                  <a:lnTo>
                    <a:pt x="68451" y="117507"/>
                  </a:lnTo>
                  <a:cubicBezTo>
                    <a:pt x="77050" y="117241"/>
                    <a:pt x="89581" y="116710"/>
                    <a:pt x="96215" y="116710"/>
                  </a:cubicBezTo>
                  <a:cubicBezTo>
                    <a:pt x="102603" y="116710"/>
                    <a:pt x="115379" y="117241"/>
                    <a:pt x="123733" y="117507"/>
                  </a:cubicBezTo>
                  <a:lnTo>
                    <a:pt x="123733" y="109271"/>
                  </a:lnTo>
                  <a:cubicBezTo>
                    <a:pt x="107271" y="109271"/>
                    <a:pt x="104568" y="109271"/>
                    <a:pt x="104568" y="97315"/>
                  </a:cubicBezTo>
                  <a:lnTo>
                    <a:pt x="104568" y="48429"/>
                  </a:lnTo>
                  <a:cubicBezTo>
                    <a:pt x="104568" y="20798"/>
                    <a:pt x="122013" y="5920"/>
                    <a:pt x="137738" y="5920"/>
                  </a:cubicBezTo>
                  <a:cubicBezTo>
                    <a:pt x="153217" y="5920"/>
                    <a:pt x="155919" y="20267"/>
                    <a:pt x="155919" y="35411"/>
                  </a:cubicBezTo>
                  <a:lnTo>
                    <a:pt x="155919" y="97315"/>
                  </a:lnTo>
                  <a:cubicBezTo>
                    <a:pt x="155919" y="109271"/>
                    <a:pt x="153217" y="109271"/>
                    <a:pt x="136755" y="109271"/>
                  </a:cubicBezTo>
                  <a:lnTo>
                    <a:pt x="136755" y="117507"/>
                  </a:lnTo>
                  <a:cubicBezTo>
                    <a:pt x="145354" y="117241"/>
                    <a:pt x="157885" y="116710"/>
                    <a:pt x="164519" y="116710"/>
                  </a:cubicBezTo>
                  <a:cubicBezTo>
                    <a:pt x="170907" y="116710"/>
                    <a:pt x="183683" y="117241"/>
                    <a:pt x="192037" y="117507"/>
                  </a:cubicBezTo>
                  <a:lnTo>
                    <a:pt x="192037" y="109271"/>
                  </a:lnTo>
                  <a:cubicBezTo>
                    <a:pt x="179261" y="109271"/>
                    <a:pt x="173118" y="109271"/>
                    <a:pt x="172873" y="101300"/>
                  </a:cubicBezTo>
                  <a:lnTo>
                    <a:pt x="172873" y="50555"/>
                  </a:lnTo>
                  <a:cubicBezTo>
                    <a:pt x="172873" y="27706"/>
                    <a:pt x="172873" y="19470"/>
                    <a:pt x="165256" y="9905"/>
                  </a:cubicBezTo>
                  <a:cubicBezTo>
                    <a:pt x="161816" y="5388"/>
                    <a:pt x="153708" y="75"/>
                    <a:pt x="139458" y="75"/>
                  </a:cubicBezTo>
                  <a:cubicBezTo>
                    <a:pt x="118819" y="75"/>
                    <a:pt x="108008" y="16016"/>
                    <a:pt x="103831" y="26112"/>
                  </a:cubicBezTo>
                  <a:cubicBezTo>
                    <a:pt x="100392" y="2997"/>
                    <a:pt x="82210" y="75"/>
                    <a:pt x="71153" y="75"/>
                  </a:cubicBezTo>
                  <a:cubicBezTo>
                    <a:pt x="53217" y="75"/>
                    <a:pt x="41670" y="11499"/>
                    <a:pt x="34790" y="27971"/>
                  </a:cubicBezTo>
                  <a:lnTo>
                    <a:pt x="34790" y="75"/>
                  </a:lnTo>
                  <a:lnTo>
                    <a:pt x="146" y="2997"/>
                  </a:lnTo>
                  <a:lnTo>
                    <a:pt x="146" y="11233"/>
                  </a:lnTo>
                  <a:cubicBezTo>
                    <a:pt x="17345" y="11233"/>
                    <a:pt x="19311" y="13093"/>
                    <a:pt x="1931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FAF31EA4-8A35-B806-4450-5B13402B2AC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47195" y="5619049"/>
              <a:ext cx="110810" cy="121948"/>
            </a:xfrm>
            <a:custGeom>
              <a:avLst/>
              <a:gdLst>
                <a:gd name="connsiteX0" fmla="*/ 71653 w 110810"/>
                <a:gd name="connsiteY0" fmla="*/ 98909 h 121948"/>
                <a:gd name="connsiteX1" fmla="*/ 90818 w 110810"/>
                <a:gd name="connsiteY1" fmla="*/ 120695 h 121948"/>
                <a:gd name="connsiteX2" fmla="*/ 110965 w 110810"/>
                <a:gd name="connsiteY2" fmla="*/ 95455 h 121948"/>
                <a:gd name="connsiteX3" fmla="*/ 110965 w 110810"/>
                <a:gd name="connsiteY3" fmla="*/ 80577 h 121948"/>
                <a:gd name="connsiteX4" fmla="*/ 104822 w 110810"/>
                <a:gd name="connsiteY4" fmla="*/ 80577 h 121948"/>
                <a:gd name="connsiteX5" fmla="*/ 104822 w 110810"/>
                <a:gd name="connsiteY5" fmla="*/ 95455 h 121948"/>
                <a:gd name="connsiteX6" fmla="*/ 95977 w 110810"/>
                <a:gd name="connsiteY6" fmla="*/ 112459 h 121948"/>
                <a:gd name="connsiteX7" fmla="*/ 86886 w 110810"/>
                <a:gd name="connsiteY7" fmla="*/ 99175 h 121948"/>
                <a:gd name="connsiteX8" fmla="*/ 86886 w 110810"/>
                <a:gd name="connsiteY8" fmla="*/ 46038 h 121948"/>
                <a:gd name="connsiteX9" fmla="*/ 78041 w 110810"/>
                <a:gd name="connsiteY9" fmla="*/ 14687 h 121948"/>
                <a:gd name="connsiteX10" fmla="*/ 44381 w 110810"/>
                <a:gd name="connsiteY10" fmla="*/ 75 h 121948"/>
                <a:gd name="connsiteX11" fmla="*/ 7280 w 110810"/>
                <a:gd name="connsiteY11" fmla="*/ 30097 h 121948"/>
                <a:gd name="connsiteX12" fmla="*/ 18582 w 110810"/>
                <a:gd name="connsiteY12" fmla="*/ 42584 h 121948"/>
                <a:gd name="connsiteX13" fmla="*/ 29884 w 110810"/>
                <a:gd name="connsiteY13" fmla="*/ 30363 h 121948"/>
                <a:gd name="connsiteX14" fmla="*/ 17354 w 110810"/>
                <a:gd name="connsiteY14" fmla="*/ 18141 h 121948"/>
                <a:gd name="connsiteX15" fmla="*/ 43889 w 110810"/>
                <a:gd name="connsiteY15" fmla="*/ 5920 h 121948"/>
                <a:gd name="connsiteX16" fmla="*/ 69933 w 110810"/>
                <a:gd name="connsiteY16" fmla="*/ 39927 h 121948"/>
                <a:gd name="connsiteX17" fmla="*/ 69933 w 110810"/>
                <a:gd name="connsiteY17" fmla="*/ 49757 h 121948"/>
                <a:gd name="connsiteX18" fmla="*/ 24725 w 110810"/>
                <a:gd name="connsiteY18" fmla="*/ 59322 h 121948"/>
                <a:gd name="connsiteX19" fmla="*/ 155 w 110810"/>
                <a:gd name="connsiteY19" fmla="*/ 93861 h 121948"/>
                <a:gd name="connsiteX20" fmla="*/ 39467 w 110810"/>
                <a:gd name="connsiteY20" fmla="*/ 122023 h 121948"/>
                <a:gd name="connsiteX21" fmla="*/ 71653 w 110810"/>
                <a:gd name="connsiteY21" fmla="*/ 98909 h 121948"/>
                <a:gd name="connsiteX22" fmla="*/ 69933 w 110810"/>
                <a:gd name="connsiteY22" fmla="*/ 55337 h 121948"/>
                <a:gd name="connsiteX23" fmla="*/ 69933 w 110810"/>
                <a:gd name="connsiteY23" fmla="*/ 81905 h 121948"/>
                <a:gd name="connsiteX24" fmla="*/ 41186 w 110810"/>
                <a:gd name="connsiteY24" fmla="*/ 116178 h 121948"/>
                <a:gd name="connsiteX25" fmla="*/ 19074 w 110810"/>
                <a:gd name="connsiteY25" fmla="*/ 93595 h 121948"/>
                <a:gd name="connsiteX26" fmla="*/ 69933 w 110810"/>
                <a:gd name="connsiteY26" fmla="*/ 55337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810" h="121948">
                  <a:moveTo>
                    <a:pt x="71653" y="98909"/>
                  </a:moveTo>
                  <a:cubicBezTo>
                    <a:pt x="72636" y="109536"/>
                    <a:pt x="79270" y="120695"/>
                    <a:pt x="90818" y="120695"/>
                  </a:cubicBezTo>
                  <a:cubicBezTo>
                    <a:pt x="95977" y="120695"/>
                    <a:pt x="110965" y="116975"/>
                    <a:pt x="110965" y="95455"/>
                  </a:cubicBezTo>
                  <a:lnTo>
                    <a:pt x="110965" y="80577"/>
                  </a:lnTo>
                  <a:lnTo>
                    <a:pt x="104822" y="80577"/>
                  </a:lnTo>
                  <a:lnTo>
                    <a:pt x="104822" y="95455"/>
                  </a:lnTo>
                  <a:cubicBezTo>
                    <a:pt x="104822" y="110865"/>
                    <a:pt x="98680" y="112459"/>
                    <a:pt x="95977" y="112459"/>
                  </a:cubicBezTo>
                  <a:cubicBezTo>
                    <a:pt x="87869" y="112459"/>
                    <a:pt x="86886" y="100503"/>
                    <a:pt x="86886" y="99175"/>
                  </a:cubicBezTo>
                  <a:lnTo>
                    <a:pt x="86886" y="46038"/>
                  </a:lnTo>
                  <a:cubicBezTo>
                    <a:pt x="86886" y="34879"/>
                    <a:pt x="86886" y="24518"/>
                    <a:pt x="78041" y="14687"/>
                  </a:cubicBezTo>
                  <a:cubicBezTo>
                    <a:pt x="68459" y="4326"/>
                    <a:pt x="56174" y="75"/>
                    <a:pt x="44381" y="75"/>
                  </a:cubicBezTo>
                  <a:cubicBezTo>
                    <a:pt x="24233" y="75"/>
                    <a:pt x="7280" y="12562"/>
                    <a:pt x="7280" y="30097"/>
                  </a:cubicBezTo>
                  <a:cubicBezTo>
                    <a:pt x="7280" y="38067"/>
                    <a:pt x="12194" y="42584"/>
                    <a:pt x="18582" y="42584"/>
                  </a:cubicBezTo>
                  <a:cubicBezTo>
                    <a:pt x="25462" y="42584"/>
                    <a:pt x="29884" y="37270"/>
                    <a:pt x="29884" y="30363"/>
                  </a:cubicBezTo>
                  <a:cubicBezTo>
                    <a:pt x="29884" y="27174"/>
                    <a:pt x="28656" y="18407"/>
                    <a:pt x="17354" y="18141"/>
                  </a:cubicBezTo>
                  <a:cubicBezTo>
                    <a:pt x="23988" y="8842"/>
                    <a:pt x="36027" y="5920"/>
                    <a:pt x="43889" y="5920"/>
                  </a:cubicBezTo>
                  <a:cubicBezTo>
                    <a:pt x="55928" y="5920"/>
                    <a:pt x="69933" y="16281"/>
                    <a:pt x="69933" y="39927"/>
                  </a:cubicBezTo>
                  <a:lnTo>
                    <a:pt x="69933" y="49757"/>
                  </a:lnTo>
                  <a:cubicBezTo>
                    <a:pt x="57403" y="50555"/>
                    <a:pt x="40204" y="51352"/>
                    <a:pt x="24725" y="59322"/>
                  </a:cubicBezTo>
                  <a:cubicBezTo>
                    <a:pt x="6297" y="68355"/>
                    <a:pt x="155" y="82171"/>
                    <a:pt x="155" y="93861"/>
                  </a:cubicBezTo>
                  <a:cubicBezTo>
                    <a:pt x="155" y="115381"/>
                    <a:pt x="23988" y="122023"/>
                    <a:pt x="39467" y="122023"/>
                  </a:cubicBezTo>
                  <a:cubicBezTo>
                    <a:pt x="55683" y="122023"/>
                    <a:pt x="66985" y="111396"/>
                    <a:pt x="71653" y="98909"/>
                  </a:cubicBezTo>
                  <a:close/>
                  <a:moveTo>
                    <a:pt x="69933" y="55337"/>
                  </a:moveTo>
                  <a:lnTo>
                    <a:pt x="69933" y="81905"/>
                  </a:lnTo>
                  <a:cubicBezTo>
                    <a:pt x="69933" y="107145"/>
                    <a:pt x="52243" y="116178"/>
                    <a:pt x="41186" y="116178"/>
                  </a:cubicBezTo>
                  <a:cubicBezTo>
                    <a:pt x="29147" y="116178"/>
                    <a:pt x="19074" y="106879"/>
                    <a:pt x="19074" y="93595"/>
                  </a:cubicBezTo>
                  <a:cubicBezTo>
                    <a:pt x="19074" y="78983"/>
                    <a:pt x="29393" y="56931"/>
                    <a:pt x="69933" y="553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16A8DD9E-1399-4B52-D8AC-23F8A3659C2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62673" y="5623565"/>
              <a:ext cx="123832" cy="114509"/>
            </a:xfrm>
            <a:custGeom>
              <a:avLst/>
              <a:gdLst>
                <a:gd name="connsiteX0" fmla="*/ 67727 w 123832"/>
                <a:gd name="connsiteY0" fmla="*/ 52149 h 114509"/>
                <a:gd name="connsiteX1" fmla="*/ 90331 w 123832"/>
                <a:gd name="connsiteY1" fmla="*/ 22126 h 114509"/>
                <a:gd name="connsiteX2" fmla="*/ 119569 w 123832"/>
                <a:gd name="connsiteY2" fmla="*/ 8311 h 114509"/>
                <a:gd name="connsiteX3" fmla="*/ 119569 w 123832"/>
                <a:gd name="connsiteY3" fmla="*/ 75 h 114509"/>
                <a:gd name="connsiteX4" fmla="*/ 99422 w 123832"/>
                <a:gd name="connsiteY4" fmla="*/ 872 h 114509"/>
                <a:gd name="connsiteX5" fmla="*/ 75835 w 123832"/>
                <a:gd name="connsiteY5" fmla="*/ 75 h 114509"/>
                <a:gd name="connsiteX6" fmla="*/ 75835 w 123832"/>
                <a:gd name="connsiteY6" fmla="*/ 8311 h 114509"/>
                <a:gd name="connsiteX7" fmla="*/ 82960 w 123832"/>
                <a:gd name="connsiteY7" fmla="*/ 16547 h 114509"/>
                <a:gd name="connsiteX8" fmla="*/ 79275 w 123832"/>
                <a:gd name="connsiteY8" fmla="*/ 25846 h 114509"/>
                <a:gd name="connsiteX9" fmla="*/ 64041 w 123832"/>
                <a:gd name="connsiteY9" fmla="*/ 46569 h 114509"/>
                <a:gd name="connsiteX10" fmla="*/ 44877 w 123832"/>
                <a:gd name="connsiteY10" fmla="*/ 19735 h 114509"/>
                <a:gd name="connsiteX11" fmla="*/ 42666 w 123832"/>
                <a:gd name="connsiteY11" fmla="*/ 14953 h 114509"/>
                <a:gd name="connsiteX12" fmla="*/ 51265 w 123832"/>
                <a:gd name="connsiteY12" fmla="*/ 8311 h 114509"/>
                <a:gd name="connsiteX13" fmla="*/ 51265 w 123832"/>
                <a:gd name="connsiteY13" fmla="*/ 75 h 114509"/>
                <a:gd name="connsiteX14" fmla="*/ 24730 w 123832"/>
                <a:gd name="connsiteY14" fmla="*/ 872 h 114509"/>
                <a:gd name="connsiteX15" fmla="*/ 1388 w 123832"/>
                <a:gd name="connsiteY15" fmla="*/ 75 h 114509"/>
                <a:gd name="connsiteX16" fmla="*/ 1388 w 123832"/>
                <a:gd name="connsiteY16" fmla="*/ 8311 h 114509"/>
                <a:gd name="connsiteX17" fmla="*/ 30381 w 123832"/>
                <a:gd name="connsiteY17" fmla="*/ 24518 h 114509"/>
                <a:gd name="connsiteX18" fmla="*/ 54705 w 123832"/>
                <a:gd name="connsiteY18" fmla="*/ 58791 h 114509"/>
                <a:gd name="connsiteX19" fmla="*/ 31609 w 123832"/>
                <a:gd name="connsiteY19" fmla="*/ 90407 h 114509"/>
                <a:gd name="connsiteX20" fmla="*/ 160 w 123832"/>
                <a:gd name="connsiteY20" fmla="*/ 106348 h 114509"/>
                <a:gd name="connsiteX21" fmla="*/ 160 w 123832"/>
                <a:gd name="connsiteY21" fmla="*/ 114584 h 114509"/>
                <a:gd name="connsiteX22" fmla="*/ 20553 w 123832"/>
                <a:gd name="connsiteY22" fmla="*/ 113787 h 114509"/>
                <a:gd name="connsiteX23" fmla="*/ 43894 w 123832"/>
                <a:gd name="connsiteY23" fmla="*/ 114584 h 114509"/>
                <a:gd name="connsiteX24" fmla="*/ 43894 w 123832"/>
                <a:gd name="connsiteY24" fmla="*/ 106348 h 114509"/>
                <a:gd name="connsiteX25" fmla="*/ 36769 w 123832"/>
                <a:gd name="connsiteY25" fmla="*/ 98112 h 114509"/>
                <a:gd name="connsiteX26" fmla="*/ 58882 w 123832"/>
                <a:gd name="connsiteY26" fmla="*/ 64370 h 114509"/>
                <a:gd name="connsiteX27" fmla="*/ 77555 w 123832"/>
                <a:gd name="connsiteY27" fmla="*/ 90938 h 114509"/>
                <a:gd name="connsiteX28" fmla="*/ 82714 w 123832"/>
                <a:gd name="connsiteY28" fmla="*/ 99706 h 114509"/>
                <a:gd name="connsiteX29" fmla="*/ 73869 w 123832"/>
                <a:gd name="connsiteY29" fmla="*/ 106348 h 114509"/>
                <a:gd name="connsiteX30" fmla="*/ 73869 w 123832"/>
                <a:gd name="connsiteY30" fmla="*/ 114584 h 114509"/>
                <a:gd name="connsiteX31" fmla="*/ 100405 w 123832"/>
                <a:gd name="connsiteY31" fmla="*/ 113787 h 114509"/>
                <a:gd name="connsiteX32" fmla="*/ 123992 w 123832"/>
                <a:gd name="connsiteY32" fmla="*/ 114584 h 114509"/>
                <a:gd name="connsiteX33" fmla="*/ 123992 w 123832"/>
                <a:gd name="connsiteY33" fmla="*/ 106348 h 114509"/>
                <a:gd name="connsiteX34" fmla="*/ 100650 w 123832"/>
                <a:gd name="connsiteY34" fmla="*/ 98112 h 114509"/>
                <a:gd name="connsiteX35" fmla="*/ 67727 w 123832"/>
                <a:gd name="connsiteY35" fmla="*/ 52149 h 11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832" h="114509">
                  <a:moveTo>
                    <a:pt x="67727" y="52149"/>
                  </a:moveTo>
                  <a:cubicBezTo>
                    <a:pt x="75098" y="42053"/>
                    <a:pt x="84434" y="29034"/>
                    <a:pt x="90331" y="22126"/>
                  </a:cubicBezTo>
                  <a:cubicBezTo>
                    <a:pt x="97948" y="12562"/>
                    <a:pt x="108021" y="8577"/>
                    <a:pt x="119569" y="8311"/>
                  </a:cubicBezTo>
                  <a:lnTo>
                    <a:pt x="119569" y="75"/>
                  </a:lnTo>
                  <a:cubicBezTo>
                    <a:pt x="113181" y="606"/>
                    <a:pt x="105810" y="872"/>
                    <a:pt x="99422" y="872"/>
                  </a:cubicBezTo>
                  <a:cubicBezTo>
                    <a:pt x="92051" y="872"/>
                    <a:pt x="79029" y="340"/>
                    <a:pt x="75835" y="75"/>
                  </a:cubicBezTo>
                  <a:lnTo>
                    <a:pt x="75835" y="8311"/>
                  </a:lnTo>
                  <a:cubicBezTo>
                    <a:pt x="80995" y="8842"/>
                    <a:pt x="82960" y="12296"/>
                    <a:pt x="82960" y="16547"/>
                  </a:cubicBezTo>
                  <a:cubicBezTo>
                    <a:pt x="82960" y="20798"/>
                    <a:pt x="80503" y="24252"/>
                    <a:pt x="79275" y="25846"/>
                  </a:cubicBezTo>
                  <a:lnTo>
                    <a:pt x="64041" y="46569"/>
                  </a:lnTo>
                  <a:lnTo>
                    <a:pt x="44877" y="19735"/>
                  </a:lnTo>
                  <a:cubicBezTo>
                    <a:pt x="42666" y="17078"/>
                    <a:pt x="42666" y="16547"/>
                    <a:pt x="42666" y="14953"/>
                  </a:cubicBezTo>
                  <a:cubicBezTo>
                    <a:pt x="42666" y="10968"/>
                    <a:pt x="46351" y="8577"/>
                    <a:pt x="51265" y="8311"/>
                  </a:cubicBezTo>
                  <a:lnTo>
                    <a:pt x="51265" y="75"/>
                  </a:lnTo>
                  <a:cubicBezTo>
                    <a:pt x="44877" y="340"/>
                    <a:pt x="28661" y="872"/>
                    <a:pt x="24730" y="872"/>
                  </a:cubicBezTo>
                  <a:cubicBezTo>
                    <a:pt x="19570" y="872"/>
                    <a:pt x="8022" y="606"/>
                    <a:pt x="1388" y="75"/>
                  </a:cubicBezTo>
                  <a:lnTo>
                    <a:pt x="1388" y="8311"/>
                  </a:lnTo>
                  <a:cubicBezTo>
                    <a:pt x="18587" y="8311"/>
                    <a:pt x="18833" y="8577"/>
                    <a:pt x="30381" y="24518"/>
                  </a:cubicBezTo>
                  <a:lnTo>
                    <a:pt x="54705" y="58791"/>
                  </a:lnTo>
                  <a:lnTo>
                    <a:pt x="31609" y="90407"/>
                  </a:lnTo>
                  <a:cubicBezTo>
                    <a:pt x="19816" y="105817"/>
                    <a:pt x="5319" y="106348"/>
                    <a:pt x="160" y="106348"/>
                  </a:cubicBezTo>
                  <a:lnTo>
                    <a:pt x="160" y="114584"/>
                  </a:lnTo>
                  <a:cubicBezTo>
                    <a:pt x="6548" y="114053"/>
                    <a:pt x="14165" y="113787"/>
                    <a:pt x="20553" y="113787"/>
                  </a:cubicBezTo>
                  <a:cubicBezTo>
                    <a:pt x="27678" y="113787"/>
                    <a:pt x="37997" y="114319"/>
                    <a:pt x="43894" y="114584"/>
                  </a:cubicBezTo>
                  <a:lnTo>
                    <a:pt x="43894" y="106348"/>
                  </a:lnTo>
                  <a:cubicBezTo>
                    <a:pt x="38489" y="105551"/>
                    <a:pt x="36769" y="102097"/>
                    <a:pt x="36769" y="98112"/>
                  </a:cubicBezTo>
                  <a:cubicBezTo>
                    <a:pt x="36769" y="92267"/>
                    <a:pt x="43894" y="83499"/>
                    <a:pt x="58882" y="64370"/>
                  </a:cubicBezTo>
                  <a:lnTo>
                    <a:pt x="77555" y="90938"/>
                  </a:lnTo>
                  <a:cubicBezTo>
                    <a:pt x="79520" y="93861"/>
                    <a:pt x="82714" y="98112"/>
                    <a:pt x="82714" y="99706"/>
                  </a:cubicBezTo>
                  <a:cubicBezTo>
                    <a:pt x="82714" y="102097"/>
                    <a:pt x="80503" y="106082"/>
                    <a:pt x="73869" y="106348"/>
                  </a:cubicBezTo>
                  <a:lnTo>
                    <a:pt x="73869" y="114584"/>
                  </a:lnTo>
                  <a:cubicBezTo>
                    <a:pt x="81240" y="114319"/>
                    <a:pt x="94999" y="113787"/>
                    <a:pt x="100405" y="113787"/>
                  </a:cubicBezTo>
                  <a:cubicBezTo>
                    <a:pt x="107039" y="113787"/>
                    <a:pt x="116621" y="114053"/>
                    <a:pt x="123992" y="114584"/>
                  </a:cubicBezTo>
                  <a:lnTo>
                    <a:pt x="123992" y="106348"/>
                  </a:lnTo>
                  <a:cubicBezTo>
                    <a:pt x="110724" y="106348"/>
                    <a:pt x="106302" y="105817"/>
                    <a:pt x="100650" y="98112"/>
                  </a:cubicBezTo>
                  <a:lnTo>
                    <a:pt x="67727" y="521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4CC386D0-FF4A-920D-A6E6-7C5A0075AD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18392" y="5815468"/>
              <a:ext cx="87886" cy="121815"/>
            </a:xfrm>
            <a:custGeom>
              <a:avLst/>
              <a:gdLst>
                <a:gd name="connsiteX0" fmla="*/ 842 w 87886"/>
                <a:gd name="connsiteY0" fmla="*/ 112040 h 121815"/>
                <a:gd name="connsiteX1" fmla="*/ 154 w 87886"/>
                <a:gd name="connsiteY1" fmla="*/ 115945 h 121815"/>
                <a:gd name="connsiteX2" fmla="*/ 6001 w 87886"/>
                <a:gd name="connsiteY2" fmla="*/ 121896 h 121815"/>
                <a:gd name="connsiteX3" fmla="*/ 14773 w 87886"/>
                <a:gd name="connsiteY3" fmla="*/ 110366 h 121815"/>
                <a:gd name="connsiteX4" fmla="*/ 23716 w 87886"/>
                <a:gd name="connsiteY4" fmla="*/ 72426 h 121815"/>
                <a:gd name="connsiteX5" fmla="*/ 42635 w 87886"/>
                <a:gd name="connsiteY5" fmla="*/ 83957 h 121815"/>
                <a:gd name="connsiteX6" fmla="*/ 88040 w 87886"/>
                <a:gd name="connsiteY6" fmla="*/ 31511 h 121815"/>
                <a:gd name="connsiteX7" fmla="*/ 60694 w 87886"/>
                <a:gd name="connsiteY7" fmla="*/ 81 h 121815"/>
                <a:gd name="connsiteX8" fmla="*/ 17009 w 87886"/>
                <a:gd name="connsiteY8" fmla="*/ 42298 h 121815"/>
                <a:gd name="connsiteX9" fmla="*/ 842 w 87886"/>
                <a:gd name="connsiteY9" fmla="*/ 112040 h 121815"/>
                <a:gd name="connsiteX10" fmla="*/ 42463 w 87886"/>
                <a:gd name="connsiteY10" fmla="*/ 78750 h 121815"/>
                <a:gd name="connsiteX11" fmla="*/ 25952 w 87886"/>
                <a:gd name="connsiteY11" fmla="*/ 62569 h 121815"/>
                <a:gd name="connsiteX12" fmla="*/ 27500 w 87886"/>
                <a:gd name="connsiteY12" fmla="*/ 55874 h 121815"/>
                <a:gd name="connsiteX13" fmla="*/ 38679 w 87886"/>
                <a:gd name="connsiteY13" fmla="*/ 20538 h 121815"/>
                <a:gd name="connsiteX14" fmla="*/ 60350 w 87886"/>
                <a:gd name="connsiteY14" fmla="*/ 5288 h 121815"/>
                <a:gd name="connsiteX15" fmla="*/ 74109 w 87886"/>
                <a:gd name="connsiteY15" fmla="*/ 24072 h 121815"/>
                <a:gd name="connsiteX16" fmla="*/ 64306 w 87886"/>
                <a:gd name="connsiteY16" fmla="*/ 62569 h 121815"/>
                <a:gd name="connsiteX17" fmla="*/ 42463 w 87886"/>
                <a:gd name="connsiteY17" fmla="*/ 78750 h 12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886" h="121815">
                  <a:moveTo>
                    <a:pt x="842" y="112040"/>
                  </a:moveTo>
                  <a:cubicBezTo>
                    <a:pt x="154" y="114829"/>
                    <a:pt x="154" y="115759"/>
                    <a:pt x="154" y="115945"/>
                  </a:cubicBezTo>
                  <a:cubicBezTo>
                    <a:pt x="154" y="120037"/>
                    <a:pt x="3249" y="121896"/>
                    <a:pt x="6001" y="121896"/>
                  </a:cubicBezTo>
                  <a:cubicBezTo>
                    <a:pt x="12193" y="121896"/>
                    <a:pt x="13569" y="116317"/>
                    <a:pt x="14773" y="110366"/>
                  </a:cubicBezTo>
                  <a:cubicBezTo>
                    <a:pt x="17181" y="100695"/>
                    <a:pt x="21996" y="79493"/>
                    <a:pt x="23716" y="72426"/>
                  </a:cubicBezTo>
                  <a:cubicBezTo>
                    <a:pt x="25264" y="75216"/>
                    <a:pt x="30768" y="83957"/>
                    <a:pt x="42635" y="83957"/>
                  </a:cubicBezTo>
                  <a:cubicBezTo>
                    <a:pt x="64650" y="83957"/>
                    <a:pt x="88040" y="58664"/>
                    <a:pt x="88040" y="31511"/>
                  </a:cubicBezTo>
                  <a:cubicBezTo>
                    <a:pt x="88040" y="11797"/>
                    <a:pt x="75829" y="81"/>
                    <a:pt x="60694" y="81"/>
                  </a:cubicBezTo>
                  <a:cubicBezTo>
                    <a:pt x="43839" y="81"/>
                    <a:pt x="23028" y="16075"/>
                    <a:pt x="17009" y="42298"/>
                  </a:cubicBezTo>
                  <a:lnTo>
                    <a:pt x="842" y="112040"/>
                  </a:lnTo>
                  <a:close/>
                  <a:moveTo>
                    <a:pt x="42463" y="78750"/>
                  </a:moveTo>
                  <a:cubicBezTo>
                    <a:pt x="29736" y="78750"/>
                    <a:pt x="25952" y="64987"/>
                    <a:pt x="25952" y="62569"/>
                  </a:cubicBezTo>
                  <a:cubicBezTo>
                    <a:pt x="25952" y="62197"/>
                    <a:pt x="26984" y="58106"/>
                    <a:pt x="27500" y="55874"/>
                  </a:cubicBezTo>
                  <a:cubicBezTo>
                    <a:pt x="32660" y="32999"/>
                    <a:pt x="33692" y="28721"/>
                    <a:pt x="38679" y="20538"/>
                  </a:cubicBezTo>
                  <a:cubicBezTo>
                    <a:pt x="44871" y="10681"/>
                    <a:pt x="53470" y="5288"/>
                    <a:pt x="60350" y="5288"/>
                  </a:cubicBezTo>
                  <a:cubicBezTo>
                    <a:pt x="67401" y="5288"/>
                    <a:pt x="74109" y="10681"/>
                    <a:pt x="74109" y="24072"/>
                  </a:cubicBezTo>
                  <a:cubicBezTo>
                    <a:pt x="74109" y="32627"/>
                    <a:pt x="69637" y="53270"/>
                    <a:pt x="64306" y="62569"/>
                  </a:cubicBezTo>
                  <a:cubicBezTo>
                    <a:pt x="56394" y="75774"/>
                    <a:pt x="47795" y="78750"/>
                    <a:pt x="42463" y="787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5DC3DCA8-F1BF-FE87-85F5-0B5C839AEB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39685" y="5557410"/>
              <a:ext cx="174637" cy="180664"/>
            </a:xfrm>
            <a:custGeom>
              <a:avLst/>
              <a:gdLst>
                <a:gd name="connsiteX0" fmla="*/ 65277 w 174637"/>
                <a:gd name="connsiteY0" fmla="*/ 94392 h 180664"/>
                <a:gd name="connsiteX1" fmla="*/ 89110 w 174637"/>
                <a:gd name="connsiteY1" fmla="*/ 94392 h 180664"/>
                <a:gd name="connsiteX2" fmla="*/ 109503 w 174637"/>
                <a:gd name="connsiteY2" fmla="*/ 106348 h 180664"/>
                <a:gd name="connsiteX3" fmla="*/ 107783 w 174637"/>
                <a:gd name="connsiteY3" fmla="*/ 119366 h 180664"/>
                <a:gd name="connsiteX4" fmla="*/ 107046 w 174637"/>
                <a:gd name="connsiteY4" fmla="*/ 122289 h 180664"/>
                <a:gd name="connsiteX5" fmla="*/ 109994 w 174637"/>
                <a:gd name="connsiteY5" fmla="*/ 125477 h 180664"/>
                <a:gd name="connsiteX6" fmla="*/ 113679 w 174637"/>
                <a:gd name="connsiteY6" fmla="*/ 119898 h 180664"/>
                <a:gd name="connsiteX7" fmla="*/ 127193 w 174637"/>
                <a:gd name="connsiteY7" fmla="*/ 62245 h 180664"/>
                <a:gd name="connsiteX8" fmla="*/ 127930 w 174637"/>
                <a:gd name="connsiteY8" fmla="*/ 57994 h 180664"/>
                <a:gd name="connsiteX9" fmla="*/ 124982 w 174637"/>
                <a:gd name="connsiteY9" fmla="*/ 55071 h 180664"/>
                <a:gd name="connsiteX10" fmla="*/ 121296 w 174637"/>
                <a:gd name="connsiteY10" fmla="*/ 60650 h 180664"/>
                <a:gd name="connsiteX11" fmla="*/ 89601 w 174637"/>
                <a:gd name="connsiteY11" fmla="*/ 86156 h 180664"/>
                <a:gd name="connsiteX12" fmla="*/ 67242 w 174637"/>
                <a:gd name="connsiteY12" fmla="*/ 86156 h 180664"/>
                <a:gd name="connsiteX13" fmla="*/ 82967 w 174637"/>
                <a:gd name="connsiteY13" fmla="*/ 18673 h 180664"/>
                <a:gd name="connsiteX14" fmla="*/ 96235 w 174637"/>
                <a:gd name="connsiteY14" fmla="*/ 8311 h 180664"/>
                <a:gd name="connsiteX15" fmla="*/ 128667 w 174637"/>
                <a:gd name="connsiteY15" fmla="*/ 8311 h 180664"/>
                <a:gd name="connsiteX16" fmla="*/ 164539 w 174637"/>
                <a:gd name="connsiteY16" fmla="*/ 37536 h 180664"/>
                <a:gd name="connsiteX17" fmla="*/ 163802 w 174637"/>
                <a:gd name="connsiteY17" fmla="*/ 51883 h 180664"/>
                <a:gd name="connsiteX18" fmla="*/ 163311 w 174637"/>
                <a:gd name="connsiteY18" fmla="*/ 56665 h 180664"/>
                <a:gd name="connsiteX19" fmla="*/ 166259 w 174637"/>
                <a:gd name="connsiteY19" fmla="*/ 59853 h 180664"/>
                <a:gd name="connsiteX20" fmla="*/ 169699 w 174637"/>
                <a:gd name="connsiteY20" fmla="*/ 53211 h 180664"/>
                <a:gd name="connsiteX21" fmla="*/ 174613 w 174637"/>
                <a:gd name="connsiteY21" fmla="*/ 7248 h 180664"/>
                <a:gd name="connsiteX22" fmla="*/ 167979 w 174637"/>
                <a:gd name="connsiteY22" fmla="*/ 75 h 180664"/>
                <a:gd name="connsiteX23" fmla="*/ 47587 w 174637"/>
                <a:gd name="connsiteY23" fmla="*/ 75 h 180664"/>
                <a:gd name="connsiteX24" fmla="*/ 40216 w 174637"/>
                <a:gd name="connsiteY24" fmla="*/ 5388 h 180664"/>
                <a:gd name="connsiteX25" fmla="*/ 47095 w 174637"/>
                <a:gd name="connsiteY25" fmla="*/ 8311 h 180664"/>
                <a:gd name="connsiteX26" fmla="*/ 63066 w 174637"/>
                <a:gd name="connsiteY26" fmla="*/ 13093 h 180664"/>
                <a:gd name="connsiteX27" fmla="*/ 61837 w 174637"/>
                <a:gd name="connsiteY27" fmla="*/ 19470 h 180664"/>
                <a:gd name="connsiteX28" fmla="*/ 29405 w 174637"/>
                <a:gd name="connsiteY28" fmla="*/ 160016 h 180664"/>
                <a:gd name="connsiteX29" fmla="*/ 7046 w 174637"/>
                <a:gd name="connsiteY29" fmla="*/ 172503 h 180664"/>
                <a:gd name="connsiteX30" fmla="*/ 167 w 174637"/>
                <a:gd name="connsiteY30" fmla="*/ 177551 h 180664"/>
                <a:gd name="connsiteX31" fmla="*/ 3852 w 174637"/>
                <a:gd name="connsiteY31" fmla="*/ 180739 h 180664"/>
                <a:gd name="connsiteX32" fmla="*/ 36284 w 174637"/>
                <a:gd name="connsiteY32" fmla="*/ 179942 h 180664"/>
                <a:gd name="connsiteX33" fmla="*/ 72893 w 174637"/>
                <a:gd name="connsiteY33" fmla="*/ 180739 h 180664"/>
                <a:gd name="connsiteX34" fmla="*/ 78053 w 174637"/>
                <a:gd name="connsiteY34" fmla="*/ 175691 h 180664"/>
                <a:gd name="connsiteX35" fmla="*/ 76579 w 174637"/>
                <a:gd name="connsiteY35" fmla="*/ 172769 h 180664"/>
                <a:gd name="connsiteX36" fmla="*/ 69699 w 174637"/>
                <a:gd name="connsiteY36" fmla="*/ 172503 h 180664"/>
                <a:gd name="connsiteX37" fmla="*/ 56923 w 174637"/>
                <a:gd name="connsiteY37" fmla="*/ 171972 h 180664"/>
                <a:gd name="connsiteX38" fmla="*/ 49061 w 174637"/>
                <a:gd name="connsiteY38" fmla="*/ 166658 h 180664"/>
                <a:gd name="connsiteX39" fmla="*/ 50043 w 174637"/>
                <a:gd name="connsiteY39" fmla="*/ 160547 h 180664"/>
                <a:gd name="connsiteX40" fmla="*/ 65277 w 174637"/>
                <a:gd name="connsiteY40" fmla="*/ 94392 h 1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637" h="180664">
                  <a:moveTo>
                    <a:pt x="65277" y="94392"/>
                  </a:moveTo>
                  <a:lnTo>
                    <a:pt x="89110" y="94392"/>
                  </a:lnTo>
                  <a:cubicBezTo>
                    <a:pt x="107537" y="94392"/>
                    <a:pt x="109503" y="98643"/>
                    <a:pt x="109503" y="106348"/>
                  </a:cubicBezTo>
                  <a:cubicBezTo>
                    <a:pt x="109503" y="108208"/>
                    <a:pt x="109503" y="111396"/>
                    <a:pt x="107783" y="119366"/>
                  </a:cubicBezTo>
                  <a:cubicBezTo>
                    <a:pt x="107291" y="120695"/>
                    <a:pt x="107046" y="121758"/>
                    <a:pt x="107046" y="122289"/>
                  </a:cubicBezTo>
                  <a:cubicBezTo>
                    <a:pt x="107046" y="124414"/>
                    <a:pt x="108520" y="125477"/>
                    <a:pt x="109994" y="125477"/>
                  </a:cubicBezTo>
                  <a:cubicBezTo>
                    <a:pt x="112451" y="125477"/>
                    <a:pt x="112451" y="124680"/>
                    <a:pt x="113679" y="119898"/>
                  </a:cubicBezTo>
                  <a:lnTo>
                    <a:pt x="127193" y="62245"/>
                  </a:lnTo>
                  <a:cubicBezTo>
                    <a:pt x="127930" y="59322"/>
                    <a:pt x="127930" y="58791"/>
                    <a:pt x="127930" y="57994"/>
                  </a:cubicBezTo>
                  <a:cubicBezTo>
                    <a:pt x="127930" y="57462"/>
                    <a:pt x="127439" y="55071"/>
                    <a:pt x="124982" y="55071"/>
                  </a:cubicBezTo>
                  <a:cubicBezTo>
                    <a:pt x="122525" y="55071"/>
                    <a:pt x="122279" y="56400"/>
                    <a:pt x="121296" y="60650"/>
                  </a:cubicBezTo>
                  <a:cubicBezTo>
                    <a:pt x="116136" y="81374"/>
                    <a:pt x="110485" y="86156"/>
                    <a:pt x="89601" y="86156"/>
                  </a:cubicBezTo>
                  <a:lnTo>
                    <a:pt x="67242" y="86156"/>
                  </a:lnTo>
                  <a:lnTo>
                    <a:pt x="82967" y="18673"/>
                  </a:lnTo>
                  <a:cubicBezTo>
                    <a:pt x="85178" y="9374"/>
                    <a:pt x="85424" y="8311"/>
                    <a:pt x="96235" y="8311"/>
                  </a:cubicBezTo>
                  <a:lnTo>
                    <a:pt x="128667" y="8311"/>
                  </a:lnTo>
                  <a:cubicBezTo>
                    <a:pt x="158888" y="8311"/>
                    <a:pt x="164539" y="17078"/>
                    <a:pt x="164539" y="37536"/>
                  </a:cubicBezTo>
                  <a:cubicBezTo>
                    <a:pt x="164539" y="43647"/>
                    <a:pt x="164539" y="44709"/>
                    <a:pt x="163802" y="51883"/>
                  </a:cubicBezTo>
                  <a:cubicBezTo>
                    <a:pt x="163311" y="55337"/>
                    <a:pt x="163311" y="55868"/>
                    <a:pt x="163311" y="56665"/>
                  </a:cubicBezTo>
                  <a:cubicBezTo>
                    <a:pt x="163311" y="57994"/>
                    <a:pt x="164048" y="59853"/>
                    <a:pt x="166259" y="59853"/>
                  </a:cubicBezTo>
                  <a:cubicBezTo>
                    <a:pt x="168962" y="59853"/>
                    <a:pt x="169207" y="58259"/>
                    <a:pt x="169699" y="53211"/>
                  </a:cubicBezTo>
                  <a:lnTo>
                    <a:pt x="174613" y="7248"/>
                  </a:lnTo>
                  <a:cubicBezTo>
                    <a:pt x="175350" y="75"/>
                    <a:pt x="174121" y="75"/>
                    <a:pt x="167979" y="75"/>
                  </a:cubicBezTo>
                  <a:lnTo>
                    <a:pt x="47587" y="75"/>
                  </a:lnTo>
                  <a:cubicBezTo>
                    <a:pt x="42673" y="75"/>
                    <a:pt x="40216" y="75"/>
                    <a:pt x="40216" y="5388"/>
                  </a:cubicBezTo>
                  <a:cubicBezTo>
                    <a:pt x="40216" y="8311"/>
                    <a:pt x="42427" y="8311"/>
                    <a:pt x="47095" y="8311"/>
                  </a:cubicBezTo>
                  <a:cubicBezTo>
                    <a:pt x="56186" y="8311"/>
                    <a:pt x="63066" y="8311"/>
                    <a:pt x="63066" y="13093"/>
                  </a:cubicBezTo>
                  <a:cubicBezTo>
                    <a:pt x="63066" y="14156"/>
                    <a:pt x="63066" y="14687"/>
                    <a:pt x="61837" y="19470"/>
                  </a:cubicBezTo>
                  <a:lnTo>
                    <a:pt x="29405" y="160016"/>
                  </a:lnTo>
                  <a:cubicBezTo>
                    <a:pt x="26948" y="170378"/>
                    <a:pt x="26456" y="172503"/>
                    <a:pt x="7046" y="172503"/>
                  </a:cubicBezTo>
                  <a:cubicBezTo>
                    <a:pt x="2869" y="172503"/>
                    <a:pt x="167" y="172503"/>
                    <a:pt x="167" y="177551"/>
                  </a:cubicBezTo>
                  <a:cubicBezTo>
                    <a:pt x="167" y="180739"/>
                    <a:pt x="3115" y="180739"/>
                    <a:pt x="3852" y="180739"/>
                  </a:cubicBezTo>
                  <a:cubicBezTo>
                    <a:pt x="10977" y="180739"/>
                    <a:pt x="29159" y="179942"/>
                    <a:pt x="36284" y="179942"/>
                  </a:cubicBezTo>
                  <a:cubicBezTo>
                    <a:pt x="44392" y="179942"/>
                    <a:pt x="64785" y="180739"/>
                    <a:pt x="72893" y="180739"/>
                  </a:cubicBezTo>
                  <a:cubicBezTo>
                    <a:pt x="75105" y="180739"/>
                    <a:pt x="78053" y="180739"/>
                    <a:pt x="78053" y="175691"/>
                  </a:cubicBezTo>
                  <a:cubicBezTo>
                    <a:pt x="78053" y="173566"/>
                    <a:pt x="76579" y="173034"/>
                    <a:pt x="76579" y="172769"/>
                  </a:cubicBezTo>
                  <a:cubicBezTo>
                    <a:pt x="75842" y="172503"/>
                    <a:pt x="75350" y="172503"/>
                    <a:pt x="69699" y="172503"/>
                  </a:cubicBezTo>
                  <a:cubicBezTo>
                    <a:pt x="64294" y="172503"/>
                    <a:pt x="63066" y="172503"/>
                    <a:pt x="56923" y="171972"/>
                  </a:cubicBezTo>
                  <a:cubicBezTo>
                    <a:pt x="49798" y="171175"/>
                    <a:pt x="49061" y="170112"/>
                    <a:pt x="49061" y="166658"/>
                  </a:cubicBezTo>
                  <a:cubicBezTo>
                    <a:pt x="49061" y="166127"/>
                    <a:pt x="49061" y="164533"/>
                    <a:pt x="50043" y="160547"/>
                  </a:cubicBezTo>
                  <a:lnTo>
                    <a:pt x="65277" y="943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FF39BE6B-8753-32C7-00F2-649A16E868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00214" y="5647184"/>
              <a:ext cx="130711" cy="166822"/>
            </a:xfrm>
            <a:custGeom>
              <a:avLst/>
              <a:gdLst>
                <a:gd name="connsiteX0" fmla="*/ 68281 w 130711"/>
                <a:gd name="connsiteY0" fmla="*/ 141978 h 166822"/>
                <a:gd name="connsiteX1" fmla="*/ 84620 w 130711"/>
                <a:gd name="connsiteY1" fmla="*/ 166899 h 166822"/>
                <a:gd name="connsiteX2" fmla="*/ 115406 w 130711"/>
                <a:gd name="connsiteY2" fmla="*/ 130819 h 166822"/>
                <a:gd name="connsiteX3" fmla="*/ 112998 w 130711"/>
                <a:gd name="connsiteY3" fmla="*/ 128215 h 166822"/>
                <a:gd name="connsiteX4" fmla="*/ 110590 w 130711"/>
                <a:gd name="connsiteY4" fmla="*/ 130633 h 166822"/>
                <a:gd name="connsiteX5" fmla="*/ 89263 w 130711"/>
                <a:gd name="connsiteY5" fmla="*/ 147371 h 166822"/>
                <a:gd name="connsiteX6" fmla="*/ 75676 w 130711"/>
                <a:gd name="connsiteY6" fmla="*/ 129331 h 166822"/>
                <a:gd name="connsiteX7" fmla="*/ 130885 w 130711"/>
                <a:gd name="connsiteY7" fmla="*/ 51778 h 166822"/>
                <a:gd name="connsiteX8" fmla="*/ 81008 w 130711"/>
                <a:gd name="connsiteY8" fmla="*/ 76 h 166822"/>
                <a:gd name="connsiteX9" fmla="*/ 173 w 130711"/>
                <a:gd name="connsiteY9" fmla="*/ 83580 h 166822"/>
                <a:gd name="connsiteX10" fmla="*/ 50222 w 130711"/>
                <a:gd name="connsiteY10" fmla="*/ 134538 h 166822"/>
                <a:gd name="connsiteX11" fmla="*/ 68281 w 130711"/>
                <a:gd name="connsiteY11" fmla="*/ 131935 h 166822"/>
                <a:gd name="connsiteX12" fmla="*/ 68281 w 130711"/>
                <a:gd name="connsiteY12" fmla="*/ 141978 h 166822"/>
                <a:gd name="connsiteX13" fmla="*/ 38527 w 130711"/>
                <a:gd name="connsiteY13" fmla="*/ 126169 h 166822"/>
                <a:gd name="connsiteX14" fmla="*/ 16856 w 130711"/>
                <a:gd name="connsiteY14" fmla="*/ 88230 h 166822"/>
                <a:gd name="connsiteX15" fmla="*/ 36119 w 130711"/>
                <a:gd name="connsiteY15" fmla="*/ 30577 h 166822"/>
                <a:gd name="connsiteX16" fmla="*/ 79632 w 130711"/>
                <a:gd name="connsiteY16" fmla="*/ 6028 h 166822"/>
                <a:gd name="connsiteX17" fmla="*/ 114202 w 130711"/>
                <a:gd name="connsiteY17" fmla="*/ 46757 h 166822"/>
                <a:gd name="connsiteX18" fmla="*/ 74300 w 130711"/>
                <a:gd name="connsiteY18" fmla="*/ 122264 h 166822"/>
                <a:gd name="connsiteX19" fmla="*/ 56929 w 130711"/>
                <a:gd name="connsiteY19" fmla="*/ 102736 h 166822"/>
                <a:gd name="connsiteX20" fmla="*/ 37839 w 130711"/>
                <a:gd name="connsiteY20" fmla="*/ 121334 h 166822"/>
                <a:gd name="connsiteX21" fmla="*/ 38527 w 130711"/>
                <a:gd name="connsiteY21" fmla="*/ 126169 h 166822"/>
                <a:gd name="connsiteX22" fmla="*/ 68281 w 130711"/>
                <a:gd name="connsiteY22" fmla="*/ 125240 h 166822"/>
                <a:gd name="connsiteX23" fmla="*/ 51426 w 130711"/>
                <a:gd name="connsiteY23" fmla="*/ 128587 h 166822"/>
                <a:gd name="connsiteX24" fmla="*/ 42654 w 130711"/>
                <a:gd name="connsiteY24" fmla="*/ 121334 h 166822"/>
                <a:gd name="connsiteX25" fmla="*/ 56929 w 130711"/>
                <a:gd name="connsiteY25" fmla="*/ 107944 h 166822"/>
                <a:gd name="connsiteX26" fmla="*/ 68281 w 130711"/>
                <a:gd name="connsiteY26" fmla="*/ 125240 h 1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711" h="166822">
                  <a:moveTo>
                    <a:pt x="68281" y="141978"/>
                  </a:moveTo>
                  <a:cubicBezTo>
                    <a:pt x="68281" y="154066"/>
                    <a:pt x="70517" y="166899"/>
                    <a:pt x="84620" y="166899"/>
                  </a:cubicBezTo>
                  <a:cubicBezTo>
                    <a:pt x="105430" y="166899"/>
                    <a:pt x="115406" y="134910"/>
                    <a:pt x="115406" y="130819"/>
                  </a:cubicBezTo>
                  <a:cubicBezTo>
                    <a:pt x="115406" y="129517"/>
                    <a:pt x="114374" y="128215"/>
                    <a:pt x="112998" y="128215"/>
                  </a:cubicBezTo>
                  <a:cubicBezTo>
                    <a:pt x="111278" y="128215"/>
                    <a:pt x="110762" y="129889"/>
                    <a:pt x="110590" y="130633"/>
                  </a:cubicBezTo>
                  <a:cubicBezTo>
                    <a:pt x="106462" y="143651"/>
                    <a:pt x="95111" y="147371"/>
                    <a:pt x="89263" y="147371"/>
                  </a:cubicBezTo>
                  <a:cubicBezTo>
                    <a:pt x="82384" y="147371"/>
                    <a:pt x="78772" y="144209"/>
                    <a:pt x="75676" y="129331"/>
                  </a:cubicBezTo>
                  <a:cubicBezTo>
                    <a:pt x="106290" y="117614"/>
                    <a:pt x="130885" y="84696"/>
                    <a:pt x="130885" y="51778"/>
                  </a:cubicBezTo>
                  <a:cubicBezTo>
                    <a:pt x="130885" y="22580"/>
                    <a:pt x="111450" y="76"/>
                    <a:pt x="81008" y="76"/>
                  </a:cubicBezTo>
                  <a:cubicBezTo>
                    <a:pt x="39903" y="76"/>
                    <a:pt x="173" y="41735"/>
                    <a:pt x="173" y="83580"/>
                  </a:cubicBezTo>
                  <a:cubicBezTo>
                    <a:pt x="173" y="113523"/>
                    <a:pt x="20640" y="134538"/>
                    <a:pt x="50222" y="134538"/>
                  </a:cubicBezTo>
                  <a:cubicBezTo>
                    <a:pt x="53490" y="134538"/>
                    <a:pt x="59337" y="134353"/>
                    <a:pt x="68281" y="131935"/>
                  </a:cubicBezTo>
                  <a:lnTo>
                    <a:pt x="68281" y="141978"/>
                  </a:lnTo>
                  <a:close/>
                  <a:moveTo>
                    <a:pt x="38527" y="126169"/>
                  </a:moveTo>
                  <a:cubicBezTo>
                    <a:pt x="29583" y="122822"/>
                    <a:pt x="16856" y="113151"/>
                    <a:pt x="16856" y="88230"/>
                  </a:cubicBezTo>
                  <a:cubicBezTo>
                    <a:pt x="16856" y="76327"/>
                    <a:pt x="20468" y="51592"/>
                    <a:pt x="36119" y="30577"/>
                  </a:cubicBezTo>
                  <a:cubicBezTo>
                    <a:pt x="46954" y="16256"/>
                    <a:pt x="63637" y="6028"/>
                    <a:pt x="79632" y="6028"/>
                  </a:cubicBezTo>
                  <a:cubicBezTo>
                    <a:pt x="98379" y="6028"/>
                    <a:pt x="114202" y="19604"/>
                    <a:pt x="114202" y="46757"/>
                  </a:cubicBezTo>
                  <a:cubicBezTo>
                    <a:pt x="114202" y="65355"/>
                    <a:pt x="105774" y="105340"/>
                    <a:pt x="74300" y="122264"/>
                  </a:cubicBezTo>
                  <a:cubicBezTo>
                    <a:pt x="71548" y="110547"/>
                    <a:pt x="67077" y="102736"/>
                    <a:pt x="56929" y="102736"/>
                  </a:cubicBezTo>
                  <a:cubicBezTo>
                    <a:pt x="47298" y="102736"/>
                    <a:pt x="37839" y="111477"/>
                    <a:pt x="37839" y="121334"/>
                  </a:cubicBezTo>
                  <a:cubicBezTo>
                    <a:pt x="37839" y="124682"/>
                    <a:pt x="38011" y="124868"/>
                    <a:pt x="38527" y="126169"/>
                  </a:cubicBezTo>
                  <a:close/>
                  <a:moveTo>
                    <a:pt x="68281" y="125240"/>
                  </a:moveTo>
                  <a:cubicBezTo>
                    <a:pt x="64497" y="126727"/>
                    <a:pt x="58133" y="128587"/>
                    <a:pt x="51426" y="128587"/>
                  </a:cubicBezTo>
                  <a:cubicBezTo>
                    <a:pt x="48674" y="128587"/>
                    <a:pt x="42654" y="128587"/>
                    <a:pt x="42654" y="121334"/>
                  </a:cubicBezTo>
                  <a:cubicBezTo>
                    <a:pt x="42654" y="114267"/>
                    <a:pt x="49706" y="107944"/>
                    <a:pt x="56929" y="107944"/>
                  </a:cubicBezTo>
                  <a:cubicBezTo>
                    <a:pt x="63121" y="107944"/>
                    <a:pt x="67765" y="110919"/>
                    <a:pt x="68281" y="1252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85B6CC7F-A332-31B7-F630-36459BCBB20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84359" y="5538812"/>
              <a:ext cx="33660" cy="265683"/>
            </a:xfrm>
            <a:custGeom>
              <a:avLst/>
              <a:gdLst>
                <a:gd name="connsiteX0" fmla="*/ 33841 w 33660"/>
                <a:gd name="connsiteY0" fmla="*/ 265758 h 265683"/>
                <a:gd name="connsiteX1" fmla="*/ 33841 w 33660"/>
                <a:gd name="connsiteY1" fmla="*/ 255131 h 265683"/>
                <a:gd name="connsiteX2" fmla="*/ 10008 w 33660"/>
                <a:gd name="connsiteY2" fmla="*/ 255131 h 265683"/>
                <a:gd name="connsiteX3" fmla="*/ 10008 w 33660"/>
                <a:gd name="connsiteY3" fmla="*/ 10702 h 265683"/>
                <a:gd name="connsiteX4" fmla="*/ 33841 w 33660"/>
                <a:gd name="connsiteY4" fmla="*/ 10702 h 265683"/>
                <a:gd name="connsiteX5" fmla="*/ 33841 w 33660"/>
                <a:gd name="connsiteY5" fmla="*/ 75 h 265683"/>
                <a:gd name="connsiteX6" fmla="*/ 180 w 33660"/>
                <a:gd name="connsiteY6" fmla="*/ 75 h 265683"/>
                <a:gd name="connsiteX7" fmla="*/ 180 w 33660"/>
                <a:gd name="connsiteY7" fmla="*/ 265758 h 265683"/>
                <a:gd name="connsiteX8" fmla="*/ 33841 w 33660"/>
                <a:gd name="connsiteY8" fmla="*/ 265758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0" h="265683">
                  <a:moveTo>
                    <a:pt x="33841" y="265758"/>
                  </a:moveTo>
                  <a:lnTo>
                    <a:pt x="33841" y="255131"/>
                  </a:lnTo>
                  <a:lnTo>
                    <a:pt x="10008" y="255131"/>
                  </a:lnTo>
                  <a:lnTo>
                    <a:pt x="10008" y="10702"/>
                  </a:lnTo>
                  <a:lnTo>
                    <a:pt x="33841" y="10702"/>
                  </a:lnTo>
                  <a:lnTo>
                    <a:pt x="33841" y="75"/>
                  </a:lnTo>
                  <a:lnTo>
                    <a:pt x="180" y="75"/>
                  </a:lnTo>
                  <a:lnTo>
                    <a:pt x="180" y="265758"/>
                  </a:lnTo>
                  <a:lnTo>
                    <a:pt x="33841" y="26575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6F8D235A-E4D5-7384-DC06-6BA687A041C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31479" y="5547845"/>
              <a:ext cx="154544" cy="190229"/>
            </a:xfrm>
            <a:custGeom>
              <a:avLst/>
              <a:gdLst>
                <a:gd name="connsiteX0" fmla="*/ 83229 w 154544"/>
                <a:gd name="connsiteY0" fmla="*/ 5654 h 190229"/>
                <a:gd name="connsiteX1" fmla="*/ 77578 w 154544"/>
                <a:gd name="connsiteY1" fmla="*/ 75 h 190229"/>
                <a:gd name="connsiteX2" fmla="*/ 71927 w 154544"/>
                <a:gd name="connsiteY2" fmla="*/ 5654 h 190229"/>
                <a:gd name="connsiteX3" fmla="*/ 24752 w 154544"/>
                <a:gd name="connsiteY3" fmla="*/ 163736 h 190229"/>
                <a:gd name="connsiteX4" fmla="*/ 183 w 154544"/>
                <a:gd name="connsiteY4" fmla="*/ 182068 h 190229"/>
                <a:gd name="connsiteX5" fmla="*/ 183 w 154544"/>
                <a:gd name="connsiteY5" fmla="*/ 190304 h 190229"/>
                <a:gd name="connsiteX6" fmla="*/ 23033 w 154544"/>
                <a:gd name="connsiteY6" fmla="*/ 189507 h 190229"/>
                <a:gd name="connsiteX7" fmla="*/ 50797 w 154544"/>
                <a:gd name="connsiteY7" fmla="*/ 190304 h 190229"/>
                <a:gd name="connsiteX8" fmla="*/ 50797 w 154544"/>
                <a:gd name="connsiteY8" fmla="*/ 182068 h 190229"/>
                <a:gd name="connsiteX9" fmla="*/ 31878 w 154544"/>
                <a:gd name="connsiteY9" fmla="*/ 168252 h 190229"/>
                <a:gd name="connsiteX10" fmla="*/ 33106 w 154544"/>
                <a:gd name="connsiteY10" fmla="*/ 162407 h 190229"/>
                <a:gd name="connsiteX11" fmla="*/ 69961 w 154544"/>
                <a:gd name="connsiteY11" fmla="*/ 38599 h 190229"/>
                <a:gd name="connsiteX12" fmla="*/ 108781 w 154544"/>
                <a:gd name="connsiteY12" fmla="*/ 169315 h 190229"/>
                <a:gd name="connsiteX13" fmla="*/ 110010 w 154544"/>
                <a:gd name="connsiteY13" fmla="*/ 174097 h 190229"/>
                <a:gd name="connsiteX14" fmla="*/ 89126 w 154544"/>
                <a:gd name="connsiteY14" fmla="*/ 182068 h 190229"/>
                <a:gd name="connsiteX15" fmla="*/ 89126 w 154544"/>
                <a:gd name="connsiteY15" fmla="*/ 190304 h 190229"/>
                <a:gd name="connsiteX16" fmla="*/ 124506 w 154544"/>
                <a:gd name="connsiteY16" fmla="*/ 189507 h 190229"/>
                <a:gd name="connsiteX17" fmla="*/ 154727 w 154544"/>
                <a:gd name="connsiteY17" fmla="*/ 190304 h 190229"/>
                <a:gd name="connsiteX18" fmla="*/ 154727 w 154544"/>
                <a:gd name="connsiteY18" fmla="*/ 182068 h 190229"/>
                <a:gd name="connsiteX19" fmla="*/ 132368 w 154544"/>
                <a:gd name="connsiteY19" fmla="*/ 170643 h 190229"/>
                <a:gd name="connsiteX20" fmla="*/ 83229 w 154544"/>
                <a:gd name="connsiteY20" fmla="*/ 5654 h 19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544" h="190229">
                  <a:moveTo>
                    <a:pt x="83229" y="5654"/>
                  </a:moveTo>
                  <a:cubicBezTo>
                    <a:pt x="81755" y="606"/>
                    <a:pt x="80280" y="75"/>
                    <a:pt x="77578" y="75"/>
                  </a:cubicBezTo>
                  <a:cubicBezTo>
                    <a:pt x="73647" y="75"/>
                    <a:pt x="73155" y="1137"/>
                    <a:pt x="71927" y="5654"/>
                  </a:cubicBezTo>
                  <a:lnTo>
                    <a:pt x="24752" y="163736"/>
                  </a:lnTo>
                  <a:cubicBezTo>
                    <a:pt x="22295" y="171706"/>
                    <a:pt x="17382" y="182068"/>
                    <a:pt x="183" y="182068"/>
                  </a:cubicBezTo>
                  <a:lnTo>
                    <a:pt x="183" y="190304"/>
                  </a:lnTo>
                  <a:cubicBezTo>
                    <a:pt x="8291" y="189773"/>
                    <a:pt x="20821" y="189507"/>
                    <a:pt x="23033" y="189507"/>
                  </a:cubicBezTo>
                  <a:cubicBezTo>
                    <a:pt x="30158" y="189507"/>
                    <a:pt x="43180" y="190038"/>
                    <a:pt x="50797" y="190304"/>
                  </a:cubicBezTo>
                  <a:lnTo>
                    <a:pt x="50797" y="182068"/>
                  </a:lnTo>
                  <a:cubicBezTo>
                    <a:pt x="37529" y="181802"/>
                    <a:pt x="31878" y="174629"/>
                    <a:pt x="31878" y="168252"/>
                  </a:cubicBezTo>
                  <a:cubicBezTo>
                    <a:pt x="31878" y="166924"/>
                    <a:pt x="31878" y="166127"/>
                    <a:pt x="33106" y="162407"/>
                  </a:cubicBezTo>
                  <a:lnTo>
                    <a:pt x="69961" y="38599"/>
                  </a:lnTo>
                  <a:lnTo>
                    <a:pt x="108781" y="169315"/>
                  </a:lnTo>
                  <a:cubicBezTo>
                    <a:pt x="110010" y="173034"/>
                    <a:pt x="110010" y="173566"/>
                    <a:pt x="110010" y="174097"/>
                  </a:cubicBezTo>
                  <a:cubicBezTo>
                    <a:pt x="110010" y="182068"/>
                    <a:pt x="95514" y="182068"/>
                    <a:pt x="89126" y="182068"/>
                  </a:cubicBezTo>
                  <a:lnTo>
                    <a:pt x="89126" y="190304"/>
                  </a:lnTo>
                  <a:cubicBezTo>
                    <a:pt x="97725" y="189507"/>
                    <a:pt x="115170" y="189507"/>
                    <a:pt x="124506" y="189507"/>
                  </a:cubicBezTo>
                  <a:cubicBezTo>
                    <a:pt x="134088" y="189507"/>
                    <a:pt x="145145" y="190038"/>
                    <a:pt x="154727" y="190304"/>
                  </a:cubicBezTo>
                  <a:lnTo>
                    <a:pt x="154727" y="182068"/>
                  </a:lnTo>
                  <a:cubicBezTo>
                    <a:pt x="136054" y="182068"/>
                    <a:pt x="135317" y="180474"/>
                    <a:pt x="132368" y="170643"/>
                  </a:cubicBezTo>
                  <a:lnTo>
                    <a:pt x="83229" y="56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0269CD9C-29DB-4B6D-3E66-29295585C2C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07484" y="5513256"/>
              <a:ext cx="126927" cy="137065"/>
            </a:xfrm>
            <a:custGeom>
              <a:avLst/>
              <a:gdLst>
                <a:gd name="connsiteX0" fmla="*/ 127117 w 126927"/>
                <a:gd name="connsiteY0" fmla="*/ 68697 h 137065"/>
                <a:gd name="connsiteX1" fmla="*/ 63653 w 126927"/>
                <a:gd name="connsiteY1" fmla="*/ 71 h 137065"/>
                <a:gd name="connsiteX2" fmla="*/ 190 w 126927"/>
                <a:gd name="connsiteY2" fmla="*/ 68511 h 137065"/>
                <a:gd name="connsiteX3" fmla="*/ 63653 w 126927"/>
                <a:gd name="connsiteY3" fmla="*/ 137137 h 137065"/>
                <a:gd name="connsiteX4" fmla="*/ 127117 w 126927"/>
                <a:gd name="connsiteY4" fmla="*/ 68697 h 137065"/>
                <a:gd name="connsiteX5" fmla="*/ 25128 w 126927"/>
                <a:gd name="connsiteY5" fmla="*/ 22388 h 137065"/>
                <a:gd name="connsiteX6" fmla="*/ 63653 w 126927"/>
                <a:gd name="connsiteY6" fmla="*/ 6394 h 137065"/>
                <a:gd name="connsiteX7" fmla="*/ 102179 w 126927"/>
                <a:gd name="connsiteY7" fmla="*/ 22388 h 137065"/>
                <a:gd name="connsiteX8" fmla="*/ 63653 w 126927"/>
                <a:gd name="connsiteY8" fmla="*/ 64047 h 137065"/>
                <a:gd name="connsiteX9" fmla="*/ 25128 w 126927"/>
                <a:gd name="connsiteY9" fmla="*/ 22388 h 137065"/>
                <a:gd name="connsiteX10" fmla="*/ 21000 w 126927"/>
                <a:gd name="connsiteY10" fmla="*/ 110170 h 137065"/>
                <a:gd name="connsiteX11" fmla="*/ 6037 w 126927"/>
                <a:gd name="connsiteY11" fmla="*/ 68697 h 137065"/>
                <a:gd name="connsiteX12" fmla="*/ 21000 w 126927"/>
                <a:gd name="connsiteY12" fmla="*/ 27037 h 137065"/>
                <a:gd name="connsiteX13" fmla="*/ 59526 w 126927"/>
                <a:gd name="connsiteY13" fmla="*/ 68511 h 137065"/>
                <a:gd name="connsiteX14" fmla="*/ 21000 w 126927"/>
                <a:gd name="connsiteY14" fmla="*/ 110170 h 137065"/>
                <a:gd name="connsiteX15" fmla="*/ 106307 w 126927"/>
                <a:gd name="connsiteY15" fmla="*/ 27037 h 137065"/>
                <a:gd name="connsiteX16" fmla="*/ 121270 w 126927"/>
                <a:gd name="connsiteY16" fmla="*/ 68511 h 137065"/>
                <a:gd name="connsiteX17" fmla="*/ 106307 w 126927"/>
                <a:gd name="connsiteY17" fmla="*/ 110170 h 137065"/>
                <a:gd name="connsiteX18" fmla="*/ 67781 w 126927"/>
                <a:gd name="connsiteY18" fmla="*/ 68697 h 137065"/>
                <a:gd name="connsiteX19" fmla="*/ 106307 w 126927"/>
                <a:gd name="connsiteY19" fmla="*/ 27037 h 137065"/>
                <a:gd name="connsiteX20" fmla="*/ 102179 w 126927"/>
                <a:gd name="connsiteY20" fmla="*/ 114819 h 137065"/>
                <a:gd name="connsiteX21" fmla="*/ 63653 w 126927"/>
                <a:gd name="connsiteY21" fmla="*/ 130813 h 137065"/>
                <a:gd name="connsiteX22" fmla="*/ 25128 w 126927"/>
                <a:gd name="connsiteY22" fmla="*/ 114819 h 137065"/>
                <a:gd name="connsiteX23" fmla="*/ 63653 w 126927"/>
                <a:gd name="connsiteY23" fmla="*/ 73160 h 137065"/>
                <a:gd name="connsiteX24" fmla="*/ 102179 w 126927"/>
                <a:gd name="connsiteY24" fmla="*/ 114819 h 1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7" h="137065">
                  <a:moveTo>
                    <a:pt x="127117" y="68697"/>
                  </a:moveTo>
                  <a:cubicBezTo>
                    <a:pt x="127117" y="30571"/>
                    <a:pt x="98395" y="71"/>
                    <a:pt x="63653" y="71"/>
                  </a:cubicBezTo>
                  <a:cubicBezTo>
                    <a:pt x="28568" y="71"/>
                    <a:pt x="190" y="31129"/>
                    <a:pt x="190" y="68511"/>
                  </a:cubicBezTo>
                  <a:cubicBezTo>
                    <a:pt x="190" y="106636"/>
                    <a:pt x="28912" y="137137"/>
                    <a:pt x="63653" y="137137"/>
                  </a:cubicBezTo>
                  <a:cubicBezTo>
                    <a:pt x="98739" y="137137"/>
                    <a:pt x="127117" y="106078"/>
                    <a:pt x="127117" y="68697"/>
                  </a:cubicBezTo>
                  <a:close/>
                  <a:moveTo>
                    <a:pt x="25128" y="22388"/>
                  </a:moveTo>
                  <a:cubicBezTo>
                    <a:pt x="32179" y="15507"/>
                    <a:pt x="45423" y="6394"/>
                    <a:pt x="63653" y="6394"/>
                  </a:cubicBezTo>
                  <a:cubicBezTo>
                    <a:pt x="81884" y="6394"/>
                    <a:pt x="95127" y="15507"/>
                    <a:pt x="102179" y="22388"/>
                  </a:cubicBezTo>
                  <a:lnTo>
                    <a:pt x="63653" y="64047"/>
                  </a:lnTo>
                  <a:lnTo>
                    <a:pt x="25128" y="22388"/>
                  </a:lnTo>
                  <a:close/>
                  <a:moveTo>
                    <a:pt x="21000" y="110170"/>
                  </a:moveTo>
                  <a:cubicBezTo>
                    <a:pt x="11541" y="99569"/>
                    <a:pt x="6037" y="83947"/>
                    <a:pt x="6037" y="68697"/>
                  </a:cubicBezTo>
                  <a:cubicBezTo>
                    <a:pt x="6037" y="52330"/>
                    <a:pt x="12057" y="37080"/>
                    <a:pt x="21000" y="27037"/>
                  </a:cubicBezTo>
                  <a:lnTo>
                    <a:pt x="59526" y="68511"/>
                  </a:lnTo>
                  <a:lnTo>
                    <a:pt x="21000" y="110170"/>
                  </a:lnTo>
                  <a:close/>
                  <a:moveTo>
                    <a:pt x="106307" y="27037"/>
                  </a:moveTo>
                  <a:cubicBezTo>
                    <a:pt x="115766" y="37638"/>
                    <a:pt x="121270" y="53260"/>
                    <a:pt x="121270" y="68511"/>
                  </a:cubicBezTo>
                  <a:cubicBezTo>
                    <a:pt x="121270" y="84877"/>
                    <a:pt x="115250" y="100127"/>
                    <a:pt x="106307" y="110170"/>
                  </a:cubicBezTo>
                  <a:lnTo>
                    <a:pt x="67781" y="68697"/>
                  </a:lnTo>
                  <a:lnTo>
                    <a:pt x="106307" y="27037"/>
                  </a:lnTo>
                  <a:close/>
                  <a:moveTo>
                    <a:pt x="102179" y="114819"/>
                  </a:moveTo>
                  <a:cubicBezTo>
                    <a:pt x="95127" y="121700"/>
                    <a:pt x="81884" y="130813"/>
                    <a:pt x="63653" y="130813"/>
                  </a:cubicBezTo>
                  <a:cubicBezTo>
                    <a:pt x="45423" y="130813"/>
                    <a:pt x="32179" y="121700"/>
                    <a:pt x="25128" y="114819"/>
                  </a:cubicBezTo>
                  <a:lnTo>
                    <a:pt x="63653" y="73160"/>
                  </a:lnTo>
                  <a:lnTo>
                    <a:pt x="102179" y="11481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EA2A53FA-85C1-92DB-9A67-5403EAC450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59671" y="5501353"/>
              <a:ext cx="153242" cy="127023"/>
            </a:xfrm>
            <a:custGeom>
              <a:avLst/>
              <a:gdLst>
                <a:gd name="connsiteX0" fmla="*/ 131767 w 153242"/>
                <a:gd name="connsiteY0" fmla="*/ 20342 h 127023"/>
                <a:gd name="connsiteX1" fmla="*/ 149998 w 153242"/>
                <a:gd name="connsiteY1" fmla="*/ 6766 h 127023"/>
                <a:gd name="connsiteX2" fmla="*/ 153438 w 153242"/>
                <a:gd name="connsiteY2" fmla="*/ 2674 h 127023"/>
                <a:gd name="connsiteX3" fmla="*/ 150858 w 153242"/>
                <a:gd name="connsiteY3" fmla="*/ 71 h 127023"/>
                <a:gd name="connsiteX4" fmla="*/ 132971 w 153242"/>
                <a:gd name="connsiteY4" fmla="*/ 815 h 127023"/>
                <a:gd name="connsiteX5" fmla="*/ 114740 w 153242"/>
                <a:gd name="connsiteY5" fmla="*/ 71 h 127023"/>
                <a:gd name="connsiteX6" fmla="*/ 111301 w 153242"/>
                <a:gd name="connsiteY6" fmla="*/ 4162 h 127023"/>
                <a:gd name="connsiteX7" fmla="*/ 115084 w 153242"/>
                <a:gd name="connsiteY7" fmla="*/ 6766 h 127023"/>
                <a:gd name="connsiteX8" fmla="*/ 126092 w 153242"/>
                <a:gd name="connsiteY8" fmla="*/ 14391 h 127023"/>
                <a:gd name="connsiteX9" fmla="*/ 125404 w 153242"/>
                <a:gd name="connsiteY9" fmla="*/ 18854 h 127023"/>
                <a:gd name="connsiteX10" fmla="*/ 106657 w 153242"/>
                <a:gd name="connsiteY10" fmla="*/ 99941 h 127023"/>
                <a:gd name="connsiteX11" fmla="*/ 62972 w 153242"/>
                <a:gd name="connsiteY11" fmla="*/ 3232 h 127023"/>
                <a:gd name="connsiteX12" fmla="*/ 57124 w 153242"/>
                <a:gd name="connsiteY12" fmla="*/ 71 h 127023"/>
                <a:gd name="connsiteX13" fmla="*/ 33562 w 153242"/>
                <a:gd name="connsiteY13" fmla="*/ 71 h 127023"/>
                <a:gd name="connsiteX14" fmla="*/ 28058 w 153242"/>
                <a:gd name="connsiteY14" fmla="*/ 4162 h 127023"/>
                <a:gd name="connsiteX15" fmla="*/ 33734 w 153242"/>
                <a:gd name="connsiteY15" fmla="*/ 6766 h 127023"/>
                <a:gd name="connsiteX16" fmla="*/ 44741 w 153242"/>
                <a:gd name="connsiteY16" fmla="*/ 7696 h 127023"/>
                <a:gd name="connsiteX17" fmla="*/ 21694 w 153242"/>
                <a:gd name="connsiteY17" fmla="*/ 107194 h 127023"/>
                <a:gd name="connsiteX18" fmla="*/ 3808 w 153242"/>
                <a:gd name="connsiteY18" fmla="*/ 120399 h 127023"/>
                <a:gd name="connsiteX19" fmla="*/ 196 w 153242"/>
                <a:gd name="connsiteY19" fmla="*/ 124304 h 127023"/>
                <a:gd name="connsiteX20" fmla="*/ 2776 w 153242"/>
                <a:gd name="connsiteY20" fmla="*/ 127094 h 127023"/>
                <a:gd name="connsiteX21" fmla="*/ 20662 w 153242"/>
                <a:gd name="connsiteY21" fmla="*/ 126350 h 127023"/>
                <a:gd name="connsiteX22" fmla="*/ 38893 w 153242"/>
                <a:gd name="connsiteY22" fmla="*/ 127094 h 127023"/>
                <a:gd name="connsiteX23" fmla="*/ 42333 w 153242"/>
                <a:gd name="connsiteY23" fmla="*/ 123188 h 127023"/>
                <a:gd name="connsiteX24" fmla="*/ 38377 w 153242"/>
                <a:gd name="connsiteY24" fmla="*/ 120399 h 127023"/>
                <a:gd name="connsiteX25" fmla="*/ 27542 w 153242"/>
                <a:gd name="connsiteY25" fmla="*/ 112587 h 127023"/>
                <a:gd name="connsiteX26" fmla="*/ 28230 w 153242"/>
                <a:gd name="connsiteY26" fmla="*/ 107938 h 127023"/>
                <a:gd name="connsiteX27" fmla="*/ 50245 w 153242"/>
                <a:gd name="connsiteY27" fmla="*/ 12717 h 127023"/>
                <a:gd name="connsiteX28" fmla="*/ 100465 w 153242"/>
                <a:gd name="connsiteY28" fmla="*/ 123932 h 127023"/>
                <a:gd name="connsiteX29" fmla="*/ 104249 w 153242"/>
                <a:gd name="connsiteY29" fmla="*/ 127094 h 127023"/>
                <a:gd name="connsiteX30" fmla="*/ 107861 w 153242"/>
                <a:gd name="connsiteY30" fmla="*/ 123188 h 127023"/>
                <a:gd name="connsiteX31" fmla="*/ 131767 w 153242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42" h="127023">
                  <a:moveTo>
                    <a:pt x="131767" y="20342"/>
                  </a:moveTo>
                  <a:cubicBezTo>
                    <a:pt x="133487" y="13275"/>
                    <a:pt x="136239" y="7138"/>
                    <a:pt x="149998" y="6766"/>
                  </a:cubicBezTo>
                  <a:cubicBezTo>
                    <a:pt x="150858" y="6766"/>
                    <a:pt x="153438" y="6580"/>
                    <a:pt x="153438" y="2674"/>
                  </a:cubicBezTo>
                  <a:cubicBezTo>
                    <a:pt x="153438" y="1558"/>
                    <a:pt x="152578" y="71"/>
                    <a:pt x="150858" y="71"/>
                  </a:cubicBezTo>
                  <a:cubicBezTo>
                    <a:pt x="145182" y="71"/>
                    <a:pt x="138819" y="815"/>
                    <a:pt x="132971" y="815"/>
                  </a:cubicBezTo>
                  <a:cubicBezTo>
                    <a:pt x="128844" y="815"/>
                    <a:pt x="118868" y="71"/>
                    <a:pt x="114740" y="71"/>
                  </a:cubicBezTo>
                  <a:cubicBezTo>
                    <a:pt x="113880" y="71"/>
                    <a:pt x="111301" y="71"/>
                    <a:pt x="111301" y="4162"/>
                  </a:cubicBezTo>
                  <a:cubicBezTo>
                    <a:pt x="111301" y="6580"/>
                    <a:pt x="113536" y="6766"/>
                    <a:pt x="115084" y="6766"/>
                  </a:cubicBezTo>
                  <a:cubicBezTo>
                    <a:pt x="123168" y="6952"/>
                    <a:pt x="126092" y="9741"/>
                    <a:pt x="126092" y="14391"/>
                  </a:cubicBezTo>
                  <a:cubicBezTo>
                    <a:pt x="126092" y="15879"/>
                    <a:pt x="125920" y="16809"/>
                    <a:pt x="125404" y="18854"/>
                  </a:cubicBezTo>
                  <a:lnTo>
                    <a:pt x="106657" y="99941"/>
                  </a:lnTo>
                  <a:lnTo>
                    <a:pt x="62972" y="3232"/>
                  </a:lnTo>
                  <a:cubicBezTo>
                    <a:pt x="61596" y="71"/>
                    <a:pt x="61252" y="71"/>
                    <a:pt x="57124" y="71"/>
                  </a:cubicBezTo>
                  <a:lnTo>
                    <a:pt x="33562" y="71"/>
                  </a:lnTo>
                  <a:cubicBezTo>
                    <a:pt x="30294" y="71"/>
                    <a:pt x="28058" y="71"/>
                    <a:pt x="28058" y="4162"/>
                  </a:cubicBezTo>
                  <a:cubicBezTo>
                    <a:pt x="28058" y="6766"/>
                    <a:pt x="30122" y="6766"/>
                    <a:pt x="33734" y="6766"/>
                  </a:cubicBezTo>
                  <a:cubicBezTo>
                    <a:pt x="37345" y="6766"/>
                    <a:pt x="41129" y="6952"/>
                    <a:pt x="44741" y="7696"/>
                  </a:cubicBezTo>
                  <a:lnTo>
                    <a:pt x="21694" y="107194"/>
                  </a:lnTo>
                  <a:cubicBezTo>
                    <a:pt x="20146" y="114261"/>
                    <a:pt x="17223" y="119841"/>
                    <a:pt x="3808" y="120399"/>
                  </a:cubicBezTo>
                  <a:cubicBezTo>
                    <a:pt x="2604" y="120399"/>
                    <a:pt x="196" y="120584"/>
                    <a:pt x="196" y="124304"/>
                  </a:cubicBezTo>
                  <a:cubicBezTo>
                    <a:pt x="196" y="126350"/>
                    <a:pt x="1572" y="127094"/>
                    <a:pt x="2776" y="127094"/>
                  </a:cubicBezTo>
                  <a:cubicBezTo>
                    <a:pt x="8451" y="127094"/>
                    <a:pt x="14815" y="126350"/>
                    <a:pt x="20662" y="126350"/>
                  </a:cubicBezTo>
                  <a:cubicBezTo>
                    <a:pt x="24790" y="126350"/>
                    <a:pt x="34766" y="127094"/>
                    <a:pt x="38893" y="127094"/>
                  </a:cubicBezTo>
                  <a:cubicBezTo>
                    <a:pt x="40613" y="127094"/>
                    <a:pt x="42333" y="126164"/>
                    <a:pt x="42333" y="123188"/>
                  </a:cubicBezTo>
                  <a:cubicBezTo>
                    <a:pt x="42333" y="120584"/>
                    <a:pt x="40269" y="120399"/>
                    <a:pt x="38377" y="120399"/>
                  </a:cubicBezTo>
                  <a:cubicBezTo>
                    <a:pt x="27542" y="120027"/>
                    <a:pt x="27542" y="115191"/>
                    <a:pt x="27542" y="112587"/>
                  </a:cubicBezTo>
                  <a:cubicBezTo>
                    <a:pt x="27542" y="111844"/>
                    <a:pt x="27542" y="110914"/>
                    <a:pt x="28230" y="107938"/>
                  </a:cubicBezTo>
                  <a:lnTo>
                    <a:pt x="50245" y="12717"/>
                  </a:lnTo>
                  <a:lnTo>
                    <a:pt x="100465" y="123932"/>
                  </a:lnTo>
                  <a:cubicBezTo>
                    <a:pt x="101841" y="126908"/>
                    <a:pt x="102529" y="127094"/>
                    <a:pt x="104249" y="127094"/>
                  </a:cubicBezTo>
                  <a:cubicBezTo>
                    <a:pt x="107001" y="127094"/>
                    <a:pt x="107001" y="126536"/>
                    <a:pt x="107861" y="123188"/>
                  </a:cubicBezTo>
                  <a:lnTo>
                    <a:pt x="131767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10344AB2-BE7F-E77A-4684-81FFE4CA5A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06108" y="5721740"/>
              <a:ext cx="107665" cy="122187"/>
            </a:xfrm>
            <a:custGeom>
              <a:avLst/>
              <a:gdLst>
                <a:gd name="connsiteX0" fmla="*/ 42671 w 107665"/>
                <a:gd name="connsiteY0" fmla="*/ 83767 h 122187"/>
                <a:gd name="connsiteX1" fmla="*/ 48518 w 107665"/>
                <a:gd name="connsiteY1" fmla="*/ 83953 h 122187"/>
                <a:gd name="connsiteX2" fmla="*/ 107855 w 107665"/>
                <a:gd name="connsiteY2" fmla="*/ 27230 h 122187"/>
                <a:gd name="connsiteX3" fmla="*/ 85324 w 107665"/>
                <a:gd name="connsiteY3" fmla="*/ 77 h 122187"/>
                <a:gd name="connsiteX4" fmla="*/ 44219 w 107665"/>
                <a:gd name="connsiteY4" fmla="*/ 46758 h 122187"/>
                <a:gd name="connsiteX5" fmla="*/ 37167 w 107665"/>
                <a:gd name="connsiteY5" fmla="*/ 70191 h 122187"/>
                <a:gd name="connsiteX6" fmla="*/ 6209 w 107665"/>
                <a:gd name="connsiteY6" fmla="*/ 44340 h 122187"/>
                <a:gd name="connsiteX7" fmla="*/ 21172 w 107665"/>
                <a:gd name="connsiteY7" fmla="*/ 6586 h 122187"/>
                <a:gd name="connsiteX8" fmla="*/ 22548 w 107665"/>
                <a:gd name="connsiteY8" fmla="*/ 4169 h 122187"/>
                <a:gd name="connsiteX9" fmla="*/ 19796 w 107665"/>
                <a:gd name="connsiteY9" fmla="*/ 1937 h 122187"/>
                <a:gd name="connsiteX10" fmla="*/ 14293 w 107665"/>
                <a:gd name="connsiteY10" fmla="*/ 6028 h 122187"/>
                <a:gd name="connsiteX11" fmla="*/ 190 w 107665"/>
                <a:gd name="connsiteY11" fmla="*/ 46200 h 122187"/>
                <a:gd name="connsiteX12" fmla="*/ 33555 w 107665"/>
                <a:gd name="connsiteY12" fmla="*/ 82280 h 122187"/>
                <a:gd name="connsiteX13" fmla="*/ 23924 w 107665"/>
                <a:gd name="connsiteY13" fmla="*/ 116314 h 122187"/>
                <a:gd name="connsiteX14" fmla="*/ 29772 w 107665"/>
                <a:gd name="connsiteY14" fmla="*/ 122265 h 122187"/>
                <a:gd name="connsiteX15" fmla="*/ 36479 w 107665"/>
                <a:gd name="connsiteY15" fmla="*/ 118173 h 122187"/>
                <a:gd name="connsiteX16" fmla="*/ 42671 w 107665"/>
                <a:gd name="connsiteY16" fmla="*/ 83767 h 122187"/>
                <a:gd name="connsiteX17" fmla="*/ 44907 w 107665"/>
                <a:gd name="connsiteY17" fmla="*/ 71121 h 122187"/>
                <a:gd name="connsiteX18" fmla="*/ 57978 w 107665"/>
                <a:gd name="connsiteY18" fmla="*/ 29276 h 122187"/>
                <a:gd name="connsiteX19" fmla="*/ 83432 w 107665"/>
                <a:gd name="connsiteY19" fmla="*/ 12724 h 122187"/>
                <a:gd name="connsiteX20" fmla="*/ 101663 w 107665"/>
                <a:gd name="connsiteY20" fmla="*/ 30950 h 122187"/>
                <a:gd name="connsiteX21" fmla="*/ 50410 w 107665"/>
                <a:gd name="connsiteY21" fmla="*/ 71307 h 122187"/>
                <a:gd name="connsiteX22" fmla="*/ 44907 w 107665"/>
                <a:gd name="connsiteY22" fmla="*/ 71121 h 12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65" h="122187">
                  <a:moveTo>
                    <a:pt x="42671" y="83767"/>
                  </a:moveTo>
                  <a:cubicBezTo>
                    <a:pt x="44563" y="83953"/>
                    <a:pt x="46627" y="83953"/>
                    <a:pt x="48518" y="83953"/>
                  </a:cubicBezTo>
                  <a:cubicBezTo>
                    <a:pt x="79476" y="83953"/>
                    <a:pt x="107855" y="56615"/>
                    <a:pt x="107855" y="27230"/>
                  </a:cubicBezTo>
                  <a:cubicBezTo>
                    <a:pt x="107855" y="10678"/>
                    <a:pt x="98739" y="77"/>
                    <a:pt x="85324" y="77"/>
                  </a:cubicBezTo>
                  <a:cubicBezTo>
                    <a:pt x="61590" y="77"/>
                    <a:pt x="49034" y="32809"/>
                    <a:pt x="44219" y="46758"/>
                  </a:cubicBezTo>
                  <a:cubicBezTo>
                    <a:pt x="41983" y="53639"/>
                    <a:pt x="38199" y="66657"/>
                    <a:pt x="37167" y="70191"/>
                  </a:cubicBezTo>
                  <a:cubicBezTo>
                    <a:pt x="18248" y="67401"/>
                    <a:pt x="6209" y="58102"/>
                    <a:pt x="6209" y="44340"/>
                  </a:cubicBezTo>
                  <a:cubicBezTo>
                    <a:pt x="6209" y="44154"/>
                    <a:pt x="7241" y="23324"/>
                    <a:pt x="21172" y="6586"/>
                  </a:cubicBezTo>
                  <a:cubicBezTo>
                    <a:pt x="22376" y="5285"/>
                    <a:pt x="22548" y="4913"/>
                    <a:pt x="22548" y="4169"/>
                  </a:cubicBezTo>
                  <a:cubicBezTo>
                    <a:pt x="22548" y="1937"/>
                    <a:pt x="20312" y="1937"/>
                    <a:pt x="19796" y="1937"/>
                  </a:cubicBezTo>
                  <a:cubicBezTo>
                    <a:pt x="18248" y="1937"/>
                    <a:pt x="17560" y="1937"/>
                    <a:pt x="14293" y="6028"/>
                  </a:cubicBezTo>
                  <a:cubicBezTo>
                    <a:pt x="4661" y="18861"/>
                    <a:pt x="190" y="38203"/>
                    <a:pt x="190" y="46200"/>
                  </a:cubicBezTo>
                  <a:cubicBezTo>
                    <a:pt x="190" y="62752"/>
                    <a:pt x="11369" y="77072"/>
                    <a:pt x="33555" y="82280"/>
                  </a:cubicBezTo>
                  <a:cubicBezTo>
                    <a:pt x="24956" y="111106"/>
                    <a:pt x="23924" y="114640"/>
                    <a:pt x="23924" y="116314"/>
                  </a:cubicBezTo>
                  <a:cubicBezTo>
                    <a:pt x="23924" y="121335"/>
                    <a:pt x="27880" y="122265"/>
                    <a:pt x="29772" y="122265"/>
                  </a:cubicBezTo>
                  <a:cubicBezTo>
                    <a:pt x="31663" y="122265"/>
                    <a:pt x="35103" y="120963"/>
                    <a:pt x="36479" y="118173"/>
                  </a:cubicBezTo>
                  <a:cubicBezTo>
                    <a:pt x="37683" y="115384"/>
                    <a:pt x="39231" y="105899"/>
                    <a:pt x="42671" y="83767"/>
                  </a:cubicBezTo>
                  <a:close/>
                  <a:moveTo>
                    <a:pt x="44907" y="71121"/>
                  </a:moveTo>
                  <a:cubicBezTo>
                    <a:pt x="48346" y="49733"/>
                    <a:pt x="49722" y="41364"/>
                    <a:pt x="57978" y="29276"/>
                  </a:cubicBezTo>
                  <a:cubicBezTo>
                    <a:pt x="65717" y="17931"/>
                    <a:pt x="74833" y="12724"/>
                    <a:pt x="83432" y="12724"/>
                  </a:cubicBezTo>
                  <a:cubicBezTo>
                    <a:pt x="95299" y="12724"/>
                    <a:pt x="101663" y="21279"/>
                    <a:pt x="101663" y="30950"/>
                  </a:cubicBezTo>
                  <a:cubicBezTo>
                    <a:pt x="101663" y="49733"/>
                    <a:pt x="79992" y="71307"/>
                    <a:pt x="50410" y="71307"/>
                  </a:cubicBezTo>
                  <a:cubicBezTo>
                    <a:pt x="48862" y="71307"/>
                    <a:pt x="46455" y="71307"/>
                    <a:pt x="44907" y="7112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425E1358-0A91-97E6-3003-448B84E1775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02271" y="5583181"/>
              <a:ext cx="163880" cy="176945"/>
            </a:xfrm>
            <a:custGeom>
              <a:avLst/>
              <a:gdLst>
                <a:gd name="connsiteX0" fmla="*/ 164086 w 163880"/>
                <a:gd name="connsiteY0" fmla="*/ 88547 h 176945"/>
                <a:gd name="connsiteX1" fmla="*/ 82269 w 163880"/>
                <a:gd name="connsiteY1" fmla="*/ 75 h 176945"/>
                <a:gd name="connsiteX2" fmla="*/ 206 w 163880"/>
                <a:gd name="connsiteY2" fmla="*/ 88547 h 176945"/>
                <a:gd name="connsiteX3" fmla="*/ 82023 w 163880"/>
                <a:gd name="connsiteY3" fmla="*/ 177020 h 176945"/>
                <a:gd name="connsiteX4" fmla="*/ 164086 w 163880"/>
                <a:gd name="connsiteY4" fmla="*/ 88547 h 176945"/>
                <a:gd name="connsiteX5" fmla="*/ 33375 w 163880"/>
                <a:gd name="connsiteY5" fmla="*/ 31425 h 176945"/>
                <a:gd name="connsiteX6" fmla="*/ 31164 w 163880"/>
                <a:gd name="connsiteY6" fmla="*/ 28503 h 176945"/>
                <a:gd name="connsiteX7" fmla="*/ 82023 w 163880"/>
                <a:gd name="connsiteY7" fmla="*/ 6717 h 176945"/>
                <a:gd name="connsiteX8" fmla="*/ 133374 w 163880"/>
                <a:gd name="connsiteY8" fmla="*/ 28503 h 176945"/>
                <a:gd name="connsiteX9" fmla="*/ 82269 w 163880"/>
                <a:gd name="connsiteY9" fmla="*/ 84031 h 176945"/>
                <a:gd name="connsiteX10" fmla="*/ 33375 w 163880"/>
                <a:gd name="connsiteY10" fmla="*/ 31425 h 176945"/>
                <a:gd name="connsiteX11" fmla="*/ 26250 w 163880"/>
                <a:gd name="connsiteY11" fmla="*/ 144075 h 176945"/>
                <a:gd name="connsiteX12" fmla="*/ 6348 w 163880"/>
                <a:gd name="connsiteY12" fmla="*/ 88547 h 176945"/>
                <a:gd name="connsiteX13" fmla="*/ 26250 w 163880"/>
                <a:gd name="connsiteY13" fmla="*/ 33019 h 176945"/>
                <a:gd name="connsiteX14" fmla="*/ 77601 w 163880"/>
                <a:gd name="connsiteY14" fmla="*/ 88547 h 176945"/>
                <a:gd name="connsiteX15" fmla="*/ 26250 w 163880"/>
                <a:gd name="connsiteY15" fmla="*/ 144075 h 176945"/>
                <a:gd name="connsiteX16" fmla="*/ 137797 w 163880"/>
                <a:gd name="connsiteY16" fmla="*/ 33019 h 176945"/>
                <a:gd name="connsiteX17" fmla="*/ 157944 w 163880"/>
                <a:gd name="connsiteY17" fmla="*/ 88547 h 176945"/>
                <a:gd name="connsiteX18" fmla="*/ 138042 w 163880"/>
                <a:gd name="connsiteY18" fmla="*/ 144075 h 176945"/>
                <a:gd name="connsiteX19" fmla="*/ 86691 w 163880"/>
                <a:gd name="connsiteY19" fmla="*/ 88547 h 176945"/>
                <a:gd name="connsiteX20" fmla="*/ 137797 w 163880"/>
                <a:gd name="connsiteY20" fmla="*/ 33019 h 176945"/>
                <a:gd name="connsiteX21" fmla="*/ 130917 w 163880"/>
                <a:gd name="connsiteY21" fmla="*/ 145669 h 176945"/>
                <a:gd name="connsiteX22" fmla="*/ 133128 w 163880"/>
                <a:gd name="connsiteY22" fmla="*/ 148592 h 176945"/>
                <a:gd name="connsiteX23" fmla="*/ 82269 w 163880"/>
                <a:gd name="connsiteY23" fmla="*/ 170378 h 176945"/>
                <a:gd name="connsiteX24" fmla="*/ 30918 w 163880"/>
                <a:gd name="connsiteY24" fmla="*/ 148592 h 176945"/>
                <a:gd name="connsiteX25" fmla="*/ 82023 w 163880"/>
                <a:gd name="connsiteY25" fmla="*/ 93064 h 176945"/>
                <a:gd name="connsiteX26" fmla="*/ 130917 w 163880"/>
                <a:gd name="connsiteY26" fmla="*/ 145669 h 17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0" h="176945">
                  <a:moveTo>
                    <a:pt x="164086" y="88547"/>
                  </a:moveTo>
                  <a:cubicBezTo>
                    <a:pt x="164086" y="39662"/>
                    <a:pt x="127232" y="75"/>
                    <a:pt x="82269" y="75"/>
                  </a:cubicBezTo>
                  <a:cubicBezTo>
                    <a:pt x="36569" y="75"/>
                    <a:pt x="206" y="40193"/>
                    <a:pt x="206" y="88547"/>
                  </a:cubicBezTo>
                  <a:cubicBezTo>
                    <a:pt x="206" y="137433"/>
                    <a:pt x="37060" y="177020"/>
                    <a:pt x="82023" y="177020"/>
                  </a:cubicBezTo>
                  <a:cubicBezTo>
                    <a:pt x="127723" y="177020"/>
                    <a:pt x="164086" y="136902"/>
                    <a:pt x="164086" y="88547"/>
                  </a:cubicBezTo>
                  <a:close/>
                  <a:moveTo>
                    <a:pt x="33375" y="31425"/>
                  </a:moveTo>
                  <a:cubicBezTo>
                    <a:pt x="32883" y="30894"/>
                    <a:pt x="31164" y="29034"/>
                    <a:pt x="31164" y="28503"/>
                  </a:cubicBezTo>
                  <a:cubicBezTo>
                    <a:pt x="31164" y="27440"/>
                    <a:pt x="51065" y="6717"/>
                    <a:pt x="82023" y="6717"/>
                  </a:cubicBezTo>
                  <a:cubicBezTo>
                    <a:pt x="90623" y="6717"/>
                    <a:pt x="113227" y="8045"/>
                    <a:pt x="133374" y="28503"/>
                  </a:cubicBezTo>
                  <a:lnTo>
                    <a:pt x="82269" y="84031"/>
                  </a:lnTo>
                  <a:lnTo>
                    <a:pt x="33375" y="31425"/>
                  </a:lnTo>
                  <a:close/>
                  <a:moveTo>
                    <a:pt x="26250" y="144075"/>
                  </a:moveTo>
                  <a:cubicBezTo>
                    <a:pt x="11262" y="126009"/>
                    <a:pt x="6348" y="105551"/>
                    <a:pt x="6348" y="88547"/>
                  </a:cubicBezTo>
                  <a:cubicBezTo>
                    <a:pt x="6348" y="68090"/>
                    <a:pt x="13473" y="48695"/>
                    <a:pt x="26250" y="33019"/>
                  </a:cubicBezTo>
                  <a:lnTo>
                    <a:pt x="77601" y="88547"/>
                  </a:lnTo>
                  <a:lnTo>
                    <a:pt x="26250" y="144075"/>
                  </a:lnTo>
                  <a:close/>
                  <a:moveTo>
                    <a:pt x="137797" y="33019"/>
                  </a:moveTo>
                  <a:cubicBezTo>
                    <a:pt x="149590" y="46569"/>
                    <a:pt x="157944" y="66761"/>
                    <a:pt x="157944" y="88547"/>
                  </a:cubicBezTo>
                  <a:cubicBezTo>
                    <a:pt x="157944" y="109005"/>
                    <a:pt x="150819" y="128400"/>
                    <a:pt x="138042" y="144075"/>
                  </a:cubicBezTo>
                  <a:lnTo>
                    <a:pt x="86691" y="88547"/>
                  </a:lnTo>
                  <a:lnTo>
                    <a:pt x="137797" y="33019"/>
                  </a:lnTo>
                  <a:close/>
                  <a:moveTo>
                    <a:pt x="130917" y="145669"/>
                  </a:moveTo>
                  <a:cubicBezTo>
                    <a:pt x="131409" y="146200"/>
                    <a:pt x="133128" y="148060"/>
                    <a:pt x="133128" y="148592"/>
                  </a:cubicBezTo>
                  <a:cubicBezTo>
                    <a:pt x="133128" y="149654"/>
                    <a:pt x="113227" y="170378"/>
                    <a:pt x="82269" y="170378"/>
                  </a:cubicBezTo>
                  <a:cubicBezTo>
                    <a:pt x="73669" y="170378"/>
                    <a:pt x="51065" y="169049"/>
                    <a:pt x="30918" y="148592"/>
                  </a:cubicBezTo>
                  <a:lnTo>
                    <a:pt x="82023" y="93064"/>
                  </a:lnTo>
                  <a:lnTo>
                    <a:pt x="130917" y="1456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75F47D49-5B8F-0016-67E5-D253209D30A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28558" y="5556613"/>
              <a:ext cx="161915" cy="181461"/>
            </a:xfrm>
            <a:custGeom>
              <a:avLst/>
              <a:gdLst>
                <a:gd name="connsiteX0" fmla="*/ 93335 w 161915"/>
                <a:gd name="connsiteY0" fmla="*/ 75 h 181461"/>
                <a:gd name="connsiteX1" fmla="*/ 43704 w 161915"/>
                <a:gd name="connsiteY1" fmla="*/ 8577 h 181461"/>
                <a:gd name="connsiteX2" fmla="*/ 12992 w 161915"/>
                <a:gd name="connsiteY2" fmla="*/ 41521 h 181461"/>
                <a:gd name="connsiteX3" fmla="*/ 15694 w 161915"/>
                <a:gd name="connsiteY3" fmla="*/ 43647 h 181461"/>
                <a:gd name="connsiteX4" fmla="*/ 33876 w 161915"/>
                <a:gd name="connsiteY4" fmla="*/ 31160 h 181461"/>
                <a:gd name="connsiteX5" fmla="*/ 54023 w 161915"/>
                <a:gd name="connsiteY5" fmla="*/ 16281 h 181461"/>
                <a:gd name="connsiteX6" fmla="*/ 78839 w 161915"/>
                <a:gd name="connsiteY6" fmla="*/ 14687 h 181461"/>
                <a:gd name="connsiteX7" fmla="*/ 101198 w 161915"/>
                <a:gd name="connsiteY7" fmla="*/ 14687 h 181461"/>
                <a:gd name="connsiteX8" fmla="*/ 69748 w 161915"/>
                <a:gd name="connsiteY8" fmla="*/ 97580 h 181461"/>
                <a:gd name="connsiteX9" fmla="*/ 46898 w 161915"/>
                <a:gd name="connsiteY9" fmla="*/ 163736 h 181461"/>
                <a:gd name="connsiteX10" fmla="*/ 37562 w 161915"/>
                <a:gd name="connsiteY10" fmla="*/ 166924 h 181461"/>
                <a:gd name="connsiteX11" fmla="*/ 21837 w 161915"/>
                <a:gd name="connsiteY11" fmla="*/ 166924 h 181461"/>
                <a:gd name="connsiteX12" fmla="*/ 8324 w 161915"/>
                <a:gd name="connsiteY12" fmla="*/ 170909 h 181461"/>
                <a:gd name="connsiteX13" fmla="*/ 215 w 161915"/>
                <a:gd name="connsiteY13" fmla="*/ 179677 h 181461"/>
                <a:gd name="connsiteX14" fmla="*/ 5867 w 161915"/>
                <a:gd name="connsiteY14" fmla="*/ 181536 h 181461"/>
                <a:gd name="connsiteX15" fmla="*/ 89895 w 161915"/>
                <a:gd name="connsiteY15" fmla="*/ 181536 h 181461"/>
                <a:gd name="connsiteX16" fmla="*/ 140018 w 161915"/>
                <a:gd name="connsiteY16" fmla="*/ 148857 h 181461"/>
                <a:gd name="connsiteX17" fmla="*/ 137315 w 161915"/>
                <a:gd name="connsiteY17" fmla="*/ 146998 h 181461"/>
                <a:gd name="connsiteX18" fmla="*/ 119134 w 161915"/>
                <a:gd name="connsiteY18" fmla="*/ 159750 h 181461"/>
                <a:gd name="connsiteX19" fmla="*/ 104392 w 161915"/>
                <a:gd name="connsiteY19" fmla="*/ 166924 h 181461"/>
                <a:gd name="connsiteX20" fmla="*/ 57463 w 161915"/>
                <a:gd name="connsiteY20" fmla="*/ 166924 h 181461"/>
                <a:gd name="connsiteX21" fmla="*/ 90633 w 161915"/>
                <a:gd name="connsiteY21" fmla="*/ 88282 h 181461"/>
                <a:gd name="connsiteX22" fmla="*/ 113237 w 161915"/>
                <a:gd name="connsiteY22" fmla="*/ 17344 h 181461"/>
                <a:gd name="connsiteX23" fmla="*/ 119871 w 161915"/>
                <a:gd name="connsiteY23" fmla="*/ 14687 h 181461"/>
                <a:gd name="connsiteX24" fmla="*/ 140755 w 161915"/>
                <a:gd name="connsiteY24" fmla="*/ 14687 h 181461"/>
                <a:gd name="connsiteX25" fmla="*/ 154269 w 161915"/>
                <a:gd name="connsiteY25" fmla="*/ 10702 h 181461"/>
                <a:gd name="connsiteX26" fmla="*/ 162131 w 161915"/>
                <a:gd name="connsiteY26" fmla="*/ 1934 h 181461"/>
                <a:gd name="connsiteX27" fmla="*/ 156480 w 161915"/>
                <a:gd name="connsiteY27" fmla="*/ 75 h 181461"/>
                <a:gd name="connsiteX28" fmla="*/ 93335 w 161915"/>
                <a:gd name="connsiteY28" fmla="*/ 75 h 18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915" h="181461">
                  <a:moveTo>
                    <a:pt x="93335" y="75"/>
                  </a:moveTo>
                  <a:cubicBezTo>
                    <a:pt x="62869" y="75"/>
                    <a:pt x="49601" y="6185"/>
                    <a:pt x="43704" y="8577"/>
                  </a:cubicBezTo>
                  <a:cubicBezTo>
                    <a:pt x="18643" y="20001"/>
                    <a:pt x="12992" y="38067"/>
                    <a:pt x="12992" y="41521"/>
                  </a:cubicBezTo>
                  <a:cubicBezTo>
                    <a:pt x="12992" y="43381"/>
                    <a:pt x="14220" y="43647"/>
                    <a:pt x="15694" y="43647"/>
                  </a:cubicBezTo>
                  <a:cubicBezTo>
                    <a:pt x="20117" y="43647"/>
                    <a:pt x="31911" y="37005"/>
                    <a:pt x="33876" y="31160"/>
                  </a:cubicBezTo>
                  <a:cubicBezTo>
                    <a:pt x="36825" y="21064"/>
                    <a:pt x="37562" y="18673"/>
                    <a:pt x="54023" y="16281"/>
                  </a:cubicBezTo>
                  <a:cubicBezTo>
                    <a:pt x="62377" y="15219"/>
                    <a:pt x="70485" y="14687"/>
                    <a:pt x="78839" y="14687"/>
                  </a:cubicBezTo>
                  <a:lnTo>
                    <a:pt x="101198" y="14687"/>
                  </a:lnTo>
                  <a:cubicBezTo>
                    <a:pt x="85719" y="30894"/>
                    <a:pt x="78593" y="59322"/>
                    <a:pt x="69748" y="97580"/>
                  </a:cubicBezTo>
                  <a:cubicBezTo>
                    <a:pt x="62623" y="128931"/>
                    <a:pt x="56972" y="149654"/>
                    <a:pt x="46898" y="163736"/>
                  </a:cubicBezTo>
                  <a:cubicBezTo>
                    <a:pt x="44441" y="166658"/>
                    <a:pt x="44196" y="166924"/>
                    <a:pt x="37562" y="166924"/>
                  </a:cubicBezTo>
                  <a:lnTo>
                    <a:pt x="21837" y="166924"/>
                  </a:lnTo>
                  <a:cubicBezTo>
                    <a:pt x="17169" y="166924"/>
                    <a:pt x="14466" y="166924"/>
                    <a:pt x="8324" y="170909"/>
                  </a:cubicBezTo>
                  <a:cubicBezTo>
                    <a:pt x="5621" y="172503"/>
                    <a:pt x="215" y="177020"/>
                    <a:pt x="215" y="179677"/>
                  </a:cubicBezTo>
                  <a:cubicBezTo>
                    <a:pt x="215" y="181271"/>
                    <a:pt x="461" y="181536"/>
                    <a:pt x="5867" y="181536"/>
                  </a:cubicBezTo>
                  <a:lnTo>
                    <a:pt x="89895" y="181536"/>
                  </a:lnTo>
                  <a:cubicBezTo>
                    <a:pt x="118642" y="181536"/>
                    <a:pt x="140018" y="158422"/>
                    <a:pt x="140018" y="148857"/>
                  </a:cubicBezTo>
                  <a:cubicBezTo>
                    <a:pt x="140018" y="146998"/>
                    <a:pt x="138052" y="146998"/>
                    <a:pt x="137315" y="146998"/>
                  </a:cubicBezTo>
                  <a:cubicBezTo>
                    <a:pt x="133138" y="146998"/>
                    <a:pt x="121591" y="153108"/>
                    <a:pt x="119134" y="159750"/>
                  </a:cubicBezTo>
                  <a:cubicBezTo>
                    <a:pt x="117414" y="165330"/>
                    <a:pt x="116677" y="166924"/>
                    <a:pt x="104392" y="166924"/>
                  </a:cubicBezTo>
                  <a:lnTo>
                    <a:pt x="57463" y="166924"/>
                  </a:lnTo>
                  <a:cubicBezTo>
                    <a:pt x="74908" y="150717"/>
                    <a:pt x="82279" y="124414"/>
                    <a:pt x="90633" y="88282"/>
                  </a:cubicBezTo>
                  <a:cubicBezTo>
                    <a:pt x="97266" y="59322"/>
                    <a:pt x="103163" y="33551"/>
                    <a:pt x="113237" y="17344"/>
                  </a:cubicBezTo>
                  <a:cubicBezTo>
                    <a:pt x="114711" y="14953"/>
                    <a:pt x="114957" y="14687"/>
                    <a:pt x="119871" y="14687"/>
                  </a:cubicBezTo>
                  <a:lnTo>
                    <a:pt x="140755" y="14687"/>
                  </a:lnTo>
                  <a:cubicBezTo>
                    <a:pt x="145669" y="14687"/>
                    <a:pt x="147880" y="14687"/>
                    <a:pt x="154269" y="10702"/>
                  </a:cubicBezTo>
                  <a:cubicBezTo>
                    <a:pt x="156480" y="9374"/>
                    <a:pt x="162131" y="5123"/>
                    <a:pt x="162131" y="1934"/>
                  </a:cubicBezTo>
                  <a:cubicBezTo>
                    <a:pt x="162131" y="340"/>
                    <a:pt x="161885" y="75"/>
                    <a:pt x="156480" y="75"/>
                  </a:cubicBezTo>
                  <a:lnTo>
                    <a:pt x="9333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D4B0BF25-6D08-717B-2EB5-803F02312B4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10704" y="5538812"/>
              <a:ext cx="57002" cy="265683"/>
            </a:xfrm>
            <a:custGeom>
              <a:avLst/>
              <a:gdLst>
                <a:gd name="connsiteX0" fmla="*/ 57224 w 57002"/>
                <a:gd name="connsiteY0" fmla="*/ 263101 h 265683"/>
                <a:gd name="connsiteX1" fmla="*/ 53047 w 57002"/>
                <a:gd name="connsiteY1" fmla="*/ 257256 h 265683"/>
                <a:gd name="connsiteX2" fmla="*/ 14472 w 57002"/>
                <a:gd name="connsiteY2" fmla="*/ 132916 h 265683"/>
                <a:gd name="connsiteX3" fmla="*/ 54030 w 57002"/>
                <a:gd name="connsiteY3" fmla="*/ 7248 h 265683"/>
                <a:gd name="connsiteX4" fmla="*/ 57224 w 57002"/>
                <a:gd name="connsiteY4" fmla="*/ 2732 h 265683"/>
                <a:gd name="connsiteX5" fmla="*/ 54767 w 57002"/>
                <a:gd name="connsiteY5" fmla="*/ 75 h 265683"/>
                <a:gd name="connsiteX6" fmla="*/ 15701 w 57002"/>
                <a:gd name="connsiteY6" fmla="*/ 51883 h 265683"/>
                <a:gd name="connsiteX7" fmla="*/ 222 w 57002"/>
                <a:gd name="connsiteY7" fmla="*/ 132916 h 265683"/>
                <a:gd name="connsiteX8" fmla="*/ 16438 w 57002"/>
                <a:gd name="connsiteY8" fmla="*/ 215810 h 265683"/>
                <a:gd name="connsiteX9" fmla="*/ 54767 w 57002"/>
                <a:gd name="connsiteY9" fmla="*/ 265758 h 265683"/>
                <a:gd name="connsiteX10" fmla="*/ 57224 w 57002"/>
                <a:gd name="connsiteY10" fmla="*/ 263101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02" h="265683">
                  <a:moveTo>
                    <a:pt x="57224" y="263101"/>
                  </a:moveTo>
                  <a:cubicBezTo>
                    <a:pt x="57224" y="262304"/>
                    <a:pt x="57224" y="261773"/>
                    <a:pt x="53047" y="257256"/>
                  </a:cubicBezTo>
                  <a:cubicBezTo>
                    <a:pt x="22335" y="223780"/>
                    <a:pt x="14472" y="173566"/>
                    <a:pt x="14472" y="132916"/>
                  </a:cubicBezTo>
                  <a:cubicBezTo>
                    <a:pt x="14472" y="86687"/>
                    <a:pt x="23809" y="40459"/>
                    <a:pt x="54030" y="7248"/>
                  </a:cubicBezTo>
                  <a:cubicBezTo>
                    <a:pt x="57224" y="4060"/>
                    <a:pt x="57224" y="3529"/>
                    <a:pt x="57224" y="2732"/>
                  </a:cubicBezTo>
                  <a:cubicBezTo>
                    <a:pt x="57224" y="872"/>
                    <a:pt x="56241" y="75"/>
                    <a:pt x="54767" y="75"/>
                  </a:cubicBezTo>
                  <a:cubicBezTo>
                    <a:pt x="52310" y="75"/>
                    <a:pt x="30197" y="18141"/>
                    <a:pt x="15701" y="51883"/>
                  </a:cubicBezTo>
                  <a:cubicBezTo>
                    <a:pt x="3170" y="81108"/>
                    <a:pt x="222" y="110599"/>
                    <a:pt x="222" y="132916"/>
                  </a:cubicBezTo>
                  <a:cubicBezTo>
                    <a:pt x="222" y="153640"/>
                    <a:pt x="2924" y="185787"/>
                    <a:pt x="16438" y="215810"/>
                  </a:cubicBezTo>
                  <a:cubicBezTo>
                    <a:pt x="31180" y="248489"/>
                    <a:pt x="52310" y="265758"/>
                    <a:pt x="54767" y="265758"/>
                  </a:cubicBezTo>
                  <a:cubicBezTo>
                    <a:pt x="56241" y="265758"/>
                    <a:pt x="57224" y="264961"/>
                    <a:pt x="57224" y="2631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0AC8FFEA-FC0C-7FF4-FA09-BAD3AADE9D5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89301" y="5620643"/>
              <a:ext cx="115969" cy="174819"/>
            </a:xfrm>
            <a:custGeom>
              <a:avLst/>
              <a:gdLst>
                <a:gd name="connsiteX0" fmla="*/ 963 w 115969"/>
                <a:gd name="connsiteY0" fmla="*/ 163470 h 174819"/>
                <a:gd name="connsiteX1" fmla="*/ 226 w 115969"/>
                <a:gd name="connsiteY1" fmla="*/ 167721 h 174819"/>
                <a:gd name="connsiteX2" fmla="*/ 7105 w 115969"/>
                <a:gd name="connsiteY2" fmla="*/ 174894 h 174819"/>
                <a:gd name="connsiteX3" fmla="*/ 15705 w 115969"/>
                <a:gd name="connsiteY3" fmla="*/ 169315 h 174819"/>
                <a:gd name="connsiteX4" fmla="*/ 31429 w 115969"/>
                <a:gd name="connsiteY4" fmla="*/ 102628 h 174819"/>
                <a:gd name="connsiteX5" fmla="*/ 55753 w 115969"/>
                <a:gd name="connsiteY5" fmla="*/ 120429 h 174819"/>
                <a:gd name="connsiteX6" fmla="*/ 116195 w 115969"/>
                <a:gd name="connsiteY6" fmla="*/ 43381 h 174819"/>
                <a:gd name="connsiteX7" fmla="*/ 82043 w 115969"/>
                <a:gd name="connsiteY7" fmla="*/ 75 h 174819"/>
                <a:gd name="connsiteX8" fmla="*/ 25041 w 115969"/>
                <a:gd name="connsiteY8" fmla="*/ 59056 h 174819"/>
                <a:gd name="connsiteX9" fmla="*/ 963 w 115969"/>
                <a:gd name="connsiteY9" fmla="*/ 163470 h 174819"/>
                <a:gd name="connsiteX10" fmla="*/ 55508 w 115969"/>
                <a:gd name="connsiteY10" fmla="*/ 114584 h 174819"/>
                <a:gd name="connsiteX11" fmla="*/ 34378 w 115969"/>
                <a:gd name="connsiteY11" fmla="*/ 90938 h 174819"/>
                <a:gd name="connsiteX12" fmla="*/ 36343 w 115969"/>
                <a:gd name="connsiteY12" fmla="*/ 81108 h 174819"/>
                <a:gd name="connsiteX13" fmla="*/ 51085 w 115969"/>
                <a:gd name="connsiteY13" fmla="*/ 31160 h 174819"/>
                <a:gd name="connsiteX14" fmla="*/ 81552 w 115969"/>
                <a:gd name="connsiteY14" fmla="*/ 5920 h 174819"/>
                <a:gd name="connsiteX15" fmla="*/ 98505 w 115969"/>
                <a:gd name="connsiteY15" fmla="*/ 31957 h 174819"/>
                <a:gd name="connsiteX16" fmla="*/ 84746 w 115969"/>
                <a:gd name="connsiteY16" fmla="*/ 89344 h 174819"/>
                <a:gd name="connsiteX17" fmla="*/ 55508 w 115969"/>
                <a:gd name="connsiteY17" fmla="*/ 114584 h 1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969" h="174819">
                  <a:moveTo>
                    <a:pt x="963" y="163470"/>
                  </a:moveTo>
                  <a:cubicBezTo>
                    <a:pt x="226" y="166658"/>
                    <a:pt x="226" y="167189"/>
                    <a:pt x="226" y="167721"/>
                  </a:cubicBezTo>
                  <a:cubicBezTo>
                    <a:pt x="226" y="171706"/>
                    <a:pt x="2928" y="174894"/>
                    <a:pt x="7105" y="174894"/>
                  </a:cubicBezTo>
                  <a:cubicBezTo>
                    <a:pt x="12265" y="174894"/>
                    <a:pt x="15213" y="170112"/>
                    <a:pt x="15705" y="169315"/>
                  </a:cubicBezTo>
                  <a:cubicBezTo>
                    <a:pt x="16933" y="166924"/>
                    <a:pt x="24795" y="131322"/>
                    <a:pt x="31429" y="102628"/>
                  </a:cubicBezTo>
                  <a:cubicBezTo>
                    <a:pt x="36343" y="113256"/>
                    <a:pt x="44206" y="120429"/>
                    <a:pt x="55753" y="120429"/>
                  </a:cubicBezTo>
                  <a:cubicBezTo>
                    <a:pt x="84500" y="120429"/>
                    <a:pt x="116195" y="82968"/>
                    <a:pt x="116195" y="43381"/>
                  </a:cubicBezTo>
                  <a:cubicBezTo>
                    <a:pt x="116195" y="15219"/>
                    <a:pt x="99979" y="75"/>
                    <a:pt x="82043" y="75"/>
                  </a:cubicBezTo>
                  <a:cubicBezTo>
                    <a:pt x="58210" y="75"/>
                    <a:pt x="32412" y="26643"/>
                    <a:pt x="25041" y="59056"/>
                  </a:cubicBezTo>
                  <a:lnTo>
                    <a:pt x="963" y="163470"/>
                  </a:lnTo>
                  <a:close/>
                  <a:moveTo>
                    <a:pt x="55508" y="114584"/>
                  </a:moveTo>
                  <a:cubicBezTo>
                    <a:pt x="38309" y="114584"/>
                    <a:pt x="34378" y="93330"/>
                    <a:pt x="34378" y="90938"/>
                  </a:cubicBezTo>
                  <a:cubicBezTo>
                    <a:pt x="34378" y="89876"/>
                    <a:pt x="35606" y="84562"/>
                    <a:pt x="36343" y="81108"/>
                  </a:cubicBezTo>
                  <a:cubicBezTo>
                    <a:pt x="43223" y="51352"/>
                    <a:pt x="45680" y="41787"/>
                    <a:pt x="51085" y="31160"/>
                  </a:cubicBezTo>
                  <a:cubicBezTo>
                    <a:pt x="61650" y="11765"/>
                    <a:pt x="73935" y="5920"/>
                    <a:pt x="81552" y="5920"/>
                  </a:cubicBezTo>
                  <a:cubicBezTo>
                    <a:pt x="90643" y="5920"/>
                    <a:pt x="98505" y="13625"/>
                    <a:pt x="98505" y="31957"/>
                  </a:cubicBezTo>
                  <a:cubicBezTo>
                    <a:pt x="98505" y="46569"/>
                    <a:pt x="91380" y="76326"/>
                    <a:pt x="84746" y="89344"/>
                  </a:cubicBezTo>
                  <a:cubicBezTo>
                    <a:pt x="76638" y="106082"/>
                    <a:pt x="64844" y="114584"/>
                    <a:pt x="55508" y="1145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9CB2F50C-2F84-558A-4A3A-5C203EA658A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22964" y="5538812"/>
              <a:ext cx="57002" cy="265683"/>
            </a:xfrm>
            <a:custGeom>
              <a:avLst/>
              <a:gdLst>
                <a:gd name="connsiteX0" fmla="*/ 57233 w 57002"/>
                <a:gd name="connsiteY0" fmla="*/ 132916 h 265683"/>
                <a:gd name="connsiteX1" fmla="*/ 41017 w 57002"/>
                <a:gd name="connsiteY1" fmla="*/ 50023 h 265683"/>
                <a:gd name="connsiteX2" fmla="*/ 2688 w 57002"/>
                <a:gd name="connsiteY2" fmla="*/ 75 h 265683"/>
                <a:gd name="connsiteX3" fmla="*/ 231 w 57002"/>
                <a:gd name="connsiteY3" fmla="*/ 2732 h 265683"/>
                <a:gd name="connsiteX4" fmla="*/ 4899 w 57002"/>
                <a:gd name="connsiteY4" fmla="*/ 8842 h 265683"/>
                <a:gd name="connsiteX5" fmla="*/ 42982 w 57002"/>
                <a:gd name="connsiteY5" fmla="*/ 132916 h 265683"/>
                <a:gd name="connsiteX6" fmla="*/ 3425 w 57002"/>
                <a:gd name="connsiteY6" fmla="*/ 258584 h 265683"/>
                <a:gd name="connsiteX7" fmla="*/ 231 w 57002"/>
                <a:gd name="connsiteY7" fmla="*/ 263101 h 265683"/>
                <a:gd name="connsiteX8" fmla="*/ 2688 w 57002"/>
                <a:gd name="connsiteY8" fmla="*/ 265758 h 265683"/>
                <a:gd name="connsiteX9" fmla="*/ 41754 w 57002"/>
                <a:gd name="connsiteY9" fmla="*/ 213950 h 265683"/>
                <a:gd name="connsiteX10" fmla="*/ 57233 w 57002"/>
                <a:gd name="connsiteY10" fmla="*/ 132916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02" h="265683">
                  <a:moveTo>
                    <a:pt x="57233" y="132916"/>
                  </a:moveTo>
                  <a:cubicBezTo>
                    <a:pt x="57233" y="112193"/>
                    <a:pt x="54530" y="80045"/>
                    <a:pt x="41017" y="50023"/>
                  </a:cubicBezTo>
                  <a:cubicBezTo>
                    <a:pt x="26275" y="17344"/>
                    <a:pt x="5145" y="75"/>
                    <a:pt x="2688" y="75"/>
                  </a:cubicBezTo>
                  <a:cubicBezTo>
                    <a:pt x="1213" y="75"/>
                    <a:pt x="231" y="1137"/>
                    <a:pt x="231" y="2732"/>
                  </a:cubicBezTo>
                  <a:cubicBezTo>
                    <a:pt x="231" y="3529"/>
                    <a:pt x="231" y="4060"/>
                    <a:pt x="4899" y="8842"/>
                  </a:cubicBezTo>
                  <a:cubicBezTo>
                    <a:pt x="28977" y="35145"/>
                    <a:pt x="42982" y="77389"/>
                    <a:pt x="42982" y="132916"/>
                  </a:cubicBezTo>
                  <a:cubicBezTo>
                    <a:pt x="42982" y="178348"/>
                    <a:pt x="33891" y="225108"/>
                    <a:pt x="3425" y="258584"/>
                  </a:cubicBezTo>
                  <a:cubicBezTo>
                    <a:pt x="231" y="261773"/>
                    <a:pt x="231" y="262304"/>
                    <a:pt x="231" y="263101"/>
                  </a:cubicBezTo>
                  <a:cubicBezTo>
                    <a:pt x="231" y="264695"/>
                    <a:pt x="1213" y="265758"/>
                    <a:pt x="2688" y="265758"/>
                  </a:cubicBezTo>
                  <a:cubicBezTo>
                    <a:pt x="5145" y="265758"/>
                    <a:pt x="27258" y="247691"/>
                    <a:pt x="41754" y="213950"/>
                  </a:cubicBezTo>
                  <a:cubicBezTo>
                    <a:pt x="54284" y="184725"/>
                    <a:pt x="57233" y="155234"/>
                    <a:pt x="57233" y="13291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C3463A37-0E69-3A37-386F-8FCCF985DE6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09915" y="5538812"/>
              <a:ext cx="33660" cy="265683"/>
            </a:xfrm>
            <a:custGeom>
              <a:avLst/>
              <a:gdLst>
                <a:gd name="connsiteX0" fmla="*/ 33895 w 33660"/>
                <a:gd name="connsiteY0" fmla="*/ 75 h 265683"/>
                <a:gd name="connsiteX1" fmla="*/ 235 w 33660"/>
                <a:gd name="connsiteY1" fmla="*/ 75 h 265683"/>
                <a:gd name="connsiteX2" fmla="*/ 235 w 33660"/>
                <a:gd name="connsiteY2" fmla="*/ 10702 h 265683"/>
                <a:gd name="connsiteX3" fmla="*/ 24067 w 33660"/>
                <a:gd name="connsiteY3" fmla="*/ 10702 h 265683"/>
                <a:gd name="connsiteX4" fmla="*/ 24067 w 33660"/>
                <a:gd name="connsiteY4" fmla="*/ 255131 h 265683"/>
                <a:gd name="connsiteX5" fmla="*/ 235 w 33660"/>
                <a:gd name="connsiteY5" fmla="*/ 255131 h 265683"/>
                <a:gd name="connsiteX6" fmla="*/ 235 w 33660"/>
                <a:gd name="connsiteY6" fmla="*/ 265758 h 265683"/>
                <a:gd name="connsiteX7" fmla="*/ 33895 w 33660"/>
                <a:gd name="connsiteY7" fmla="*/ 265758 h 265683"/>
                <a:gd name="connsiteX8" fmla="*/ 33895 w 33660"/>
                <a:gd name="connsiteY8" fmla="*/ 7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0" h="265683">
                  <a:moveTo>
                    <a:pt x="33895" y="75"/>
                  </a:moveTo>
                  <a:lnTo>
                    <a:pt x="235" y="75"/>
                  </a:lnTo>
                  <a:lnTo>
                    <a:pt x="235" y="10702"/>
                  </a:lnTo>
                  <a:lnTo>
                    <a:pt x="24067" y="10702"/>
                  </a:lnTo>
                  <a:lnTo>
                    <a:pt x="24067" y="255131"/>
                  </a:lnTo>
                  <a:lnTo>
                    <a:pt x="235" y="255131"/>
                  </a:lnTo>
                  <a:lnTo>
                    <a:pt x="235" y="265758"/>
                  </a:lnTo>
                  <a:lnTo>
                    <a:pt x="33895" y="265758"/>
                  </a:lnTo>
                  <a:lnTo>
                    <a:pt x="3389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EE824DD6-611E-7273-1CA4-1718ABAA76C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54766" y="5640569"/>
              <a:ext cx="163389" cy="62169"/>
            </a:xfrm>
            <a:custGeom>
              <a:avLst/>
              <a:gdLst>
                <a:gd name="connsiteX0" fmla="*/ 155276 w 163389"/>
                <a:gd name="connsiteY0" fmla="*/ 10702 h 62169"/>
                <a:gd name="connsiteX1" fmla="*/ 163630 w 163389"/>
                <a:gd name="connsiteY1" fmla="*/ 5388 h 62169"/>
                <a:gd name="connsiteX2" fmla="*/ 155522 w 163389"/>
                <a:gd name="connsiteY2" fmla="*/ 75 h 62169"/>
                <a:gd name="connsiteX3" fmla="*/ 8348 w 163389"/>
                <a:gd name="connsiteY3" fmla="*/ 75 h 62169"/>
                <a:gd name="connsiteX4" fmla="*/ 240 w 163389"/>
                <a:gd name="connsiteY4" fmla="*/ 5388 h 62169"/>
                <a:gd name="connsiteX5" fmla="*/ 8594 w 163389"/>
                <a:gd name="connsiteY5" fmla="*/ 10702 h 62169"/>
                <a:gd name="connsiteX6" fmla="*/ 155276 w 163389"/>
                <a:gd name="connsiteY6" fmla="*/ 10702 h 62169"/>
                <a:gd name="connsiteX7" fmla="*/ 155522 w 163389"/>
                <a:gd name="connsiteY7" fmla="*/ 62245 h 62169"/>
                <a:gd name="connsiteX8" fmla="*/ 163630 w 163389"/>
                <a:gd name="connsiteY8" fmla="*/ 56931 h 62169"/>
                <a:gd name="connsiteX9" fmla="*/ 155276 w 163389"/>
                <a:gd name="connsiteY9" fmla="*/ 51617 h 62169"/>
                <a:gd name="connsiteX10" fmla="*/ 8594 w 163389"/>
                <a:gd name="connsiteY10" fmla="*/ 51617 h 62169"/>
                <a:gd name="connsiteX11" fmla="*/ 240 w 163389"/>
                <a:gd name="connsiteY11" fmla="*/ 56931 h 62169"/>
                <a:gd name="connsiteX12" fmla="*/ 8348 w 163389"/>
                <a:gd name="connsiteY12" fmla="*/ 62245 h 62169"/>
                <a:gd name="connsiteX13" fmla="*/ 155522 w 163389"/>
                <a:gd name="connsiteY13" fmla="*/ 62245 h 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89" h="62169">
                  <a:moveTo>
                    <a:pt x="155276" y="10702"/>
                  </a:moveTo>
                  <a:cubicBezTo>
                    <a:pt x="158961" y="10702"/>
                    <a:pt x="163630" y="10702"/>
                    <a:pt x="163630" y="5388"/>
                  </a:cubicBezTo>
                  <a:cubicBezTo>
                    <a:pt x="163630" y="75"/>
                    <a:pt x="158961" y="75"/>
                    <a:pt x="155522" y="75"/>
                  </a:cubicBezTo>
                  <a:lnTo>
                    <a:pt x="8348" y="75"/>
                  </a:lnTo>
                  <a:cubicBezTo>
                    <a:pt x="4908" y="75"/>
                    <a:pt x="240" y="75"/>
                    <a:pt x="240" y="5388"/>
                  </a:cubicBezTo>
                  <a:cubicBezTo>
                    <a:pt x="240" y="10702"/>
                    <a:pt x="4908" y="10702"/>
                    <a:pt x="8594" y="10702"/>
                  </a:cubicBezTo>
                  <a:lnTo>
                    <a:pt x="155276" y="10702"/>
                  </a:lnTo>
                  <a:close/>
                  <a:moveTo>
                    <a:pt x="155522" y="62245"/>
                  </a:moveTo>
                  <a:cubicBezTo>
                    <a:pt x="158961" y="62245"/>
                    <a:pt x="163630" y="62245"/>
                    <a:pt x="163630" y="56931"/>
                  </a:cubicBezTo>
                  <a:cubicBezTo>
                    <a:pt x="163630" y="51617"/>
                    <a:pt x="158961" y="51617"/>
                    <a:pt x="155276" y="51617"/>
                  </a:cubicBezTo>
                  <a:lnTo>
                    <a:pt x="8594" y="51617"/>
                  </a:lnTo>
                  <a:cubicBezTo>
                    <a:pt x="4908" y="51617"/>
                    <a:pt x="240" y="51617"/>
                    <a:pt x="240" y="56931"/>
                  </a:cubicBezTo>
                  <a:cubicBezTo>
                    <a:pt x="240" y="62245"/>
                    <a:pt x="4908" y="62245"/>
                    <a:pt x="8348" y="62245"/>
                  </a:cubicBezTo>
                  <a:lnTo>
                    <a:pt x="155522" y="622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30164E55-53BF-19BE-BE93-62BA9677BD8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507234" y="5558207"/>
              <a:ext cx="108844" cy="179867"/>
            </a:xfrm>
            <a:custGeom>
              <a:avLst/>
              <a:gdLst>
                <a:gd name="connsiteX0" fmla="*/ 65606 w 108844"/>
                <a:gd name="connsiteY0" fmla="*/ 136105 h 179867"/>
                <a:gd name="connsiteX1" fmla="*/ 65606 w 108844"/>
                <a:gd name="connsiteY1" fmla="*/ 159219 h 179867"/>
                <a:gd name="connsiteX2" fmla="*/ 46933 w 108844"/>
                <a:gd name="connsiteY2" fmla="*/ 171706 h 179867"/>
                <a:gd name="connsiteX3" fmla="*/ 41774 w 108844"/>
                <a:gd name="connsiteY3" fmla="*/ 171706 h 179867"/>
                <a:gd name="connsiteX4" fmla="*/ 41774 w 108844"/>
                <a:gd name="connsiteY4" fmla="*/ 179942 h 179867"/>
                <a:gd name="connsiteX5" fmla="*/ 74943 w 108844"/>
                <a:gd name="connsiteY5" fmla="*/ 179145 h 179867"/>
                <a:gd name="connsiteX6" fmla="*/ 108358 w 108844"/>
                <a:gd name="connsiteY6" fmla="*/ 179942 h 179867"/>
                <a:gd name="connsiteX7" fmla="*/ 108358 w 108844"/>
                <a:gd name="connsiteY7" fmla="*/ 171706 h 179867"/>
                <a:gd name="connsiteX8" fmla="*/ 103198 w 108844"/>
                <a:gd name="connsiteY8" fmla="*/ 171706 h 179867"/>
                <a:gd name="connsiteX9" fmla="*/ 84525 w 108844"/>
                <a:gd name="connsiteY9" fmla="*/ 159219 h 179867"/>
                <a:gd name="connsiteX10" fmla="*/ 84525 w 108844"/>
                <a:gd name="connsiteY10" fmla="*/ 136105 h 179867"/>
                <a:gd name="connsiteX11" fmla="*/ 109095 w 108844"/>
                <a:gd name="connsiteY11" fmla="*/ 136105 h 179867"/>
                <a:gd name="connsiteX12" fmla="*/ 109095 w 108844"/>
                <a:gd name="connsiteY12" fmla="*/ 127868 h 179867"/>
                <a:gd name="connsiteX13" fmla="*/ 84525 w 108844"/>
                <a:gd name="connsiteY13" fmla="*/ 127868 h 179867"/>
                <a:gd name="connsiteX14" fmla="*/ 84525 w 108844"/>
                <a:gd name="connsiteY14" fmla="*/ 6982 h 179867"/>
                <a:gd name="connsiteX15" fmla="*/ 80594 w 108844"/>
                <a:gd name="connsiteY15" fmla="*/ 75 h 179867"/>
                <a:gd name="connsiteX16" fmla="*/ 75680 w 108844"/>
                <a:gd name="connsiteY16" fmla="*/ 3263 h 179867"/>
                <a:gd name="connsiteX17" fmla="*/ 251 w 108844"/>
                <a:gd name="connsiteY17" fmla="*/ 127868 h 179867"/>
                <a:gd name="connsiteX18" fmla="*/ 251 w 108844"/>
                <a:gd name="connsiteY18" fmla="*/ 136105 h 179867"/>
                <a:gd name="connsiteX19" fmla="*/ 65606 w 108844"/>
                <a:gd name="connsiteY19" fmla="*/ 136105 h 179867"/>
                <a:gd name="connsiteX20" fmla="*/ 67081 w 108844"/>
                <a:gd name="connsiteY20" fmla="*/ 127868 h 179867"/>
                <a:gd name="connsiteX21" fmla="*/ 7130 w 108844"/>
                <a:gd name="connsiteY21" fmla="*/ 127868 h 179867"/>
                <a:gd name="connsiteX22" fmla="*/ 67081 w 108844"/>
                <a:gd name="connsiteY22" fmla="*/ 28769 h 179867"/>
                <a:gd name="connsiteX23" fmla="*/ 67081 w 108844"/>
                <a:gd name="connsiteY23" fmla="*/ 127868 h 1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844" h="179867">
                  <a:moveTo>
                    <a:pt x="65606" y="136105"/>
                  </a:moveTo>
                  <a:lnTo>
                    <a:pt x="65606" y="159219"/>
                  </a:lnTo>
                  <a:cubicBezTo>
                    <a:pt x="65606" y="168784"/>
                    <a:pt x="65115" y="171706"/>
                    <a:pt x="46933" y="171706"/>
                  </a:cubicBezTo>
                  <a:lnTo>
                    <a:pt x="41774" y="171706"/>
                  </a:lnTo>
                  <a:lnTo>
                    <a:pt x="41774" y="179942"/>
                  </a:lnTo>
                  <a:cubicBezTo>
                    <a:pt x="51847" y="179145"/>
                    <a:pt x="64624" y="179145"/>
                    <a:pt x="74943" y="179145"/>
                  </a:cubicBezTo>
                  <a:cubicBezTo>
                    <a:pt x="85262" y="179145"/>
                    <a:pt x="98284" y="179145"/>
                    <a:pt x="108358" y="179942"/>
                  </a:cubicBezTo>
                  <a:lnTo>
                    <a:pt x="108358" y="171706"/>
                  </a:lnTo>
                  <a:lnTo>
                    <a:pt x="103198" y="171706"/>
                  </a:lnTo>
                  <a:cubicBezTo>
                    <a:pt x="85017" y="171706"/>
                    <a:pt x="84525" y="168784"/>
                    <a:pt x="84525" y="159219"/>
                  </a:cubicBezTo>
                  <a:lnTo>
                    <a:pt x="84525" y="136105"/>
                  </a:lnTo>
                  <a:lnTo>
                    <a:pt x="109095" y="136105"/>
                  </a:lnTo>
                  <a:lnTo>
                    <a:pt x="109095" y="127868"/>
                  </a:lnTo>
                  <a:lnTo>
                    <a:pt x="84525" y="127868"/>
                  </a:lnTo>
                  <a:lnTo>
                    <a:pt x="84525" y="6982"/>
                  </a:lnTo>
                  <a:cubicBezTo>
                    <a:pt x="84525" y="1669"/>
                    <a:pt x="84525" y="75"/>
                    <a:pt x="80594" y="75"/>
                  </a:cubicBezTo>
                  <a:cubicBezTo>
                    <a:pt x="78383" y="75"/>
                    <a:pt x="77646" y="75"/>
                    <a:pt x="75680" y="3263"/>
                  </a:cubicBezTo>
                  <a:lnTo>
                    <a:pt x="251" y="127868"/>
                  </a:lnTo>
                  <a:lnTo>
                    <a:pt x="251" y="136105"/>
                  </a:lnTo>
                  <a:lnTo>
                    <a:pt x="65606" y="136105"/>
                  </a:lnTo>
                  <a:close/>
                  <a:moveTo>
                    <a:pt x="67081" y="127868"/>
                  </a:moveTo>
                  <a:lnTo>
                    <a:pt x="7130" y="127868"/>
                  </a:lnTo>
                  <a:lnTo>
                    <a:pt x="67081" y="28769"/>
                  </a:lnTo>
                  <a:lnTo>
                    <a:pt x="67081" y="1278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62538D7-A5DF-8FB5-8E3A-715DD0E187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58356" y="5620643"/>
              <a:ext cx="191890" cy="117431"/>
            </a:xfrm>
            <a:custGeom>
              <a:avLst/>
              <a:gdLst>
                <a:gd name="connsiteX0" fmla="*/ 19429 w 191890"/>
                <a:gd name="connsiteY0" fmla="*/ 26112 h 117431"/>
                <a:gd name="connsiteX1" fmla="*/ 19429 w 191890"/>
                <a:gd name="connsiteY1" fmla="*/ 97315 h 117431"/>
                <a:gd name="connsiteX2" fmla="*/ 265 w 191890"/>
                <a:gd name="connsiteY2" fmla="*/ 109271 h 117431"/>
                <a:gd name="connsiteX3" fmla="*/ 265 w 191890"/>
                <a:gd name="connsiteY3" fmla="*/ 117507 h 117431"/>
                <a:gd name="connsiteX4" fmla="*/ 28029 w 191890"/>
                <a:gd name="connsiteY4" fmla="*/ 116710 h 117431"/>
                <a:gd name="connsiteX5" fmla="*/ 55547 w 191890"/>
                <a:gd name="connsiteY5" fmla="*/ 117507 h 117431"/>
                <a:gd name="connsiteX6" fmla="*/ 55547 w 191890"/>
                <a:gd name="connsiteY6" fmla="*/ 109271 h 117431"/>
                <a:gd name="connsiteX7" fmla="*/ 36383 w 191890"/>
                <a:gd name="connsiteY7" fmla="*/ 97315 h 117431"/>
                <a:gd name="connsiteX8" fmla="*/ 36383 w 191890"/>
                <a:gd name="connsiteY8" fmla="*/ 48429 h 117431"/>
                <a:gd name="connsiteX9" fmla="*/ 69552 w 191890"/>
                <a:gd name="connsiteY9" fmla="*/ 5920 h 117431"/>
                <a:gd name="connsiteX10" fmla="*/ 87734 w 191890"/>
                <a:gd name="connsiteY10" fmla="*/ 35411 h 117431"/>
                <a:gd name="connsiteX11" fmla="*/ 87734 w 191890"/>
                <a:gd name="connsiteY11" fmla="*/ 97315 h 117431"/>
                <a:gd name="connsiteX12" fmla="*/ 68569 w 191890"/>
                <a:gd name="connsiteY12" fmla="*/ 109271 h 117431"/>
                <a:gd name="connsiteX13" fmla="*/ 68569 w 191890"/>
                <a:gd name="connsiteY13" fmla="*/ 117507 h 117431"/>
                <a:gd name="connsiteX14" fmla="*/ 96333 w 191890"/>
                <a:gd name="connsiteY14" fmla="*/ 116710 h 117431"/>
                <a:gd name="connsiteX15" fmla="*/ 123851 w 191890"/>
                <a:gd name="connsiteY15" fmla="*/ 117507 h 117431"/>
                <a:gd name="connsiteX16" fmla="*/ 123851 w 191890"/>
                <a:gd name="connsiteY16" fmla="*/ 109271 h 117431"/>
                <a:gd name="connsiteX17" fmla="*/ 104687 w 191890"/>
                <a:gd name="connsiteY17" fmla="*/ 97315 h 117431"/>
                <a:gd name="connsiteX18" fmla="*/ 104687 w 191890"/>
                <a:gd name="connsiteY18" fmla="*/ 48429 h 117431"/>
                <a:gd name="connsiteX19" fmla="*/ 137856 w 191890"/>
                <a:gd name="connsiteY19" fmla="*/ 5920 h 117431"/>
                <a:gd name="connsiteX20" fmla="*/ 156038 w 191890"/>
                <a:gd name="connsiteY20" fmla="*/ 35411 h 117431"/>
                <a:gd name="connsiteX21" fmla="*/ 156038 w 191890"/>
                <a:gd name="connsiteY21" fmla="*/ 97315 h 117431"/>
                <a:gd name="connsiteX22" fmla="*/ 136873 w 191890"/>
                <a:gd name="connsiteY22" fmla="*/ 109271 h 117431"/>
                <a:gd name="connsiteX23" fmla="*/ 136873 w 191890"/>
                <a:gd name="connsiteY23" fmla="*/ 117507 h 117431"/>
                <a:gd name="connsiteX24" fmla="*/ 164637 w 191890"/>
                <a:gd name="connsiteY24" fmla="*/ 116710 h 117431"/>
                <a:gd name="connsiteX25" fmla="*/ 192155 w 191890"/>
                <a:gd name="connsiteY25" fmla="*/ 117507 h 117431"/>
                <a:gd name="connsiteX26" fmla="*/ 192155 w 191890"/>
                <a:gd name="connsiteY26" fmla="*/ 109271 h 117431"/>
                <a:gd name="connsiteX27" fmla="*/ 172991 w 191890"/>
                <a:gd name="connsiteY27" fmla="*/ 101300 h 117431"/>
                <a:gd name="connsiteX28" fmla="*/ 172991 w 191890"/>
                <a:gd name="connsiteY28" fmla="*/ 50555 h 117431"/>
                <a:gd name="connsiteX29" fmla="*/ 165374 w 191890"/>
                <a:gd name="connsiteY29" fmla="*/ 9905 h 117431"/>
                <a:gd name="connsiteX30" fmla="*/ 139576 w 191890"/>
                <a:gd name="connsiteY30" fmla="*/ 75 h 117431"/>
                <a:gd name="connsiteX31" fmla="*/ 103950 w 191890"/>
                <a:gd name="connsiteY31" fmla="*/ 26112 h 117431"/>
                <a:gd name="connsiteX32" fmla="*/ 71272 w 191890"/>
                <a:gd name="connsiteY32" fmla="*/ 75 h 117431"/>
                <a:gd name="connsiteX33" fmla="*/ 34908 w 191890"/>
                <a:gd name="connsiteY33" fmla="*/ 27971 h 117431"/>
                <a:gd name="connsiteX34" fmla="*/ 34908 w 191890"/>
                <a:gd name="connsiteY34" fmla="*/ 75 h 117431"/>
                <a:gd name="connsiteX35" fmla="*/ 265 w 191890"/>
                <a:gd name="connsiteY35" fmla="*/ 2997 h 117431"/>
                <a:gd name="connsiteX36" fmla="*/ 265 w 191890"/>
                <a:gd name="connsiteY36" fmla="*/ 11233 h 117431"/>
                <a:gd name="connsiteX37" fmla="*/ 19429 w 19189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890" h="117431">
                  <a:moveTo>
                    <a:pt x="19429" y="26112"/>
                  </a:moveTo>
                  <a:lnTo>
                    <a:pt x="19429" y="97315"/>
                  </a:lnTo>
                  <a:cubicBezTo>
                    <a:pt x="19429" y="109271"/>
                    <a:pt x="16727" y="109271"/>
                    <a:pt x="265" y="109271"/>
                  </a:cubicBezTo>
                  <a:lnTo>
                    <a:pt x="265" y="117507"/>
                  </a:lnTo>
                  <a:cubicBezTo>
                    <a:pt x="8864" y="117241"/>
                    <a:pt x="21395" y="116710"/>
                    <a:pt x="28029" y="116710"/>
                  </a:cubicBezTo>
                  <a:cubicBezTo>
                    <a:pt x="34417" y="116710"/>
                    <a:pt x="47193" y="117241"/>
                    <a:pt x="55547" y="117507"/>
                  </a:cubicBezTo>
                  <a:lnTo>
                    <a:pt x="55547" y="109271"/>
                  </a:lnTo>
                  <a:cubicBezTo>
                    <a:pt x="39085" y="109271"/>
                    <a:pt x="36383" y="109271"/>
                    <a:pt x="36383" y="97315"/>
                  </a:cubicBezTo>
                  <a:lnTo>
                    <a:pt x="36383" y="48429"/>
                  </a:lnTo>
                  <a:cubicBezTo>
                    <a:pt x="36383" y="20798"/>
                    <a:pt x="53827" y="5920"/>
                    <a:pt x="69552" y="5920"/>
                  </a:cubicBezTo>
                  <a:cubicBezTo>
                    <a:pt x="85031" y="5920"/>
                    <a:pt x="87734" y="20267"/>
                    <a:pt x="87734" y="35411"/>
                  </a:cubicBezTo>
                  <a:lnTo>
                    <a:pt x="87734" y="97315"/>
                  </a:lnTo>
                  <a:cubicBezTo>
                    <a:pt x="87734" y="109271"/>
                    <a:pt x="85031" y="109271"/>
                    <a:pt x="68569" y="109271"/>
                  </a:cubicBezTo>
                  <a:lnTo>
                    <a:pt x="68569" y="117507"/>
                  </a:lnTo>
                  <a:cubicBezTo>
                    <a:pt x="77168" y="117241"/>
                    <a:pt x="89699" y="116710"/>
                    <a:pt x="96333" y="116710"/>
                  </a:cubicBezTo>
                  <a:cubicBezTo>
                    <a:pt x="102721" y="116710"/>
                    <a:pt x="115497" y="117241"/>
                    <a:pt x="123851" y="117507"/>
                  </a:cubicBezTo>
                  <a:lnTo>
                    <a:pt x="123851" y="109271"/>
                  </a:lnTo>
                  <a:cubicBezTo>
                    <a:pt x="107389" y="109271"/>
                    <a:pt x="104687" y="109271"/>
                    <a:pt x="104687" y="97315"/>
                  </a:cubicBezTo>
                  <a:lnTo>
                    <a:pt x="104687" y="48429"/>
                  </a:lnTo>
                  <a:cubicBezTo>
                    <a:pt x="104687" y="20798"/>
                    <a:pt x="122131" y="5920"/>
                    <a:pt x="137856" y="5920"/>
                  </a:cubicBezTo>
                  <a:cubicBezTo>
                    <a:pt x="153335" y="5920"/>
                    <a:pt x="156038" y="20267"/>
                    <a:pt x="156038" y="35411"/>
                  </a:cubicBezTo>
                  <a:lnTo>
                    <a:pt x="156038" y="97315"/>
                  </a:lnTo>
                  <a:cubicBezTo>
                    <a:pt x="156038" y="109271"/>
                    <a:pt x="153335" y="109271"/>
                    <a:pt x="136873" y="109271"/>
                  </a:cubicBezTo>
                  <a:lnTo>
                    <a:pt x="136873" y="117507"/>
                  </a:lnTo>
                  <a:cubicBezTo>
                    <a:pt x="145473" y="117241"/>
                    <a:pt x="158003" y="116710"/>
                    <a:pt x="164637" y="116710"/>
                  </a:cubicBezTo>
                  <a:cubicBezTo>
                    <a:pt x="171025" y="116710"/>
                    <a:pt x="183802" y="117241"/>
                    <a:pt x="192155" y="117507"/>
                  </a:cubicBezTo>
                  <a:lnTo>
                    <a:pt x="192155" y="109271"/>
                  </a:lnTo>
                  <a:cubicBezTo>
                    <a:pt x="179379" y="109271"/>
                    <a:pt x="173237" y="109271"/>
                    <a:pt x="172991" y="101300"/>
                  </a:cubicBezTo>
                  <a:lnTo>
                    <a:pt x="172991" y="50555"/>
                  </a:lnTo>
                  <a:cubicBezTo>
                    <a:pt x="172991" y="27706"/>
                    <a:pt x="172991" y="19470"/>
                    <a:pt x="165374" y="9905"/>
                  </a:cubicBezTo>
                  <a:cubicBezTo>
                    <a:pt x="161934" y="5388"/>
                    <a:pt x="153826" y="75"/>
                    <a:pt x="139576" y="75"/>
                  </a:cubicBezTo>
                  <a:cubicBezTo>
                    <a:pt x="118937" y="75"/>
                    <a:pt x="108126" y="16016"/>
                    <a:pt x="103950" y="26112"/>
                  </a:cubicBezTo>
                  <a:cubicBezTo>
                    <a:pt x="100510" y="2997"/>
                    <a:pt x="82328" y="75"/>
                    <a:pt x="71272" y="75"/>
                  </a:cubicBezTo>
                  <a:cubicBezTo>
                    <a:pt x="53336" y="75"/>
                    <a:pt x="41788" y="11499"/>
                    <a:pt x="34908" y="27971"/>
                  </a:cubicBezTo>
                  <a:lnTo>
                    <a:pt x="34908" y="75"/>
                  </a:lnTo>
                  <a:lnTo>
                    <a:pt x="265" y="2997"/>
                  </a:lnTo>
                  <a:lnTo>
                    <a:pt x="265" y="11233"/>
                  </a:lnTo>
                  <a:cubicBezTo>
                    <a:pt x="17464" y="11233"/>
                    <a:pt x="19429" y="13093"/>
                    <a:pt x="19429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3EA2CF57-2064-E025-2806-48E4C929605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63351" y="5560333"/>
              <a:ext cx="52579" cy="177742"/>
            </a:xfrm>
            <a:custGeom>
              <a:avLst/>
              <a:gdLst>
                <a:gd name="connsiteX0" fmla="*/ 35654 w 52579"/>
                <a:gd name="connsiteY0" fmla="*/ 60385 h 177742"/>
                <a:gd name="connsiteX1" fmla="*/ 1256 w 52579"/>
                <a:gd name="connsiteY1" fmla="*/ 63307 h 177742"/>
                <a:gd name="connsiteX2" fmla="*/ 1256 w 52579"/>
                <a:gd name="connsiteY2" fmla="*/ 71544 h 177742"/>
                <a:gd name="connsiteX3" fmla="*/ 19438 w 52579"/>
                <a:gd name="connsiteY3" fmla="*/ 86156 h 177742"/>
                <a:gd name="connsiteX4" fmla="*/ 19438 w 52579"/>
                <a:gd name="connsiteY4" fmla="*/ 157625 h 177742"/>
                <a:gd name="connsiteX5" fmla="*/ 273 w 52579"/>
                <a:gd name="connsiteY5" fmla="*/ 169581 h 177742"/>
                <a:gd name="connsiteX6" fmla="*/ 273 w 52579"/>
                <a:gd name="connsiteY6" fmla="*/ 177817 h 177742"/>
                <a:gd name="connsiteX7" fmla="*/ 27300 w 52579"/>
                <a:gd name="connsiteY7" fmla="*/ 177020 h 177742"/>
                <a:gd name="connsiteX8" fmla="*/ 52853 w 52579"/>
                <a:gd name="connsiteY8" fmla="*/ 177817 h 177742"/>
                <a:gd name="connsiteX9" fmla="*/ 52853 w 52579"/>
                <a:gd name="connsiteY9" fmla="*/ 169581 h 177742"/>
                <a:gd name="connsiteX10" fmla="*/ 35654 w 52579"/>
                <a:gd name="connsiteY10" fmla="*/ 157891 h 177742"/>
                <a:gd name="connsiteX11" fmla="*/ 35654 w 52579"/>
                <a:gd name="connsiteY11" fmla="*/ 60385 h 177742"/>
                <a:gd name="connsiteX12" fmla="*/ 36637 w 52579"/>
                <a:gd name="connsiteY12" fmla="*/ 14156 h 177742"/>
                <a:gd name="connsiteX13" fmla="*/ 23614 w 52579"/>
                <a:gd name="connsiteY13" fmla="*/ 75 h 177742"/>
                <a:gd name="connsiteX14" fmla="*/ 10592 w 52579"/>
                <a:gd name="connsiteY14" fmla="*/ 14156 h 177742"/>
                <a:gd name="connsiteX15" fmla="*/ 23614 w 52579"/>
                <a:gd name="connsiteY15" fmla="*/ 28237 h 177742"/>
                <a:gd name="connsiteX16" fmla="*/ 36637 w 52579"/>
                <a:gd name="connsiteY16" fmla="*/ 14156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579" h="177742">
                  <a:moveTo>
                    <a:pt x="35654" y="60385"/>
                  </a:moveTo>
                  <a:lnTo>
                    <a:pt x="1256" y="63307"/>
                  </a:lnTo>
                  <a:lnTo>
                    <a:pt x="1256" y="71544"/>
                  </a:lnTo>
                  <a:cubicBezTo>
                    <a:pt x="17226" y="71544"/>
                    <a:pt x="19438" y="73138"/>
                    <a:pt x="19438" y="86156"/>
                  </a:cubicBezTo>
                  <a:lnTo>
                    <a:pt x="19438" y="157625"/>
                  </a:lnTo>
                  <a:cubicBezTo>
                    <a:pt x="19438" y="169581"/>
                    <a:pt x="16735" y="169581"/>
                    <a:pt x="273" y="169581"/>
                  </a:cubicBezTo>
                  <a:lnTo>
                    <a:pt x="273" y="177817"/>
                  </a:lnTo>
                  <a:cubicBezTo>
                    <a:pt x="8135" y="177551"/>
                    <a:pt x="21403" y="177020"/>
                    <a:pt x="27300" y="177020"/>
                  </a:cubicBezTo>
                  <a:cubicBezTo>
                    <a:pt x="35899" y="177020"/>
                    <a:pt x="44499" y="177551"/>
                    <a:pt x="52853" y="177817"/>
                  </a:cubicBezTo>
                  <a:lnTo>
                    <a:pt x="52853" y="169581"/>
                  </a:lnTo>
                  <a:cubicBezTo>
                    <a:pt x="36637" y="169581"/>
                    <a:pt x="35654" y="168252"/>
                    <a:pt x="35654" y="157891"/>
                  </a:cubicBezTo>
                  <a:lnTo>
                    <a:pt x="35654" y="60385"/>
                  </a:lnTo>
                  <a:close/>
                  <a:moveTo>
                    <a:pt x="36637" y="14156"/>
                  </a:moveTo>
                  <a:cubicBezTo>
                    <a:pt x="36637" y="5654"/>
                    <a:pt x="30494" y="75"/>
                    <a:pt x="23614" y="75"/>
                  </a:cubicBezTo>
                  <a:cubicBezTo>
                    <a:pt x="15998" y="75"/>
                    <a:pt x="10592" y="7248"/>
                    <a:pt x="10592" y="14156"/>
                  </a:cubicBezTo>
                  <a:cubicBezTo>
                    <a:pt x="10592" y="21329"/>
                    <a:pt x="15998" y="28237"/>
                    <a:pt x="23614" y="28237"/>
                  </a:cubicBezTo>
                  <a:cubicBezTo>
                    <a:pt x="30494" y="28237"/>
                    <a:pt x="36637" y="22658"/>
                    <a:pt x="36637" y="141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89D2F3EC-6D28-6520-847C-04F306EAA6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31355" y="5620643"/>
              <a:ext cx="123586" cy="117431"/>
            </a:xfrm>
            <a:custGeom>
              <a:avLst/>
              <a:gdLst>
                <a:gd name="connsiteX0" fmla="*/ 19440 w 123586"/>
                <a:gd name="connsiteY0" fmla="*/ 26112 h 117431"/>
                <a:gd name="connsiteX1" fmla="*/ 19440 w 123586"/>
                <a:gd name="connsiteY1" fmla="*/ 97315 h 117431"/>
                <a:gd name="connsiteX2" fmla="*/ 276 w 123586"/>
                <a:gd name="connsiteY2" fmla="*/ 109271 h 117431"/>
                <a:gd name="connsiteX3" fmla="*/ 276 w 123586"/>
                <a:gd name="connsiteY3" fmla="*/ 117507 h 117431"/>
                <a:gd name="connsiteX4" fmla="*/ 28040 w 123586"/>
                <a:gd name="connsiteY4" fmla="*/ 116710 h 117431"/>
                <a:gd name="connsiteX5" fmla="*/ 55558 w 123586"/>
                <a:gd name="connsiteY5" fmla="*/ 117507 h 117431"/>
                <a:gd name="connsiteX6" fmla="*/ 55558 w 123586"/>
                <a:gd name="connsiteY6" fmla="*/ 109271 h 117431"/>
                <a:gd name="connsiteX7" fmla="*/ 36394 w 123586"/>
                <a:gd name="connsiteY7" fmla="*/ 97315 h 117431"/>
                <a:gd name="connsiteX8" fmla="*/ 36394 w 123586"/>
                <a:gd name="connsiteY8" fmla="*/ 48429 h 117431"/>
                <a:gd name="connsiteX9" fmla="*/ 69563 w 123586"/>
                <a:gd name="connsiteY9" fmla="*/ 5920 h 117431"/>
                <a:gd name="connsiteX10" fmla="*/ 87745 w 123586"/>
                <a:gd name="connsiteY10" fmla="*/ 35411 h 117431"/>
                <a:gd name="connsiteX11" fmla="*/ 87745 w 123586"/>
                <a:gd name="connsiteY11" fmla="*/ 97315 h 117431"/>
                <a:gd name="connsiteX12" fmla="*/ 68580 w 123586"/>
                <a:gd name="connsiteY12" fmla="*/ 109271 h 117431"/>
                <a:gd name="connsiteX13" fmla="*/ 68580 w 123586"/>
                <a:gd name="connsiteY13" fmla="*/ 117507 h 117431"/>
                <a:gd name="connsiteX14" fmla="*/ 96344 w 123586"/>
                <a:gd name="connsiteY14" fmla="*/ 116710 h 117431"/>
                <a:gd name="connsiteX15" fmla="*/ 123862 w 123586"/>
                <a:gd name="connsiteY15" fmla="*/ 117507 h 117431"/>
                <a:gd name="connsiteX16" fmla="*/ 123862 w 123586"/>
                <a:gd name="connsiteY16" fmla="*/ 109271 h 117431"/>
                <a:gd name="connsiteX17" fmla="*/ 104698 w 123586"/>
                <a:gd name="connsiteY17" fmla="*/ 101300 h 117431"/>
                <a:gd name="connsiteX18" fmla="*/ 104698 w 123586"/>
                <a:gd name="connsiteY18" fmla="*/ 50555 h 117431"/>
                <a:gd name="connsiteX19" fmla="*/ 97081 w 123586"/>
                <a:gd name="connsiteY19" fmla="*/ 9905 h 117431"/>
                <a:gd name="connsiteX20" fmla="*/ 71283 w 123586"/>
                <a:gd name="connsiteY20" fmla="*/ 75 h 117431"/>
                <a:gd name="connsiteX21" fmla="*/ 34919 w 123586"/>
                <a:gd name="connsiteY21" fmla="*/ 27971 h 117431"/>
                <a:gd name="connsiteX22" fmla="*/ 34919 w 123586"/>
                <a:gd name="connsiteY22" fmla="*/ 75 h 117431"/>
                <a:gd name="connsiteX23" fmla="*/ 276 w 123586"/>
                <a:gd name="connsiteY23" fmla="*/ 2997 h 117431"/>
                <a:gd name="connsiteX24" fmla="*/ 276 w 123586"/>
                <a:gd name="connsiteY24" fmla="*/ 11233 h 117431"/>
                <a:gd name="connsiteX25" fmla="*/ 19440 w 123586"/>
                <a:gd name="connsiteY25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586" h="117431">
                  <a:moveTo>
                    <a:pt x="19440" y="26112"/>
                  </a:moveTo>
                  <a:lnTo>
                    <a:pt x="19440" y="97315"/>
                  </a:lnTo>
                  <a:cubicBezTo>
                    <a:pt x="19440" y="109271"/>
                    <a:pt x="16738" y="109271"/>
                    <a:pt x="276" y="109271"/>
                  </a:cubicBezTo>
                  <a:lnTo>
                    <a:pt x="276" y="117507"/>
                  </a:lnTo>
                  <a:cubicBezTo>
                    <a:pt x="8875" y="117241"/>
                    <a:pt x="21406" y="116710"/>
                    <a:pt x="28040" y="116710"/>
                  </a:cubicBezTo>
                  <a:cubicBezTo>
                    <a:pt x="34428" y="116710"/>
                    <a:pt x="47204" y="117241"/>
                    <a:pt x="55558" y="117507"/>
                  </a:cubicBezTo>
                  <a:lnTo>
                    <a:pt x="55558" y="109271"/>
                  </a:lnTo>
                  <a:cubicBezTo>
                    <a:pt x="39096" y="109271"/>
                    <a:pt x="36394" y="109271"/>
                    <a:pt x="36394" y="97315"/>
                  </a:cubicBezTo>
                  <a:lnTo>
                    <a:pt x="36394" y="48429"/>
                  </a:lnTo>
                  <a:cubicBezTo>
                    <a:pt x="36394" y="20798"/>
                    <a:pt x="53838" y="5920"/>
                    <a:pt x="69563" y="5920"/>
                  </a:cubicBezTo>
                  <a:cubicBezTo>
                    <a:pt x="85042" y="5920"/>
                    <a:pt x="87745" y="20267"/>
                    <a:pt x="87745" y="35411"/>
                  </a:cubicBezTo>
                  <a:lnTo>
                    <a:pt x="87745" y="97315"/>
                  </a:lnTo>
                  <a:cubicBezTo>
                    <a:pt x="87745" y="109271"/>
                    <a:pt x="85042" y="109271"/>
                    <a:pt x="68580" y="109271"/>
                  </a:cubicBezTo>
                  <a:lnTo>
                    <a:pt x="68580" y="117507"/>
                  </a:lnTo>
                  <a:cubicBezTo>
                    <a:pt x="77180" y="117241"/>
                    <a:pt x="89710" y="116710"/>
                    <a:pt x="96344" y="116710"/>
                  </a:cubicBezTo>
                  <a:cubicBezTo>
                    <a:pt x="102732" y="116710"/>
                    <a:pt x="115509" y="117241"/>
                    <a:pt x="123862" y="117507"/>
                  </a:cubicBezTo>
                  <a:lnTo>
                    <a:pt x="123862" y="109271"/>
                  </a:lnTo>
                  <a:cubicBezTo>
                    <a:pt x="111086" y="109271"/>
                    <a:pt x="104943" y="109271"/>
                    <a:pt x="104698" y="101300"/>
                  </a:cubicBezTo>
                  <a:lnTo>
                    <a:pt x="104698" y="50555"/>
                  </a:lnTo>
                  <a:cubicBezTo>
                    <a:pt x="104698" y="27706"/>
                    <a:pt x="104698" y="19470"/>
                    <a:pt x="97081" y="9905"/>
                  </a:cubicBezTo>
                  <a:cubicBezTo>
                    <a:pt x="93641" y="5388"/>
                    <a:pt x="85533" y="75"/>
                    <a:pt x="71283" y="75"/>
                  </a:cubicBezTo>
                  <a:cubicBezTo>
                    <a:pt x="53347" y="75"/>
                    <a:pt x="41799" y="11499"/>
                    <a:pt x="34919" y="27971"/>
                  </a:cubicBezTo>
                  <a:lnTo>
                    <a:pt x="34919" y="75"/>
                  </a:lnTo>
                  <a:lnTo>
                    <a:pt x="276" y="2997"/>
                  </a:lnTo>
                  <a:lnTo>
                    <a:pt x="276" y="11233"/>
                  </a:lnTo>
                  <a:cubicBezTo>
                    <a:pt x="17475" y="11233"/>
                    <a:pt x="19440" y="13093"/>
                    <a:pt x="19440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2725DAC0-444E-4998-8CEC-68B5C819749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80320" y="5839772"/>
              <a:ext cx="68107" cy="185978"/>
            </a:xfrm>
            <a:custGeom>
              <a:avLst/>
              <a:gdLst>
                <a:gd name="connsiteX0" fmla="*/ 41019 w 68107"/>
                <a:gd name="connsiteY0" fmla="*/ 26865 h 185978"/>
                <a:gd name="connsiteX1" fmla="*/ 46350 w 68107"/>
                <a:gd name="connsiteY1" fmla="*/ 12358 h 185978"/>
                <a:gd name="connsiteX2" fmla="*/ 64753 w 68107"/>
                <a:gd name="connsiteY2" fmla="*/ 5291 h 185978"/>
                <a:gd name="connsiteX3" fmla="*/ 68365 w 68107"/>
                <a:gd name="connsiteY3" fmla="*/ 2687 h 185978"/>
                <a:gd name="connsiteX4" fmla="*/ 64065 w 68107"/>
                <a:gd name="connsiteY4" fmla="*/ 84 h 185978"/>
                <a:gd name="connsiteX5" fmla="*/ 27604 w 68107"/>
                <a:gd name="connsiteY5" fmla="*/ 23517 h 185978"/>
                <a:gd name="connsiteX6" fmla="*/ 27604 w 68107"/>
                <a:gd name="connsiteY6" fmla="*/ 67222 h 185978"/>
                <a:gd name="connsiteX7" fmla="*/ 21928 w 68107"/>
                <a:gd name="connsiteY7" fmla="*/ 83402 h 185978"/>
                <a:gd name="connsiteX8" fmla="*/ 3697 w 68107"/>
                <a:gd name="connsiteY8" fmla="*/ 90469 h 185978"/>
                <a:gd name="connsiteX9" fmla="*/ 257 w 68107"/>
                <a:gd name="connsiteY9" fmla="*/ 93073 h 185978"/>
                <a:gd name="connsiteX10" fmla="*/ 3181 w 68107"/>
                <a:gd name="connsiteY10" fmla="*/ 95677 h 185978"/>
                <a:gd name="connsiteX11" fmla="*/ 27604 w 68107"/>
                <a:gd name="connsiteY11" fmla="*/ 115204 h 185978"/>
                <a:gd name="connsiteX12" fmla="*/ 27604 w 68107"/>
                <a:gd name="connsiteY12" fmla="*/ 158909 h 185978"/>
                <a:gd name="connsiteX13" fmla="*/ 36719 w 68107"/>
                <a:gd name="connsiteY13" fmla="*/ 178623 h 185978"/>
                <a:gd name="connsiteX14" fmla="*/ 64065 w 68107"/>
                <a:gd name="connsiteY14" fmla="*/ 186062 h 185978"/>
                <a:gd name="connsiteX15" fmla="*/ 68365 w 68107"/>
                <a:gd name="connsiteY15" fmla="*/ 183458 h 185978"/>
                <a:gd name="connsiteX16" fmla="*/ 65441 w 68107"/>
                <a:gd name="connsiteY16" fmla="*/ 180855 h 185978"/>
                <a:gd name="connsiteX17" fmla="*/ 41363 w 68107"/>
                <a:gd name="connsiteY17" fmla="*/ 164675 h 185978"/>
                <a:gd name="connsiteX18" fmla="*/ 41019 w 68107"/>
                <a:gd name="connsiteY18" fmla="*/ 158909 h 185978"/>
                <a:gd name="connsiteX19" fmla="*/ 41019 w 68107"/>
                <a:gd name="connsiteY19" fmla="*/ 119854 h 185978"/>
                <a:gd name="connsiteX20" fmla="*/ 36547 w 68107"/>
                <a:gd name="connsiteY20" fmla="*/ 102744 h 185978"/>
                <a:gd name="connsiteX21" fmla="*/ 20552 w 68107"/>
                <a:gd name="connsiteY21" fmla="*/ 93073 h 185978"/>
                <a:gd name="connsiteX22" fmla="*/ 40847 w 68107"/>
                <a:gd name="connsiteY22" fmla="*/ 73359 h 185978"/>
                <a:gd name="connsiteX23" fmla="*/ 41019 w 68107"/>
                <a:gd name="connsiteY23" fmla="*/ 65920 h 185978"/>
                <a:gd name="connsiteX24" fmla="*/ 41019 w 68107"/>
                <a:gd name="connsiteY24" fmla="*/ 26865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07" h="185978">
                  <a:moveTo>
                    <a:pt x="41019" y="26865"/>
                  </a:moveTo>
                  <a:cubicBezTo>
                    <a:pt x="41019" y="23145"/>
                    <a:pt x="41019" y="17566"/>
                    <a:pt x="46350" y="12358"/>
                  </a:cubicBezTo>
                  <a:cubicBezTo>
                    <a:pt x="51510" y="7523"/>
                    <a:pt x="58046" y="5849"/>
                    <a:pt x="64753" y="5291"/>
                  </a:cubicBezTo>
                  <a:cubicBezTo>
                    <a:pt x="67161" y="5105"/>
                    <a:pt x="68365" y="5105"/>
                    <a:pt x="68365" y="2687"/>
                  </a:cubicBezTo>
                  <a:cubicBezTo>
                    <a:pt x="68365" y="84"/>
                    <a:pt x="66645" y="84"/>
                    <a:pt x="64065" y="84"/>
                  </a:cubicBezTo>
                  <a:cubicBezTo>
                    <a:pt x="45662" y="84"/>
                    <a:pt x="27775" y="8453"/>
                    <a:pt x="27604" y="23517"/>
                  </a:cubicBezTo>
                  <a:lnTo>
                    <a:pt x="27604" y="67222"/>
                  </a:lnTo>
                  <a:cubicBezTo>
                    <a:pt x="27604" y="72057"/>
                    <a:pt x="27604" y="78009"/>
                    <a:pt x="21928" y="83402"/>
                  </a:cubicBezTo>
                  <a:cubicBezTo>
                    <a:pt x="17800" y="86936"/>
                    <a:pt x="12296" y="89911"/>
                    <a:pt x="3697" y="90469"/>
                  </a:cubicBezTo>
                  <a:cubicBezTo>
                    <a:pt x="1633" y="90655"/>
                    <a:pt x="257" y="90655"/>
                    <a:pt x="257" y="93073"/>
                  </a:cubicBezTo>
                  <a:cubicBezTo>
                    <a:pt x="257" y="95491"/>
                    <a:pt x="1805" y="95491"/>
                    <a:pt x="3181" y="95677"/>
                  </a:cubicBezTo>
                  <a:cubicBezTo>
                    <a:pt x="23648" y="97164"/>
                    <a:pt x="27432" y="109997"/>
                    <a:pt x="27604" y="115204"/>
                  </a:cubicBezTo>
                  <a:lnTo>
                    <a:pt x="27604" y="158909"/>
                  </a:lnTo>
                  <a:cubicBezTo>
                    <a:pt x="27604" y="163931"/>
                    <a:pt x="27604" y="172300"/>
                    <a:pt x="36719" y="178623"/>
                  </a:cubicBezTo>
                  <a:cubicBezTo>
                    <a:pt x="46350" y="185318"/>
                    <a:pt x="59765" y="186062"/>
                    <a:pt x="64065" y="186062"/>
                  </a:cubicBezTo>
                  <a:cubicBezTo>
                    <a:pt x="66645" y="186062"/>
                    <a:pt x="68365" y="186062"/>
                    <a:pt x="68365" y="183458"/>
                  </a:cubicBezTo>
                  <a:cubicBezTo>
                    <a:pt x="68365" y="181041"/>
                    <a:pt x="66817" y="180855"/>
                    <a:pt x="65441" y="180855"/>
                  </a:cubicBezTo>
                  <a:cubicBezTo>
                    <a:pt x="49274" y="179925"/>
                    <a:pt x="42739" y="171556"/>
                    <a:pt x="41363" y="164675"/>
                  </a:cubicBezTo>
                  <a:cubicBezTo>
                    <a:pt x="41019" y="162815"/>
                    <a:pt x="41019" y="161513"/>
                    <a:pt x="41019" y="158909"/>
                  </a:cubicBezTo>
                  <a:lnTo>
                    <a:pt x="41019" y="119854"/>
                  </a:lnTo>
                  <a:cubicBezTo>
                    <a:pt x="41019" y="114460"/>
                    <a:pt x="41019" y="107765"/>
                    <a:pt x="36547" y="102744"/>
                  </a:cubicBezTo>
                  <a:cubicBezTo>
                    <a:pt x="34139" y="100326"/>
                    <a:pt x="30183" y="95863"/>
                    <a:pt x="20552" y="93073"/>
                  </a:cubicBezTo>
                  <a:cubicBezTo>
                    <a:pt x="27432" y="91027"/>
                    <a:pt x="38955" y="86006"/>
                    <a:pt x="40847" y="73359"/>
                  </a:cubicBezTo>
                  <a:cubicBezTo>
                    <a:pt x="41019" y="72243"/>
                    <a:pt x="41019" y="71871"/>
                    <a:pt x="41019" y="65920"/>
                  </a:cubicBezTo>
                  <a:lnTo>
                    <a:pt x="41019" y="2686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1396B852-7A8A-D431-5DB6-11792CD8DE9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32202" y="5807081"/>
              <a:ext cx="63291" cy="18597"/>
            </a:xfrm>
            <a:custGeom>
              <a:avLst/>
              <a:gdLst>
                <a:gd name="connsiteX0" fmla="*/ 60116 w 63291"/>
                <a:gd name="connsiteY0" fmla="*/ 82 h 18597"/>
                <a:gd name="connsiteX1" fmla="*/ 45324 w 63291"/>
                <a:gd name="connsiteY1" fmla="*/ 8637 h 18597"/>
                <a:gd name="connsiteX2" fmla="*/ 34317 w 63291"/>
                <a:gd name="connsiteY2" fmla="*/ 4917 h 18597"/>
                <a:gd name="connsiteX3" fmla="*/ 20730 w 63291"/>
                <a:gd name="connsiteY3" fmla="*/ 82 h 18597"/>
                <a:gd name="connsiteX4" fmla="*/ 263 w 63291"/>
                <a:gd name="connsiteY4" fmla="*/ 14960 h 18597"/>
                <a:gd name="connsiteX5" fmla="*/ 3703 w 63291"/>
                <a:gd name="connsiteY5" fmla="*/ 18680 h 18597"/>
                <a:gd name="connsiteX6" fmla="*/ 18494 w 63291"/>
                <a:gd name="connsiteY6" fmla="*/ 10125 h 18597"/>
                <a:gd name="connsiteX7" fmla="*/ 29501 w 63291"/>
                <a:gd name="connsiteY7" fmla="*/ 13844 h 18597"/>
                <a:gd name="connsiteX8" fmla="*/ 43089 w 63291"/>
                <a:gd name="connsiteY8" fmla="*/ 18680 h 18597"/>
                <a:gd name="connsiteX9" fmla="*/ 63555 w 63291"/>
                <a:gd name="connsiteY9" fmla="*/ 3802 h 18597"/>
                <a:gd name="connsiteX10" fmla="*/ 60116 w 63291"/>
                <a:gd name="connsiteY10" fmla="*/ 82 h 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91" h="18597">
                  <a:moveTo>
                    <a:pt x="60116" y="82"/>
                  </a:moveTo>
                  <a:cubicBezTo>
                    <a:pt x="55128" y="5847"/>
                    <a:pt x="50140" y="8637"/>
                    <a:pt x="45324" y="8637"/>
                  </a:cubicBezTo>
                  <a:cubicBezTo>
                    <a:pt x="40853" y="8637"/>
                    <a:pt x="35693" y="5847"/>
                    <a:pt x="34317" y="4917"/>
                  </a:cubicBezTo>
                  <a:cubicBezTo>
                    <a:pt x="28126" y="1756"/>
                    <a:pt x="24514" y="82"/>
                    <a:pt x="20730" y="82"/>
                  </a:cubicBezTo>
                  <a:cubicBezTo>
                    <a:pt x="13679" y="82"/>
                    <a:pt x="11099" y="3058"/>
                    <a:pt x="263" y="14960"/>
                  </a:cubicBezTo>
                  <a:lnTo>
                    <a:pt x="3703" y="18680"/>
                  </a:lnTo>
                  <a:cubicBezTo>
                    <a:pt x="8691" y="12915"/>
                    <a:pt x="13679" y="10125"/>
                    <a:pt x="18494" y="10125"/>
                  </a:cubicBezTo>
                  <a:cubicBezTo>
                    <a:pt x="22966" y="10125"/>
                    <a:pt x="28126" y="12915"/>
                    <a:pt x="29501" y="13844"/>
                  </a:cubicBezTo>
                  <a:cubicBezTo>
                    <a:pt x="35693" y="17006"/>
                    <a:pt x="39305" y="18680"/>
                    <a:pt x="43089" y="18680"/>
                  </a:cubicBezTo>
                  <a:cubicBezTo>
                    <a:pt x="50140" y="18680"/>
                    <a:pt x="52720" y="15704"/>
                    <a:pt x="63555" y="3802"/>
                  </a:cubicBezTo>
                  <a:lnTo>
                    <a:pt x="60116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3A6310E8-D86A-1167-3E2B-4E4D64C21EA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76689" y="5852232"/>
              <a:ext cx="156509" cy="127023"/>
            </a:xfrm>
            <a:custGeom>
              <a:avLst/>
              <a:gdLst>
                <a:gd name="connsiteX0" fmla="*/ 86772 w 156509"/>
                <a:gd name="connsiteY0" fmla="*/ 52344 h 127023"/>
                <a:gd name="connsiteX1" fmla="*/ 85740 w 156509"/>
                <a:gd name="connsiteY1" fmla="*/ 50112 h 127023"/>
                <a:gd name="connsiteX2" fmla="*/ 89868 w 156509"/>
                <a:gd name="connsiteY2" fmla="*/ 46578 h 127023"/>
                <a:gd name="connsiteX3" fmla="*/ 107238 w 156509"/>
                <a:gd name="connsiteY3" fmla="*/ 33374 h 127023"/>
                <a:gd name="connsiteX4" fmla="*/ 152816 w 156509"/>
                <a:gd name="connsiteY4" fmla="*/ 6779 h 127023"/>
                <a:gd name="connsiteX5" fmla="*/ 156771 w 156509"/>
                <a:gd name="connsiteY5" fmla="*/ 2687 h 127023"/>
                <a:gd name="connsiteX6" fmla="*/ 154535 w 156509"/>
                <a:gd name="connsiteY6" fmla="*/ 270 h 127023"/>
                <a:gd name="connsiteX7" fmla="*/ 142668 w 156509"/>
                <a:gd name="connsiteY7" fmla="*/ 828 h 127023"/>
                <a:gd name="connsiteX8" fmla="*/ 121858 w 156509"/>
                <a:gd name="connsiteY8" fmla="*/ 84 h 127023"/>
                <a:gd name="connsiteX9" fmla="*/ 118246 w 156509"/>
                <a:gd name="connsiteY9" fmla="*/ 4175 h 127023"/>
                <a:gd name="connsiteX10" fmla="*/ 120826 w 156509"/>
                <a:gd name="connsiteY10" fmla="*/ 6779 h 127023"/>
                <a:gd name="connsiteX11" fmla="*/ 125125 w 156509"/>
                <a:gd name="connsiteY11" fmla="*/ 9383 h 127023"/>
                <a:gd name="connsiteX12" fmla="*/ 117558 w 156509"/>
                <a:gd name="connsiteY12" fmla="*/ 18496 h 127023"/>
                <a:gd name="connsiteX13" fmla="*/ 45838 w 156509"/>
                <a:gd name="connsiteY13" fmla="*/ 73173 h 127023"/>
                <a:gd name="connsiteX14" fmla="*/ 59426 w 156509"/>
                <a:gd name="connsiteY14" fmla="*/ 14590 h 127023"/>
                <a:gd name="connsiteX15" fmla="*/ 74561 w 156509"/>
                <a:gd name="connsiteY15" fmla="*/ 6779 h 127023"/>
                <a:gd name="connsiteX16" fmla="*/ 79720 w 156509"/>
                <a:gd name="connsiteY16" fmla="*/ 2873 h 127023"/>
                <a:gd name="connsiteX17" fmla="*/ 76968 w 156509"/>
                <a:gd name="connsiteY17" fmla="*/ 84 h 127023"/>
                <a:gd name="connsiteX18" fmla="*/ 54438 w 156509"/>
                <a:gd name="connsiteY18" fmla="*/ 828 h 127023"/>
                <a:gd name="connsiteX19" fmla="*/ 42571 w 156509"/>
                <a:gd name="connsiteY19" fmla="*/ 642 h 127023"/>
                <a:gd name="connsiteX20" fmla="*/ 31735 w 156509"/>
                <a:gd name="connsiteY20" fmla="*/ 84 h 127023"/>
                <a:gd name="connsiteX21" fmla="*/ 28124 w 156509"/>
                <a:gd name="connsiteY21" fmla="*/ 4175 h 127023"/>
                <a:gd name="connsiteX22" fmla="*/ 33799 w 156509"/>
                <a:gd name="connsiteY22" fmla="*/ 6779 h 127023"/>
                <a:gd name="connsiteX23" fmla="*/ 40335 w 156509"/>
                <a:gd name="connsiteY23" fmla="*/ 7151 h 127023"/>
                <a:gd name="connsiteX24" fmla="*/ 44119 w 156509"/>
                <a:gd name="connsiteY24" fmla="*/ 9755 h 127023"/>
                <a:gd name="connsiteX25" fmla="*/ 43431 w 156509"/>
                <a:gd name="connsiteY25" fmla="*/ 13846 h 127023"/>
                <a:gd name="connsiteX26" fmla="*/ 20556 w 156509"/>
                <a:gd name="connsiteY26" fmla="*/ 112601 h 127023"/>
                <a:gd name="connsiteX27" fmla="*/ 5421 w 156509"/>
                <a:gd name="connsiteY27" fmla="*/ 120412 h 127023"/>
                <a:gd name="connsiteX28" fmla="*/ 261 w 156509"/>
                <a:gd name="connsiteY28" fmla="*/ 124503 h 127023"/>
                <a:gd name="connsiteX29" fmla="*/ 3013 w 156509"/>
                <a:gd name="connsiteY29" fmla="*/ 127107 h 127023"/>
                <a:gd name="connsiteX30" fmla="*/ 25372 w 156509"/>
                <a:gd name="connsiteY30" fmla="*/ 126363 h 127023"/>
                <a:gd name="connsiteX31" fmla="*/ 37239 w 156509"/>
                <a:gd name="connsiteY31" fmla="*/ 126549 h 127023"/>
                <a:gd name="connsiteX32" fmla="*/ 48246 w 156509"/>
                <a:gd name="connsiteY32" fmla="*/ 127107 h 127023"/>
                <a:gd name="connsiteX33" fmla="*/ 51858 w 156509"/>
                <a:gd name="connsiteY33" fmla="*/ 123015 h 127023"/>
                <a:gd name="connsiteX34" fmla="*/ 46354 w 156509"/>
                <a:gd name="connsiteY34" fmla="*/ 120412 h 127023"/>
                <a:gd name="connsiteX35" fmla="*/ 39819 w 156509"/>
                <a:gd name="connsiteY35" fmla="*/ 120040 h 127023"/>
                <a:gd name="connsiteX36" fmla="*/ 35863 w 156509"/>
                <a:gd name="connsiteY36" fmla="*/ 117250 h 127023"/>
                <a:gd name="connsiteX37" fmla="*/ 43947 w 156509"/>
                <a:gd name="connsiteY37" fmla="*/ 81542 h 127023"/>
                <a:gd name="connsiteX38" fmla="*/ 72497 w 156509"/>
                <a:gd name="connsiteY38" fmla="*/ 59783 h 127023"/>
                <a:gd name="connsiteX39" fmla="*/ 97435 w 156509"/>
                <a:gd name="connsiteY39" fmla="*/ 112043 h 127023"/>
                <a:gd name="connsiteX40" fmla="*/ 98639 w 156509"/>
                <a:gd name="connsiteY40" fmla="*/ 115576 h 127023"/>
                <a:gd name="connsiteX41" fmla="*/ 90728 w 156509"/>
                <a:gd name="connsiteY41" fmla="*/ 120412 h 127023"/>
                <a:gd name="connsiteX42" fmla="*/ 86256 w 156509"/>
                <a:gd name="connsiteY42" fmla="*/ 124503 h 127023"/>
                <a:gd name="connsiteX43" fmla="*/ 89180 w 156509"/>
                <a:gd name="connsiteY43" fmla="*/ 127107 h 127023"/>
                <a:gd name="connsiteX44" fmla="*/ 111194 w 156509"/>
                <a:gd name="connsiteY44" fmla="*/ 126363 h 127023"/>
                <a:gd name="connsiteX45" fmla="*/ 128049 w 156509"/>
                <a:gd name="connsiteY45" fmla="*/ 127107 h 127023"/>
                <a:gd name="connsiteX46" fmla="*/ 131489 w 156509"/>
                <a:gd name="connsiteY46" fmla="*/ 123201 h 127023"/>
                <a:gd name="connsiteX47" fmla="*/ 127533 w 156509"/>
                <a:gd name="connsiteY47" fmla="*/ 120412 h 127023"/>
                <a:gd name="connsiteX48" fmla="*/ 116182 w 156509"/>
                <a:gd name="connsiteY48" fmla="*/ 114274 h 127023"/>
                <a:gd name="connsiteX49" fmla="*/ 86772 w 156509"/>
                <a:gd name="connsiteY49" fmla="*/ 52344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509" h="127023">
                  <a:moveTo>
                    <a:pt x="86772" y="52344"/>
                  </a:moveTo>
                  <a:cubicBezTo>
                    <a:pt x="86084" y="50856"/>
                    <a:pt x="85740" y="50298"/>
                    <a:pt x="85740" y="50112"/>
                  </a:cubicBezTo>
                  <a:cubicBezTo>
                    <a:pt x="85740" y="49740"/>
                    <a:pt x="85912" y="49554"/>
                    <a:pt x="89868" y="46578"/>
                  </a:cubicBezTo>
                  <a:lnTo>
                    <a:pt x="107238" y="33374"/>
                  </a:lnTo>
                  <a:cubicBezTo>
                    <a:pt x="129941" y="16078"/>
                    <a:pt x="140604" y="7895"/>
                    <a:pt x="152816" y="6779"/>
                  </a:cubicBezTo>
                  <a:cubicBezTo>
                    <a:pt x="154707" y="6593"/>
                    <a:pt x="156771" y="6407"/>
                    <a:pt x="156771" y="2687"/>
                  </a:cubicBezTo>
                  <a:cubicBezTo>
                    <a:pt x="156771" y="1200"/>
                    <a:pt x="155567" y="270"/>
                    <a:pt x="154535" y="270"/>
                  </a:cubicBezTo>
                  <a:cubicBezTo>
                    <a:pt x="150924" y="270"/>
                    <a:pt x="146452" y="828"/>
                    <a:pt x="142668" y="828"/>
                  </a:cubicBezTo>
                  <a:cubicBezTo>
                    <a:pt x="138025" y="828"/>
                    <a:pt x="126501" y="84"/>
                    <a:pt x="121858" y="84"/>
                  </a:cubicBezTo>
                  <a:cubicBezTo>
                    <a:pt x="120826" y="84"/>
                    <a:pt x="118246" y="84"/>
                    <a:pt x="118246" y="4175"/>
                  </a:cubicBezTo>
                  <a:cubicBezTo>
                    <a:pt x="118246" y="4361"/>
                    <a:pt x="118246" y="6593"/>
                    <a:pt x="120826" y="6779"/>
                  </a:cubicBezTo>
                  <a:cubicBezTo>
                    <a:pt x="122889" y="6965"/>
                    <a:pt x="125125" y="7337"/>
                    <a:pt x="125125" y="9383"/>
                  </a:cubicBezTo>
                  <a:cubicBezTo>
                    <a:pt x="125125" y="12730"/>
                    <a:pt x="119794" y="16822"/>
                    <a:pt x="117558" y="18496"/>
                  </a:cubicBezTo>
                  <a:lnTo>
                    <a:pt x="45838" y="73173"/>
                  </a:lnTo>
                  <a:lnTo>
                    <a:pt x="59426" y="14590"/>
                  </a:lnTo>
                  <a:cubicBezTo>
                    <a:pt x="60973" y="8267"/>
                    <a:pt x="61145" y="6779"/>
                    <a:pt x="74561" y="6779"/>
                  </a:cubicBezTo>
                  <a:cubicBezTo>
                    <a:pt x="77312" y="6779"/>
                    <a:pt x="79720" y="6779"/>
                    <a:pt x="79720" y="2873"/>
                  </a:cubicBezTo>
                  <a:cubicBezTo>
                    <a:pt x="79720" y="1200"/>
                    <a:pt x="78688" y="84"/>
                    <a:pt x="76968" y="84"/>
                  </a:cubicBezTo>
                  <a:cubicBezTo>
                    <a:pt x="71981" y="84"/>
                    <a:pt x="59426" y="828"/>
                    <a:pt x="54438" y="828"/>
                  </a:cubicBezTo>
                  <a:cubicBezTo>
                    <a:pt x="51514" y="828"/>
                    <a:pt x="45494" y="828"/>
                    <a:pt x="42571" y="642"/>
                  </a:cubicBezTo>
                  <a:cubicBezTo>
                    <a:pt x="39131" y="456"/>
                    <a:pt x="35003" y="84"/>
                    <a:pt x="31735" y="84"/>
                  </a:cubicBezTo>
                  <a:cubicBezTo>
                    <a:pt x="30703" y="84"/>
                    <a:pt x="28124" y="84"/>
                    <a:pt x="28124" y="4175"/>
                  </a:cubicBezTo>
                  <a:cubicBezTo>
                    <a:pt x="28124" y="6779"/>
                    <a:pt x="30015" y="6779"/>
                    <a:pt x="33799" y="6779"/>
                  </a:cubicBezTo>
                  <a:cubicBezTo>
                    <a:pt x="36551" y="6779"/>
                    <a:pt x="37239" y="6779"/>
                    <a:pt x="40335" y="7151"/>
                  </a:cubicBezTo>
                  <a:cubicBezTo>
                    <a:pt x="43775" y="7523"/>
                    <a:pt x="44119" y="7895"/>
                    <a:pt x="44119" y="9755"/>
                  </a:cubicBezTo>
                  <a:cubicBezTo>
                    <a:pt x="44119" y="10127"/>
                    <a:pt x="44119" y="11056"/>
                    <a:pt x="43431" y="13846"/>
                  </a:cubicBezTo>
                  <a:lnTo>
                    <a:pt x="20556" y="112601"/>
                  </a:lnTo>
                  <a:cubicBezTo>
                    <a:pt x="19180" y="118924"/>
                    <a:pt x="18836" y="120412"/>
                    <a:pt x="5421" y="120412"/>
                  </a:cubicBezTo>
                  <a:cubicBezTo>
                    <a:pt x="2325" y="120412"/>
                    <a:pt x="261" y="120412"/>
                    <a:pt x="261" y="124503"/>
                  </a:cubicBezTo>
                  <a:cubicBezTo>
                    <a:pt x="261" y="124689"/>
                    <a:pt x="261" y="127107"/>
                    <a:pt x="3013" y="127107"/>
                  </a:cubicBezTo>
                  <a:cubicBezTo>
                    <a:pt x="8001" y="127107"/>
                    <a:pt x="20384" y="126363"/>
                    <a:pt x="25372" y="126363"/>
                  </a:cubicBezTo>
                  <a:cubicBezTo>
                    <a:pt x="28296" y="126363"/>
                    <a:pt x="34315" y="126363"/>
                    <a:pt x="37239" y="126549"/>
                  </a:cubicBezTo>
                  <a:cubicBezTo>
                    <a:pt x="40679" y="126735"/>
                    <a:pt x="44978" y="127107"/>
                    <a:pt x="48246" y="127107"/>
                  </a:cubicBezTo>
                  <a:cubicBezTo>
                    <a:pt x="49278" y="127107"/>
                    <a:pt x="51858" y="127107"/>
                    <a:pt x="51858" y="123015"/>
                  </a:cubicBezTo>
                  <a:cubicBezTo>
                    <a:pt x="51858" y="120412"/>
                    <a:pt x="49794" y="120412"/>
                    <a:pt x="46354" y="120412"/>
                  </a:cubicBezTo>
                  <a:cubicBezTo>
                    <a:pt x="46182" y="120412"/>
                    <a:pt x="42915" y="120412"/>
                    <a:pt x="39819" y="120040"/>
                  </a:cubicBezTo>
                  <a:cubicBezTo>
                    <a:pt x="35863" y="119668"/>
                    <a:pt x="35863" y="119110"/>
                    <a:pt x="35863" y="117250"/>
                  </a:cubicBezTo>
                  <a:cubicBezTo>
                    <a:pt x="35863" y="115762"/>
                    <a:pt x="37583" y="108881"/>
                    <a:pt x="43947" y="81542"/>
                  </a:cubicBezTo>
                  <a:lnTo>
                    <a:pt x="72497" y="59783"/>
                  </a:lnTo>
                  <a:lnTo>
                    <a:pt x="97435" y="112043"/>
                  </a:lnTo>
                  <a:cubicBezTo>
                    <a:pt x="98639" y="114460"/>
                    <a:pt x="98639" y="114646"/>
                    <a:pt x="98639" y="115576"/>
                  </a:cubicBezTo>
                  <a:cubicBezTo>
                    <a:pt x="98639" y="119854"/>
                    <a:pt x="93823" y="120412"/>
                    <a:pt x="90728" y="120412"/>
                  </a:cubicBezTo>
                  <a:cubicBezTo>
                    <a:pt x="88664" y="120412"/>
                    <a:pt x="86256" y="120412"/>
                    <a:pt x="86256" y="124503"/>
                  </a:cubicBezTo>
                  <a:cubicBezTo>
                    <a:pt x="86256" y="124689"/>
                    <a:pt x="86428" y="127107"/>
                    <a:pt x="89180" y="127107"/>
                  </a:cubicBezTo>
                  <a:cubicBezTo>
                    <a:pt x="93995" y="127107"/>
                    <a:pt x="106379" y="126363"/>
                    <a:pt x="111194" y="126363"/>
                  </a:cubicBezTo>
                  <a:cubicBezTo>
                    <a:pt x="116354" y="126363"/>
                    <a:pt x="123233" y="127107"/>
                    <a:pt x="128049" y="127107"/>
                  </a:cubicBezTo>
                  <a:cubicBezTo>
                    <a:pt x="130285" y="127107"/>
                    <a:pt x="131489" y="125805"/>
                    <a:pt x="131489" y="123201"/>
                  </a:cubicBezTo>
                  <a:cubicBezTo>
                    <a:pt x="131489" y="120412"/>
                    <a:pt x="129253" y="120412"/>
                    <a:pt x="127533" y="120412"/>
                  </a:cubicBezTo>
                  <a:cubicBezTo>
                    <a:pt x="124437" y="120412"/>
                    <a:pt x="119106" y="120226"/>
                    <a:pt x="116182" y="114274"/>
                  </a:cubicBezTo>
                  <a:lnTo>
                    <a:pt x="86772" y="523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D29E933A-0695-6FB8-48DE-504DE8E099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60392" y="5782355"/>
              <a:ext cx="36117" cy="132841"/>
            </a:xfrm>
            <a:custGeom>
              <a:avLst/>
              <a:gdLst>
                <a:gd name="connsiteX0" fmla="*/ 36018 w 36117"/>
                <a:gd name="connsiteY0" fmla="*/ 3268 h 132841"/>
                <a:gd name="connsiteX1" fmla="*/ 36386 w 36117"/>
                <a:gd name="connsiteY1" fmla="*/ 1940 h 132841"/>
                <a:gd name="connsiteX2" fmla="*/ 34298 w 36117"/>
                <a:gd name="connsiteY2" fmla="*/ 80 h 132841"/>
                <a:gd name="connsiteX3" fmla="*/ 269 w 36117"/>
                <a:gd name="connsiteY3" fmla="*/ 66501 h 132841"/>
                <a:gd name="connsiteX4" fmla="*/ 34298 w 36117"/>
                <a:gd name="connsiteY4" fmla="*/ 132922 h 132841"/>
                <a:gd name="connsiteX5" fmla="*/ 36386 w 36117"/>
                <a:gd name="connsiteY5" fmla="*/ 131062 h 132841"/>
                <a:gd name="connsiteX6" fmla="*/ 35403 w 36117"/>
                <a:gd name="connsiteY6" fmla="*/ 129335 h 132841"/>
                <a:gd name="connsiteX7" fmla="*/ 9728 w 36117"/>
                <a:gd name="connsiteY7" fmla="*/ 66501 h 132841"/>
                <a:gd name="connsiteX8" fmla="*/ 36018 w 36117"/>
                <a:gd name="connsiteY8" fmla="*/ 3268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17" h="132841">
                  <a:moveTo>
                    <a:pt x="36018" y="3268"/>
                  </a:moveTo>
                  <a:cubicBezTo>
                    <a:pt x="36018" y="3135"/>
                    <a:pt x="36386" y="2604"/>
                    <a:pt x="36386" y="1940"/>
                  </a:cubicBezTo>
                  <a:cubicBezTo>
                    <a:pt x="36386" y="1409"/>
                    <a:pt x="36140" y="80"/>
                    <a:pt x="34298" y="80"/>
                  </a:cubicBezTo>
                  <a:cubicBezTo>
                    <a:pt x="31841" y="80"/>
                    <a:pt x="269" y="21335"/>
                    <a:pt x="269" y="66501"/>
                  </a:cubicBezTo>
                  <a:cubicBezTo>
                    <a:pt x="269" y="111534"/>
                    <a:pt x="31841" y="132922"/>
                    <a:pt x="34298" y="132922"/>
                  </a:cubicBezTo>
                  <a:cubicBezTo>
                    <a:pt x="36140" y="132922"/>
                    <a:pt x="36386" y="131593"/>
                    <a:pt x="36386" y="131062"/>
                  </a:cubicBezTo>
                  <a:cubicBezTo>
                    <a:pt x="36386" y="130132"/>
                    <a:pt x="35895" y="129734"/>
                    <a:pt x="35403" y="129335"/>
                  </a:cubicBezTo>
                  <a:cubicBezTo>
                    <a:pt x="13659" y="110604"/>
                    <a:pt x="9728" y="83637"/>
                    <a:pt x="9728" y="66501"/>
                  </a:cubicBezTo>
                  <a:cubicBezTo>
                    <a:pt x="9728" y="33955"/>
                    <a:pt x="23610" y="12567"/>
                    <a:pt x="36018" y="326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BC804685-869D-01CB-7BEB-D91048D1A91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22882" y="5791255"/>
              <a:ext cx="119409" cy="90730"/>
            </a:xfrm>
            <a:custGeom>
              <a:avLst/>
              <a:gdLst>
                <a:gd name="connsiteX0" fmla="*/ 103219 w 119409"/>
                <a:gd name="connsiteY0" fmla="*/ 15224 h 90730"/>
                <a:gd name="connsiteX1" fmla="*/ 116487 w 119409"/>
                <a:gd name="connsiteY1" fmla="*/ 6058 h 90730"/>
                <a:gd name="connsiteX2" fmla="*/ 119681 w 119409"/>
                <a:gd name="connsiteY2" fmla="*/ 2338 h 90730"/>
                <a:gd name="connsiteX3" fmla="*/ 117592 w 119409"/>
                <a:gd name="connsiteY3" fmla="*/ 80 h 90730"/>
                <a:gd name="connsiteX4" fmla="*/ 110590 w 119409"/>
                <a:gd name="connsiteY4" fmla="*/ 479 h 90730"/>
                <a:gd name="connsiteX5" fmla="*/ 103710 w 119409"/>
                <a:gd name="connsiteY5" fmla="*/ 611 h 90730"/>
                <a:gd name="connsiteX6" fmla="*/ 96462 w 119409"/>
                <a:gd name="connsiteY6" fmla="*/ 479 h 90730"/>
                <a:gd name="connsiteX7" fmla="*/ 89460 w 119409"/>
                <a:gd name="connsiteY7" fmla="*/ 80 h 90730"/>
                <a:gd name="connsiteX8" fmla="*/ 86511 w 119409"/>
                <a:gd name="connsiteY8" fmla="*/ 3800 h 90730"/>
                <a:gd name="connsiteX9" fmla="*/ 89583 w 119409"/>
                <a:gd name="connsiteY9" fmla="*/ 6058 h 90730"/>
                <a:gd name="connsiteX10" fmla="*/ 98182 w 119409"/>
                <a:gd name="connsiteY10" fmla="*/ 11239 h 90730"/>
                <a:gd name="connsiteX11" fmla="*/ 97814 w 119409"/>
                <a:gd name="connsiteY11" fmla="*/ 13630 h 90730"/>
                <a:gd name="connsiteX12" fmla="*/ 84546 w 119409"/>
                <a:gd name="connsiteY12" fmla="*/ 70752 h 90730"/>
                <a:gd name="connsiteX13" fmla="*/ 47691 w 119409"/>
                <a:gd name="connsiteY13" fmla="*/ 2338 h 90730"/>
                <a:gd name="connsiteX14" fmla="*/ 43268 w 119409"/>
                <a:gd name="connsiteY14" fmla="*/ 80 h 90730"/>
                <a:gd name="connsiteX15" fmla="*/ 24227 w 119409"/>
                <a:gd name="connsiteY15" fmla="*/ 80 h 90730"/>
                <a:gd name="connsiteX16" fmla="*/ 19927 w 119409"/>
                <a:gd name="connsiteY16" fmla="*/ 3800 h 90730"/>
                <a:gd name="connsiteX17" fmla="*/ 24473 w 119409"/>
                <a:gd name="connsiteY17" fmla="*/ 6058 h 90730"/>
                <a:gd name="connsiteX18" fmla="*/ 32826 w 119409"/>
                <a:gd name="connsiteY18" fmla="*/ 6589 h 90730"/>
                <a:gd name="connsiteX19" fmla="*/ 16733 w 119409"/>
                <a:gd name="connsiteY19" fmla="*/ 75933 h 90730"/>
                <a:gd name="connsiteX20" fmla="*/ 3342 w 119409"/>
                <a:gd name="connsiteY20" fmla="*/ 84833 h 90730"/>
                <a:gd name="connsiteX21" fmla="*/ 271 w 119409"/>
                <a:gd name="connsiteY21" fmla="*/ 88553 h 90730"/>
                <a:gd name="connsiteX22" fmla="*/ 2360 w 119409"/>
                <a:gd name="connsiteY22" fmla="*/ 90811 h 90730"/>
                <a:gd name="connsiteX23" fmla="*/ 9362 w 119409"/>
                <a:gd name="connsiteY23" fmla="*/ 90412 h 90730"/>
                <a:gd name="connsiteX24" fmla="*/ 16364 w 119409"/>
                <a:gd name="connsiteY24" fmla="*/ 90280 h 90730"/>
                <a:gd name="connsiteX25" fmla="*/ 23613 w 119409"/>
                <a:gd name="connsiteY25" fmla="*/ 90412 h 90730"/>
                <a:gd name="connsiteX26" fmla="*/ 30615 w 119409"/>
                <a:gd name="connsiteY26" fmla="*/ 90811 h 90730"/>
                <a:gd name="connsiteX27" fmla="*/ 33563 w 119409"/>
                <a:gd name="connsiteY27" fmla="*/ 87091 h 90730"/>
                <a:gd name="connsiteX28" fmla="*/ 30369 w 119409"/>
                <a:gd name="connsiteY28" fmla="*/ 84833 h 90730"/>
                <a:gd name="connsiteX29" fmla="*/ 21893 w 119409"/>
                <a:gd name="connsiteY29" fmla="*/ 79785 h 90730"/>
                <a:gd name="connsiteX30" fmla="*/ 22384 w 119409"/>
                <a:gd name="connsiteY30" fmla="*/ 76730 h 90730"/>
                <a:gd name="connsiteX31" fmla="*/ 37740 w 119409"/>
                <a:gd name="connsiteY31" fmla="*/ 10043 h 90730"/>
                <a:gd name="connsiteX32" fmla="*/ 80000 w 119409"/>
                <a:gd name="connsiteY32" fmla="*/ 88420 h 90730"/>
                <a:gd name="connsiteX33" fmla="*/ 83317 w 119409"/>
                <a:gd name="connsiteY33" fmla="*/ 90811 h 90730"/>
                <a:gd name="connsiteX34" fmla="*/ 86511 w 119409"/>
                <a:gd name="connsiteY34" fmla="*/ 87357 h 90730"/>
                <a:gd name="connsiteX35" fmla="*/ 103219 w 119409"/>
                <a:gd name="connsiteY35" fmla="*/ 15224 h 9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409" h="90730">
                  <a:moveTo>
                    <a:pt x="103219" y="15224"/>
                  </a:moveTo>
                  <a:cubicBezTo>
                    <a:pt x="104079" y="11505"/>
                    <a:pt x="105307" y="6457"/>
                    <a:pt x="116487" y="6058"/>
                  </a:cubicBezTo>
                  <a:cubicBezTo>
                    <a:pt x="117469" y="6058"/>
                    <a:pt x="119681" y="5925"/>
                    <a:pt x="119681" y="2338"/>
                  </a:cubicBezTo>
                  <a:cubicBezTo>
                    <a:pt x="119681" y="1807"/>
                    <a:pt x="119312" y="80"/>
                    <a:pt x="117592" y="80"/>
                  </a:cubicBezTo>
                  <a:cubicBezTo>
                    <a:pt x="115381" y="80"/>
                    <a:pt x="112801" y="479"/>
                    <a:pt x="110590" y="479"/>
                  </a:cubicBezTo>
                  <a:cubicBezTo>
                    <a:pt x="108379" y="479"/>
                    <a:pt x="106044" y="611"/>
                    <a:pt x="103710" y="611"/>
                  </a:cubicBezTo>
                  <a:cubicBezTo>
                    <a:pt x="101253" y="611"/>
                    <a:pt x="98919" y="479"/>
                    <a:pt x="96462" y="479"/>
                  </a:cubicBezTo>
                  <a:cubicBezTo>
                    <a:pt x="94251" y="479"/>
                    <a:pt x="91671" y="80"/>
                    <a:pt x="89460" y="80"/>
                  </a:cubicBezTo>
                  <a:cubicBezTo>
                    <a:pt x="88600" y="80"/>
                    <a:pt x="86511" y="80"/>
                    <a:pt x="86511" y="3800"/>
                  </a:cubicBezTo>
                  <a:cubicBezTo>
                    <a:pt x="86511" y="6058"/>
                    <a:pt x="88354" y="6058"/>
                    <a:pt x="89583" y="6058"/>
                  </a:cubicBezTo>
                  <a:cubicBezTo>
                    <a:pt x="97691" y="6191"/>
                    <a:pt x="98182" y="8981"/>
                    <a:pt x="98182" y="11239"/>
                  </a:cubicBezTo>
                  <a:cubicBezTo>
                    <a:pt x="98182" y="12169"/>
                    <a:pt x="97936" y="12833"/>
                    <a:pt x="97814" y="13630"/>
                  </a:cubicBezTo>
                  <a:lnTo>
                    <a:pt x="84546" y="70752"/>
                  </a:lnTo>
                  <a:lnTo>
                    <a:pt x="47691" y="2338"/>
                  </a:lnTo>
                  <a:cubicBezTo>
                    <a:pt x="46463" y="80"/>
                    <a:pt x="46217" y="80"/>
                    <a:pt x="43268" y="80"/>
                  </a:cubicBezTo>
                  <a:lnTo>
                    <a:pt x="24227" y="80"/>
                  </a:lnTo>
                  <a:cubicBezTo>
                    <a:pt x="21770" y="80"/>
                    <a:pt x="19927" y="80"/>
                    <a:pt x="19927" y="3800"/>
                  </a:cubicBezTo>
                  <a:cubicBezTo>
                    <a:pt x="19927" y="6058"/>
                    <a:pt x="21524" y="6058"/>
                    <a:pt x="24473" y="6058"/>
                  </a:cubicBezTo>
                  <a:cubicBezTo>
                    <a:pt x="24841" y="6058"/>
                    <a:pt x="29755" y="6058"/>
                    <a:pt x="32826" y="6589"/>
                  </a:cubicBezTo>
                  <a:lnTo>
                    <a:pt x="16733" y="75933"/>
                  </a:lnTo>
                  <a:cubicBezTo>
                    <a:pt x="15873" y="79519"/>
                    <a:pt x="14767" y="84567"/>
                    <a:pt x="3342" y="84833"/>
                  </a:cubicBezTo>
                  <a:cubicBezTo>
                    <a:pt x="2360" y="84833"/>
                    <a:pt x="271" y="84966"/>
                    <a:pt x="271" y="88553"/>
                  </a:cubicBezTo>
                  <a:cubicBezTo>
                    <a:pt x="271" y="89748"/>
                    <a:pt x="1254" y="90811"/>
                    <a:pt x="2360" y="90811"/>
                  </a:cubicBezTo>
                  <a:cubicBezTo>
                    <a:pt x="4571" y="90811"/>
                    <a:pt x="7151" y="90412"/>
                    <a:pt x="9362" y="90412"/>
                  </a:cubicBezTo>
                  <a:cubicBezTo>
                    <a:pt x="11696" y="90412"/>
                    <a:pt x="14030" y="90280"/>
                    <a:pt x="16364" y="90280"/>
                  </a:cubicBezTo>
                  <a:cubicBezTo>
                    <a:pt x="18821" y="90280"/>
                    <a:pt x="21156" y="90412"/>
                    <a:pt x="23613" y="90412"/>
                  </a:cubicBezTo>
                  <a:cubicBezTo>
                    <a:pt x="25824" y="90412"/>
                    <a:pt x="28404" y="90811"/>
                    <a:pt x="30615" y="90811"/>
                  </a:cubicBezTo>
                  <a:cubicBezTo>
                    <a:pt x="32212" y="90811"/>
                    <a:pt x="33563" y="89881"/>
                    <a:pt x="33563" y="87091"/>
                  </a:cubicBezTo>
                  <a:cubicBezTo>
                    <a:pt x="33563" y="84833"/>
                    <a:pt x="31721" y="84833"/>
                    <a:pt x="30369" y="84833"/>
                  </a:cubicBezTo>
                  <a:cubicBezTo>
                    <a:pt x="24227" y="84700"/>
                    <a:pt x="21893" y="82973"/>
                    <a:pt x="21893" y="79785"/>
                  </a:cubicBezTo>
                  <a:cubicBezTo>
                    <a:pt x="21893" y="78855"/>
                    <a:pt x="22138" y="78058"/>
                    <a:pt x="22384" y="76730"/>
                  </a:cubicBezTo>
                  <a:lnTo>
                    <a:pt x="37740" y="10043"/>
                  </a:lnTo>
                  <a:lnTo>
                    <a:pt x="80000" y="88420"/>
                  </a:lnTo>
                  <a:cubicBezTo>
                    <a:pt x="81229" y="90811"/>
                    <a:pt x="81966" y="90811"/>
                    <a:pt x="83317" y="90811"/>
                  </a:cubicBezTo>
                  <a:cubicBezTo>
                    <a:pt x="85774" y="90811"/>
                    <a:pt x="85897" y="90147"/>
                    <a:pt x="86511" y="87357"/>
                  </a:cubicBezTo>
                  <a:lnTo>
                    <a:pt x="103219" y="152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574E1FEB-FCE7-EE3E-508B-EBB1B60E9E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66092" y="5782355"/>
              <a:ext cx="35994" cy="132841"/>
            </a:xfrm>
            <a:custGeom>
              <a:avLst/>
              <a:gdLst>
                <a:gd name="connsiteX0" fmla="*/ 36272 w 35994"/>
                <a:gd name="connsiteY0" fmla="*/ 66501 h 132841"/>
                <a:gd name="connsiteX1" fmla="*/ 2243 w 35994"/>
                <a:gd name="connsiteY1" fmla="*/ 80 h 132841"/>
                <a:gd name="connsiteX2" fmla="*/ 277 w 35994"/>
                <a:gd name="connsiteY2" fmla="*/ 1940 h 132841"/>
                <a:gd name="connsiteX3" fmla="*/ 1014 w 35994"/>
                <a:gd name="connsiteY3" fmla="*/ 3667 h 132841"/>
                <a:gd name="connsiteX4" fmla="*/ 26813 w 35994"/>
                <a:gd name="connsiteY4" fmla="*/ 66501 h 132841"/>
                <a:gd name="connsiteX5" fmla="*/ 20547 w 35994"/>
                <a:gd name="connsiteY5" fmla="*/ 101837 h 132841"/>
                <a:gd name="connsiteX6" fmla="*/ 891 w 35994"/>
                <a:gd name="connsiteY6" fmla="*/ 129601 h 132841"/>
                <a:gd name="connsiteX7" fmla="*/ 277 w 35994"/>
                <a:gd name="connsiteY7" fmla="*/ 131062 h 132841"/>
                <a:gd name="connsiteX8" fmla="*/ 2243 w 35994"/>
                <a:gd name="connsiteY8" fmla="*/ 132922 h 132841"/>
                <a:gd name="connsiteX9" fmla="*/ 36272 w 35994"/>
                <a:gd name="connsiteY9" fmla="*/ 66501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94" h="132841">
                  <a:moveTo>
                    <a:pt x="36272" y="66501"/>
                  </a:moveTo>
                  <a:cubicBezTo>
                    <a:pt x="36272" y="21468"/>
                    <a:pt x="4700" y="80"/>
                    <a:pt x="2243" y="80"/>
                  </a:cubicBezTo>
                  <a:cubicBezTo>
                    <a:pt x="277" y="80"/>
                    <a:pt x="277" y="1674"/>
                    <a:pt x="277" y="1940"/>
                  </a:cubicBezTo>
                  <a:cubicBezTo>
                    <a:pt x="277" y="2073"/>
                    <a:pt x="277" y="2870"/>
                    <a:pt x="1014" y="3667"/>
                  </a:cubicBezTo>
                  <a:cubicBezTo>
                    <a:pt x="19442" y="19475"/>
                    <a:pt x="26813" y="42589"/>
                    <a:pt x="26813" y="66501"/>
                  </a:cubicBezTo>
                  <a:cubicBezTo>
                    <a:pt x="26813" y="78457"/>
                    <a:pt x="24724" y="90944"/>
                    <a:pt x="20547" y="101837"/>
                  </a:cubicBezTo>
                  <a:cubicBezTo>
                    <a:pt x="14650" y="116981"/>
                    <a:pt x="6911" y="124287"/>
                    <a:pt x="891" y="129601"/>
                  </a:cubicBezTo>
                  <a:cubicBezTo>
                    <a:pt x="523" y="129866"/>
                    <a:pt x="277" y="130531"/>
                    <a:pt x="277" y="131062"/>
                  </a:cubicBezTo>
                  <a:cubicBezTo>
                    <a:pt x="277" y="131328"/>
                    <a:pt x="277" y="132922"/>
                    <a:pt x="2243" y="132922"/>
                  </a:cubicBezTo>
                  <a:cubicBezTo>
                    <a:pt x="4700" y="132922"/>
                    <a:pt x="36272" y="111667"/>
                    <a:pt x="36272" y="665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B682B84E-853B-DA2A-6D8A-ECC8E08F9C2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34479" y="5823270"/>
              <a:ext cx="86608" cy="87675"/>
            </a:xfrm>
            <a:custGeom>
              <a:avLst/>
              <a:gdLst>
                <a:gd name="connsiteX0" fmla="*/ 35538 w 86608"/>
                <a:gd name="connsiteY0" fmla="*/ 60125 h 87675"/>
                <a:gd name="connsiteX1" fmla="*/ 40206 w 86608"/>
                <a:gd name="connsiteY1" fmla="*/ 60257 h 87675"/>
                <a:gd name="connsiteX2" fmla="*/ 86889 w 86608"/>
                <a:gd name="connsiteY2" fmla="*/ 20538 h 87675"/>
                <a:gd name="connsiteX3" fmla="*/ 68093 w 86608"/>
                <a:gd name="connsiteY3" fmla="*/ 80 h 87675"/>
                <a:gd name="connsiteX4" fmla="*/ 43891 w 86608"/>
                <a:gd name="connsiteY4" fmla="*/ 16552 h 87675"/>
                <a:gd name="connsiteX5" fmla="*/ 30869 w 86608"/>
                <a:gd name="connsiteY5" fmla="*/ 49497 h 87675"/>
                <a:gd name="connsiteX6" fmla="*/ 5562 w 86608"/>
                <a:gd name="connsiteY6" fmla="*/ 31696 h 87675"/>
                <a:gd name="connsiteX7" fmla="*/ 15759 w 86608"/>
                <a:gd name="connsiteY7" fmla="*/ 6456 h 87675"/>
                <a:gd name="connsiteX8" fmla="*/ 17970 w 86608"/>
                <a:gd name="connsiteY8" fmla="*/ 3401 h 87675"/>
                <a:gd name="connsiteX9" fmla="*/ 15390 w 86608"/>
                <a:gd name="connsiteY9" fmla="*/ 1541 h 87675"/>
                <a:gd name="connsiteX10" fmla="*/ 10353 w 86608"/>
                <a:gd name="connsiteY10" fmla="*/ 5394 h 87675"/>
                <a:gd name="connsiteX11" fmla="*/ 280 w 86608"/>
                <a:gd name="connsiteY11" fmla="*/ 33025 h 87675"/>
                <a:gd name="connsiteX12" fmla="*/ 27921 w 86608"/>
                <a:gd name="connsiteY12" fmla="*/ 59062 h 87675"/>
                <a:gd name="connsiteX13" fmla="*/ 22147 w 86608"/>
                <a:gd name="connsiteY13" fmla="*/ 78722 h 87675"/>
                <a:gd name="connsiteX14" fmla="*/ 21164 w 86608"/>
                <a:gd name="connsiteY14" fmla="*/ 83106 h 87675"/>
                <a:gd name="connsiteX15" fmla="*/ 25710 w 86608"/>
                <a:gd name="connsiteY15" fmla="*/ 87756 h 87675"/>
                <a:gd name="connsiteX16" fmla="*/ 31852 w 86608"/>
                <a:gd name="connsiteY16" fmla="*/ 82442 h 87675"/>
                <a:gd name="connsiteX17" fmla="*/ 35538 w 86608"/>
                <a:gd name="connsiteY17" fmla="*/ 60125 h 87675"/>
                <a:gd name="connsiteX18" fmla="*/ 39100 w 86608"/>
                <a:gd name="connsiteY18" fmla="*/ 50161 h 87675"/>
                <a:gd name="connsiteX19" fmla="*/ 37380 w 86608"/>
                <a:gd name="connsiteY19" fmla="*/ 49497 h 87675"/>
                <a:gd name="connsiteX20" fmla="*/ 38609 w 86608"/>
                <a:gd name="connsiteY20" fmla="*/ 41925 h 87675"/>
                <a:gd name="connsiteX21" fmla="*/ 66741 w 86608"/>
                <a:gd name="connsiteY21" fmla="*/ 10176 h 87675"/>
                <a:gd name="connsiteX22" fmla="*/ 81483 w 86608"/>
                <a:gd name="connsiteY22" fmla="*/ 22796 h 87675"/>
                <a:gd name="connsiteX23" fmla="*/ 41557 w 86608"/>
                <a:gd name="connsiteY23" fmla="*/ 50161 h 87675"/>
                <a:gd name="connsiteX24" fmla="*/ 39100 w 86608"/>
                <a:gd name="connsiteY24" fmla="*/ 50161 h 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08" h="87675">
                  <a:moveTo>
                    <a:pt x="35538" y="60125"/>
                  </a:moveTo>
                  <a:cubicBezTo>
                    <a:pt x="36889" y="60257"/>
                    <a:pt x="38854" y="60257"/>
                    <a:pt x="40206" y="60257"/>
                  </a:cubicBezTo>
                  <a:cubicBezTo>
                    <a:pt x="65267" y="60257"/>
                    <a:pt x="86889" y="41261"/>
                    <a:pt x="86889" y="20538"/>
                  </a:cubicBezTo>
                  <a:cubicBezTo>
                    <a:pt x="86889" y="7918"/>
                    <a:pt x="78658" y="80"/>
                    <a:pt x="68093" y="80"/>
                  </a:cubicBezTo>
                  <a:cubicBezTo>
                    <a:pt x="58265" y="80"/>
                    <a:pt x="49911" y="7254"/>
                    <a:pt x="43891" y="16552"/>
                  </a:cubicBezTo>
                  <a:cubicBezTo>
                    <a:pt x="37380" y="26781"/>
                    <a:pt x="34800" y="35947"/>
                    <a:pt x="30869" y="49497"/>
                  </a:cubicBezTo>
                  <a:cubicBezTo>
                    <a:pt x="21410" y="48567"/>
                    <a:pt x="5562" y="44848"/>
                    <a:pt x="5562" y="31696"/>
                  </a:cubicBezTo>
                  <a:cubicBezTo>
                    <a:pt x="5562" y="28508"/>
                    <a:pt x="8142" y="14693"/>
                    <a:pt x="15759" y="6456"/>
                  </a:cubicBezTo>
                  <a:cubicBezTo>
                    <a:pt x="17847" y="4198"/>
                    <a:pt x="17970" y="4065"/>
                    <a:pt x="17970" y="3401"/>
                  </a:cubicBezTo>
                  <a:cubicBezTo>
                    <a:pt x="17970" y="1541"/>
                    <a:pt x="16127" y="1541"/>
                    <a:pt x="15390" y="1541"/>
                  </a:cubicBezTo>
                  <a:cubicBezTo>
                    <a:pt x="14039" y="1541"/>
                    <a:pt x="13425" y="1541"/>
                    <a:pt x="10353" y="5394"/>
                  </a:cubicBezTo>
                  <a:cubicBezTo>
                    <a:pt x="3720" y="13364"/>
                    <a:pt x="280" y="26914"/>
                    <a:pt x="280" y="33025"/>
                  </a:cubicBezTo>
                  <a:cubicBezTo>
                    <a:pt x="280" y="46708"/>
                    <a:pt x="11582" y="56139"/>
                    <a:pt x="27921" y="59062"/>
                  </a:cubicBezTo>
                  <a:cubicBezTo>
                    <a:pt x="25832" y="67165"/>
                    <a:pt x="25095" y="69291"/>
                    <a:pt x="22147" y="78722"/>
                  </a:cubicBezTo>
                  <a:cubicBezTo>
                    <a:pt x="21164" y="82043"/>
                    <a:pt x="21164" y="82442"/>
                    <a:pt x="21164" y="83106"/>
                  </a:cubicBezTo>
                  <a:cubicBezTo>
                    <a:pt x="21164" y="85896"/>
                    <a:pt x="23253" y="87756"/>
                    <a:pt x="25710" y="87756"/>
                  </a:cubicBezTo>
                  <a:cubicBezTo>
                    <a:pt x="28658" y="87756"/>
                    <a:pt x="31238" y="85497"/>
                    <a:pt x="31852" y="82442"/>
                  </a:cubicBezTo>
                  <a:cubicBezTo>
                    <a:pt x="31852" y="82176"/>
                    <a:pt x="35169" y="62250"/>
                    <a:pt x="35538" y="60125"/>
                  </a:cubicBezTo>
                  <a:close/>
                  <a:moveTo>
                    <a:pt x="39100" y="50161"/>
                  </a:moveTo>
                  <a:cubicBezTo>
                    <a:pt x="38486" y="50161"/>
                    <a:pt x="37380" y="50161"/>
                    <a:pt x="37380" y="49497"/>
                  </a:cubicBezTo>
                  <a:cubicBezTo>
                    <a:pt x="37380" y="49099"/>
                    <a:pt x="38240" y="44449"/>
                    <a:pt x="38609" y="41925"/>
                  </a:cubicBezTo>
                  <a:cubicBezTo>
                    <a:pt x="42294" y="20006"/>
                    <a:pt x="56422" y="10176"/>
                    <a:pt x="66741" y="10176"/>
                  </a:cubicBezTo>
                  <a:cubicBezTo>
                    <a:pt x="73867" y="10176"/>
                    <a:pt x="81483" y="14161"/>
                    <a:pt x="81483" y="22796"/>
                  </a:cubicBezTo>
                  <a:cubicBezTo>
                    <a:pt x="81483" y="35815"/>
                    <a:pt x="66127" y="50161"/>
                    <a:pt x="41557" y="50161"/>
                  </a:cubicBezTo>
                  <a:lnTo>
                    <a:pt x="39100" y="501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DD07E88A-07D6-C997-EC7C-00AD6FDDE2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45152" y="5951472"/>
              <a:ext cx="66830" cy="93567"/>
            </a:xfrm>
            <a:custGeom>
              <a:avLst/>
              <a:gdLst>
                <a:gd name="connsiteX0" fmla="*/ 30243 w 66830"/>
                <a:gd name="connsiteY0" fmla="*/ 5048 h 93567"/>
                <a:gd name="connsiteX1" fmla="*/ 30735 w 66830"/>
                <a:gd name="connsiteY1" fmla="*/ 2258 h 93567"/>
                <a:gd name="connsiteX2" fmla="*/ 26926 w 66830"/>
                <a:gd name="connsiteY2" fmla="*/ 133 h 93567"/>
                <a:gd name="connsiteX3" fmla="*/ 11816 w 66830"/>
                <a:gd name="connsiteY3" fmla="*/ 1329 h 93567"/>
                <a:gd name="connsiteX4" fmla="*/ 8867 w 66830"/>
                <a:gd name="connsiteY4" fmla="*/ 2126 h 93567"/>
                <a:gd name="connsiteX5" fmla="*/ 8008 w 66830"/>
                <a:gd name="connsiteY5" fmla="*/ 5181 h 93567"/>
                <a:gd name="connsiteX6" fmla="*/ 11693 w 66830"/>
                <a:gd name="connsiteY6" fmla="*/ 7439 h 93567"/>
                <a:gd name="connsiteX7" fmla="*/ 15870 w 66830"/>
                <a:gd name="connsiteY7" fmla="*/ 7705 h 93567"/>
                <a:gd name="connsiteX8" fmla="*/ 18327 w 66830"/>
                <a:gd name="connsiteY8" fmla="*/ 9432 h 93567"/>
                <a:gd name="connsiteX9" fmla="*/ 17713 w 66830"/>
                <a:gd name="connsiteY9" fmla="*/ 12487 h 93567"/>
                <a:gd name="connsiteX10" fmla="*/ 759 w 66830"/>
                <a:gd name="connsiteY10" fmla="*/ 85816 h 93567"/>
                <a:gd name="connsiteX11" fmla="*/ 268 w 66830"/>
                <a:gd name="connsiteY11" fmla="*/ 88871 h 93567"/>
                <a:gd name="connsiteX12" fmla="*/ 4936 w 66830"/>
                <a:gd name="connsiteY12" fmla="*/ 93653 h 93567"/>
                <a:gd name="connsiteX13" fmla="*/ 11324 w 66830"/>
                <a:gd name="connsiteY13" fmla="*/ 86879 h 93567"/>
                <a:gd name="connsiteX14" fmla="*/ 16853 w 66830"/>
                <a:gd name="connsiteY14" fmla="*/ 62436 h 93567"/>
                <a:gd name="connsiteX15" fmla="*/ 35403 w 66830"/>
                <a:gd name="connsiteY15" fmla="*/ 72930 h 93567"/>
                <a:gd name="connsiteX16" fmla="*/ 35034 w 66830"/>
                <a:gd name="connsiteY16" fmla="*/ 75986 h 93567"/>
                <a:gd name="connsiteX17" fmla="*/ 34666 w 66830"/>
                <a:gd name="connsiteY17" fmla="*/ 79439 h 93567"/>
                <a:gd name="connsiteX18" fmla="*/ 49653 w 66830"/>
                <a:gd name="connsiteY18" fmla="*/ 93653 h 93567"/>
                <a:gd name="connsiteX19" fmla="*/ 67098 w 66830"/>
                <a:gd name="connsiteY19" fmla="*/ 73063 h 93567"/>
                <a:gd name="connsiteX20" fmla="*/ 64518 w 66830"/>
                <a:gd name="connsiteY20" fmla="*/ 71203 h 93567"/>
                <a:gd name="connsiteX21" fmla="*/ 61570 w 66830"/>
                <a:gd name="connsiteY21" fmla="*/ 74259 h 93567"/>
                <a:gd name="connsiteX22" fmla="*/ 50145 w 66830"/>
                <a:gd name="connsiteY22" fmla="*/ 89137 h 93567"/>
                <a:gd name="connsiteX23" fmla="*/ 44985 w 66830"/>
                <a:gd name="connsiteY23" fmla="*/ 81299 h 93567"/>
                <a:gd name="connsiteX24" fmla="*/ 45477 w 66830"/>
                <a:gd name="connsiteY24" fmla="*/ 77048 h 93567"/>
                <a:gd name="connsiteX25" fmla="*/ 46091 w 66830"/>
                <a:gd name="connsiteY25" fmla="*/ 72532 h 93567"/>
                <a:gd name="connsiteX26" fmla="*/ 24469 w 66830"/>
                <a:gd name="connsiteY26" fmla="*/ 58185 h 93567"/>
                <a:gd name="connsiteX27" fmla="*/ 35034 w 66830"/>
                <a:gd name="connsiteY27" fmla="*/ 49683 h 93567"/>
                <a:gd name="connsiteX28" fmla="*/ 55796 w 66830"/>
                <a:gd name="connsiteY28" fmla="*/ 37993 h 93567"/>
                <a:gd name="connsiteX29" fmla="*/ 60096 w 66830"/>
                <a:gd name="connsiteY29" fmla="*/ 39587 h 93567"/>
                <a:gd name="connsiteX30" fmla="*/ 59113 w 66830"/>
                <a:gd name="connsiteY30" fmla="*/ 39985 h 93567"/>
                <a:gd name="connsiteX31" fmla="*/ 53462 w 66830"/>
                <a:gd name="connsiteY31" fmla="*/ 47956 h 93567"/>
                <a:gd name="connsiteX32" fmla="*/ 58990 w 66830"/>
                <a:gd name="connsiteY32" fmla="*/ 53402 h 93567"/>
                <a:gd name="connsiteX33" fmla="*/ 66607 w 66830"/>
                <a:gd name="connsiteY33" fmla="*/ 43971 h 93567"/>
                <a:gd name="connsiteX34" fmla="*/ 56042 w 66830"/>
                <a:gd name="connsiteY34" fmla="*/ 33476 h 93567"/>
                <a:gd name="connsiteX35" fmla="*/ 31595 w 66830"/>
                <a:gd name="connsiteY35" fmla="*/ 47425 h 93567"/>
                <a:gd name="connsiteX36" fmla="*/ 18327 w 66830"/>
                <a:gd name="connsiteY36" fmla="*/ 56591 h 93567"/>
                <a:gd name="connsiteX37" fmla="*/ 30243 w 66830"/>
                <a:gd name="connsiteY37" fmla="*/ 504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830" h="93567">
                  <a:moveTo>
                    <a:pt x="30243" y="5048"/>
                  </a:moveTo>
                  <a:cubicBezTo>
                    <a:pt x="30735" y="3188"/>
                    <a:pt x="30735" y="2923"/>
                    <a:pt x="30735" y="2258"/>
                  </a:cubicBezTo>
                  <a:cubicBezTo>
                    <a:pt x="30735" y="0"/>
                    <a:pt x="28892" y="0"/>
                    <a:pt x="26926" y="133"/>
                  </a:cubicBezTo>
                  <a:lnTo>
                    <a:pt x="11816" y="1329"/>
                  </a:lnTo>
                  <a:cubicBezTo>
                    <a:pt x="9727" y="1461"/>
                    <a:pt x="9482" y="1594"/>
                    <a:pt x="8867" y="2126"/>
                  </a:cubicBezTo>
                  <a:cubicBezTo>
                    <a:pt x="8376" y="2790"/>
                    <a:pt x="8008" y="4384"/>
                    <a:pt x="8008" y="5181"/>
                  </a:cubicBezTo>
                  <a:cubicBezTo>
                    <a:pt x="8008" y="7439"/>
                    <a:pt x="9973" y="7439"/>
                    <a:pt x="11693" y="7439"/>
                  </a:cubicBezTo>
                  <a:cubicBezTo>
                    <a:pt x="11816" y="7439"/>
                    <a:pt x="14027" y="7439"/>
                    <a:pt x="15870" y="7705"/>
                  </a:cubicBezTo>
                  <a:cubicBezTo>
                    <a:pt x="18204" y="7971"/>
                    <a:pt x="18327" y="8369"/>
                    <a:pt x="18327" y="9432"/>
                  </a:cubicBezTo>
                  <a:cubicBezTo>
                    <a:pt x="18327" y="9830"/>
                    <a:pt x="18327" y="10096"/>
                    <a:pt x="17713" y="12487"/>
                  </a:cubicBezTo>
                  <a:lnTo>
                    <a:pt x="759" y="85816"/>
                  </a:lnTo>
                  <a:cubicBezTo>
                    <a:pt x="268" y="87808"/>
                    <a:pt x="268" y="88074"/>
                    <a:pt x="268" y="88871"/>
                  </a:cubicBezTo>
                  <a:cubicBezTo>
                    <a:pt x="268" y="91927"/>
                    <a:pt x="2479" y="93653"/>
                    <a:pt x="4936" y="93653"/>
                  </a:cubicBezTo>
                  <a:cubicBezTo>
                    <a:pt x="9727" y="93653"/>
                    <a:pt x="10833" y="88738"/>
                    <a:pt x="11324" y="86879"/>
                  </a:cubicBezTo>
                  <a:lnTo>
                    <a:pt x="16853" y="62436"/>
                  </a:lnTo>
                  <a:cubicBezTo>
                    <a:pt x="20047" y="62569"/>
                    <a:pt x="35403" y="63498"/>
                    <a:pt x="35403" y="72930"/>
                  </a:cubicBezTo>
                  <a:cubicBezTo>
                    <a:pt x="35403" y="73860"/>
                    <a:pt x="35403" y="74391"/>
                    <a:pt x="35034" y="75986"/>
                  </a:cubicBezTo>
                  <a:cubicBezTo>
                    <a:pt x="34666" y="77845"/>
                    <a:pt x="34666" y="78642"/>
                    <a:pt x="34666" y="79439"/>
                  </a:cubicBezTo>
                  <a:cubicBezTo>
                    <a:pt x="34666" y="88871"/>
                    <a:pt x="42528" y="93653"/>
                    <a:pt x="49653" y="93653"/>
                  </a:cubicBezTo>
                  <a:cubicBezTo>
                    <a:pt x="62184" y="93653"/>
                    <a:pt x="67098" y="74657"/>
                    <a:pt x="67098" y="73063"/>
                  </a:cubicBezTo>
                  <a:cubicBezTo>
                    <a:pt x="67098" y="71203"/>
                    <a:pt x="65010" y="71203"/>
                    <a:pt x="64518" y="71203"/>
                  </a:cubicBezTo>
                  <a:cubicBezTo>
                    <a:pt x="62430" y="71203"/>
                    <a:pt x="62184" y="71867"/>
                    <a:pt x="61570" y="74259"/>
                  </a:cubicBezTo>
                  <a:cubicBezTo>
                    <a:pt x="60341" y="78908"/>
                    <a:pt x="56779" y="89137"/>
                    <a:pt x="50145" y="89137"/>
                  </a:cubicBezTo>
                  <a:cubicBezTo>
                    <a:pt x="45599" y="89137"/>
                    <a:pt x="44985" y="84222"/>
                    <a:pt x="44985" y="81299"/>
                  </a:cubicBezTo>
                  <a:cubicBezTo>
                    <a:pt x="44985" y="81166"/>
                    <a:pt x="44985" y="79307"/>
                    <a:pt x="45477" y="77048"/>
                  </a:cubicBezTo>
                  <a:cubicBezTo>
                    <a:pt x="45968" y="74923"/>
                    <a:pt x="46091" y="73594"/>
                    <a:pt x="46091" y="72532"/>
                  </a:cubicBezTo>
                  <a:cubicBezTo>
                    <a:pt x="46091" y="60842"/>
                    <a:pt x="32577" y="58849"/>
                    <a:pt x="24469" y="58185"/>
                  </a:cubicBezTo>
                  <a:cubicBezTo>
                    <a:pt x="27909" y="56059"/>
                    <a:pt x="33069" y="51543"/>
                    <a:pt x="35034" y="49683"/>
                  </a:cubicBezTo>
                  <a:cubicBezTo>
                    <a:pt x="42037" y="43705"/>
                    <a:pt x="48793" y="37993"/>
                    <a:pt x="55796" y="37993"/>
                  </a:cubicBezTo>
                  <a:cubicBezTo>
                    <a:pt x="58621" y="37993"/>
                    <a:pt x="59359" y="38790"/>
                    <a:pt x="60096" y="39587"/>
                  </a:cubicBezTo>
                  <a:cubicBezTo>
                    <a:pt x="59973" y="39587"/>
                    <a:pt x="59359" y="39985"/>
                    <a:pt x="59113" y="39985"/>
                  </a:cubicBezTo>
                  <a:cubicBezTo>
                    <a:pt x="53462" y="42111"/>
                    <a:pt x="53462" y="47557"/>
                    <a:pt x="53462" y="47956"/>
                  </a:cubicBezTo>
                  <a:cubicBezTo>
                    <a:pt x="53462" y="50214"/>
                    <a:pt x="54936" y="53402"/>
                    <a:pt x="58990" y="53402"/>
                  </a:cubicBezTo>
                  <a:cubicBezTo>
                    <a:pt x="61447" y="53402"/>
                    <a:pt x="66607" y="51277"/>
                    <a:pt x="66607" y="43971"/>
                  </a:cubicBezTo>
                  <a:cubicBezTo>
                    <a:pt x="66607" y="37461"/>
                    <a:pt x="61938" y="33476"/>
                    <a:pt x="56042" y="33476"/>
                  </a:cubicBezTo>
                  <a:cubicBezTo>
                    <a:pt x="47688" y="33476"/>
                    <a:pt x="40563" y="39587"/>
                    <a:pt x="31595" y="47425"/>
                  </a:cubicBezTo>
                  <a:cubicBezTo>
                    <a:pt x="27295" y="51144"/>
                    <a:pt x="23241" y="54465"/>
                    <a:pt x="18327" y="56591"/>
                  </a:cubicBezTo>
                  <a:lnTo>
                    <a:pt x="30243" y="50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5C51EE76-4DEF-5BBE-8F3A-190007146C5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61831" y="5839772"/>
              <a:ext cx="68107" cy="185978"/>
            </a:xfrm>
            <a:custGeom>
              <a:avLst/>
              <a:gdLst>
                <a:gd name="connsiteX0" fmla="*/ 41046 w 68107"/>
                <a:gd name="connsiteY0" fmla="*/ 118924 h 185978"/>
                <a:gd name="connsiteX1" fmla="*/ 46722 w 68107"/>
                <a:gd name="connsiteY1" fmla="*/ 102744 h 185978"/>
                <a:gd name="connsiteX2" fmla="*/ 64953 w 68107"/>
                <a:gd name="connsiteY2" fmla="*/ 95677 h 185978"/>
                <a:gd name="connsiteX3" fmla="*/ 68393 w 68107"/>
                <a:gd name="connsiteY3" fmla="*/ 93073 h 185978"/>
                <a:gd name="connsiteX4" fmla="*/ 65469 w 68107"/>
                <a:gd name="connsiteY4" fmla="*/ 90469 h 185978"/>
                <a:gd name="connsiteX5" fmla="*/ 41046 w 68107"/>
                <a:gd name="connsiteY5" fmla="*/ 70941 h 185978"/>
                <a:gd name="connsiteX6" fmla="*/ 41046 w 68107"/>
                <a:gd name="connsiteY6" fmla="*/ 27237 h 185978"/>
                <a:gd name="connsiteX7" fmla="*/ 31931 w 68107"/>
                <a:gd name="connsiteY7" fmla="*/ 7523 h 185978"/>
                <a:gd name="connsiteX8" fmla="*/ 4585 w 68107"/>
                <a:gd name="connsiteY8" fmla="*/ 84 h 185978"/>
                <a:gd name="connsiteX9" fmla="*/ 285 w 68107"/>
                <a:gd name="connsiteY9" fmla="*/ 2687 h 185978"/>
                <a:gd name="connsiteX10" fmla="*/ 3209 w 68107"/>
                <a:gd name="connsiteY10" fmla="*/ 5291 h 185978"/>
                <a:gd name="connsiteX11" fmla="*/ 27287 w 68107"/>
                <a:gd name="connsiteY11" fmla="*/ 21471 h 185978"/>
                <a:gd name="connsiteX12" fmla="*/ 27631 w 68107"/>
                <a:gd name="connsiteY12" fmla="*/ 27237 h 185978"/>
                <a:gd name="connsiteX13" fmla="*/ 27631 w 68107"/>
                <a:gd name="connsiteY13" fmla="*/ 66292 h 185978"/>
                <a:gd name="connsiteX14" fmla="*/ 32103 w 68107"/>
                <a:gd name="connsiteY14" fmla="*/ 83402 h 185978"/>
                <a:gd name="connsiteX15" fmla="*/ 48098 w 68107"/>
                <a:gd name="connsiteY15" fmla="*/ 93073 h 185978"/>
                <a:gd name="connsiteX16" fmla="*/ 27803 w 68107"/>
                <a:gd name="connsiteY16" fmla="*/ 112787 h 185978"/>
                <a:gd name="connsiteX17" fmla="*/ 27631 w 68107"/>
                <a:gd name="connsiteY17" fmla="*/ 120226 h 185978"/>
                <a:gd name="connsiteX18" fmla="*/ 27631 w 68107"/>
                <a:gd name="connsiteY18" fmla="*/ 159281 h 185978"/>
                <a:gd name="connsiteX19" fmla="*/ 22299 w 68107"/>
                <a:gd name="connsiteY19" fmla="*/ 173787 h 185978"/>
                <a:gd name="connsiteX20" fmla="*/ 3897 w 68107"/>
                <a:gd name="connsiteY20" fmla="*/ 180855 h 185978"/>
                <a:gd name="connsiteX21" fmla="*/ 285 w 68107"/>
                <a:gd name="connsiteY21" fmla="*/ 183458 h 185978"/>
                <a:gd name="connsiteX22" fmla="*/ 4585 w 68107"/>
                <a:gd name="connsiteY22" fmla="*/ 186062 h 185978"/>
                <a:gd name="connsiteX23" fmla="*/ 41046 w 68107"/>
                <a:gd name="connsiteY23" fmla="*/ 162629 h 185978"/>
                <a:gd name="connsiteX24" fmla="*/ 41046 w 68107"/>
                <a:gd name="connsiteY24" fmla="*/ 118924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07" h="185978">
                  <a:moveTo>
                    <a:pt x="41046" y="118924"/>
                  </a:moveTo>
                  <a:cubicBezTo>
                    <a:pt x="41046" y="114088"/>
                    <a:pt x="41046" y="108137"/>
                    <a:pt x="46722" y="102744"/>
                  </a:cubicBezTo>
                  <a:cubicBezTo>
                    <a:pt x="50850" y="99210"/>
                    <a:pt x="56353" y="96235"/>
                    <a:pt x="64953" y="95677"/>
                  </a:cubicBezTo>
                  <a:cubicBezTo>
                    <a:pt x="67017" y="95491"/>
                    <a:pt x="68393" y="95491"/>
                    <a:pt x="68393" y="93073"/>
                  </a:cubicBezTo>
                  <a:cubicBezTo>
                    <a:pt x="68393" y="90655"/>
                    <a:pt x="66845" y="90655"/>
                    <a:pt x="65469" y="90469"/>
                  </a:cubicBezTo>
                  <a:cubicBezTo>
                    <a:pt x="45002" y="88981"/>
                    <a:pt x="41218" y="76149"/>
                    <a:pt x="41046" y="70941"/>
                  </a:cubicBezTo>
                  <a:lnTo>
                    <a:pt x="41046" y="27237"/>
                  </a:lnTo>
                  <a:cubicBezTo>
                    <a:pt x="41046" y="22215"/>
                    <a:pt x="41046" y="13846"/>
                    <a:pt x="31931" y="7523"/>
                  </a:cubicBezTo>
                  <a:cubicBezTo>
                    <a:pt x="22299" y="828"/>
                    <a:pt x="8884" y="84"/>
                    <a:pt x="4585" y="84"/>
                  </a:cubicBezTo>
                  <a:cubicBezTo>
                    <a:pt x="2177" y="84"/>
                    <a:pt x="285" y="84"/>
                    <a:pt x="285" y="2687"/>
                  </a:cubicBezTo>
                  <a:cubicBezTo>
                    <a:pt x="285" y="5105"/>
                    <a:pt x="1833" y="5291"/>
                    <a:pt x="3209" y="5291"/>
                  </a:cubicBezTo>
                  <a:cubicBezTo>
                    <a:pt x="19376" y="6221"/>
                    <a:pt x="25911" y="14590"/>
                    <a:pt x="27287" y="21471"/>
                  </a:cubicBezTo>
                  <a:cubicBezTo>
                    <a:pt x="27631" y="23331"/>
                    <a:pt x="27631" y="24633"/>
                    <a:pt x="27631" y="27237"/>
                  </a:cubicBezTo>
                  <a:lnTo>
                    <a:pt x="27631" y="66292"/>
                  </a:lnTo>
                  <a:cubicBezTo>
                    <a:pt x="27631" y="71685"/>
                    <a:pt x="27631" y="78381"/>
                    <a:pt x="32103" y="83402"/>
                  </a:cubicBezTo>
                  <a:cubicBezTo>
                    <a:pt x="34511" y="85820"/>
                    <a:pt x="38466" y="90283"/>
                    <a:pt x="48098" y="93073"/>
                  </a:cubicBezTo>
                  <a:cubicBezTo>
                    <a:pt x="41218" y="95119"/>
                    <a:pt x="29695" y="100140"/>
                    <a:pt x="27803" y="112787"/>
                  </a:cubicBezTo>
                  <a:cubicBezTo>
                    <a:pt x="27631" y="113902"/>
                    <a:pt x="27631" y="114274"/>
                    <a:pt x="27631" y="120226"/>
                  </a:cubicBezTo>
                  <a:lnTo>
                    <a:pt x="27631" y="159281"/>
                  </a:lnTo>
                  <a:cubicBezTo>
                    <a:pt x="27631" y="163001"/>
                    <a:pt x="27631" y="168580"/>
                    <a:pt x="22299" y="173787"/>
                  </a:cubicBezTo>
                  <a:cubicBezTo>
                    <a:pt x="17140" y="178623"/>
                    <a:pt x="10604" y="180297"/>
                    <a:pt x="3897" y="180855"/>
                  </a:cubicBezTo>
                  <a:cubicBezTo>
                    <a:pt x="1489" y="181041"/>
                    <a:pt x="285" y="181041"/>
                    <a:pt x="285" y="183458"/>
                  </a:cubicBezTo>
                  <a:cubicBezTo>
                    <a:pt x="285" y="186062"/>
                    <a:pt x="2177" y="186062"/>
                    <a:pt x="4585" y="186062"/>
                  </a:cubicBezTo>
                  <a:cubicBezTo>
                    <a:pt x="22987" y="186062"/>
                    <a:pt x="40874" y="177693"/>
                    <a:pt x="41046" y="162629"/>
                  </a:cubicBezTo>
                  <a:lnTo>
                    <a:pt x="41046" y="1189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97EFE580-74A6-67BD-40B9-F726EF33DE0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19713" y="5538812"/>
              <a:ext cx="57739" cy="265683"/>
            </a:xfrm>
            <a:custGeom>
              <a:avLst/>
              <a:gdLst>
                <a:gd name="connsiteX0" fmla="*/ 10119 w 57739"/>
                <a:gd name="connsiteY0" fmla="*/ 9108 h 265683"/>
                <a:gd name="connsiteX1" fmla="*/ 5205 w 57739"/>
                <a:gd name="connsiteY1" fmla="*/ 75 h 265683"/>
                <a:gd name="connsiteX2" fmla="*/ 291 w 57739"/>
                <a:gd name="connsiteY2" fmla="*/ 9905 h 265683"/>
                <a:gd name="connsiteX3" fmla="*/ 291 w 57739"/>
                <a:gd name="connsiteY3" fmla="*/ 255928 h 265683"/>
                <a:gd name="connsiteX4" fmla="*/ 5205 w 57739"/>
                <a:gd name="connsiteY4" fmla="*/ 265758 h 265683"/>
                <a:gd name="connsiteX5" fmla="*/ 10119 w 57739"/>
                <a:gd name="connsiteY5" fmla="*/ 256725 h 265683"/>
                <a:gd name="connsiteX6" fmla="*/ 10119 w 57739"/>
                <a:gd name="connsiteY6" fmla="*/ 9108 h 265683"/>
                <a:gd name="connsiteX7" fmla="*/ 58030 w 57739"/>
                <a:gd name="connsiteY7" fmla="*/ 9905 h 265683"/>
                <a:gd name="connsiteX8" fmla="*/ 53116 w 57739"/>
                <a:gd name="connsiteY8" fmla="*/ 75 h 265683"/>
                <a:gd name="connsiteX9" fmla="*/ 48202 w 57739"/>
                <a:gd name="connsiteY9" fmla="*/ 9108 h 265683"/>
                <a:gd name="connsiteX10" fmla="*/ 48202 w 57739"/>
                <a:gd name="connsiteY10" fmla="*/ 256725 h 265683"/>
                <a:gd name="connsiteX11" fmla="*/ 53116 w 57739"/>
                <a:gd name="connsiteY11" fmla="*/ 265758 h 265683"/>
                <a:gd name="connsiteX12" fmla="*/ 58030 w 57739"/>
                <a:gd name="connsiteY12" fmla="*/ 255928 h 265683"/>
                <a:gd name="connsiteX13" fmla="*/ 58030 w 57739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39" h="265683">
                  <a:moveTo>
                    <a:pt x="10119" y="9108"/>
                  </a:moveTo>
                  <a:cubicBezTo>
                    <a:pt x="10119" y="4857"/>
                    <a:pt x="10119" y="75"/>
                    <a:pt x="5205" y="75"/>
                  </a:cubicBezTo>
                  <a:cubicBezTo>
                    <a:pt x="291" y="75"/>
                    <a:pt x="291" y="5920"/>
                    <a:pt x="291" y="9905"/>
                  </a:cubicBezTo>
                  <a:lnTo>
                    <a:pt x="291" y="255928"/>
                  </a:lnTo>
                  <a:cubicBezTo>
                    <a:pt x="291" y="260179"/>
                    <a:pt x="291" y="265758"/>
                    <a:pt x="5205" y="265758"/>
                  </a:cubicBezTo>
                  <a:cubicBezTo>
                    <a:pt x="10119" y="265758"/>
                    <a:pt x="10119" y="260976"/>
                    <a:pt x="10119" y="256725"/>
                  </a:cubicBezTo>
                  <a:lnTo>
                    <a:pt x="10119" y="9108"/>
                  </a:lnTo>
                  <a:close/>
                  <a:moveTo>
                    <a:pt x="58030" y="9905"/>
                  </a:moveTo>
                  <a:cubicBezTo>
                    <a:pt x="58030" y="5654"/>
                    <a:pt x="58030" y="75"/>
                    <a:pt x="53116" y="75"/>
                  </a:cubicBezTo>
                  <a:cubicBezTo>
                    <a:pt x="48202" y="75"/>
                    <a:pt x="48202" y="4857"/>
                    <a:pt x="48202" y="9108"/>
                  </a:cubicBezTo>
                  <a:lnTo>
                    <a:pt x="48202" y="256725"/>
                  </a:lnTo>
                  <a:cubicBezTo>
                    <a:pt x="48202" y="260976"/>
                    <a:pt x="48202" y="265758"/>
                    <a:pt x="53116" y="265758"/>
                  </a:cubicBezTo>
                  <a:cubicBezTo>
                    <a:pt x="58030" y="265758"/>
                    <a:pt x="58030" y="259913"/>
                    <a:pt x="58030" y="255928"/>
                  </a:cubicBezTo>
                  <a:lnTo>
                    <a:pt x="58030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CDCB6B17-BD09-F91D-5904-11533A3FECA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20205" y="5620643"/>
              <a:ext cx="137836" cy="120354"/>
            </a:xfrm>
            <a:custGeom>
              <a:avLst/>
              <a:gdLst>
                <a:gd name="connsiteX0" fmla="*/ 107420 w 137836"/>
                <a:gd name="connsiteY0" fmla="*/ 54805 h 120354"/>
                <a:gd name="connsiteX1" fmla="*/ 66389 w 137836"/>
                <a:gd name="connsiteY1" fmla="*/ 75 h 120354"/>
                <a:gd name="connsiteX2" fmla="*/ 296 w 137836"/>
                <a:gd name="connsiteY2" fmla="*/ 75529 h 120354"/>
                <a:gd name="connsiteX3" fmla="*/ 40099 w 137836"/>
                <a:gd name="connsiteY3" fmla="*/ 120429 h 120354"/>
                <a:gd name="connsiteX4" fmla="*/ 91941 w 137836"/>
                <a:gd name="connsiteY4" fmla="*/ 98112 h 120354"/>
                <a:gd name="connsiteX5" fmla="*/ 114300 w 137836"/>
                <a:gd name="connsiteY5" fmla="*/ 120429 h 120354"/>
                <a:gd name="connsiteX6" fmla="*/ 134938 w 137836"/>
                <a:gd name="connsiteY6" fmla="*/ 101566 h 120354"/>
                <a:gd name="connsiteX7" fmla="*/ 131990 w 137836"/>
                <a:gd name="connsiteY7" fmla="*/ 98909 h 120354"/>
                <a:gd name="connsiteX8" fmla="*/ 128796 w 137836"/>
                <a:gd name="connsiteY8" fmla="*/ 101566 h 120354"/>
                <a:gd name="connsiteX9" fmla="*/ 115037 w 137836"/>
                <a:gd name="connsiteY9" fmla="*/ 114584 h 120354"/>
                <a:gd name="connsiteX10" fmla="*/ 107420 w 137836"/>
                <a:gd name="connsiteY10" fmla="*/ 87485 h 120354"/>
                <a:gd name="connsiteX11" fmla="*/ 109877 w 137836"/>
                <a:gd name="connsiteY11" fmla="*/ 78186 h 120354"/>
                <a:gd name="connsiteX12" fmla="*/ 138133 w 137836"/>
                <a:gd name="connsiteY12" fmla="*/ 15750 h 120354"/>
                <a:gd name="connsiteX13" fmla="*/ 135184 w 137836"/>
                <a:gd name="connsiteY13" fmla="*/ 13093 h 120354"/>
                <a:gd name="connsiteX14" fmla="*/ 131499 w 137836"/>
                <a:gd name="connsiteY14" fmla="*/ 18673 h 120354"/>
                <a:gd name="connsiteX15" fmla="*/ 107420 w 137836"/>
                <a:gd name="connsiteY15" fmla="*/ 71278 h 120354"/>
                <a:gd name="connsiteX16" fmla="*/ 107420 w 137836"/>
                <a:gd name="connsiteY16" fmla="*/ 54805 h 120354"/>
                <a:gd name="connsiteX17" fmla="*/ 90958 w 137836"/>
                <a:gd name="connsiteY17" fmla="*/ 91204 h 120354"/>
                <a:gd name="connsiteX18" fmla="*/ 40590 w 137836"/>
                <a:gd name="connsiteY18" fmla="*/ 114584 h 120354"/>
                <a:gd name="connsiteX19" fmla="*/ 18477 w 137836"/>
                <a:gd name="connsiteY19" fmla="*/ 85625 h 120354"/>
                <a:gd name="connsiteX20" fmla="*/ 32728 w 137836"/>
                <a:gd name="connsiteY20" fmla="*/ 30363 h 120354"/>
                <a:gd name="connsiteX21" fmla="*/ 66143 w 137836"/>
                <a:gd name="connsiteY21" fmla="*/ 5920 h 120354"/>
                <a:gd name="connsiteX22" fmla="*/ 90467 w 137836"/>
                <a:gd name="connsiteY22" fmla="*/ 61448 h 120354"/>
                <a:gd name="connsiteX23" fmla="*/ 90958 w 137836"/>
                <a:gd name="connsiteY23" fmla="*/ 91204 h 12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836" h="120354">
                  <a:moveTo>
                    <a:pt x="107420" y="54805"/>
                  </a:moveTo>
                  <a:cubicBezTo>
                    <a:pt x="107420" y="13093"/>
                    <a:pt x="84570" y="75"/>
                    <a:pt x="66389" y="75"/>
                  </a:cubicBezTo>
                  <a:cubicBezTo>
                    <a:pt x="32728" y="75"/>
                    <a:pt x="296" y="38067"/>
                    <a:pt x="296" y="75529"/>
                  </a:cubicBezTo>
                  <a:cubicBezTo>
                    <a:pt x="296" y="100237"/>
                    <a:pt x="15038" y="120429"/>
                    <a:pt x="40099" y="120429"/>
                  </a:cubicBezTo>
                  <a:cubicBezTo>
                    <a:pt x="55578" y="120429"/>
                    <a:pt x="73268" y="114319"/>
                    <a:pt x="91941" y="98112"/>
                  </a:cubicBezTo>
                  <a:cubicBezTo>
                    <a:pt x="95135" y="112193"/>
                    <a:pt x="103243" y="120429"/>
                    <a:pt x="114300" y="120429"/>
                  </a:cubicBezTo>
                  <a:cubicBezTo>
                    <a:pt x="127322" y="120429"/>
                    <a:pt x="134938" y="105817"/>
                    <a:pt x="134938" y="101566"/>
                  </a:cubicBezTo>
                  <a:cubicBezTo>
                    <a:pt x="134938" y="99706"/>
                    <a:pt x="133464" y="98909"/>
                    <a:pt x="131990" y="98909"/>
                  </a:cubicBezTo>
                  <a:cubicBezTo>
                    <a:pt x="130270" y="98909"/>
                    <a:pt x="129533" y="99706"/>
                    <a:pt x="128796" y="101566"/>
                  </a:cubicBezTo>
                  <a:cubicBezTo>
                    <a:pt x="124373" y="114584"/>
                    <a:pt x="115528" y="114584"/>
                    <a:pt x="115037" y="114584"/>
                  </a:cubicBezTo>
                  <a:cubicBezTo>
                    <a:pt x="107420" y="114584"/>
                    <a:pt x="107420" y="93861"/>
                    <a:pt x="107420" y="87485"/>
                  </a:cubicBezTo>
                  <a:cubicBezTo>
                    <a:pt x="107420" y="81905"/>
                    <a:pt x="107420" y="81374"/>
                    <a:pt x="109877" y="78186"/>
                  </a:cubicBezTo>
                  <a:cubicBezTo>
                    <a:pt x="132973" y="46835"/>
                    <a:pt x="138133" y="16016"/>
                    <a:pt x="138133" y="15750"/>
                  </a:cubicBezTo>
                  <a:cubicBezTo>
                    <a:pt x="138133" y="15219"/>
                    <a:pt x="137887" y="13093"/>
                    <a:pt x="135184" y="13093"/>
                  </a:cubicBezTo>
                  <a:cubicBezTo>
                    <a:pt x="132727" y="13093"/>
                    <a:pt x="132727" y="13890"/>
                    <a:pt x="131499" y="18673"/>
                  </a:cubicBezTo>
                  <a:cubicBezTo>
                    <a:pt x="127076" y="35411"/>
                    <a:pt x="118968" y="55603"/>
                    <a:pt x="107420" y="71278"/>
                  </a:cubicBezTo>
                  <a:lnTo>
                    <a:pt x="107420" y="54805"/>
                  </a:lnTo>
                  <a:close/>
                  <a:moveTo>
                    <a:pt x="90958" y="91204"/>
                  </a:moveTo>
                  <a:cubicBezTo>
                    <a:pt x="69337" y="111662"/>
                    <a:pt x="50418" y="114584"/>
                    <a:pt x="40590" y="114584"/>
                  </a:cubicBezTo>
                  <a:cubicBezTo>
                    <a:pt x="25848" y="114584"/>
                    <a:pt x="18477" y="102628"/>
                    <a:pt x="18477" y="85625"/>
                  </a:cubicBezTo>
                  <a:cubicBezTo>
                    <a:pt x="18477" y="72606"/>
                    <a:pt x="24865" y="43912"/>
                    <a:pt x="32728" y="30363"/>
                  </a:cubicBezTo>
                  <a:cubicBezTo>
                    <a:pt x="44276" y="10968"/>
                    <a:pt x="57543" y="5920"/>
                    <a:pt x="66143" y="5920"/>
                  </a:cubicBezTo>
                  <a:cubicBezTo>
                    <a:pt x="90467" y="5920"/>
                    <a:pt x="90467" y="40724"/>
                    <a:pt x="90467" y="61448"/>
                  </a:cubicBezTo>
                  <a:cubicBezTo>
                    <a:pt x="90467" y="71278"/>
                    <a:pt x="90467" y="86687"/>
                    <a:pt x="90958" y="9120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7E2C1826-A7CF-79D2-4D0B-491C474C77A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87993" y="5488892"/>
              <a:ext cx="44717" cy="185792"/>
            </a:xfrm>
            <a:custGeom>
              <a:avLst/>
              <a:gdLst>
                <a:gd name="connsiteX0" fmla="*/ 41579 w 44717"/>
                <a:gd name="connsiteY0" fmla="*/ 71 h 185792"/>
                <a:gd name="connsiteX1" fmla="*/ 302 w 44717"/>
                <a:gd name="connsiteY1" fmla="*/ 92874 h 185792"/>
                <a:gd name="connsiteX2" fmla="*/ 41579 w 44717"/>
                <a:gd name="connsiteY2" fmla="*/ 185863 h 185792"/>
                <a:gd name="connsiteX3" fmla="*/ 45019 w 44717"/>
                <a:gd name="connsiteY3" fmla="*/ 183631 h 185792"/>
                <a:gd name="connsiteX4" fmla="*/ 43299 w 44717"/>
                <a:gd name="connsiteY4" fmla="*/ 180841 h 185792"/>
                <a:gd name="connsiteX5" fmla="*/ 11997 w 44717"/>
                <a:gd name="connsiteY5" fmla="*/ 93060 h 185792"/>
                <a:gd name="connsiteX6" fmla="*/ 43815 w 44717"/>
                <a:gd name="connsiteY6" fmla="*/ 4534 h 185792"/>
                <a:gd name="connsiteX7" fmla="*/ 45019 w 44717"/>
                <a:gd name="connsiteY7" fmla="*/ 2302 h 185792"/>
                <a:gd name="connsiteX8" fmla="*/ 41579 w 44717"/>
                <a:gd name="connsiteY8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17" h="185792">
                  <a:moveTo>
                    <a:pt x="41579" y="71"/>
                  </a:moveTo>
                  <a:cubicBezTo>
                    <a:pt x="8901" y="24992"/>
                    <a:pt x="302" y="64419"/>
                    <a:pt x="302" y="92874"/>
                  </a:cubicBezTo>
                  <a:cubicBezTo>
                    <a:pt x="302" y="119097"/>
                    <a:pt x="7526" y="159826"/>
                    <a:pt x="41579" y="185863"/>
                  </a:cubicBezTo>
                  <a:cubicBezTo>
                    <a:pt x="42955" y="185863"/>
                    <a:pt x="45019" y="185863"/>
                    <a:pt x="45019" y="183631"/>
                  </a:cubicBezTo>
                  <a:cubicBezTo>
                    <a:pt x="45019" y="182515"/>
                    <a:pt x="44503" y="182143"/>
                    <a:pt x="43299" y="180841"/>
                  </a:cubicBezTo>
                  <a:cubicBezTo>
                    <a:pt x="20425" y="158524"/>
                    <a:pt x="11997" y="126908"/>
                    <a:pt x="11997" y="93060"/>
                  </a:cubicBezTo>
                  <a:cubicBezTo>
                    <a:pt x="11997" y="42846"/>
                    <a:pt x="29712" y="18296"/>
                    <a:pt x="43815" y="4534"/>
                  </a:cubicBezTo>
                  <a:cubicBezTo>
                    <a:pt x="44503" y="3790"/>
                    <a:pt x="45019" y="3232"/>
                    <a:pt x="45019" y="2302"/>
                  </a:cubicBezTo>
                  <a:cubicBezTo>
                    <a:pt x="45019" y="71"/>
                    <a:pt x="42955" y="71"/>
                    <a:pt x="41579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7E059E7A-150E-A8F6-8D25-8BB37F413F6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56863" y="5501353"/>
              <a:ext cx="153242" cy="127023"/>
            </a:xfrm>
            <a:custGeom>
              <a:avLst/>
              <a:gdLst>
                <a:gd name="connsiteX0" fmla="*/ 131877 w 153242"/>
                <a:gd name="connsiteY0" fmla="*/ 20342 h 127023"/>
                <a:gd name="connsiteX1" fmla="*/ 150108 w 153242"/>
                <a:gd name="connsiteY1" fmla="*/ 6766 h 127023"/>
                <a:gd name="connsiteX2" fmla="*/ 153547 w 153242"/>
                <a:gd name="connsiteY2" fmla="*/ 2674 h 127023"/>
                <a:gd name="connsiteX3" fmla="*/ 150967 w 153242"/>
                <a:gd name="connsiteY3" fmla="*/ 71 h 127023"/>
                <a:gd name="connsiteX4" fmla="*/ 133081 w 153242"/>
                <a:gd name="connsiteY4" fmla="*/ 815 h 127023"/>
                <a:gd name="connsiteX5" fmla="*/ 114850 w 153242"/>
                <a:gd name="connsiteY5" fmla="*/ 71 h 127023"/>
                <a:gd name="connsiteX6" fmla="*/ 111410 w 153242"/>
                <a:gd name="connsiteY6" fmla="*/ 4162 h 127023"/>
                <a:gd name="connsiteX7" fmla="*/ 115194 w 153242"/>
                <a:gd name="connsiteY7" fmla="*/ 6766 h 127023"/>
                <a:gd name="connsiteX8" fmla="*/ 126201 w 153242"/>
                <a:gd name="connsiteY8" fmla="*/ 14391 h 127023"/>
                <a:gd name="connsiteX9" fmla="*/ 125513 w 153242"/>
                <a:gd name="connsiteY9" fmla="*/ 18854 h 127023"/>
                <a:gd name="connsiteX10" fmla="*/ 106766 w 153242"/>
                <a:gd name="connsiteY10" fmla="*/ 99941 h 127023"/>
                <a:gd name="connsiteX11" fmla="*/ 63081 w 153242"/>
                <a:gd name="connsiteY11" fmla="*/ 3232 h 127023"/>
                <a:gd name="connsiteX12" fmla="*/ 57233 w 153242"/>
                <a:gd name="connsiteY12" fmla="*/ 71 h 127023"/>
                <a:gd name="connsiteX13" fmla="*/ 33671 w 153242"/>
                <a:gd name="connsiteY13" fmla="*/ 71 h 127023"/>
                <a:gd name="connsiteX14" fmla="*/ 28167 w 153242"/>
                <a:gd name="connsiteY14" fmla="*/ 4162 h 127023"/>
                <a:gd name="connsiteX15" fmla="*/ 33843 w 153242"/>
                <a:gd name="connsiteY15" fmla="*/ 6766 h 127023"/>
                <a:gd name="connsiteX16" fmla="*/ 44850 w 153242"/>
                <a:gd name="connsiteY16" fmla="*/ 7696 h 127023"/>
                <a:gd name="connsiteX17" fmla="*/ 21804 w 153242"/>
                <a:gd name="connsiteY17" fmla="*/ 107194 h 127023"/>
                <a:gd name="connsiteX18" fmla="*/ 3917 w 153242"/>
                <a:gd name="connsiteY18" fmla="*/ 120399 h 127023"/>
                <a:gd name="connsiteX19" fmla="*/ 305 w 153242"/>
                <a:gd name="connsiteY19" fmla="*/ 124304 h 127023"/>
                <a:gd name="connsiteX20" fmla="*/ 2885 w 153242"/>
                <a:gd name="connsiteY20" fmla="*/ 127094 h 127023"/>
                <a:gd name="connsiteX21" fmla="*/ 20772 w 153242"/>
                <a:gd name="connsiteY21" fmla="*/ 126350 h 127023"/>
                <a:gd name="connsiteX22" fmla="*/ 39003 w 153242"/>
                <a:gd name="connsiteY22" fmla="*/ 127094 h 127023"/>
                <a:gd name="connsiteX23" fmla="*/ 42442 w 153242"/>
                <a:gd name="connsiteY23" fmla="*/ 123188 h 127023"/>
                <a:gd name="connsiteX24" fmla="*/ 38487 w 153242"/>
                <a:gd name="connsiteY24" fmla="*/ 120399 h 127023"/>
                <a:gd name="connsiteX25" fmla="*/ 27651 w 153242"/>
                <a:gd name="connsiteY25" fmla="*/ 112587 h 127023"/>
                <a:gd name="connsiteX26" fmla="*/ 28339 w 153242"/>
                <a:gd name="connsiteY26" fmla="*/ 107938 h 127023"/>
                <a:gd name="connsiteX27" fmla="*/ 50354 w 153242"/>
                <a:gd name="connsiteY27" fmla="*/ 12717 h 127023"/>
                <a:gd name="connsiteX28" fmla="*/ 100575 w 153242"/>
                <a:gd name="connsiteY28" fmla="*/ 123932 h 127023"/>
                <a:gd name="connsiteX29" fmla="*/ 104358 w 153242"/>
                <a:gd name="connsiteY29" fmla="*/ 127094 h 127023"/>
                <a:gd name="connsiteX30" fmla="*/ 107970 w 153242"/>
                <a:gd name="connsiteY30" fmla="*/ 123188 h 127023"/>
                <a:gd name="connsiteX31" fmla="*/ 131877 w 153242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42" h="127023">
                  <a:moveTo>
                    <a:pt x="131877" y="20342"/>
                  </a:moveTo>
                  <a:cubicBezTo>
                    <a:pt x="133597" y="13275"/>
                    <a:pt x="136348" y="7138"/>
                    <a:pt x="150108" y="6766"/>
                  </a:cubicBezTo>
                  <a:cubicBezTo>
                    <a:pt x="150967" y="6766"/>
                    <a:pt x="153547" y="6580"/>
                    <a:pt x="153547" y="2674"/>
                  </a:cubicBezTo>
                  <a:cubicBezTo>
                    <a:pt x="153547" y="1558"/>
                    <a:pt x="152687" y="71"/>
                    <a:pt x="150967" y="71"/>
                  </a:cubicBezTo>
                  <a:cubicBezTo>
                    <a:pt x="145292" y="71"/>
                    <a:pt x="138928" y="815"/>
                    <a:pt x="133081" y="815"/>
                  </a:cubicBezTo>
                  <a:cubicBezTo>
                    <a:pt x="128953" y="815"/>
                    <a:pt x="118978" y="71"/>
                    <a:pt x="114850" y="71"/>
                  </a:cubicBezTo>
                  <a:cubicBezTo>
                    <a:pt x="113990" y="71"/>
                    <a:pt x="111410" y="71"/>
                    <a:pt x="111410" y="4162"/>
                  </a:cubicBezTo>
                  <a:cubicBezTo>
                    <a:pt x="111410" y="6580"/>
                    <a:pt x="113646" y="6766"/>
                    <a:pt x="115194" y="6766"/>
                  </a:cubicBezTo>
                  <a:cubicBezTo>
                    <a:pt x="123277" y="6952"/>
                    <a:pt x="126201" y="9741"/>
                    <a:pt x="126201" y="14391"/>
                  </a:cubicBezTo>
                  <a:cubicBezTo>
                    <a:pt x="126201" y="15879"/>
                    <a:pt x="126029" y="16809"/>
                    <a:pt x="125513" y="18854"/>
                  </a:cubicBezTo>
                  <a:lnTo>
                    <a:pt x="106766" y="99941"/>
                  </a:lnTo>
                  <a:lnTo>
                    <a:pt x="63081" y="3232"/>
                  </a:lnTo>
                  <a:cubicBezTo>
                    <a:pt x="61705" y="71"/>
                    <a:pt x="61361" y="71"/>
                    <a:pt x="57233" y="71"/>
                  </a:cubicBezTo>
                  <a:lnTo>
                    <a:pt x="33671" y="71"/>
                  </a:lnTo>
                  <a:cubicBezTo>
                    <a:pt x="30403" y="71"/>
                    <a:pt x="28167" y="71"/>
                    <a:pt x="28167" y="4162"/>
                  </a:cubicBezTo>
                  <a:cubicBezTo>
                    <a:pt x="28167" y="6766"/>
                    <a:pt x="30231" y="6766"/>
                    <a:pt x="33843" y="6766"/>
                  </a:cubicBezTo>
                  <a:cubicBezTo>
                    <a:pt x="37455" y="6766"/>
                    <a:pt x="41238" y="6952"/>
                    <a:pt x="44850" y="7696"/>
                  </a:cubicBezTo>
                  <a:lnTo>
                    <a:pt x="21804" y="107194"/>
                  </a:lnTo>
                  <a:cubicBezTo>
                    <a:pt x="20256" y="114261"/>
                    <a:pt x="17332" y="119841"/>
                    <a:pt x="3917" y="120399"/>
                  </a:cubicBezTo>
                  <a:cubicBezTo>
                    <a:pt x="2713" y="120399"/>
                    <a:pt x="305" y="120584"/>
                    <a:pt x="305" y="124304"/>
                  </a:cubicBezTo>
                  <a:cubicBezTo>
                    <a:pt x="305" y="126350"/>
                    <a:pt x="1681" y="127094"/>
                    <a:pt x="2885" y="127094"/>
                  </a:cubicBezTo>
                  <a:cubicBezTo>
                    <a:pt x="8561" y="127094"/>
                    <a:pt x="14924" y="126350"/>
                    <a:pt x="20772" y="126350"/>
                  </a:cubicBezTo>
                  <a:cubicBezTo>
                    <a:pt x="24900" y="126350"/>
                    <a:pt x="34875" y="127094"/>
                    <a:pt x="39003" y="127094"/>
                  </a:cubicBezTo>
                  <a:cubicBezTo>
                    <a:pt x="40723" y="127094"/>
                    <a:pt x="42442" y="126164"/>
                    <a:pt x="42442" y="123188"/>
                  </a:cubicBezTo>
                  <a:cubicBezTo>
                    <a:pt x="42442" y="120584"/>
                    <a:pt x="40379" y="120399"/>
                    <a:pt x="38487" y="120399"/>
                  </a:cubicBezTo>
                  <a:cubicBezTo>
                    <a:pt x="27651" y="120027"/>
                    <a:pt x="27651" y="115191"/>
                    <a:pt x="27651" y="112587"/>
                  </a:cubicBezTo>
                  <a:cubicBezTo>
                    <a:pt x="27651" y="111844"/>
                    <a:pt x="27651" y="110914"/>
                    <a:pt x="28339" y="107938"/>
                  </a:cubicBezTo>
                  <a:lnTo>
                    <a:pt x="50354" y="12717"/>
                  </a:lnTo>
                  <a:lnTo>
                    <a:pt x="100575" y="123932"/>
                  </a:lnTo>
                  <a:cubicBezTo>
                    <a:pt x="101951" y="126908"/>
                    <a:pt x="102639" y="127094"/>
                    <a:pt x="104358" y="127094"/>
                  </a:cubicBezTo>
                  <a:cubicBezTo>
                    <a:pt x="107110" y="127094"/>
                    <a:pt x="107110" y="126536"/>
                    <a:pt x="107970" y="123188"/>
                  </a:cubicBezTo>
                  <a:lnTo>
                    <a:pt x="131877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8516DEAA-A7E1-5665-DB0B-95E0E8E6DD6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31278" y="5488892"/>
              <a:ext cx="44545" cy="185792"/>
            </a:xfrm>
            <a:custGeom>
              <a:avLst/>
              <a:gdLst>
                <a:gd name="connsiteX0" fmla="*/ 3580 w 44545"/>
                <a:gd name="connsiteY0" fmla="*/ 71 h 185792"/>
                <a:gd name="connsiteX1" fmla="*/ 312 w 44545"/>
                <a:gd name="connsiteY1" fmla="*/ 2302 h 185792"/>
                <a:gd name="connsiteX2" fmla="*/ 1860 w 44545"/>
                <a:gd name="connsiteY2" fmla="*/ 5092 h 185792"/>
                <a:gd name="connsiteX3" fmla="*/ 33162 w 44545"/>
                <a:gd name="connsiteY3" fmla="*/ 92874 h 185792"/>
                <a:gd name="connsiteX4" fmla="*/ 3408 w 44545"/>
                <a:gd name="connsiteY4" fmla="*/ 179354 h 185792"/>
                <a:gd name="connsiteX5" fmla="*/ 312 w 44545"/>
                <a:gd name="connsiteY5" fmla="*/ 183631 h 185792"/>
                <a:gd name="connsiteX6" fmla="*/ 2548 w 44545"/>
                <a:gd name="connsiteY6" fmla="*/ 185863 h 185792"/>
                <a:gd name="connsiteX7" fmla="*/ 32302 w 44545"/>
                <a:gd name="connsiteY7" fmla="*/ 150341 h 185792"/>
                <a:gd name="connsiteX8" fmla="*/ 44857 w 44545"/>
                <a:gd name="connsiteY8" fmla="*/ 93060 h 185792"/>
                <a:gd name="connsiteX9" fmla="*/ 3580 w 44545"/>
                <a:gd name="connsiteY9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45" h="185792">
                  <a:moveTo>
                    <a:pt x="3580" y="71"/>
                  </a:moveTo>
                  <a:cubicBezTo>
                    <a:pt x="2376" y="71"/>
                    <a:pt x="312" y="71"/>
                    <a:pt x="312" y="2302"/>
                  </a:cubicBezTo>
                  <a:cubicBezTo>
                    <a:pt x="312" y="3232"/>
                    <a:pt x="828" y="3790"/>
                    <a:pt x="1860" y="5092"/>
                  </a:cubicBezTo>
                  <a:cubicBezTo>
                    <a:pt x="16651" y="19784"/>
                    <a:pt x="33162" y="44891"/>
                    <a:pt x="33162" y="92874"/>
                  </a:cubicBezTo>
                  <a:cubicBezTo>
                    <a:pt x="33162" y="131743"/>
                    <a:pt x="21983" y="161128"/>
                    <a:pt x="3408" y="179354"/>
                  </a:cubicBezTo>
                  <a:cubicBezTo>
                    <a:pt x="484" y="182515"/>
                    <a:pt x="312" y="182701"/>
                    <a:pt x="312" y="183631"/>
                  </a:cubicBezTo>
                  <a:cubicBezTo>
                    <a:pt x="312" y="184561"/>
                    <a:pt x="828" y="185863"/>
                    <a:pt x="2548" y="185863"/>
                  </a:cubicBezTo>
                  <a:cubicBezTo>
                    <a:pt x="4612" y="185863"/>
                    <a:pt x="20951" y="173588"/>
                    <a:pt x="32302" y="150341"/>
                  </a:cubicBezTo>
                  <a:cubicBezTo>
                    <a:pt x="39870" y="134905"/>
                    <a:pt x="44857" y="114819"/>
                    <a:pt x="44857" y="93060"/>
                  </a:cubicBezTo>
                  <a:cubicBezTo>
                    <a:pt x="44857" y="66837"/>
                    <a:pt x="37634" y="26108"/>
                    <a:pt x="3580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E53E9C95-25F5-DBD1-AE2D-3119A806BA0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40565" y="5538812"/>
              <a:ext cx="57739" cy="265683"/>
            </a:xfrm>
            <a:custGeom>
              <a:avLst/>
              <a:gdLst>
                <a:gd name="connsiteX0" fmla="*/ 10144 w 57739"/>
                <a:gd name="connsiteY0" fmla="*/ 9108 h 265683"/>
                <a:gd name="connsiteX1" fmla="*/ 5230 w 57739"/>
                <a:gd name="connsiteY1" fmla="*/ 75 h 265683"/>
                <a:gd name="connsiteX2" fmla="*/ 316 w 57739"/>
                <a:gd name="connsiteY2" fmla="*/ 9905 h 265683"/>
                <a:gd name="connsiteX3" fmla="*/ 316 w 57739"/>
                <a:gd name="connsiteY3" fmla="*/ 255928 h 265683"/>
                <a:gd name="connsiteX4" fmla="*/ 5230 w 57739"/>
                <a:gd name="connsiteY4" fmla="*/ 265758 h 265683"/>
                <a:gd name="connsiteX5" fmla="*/ 10144 w 57739"/>
                <a:gd name="connsiteY5" fmla="*/ 256725 h 265683"/>
                <a:gd name="connsiteX6" fmla="*/ 10144 w 57739"/>
                <a:gd name="connsiteY6" fmla="*/ 9108 h 265683"/>
                <a:gd name="connsiteX7" fmla="*/ 58055 w 57739"/>
                <a:gd name="connsiteY7" fmla="*/ 9905 h 265683"/>
                <a:gd name="connsiteX8" fmla="*/ 53141 w 57739"/>
                <a:gd name="connsiteY8" fmla="*/ 75 h 265683"/>
                <a:gd name="connsiteX9" fmla="*/ 48227 w 57739"/>
                <a:gd name="connsiteY9" fmla="*/ 9108 h 265683"/>
                <a:gd name="connsiteX10" fmla="*/ 48227 w 57739"/>
                <a:gd name="connsiteY10" fmla="*/ 256725 h 265683"/>
                <a:gd name="connsiteX11" fmla="*/ 53141 w 57739"/>
                <a:gd name="connsiteY11" fmla="*/ 265758 h 265683"/>
                <a:gd name="connsiteX12" fmla="*/ 58055 w 57739"/>
                <a:gd name="connsiteY12" fmla="*/ 255928 h 265683"/>
                <a:gd name="connsiteX13" fmla="*/ 58055 w 57739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39" h="265683">
                  <a:moveTo>
                    <a:pt x="10144" y="9108"/>
                  </a:moveTo>
                  <a:cubicBezTo>
                    <a:pt x="10144" y="4857"/>
                    <a:pt x="10144" y="75"/>
                    <a:pt x="5230" y="75"/>
                  </a:cubicBezTo>
                  <a:cubicBezTo>
                    <a:pt x="316" y="75"/>
                    <a:pt x="316" y="5920"/>
                    <a:pt x="316" y="9905"/>
                  </a:cubicBezTo>
                  <a:lnTo>
                    <a:pt x="316" y="255928"/>
                  </a:lnTo>
                  <a:cubicBezTo>
                    <a:pt x="316" y="260179"/>
                    <a:pt x="316" y="265758"/>
                    <a:pt x="5230" y="265758"/>
                  </a:cubicBezTo>
                  <a:cubicBezTo>
                    <a:pt x="10144" y="265758"/>
                    <a:pt x="10144" y="260976"/>
                    <a:pt x="10144" y="256725"/>
                  </a:cubicBezTo>
                  <a:lnTo>
                    <a:pt x="10144" y="9108"/>
                  </a:lnTo>
                  <a:close/>
                  <a:moveTo>
                    <a:pt x="58055" y="9905"/>
                  </a:moveTo>
                  <a:cubicBezTo>
                    <a:pt x="58055" y="5654"/>
                    <a:pt x="58055" y="75"/>
                    <a:pt x="53141" y="75"/>
                  </a:cubicBezTo>
                  <a:cubicBezTo>
                    <a:pt x="48227" y="75"/>
                    <a:pt x="48227" y="4857"/>
                    <a:pt x="48227" y="9108"/>
                  </a:cubicBezTo>
                  <a:lnTo>
                    <a:pt x="48227" y="256725"/>
                  </a:lnTo>
                  <a:cubicBezTo>
                    <a:pt x="48227" y="260976"/>
                    <a:pt x="48227" y="265758"/>
                    <a:pt x="53141" y="265758"/>
                  </a:cubicBezTo>
                  <a:cubicBezTo>
                    <a:pt x="58055" y="265758"/>
                    <a:pt x="58055" y="259913"/>
                    <a:pt x="58055" y="255928"/>
                  </a:cubicBezTo>
                  <a:lnTo>
                    <a:pt x="58055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56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CADAD-A0CE-3B68-C1FB-544F359C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7789D3EE-8135-7E62-0922-6FAC67EE547E}"/>
              </a:ext>
            </a:extLst>
          </p:cNvPr>
          <p:cNvSpPr/>
          <p:nvPr/>
        </p:nvSpPr>
        <p:spPr>
          <a:xfrm>
            <a:off x="4879900" y="3132195"/>
            <a:ext cx="4200107" cy="3401369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B16ED0C-4B75-F722-FC7F-4051C6D9B97B}"/>
              </a:ext>
            </a:extLst>
          </p:cNvPr>
          <p:cNvSpPr/>
          <p:nvPr/>
        </p:nvSpPr>
        <p:spPr>
          <a:xfrm>
            <a:off x="5152809" y="4182583"/>
            <a:ext cx="3599987" cy="227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/>
              <a:t>Typically, optimal</a:t>
            </a:r>
            <a:endParaRPr lang="pl-PL"/>
          </a:p>
        </p:txBody>
      </p:sp>
      <p:pic>
        <p:nvPicPr>
          <p:cNvPr id="295" name="Picture 1 1">
            <a:extLst>
              <a:ext uri="{FF2B5EF4-FFF2-40B4-BE49-F238E27FC236}">
                <a16:creationId xmlns:a16="http://schemas.microsoft.com/office/drawing/2014/main" id="{8B3BCD97-2EAA-7810-878A-D09FE2BC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 cstate="print">
            <a:alphaModFix/>
          </a:blip>
          <a:srcRect l="-3" r="38521"/>
          <a:stretch/>
        </p:blipFill>
        <p:spPr bwMode="auto">
          <a:xfrm>
            <a:off x="5818802" y="4217624"/>
            <a:ext cx="2232000" cy="17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A277165-42A3-27F3-28F4-B478594A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242D764A-186E-5483-0602-633FA2BBB0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7532592-12F3-3302-F3A8-F3A725A9FCB3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463E040-5BA5-8B67-65F4-E26280983DA3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8BAA529E-D9FE-3AE1-2C5B-A9190A059D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0A05E31B-B700-D2BA-385E-C6D762188EC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EB13634A-E838-88DC-62F5-5079B5D59A9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689818F-1B0C-FBA5-EA06-1F492FB134B6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885B9624-588E-6CDA-95E0-D2893789C7FC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D277E64-659D-CAB1-7184-80156A52FE45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CD1EED0-13BC-6417-70C9-F8F512B8537F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upa 3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 title="IguanaTex Vector Display">
            <a:extLst>
              <a:ext uri="{FF2B5EF4-FFF2-40B4-BE49-F238E27FC236}">
                <a16:creationId xmlns:a16="http://schemas.microsoft.com/office/drawing/2014/main" id="{394B6851-0623-34A6-E885-969E7294802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3500" y="1689100"/>
            <a:ext cx="709316" cy="465746"/>
            <a:chOff x="10726131" y="4078169"/>
            <a:chExt cx="709316" cy="465746"/>
          </a:xfrm>
        </p:grpSpPr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FDB5FB02-79B2-CF10-B10A-4AF14B27EA0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26131" y="4141377"/>
              <a:ext cx="227696" cy="258625"/>
            </a:xfrm>
            <a:custGeom>
              <a:avLst/>
              <a:gdLst>
                <a:gd name="connsiteX0" fmla="*/ 122579 w 227696"/>
                <a:gd name="connsiteY0" fmla="*/ 7660 h 258625"/>
                <a:gd name="connsiteX1" fmla="*/ 114253 w 227696"/>
                <a:gd name="connsiteY1" fmla="*/ 75 h 258625"/>
                <a:gd name="connsiteX2" fmla="*/ 105927 w 227696"/>
                <a:gd name="connsiteY2" fmla="*/ 7660 h 258625"/>
                <a:gd name="connsiteX3" fmla="*/ 36423 w 227696"/>
                <a:gd name="connsiteY3" fmla="*/ 222580 h 258625"/>
                <a:gd name="connsiteX4" fmla="*/ 223 w 227696"/>
                <a:gd name="connsiteY4" fmla="*/ 247503 h 258625"/>
                <a:gd name="connsiteX5" fmla="*/ 223 w 227696"/>
                <a:gd name="connsiteY5" fmla="*/ 258701 h 258625"/>
                <a:gd name="connsiteX6" fmla="*/ 33889 w 227696"/>
                <a:gd name="connsiteY6" fmla="*/ 257617 h 258625"/>
                <a:gd name="connsiteX7" fmla="*/ 74795 w 227696"/>
                <a:gd name="connsiteY7" fmla="*/ 258701 h 258625"/>
                <a:gd name="connsiteX8" fmla="*/ 74795 w 227696"/>
                <a:gd name="connsiteY8" fmla="*/ 247503 h 258625"/>
                <a:gd name="connsiteX9" fmla="*/ 46921 w 227696"/>
                <a:gd name="connsiteY9" fmla="*/ 228720 h 258625"/>
                <a:gd name="connsiteX10" fmla="*/ 48731 w 227696"/>
                <a:gd name="connsiteY10" fmla="*/ 220774 h 258625"/>
                <a:gd name="connsiteX11" fmla="*/ 103031 w 227696"/>
                <a:gd name="connsiteY11" fmla="*/ 52450 h 258625"/>
                <a:gd name="connsiteX12" fmla="*/ 160226 w 227696"/>
                <a:gd name="connsiteY12" fmla="*/ 230165 h 258625"/>
                <a:gd name="connsiteX13" fmla="*/ 162036 w 227696"/>
                <a:gd name="connsiteY13" fmla="*/ 236667 h 258625"/>
                <a:gd name="connsiteX14" fmla="*/ 131267 w 227696"/>
                <a:gd name="connsiteY14" fmla="*/ 247503 h 258625"/>
                <a:gd name="connsiteX15" fmla="*/ 131267 w 227696"/>
                <a:gd name="connsiteY15" fmla="*/ 258701 h 258625"/>
                <a:gd name="connsiteX16" fmla="*/ 183394 w 227696"/>
                <a:gd name="connsiteY16" fmla="*/ 257617 h 258625"/>
                <a:gd name="connsiteX17" fmla="*/ 227920 w 227696"/>
                <a:gd name="connsiteY17" fmla="*/ 258701 h 258625"/>
                <a:gd name="connsiteX18" fmla="*/ 227920 w 227696"/>
                <a:gd name="connsiteY18" fmla="*/ 247503 h 258625"/>
                <a:gd name="connsiteX19" fmla="*/ 194978 w 227696"/>
                <a:gd name="connsiteY19" fmla="*/ 231971 h 258625"/>
                <a:gd name="connsiteX20" fmla="*/ 122579 w 227696"/>
                <a:gd name="connsiteY20" fmla="*/ 7660 h 25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696" h="258625">
                  <a:moveTo>
                    <a:pt x="122579" y="7660"/>
                  </a:moveTo>
                  <a:cubicBezTo>
                    <a:pt x="120407" y="797"/>
                    <a:pt x="118235" y="75"/>
                    <a:pt x="114253" y="75"/>
                  </a:cubicBezTo>
                  <a:cubicBezTo>
                    <a:pt x="108461" y="75"/>
                    <a:pt x="107737" y="1520"/>
                    <a:pt x="105927" y="7660"/>
                  </a:cubicBezTo>
                  <a:lnTo>
                    <a:pt x="36423" y="222580"/>
                  </a:lnTo>
                  <a:cubicBezTo>
                    <a:pt x="32803" y="233416"/>
                    <a:pt x="25563" y="247503"/>
                    <a:pt x="223" y="247503"/>
                  </a:cubicBezTo>
                  <a:lnTo>
                    <a:pt x="223" y="258701"/>
                  </a:lnTo>
                  <a:cubicBezTo>
                    <a:pt x="12169" y="257978"/>
                    <a:pt x="30631" y="257617"/>
                    <a:pt x="33889" y="257617"/>
                  </a:cubicBezTo>
                  <a:cubicBezTo>
                    <a:pt x="44387" y="257617"/>
                    <a:pt x="63573" y="258339"/>
                    <a:pt x="74795" y="258701"/>
                  </a:cubicBezTo>
                  <a:lnTo>
                    <a:pt x="74795" y="247503"/>
                  </a:lnTo>
                  <a:cubicBezTo>
                    <a:pt x="55247" y="247142"/>
                    <a:pt x="46921" y="237389"/>
                    <a:pt x="46921" y="228720"/>
                  </a:cubicBezTo>
                  <a:cubicBezTo>
                    <a:pt x="46921" y="226914"/>
                    <a:pt x="46921" y="225831"/>
                    <a:pt x="48731" y="220774"/>
                  </a:cubicBezTo>
                  <a:lnTo>
                    <a:pt x="103031" y="52450"/>
                  </a:lnTo>
                  <a:lnTo>
                    <a:pt x="160226" y="230165"/>
                  </a:lnTo>
                  <a:cubicBezTo>
                    <a:pt x="162036" y="235222"/>
                    <a:pt x="162036" y="235944"/>
                    <a:pt x="162036" y="236667"/>
                  </a:cubicBezTo>
                  <a:cubicBezTo>
                    <a:pt x="162036" y="247503"/>
                    <a:pt x="140679" y="247503"/>
                    <a:pt x="131267" y="247503"/>
                  </a:cubicBezTo>
                  <a:lnTo>
                    <a:pt x="131267" y="258701"/>
                  </a:lnTo>
                  <a:cubicBezTo>
                    <a:pt x="143937" y="257617"/>
                    <a:pt x="169638" y="257617"/>
                    <a:pt x="183394" y="257617"/>
                  </a:cubicBezTo>
                  <a:cubicBezTo>
                    <a:pt x="197512" y="257617"/>
                    <a:pt x="213802" y="258339"/>
                    <a:pt x="227920" y="258701"/>
                  </a:cubicBezTo>
                  <a:lnTo>
                    <a:pt x="227920" y="247503"/>
                  </a:lnTo>
                  <a:cubicBezTo>
                    <a:pt x="200408" y="247503"/>
                    <a:pt x="199322" y="245336"/>
                    <a:pt x="194978" y="231971"/>
                  </a:cubicBezTo>
                  <a:lnTo>
                    <a:pt x="122579" y="7660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9F0187A3-0C55-B804-5963-AF8C1BB5EBB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985446" y="4094351"/>
              <a:ext cx="187008" cy="186347"/>
            </a:xfrm>
            <a:custGeom>
              <a:avLst/>
              <a:gdLst>
                <a:gd name="connsiteX0" fmla="*/ 187238 w 187008"/>
                <a:gd name="connsiteY0" fmla="*/ 93371 h 186347"/>
                <a:gd name="connsiteX1" fmla="*/ 93734 w 187008"/>
                <a:gd name="connsiteY1" fmla="*/ 71 h 186347"/>
                <a:gd name="connsiteX2" fmla="*/ 230 w 187008"/>
                <a:gd name="connsiteY2" fmla="*/ 93118 h 186347"/>
                <a:gd name="connsiteX3" fmla="*/ 93734 w 187008"/>
                <a:gd name="connsiteY3" fmla="*/ 186418 h 186347"/>
                <a:gd name="connsiteX4" fmla="*/ 187238 w 187008"/>
                <a:gd name="connsiteY4" fmla="*/ 93371 h 186347"/>
                <a:gd name="connsiteX5" fmla="*/ 36973 w 187008"/>
                <a:gd name="connsiteY5" fmla="*/ 30412 h 186347"/>
                <a:gd name="connsiteX6" fmla="*/ 93734 w 187008"/>
                <a:gd name="connsiteY6" fmla="*/ 8667 h 186347"/>
                <a:gd name="connsiteX7" fmla="*/ 150496 w 187008"/>
                <a:gd name="connsiteY7" fmla="*/ 30412 h 186347"/>
                <a:gd name="connsiteX8" fmla="*/ 93734 w 187008"/>
                <a:gd name="connsiteY8" fmla="*/ 87050 h 186347"/>
                <a:gd name="connsiteX9" fmla="*/ 36973 w 187008"/>
                <a:gd name="connsiteY9" fmla="*/ 30412 h 186347"/>
                <a:gd name="connsiteX10" fmla="*/ 30891 w 187008"/>
                <a:gd name="connsiteY10" fmla="*/ 149756 h 186347"/>
                <a:gd name="connsiteX11" fmla="*/ 8846 w 187008"/>
                <a:gd name="connsiteY11" fmla="*/ 93371 h 186347"/>
                <a:gd name="connsiteX12" fmla="*/ 30891 w 187008"/>
                <a:gd name="connsiteY12" fmla="*/ 36733 h 186347"/>
                <a:gd name="connsiteX13" fmla="*/ 87653 w 187008"/>
                <a:gd name="connsiteY13" fmla="*/ 93118 h 186347"/>
                <a:gd name="connsiteX14" fmla="*/ 30891 w 187008"/>
                <a:gd name="connsiteY14" fmla="*/ 149756 h 186347"/>
                <a:gd name="connsiteX15" fmla="*/ 156577 w 187008"/>
                <a:gd name="connsiteY15" fmla="*/ 36733 h 186347"/>
                <a:gd name="connsiteX16" fmla="*/ 178623 w 187008"/>
                <a:gd name="connsiteY16" fmla="*/ 93118 h 186347"/>
                <a:gd name="connsiteX17" fmla="*/ 156577 w 187008"/>
                <a:gd name="connsiteY17" fmla="*/ 149756 h 186347"/>
                <a:gd name="connsiteX18" fmla="*/ 99816 w 187008"/>
                <a:gd name="connsiteY18" fmla="*/ 93371 h 186347"/>
                <a:gd name="connsiteX19" fmla="*/ 156577 w 187008"/>
                <a:gd name="connsiteY19" fmla="*/ 36733 h 186347"/>
                <a:gd name="connsiteX20" fmla="*/ 150496 w 187008"/>
                <a:gd name="connsiteY20" fmla="*/ 156077 h 186347"/>
                <a:gd name="connsiteX21" fmla="*/ 93734 w 187008"/>
                <a:gd name="connsiteY21" fmla="*/ 177822 h 186347"/>
                <a:gd name="connsiteX22" fmla="*/ 36973 w 187008"/>
                <a:gd name="connsiteY22" fmla="*/ 156077 h 186347"/>
                <a:gd name="connsiteX23" fmla="*/ 93734 w 187008"/>
                <a:gd name="connsiteY23" fmla="*/ 99439 h 186347"/>
                <a:gd name="connsiteX24" fmla="*/ 150496 w 187008"/>
                <a:gd name="connsiteY24" fmla="*/ 156077 h 18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7008" h="186347">
                  <a:moveTo>
                    <a:pt x="187238" y="93371"/>
                  </a:moveTo>
                  <a:cubicBezTo>
                    <a:pt x="187238" y="41537"/>
                    <a:pt x="144921" y="71"/>
                    <a:pt x="93734" y="71"/>
                  </a:cubicBezTo>
                  <a:cubicBezTo>
                    <a:pt x="42041" y="71"/>
                    <a:pt x="230" y="42296"/>
                    <a:pt x="230" y="93118"/>
                  </a:cubicBezTo>
                  <a:cubicBezTo>
                    <a:pt x="230" y="144952"/>
                    <a:pt x="42548" y="186418"/>
                    <a:pt x="93734" y="186418"/>
                  </a:cubicBezTo>
                  <a:cubicBezTo>
                    <a:pt x="145428" y="186418"/>
                    <a:pt x="187238" y="144193"/>
                    <a:pt x="187238" y="93371"/>
                  </a:cubicBezTo>
                  <a:close/>
                  <a:moveTo>
                    <a:pt x="36973" y="30412"/>
                  </a:moveTo>
                  <a:cubicBezTo>
                    <a:pt x="47362" y="21057"/>
                    <a:pt x="66874" y="8667"/>
                    <a:pt x="93734" y="8667"/>
                  </a:cubicBezTo>
                  <a:cubicBezTo>
                    <a:pt x="120595" y="8667"/>
                    <a:pt x="140106" y="21057"/>
                    <a:pt x="150496" y="30412"/>
                  </a:cubicBezTo>
                  <a:lnTo>
                    <a:pt x="93734" y="87050"/>
                  </a:lnTo>
                  <a:lnTo>
                    <a:pt x="36973" y="30412"/>
                  </a:lnTo>
                  <a:close/>
                  <a:moveTo>
                    <a:pt x="30891" y="149756"/>
                  </a:moveTo>
                  <a:cubicBezTo>
                    <a:pt x="16955" y="135344"/>
                    <a:pt x="8846" y="114104"/>
                    <a:pt x="8846" y="93371"/>
                  </a:cubicBezTo>
                  <a:cubicBezTo>
                    <a:pt x="8846" y="71120"/>
                    <a:pt x="17715" y="50387"/>
                    <a:pt x="30891" y="36733"/>
                  </a:cubicBezTo>
                  <a:lnTo>
                    <a:pt x="87653" y="93118"/>
                  </a:lnTo>
                  <a:lnTo>
                    <a:pt x="30891" y="149756"/>
                  </a:lnTo>
                  <a:close/>
                  <a:moveTo>
                    <a:pt x="156577" y="36733"/>
                  </a:moveTo>
                  <a:cubicBezTo>
                    <a:pt x="170514" y="51146"/>
                    <a:pt x="178623" y="72385"/>
                    <a:pt x="178623" y="93118"/>
                  </a:cubicBezTo>
                  <a:cubicBezTo>
                    <a:pt x="178623" y="115369"/>
                    <a:pt x="169754" y="136102"/>
                    <a:pt x="156577" y="149756"/>
                  </a:cubicBezTo>
                  <a:lnTo>
                    <a:pt x="99816" y="93371"/>
                  </a:lnTo>
                  <a:lnTo>
                    <a:pt x="156577" y="36733"/>
                  </a:lnTo>
                  <a:close/>
                  <a:moveTo>
                    <a:pt x="150496" y="156077"/>
                  </a:moveTo>
                  <a:cubicBezTo>
                    <a:pt x="140106" y="165432"/>
                    <a:pt x="120595" y="177822"/>
                    <a:pt x="93734" y="177822"/>
                  </a:cubicBezTo>
                  <a:cubicBezTo>
                    <a:pt x="66874" y="177822"/>
                    <a:pt x="47362" y="165432"/>
                    <a:pt x="36973" y="156077"/>
                  </a:cubicBezTo>
                  <a:lnTo>
                    <a:pt x="93734" y="99439"/>
                  </a:lnTo>
                  <a:lnTo>
                    <a:pt x="150496" y="156077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978A0E1F-20E9-C322-FE61-EE2CB11525E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209669" y="4078169"/>
              <a:ext cx="225778" cy="172694"/>
            </a:xfrm>
            <a:custGeom>
              <a:avLst/>
              <a:gdLst>
                <a:gd name="connsiteX0" fmla="*/ 194086 w 225778"/>
                <a:gd name="connsiteY0" fmla="*/ 27631 h 172694"/>
                <a:gd name="connsiteX1" fmla="*/ 220947 w 225778"/>
                <a:gd name="connsiteY1" fmla="*/ 9173 h 172694"/>
                <a:gd name="connsiteX2" fmla="*/ 226015 w 225778"/>
                <a:gd name="connsiteY2" fmla="*/ 3610 h 172694"/>
                <a:gd name="connsiteX3" fmla="*/ 222214 w 225778"/>
                <a:gd name="connsiteY3" fmla="*/ 71 h 172694"/>
                <a:gd name="connsiteX4" fmla="*/ 195860 w 225778"/>
                <a:gd name="connsiteY4" fmla="*/ 1082 h 172694"/>
                <a:gd name="connsiteX5" fmla="*/ 169000 w 225778"/>
                <a:gd name="connsiteY5" fmla="*/ 71 h 172694"/>
                <a:gd name="connsiteX6" fmla="*/ 163932 w 225778"/>
                <a:gd name="connsiteY6" fmla="*/ 5633 h 172694"/>
                <a:gd name="connsiteX7" fmla="*/ 169507 w 225778"/>
                <a:gd name="connsiteY7" fmla="*/ 9173 h 172694"/>
                <a:gd name="connsiteX8" fmla="*/ 185724 w 225778"/>
                <a:gd name="connsiteY8" fmla="*/ 19540 h 172694"/>
                <a:gd name="connsiteX9" fmla="*/ 184711 w 225778"/>
                <a:gd name="connsiteY9" fmla="*/ 25608 h 172694"/>
                <a:gd name="connsiteX10" fmla="*/ 157090 w 225778"/>
                <a:gd name="connsiteY10" fmla="*/ 135849 h 172694"/>
                <a:gd name="connsiteX11" fmla="*/ 92727 w 225778"/>
                <a:gd name="connsiteY11" fmla="*/ 4369 h 172694"/>
                <a:gd name="connsiteX12" fmla="*/ 84111 w 225778"/>
                <a:gd name="connsiteY12" fmla="*/ 71 h 172694"/>
                <a:gd name="connsiteX13" fmla="*/ 49396 w 225778"/>
                <a:gd name="connsiteY13" fmla="*/ 71 h 172694"/>
                <a:gd name="connsiteX14" fmla="*/ 41287 w 225778"/>
                <a:gd name="connsiteY14" fmla="*/ 5633 h 172694"/>
                <a:gd name="connsiteX15" fmla="*/ 49649 w 225778"/>
                <a:gd name="connsiteY15" fmla="*/ 9173 h 172694"/>
                <a:gd name="connsiteX16" fmla="*/ 65867 w 225778"/>
                <a:gd name="connsiteY16" fmla="*/ 10437 h 172694"/>
                <a:gd name="connsiteX17" fmla="*/ 31911 w 225778"/>
                <a:gd name="connsiteY17" fmla="*/ 145710 h 172694"/>
                <a:gd name="connsiteX18" fmla="*/ 5558 w 225778"/>
                <a:gd name="connsiteY18" fmla="*/ 163662 h 172694"/>
                <a:gd name="connsiteX19" fmla="*/ 236 w 225778"/>
                <a:gd name="connsiteY19" fmla="*/ 168972 h 172694"/>
                <a:gd name="connsiteX20" fmla="*/ 4037 w 225778"/>
                <a:gd name="connsiteY20" fmla="*/ 172765 h 172694"/>
                <a:gd name="connsiteX21" fmla="*/ 30391 w 225778"/>
                <a:gd name="connsiteY21" fmla="*/ 171753 h 172694"/>
                <a:gd name="connsiteX22" fmla="*/ 57251 w 225778"/>
                <a:gd name="connsiteY22" fmla="*/ 172765 h 172694"/>
                <a:gd name="connsiteX23" fmla="*/ 62319 w 225778"/>
                <a:gd name="connsiteY23" fmla="*/ 167455 h 172694"/>
                <a:gd name="connsiteX24" fmla="*/ 56491 w 225778"/>
                <a:gd name="connsiteY24" fmla="*/ 163662 h 172694"/>
                <a:gd name="connsiteX25" fmla="*/ 40527 w 225778"/>
                <a:gd name="connsiteY25" fmla="*/ 153043 h 172694"/>
                <a:gd name="connsiteX26" fmla="*/ 41540 w 225778"/>
                <a:gd name="connsiteY26" fmla="*/ 146722 h 172694"/>
                <a:gd name="connsiteX27" fmla="*/ 73975 w 225778"/>
                <a:gd name="connsiteY27" fmla="*/ 17264 h 172694"/>
                <a:gd name="connsiteX28" fmla="*/ 147968 w 225778"/>
                <a:gd name="connsiteY28" fmla="*/ 168466 h 172694"/>
                <a:gd name="connsiteX29" fmla="*/ 153543 w 225778"/>
                <a:gd name="connsiteY29" fmla="*/ 172765 h 172694"/>
                <a:gd name="connsiteX30" fmla="*/ 158864 w 225778"/>
                <a:gd name="connsiteY30" fmla="*/ 167455 h 172694"/>
                <a:gd name="connsiteX31" fmla="*/ 194086 w 225778"/>
                <a:gd name="connsiteY31" fmla="*/ 27631 h 1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778" h="172694">
                  <a:moveTo>
                    <a:pt x="194086" y="27631"/>
                  </a:moveTo>
                  <a:cubicBezTo>
                    <a:pt x="196620" y="18023"/>
                    <a:pt x="200675" y="9679"/>
                    <a:pt x="220947" y="9173"/>
                  </a:cubicBezTo>
                  <a:cubicBezTo>
                    <a:pt x="222214" y="9173"/>
                    <a:pt x="226015" y="8920"/>
                    <a:pt x="226015" y="3610"/>
                  </a:cubicBezTo>
                  <a:cubicBezTo>
                    <a:pt x="226015" y="2093"/>
                    <a:pt x="224748" y="71"/>
                    <a:pt x="222214" y="71"/>
                  </a:cubicBezTo>
                  <a:cubicBezTo>
                    <a:pt x="213851" y="71"/>
                    <a:pt x="204476" y="1082"/>
                    <a:pt x="195860" y="1082"/>
                  </a:cubicBezTo>
                  <a:cubicBezTo>
                    <a:pt x="189779" y="1082"/>
                    <a:pt x="175081" y="71"/>
                    <a:pt x="169000" y="71"/>
                  </a:cubicBezTo>
                  <a:cubicBezTo>
                    <a:pt x="167733" y="71"/>
                    <a:pt x="163932" y="71"/>
                    <a:pt x="163932" y="5633"/>
                  </a:cubicBezTo>
                  <a:cubicBezTo>
                    <a:pt x="163932" y="8920"/>
                    <a:pt x="167226" y="9173"/>
                    <a:pt x="169507" y="9173"/>
                  </a:cubicBezTo>
                  <a:cubicBezTo>
                    <a:pt x="181416" y="9426"/>
                    <a:pt x="185724" y="13219"/>
                    <a:pt x="185724" y="19540"/>
                  </a:cubicBezTo>
                  <a:cubicBezTo>
                    <a:pt x="185724" y="21563"/>
                    <a:pt x="185471" y="22827"/>
                    <a:pt x="184711" y="25608"/>
                  </a:cubicBezTo>
                  <a:lnTo>
                    <a:pt x="157090" y="135849"/>
                  </a:lnTo>
                  <a:lnTo>
                    <a:pt x="92727" y="4369"/>
                  </a:lnTo>
                  <a:cubicBezTo>
                    <a:pt x="90700" y="71"/>
                    <a:pt x="90193" y="71"/>
                    <a:pt x="84111" y="71"/>
                  </a:cubicBezTo>
                  <a:lnTo>
                    <a:pt x="49396" y="71"/>
                  </a:lnTo>
                  <a:cubicBezTo>
                    <a:pt x="44581" y="71"/>
                    <a:pt x="41287" y="71"/>
                    <a:pt x="41287" y="5633"/>
                  </a:cubicBezTo>
                  <a:cubicBezTo>
                    <a:pt x="41287" y="9173"/>
                    <a:pt x="44328" y="9173"/>
                    <a:pt x="49649" y="9173"/>
                  </a:cubicBezTo>
                  <a:cubicBezTo>
                    <a:pt x="54971" y="9173"/>
                    <a:pt x="60545" y="9426"/>
                    <a:pt x="65867" y="10437"/>
                  </a:cubicBezTo>
                  <a:lnTo>
                    <a:pt x="31911" y="145710"/>
                  </a:lnTo>
                  <a:cubicBezTo>
                    <a:pt x="29631" y="155318"/>
                    <a:pt x="25323" y="162904"/>
                    <a:pt x="5558" y="163662"/>
                  </a:cubicBezTo>
                  <a:cubicBezTo>
                    <a:pt x="3784" y="163662"/>
                    <a:pt x="236" y="163915"/>
                    <a:pt x="236" y="168972"/>
                  </a:cubicBezTo>
                  <a:cubicBezTo>
                    <a:pt x="236" y="171753"/>
                    <a:pt x="2264" y="172765"/>
                    <a:pt x="4037" y="172765"/>
                  </a:cubicBezTo>
                  <a:cubicBezTo>
                    <a:pt x="12400" y="172765"/>
                    <a:pt x="21775" y="171753"/>
                    <a:pt x="30391" y="171753"/>
                  </a:cubicBezTo>
                  <a:cubicBezTo>
                    <a:pt x="36472" y="171753"/>
                    <a:pt x="51170" y="172765"/>
                    <a:pt x="57251" y="172765"/>
                  </a:cubicBezTo>
                  <a:cubicBezTo>
                    <a:pt x="59785" y="172765"/>
                    <a:pt x="62319" y="171501"/>
                    <a:pt x="62319" y="167455"/>
                  </a:cubicBezTo>
                  <a:cubicBezTo>
                    <a:pt x="62319" y="163915"/>
                    <a:pt x="59278" y="163662"/>
                    <a:pt x="56491" y="163662"/>
                  </a:cubicBezTo>
                  <a:cubicBezTo>
                    <a:pt x="40527" y="163157"/>
                    <a:pt x="40527" y="156583"/>
                    <a:pt x="40527" y="153043"/>
                  </a:cubicBezTo>
                  <a:cubicBezTo>
                    <a:pt x="40527" y="152031"/>
                    <a:pt x="40527" y="150767"/>
                    <a:pt x="41540" y="146722"/>
                  </a:cubicBezTo>
                  <a:lnTo>
                    <a:pt x="73975" y="17264"/>
                  </a:lnTo>
                  <a:lnTo>
                    <a:pt x="147968" y="168466"/>
                  </a:lnTo>
                  <a:cubicBezTo>
                    <a:pt x="149995" y="172512"/>
                    <a:pt x="151009" y="172765"/>
                    <a:pt x="153543" y="172765"/>
                  </a:cubicBezTo>
                  <a:cubicBezTo>
                    <a:pt x="157597" y="172765"/>
                    <a:pt x="157597" y="172006"/>
                    <a:pt x="158864" y="167455"/>
                  </a:cubicBezTo>
                  <a:lnTo>
                    <a:pt x="194086" y="2763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2E34697-A298-9549-4C7F-8E5B0048EAF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983419" y="4377795"/>
              <a:ext cx="158627" cy="166120"/>
            </a:xfrm>
            <a:custGeom>
              <a:avLst/>
              <a:gdLst>
                <a:gd name="connsiteX0" fmla="*/ 62820 w 158627"/>
                <a:gd name="connsiteY0" fmla="*/ 113858 h 166120"/>
                <a:gd name="connsiteX1" fmla="*/ 71435 w 158627"/>
                <a:gd name="connsiteY1" fmla="*/ 114111 h 166120"/>
                <a:gd name="connsiteX2" fmla="*/ 158858 w 158627"/>
                <a:gd name="connsiteY2" fmla="*/ 36993 h 166120"/>
                <a:gd name="connsiteX3" fmla="*/ 125662 w 158627"/>
                <a:gd name="connsiteY3" fmla="*/ 77 h 166120"/>
                <a:gd name="connsiteX4" fmla="*/ 65100 w 158627"/>
                <a:gd name="connsiteY4" fmla="*/ 63542 h 166120"/>
                <a:gd name="connsiteX5" fmla="*/ 54711 w 158627"/>
                <a:gd name="connsiteY5" fmla="*/ 95400 h 166120"/>
                <a:gd name="connsiteX6" fmla="*/ 9099 w 158627"/>
                <a:gd name="connsiteY6" fmla="*/ 60255 h 166120"/>
                <a:gd name="connsiteX7" fmla="*/ 31145 w 158627"/>
                <a:gd name="connsiteY7" fmla="*/ 8927 h 166120"/>
                <a:gd name="connsiteX8" fmla="*/ 33172 w 158627"/>
                <a:gd name="connsiteY8" fmla="*/ 5640 h 166120"/>
                <a:gd name="connsiteX9" fmla="*/ 29118 w 158627"/>
                <a:gd name="connsiteY9" fmla="*/ 2606 h 166120"/>
                <a:gd name="connsiteX10" fmla="*/ 21009 w 158627"/>
                <a:gd name="connsiteY10" fmla="*/ 8168 h 166120"/>
                <a:gd name="connsiteX11" fmla="*/ 230 w 158627"/>
                <a:gd name="connsiteY11" fmla="*/ 62783 h 166120"/>
                <a:gd name="connsiteX12" fmla="*/ 49390 w 158627"/>
                <a:gd name="connsiteY12" fmla="*/ 111835 h 166120"/>
                <a:gd name="connsiteX13" fmla="*/ 35199 w 158627"/>
                <a:gd name="connsiteY13" fmla="*/ 158106 h 166120"/>
                <a:gd name="connsiteX14" fmla="*/ 43815 w 158627"/>
                <a:gd name="connsiteY14" fmla="*/ 166197 h 166120"/>
                <a:gd name="connsiteX15" fmla="*/ 53697 w 158627"/>
                <a:gd name="connsiteY15" fmla="*/ 160635 h 166120"/>
                <a:gd name="connsiteX16" fmla="*/ 62820 w 158627"/>
                <a:gd name="connsiteY16" fmla="*/ 113858 h 166120"/>
                <a:gd name="connsiteX17" fmla="*/ 66114 w 158627"/>
                <a:gd name="connsiteY17" fmla="*/ 96665 h 166120"/>
                <a:gd name="connsiteX18" fmla="*/ 85372 w 158627"/>
                <a:gd name="connsiteY18" fmla="*/ 39774 h 166120"/>
                <a:gd name="connsiteX19" fmla="*/ 122875 w 158627"/>
                <a:gd name="connsiteY19" fmla="*/ 17271 h 166120"/>
                <a:gd name="connsiteX20" fmla="*/ 149735 w 158627"/>
                <a:gd name="connsiteY20" fmla="*/ 42050 h 166120"/>
                <a:gd name="connsiteX21" fmla="*/ 74223 w 158627"/>
                <a:gd name="connsiteY21" fmla="*/ 96917 h 166120"/>
                <a:gd name="connsiteX22" fmla="*/ 66114 w 158627"/>
                <a:gd name="connsiteY22" fmla="*/ 96665 h 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627" h="166120">
                  <a:moveTo>
                    <a:pt x="62820" y="113858"/>
                  </a:moveTo>
                  <a:cubicBezTo>
                    <a:pt x="65607" y="114111"/>
                    <a:pt x="68648" y="114111"/>
                    <a:pt x="71435" y="114111"/>
                  </a:cubicBezTo>
                  <a:cubicBezTo>
                    <a:pt x="117047" y="114111"/>
                    <a:pt x="158858" y="76943"/>
                    <a:pt x="158858" y="36993"/>
                  </a:cubicBezTo>
                  <a:cubicBezTo>
                    <a:pt x="158858" y="14489"/>
                    <a:pt x="145428" y="77"/>
                    <a:pt x="125662" y="77"/>
                  </a:cubicBezTo>
                  <a:cubicBezTo>
                    <a:pt x="90693" y="77"/>
                    <a:pt x="72195" y="44578"/>
                    <a:pt x="65100" y="63542"/>
                  </a:cubicBezTo>
                  <a:cubicBezTo>
                    <a:pt x="61806" y="72897"/>
                    <a:pt x="56231" y="90596"/>
                    <a:pt x="54711" y="95400"/>
                  </a:cubicBezTo>
                  <a:cubicBezTo>
                    <a:pt x="26837" y="91608"/>
                    <a:pt x="9099" y="78965"/>
                    <a:pt x="9099" y="60255"/>
                  </a:cubicBezTo>
                  <a:cubicBezTo>
                    <a:pt x="9099" y="60002"/>
                    <a:pt x="10620" y="31683"/>
                    <a:pt x="31145" y="8927"/>
                  </a:cubicBezTo>
                  <a:cubicBezTo>
                    <a:pt x="32919" y="7157"/>
                    <a:pt x="33172" y="6651"/>
                    <a:pt x="33172" y="5640"/>
                  </a:cubicBezTo>
                  <a:cubicBezTo>
                    <a:pt x="33172" y="2606"/>
                    <a:pt x="29878" y="2606"/>
                    <a:pt x="29118" y="2606"/>
                  </a:cubicBezTo>
                  <a:cubicBezTo>
                    <a:pt x="26837" y="2606"/>
                    <a:pt x="25823" y="2606"/>
                    <a:pt x="21009" y="8168"/>
                  </a:cubicBezTo>
                  <a:cubicBezTo>
                    <a:pt x="6819" y="25615"/>
                    <a:pt x="230" y="51911"/>
                    <a:pt x="230" y="62783"/>
                  </a:cubicBezTo>
                  <a:cubicBezTo>
                    <a:pt x="230" y="85286"/>
                    <a:pt x="16701" y="104756"/>
                    <a:pt x="49390" y="111835"/>
                  </a:cubicBezTo>
                  <a:cubicBezTo>
                    <a:pt x="36720" y="151027"/>
                    <a:pt x="35199" y="155831"/>
                    <a:pt x="35199" y="158106"/>
                  </a:cubicBezTo>
                  <a:cubicBezTo>
                    <a:pt x="35199" y="164933"/>
                    <a:pt x="41027" y="166197"/>
                    <a:pt x="43815" y="166197"/>
                  </a:cubicBezTo>
                  <a:cubicBezTo>
                    <a:pt x="46602" y="166197"/>
                    <a:pt x="51670" y="164427"/>
                    <a:pt x="53697" y="160635"/>
                  </a:cubicBezTo>
                  <a:cubicBezTo>
                    <a:pt x="55471" y="156842"/>
                    <a:pt x="57752" y="143947"/>
                    <a:pt x="62820" y="113858"/>
                  </a:cubicBezTo>
                  <a:close/>
                  <a:moveTo>
                    <a:pt x="66114" y="96665"/>
                  </a:moveTo>
                  <a:cubicBezTo>
                    <a:pt x="71182" y="67587"/>
                    <a:pt x="73209" y="56209"/>
                    <a:pt x="85372" y="39774"/>
                  </a:cubicBezTo>
                  <a:cubicBezTo>
                    <a:pt x="96775" y="24350"/>
                    <a:pt x="110205" y="17271"/>
                    <a:pt x="122875" y="17271"/>
                  </a:cubicBezTo>
                  <a:cubicBezTo>
                    <a:pt x="140360" y="17271"/>
                    <a:pt x="149735" y="28902"/>
                    <a:pt x="149735" y="42050"/>
                  </a:cubicBezTo>
                  <a:cubicBezTo>
                    <a:pt x="149735" y="67587"/>
                    <a:pt x="117807" y="96917"/>
                    <a:pt x="74223" y="96917"/>
                  </a:cubicBezTo>
                  <a:cubicBezTo>
                    <a:pt x="71942" y="96917"/>
                    <a:pt x="68394" y="96917"/>
                    <a:pt x="66114" y="96665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7" name="Prostokąt 26">
            <a:extLst>
              <a:ext uri="{FF2B5EF4-FFF2-40B4-BE49-F238E27FC236}">
                <a16:creationId xmlns:a16="http://schemas.microsoft.com/office/drawing/2014/main" id="{D5C933B5-1E58-6D63-B98B-CBEE574917E2}"/>
              </a:ext>
            </a:extLst>
          </p:cNvPr>
          <p:cNvSpPr/>
          <p:nvPr/>
        </p:nvSpPr>
        <p:spPr>
          <a:xfrm>
            <a:off x="264943" y="3187931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F960C00-AF29-6C27-3C83-A0B159F128AB}"/>
              </a:ext>
            </a:extLst>
          </p:cNvPr>
          <p:cNvSpPr txBox="1"/>
          <p:nvPr/>
        </p:nvSpPr>
        <p:spPr>
          <a:xfrm>
            <a:off x="308926" y="329572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49DC64E-B9C8-2F38-02CE-F802FA95FDB2}"/>
              </a:ext>
            </a:extLst>
          </p:cNvPr>
          <p:cNvSpPr txBox="1"/>
          <p:nvPr/>
        </p:nvSpPr>
        <p:spPr>
          <a:xfrm>
            <a:off x="5831558" y="328699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Iterative</a:t>
            </a:r>
            <a:r>
              <a:rPr lang="pl-PL" sz="1600" dirty="0"/>
              <a:t> </a:t>
            </a:r>
            <a:r>
              <a:rPr lang="pl-PL" sz="1600" dirty="0" err="1"/>
              <a:t>See</a:t>
            </a:r>
            <a:r>
              <a:rPr lang="pl-PL" sz="1600" dirty="0"/>
              <a:t>-Saw (ISS)</a:t>
            </a:r>
          </a:p>
        </p:txBody>
      </p:sp>
      <p:grpSp>
        <p:nvGrpSpPr>
          <p:cNvPr id="292" name="Grupa 29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7D152842-CFBA-D493-25E6-D969D3CA5283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94300" y="3695700"/>
            <a:ext cx="3807980" cy="417937"/>
            <a:chOff x="9025284" y="5332588"/>
            <a:chExt cx="3807980" cy="417937"/>
          </a:xfrm>
        </p:grpSpPr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523EF679-9661-2D1B-8AF5-05B8C75D597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025284" y="5443901"/>
              <a:ext cx="191251" cy="109579"/>
            </a:xfrm>
            <a:custGeom>
              <a:avLst/>
              <a:gdLst>
                <a:gd name="connsiteX0" fmla="*/ 19256 w 191251"/>
                <a:gd name="connsiteY0" fmla="*/ 24371 h 109579"/>
                <a:gd name="connsiteX1" fmla="*/ 19256 w 191251"/>
                <a:gd name="connsiteY1" fmla="*/ 90812 h 109579"/>
                <a:gd name="connsiteX2" fmla="*/ 156 w 191251"/>
                <a:gd name="connsiteY2" fmla="*/ 101969 h 109579"/>
                <a:gd name="connsiteX3" fmla="*/ 156 w 191251"/>
                <a:gd name="connsiteY3" fmla="*/ 109654 h 109579"/>
                <a:gd name="connsiteX4" fmla="*/ 27827 w 191251"/>
                <a:gd name="connsiteY4" fmla="*/ 108910 h 109579"/>
                <a:gd name="connsiteX5" fmla="*/ 55254 w 191251"/>
                <a:gd name="connsiteY5" fmla="*/ 109654 h 109579"/>
                <a:gd name="connsiteX6" fmla="*/ 55254 w 191251"/>
                <a:gd name="connsiteY6" fmla="*/ 101969 h 109579"/>
                <a:gd name="connsiteX7" fmla="*/ 36153 w 191251"/>
                <a:gd name="connsiteY7" fmla="*/ 90812 h 109579"/>
                <a:gd name="connsiteX8" fmla="*/ 36153 w 191251"/>
                <a:gd name="connsiteY8" fmla="*/ 45196 h 109579"/>
                <a:gd name="connsiteX9" fmla="*/ 69212 w 191251"/>
                <a:gd name="connsiteY9" fmla="*/ 5529 h 109579"/>
                <a:gd name="connsiteX10" fmla="*/ 87333 w 191251"/>
                <a:gd name="connsiteY10" fmla="*/ 33048 h 109579"/>
                <a:gd name="connsiteX11" fmla="*/ 87333 w 191251"/>
                <a:gd name="connsiteY11" fmla="*/ 90812 h 109579"/>
                <a:gd name="connsiteX12" fmla="*/ 68232 w 191251"/>
                <a:gd name="connsiteY12" fmla="*/ 101969 h 109579"/>
                <a:gd name="connsiteX13" fmla="*/ 68232 w 191251"/>
                <a:gd name="connsiteY13" fmla="*/ 109654 h 109579"/>
                <a:gd name="connsiteX14" fmla="*/ 95904 w 191251"/>
                <a:gd name="connsiteY14" fmla="*/ 108910 h 109579"/>
                <a:gd name="connsiteX15" fmla="*/ 123330 w 191251"/>
                <a:gd name="connsiteY15" fmla="*/ 109654 h 109579"/>
                <a:gd name="connsiteX16" fmla="*/ 123330 w 191251"/>
                <a:gd name="connsiteY16" fmla="*/ 101969 h 109579"/>
                <a:gd name="connsiteX17" fmla="*/ 104230 w 191251"/>
                <a:gd name="connsiteY17" fmla="*/ 90812 h 109579"/>
                <a:gd name="connsiteX18" fmla="*/ 104230 w 191251"/>
                <a:gd name="connsiteY18" fmla="*/ 45196 h 109579"/>
                <a:gd name="connsiteX19" fmla="*/ 137288 w 191251"/>
                <a:gd name="connsiteY19" fmla="*/ 5529 h 109579"/>
                <a:gd name="connsiteX20" fmla="*/ 155409 w 191251"/>
                <a:gd name="connsiteY20" fmla="*/ 33048 h 109579"/>
                <a:gd name="connsiteX21" fmla="*/ 155409 w 191251"/>
                <a:gd name="connsiteY21" fmla="*/ 90812 h 109579"/>
                <a:gd name="connsiteX22" fmla="*/ 136309 w 191251"/>
                <a:gd name="connsiteY22" fmla="*/ 101969 h 109579"/>
                <a:gd name="connsiteX23" fmla="*/ 136309 w 191251"/>
                <a:gd name="connsiteY23" fmla="*/ 109654 h 109579"/>
                <a:gd name="connsiteX24" fmla="*/ 163980 w 191251"/>
                <a:gd name="connsiteY24" fmla="*/ 108910 h 109579"/>
                <a:gd name="connsiteX25" fmla="*/ 191407 w 191251"/>
                <a:gd name="connsiteY25" fmla="*/ 109654 h 109579"/>
                <a:gd name="connsiteX26" fmla="*/ 191407 w 191251"/>
                <a:gd name="connsiteY26" fmla="*/ 101969 h 109579"/>
                <a:gd name="connsiteX27" fmla="*/ 172306 w 191251"/>
                <a:gd name="connsiteY27" fmla="*/ 94531 h 109579"/>
                <a:gd name="connsiteX28" fmla="*/ 172306 w 191251"/>
                <a:gd name="connsiteY28" fmla="*/ 47179 h 109579"/>
                <a:gd name="connsiteX29" fmla="*/ 164715 w 191251"/>
                <a:gd name="connsiteY29" fmla="*/ 9248 h 109579"/>
                <a:gd name="connsiteX30" fmla="*/ 139002 w 191251"/>
                <a:gd name="connsiteY30" fmla="*/ 75 h 109579"/>
                <a:gd name="connsiteX31" fmla="*/ 103495 w 191251"/>
                <a:gd name="connsiteY31" fmla="*/ 24371 h 109579"/>
                <a:gd name="connsiteX32" fmla="*/ 70926 w 191251"/>
                <a:gd name="connsiteY32" fmla="*/ 75 h 109579"/>
                <a:gd name="connsiteX33" fmla="*/ 34684 w 191251"/>
                <a:gd name="connsiteY33" fmla="*/ 26106 h 109579"/>
                <a:gd name="connsiteX34" fmla="*/ 34684 w 191251"/>
                <a:gd name="connsiteY34" fmla="*/ 75 h 109579"/>
                <a:gd name="connsiteX35" fmla="*/ 156 w 191251"/>
                <a:gd name="connsiteY35" fmla="*/ 2802 h 109579"/>
                <a:gd name="connsiteX36" fmla="*/ 156 w 191251"/>
                <a:gd name="connsiteY36" fmla="*/ 10487 h 109579"/>
                <a:gd name="connsiteX37" fmla="*/ 19256 w 191251"/>
                <a:gd name="connsiteY37" fmla="*/ 24371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51" h="109579">
                  <a:moveTo>
                    <a:pt x="19256" y="24371"/>
                  </a:moveTo>
                  <a:lnTo>
                    <a:pt x="19256" y="90812"/>
                  </a:lnTo>
                  <a:cubicBezTo>
                    <a:pt x="19256" y="101969"/>
                    <a:pt x="16562" y="101969"/>
                    <a:pt x="156" y="101969"/>
                  </a:cubicBezTo>
                  <a:lnTo>
                    <a:pt x="156" y="109654"/>
                  </a:lnTo>
                  <a:cubicBezTo>
                    <a:pt x="8726" y="109406"/>
                    <a:pt x="21215" y="108910"/>
                    <a:pt x="27827" y="108910"/>
                  </a:cubicBezTo>
                  <a:cubicBezTo>
                    <a:pt x="34194" y="108910"/>
                    <a:pt x="46928" y="109406"/>
                    <a:pt x="55254" y="109654"/>
                  </a:cubicBezTo>
                  <a:lnTo>
                    <a:pt x="55254" y="101969"/>
                  </a:lnTo>
                  <a:cubicBezTo>
                    <a:pt x="38847" y="101969"/>
                    <a:pt x="36153" y="101969"/>
                    <a:pt x="36153" y="90812"/>
                  </a:cubicBezTo>
                  <a:lnTo>
                    <a:pt x="36153" y="45196"/>
                  </a:lnTo>
                  <a:cubicBezTo>
                    <a:pt x="36153" y="19412"/>
                    <a:pt x="53539" y="5529"/>
                    <a:pt x="69212" y="5529"/>
                  </a:cubicBezTo>
                  <a:cubicBezTo>
                    <a:pt x="84639" y="5529"/>
                    <a:pt x="87333" y="18916"/>
                    <a:pt x="87333" y="33048"/>
                  </a:cubicBezTo>
                  <a:lnTo>
                    <a:pt x="87333" y="90812"/>
                  </a:lnTo>
                  <a:cubicBezTo>
                    <a:pt x="87333" y="101969"/>
                    <a:pt x="84639" y="101969"/>
                    <a:pt x="68232" y="101969"/>
                  </a:cubicBezTo>
                  <a:lnTo>
                    <a:pt x="68232" y="109654"/>
                  </a:lnTo>
                  <a:cubicBezTo>
                    <a:pt x="76803" y="109406"/>
                    <a:pt x="89292" y="108910"/>
                    <a:pt x="95904" y="108910"/>
                  </a:cubicBezTo>
                  <a:cubicBezTo>
                    <a:pt x="102270" y="108910"/>
                    <a:pt x="115004" y="109406"/>
                    <a:pt x="123330" y="109654"/>
                  </a:cubicBezTo>
                  <a:lnTo>
                    <a:pt x="123330" y="101969"/>
                  </a:lnTo>
                  <a:cubicBezTo>
                    <a:pt x="106923" y="101969"/>
                    <a:pt x="104230" y="101969"/>
                    <a:pt x="104230" y="90812"/>
                  </a:cubicBezTo>
                  <a:lnTo>
                    <a:pt x="104230" y="45196"/>
                  </a:lnTo>
                  <a:cubicBezTo>
                    <a:pt x="104230" y="19412"/>
                    <a:pt x="121616" y="5529"/>
                    <a:pt x="137288" y="5529"/>
                  </a:cubicBezTo>
                  <a:cubicBezTo>
                    <a:pt x="152716" y="5529"/>
                    <a:pt x="155409" y="18916"/>
                    <a:pt x="155409" y="33048"/>
                  </a:cubicBezTo>
                  <a:lnTo>
                    <a:pt x="155409" y="90812"/>
                  </a:lnTo>
                  <a:cubicBezTo>
                    <a:pt x="155409" y="101969"/>
                    <a:pt x="152716" y="101969"/>
                    <a:pt x="136309" y="101969"/>
                  </a:cubicBezTo>
                  <a:lnTo>
                    <a:pt x="136309" y="109654"/>
                  </a:lnTo>
                  <a:cubicBezTo>
                    <a:pt x="144880" y="109406"/>
                    <a:pt x="157368" y="108910"/>
                    <a:pt x="163980" y="108910"/>
                  </a:cubicBezTo>
                  <a:cubicBezTo>
                    <a:pt x="170347" y="108910"/>
                    <a:pt x="183081" y="109406"/>
                    <a:pt x="191407" y="109654"/>
                  </a:cubicBezTo>
                  <a:lnTo>
                    <a:pt x="191407" y="101969"/>
                  </a:lnTo>
                  <a:cubicBezTo>
                    <a:pt x="178673" y="101969"/>
                    <a:pt x="172551" y="101969"/>
                    <a:pt x="172306" y="94531"/>
                  </a:cubicBezTo>
                  <a:lnTo>
                    <a:pt x="172306" y="47179"/>
                  </a:lnTo>
                  <a:cubicBezTo>
                    <a:pt x="172306" y="25858"/>
                    <a:pt x="172306" y="18173"/>
                    <a:pt x="164715" y="9248"/>
                  </a:cubicBezTo>
                  <a:cubicBezTo>
                    <a:pt x="161287" y="5033"/>
                    <a:pt x="153206" y="75"/>
                    <a:pt x="139002" y="75"/>
                  </a:cubicBezTo>
                  <a:cubicBezTo>
                    <a:pt x="118433" y="75"/>
                    <a:pt x="107658" y="14950"/>
                    <a:pt x="103495" y="24371"/>
                  </a:cubicBezTo>
                  <a:cubicBezTo>
                    <a:pt x="100067" y="2802"/>
                    <a:pt x="81945" y="75"/>
                    <a:pt x="70926" y="75"/>
                  </a:cubicBezTo>
                  <a:cubicBezTo>
                    <a:pt x="53050" y="75"/>
                    <a:pt x="41540" y="10735"/>
                    <a:pt x="34684" y="26106"/>
                  </a:cubicBezTo>
                  <a:lnTo>
                    <a:pt x="34684" y="75"/>
                  </a:lnTo>
                  <a:lnTo>
                    <a:pt x="156" y="2802"/>
                  </a:lnTo>
                  <a:lnTo>
                    <a:pt x="156" y="10487"/>
                  </a:lnTo>
                  <a:cubicBezTo>
                    <a:pt x="17297" y="10487"/>
                    <a:pt x="19256" y="12223"/>
                    <a:pt x="19256" y="243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B404663D-FBC9-5A04-DC09-1338E702AE0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31800" y="5442414"/>
              <a:ext cx="110440" cy="113794"/>
            </a:xfrm>
            <a:custGeom>
              <a:avLst/>
              <a:gdLst>
                <a:gd name="connsiteX0" fmla="*/ 71424 w 110440"/>
                <a:gd name="connsiteY0" fmla="*/ 92300 h 113794"/>
                <a:gd name="connsiteX1" fmla="*/ 90525 w 110440"/>
                <a:gd name="connsiteY1" fmla="*/ 112629 h 113794"/>
                <a:gd name="connsiteX2" fmla="*/ 110605 w 110440"/>
                <a:gd name="connsiteY2" fmla="*/ 89077 h 113794"/>
                <a:gd name="connsiteX3" fmla="*/ 110605 w 110440"/>
                <a:gd name="connsiteY3" fmla="*/ 75194 h 113794"/>
                <a:gd name="connsiteX4" fmla="*/ 104483 w 110440"/>
                <a:gd name="connsiteY4" fmla="*/ 75194 h 113794"/>
                <a:gd name="connsiteX5" fmla="*/ 104483 w 110440"/>
                <a:gd name="connsiteY5" fmla="*/ 89077 h 113794"/>
                <a:gd name="connsiteX6" fmla="*/ 95667 w 110440"/>
                <a:gd name="connsiteY6" fmla="*/ 104944 h 113794"/>
                <a:gd name="connsiteX7" fmla="*/ 86606 w 110440"/>
                <a:gd name="connsiteY7" fmla="*/ 92548 h 113794"/>
                <a:gd name="connsiteX8" fmla="*/ 86606 w 110440"/>
                <a:gd name="connsiteY8" fmla="*/ 42964 h 113794"/>
                <a:gd name="connsiteX9" fmla="*/ 77791 w 110440"/>
                <a:gd name="connsiteY9" fmla="*/ 13710 h 113794"/>
                <a:gd name="connsiteX10" fmla="*/ 44242 w 110440"/>
                <a:gd name="connsiteY10" fmla="*/ 75 h 113794"/>
                <a:gd name="connsiteX11" fmla="*/ 7265 w 110440"/>
                <a:gd name="connsiteY11" fmla="*/ 28089 h 113794"/>
                <a:gd name="connsiteX12" fmla="*/ 18530 w 110440"/>
                <a:gd name="connsiteY12" fmla="*/ 39742 h 113794"/>
                <a:gd name="connsiteX13" fmla="*/ 29794 w 110440"/>
                <a:gd name="connsiteY13" fmla="*/ 28337 h 113794"/>
                <a:gd name="connsiteX14" fmla="*/ 17305 w 110440"/>
                <a:gd name="connsiteY14" fmla="*/ 16933 h 113794"/>
                <a:gd name="connsiteX15" fmla="*/ 43752 w 110440"/>
                <a:gd name="connsiteY15" fmla="*/ 5529 h 113794"/>
                <a:gd name="connsiteX16" fmla="*/ 69710 w 110440"/>
                <a:gd name="connsiteY16" fmla="*/ 37262 h 113794"/>
                <a:gd name="connsiteX17" fmla="*/ 69710 w 110440"/>
                <a:gd name="connsiteY17" fmla="*/ 46435 h 113794"/>
                <a:gd name="connsiteX18" fmla="*/ 24652 w 110440"/>
                <a:gd name="connsiteY18" fmla="*/ 55360 h 113794"/>
                <a:gd name="connsiteX19" fmla="*/ 164 w 110440"/>
                <a:gd name="connsiteY19" fmla="*/ 87590 h 113794"/>
                <a:gd name="connsiteX20" fmla="*/ 39345 w 110440"/>
                <a:gd name="connsiteY20" fmla="*/ 113869 h 113794"/>
                <a:gd name="connsiteX21" fmla="*/ 71424 w 110440"/>
                <a:gd name="connsiteY21" fmla="*/ 92300 h 113794"/>
                <a:gd name="connsiteX22" fmla="*/ 69710 w 110440"/>
                <a:gd name="connsiteY22" fmla="*/ 51642 h 113794"/>
                <a:gd name="connsiteX23" fmla="*/ 69710 w 110440"/>
                <a:gd name="connsiteY23" fmla="*/ 76433 h 113794"/>
                <a:gd name="connsiteX24" fmla="*/ 41059 w 110440"/>
                <a:gd name="connsiteY24" fmla="*/ 108415 h 113794"/>
                <a:gd name="connsiteX25" fmla="*/ 19020 w 110440"/>
                <a:gd name="connsiteY25" fmla="*/ 87342 h 113794"/>
                <a:gd name="connsiteX26" fmla="*/ 69710 w 110440"/>
                <a:gd name="connsiteY26" fmla="*/ 51642 h 11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40" h="113794">
                  <a:moveTo>
                    <a:pt x="71424" y="92300"/>
                  </a:moveTo>
                  <a:cubicBezTo>
                    <a:pt x="72403" y="102217"/>
                    <a:pt x="79015" y="112629"/>
                    <a:pt x="90525" y="112629"/>
                  </a:cubicBezTo>
                  <a:cubicBezTo>
                    <a:pt x="95667" y="112629"/>
                    <a:pt x="110605" y="109158"/>
                    <a:pt x="110605" y="89077"/>
                  </a:cubicBezTo>
                  <a:lnTo>
                    <a:pt x="110605" y="75194"/>
                  </a:lnTo>
                  <a:lnTo>
                    <a:pt x="104483" y="75194"/>
                  </a:lnTo>
                  <a:lnTo>
                    <a:pt x="104483" y="89077"/>
                  </a:lnTo>
                  <a:cubicBezTo>
                    <a:pt x="104483" y="103456"/>
                    <a:pt x="98361" y="104944"/>
                    <a:pt x="95667" y="104944"/>
                  </a:cubicBezTo>
                  <a:cubicBezTo>
                    <a:pt x="87586" y="104944"/>
                    <a:pt x="86606" y="93787"/>
                    <a:pt x="86606" y="92548"/>
                  </a:cubicBezTo>
                  <a:lnTo>
                    <a:pt x="86606" y="42964"/>
                  </a:lnTo>
                  <a:cubicBezTo>
                    <a:pt x="86606" y="32552"/>
                    <a:pt x="86606" y="22883"/>
                    <a:pt x="77791" y="13710"/>
                  </a:cubicBezTo>
                  <a:cubicBezTo>
                    <a:pt x="68240" y="4041"/>
                    <a:pt x="55996" y="75"/>
                    <a:pt x="44242" y="75"/>
                  </a:cubicBezTo>
                  <a:cubicBezTo>
                    <a:pt x="24162" y="75"/>
                    <a:pt x="7265" y="11727"/>
                    <a:pt x="7265" y="28089"/>
                  </a:cubicBezTo>
                  <a:cubicBezTo>
                    <a:pt x="7265" y="35527"/>
                    <a:pt x="12163" y="39742"/>
                    <a:pt x="18530" y="39742"/>
                  </a:cubicBezTo>
                  <a:cubicBezTo>
                    <a:pt x="25386" y="39742"/>
                    <a:pt x="29794" y="34783"/>
                    <a:pt x="29794" y="28337"/>
                  </a:cubicBezTo>
                  <a:cubicBezTo>
                    <a:pt x="29794" y="25362"/>
                    <a:pt x="28570" y="17181"/>
                    <a:pt x="17305" y="16933"/>
                  </a:cubicBezTo>
                  <a:cubicBezTo>
                    <a:pt x="23917" y="8256"/>
                    <a:pt x="35916" y="5529"/>
                    <a:pt x="43752" y="5529"/>
                  </a:cubicBezTo>
                  <a:cubicBezTo>
                    <a:pt x="55752" y="5529"/>
                    <a:pt x="69710" y="15198"/>
                    <a:pt x="69710" y="37262"/>
                  </a:cubicBezTo>
                  <a:lnTo>
                    <a:pt x="69710" y="46435"/>
                  </a:lnTo>
                  <a:cubicBezTo>
                    <a:pt x="57221" y="47179"/>
                    <a:pt x="40079" y="47923"/>
                    <a:pt x="24652" y="55360"/>
                  </a:cubicBezTo>
                  <a:cubicBezTo>
                    <a:pt x="6286" y="63789"/>
                    <a:pt x="164" y="76681"/>
                    <a:pt x="164" y="87590"/>
                  </a:cubicBezTo>
                  <a:cubicBezTo>
                    <a:pt x="164" y="107671"/>
                    <a:pt x="23917" y="113869"/>
                    <a:pt x="39345" y="113869"/>
                  </a:cubicBezTo>
                  <a:cubicBezTo>
                    <a:pt x="55507" y="113869"/>
                    <a:pt x="66771" y="103952"/>
                    <a:pt x="71424" y="92300"/>
                  </a:cubicBezTo>
                  <a:close/>
                  <a:moveTo>
                    <a:pt x="69710" y="51642"/>
                  </a:moveTo>
                  <a:lnTo>
                    <a:pt x="69710" y="76433"/>
                  </a:lnTo>
                  <a:cubicBezTo>
                    <a:pt x="69710" y="99985"/>
                    <a:pt x="52078" y="108415"/>
                    <a:pt x="41059" y="108415"/>
                  </a:cubicBezTo>
                  <a:cubicBezTo>
                    <a:pt x="29060" y="108415"/>
                    <a:pt x="19020" y="99738"/>
                    <a:pt x="19020" y="87342"/>
                  </a:cubicBezTo>
                  <a:cubicBezTo>
                    <a:pt x="19020" y="73706"/>
                    <a:pt x="29305" y="53129"/>
                    <a:pt x="69710" y="5164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7C6B5FDC-EF6C-34DA-BBD0-A98998C44EC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346895" y="5446628"/>
              <a:ext cx="123419" cy="106852"/>
            </a:xfrm>
            <a:custGeom>
              <a:avLst/>
              <a:gdLst>
                <a:gd name="connsiteX0" fmla="*/ 67511 w 123419"/>
                <a:gd name="connsiteY0" fmla="*/ 48667 h 106852"/>
                <a:gd name="connsiteX1" fmla="*/ 90040 w 123419"/>
                <a:gd name="connsiteY1" fmla="*/ 20652 h 106852"/>
                <a:gd name="connsiteX2" fmla="*/ 119180 w 123419"/>
                <a:gd name="connsiteY2" fmla="*/ 7760 h 106852"/>
                <a:gd name="connsiteX3" fmla="*/ 119180 w 123419"/>
                <a:gd name="connsiteY3" fmla="*/ 75 h 106852"/>
                <a:gd name="connsiteX4" fmla="*/ 99100 w 123419"/>
                <a:gd name="connsiteY4" fmla="*/ 818 h 106852"/>
                <a:gd name="connsiteX5" fmla="*/ 75592 w 123419"/>
                <a:gd name="connsiteY5" fmla="*/ 75 h 106852"/>
                <a:gd name="connsiteX6" fmla="*/ 75592 w 123419"/>
                <a:gd name="connsiteY6" fmla="*/ 7760 h 106852"/>
                <a:gd name="connsiteX7" fmla="*/ 82693 w 123419"/>
                <a:gd name="connsiteY7" fmla="*/ 15446 h 106852"/>
                <a:gd name="connsiteX8" fmla="*/ 79020 w 123419"/>
                <a:gd name="connsiteY8" fmla="*/ 24123 h 106852"/>
                <a:gd name="connsiteX9" fmla="*/ 63838 w 123419"/>
                <a:gd name="connsiteY9" fmla="*/ 43460 h 106852"/>
                <a:gd name="connsiteX10" fmla="*/ 44737 w 123419"/>
                <a:gd name="connsiteY10" fmla="*/ 18421 h 106852"/>
                <a:gd name="connsiteX11" fmla="*/ 42533 w 123419"/>
                <a:gd name="connsiteY11" fmla="*/ 13958 h 106852"/>
                <a:gd name="connsiteX12" fmla="*/ 51104 w 123419"/>
                <a:gd name="connsiteY12" fmla="*/ 7760 h 106852"/>
                <a:gd name="connsiteX13" fmla="*/ 51104 w 123419"/>
                <a:gd name="connsiteY13" fmla="*/ 75 h 106852"/>
                <a:gd name="connsiteX14" fmla="*/ 24657 w 123419"/>
                <a:gd name="connsiteY14" fmla="*/ 818 h 106852"/>
                <a:gd name="connsiteX15" fmla="*/ 1393 w 123419"/>
                <a:gd name="connsiteY15" fmla="*/ 75 h 106852"/>
                <a:gd name="connsiteX16" fmla="*/ 1393 w 123419"/>
                <a:gd name="connsiteY16" fmla="*/ 7760 h 106852"/>
                <a:gd name="connsiteX17" fmla="*/ 30289 w 123419"/>
                <a:gd name="connsiteY17" fmla="*/ 22883 h 106852"/>
                <a:gd name="connsiteX18" fmla="*/ 54532 w 123419"/>
                <a:gd name="connsiteY18" fmla="*/ 54864 h 106852"/>
                <a:gd name="connsiteX19" fmla="*/ 31513 w 123419"/>
                <a:gd name="connsiteY19" fmla="*/ 84367 h 106852"/>
                <a:gd name="connsiteX20" fmla="*/ 169 w 123419"/>
                <a:gd name="connsiteY20" fmla="*/ 99242 h 106852"/>
                <a:gd name="connsiteX21" fmla="*/ 169 w 123419"/>
                <a:gd name="connsiteY21" fmla="*/ 106927 h 106852"/>
                <a:gd name="connsiteX22" fmla="*/ 20494 w 123419"/>
                <a:gd name="connsiteY22" fmla="*/ 106183 h 106852"/>
                <a:gd name="connsiteX23" fmla="*/ 43757 w 123419"/>
                <a:gd name="connsiteY23" fmla="*/ 106927 h 106852"/>
                <a:gd name="connsiteX24" fmla="*/ 43757 w 123419"/>
                <a:gd name="connsiteY24" fmla="*/ 99242 h 106852"/>
                <a:gd name="connsiteX25" fmla="*/ 36656 w 123419"/>
                <a:gd name="connsiteY25" fmla="*/ 91556 h 106852"/>
                <a:gd name="connsiteX26" fmla="*/ 58695 w 123419"/>
                <a:gd name="connsiteY26" fmla="*/ 60071 h 106852"/>
                <a:gd name="connsiteX27" fmla="*/ 77306 w 123419"/>
                <a:gd name="connsiteY27" fmla="*/ 84862 h 106852"/>
                <a:gd name="connsiteX28" fmla="*/ 82448 w 123419"/>
                <a:gd name="connsiteY28" fmla="*/ 93044 h 106852"/>
                <a:gd name="connsiteX29" fmla="*/ 73633 w 123419"/>
                <a:gd name="connsiteY29" fmla="*/ 99242 h 106852"/>
                <a:gd name="connsiteX30" fmla="*/ 73633 w 123419"/>
                <a:gd name="connsiteY30" fmla="*/ 106927 h 106852"/>
                <a:gd name="connsiteX31" fmla="*/ 100080 w 123419"/>
                <a:gd name="connsiteY31" fmla="*/ 106183 h 106852"/>
                <a:gd name="connsiteX32" fmla="*/ 123588 w 123419"/>
                <a:gd name="connsiteY32" fmla="*/ 106927 h 106852"/>
                <a:gd name="connsiteX33" fmla="*/ 123588 w 123419"/>
                <a:gd name="connsiteY33" fmla="*/ 99242 h 106852"/>
                <a:gd name="connsiteX34" fmla="*/ 100325 w 123419"/>
                <a:gd name="connsiteY34" fmla="*/ 91556 h 106852"/>
                <a:gd name="connsiteX35" fmla="*/ 67511 w 123419"/>
                <a:gd name="connsiteY35" fmla="*/ 48667 h 1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19" h="106852">
                  <a:moveTo>
                    <a:pt x="67511" y="48667"/>
                  </a:moveTo>
                  <a:cubicBezTo>
                    <a:pt x="74857" y="39246"/>
                    <a:pt x="84163" y="27098"/>
                    <a:pt x="90040" y="20652"/>
                  </a:cubicBezTo>
                  <a:cubicBezTo>
                    <a:pt x="97631" y="11727"/>
                    <a:pt x="107671" y="8008"/>
                    <a:pt x="119180" y="7760"/>
                  </a:cubicBezTo>
                  <a:lnTo>
                    <a:pt x="119180" y="75"/>
                  </a:lnTo>
                  <a:cubicBezTo>
                    <a:pt x="112814" y="571"/>
                    <a:pt x="105467" y="818"/>
                    <a:pt x="99100" y="818"/>
                  </a:cubicBezTo>
                  <a:cubicBezTo>
                    <a:pt x="91754" y="818"/>
                    <a:pt x="78775" y="323"/>
                    <a:pt x="75592" y="75"/>
                  </a:cubicBezTo>
                  <a:lnTo>
                    <a:pt x="75592" y="7760"/>
                  </a:lnTo>
                  <a:cubicBezTo>
                    <a:pt x="80734" y="8256"/>
                    <a:pt x="82693" y="11479"/>
                    <a:pt x="82693" y="15446"/>
                  </a:cubicBezTo>
                  <a:cubicBezTo>
                    <a:pt x="82693" y="19412"/>
                    <a:pt x="80245" y="22635"/>
                    <a:pt x="79020" y="24123"/>
                  </a:cubicBezTo>
                  <a:lnTo>
                    <a:pt x="63838" y="43460"/>
                  </a:lnTo>
                  <a:lnTo>
                    <a:pt x="44737" y="18421"/>
                  </a:lnTo>
                  <a:cubicBezTo>
                    <a:pt x="42533" y="15941"/>
                    <a:pt x="42533" y="15446"/>
                    <a:pt x="42533" y="13958"/>
                  </a:cubicBezTo>
                  <a:cubicBezTo>
                    <a:pt x="42533" y="10239"/>
                    <a:pt x="46206" y="8008"/>
                    <a:pt x="51104" y="7760"/>
                  </a:cubicBezTo>
                  <a:lnTo>
                    <a:pt x="51104" y="75"/>
                  </a:lnTo>
                  <a:cubicBezTo>
                    <a:pt x="44737" y="323"/>
                    <a:pt x="28575" y="818"/>
                    <a:pt x="24657" y="818"/>
                  </a:cubicBezTo>
                  <a:cubicBezTo>
                    <a:pt x="19514" y="818"/>
                    <a:pt x="8005" y="571"/>
                    <a:pt x="1393" y="75"/>
                  </a:cubicBezTo>
                  <a:lnTo>
                    <a:pt x="1393" y="7760"/>
                  </a:lnTo>
                  <a:cubicBezTo>
                    <a:pt x="18535" y="7760"/>
                    <a:pt x="18780" y="8008"/>
                    <a:pt x="30289" y="22883"/>
                  </a:cubicBezTo>
                  <a:lnTo>
                    <a:pt x="54532" y="54864"/>
                  </a:lnTo>
                  <a:lnTo>
                    <a:pt x="31513" y="84367"/>
                  </a:lnTo>
                  <a:cubicBezTo>
                    <a:pt x="19759" y="98746"/>
                    <a:pt x="5311" y="99242"/>
                    <a:pt x="169" y="99242"/>
                  </a:cubicBezTo>
                  <a:lnTo>
                    <a:pt x="169" y="106927"/>
                  </a:lnTo>
                  <a:cubicBezTo>
                    <a:pt x="6536" y="106431"/>
                    <a:pt x="14127" y="106183"/>
                    <a:pt x="20494" y="106183"/>
                  </a:cubicBezTo>
                  <a:cubicBezTo>
                    <a:pt x="27595" y="106183"/>
                    <a:pt x="37880" y="106679"/>
                    <a:pt x="43757" y="106927"/>
                  </a:cubicBezTo>
                  <a:lnTo>
                    <a:pt x="43757" y="99242"/>
                  </a:lnTo>
                  <a:cubicBezTo>
                    <a:pt x="38370" y="98498"/>
                    <a:pt x="36656" y="95275"/>
                    <a:pt x="36656" y="91556"/>
                  </a:cubicBezTo>
                  <a:cubicBezTo>
                    <a:pt x="36656" y="86102"/>
                    <a:pt x="43757" y="77921"/>
                    <a:pt x="58695" y="60071"/>
                  </a:cubicBezTo>
                  <a:lnTo>
                    <a:pt x="77306" y="84862"/>
                  </a:lnTo>
                  <a:cubicBezTo>
                    <a:pt x="79265" y="87590"/>
                    <a:pt x="82448" y="91556"/>
                    <a:pt x="82448" y="93044"/>
                  </a:cubicBezTo>
                  <a:cubicBezTo>
                    <a:pt x="82448" y="95275"/>
                    <a:pt x="80245" y="98994"/>
                    <a:pt x="73633" y="99242"/>
                  </a:cubicBezTo>
                  <a:lnTo>
                    <a:pt x="73633" y="106927"/>
                  </a:lnTo>
                  <a:cubicBezTo>
                    <a:pt x="80979" y="106679"/>
                    <a:pt x="94692" y="106183"/>
                    <a:pt x="100080" y="106183"/>
                  </a:cubicBezTo>
                  <a:cubicBezTo>
                    <a:pt x="106692" y="106183"/>
                    <a:pt x="116242" y="106431"/>
                    <a:pt x="123588" y="106927"/>
                  </a:cubicBezTo>
                  <a:lnTo>
                    <a:pt x="123588" y="99242"/>
                  </a:lnTo>
                  <a:cubicBezTo>
                    <a:pt x="110365" y="99242"/>
                    <a:pt x="105957" y="98746"/>
                    <a:pt x="100325" y="91556"/>
                  </a:cubicBezTo>
                  <a:lnTo>
                    <a:pt x="67511" y="486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13C85633-C18A-C585-2BED-3D9D2E75B18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203094" y="5625699"/>
              <a:ext cx="87593" cy="113670"/>
            </a:xfrm>
            <a:custGeom>
              <a:avLst/>
              <a:gdLst>
                <a:gd name="connsiteX0" fmla="*/ 848 w 87593"/>
                <a:gd name="connsiteY0" fmla="*/ 104553 h 113670"/>
                <a:gd name="connsiteX1" fmla="*/ 163 w 87593"/>
                <a:gd name="connsiteY1" fmla="*/ 108197 h 113670"/>
                <a:gd name="connsiteX2" fmla="*/ 5991 w 87593"/>
                <a:gd name="connsiteY2" fmla="*/ 113751 h 113670"/>
                <a:gd name="connsiteX3" fmla="*/ 14733 w 87593"/>
                <a:gd name="connsiteY3" fmla="*/ 102991 h 113670"/>
                <a:gd name="connsiteX4" fmla="*/ 23647 w 87593"/>
                <a:gd name="connsiteY4" fmla="*/ 67589 h 113670"/>
                <a:gd name="connsiteX5" fmla="*/ 42502 w 87593"/>
                <a:gd name="connsiteY5" fmla="*/ 78348 h 113670"/>
                <a:gd name="connsiteX6" fmla="*/ 87756 w 87593"/>
                <a:gd name="connsiteY6" fmla="*/ 29409 h 113670"/>
                <a:gd name="connsiteX7" fmla="*/ 60501 w 87593"/>
                <a:gd name="connsiteY7" fmla="*/ 81 h 113670"/>
                <a:gd name="connsiteX8" fmla="*/ 16961 w 87593"/>
                <a:gd name="connsiteY8" fmla="*/ 39475 h 113670"/>
                <a:gd name="connsiteX9" fmla="*/ 848 w 87593"/>
                <a:gd name="connsiteY9" fmla="*/ 104553 h 113670"/>
                <a:gd name="connsiteX10" fmla="*/ 42331 w 87593"/>
                <a:gd name="connsiteY10" fmla="*/ 73489 h 113670"/>
                <a:gd name="connsiteX11" fmla="*/ 25875 w 87593"/>
                <a:gd name="connsiteY11" fmla="*/ 58391 h 113670"/>
                <a:gd name="connsiteX12" fmla="*/ 27418 w 87593"/>
                <a:gd name="connsiteY12" fmla="*/ 52143 h 113670"/>
                <a:gd name="connsiteX13" fmla="*/ 38560 w 87593"/>
                <a:gd name="connsiteY13" fmla="*/ 19170 h 113670"/>
                <a:gd name="connsiteX14" fmla="*/ 60158 w 87593"/>
                <a:gd name="connsiteY14" fmla="*/ 4940 h 113670"/>
                <a:gd name="connsiteX15" fmla="*/ 73872 w 87593"/>
                <a:gd name="connsiteY15" fmla="*/ 22468 h 113670"/>
                <a:gd name="connsiteX16" fmla="*/ 64101 w 87593"/>
                <a:gd name="connsiteY16" fmla="*/ 58391 h 113670"/>
                <a:gd name="connsiteX17" fmla="*/ 42331 w 87593"/>
                <a:gd name="connsiteY17" fmla="*/ 73489 h 1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93" h="113670">
                  <a:moveTo>
                    <a:pt x="848" y="104553"/>
                  </a:moveTo>
                  <a:cubicBezTo>
                    <a:pt x="163" y="107156"/>
                    <a:pt x="163" y="108024"/>
                    <a:pt x="163" y="108197"/>
                  </a:cubicBezTo>
                  <a:cubicBezTo>
                    <a:pt x="163" y="112015"/>
                    <a:pt x="3248" y="113751"/>
                    <a:pt x="5991" y="113751"/>
                  </a:cubicBezTo>
                  <a:cubicBezTo>
                    <a:pt x="12162" y="113751"/>
                    <a:pt x="13533" y="108545"/>
                    <a:pt x="14733" y="102991"/>
                  </a:cubicBezTo>
                  <a:cubicBezTo>
                    <a:pt x="17133" y="93967"/>
                    <a:pt x="21933" y="74183"/>
                    <a:pt x="23647" y="67589"/>
                  </a:cubicBezTo>
                  <a:cubicBezTo>
                    <a:pt x="25189" y="70192"/>
                    <a:pt x="30675" y="78348"/>
                    <a:pt x="42502" y="78348"/>
                  </a:cubicBezTo>
                  <a:cubicBezTo>
                    <a:pt x="64444" y="78348"/>
                    <a:pt x="87756" y="54746"/>
                    <a:pt x="87756" y="29409"/>
                  </a:cubicBezTo>
                  <a:cubicBezTo>
                    <a:pt x="87756" y="11014"/>
                    <a:pt x="75586" y="81"/>
                    <a:pt x="60501" y="81"/>
                  </a:cubicBezTo>
                  <a:cubicBezTo>
                    <a:pt x="43702" y="81"/>
                    <a:pt x="22961" y="15005"/>
                    <a:pt x="16961" y="39475"/>
                  </a:cubicBezTo>
                  <a:lnTo>
                    <a:pt x="848" y="104553"/>
                  </a:lnTo>
                  <a:close/>
                  <a:moveTo>
                    <a:pt x="42331" y="73489"/>
                  </a:moveTo>
                  <a:cubicBezTo>
                    <a:pt x="29646" y="73489"/>
                    <a:pt x="25875" y="60647"/>
                    <a:pt x="25875" y="58391"/>
                  </a:cubicBezTo>
                  <a:cubicBezTo>
                    <a:pt x="25875" y="58044"/>
                    <a:pt x="26904" y="54226"/>
                    <a:pt x="27418" y="52143"/>
                  </a:cubicBezTo>
                  <a:cubicBezTo>
                    <a:pt x="32560" y="30798"/>
                    <a:pt x="33589" y="26806"/>
                    <a:pt x="38560" y="19170"/>
                  </a:cubicBezTo>
                  <a:cubicBezTo>
                    <a:pt x="44731" y="9973"/>
                    <a:pt x="53302" y="4940"/>
                    <a:pt x="60158" y="4940"/>
                  </a:cubicBezTo>
                  <a:cubicBezTo>
                    <a:pt x="67186" y="4940"/>
                    <a:pt x="73872" y="9973"/>
                    <a:pt x="73872" y="22468"/>
                  </a:cubicBezTo>
                  <a:cubicBezTo>
                    <a:pt x="73872" y="30451"/>
                    <a:pt x="69415" y="49714"/>
                    <a:pt x="64101" y="58391"/>
                  </a:cubicBezTo>
                  <a:cubicBezTo>
                    <a:pt x="56216" y="70712"/>
                    <a:pt x="47645" y="73489"/>
                    <a:pt x="42331" y="734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7081245C-37ED-875B-0645-1A33B3CC48E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23316" y="5384897"/>
              <a:ext cx="174055" cy="168583"/>
            </a:xfrm>
            <a:custGeom>
              <a:avLst/>
              <a:gdLst>
                <a:gd name="connsiteX0" fmla="*/ 65069 w 174055"/>
                <a:gd name="connsiteY0" fmla="*/ 88085 h 168583"/>
                <a:gd name="connsiteX1" fmla="*/ 88822 w 174055"/>
                <a:gd name="connsiteY1" fmla="*/ 88085 h 168583"/>
                <a:gd name="connsiteX2" fmla="*/ 109147 w 174055"/>
                <a:gd name="connsiteY2" fmla="*/ 99242 h 168583"/>
                <a:gd name="connsiteX3" fmla="*/ 107433 w 174055"/>
                <a:gd name="connsiteY3" fmla="*/ 111390 h 168583"/>
                <a:gd name="connsiteX4" fmla="*/ 106699 w 174055"/>
                <a:gd name="connsiteY4" fmla="*/ 114117 h 168583"/>
                <a:gd name="connsiteX5" fmla="*/ 109637 w 174055"/>
                <a:gd name="connsiteY5" fmla="*/ 117092 h 168583"/>
                <a:gd name="connsiteX6" fmla="*/ 113310 w 174055"/>
                <a:gd name="connsiteY6" fmla="*/ 111885 h 168583"/>
                <a:gd name="connsiteX7" fmla="*/ 126779 w 174055"/>
                <a:gd name="connsiteY7" fmla="*/ 58087 h 168583"/>
                <a:gd name="connsiteX8" fmla="*/ 127513 w 174055"/>
                <a:gd name="connsiteY8" fmla="*/ 54121 h 168583"/>
                <a:gd name="connsiteX9" fmla="*/ 124575 w 174055"/>
                <a:gd name="connsiteY9" fmla="*/ 51394 h 168583"/>
                <a:gd name="connsiteX10" fmla="*/ 120902 w 174055"/>
                <a:gd name="connsiteY10" fmla="*/ 56600 h 168583"/>
                <a:gd name="connsiteX11" fmla="*/ 89312 w 174055"/>
                <a:gd name="connsiteY11" fmla="*/ 80400 h 168583"/>
                <a:gd name="connsiteX12" fmla="*/ 67028 w 174055"/>
                <a:gd name="connsiteY12" fmla="*/ 80400 h 168583"/>
                <a:gd name="connsiteX13" fmla="*/ 82700 w 174055"/>
                <a:gd name="connsiteY13" fmla="*/ 17429 h 168583"/>
                <a:gd name="connsiteX14" fmla="*/ 95924 w 174055"/>
                <a:gd name="connsiteY14" fmla="*/ 7760 h 168583"/>
                <a:gd name="connsiteX15" fmla="*/ 128248 w 174055"/>
                <a:gd name="connsiteY15" fmla="*/ 7760 h 168583"/>
                <a:gd name="connsiteX16" fmla="*/ 164000 w 174055"/>
                <a:gd name="connsiteY16" fmla="*/ 35031 h 168583"/>
                <a:gd name="connsiteX17" fmla="*/ 163266 w 174055"/>
                <a:gd name="connsiteY17" fmla="*/ 48419 h 168583"/>
                <a:gd name="connsiteX18" fmla="*/ 162776 w 174055"/>
                <a:gd name="connsiteY18" fmla="*/ 52881 h 168583"/>
                <a:gd name="connsiteX19" fmla="*/ 165715 w 174055"/>
                <a:gd name="connsiteY19" fmla="*/ 55856 h 168583"/>
                <a:gd name="connsiteX20" fmla="*/ 169143 w 174055"/>
                <a:gd name="connsiteY20" fmla="*/ 49658 h 168583"/>
                <a:gd name="connsiteX21" fmla="*/ 174041 w 174055"/>
                <a:gd name="connsiteY21" fmla="*/ 6768 h 168583"/>
                <a:gd name="connsiteX22" fmla="*/ 167429 w 174055"/>
                <a:gd name="connsiteY22" fmla="*/ 75 h 168583"/>
                <a:gd name="connsiteX23" fmla="*/ 47438 w 174055"/>
                <a:gd name="connsiteY23" fmla="*/ 75 h 168583"/>
                <a:gd name="connsiteX24" fmla="*/ 40091 w 174055"/>
                <a:gd name="connsiteY24" fmla="*/ 5033 h 168583"/>
                <a:gd name="connsiteX25" fmla="*/ 46948 w 174055"/>
                <a:gd name="connsiteY25" fmla="*/ 7760 h 168583"/>
                <a:gd name="connsiteX26" fmla="*/ 62865 w 174055"/>
                <a:gd name="connsiteY26" fmla="*/ 12223 h 168583"/>
                <a:gd name="connsiteX27" fmla="*/ 61641 w 174055"/>
                <a:gd name="connsiteY27" fmla="*/ 18173 h 168583"/>
                <a:gd name="connsiteX28" fmla="*/ 29316 w 174055"/>
                <a:gd name="connsiteY28" fmla="*/ 149321 h 168583"/>
                <a:gd name="connsiteX29" fmla="*/ 7032 w 174055"/>
                <a:gd name="connsiteY29" fmla="*/ 160973 h 168583"/>
                <a:gd name="connsiteX30" fmla="*/ 176 w 174055"/>
                <a:gd name="connsiteY30" fmla="*/ 165684 h 168583"/>
                <a:gd name="connsiteX31" fmla="*/ 3849 w 174055"/>
                <a:gd name="connsiteY31" fmla="*/ 168659 h 168583"/>
                <a:gd name="connsiteX32" fmla="*/ 36173 w 174055"/>
                <a:gd name="connsiteY32" fmla="*/ 167915 h 168583"/>
                <a:gd name="connsiteX33" fmla="*/ 72660 w 174055"/>
                <a:gd name="connsiteY33" fmla="*/ 168659 h 168583"/>
                <a:gd name="connsiteX34" fmla="*/ 77803 w 174055"/>
                <a:gd name="connsiteY34" fmla="*/ 163948 h 168583"/>
                <a:gd name="connsiteX35" fmla="*/ 76333 w 174055"/>
                <a:gd name="connsiteY35" fmla="*/ 161221 h 168583"/>
                <a:gd name="connsiteX36" fmla="*/ 69477 w 174055"/>
                <a:gd name="connsiteY36" fmla="*/ 160973 h 168583"/>
                <a:gd name="connsiteX37" fmla="*/ 56743 w 174055"/>
                <a:gd name="connsiteY37" fmla="*/ 160477 h 168583"/>
                <a:gd name="connsiteX38" fmla="*/ 48907 w 174055"/>
                <a:gd name="connsiteY38" fmla="*/ 155519 h 168583"/>
                <a:gd name="connsiteX39" fmla="*/ 49886 w 174055"/>
                <a:gd name="connsiteY39" fmla="*/ 149817 h 168583"/>
                <a:gd name="connsiteX40" fmla="*/ 65069 w 174055"/>
                <a:gd name="connsiteY40" fmla="*/ 88085 h 16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55" h="168583">
                  <a:moveTo>
                    <a:pt x="65069" y="88085"/>
                  </a:moveTo>
                  <a:lnTo>
                    <a:pt x="88822" y="88085"/>
                  </a:lnTo>
                  <a:cubicBezTo>
                    <a:pt x="107188" y="88085"/>
                    <a:pt x="109147" y="92052"/>
                    <a:pt x="109147" y="99242"/>
                  </a:cubicBezTo>
                  <a:cubicBezTo>
                    <a:pt x="109147" y="100977"/>
                    <a:pt x="109147" y="103952"/>
                    <a:pt x="107433" y="111390"/>
                  </a:cubicBezTo>
                  <a:cubicBezTo>
                    <a:pt x="106943" y="112629"/>
                    <a:pt x="106699" y="113621"/>
                    <a:pt x="106699" y="114117"/>
                  </a:cubicBezTo>
                  <a:cubicBezTo>
                    <a:pt x="106699" y="116100"/>
                    <a:pt x="108168" y="117092"/>
                    <a:pt x="109637" y="117092"/>
                  </a:cubicBezTo>
                  <a:cubicBezTo>
                    <a:pt x="112086" y="117092"/>
                    <a:pt x="112086" y="116348"/>
                    <a:pt x="113310" y="111885"/>
                  </a:cubicBezTo>
                  <a:lnTo>
                    <a:pt x="126779" y="58087"/>
                  </a:lnTo>
                  <a:cubicBezTo>
                    <a:pt x="127513" y="55360"/>
                    <a:pt x="127513" y="54864"/>
                    <a:pt x="127513" y="54121"/>
                  </a:cubicBezTo>
                  <a:cubicBezTo>
                    <a:pt x="127513" y="53625"/>
                    <a:pt x="127024" y="51394"/>
                    <a:pt x="124575" y="51394"/>
                  </a:cubicBezTo>
                  <a:cubicBezTo>
                    <a:pt x="122126" y="51394"/>
                    <a:pt x="121881" y="52633"/>
                    <a:pt x="120902" y="56600"/>
                  </a:cubicBezTo>
                  <a:cubicBezTo>
                    <a:pt x="115759" y="75937"/>
                    <a:pt x="110127" y="80400"/>
                    <a:pt x="89312" y="80400"/>
                  </a:cubicBezTo>
                  <a:lnTo>
                    <a:pt x="67028" y="80400"/>
                  </a:lnTo>
                  <a:lnTo>
                    <a:pt x="82700" y="17429"/>
                  </a:lnTo>
                  <a:cubicBezTo>
                    <a:pt x="84904" y="8752"/>
                    <a:pt x="85149" y="7760"/>
                    <a:pt x="95924" y="7760"/>
                  </a:cubicBezTo>
                  <a:lnTo>
                    <a:pt x="128248" y="7760"/>
                  </a:lnTo>
                  <a:cubicBezTo>
                    <a:pt x="158368" y="7760"/>
                    <a:pt x="164000" y="15941"/>
                    <a:pt x="164000" y="35031"/>
                  </a:cubicBezTo>
                  <a:cubicBezTo>
                    <a:pt x="164000" y="40733"/>
                    <a:pt x="164000" y="41725"/>
                    <a:pt x="163266" y="48419"/>
                  </a:cubicBezTo>
                  <a:cubicBezTo>
                    <a:pt x="162776" y="51642"/>
                    <a:pt x="162776" y="52137"/>
                    <a:pt x="162776" y="52881"/>
                  </a:cubicBezTo>
                  <a:cubicBezTo>
                    <a:pt x="162776" y="54121"/>
                    <a:pt x="163511" y="55856"/>
                    <a:pt x="165715" y="55856"/>
                  </a:cubicBezTo>
                  <a:cubicBezTo>
                    <a:pt x="168408" y="55856"/>
                    <a:pt x="168653" y="54369"/>
                    <a:pt x="169143" y="49658"/>
                  </a:cubicBezTo>
                  <a:lnTo>
                    <a:pt x="174041" y="6768"/>
                  </a:lnTo>
                  <a:cubicBezTo>
                    <a:pt x="174775" y="75"/>
                    <a:pt x="173551" y="75"/>
                    <a:pt x="167429" y="75"/>
                  </a:cubicBezTo>
                  <a:lnTo>
                    <a:pt x="47438" y="75"/>
                  </a:lnTo>
                  <a:cubicBezTo>
                    <a:pt x="42540" y="75"/>
                    <a:pt x="40091" y="75"/>
                    <a:pt x="40091" y="5033"/>
                  </a:cubicBezTo>
                  <a:cubicBezTo>
                    <a:pt x="40091" y="7760"/>
                    <a:pt x="42295" y="7760"/>
                    <a:pt x="46948" y="7760"/>
                  </a:cubicBezTo>
                  <a:cubicBezTo>
                    <a:pt x="56008" y="7760"/>
                    <a:pt x="62865" y="7760"/>
                    <a:pt x="62865" y="12223"/>
                  </a:cubicBezTo>
                  <a:cubicBezTo>
                    <a:pt x="62865" y="13214"/>
                    <a:pt x="62865" y="13710"/>
                    <a:pt x="61641" y="18173"/>
                  </a:cubicBezTo>
                  <a:lnTo>
                    <a:pt x="29316" y="149321"/>
                  </a:lnTo>
                  <a:cubicBezTo>
                    <a:pt x="26868" y="158990"/>
                    <a:pt x="26378" y="160973"/>
                    <a:pt x="7032" y="160973"/>
                  </a:cubicBezTo>
                  <a:cubicBezTo>
                    <a:pt x="2869" y="160973"/>
                    <a:pt x="176" y="160973"/>
                    <a:pt x="176" y="165684"/>
                  </a:cubicBezTo>
                  <a:cubicBezTo>
                    <a:pt x="176" y="168659"/>
                    <a:pt x="3114" y="168659"/>
                    <a:pt x="3849" y="168659"/>
                  </a:cubicBezTo>
                  <a:cubicBezTo>
                    <a:pt x="10950" y="168659"/>
                    <a:pt x="29072" y="167915"/>
                    <a:pt x="36173" y="167915"/>
                  </a:cubicBezTo>
                  <a:cubicBezTo>
                    <a:pt x="44254" y="167915"/>
                    <a:pt x="64579" y="168659"/>
                    <a:pt x="72660" y="168659"/>
                  </a:cubicBezTo>
                  <a:cubicBezTo>
                    <a:pt x="74864" y="168659"/>
                    <a:pt x="77803" y="168659"/>
                    <a:pt x="77803" y="163948"/>
                  </a:cubicBezTo>
                  <a:cubicBezTo>
                    <a:pt x="77803" y="161965"/>
                    <a:pt x="76333" y="161469"/>
                    <a:pt x="76333" y="161221"/>
                  </a:cubicBezTo>
                  <a:cubicBezTo>
                    <a:pt x="75599" y="160973"/>
                    <a:pt x="75109" y="160973"/>
                    <a:pt x="69477" y="160973"/>
                  </a:cubicBezTo>
                  <a:cubicBezTo>
                    <a:pt x="64089" y="160973"/>
                    <a:pt x="62865" y="160973"/>
                    <a:pt x="56743" y="160477"/>
                  </a:cubicBezTo>
                  <a:cubicBezTo>
                    <a:pt x="49641" y="159734"/>
                    <a:pt x="48907" y="158742"/>
                    <a:pt x="48907" y="155519"/>
                  </a:cubicBezTo>
                  <a:cubicBezTo>
                    <a:pt x="48907" y="155023"/>
                    <a:pt x="48907" y="153536"/>
                    <a:pt x="49886" y="149817"/>
                  </a:cubicBezTo>
                  <a:lnTo>
                    <a:pt x="65069" y="88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11CADB2-926B-6F82-9BCE-52AB7AC5308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83310" y="5468668"/>
              <a:ext cx="130276" cy="155667"/>
            </a:xfrm>
            <a:custGeom>
              <a:avLst/>
              <a:gdLst>
                <a:gd name="connsiteX0" fmla="*/ 68063 w 130276"/>
                <a:gd name="connsiteY0" fmla="*/ 132489 h 155667"/>
                <a:gd name="connsiteX1" fmla="*/ 84347 w 130276"/>
                <a:gd name="connsiteY1" fmla="*/ 155744 h 155667"/>
                <a:gd name="connsiteX2" fmla="*/ 115031 w 130276"/>
                <a:gd name="connsiteY2" fmla="*/ 122076 h 155667"/>
                <a:gd name="connsiteX3" fmla="*/ 112631 w 130276"/>
                <a:gd name="connsiteY3" fmla="*/ 119647 h 155667"/>
                <a:gd name="connsiteX4" fmla="*/ 110231 w 130276"/>
                <a:gd name="connsiteY4" fmla="*/ 121903 h 155667"/>
                <a:gd name="connsiteX5" fmla="*/ 88976 w 130276"/>
                <a:gd name="connsiteY5" fmla="*/ 137522 h 155667"/>
                <a:gd name="connsiteX6" fmla="*/ 75434 w 130276"/>
                <a:gd name="connsiteY6" fmla="*/ 120688 h 155667"/>
                <a:gd name="connsiteX7" fmla="*/ 130458 w 130276"/>
                <a:gd name="connsiteY7" fmla="*/ 48321 h 155667"/>
                <a:gd name="connsiteX8" fmla="*/ 80748 w 130276"/>
                <a:gd name="connsiteY8" fmla="*/ 76 h 155667"/>
                <a:gd name="connsiteX9" fmla="*/ 182 w 130276"/>
                <a:gd name="connsiteY9" fmla="*/ 77997 h 155667"/>
                <a:gd name="connsiteX10" fmla="*/ 50064 w 130276"/>
                <a:gd name="connsiteY10" fmla="*/ 125547 h 155667"/>
                <a:gd name="connsiteX11" fmla="*/ 68063 w 130276"/>
                <a:gd name="connsiteY11" fmla="*/ 123118 h 155667"/>
                <a:gd name="connsiteX12" fmla="*/ 68063 w 130276"/>
                <a:gd name="connsiteY12" fmla="*/ 132489 h 155667"/>
                <a:gd name="connsiteX13" fmla="*/ 38408 w 130276"/>
                <a:gd name="connsiteY13" fmla="*/ 117738 h 155667"/>
                <a:gd name="connsiteX14" fmla="*/ 16809 w 130276"/>
                <a:gd name="connsiteY14" fmla="*/ 82335 h 155667"/>
                <a:gd name="connsiteX15" fmla="*/ 36008 w 130276"/>
                <a:gd name="connsiteY15" fmla="*/ 28537 h 155667"/>
                <a:gd name="connsiteX16" fmla="*/ 79376 w 130276"/>
                <a:gd name="connsiteY16" fmla="*/ 5630 h 155667"/>
                <a:gd name="connsiteX17" fmla="*/ 113831 w 130276"/>
                <a:gd name="connsiteY17" fmla="*/ 43635 h 155667"/>
                <a:gd name="connsiteX18" fmla="*/ 74062 w 130276"/>
                <a:gd name="connsiteY18" fmla="*/ 114093 h 155667"/>
                <a:gd name="connsiteX19" fmla="*/ 56749 w 130276"/>
                <a:gd name="connsiteY19" fmla="*/ 95871 h 155667"/>
                <a:gd name="connsiteX20" fmla="*/ 37722 w 130276"/>
                <a:gd name="connsiteY20" fmla="*/ 113226 h 155667"/>
                <a:gd name="connsiteX21" fmla="*/ 38408 w 130276"/>
                <a:gd name="connsiteY21" fmla="*/ 117738 h 155667"/>
                <a:gd name="connsiteX22" fmla="*/ 68063 w 130276"/>
                <a:gd name="connsiteY22" fmla="*/ 116870 h 155667"/>
                <a:gd name="connsiteX23" fmla="*/ 51264 w 130276"/>
                <a:gd name="connsiteY23" fmla="*/ 119994 h 155667"/>
                <a:gd name="connsiteX24" fmla="*/ 42522 w 130276"/>
                <a:gd name="connsiteY24" fmla="*/ 113226 h 155667"/>
                <a:gd name="connsiteX25" fmla="*/ 56749 w 130276"/>
                <a:gd name="connsiteY25" fmla="*/ 100731 h 155667"/>
                <a:gd name="connsiteX26" fmla="*/ 68063 w 130276"/>
                <a:gd name="connsiteY26" fmla="*/ 116870 h 15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276" h="155667">
                  <a:moveTo>
                    <a:pt x="68063" y="132489"/>
                  </a:moveTo>
                  <a:cubicBezTo>
                    <a:pt x="68063" y="143769"/>
                    <a:pt x="70291" y="155744"/>
                    <a:pt x="84347" y="155744"/>
                  </a:cubicBezTo>
                  <a:cubicBezTo>
                    <a:pt x="105089" y="155744"/>
                    <a:pt x="115031" y="125894"/>
                    <a:pt x="115031" y="122076"/>
                  </a:cubicBezTo>
                  <a:cubicBezTo>
                    <a:pt x="115031" y="120862"/>
                    <a:pt x="114002" y="119647"/>
                    <a:pt x="112631" y="119647"/>
                  </a:cubicBezTo>
                  <a:cubicBezTo>
                    <a:pt x="110917" y="119647"/>
                    <a:pt x="110403" y="121209"/>
                    <a:pt x="110231" y="121903"/>
                  </a:cubicBezTo>
                  <a:cubicBezTo>
                    <a:pt x="106117" y="134051"/>
                    <a:pt x="94804" y="137522"/>
                    <a:pt x="88976" y="137522"/>
                  </a:cubicBezTo>
                  <a:cubicBezTo>
                    <a:pt x="82119" y="137522"/>
                    <a:pt x="78519" y="134571"/>
                    <a:pt x="75434" y="120688"/>
                  </a:cubicBezTo>
                  <a:cubicBezTo>
                    <a:pt x="105946" y="109755"/>
                    <a:pt x="130458" y="79038"/>
                    <a:pt x="130458" y="48321"/>
                  </a:cubicBezTo>
                  <a:cubicBezTo>
                    <a:pt x="130458" y="21075"/>
                    <a:pt x="111088" y="76"/>
                    <a:pt x="80748" y="76"/>
                  </a:cubicBezTo>
                  <a:cubicBezTo>
                    <a:pt x="39779" y="76"/>
                    <a:pt x="182" y="38950"/>
                    <a:pt x="182" y="77997"/>
                  </a:cubicBezTo>
                  <a:cubicBezTo>
                    <a:pt x="182" y="105937"/>
                    <a:pt x="20581" y="125547"/>
                    <a:pt x="50064" y="125547"/>
                  </a:cubicBezTo>
                  <a:cubicBezTo>
                    <a:pt x="53321" y="125547"/>
                    <a:pt x="59149" y="125374"/>
                    <a:pt x="68063" y="123118"/>
                  </a:cubicBezTo>
                  <a:lnTo>
                    <a:pt x="68063" y="132489"/>
                  </a:lnTo>
                  <a:close/>
                  <a:moveTo>
                    <a:pt x="38408" y="117738"/>
                  </a:moveTo>
                  <a:cubicBezTo>
                    <a:pt x="29494" y="114614"/>
                    <a:pt x="16809" y="105590"/>
                    <a:pt x="16809" y="82335"/>
                  </a:cubicBezTo>
                  <a:cubicBezTo>
                    <a:pt x="16809" y="71229"/>
                    <a:pt x="20409" y="48147"/>
                    <a:pt x="36008" y="28537"/>
                  </a:cubicBezTo>
                  <a:cubicBezTo>
                    <a:pt x="46807" y="15174"/>
                    <a:pt x="63435" y="5630"/>
                    <a:pt x="79376" y="5630"/>
                  </a:cubicBezTo>
                  <a:cubicBezTo>
                    <a:pt x="98061" y="5630"/>
                    <a:pt x="113831" y="18298"/>
                    <a:pt x="113831" y="43635"/>
                  </a:cubicBezTo>
                  <a:cubicBezTo>
                    <a:pt x="113831" y="60990"/>
                    <a:pt x="105432" y="98301"/>
                    <a:pt x="74062" y="114093"/>
                  </a:cubicBezTo>
                  <a:cubicBezTo>
                    <a:pt x="71320" y="103160"/>
                    <a:pt x="66863" y="95871"/>
                    <a:pt x="56749" y="95871"/>
                  </a:cubicBezTo>
                  <a:cubicBezTo>
                    <a:pt x="47150" y="95871"/>
                    <a:pt x="37722" y="104028"/>
                    <a:pt x="37722" y="113226"/>
                  </a:cubicBezTo>
                  <a:cubicBezTo>
                    <a:pt x="37722" y="116349"/>
                    <a:pt x="37894" y="116523"/>
                    <a:pt x="38408" y="117738"/>
                  </a:cubicBezTo>
                  <a:close/>
                  <a:moveTo>
                    <a:pt x="68063" y="116870"/>
                  </a:moveTo>
                  <a:cubicBezTo>
                    <a:pt x="64292" y="118258"/>
                    <a:pt x="57949" y="119994"/>
                    <a:pt x="51264" y="119994"/>
                  </a:cubicBezTo>
                  <a:cubicBezTo>
                    <a:pt x="48521" y="119994"/>
                    <a:pt x="42522" y="119994"/>
                    <a:pt x="42522" y="113226"/>
                  </a:cubicBezTo>
                  <a:cubicBezTo>
                    <a:pt x="42522" y="106631"/>
                    <a:pt x="49550" y="100731"/>
                    <a:pt x="56749" y="100731"/>
                  </a:cubicBezTo>
                  <a:cubicBezTo>
                    <a:pt x="62920" y="100731"/>
                    <a:pt x="67549" y="103507"/>
                    <a:pt x="68063" y="1168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F6083080-71F1-E3C8-7790-FFFCCDA5BA6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66842" y="5367543"/>
              <a:ext cx="33548" cy="247917"/>
            </a:xfrm>
            <a:custGeom>
              <a:avLst/>
              <a:gdLst>
                <a:gd name="connsiteX0" fmla="*/ 33737 w 33548"/>
                <a:gd name="connsiteY0" fmla="*/ 247992 h 247917"/>
                <a:gd name="connsiteX1" fmla="*/ 33737 w 33548"/>
                <a:gd name="connsiteY1" fmla="*/ 238075 h 247917"/>
                <a:gd name="connsiteX2" fmla="*/ 9984 w 33548"/>
                <a:gd name="connsiteY2" fmla="*/ 238075 h 247917"/>
                <a:gd name="connsiteX3" fmla="*/ 9984 w 33548"/>
                <a:gd name="connsiteY3" fmla="*/ 9991 h 247917"/>
                <a:gd name="connsiteX4" fmla="*/ 33737 w 33548"/>
                <a:gd name="connsiteY4" fmla="*/ 9991 h 247917"/>
                <a:gd name="connsiteX5" fmla="*/ 33737 w 33548"/>
                <a:gd name="connsiteY5" fmla="*/ 75 h 247917"/>
                <a:gd name="connsiteX6" fmla="*/ 189 w 33548"/>
                <a:gd name="connsiteY6" fmla="*/ 75 h 247917"/>
                <a:gd name="connsiteX7" fmla="*/ 189 w 33548"/>
                <a:gd name="connsiteY7" fmla="*/ 247992 h 247917"/>
                <a:gd name="connsiteX8" fmla="*/ 33737 w 33548"/>
                <a:gd name="connsiteY8" fmla="*/ 247992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8" h="247917">
                  <a:moveTo>
                    <a:pt x="33737" y="247992"/>
                  </a:moveTo>
                  <a:lnTo>
                    <a:pt x="33737" y="238075"/>
                  </a:lnTo>
                  <a:lnTo>
                    <a:pt x="9984" y="238075"/>
                  </a:lnTo>
                  <a:lnTo>
                    <a:pt x="9984" y="9991"/>
                  </a:lnTo>
                  <a:lnTo>
                    <a:pt x="33737" y="9991"/>
                  </a:lnTo>
                  <a:lnTo>
                    <a:pt x="33737" y="75"/>
                  </a:lnTo>
                  <a:lnTo>
                    <a:pt x="189" y="75"/>
                  </a:lnTo>
                  <a:lnTo>
                    <a:pt x="189" y="247992"/>
                  </a:lnTo>
                  <a:lnTo>
                    <a:pt x="33737" y="2479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5061D71F-0FBB-660B-08B0-8AE7DB98585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13805" y="5375972"/>
              <a:ext cx="154029" cy="177508"/>
            </a:xfrm>
            <a:custGeom>
              <a:avLst/>
              <a:gdLst>
                <a:gd name="connsiteX0" fmla="*/ 82961 w 154029"/>
                <a:gd name="connsiteY0" fmla="*/ 5281 h 177508"/>
                <a:gd name="connsiteX1" fmla="*/ 77329 w 154029"/>
                <a:gd name="connsiteY1" fmla="*/ 75 h 177508"/>
                <a:gd name="connsiteX2" fmla="*/ 71697 w 154029"/>
                <a:gd name="connsiteY2" fmla="*/ 5281 h 177508"/>
                <a:gd name="connsiteX3" fmla="*/ 24680 w 154029"/>
                <a:gd name="connsiteY3" fmla="*/ 152792 h 177508"/>
                <a:gd name="connsiteX4" fmla="*/ 192 w 154029"/>
                <a:gd name="connsiteY4" fmla="*/ 169898 h 177508"/>
                <a:gd name="connsiteX5" fmla="*/ 192 w 154029"/>
                <a:gd name="connsiteY5" fmla="*/ 177584 h 177508"/>
                <a:gd name="connsiteX6" fmla="*/ 22966 w 154029"/>
                <a:gd name="connsiteY6" fmla="*/ 176840 h 177508"/>
                <a:gd name="connsiteX7" fmla="*/ 50637 w 154029"/>
                <a:gd name="connsiteY7" fmla="*/ 177584 h 177508"/>
                <a:gd name="connsiteX8" fmla="*/ 50637 w 154029"/>
                <a:gd name="connsiteY8" fmla="*/ 169898 h 177508"/>
                <a:gd name="connsiteX9" fmla="*/ 31781 w 154029"/>
                <a:gd name="connsiteY9" fmla="*/ 157006 h 177508"/>
                <a:gd name="connsiteX10" fmla="*/ 33006 w 154029"/>
                <a:gd name="connsiteY10" fmla="*/ 151552 h 177508"/>
                <a:gd name="connsiteX11" fmla="*/ 69738 w 154029"/>
                <a:gd name="connsiteY11" fmla="*/ 36023 h 177508"/>
                <a:gd name="connsiteX12" fmla="*/ 108429 w 154029"/>
                <a:gd name="connsiteY12" fmla="*/ 157998 h 177508"/>
                <a:gd name="connsiteX13" fmla="*/ 109653 w 154029"/>
                <a:gd name="connsiteY13" fmla="*/ 162461 h 177508"/>
                <a:gd name="connsiteX14" fmla="*/ 88838 w 154029"/>
                <a:gd name="connsiteY14" fmla="*/ 169898 h 177508"/>
                <a:gd name="connsiteX15" fmla="*/ 88838 w 154029"/>
                <a:gd name="connsiteY15" fmla="*/ 177584 h 177508"/>
                <a:gd name="connsiteX16" fmla="*/ 124101 w 154029"/>
                <a:gd name="connsiteY16" fmla="*/ 176840 h 177508"/>
                <a:gd name="connsiteX17" fmla="*/ 154221 w 154029"/>
                <a:gd name="connsiteY17" fmla="*/ 177584 h 177508"/>
                <a:gd name="connsiteX18" fmla="*/ 154221 w 154029"/>
                <a:gd name="connsiteY18" fmla="*/ 169898 h 177508"/>
                <a:gd name="connsiteX19" fmla="*/ 131937 w 154029"/>
                <a:gd name="connsiteY19" fmla="*/ 159238 h 177508"/>
                <a:gd name="connsiteX20" fmla="*/ 82961 w 154029"/>
                <a:gd name="connsiteY20" fmla="*/ 5281 h 17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029" h="177508">
                  <a:moveTo>
                    <a:pt x="82961" y="5281"/>
                  </a:moveTo>
                  <a:cubicBezTo>
                    <a:pt x="81492" y="571"/>
                    <a:pt x="80023" y="75"/>
                    <a:pt x="77329" y="75"/>
                  </a:cubicBezTo>
                  <a:cubicBezTo>
                    <a:pt x="73411" y="75"/>
                    <a:pt x="72921" y="1066"/>
                    <a:pt x="71697" y="5281"/>
                  </a:cubicBezTo>
                  <a:lnTo>
                    <a:pt x="24680" y="152792"/>
                  </a:lnTo>
                  <a:cubicBezTo>
                    <a:pt x="22231" y="160229"/>
                    <a:pt x="17333" y="169898"/>
                    <a:pt x="192" y="169898"/>
                  </a:cubicBezTo>
                  <a:lnTo>
                    <a:pt x="192" y="177584"/>
                  </a:lnTo>
                  <a:cubicBezTo>
                    <a:pt x="8273" y="177088"/>
                    <a:pt x="20762" y="176840"/>
                    <a:pt x="22966" y="176840"/>
                  </a:cubicBezTo>
                  <a:cubicBezTo>
                    <a:pt x="30067" y="176840"/>
                    <a:pt x="43046" y="177336"/>
                    <a:pt x="50637" y="177584"/>
                  </a:cubicBezTo>
                  <a:lnTo>
                    <a:pt x="50637" y="169898"/>
                  </a:lnTo>
                  <a:cubicBezTo>
                    <a:pt x="37413" y="169650"/>
                    <a:pt x="31781" y="162956"/>
                    <a:pt x="31781" y="157006"/>
                  </a:cubicBezTo>
                  <a:cubicBezTo>
                    <a:pt x="31781" y="155767"/>
                    <a:pt x="31781" y="155023"/>
                    <a:pt x="33006" y="151552"/>
                  </a:cubicBezTo>
                  <a:lnTo>
                    <a:pt x="69738" y="36023"/>
                  </a:lnTo>
                  <a:lnTo>
                    <a:pt x="108429" y="157998"/>
                  </a:lnTo>
                  <a:cubicBezTo>
                    <a:pt x="109653" y="161469"/>
                    <a:pt x="109653" y="161965"/>
                    <a:pt x="109653" y="162461"/>
                  </a:cubicBezTo>
                  <a:cubicBezTo>
                    <a:pt x="109653" y="169898"/>
                    <a:pt x="95205" y="169898"/>
                    <a:pt x="88838" y="169898"/>
                  </a:cubicBezTo>
                  <a:lnTo>
                    <a:pt x="88838" y="177584"/>
                  </a:lnTo>
                  <a:cubicBezTo>
                    <a:pt x="97409" y="176840"/>
                    <a:pt x="114795" y="176840"/>
                    <a:pt x="124101" y="176840"/>
                  </a:cubicBezTo>
                  <a:cubicBezTo>
                    <a:pt x="133651" y="176840"/>
                    <a:pt x="144671" y="177336"/>
                    <a:pt x="154221" y="177584"/>
                  </a:cubicBezTo>
                  <a:lnTo>
                    <a:pt x="154221" y="169898"/>
                  </a:lnTo>
                  <a:cubicBezTo>
                    <a:pt x="135610" y="169898"/>
                    <a:pt x="134876" y="168411"/>
                    <a:pt x="131937" y="159238"/>
                  </a:cubicBezTo>
                  <a:lnTo>
                    <a:pt x="82961" y="528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040A7689-F804-E29E-4AB7-902CB1D902F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89224" y="5343695"/>
              <a:ext cx="126504" cy="127900"/>
            </a:xfrm>
            <a:custGeom>
              <a:avLst/>
              <a:gdLst>
                <a:gd name="connsiteX0" fmla="*/ 126704 w 126504"/>
                <a:gd name="connsiteY0" fmla="*/ 64108 h 127900"/>
                <a:gd name="connsiteX1" fmla="*/ 63451 w 126504"/>
                <a:gd name="connsiteY1" fmla="*/ 71 h 127900"/>
                <a:gd name="connsiteX2" fmla="*/ 199 w 126504"/>
                <a:gd name="connsiteY2" fmla="*/ 63934 h 127900"/>
                <a:gd name="connsiteX3" fmla="*/ 63451 w 126504"/>
                <a:gd name="connsiteY3" fmla="*/ 127971 h 127900"/>
                <a:gd name="connsiteX4" fmla="*/ 126704 w 126504"/>
                <a:gd name="connsiteY4" fmla="*/ 64108 h 127900"/>
                <a:gd name="connsiteX5" fmla="*/ 25054 w 126504"/>
                <a:gd name="connsiteY5" fmla="*/ 20896 h 127900"/>
                <a:gd name="connsiteX6" fmla="*/ 63451 w 126504"/>
                <a:gd name="connsiteY6" fmla="*/ 5971 h 127900"/>
                <a:gd name="connsiteX7" fmla="*/ 101848 w 126504"/>
                <a:gd name="connsiteY7" fmla="*/ 20896 h 127900"/>
                <a:gd name="connsiteX8" fmla="*/ 63451 w 126504"/>
                <a:gd name="connsiteY8" fmla="*/ 59769 h 127900"/>
                <a:gd name="connsiteX9" fmla="*/ 25054 w 126504"/>
                <a:gd name="connsiteY9" fmla="*/ 20896 h 127900"/>
                <a:gd name="connsiteX10" fmla="*/ 20940 w 126504"/>
                <a:gd name="connsiteY10" fmla="*/ 102808 h 127900"/>
                <a:gd name="connsiteX11" fmla="*/ 6027 w 126504"/>
                <a:gd name="connsiteY11" fmla="*/ 64108 h 127900"/>
                <a:gd name="connsiteX12" fmla="*/ 20940 w 126504"/>
                <a:gd name="connsiteY12" fmla="*/ 25234 h 127900"/>
                <a:gd name="connsiteX13" fmla="*/ 59337 w 126504"/>
                <a:gd name="connsiteY13" fmla="*/ 63934 h 127900"/>
                <a:gd name="connsiteX14" fmla="*/ 20940 w 126504"/>
                <a:gd name="connsiteY14" fmla="*/ 102808 h 127900"/>
                <a:gd name="connsiteX15" fmla="*/ 105962 w 126504"/>
                <a:gd name="connsiteY15" fmla="*/ 25234 h 127900"/>
                <a:gd name="connsiteX16" fmla="*/ 120875 w 126504"/>
                <a:gd name="connsiteY16" fmla="*/ 63934 h 127900"/>
                <a:gd name="connsiteX17" fmla="*/ 105962 w 126504"/>
                <a:gd name="connsiteY17" fmla="*/ 102808 h 127900"/>
                <a:gd name="connsiteX18" fmla="*/ 67565 w 126504"/>
                <a:gd name="connsiteY18" fmla="*/ 64108 h 127900"/>
                <a:gd name="connsiteX19" fmla="*/ 105962 w 126504"/>
                <a:gd name="connsiteY19" fmla="*/ 25234 h 127900"/>
                <a:gd name="connsiteX20" fmla="*/ 101848 w 126504"/>
                <a:gd name="connsiteY20" fmla="*/ 107146 h 127900"/>
                <a:gd name="connsiteX21" fmla="*/ 63451 w 126504"/>
                <a:gd name="connsiteY21" fmla="*/ 122071 h 127900"/>
                <a:gd name="connsiteX22" fmla="*/ 25054 w 126504"/>
                <a:gd name="connsiteY22" fmla="*/ 107146 h 127900"/>
                <a:gd name="connsiteX23" fmla="*/ 63451 w 126504"/>
                <a:gd name="connsiteY23" fmla="*/ 68273 h 127900"/>
                <a:gd name="connsiteX24" fmla="*/ 101848 w 126504"/>
                <a:gd name="connsiteY24" fmla="*/ 107146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504" h="127900">
                  <a:moveTo>
                    <a:pt x="126704" y="64108"/>
                  </a:moveTo>
                  <a:cubicBezTo>
                    <a:pt x="126704" y="28532"/>
                    <a:pt x="98077" y="71"/>
                    <a:pt x="63451" y="71"/>
                  </a:cubicBezTo>
                  <a:cubicBezTo>
                    <a:pt x="28482" y="71"/>
                    <a:pt x="199" y="29052"/>
                    <a:pt x="199" y="63934"/>
                  </a:cubicBezTo>
                  <a:cubicBezTo>
                    <a:pt x="199" y="99510"/>
                    <a:pt x="28825" y="127971"/>
                    <a:pt x="63451" y="127971"/>
                  </a:cubicBezTo>
                  <a:cubicBezTo>
                    <a:pt x="98420" y="127971"/>
                    <a:pt x="126704" y="98990"/>
                    <a:pt x="126704" y="64108"/>
                  </a:cubicBezTo>
                  <a:close/>
                  <a:moveTo>
                    <a:pt x="25054" y="20896"/>
                  </a:moveTo>
                  <a:cubicBezTo>
                    <a:pt x="32082" y="14475"/>
                    <a:pt x="45281" y="5971"/>
                    <a:pt x="63451" y="5971"/>
                  </a:cubicBezTo>
                  <a:cubicBezTo>
                    <a:pt x="81621" y="5971"/>
                    <a:pt x="94820" y="14475"/>
                    <a:pt x="101848" y="20896"/>
                  </a:cubicBezTo>
                  <a:lnTo>
                    <a:pt x="63451" y="59769"/>
                  </a:lnTo>
                  <a:lnTo>
                    <a:pt x="25054" y="20896"/>
                  </a:lnTo>
                  <a:close/>
                  <a:moveTo>
                    <a:pt x="20940" y="102808"/>
                  </a:moveTo>
                  <a:cubicBezTo>
                    <a:pt x="11512" y="92916"/>
                    <a:pt x="6027" y="78338"/>
                    <a:pt x="6027" y="64108"/>
                  </a:cubicBezTo>
                  <a:cubicBezTo>
                    <a:pt x="6027" y="48836"/>
                    <a:pt x="12026" y="34606"/>
                    <a:pt x="20940" y="25234"/>
                  </a:cubicBezTo>
                  <a:lnTo>
                    <a:pt x="59337" y="63934"/>
                  </a:lnTo>
                  <a:lnTo>
                    <a:pt x="20940" y="102808"/>
                  </a:lnTo>
                  <a:close/>
                  <a:moveTo>
                    <a:pt x="105962" y="25234"/>
                  </a:moveTo>
                  <a:cubicBezTo>
                    <a:pt x="115390" y="35126"/>
                    <a:pt x="120875" y="49704"/>
                    <a:pt x="120875" y="63934"/>
                  </a:cubicBezTo>
                  <a:cubicBezTo>
                    <a:pt x="120875" y="79206"/>
                    <a:pt x="114876" y="93436"/>
                    <a:pt x="105962" y="102808"/>
                  </a:cubicBezTo>
                  <a:lnTo>
                    <a:pt x="67565" y="64108"/>
                  </a:lnTo>
                  <a:lnTo>
                    <a:pt x="105962" y="25234"/>
                  </a:lnTo>
                  <a:close/>
                  <a:moveTo>
                    <a:pt x="101848" y="107146"/>
                  </a:moveTo>
                  <a:cubicBezTo>
                    <a:pt x="94820" y="113567"/>
                    <a:pt x="81621" y="122071"/>
                    <a:pt x="63451" y="122071"/>
                  </a:cubicBezTo>
                  <a:cubicBezTo>
                    <a:pt x="45281" y="122071"/>
                    <a:pt x="32082" y="113567"/>
                    <a:pt x="25054" y="107146"/>
                  </a:cubicBezTo>
                  <a:lnTo>
                    <a:pt x="63451" y="68273"/>
                  </a:lnTo>
                  <a:lnTo>
                    <a:pt x="101848" y="10714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3F61DF25-07D6-AE9D-B2F2-3D91A86DA2E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0903" y="5332588"/>
              <a:ext cx="152731" cy="118529"/>
            </a:xfrm>
            <a:custGeom>
              <a:avLst/>
              <a:gdLst>
                <a:gd name="connsiteX0" fmla="*/ 131338 w 152731"/>
                <a:gd name="connsiteY0" fmla="*/ 18987 h 118529"/>
                <a:gd name="connsiteX1" fmla="*/ 149508 w 152731"/>
                <a:gd name="connsiteY1" fmla="*/ 6318 h 118529"/>
                <a:gd name="connsiteX2" fmla="*/ 152936 w 152731"/>
                <a:gd name="connsiteY2" fmla="*/ 2500 h 118529"/>
                <a:gd name="connsiteX3" fmla="*/ 150365 w 152731"/>
                <a:gd name="connsiteY3" fmla="*/ 71 h 118529"/>
                <a:gd name="connsiteX4" fmla="*/ 132538 w 152731"/>
                <a:gd name="connsiteY4" fmla="*/ 765 h 118529"/>
                <a:gd name="connsiteX5" fmla="*/ 114368 w 152731"/>
                <a:gd name="connsiteY5" fmla="*/ 71 h 118529"/>
                <a:gd name="connsiteX6" fmla="*/ 110940 w 152731"/>
                <a:gd name="connsiteY6" fmla="*/ 3889 h 118529"/>
                <a:gd name="connsiteX7" fmla="*/ 114711 w 152731"/>
                <a:gd name="connsiteY7" fmla="*/ 6318 h 118529"/>
                <a:gd name="connsiteX8" fmla="*/ 125681 w 152731"/>
                <a:gd name="connsiteY8" fmla="*/ 13433 h 118529"/>
                <a:gd name="connsiteX9" fmla="*/ 124996 w 152731"/>
                <a:gd name="connsiteY9" fmla="*/ 17598 h 118529"/>
                <a:gd name="connsiteX10" fmla="*/ 106311 w 152731"/>
                <a:gd name="connsiteY10" fmla="*/ 93263 h 118529"/>
                <a:gd name="connsiteX11" fmla="*/ 62772 w 152731"/>
                <a:gd name="connsiteY11" fmla="*/ 3021 h 118529"/>
                <a:gd name="connsiteX12" fmla="*/ 56943 w 152731"/>
                <a:gd name="connsiteY12" fmla="*/ 71 h 118529"/>
                <a:gd name="connsiteX13" fmla="*/ 33459 w 152731"/>
                <a:gd name="connsiteY13" fmla="*/ 71 h 118529"/>
                <a:gd name="connsiteX14" fmla="*/ 27974 w 152731"/>
                <a:gd name="connsiteY14" fmla="*/ 3889 h 118529"/>
                <a:gd name="connsiteX15" fmla="*/ 33631 w 152731"/>
                <a:gd name="connsiteY15" fmla="*/ 6318 h 118529"/>
                <a:gd name="connsiteX16" fmla="*/ 44602 w 152731"/>
                <a:gd name="connsiteY16" fmla="*/ 7186 h 118529"/>
                <a:gd name="connsiteX17" fmla="*/ 21632 w 152731"/>
                <a:gd name="connsiteY17" fmla="*/ 100031 h 118529"/>
                <a:gd name="connsiteX18" fmla="*/ 3805 w 152731"/>
                <a:gd name="connsiteY18" fmla="*/ 112352 h 118529"/>
                <a:gd name="connsiteX19" fmla="*/ 205 w 152731"/>
                <a:gd name="connsiteY19" fmla="*/ 115997 h 118529"/>
                <a:gd name="connsiteX20" fmla="*/ 2776 w 152731"/>
                <a:gd name="connsiteY20" fmla="*/ 118600 h 118529"/>
                <a:gd name="connsiteX21" fmla="*/ 20603 w 152731"/>
                <a:gd name="connsiteY21" fmla="*/ 117906 h 118529"/>
                <a:gd name="connsiteX22" fmla="*/ 38773 w 152731"/>
                <a:gd name="connsiteY22" fmla="*/ 118600 h 118529"/>
                <a:gd name="connsiteX23" fmla="*/ 42202 w 152731"/>
                <a:gd name="connsiteY23" fmla="*/ 114956 h 118529"/>
                <a:gd name="connsiteX24" fmla="*/ 38259 w 152731"/>
                <a:gd name="connsiteY24" fmla="*/ 112352 h 118529"/>
                <a:gd name="connsiteX25" fmla="*/ 27460 w 152731"/>
                <a:gd name="connsiteY25" fmla="*/ 105064 h 118529"/>
                <a:gd name="connsiteX26" fmla="*/ 28146 w 152731"/>
                <a:gd name="connsiteY26" fmla="*/ 100725 h 118529"/>
                <a:gd name="connsiteX27" fmla="*/ 50087 w 152731"/>
                <a:gd name="connsiteY27" fmla="*/ 11871 h 118529"/>
                <a:gd name="connsiteX28" fmla="*/ 100140 w 152731"/>
                <a:gd name="connsiteY28" fmla="*/ 115650 h 118529"/>
                <a:gd name="connsiteX29" fmla="*/ 103911 w 152731"/>
                <a:gd name="connsiteY29" fmla="*/ 118600 h 118529"/>
                <a:gd name="connsiteX30" fmla="*/ 107511 w 152731"/>
                <a:gd name="connsiteY30" fmla="*/ 114956 h 118529"/>
                <a:gd name="connsiteX31" fmla="*/ 131338 w 152731"/>
                <a:gd name="connsiteY31" fmla="*/ 18987 h 1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731" h="118529">
                  <a:moveTo>
                    <a:pt x="131338" y="18987"/>
                  </a:moveTo>
                  <a:cubicBezTo>
                    <a:pt x="133052" y="12392"/>
                    <a:pt x="135795" y="6665"/>
                    <a:pt x="149508" y="6318"/>
                  </a:cubicBezTo>
                  <a:cubicBezTo>
                    <a:pt x="150365" y="6318"/>
                    <a:pt x="152936" y="6145"/>
                    <a:pt x="152936" y="2500"/>
                  </a:cubicBezTo>
                  <a:cubicBezTo>
                    <a:pt x="152936" y="1459"/>
                    <a:pt x="152079" y="71"/>
                    <a:pt x="150365" y="71"/>
                  </a:cubicBezTo>
                  <a:cubicBezTo>
                    <a:pt x="144708" y="71"/>
                    <a:pt x="138366" y="765"/>
                    <a:pt x="132538" y="765"/>
                  </a:cubicBezTo>
                  <a:cubicBezTo>
                    <a:pt x="128424" y="765"/>
                    <a:pt x="118482" y="71"/>
                    <a:pt x="114368" y="71"/>
                  </a:cubicBezTo>
                  <a:cubicBezTo>
                    <a:pt x="113511" y="71"/>
                    <a:pt x="110940" y="71"/>
                    <a:pt x="110940" y="3889"/>
                  </a:cubicBezTo>
                  <a:cubicBezTo>
                    <a:pt x="110940" y="6145"/>
                    <a:pt x="113168" y="6318"/>
                    <a:pt x="114711" y="6318"/>
                  </a:cubicBezTo>
                  <a:cubicBezTo>
                    <a:pt x="122767" y="6492"/>
                    <a:pt x="125681" y="9095"/>
                    <a:pt x="125681" y="13433"/>
                  </a:cubicBezTo>
                  <a:cubicBezTo>
                    <a:pt x="125681" y="14822"/>
                    <a:pt x="125510" y="15689"/>
                    <a:pt x="124996" y="17598"/>
                  </a:cubicBezTo>
                  <a:lnTo>
                    <a:pt x="106311" y="93263"/>
                  </a:lnTo>
                  <a:lnTo>
                    <a:pt x="62772" y="3021"/>
                  </a:lnTo>
                  <a:cubicBezTo>
                    <a:pt x="61400" y="71"/>
                    <a:pt x="61057" y="71"/>
                    <a:pt x="56943" y="71"/>
                  </a:cubicBezTo>
                  <a:lnTo>
                    <a:pt x="33459" y="71"/>
                  </a:lnTo>
                  <a:cubicBezTo>
                    <a:pt x="30203" y="71"/>
                    <a:pt x="27974" y="71"/>
                    <a:pt x="27974" y="3889"/>
                  </a:cubicBezTo>
                  <a:cubicBezTo>
                    <a:pt x="27974" y="6318"/>
                    <a:pt x="30031" y="6318"/>
                    <a:pt x="33631" y="6318"/>
                  </a:cubicBezTo>
                  <a:cubicBezTo>
                    <a:pt x="37231" y="6318"/>
                    <a:pt x="41002" y="6492"/>
                    <a:pt x="44602" y="7186"/>
                  </a:cubicBezTo>
                  <a:lnTo>
                    <a:pt x="21632" y="100031"/>
                  </a:lnTo>
                  <a:cubicBezTo>
                    <a:pt x="20089" y="106625"/>
                    <a:pt x="17175" y="111832"/>
                    <a:pt x="3805" y="112352"/>
                  </a:cubicBezTo>
                  <a:cubicBezTo>
                    <a:pt x="2605" y="112352"/>
                    <a:pt x="205" y="112526"/>
                    <a:pt x="205" y="115997"/>
                  </a:cubicBezTo>
                  <a:cubicBezTo>
                    <a:pt x="205" y="117906"/>
                    <a:pt x="1576" y="118600"/>
                    <a:pt x="2776" y="118600"/>
                  </a:cubicBezTo>
                  <a:cubicBezTo>
                    <a:pt x="8433" y="118600"/>
                    <a:pt x="14775" y="117906"/>
                    <a:pt x="20603" y="117906"/>
                  </a:cubicBezTo>
                  <a:cubicBezTo>
                    <a:pt x="24717" y="117906"/>
                    <a:pt x="34659" y="118600"/>
                    <a:pt x="38773" y="118600"/>
                  </a:cubicBezTo>
                  <a:cubicBezTo>
                    <a:pt x="40488" y="118600"/>
                    <a:pt x="42202" y="117732"/>
                    <a:pt x="42202" y="114956"/>
                  </a:cubicBezTo>
                  <a:cubicBezTo>
                    <a:pt x="42202" y="112526"/>
                    <a:pt x="40145" y="112352"/>
                    <a:pt x="38259" y="112352"/>
                  </a:cubicBezTo>
                  <a:cubicBezTo>
                    <a:pt x="27460" y="112005"/>
                    <a:pt x="27460" y="107493"/>
                    <a:pt x="27460" y="105064"/>
                  </a:cubicBezTo>
                  <a:cubicBezTo>
                    <a:pt x="27460" y="104369"/>
                    <a:pt x="27460" y="103502"/>
                    <a:pt x="28146" y="100725"/>
                  </a:cubicBezTo>
                  <a:lnTo>
                    <a:pt x="50087" y="11871"/>
                  </a:lnTo>
                  <a:lnTo>
                    <a:pt x="100140" y="115650"/>
                  </a:lnTo>
                  <a:cubicBezTo>
                    <a:pt x="101512" y="118426"/>
                    <a:pt x="102197" y="118600"/>
                    <a:pt x="103911" y="118600"/>
                  </a:cubicBezTo>
                  <a:cubicBezTo>
                    <a:pt x="106654" y="118600"/>
                    <a:pt x="106654" y="118079"/>
                    <a:pt x="107511" y="114956"/>
                  </a:cubicBezTo>
                  <a:lnTo>
                    <a:pt x="131338" y="189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146BFE6E-C09B-A616-E940-ED3D0DE635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087853" y="5538238"/>
              <a:ext cx="107306" cy="114017"/>
            </a:xfrm>
            <a:custGeom>
              <a:avLst/>
              <a:gdLst>
                <a:gd name="connsiteX0" fmla="*/ 42538 w 107306"/>
                <a:gd name="connsiteY0" fmla="*/ 78171 h 114017"/>
                <a:gd name="connsiteX1" fmla="*/ 48366 w 107306"/>
                <a:gd name="connsiteY1" fmla="*/ 78345 h 114017"/>
                <a:gd name="connsiteX2" fmla="*/ 107505 w 107306"/>
                <a:gd name="connsiteY2" fmla="*/ 25414 h 114017"/>
                <a:gd name="connsiteX3" fmla="*/ 85049 w 107306"/>
                <a:gd name="connsiteY3" fmla="*/ 77 h 114017"/>
                <a:gd name="connsiteX4" fmla="*/ 44081 w 107306"/>
                <a:gd name="connsiteY4" fmla="*/ 43636 h 114017"/>
                <a:gd name="connsiteX5" fmla="*/ 37053 w 107306"/>
                <a:gd name="connsiteY5" fmla="*/ 65503 h 114017"/>
                <a:gd name="connsiteX6" fmla="*/ 6198 w 107306"/>
                <a:gd name="connsiteY6" fmla="*/ 41380 h 114017"/>
                <a:gd name="connsiteX7" fmla="*/ 21111 w 107306"/>
                <a:gd name="connsiteY7" fmla="*/ 6151 h 114017"/>
                <a:gd name="connsiteX8" fmla="*/ 22483 w 107306"/>
                <a:gd name="connsiteY8" fmla="*/ 3895 h 114017"/>
                <a:gd name="connsiteX9" fmla="*/ 19740 w 107306"/>
                <a:gd name="connsiteY9" fmla="*/ 1813 h 114017"/>
                <a:gd name="connsiteX10" fmla="*/ 14255 w 107306"/>
                <a:gd name="connsiteY10" fmla="*/ 5631 h 114017"/>
                <a:gd name="connsiteX11" fmla="*/ 199 w 107306"/>
                <a:gd name="connsiteY11" fmla="*/ 43116 h 114017"/>
                <a:gd name="connsiteX12" fmla="*/ 33453 w 107306"/>
                <a:gd name="connsiteY12" fmla="*/ 76783 h 114017"/>
                <a:gd name="connsiteX13" fmla="*/ 23854 w 107306"/>
                <a:gd name="connsiteY13" fmla="*/ 108541 h 114017"/>
                <a:gd name="connsiteX14" fmla="*/ 29682 w 107306"/>
                <a:gd name="connsiteY14" fmla="*/ 114094 h 114017"/>
                <a:gd name="connsiteX15" fmla="*/ 36367 w 107306"/>
                <a:gd name="connsiteY15" fmla="*/ 110276 h 114017"/>
                <a:gd name="connsiteX16" fmla="*/ 42538 w 107306"/>
                <a:gd name="connsiteY16" fmla="*/ 78171 h 114017"/>
                <a:gd name="connsiteX17" fmla="*/ 44767 w 107306"/>
                <a:gd name="connsiteY17" fmla="*/ 66370 h 114017"/>
                <a:gd name="connsiteX18" fmla="*/ 57794 w 107306"/>
                <a:gd name="connsiteY18" fmla="*/ 27323 h 114017"/>
                <a:gd name="connsiteX19" fmla="*/ 83164 w 107306"/>
                <a:gd name="connsiteY19" fmla="*/ 11878 h 114017"/>
                <a:gd name="connsiteX20" fmla="*/ 101334 w 107306"/>
                <a:gd name="connsiteY20" fmla="*/ 28885 h 114017"/>
                <a:gd name="connsiteX21" fmla="*/ 50252 w 107306"/>
                <a:gd name="connsiteY21" fmla="*/ 66544 h 114017"/>
                <a:gd name="connsiteX22" fmla="*/ 44767 w 107306"/>
                <a:gd name="connsiteY22" fmla="*/ 66370 h 11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306" h="114017">
                  <a:moveTo>
                    <a:pt x="42538" y="78171"/>
                  </a:moveTo>
                  <a:cubicBezTo>
                    <a:pt x="44424" y="78345"/>
                    <a:pt x="46481" y="78345"/>
                    <a:pt x="48366" y="78345"/>
                  </a:cubicBezTo>
                  <a:cubicBezTo>
                    <a:pt x="79221" y="78345"/>
                    <a:pt x="107505" y="52834"/>
                    <a:pt x="107505" y="25414"/>
                  </a:cubicBezTo>
                  <a:cubicBezTo>
                    <a:pt x="107505" y="9969"/>
                    <a:pt x="98420" y="77"/>
                    <a:pt x="85049" y="77"/>
                  </a:cubicBezTo>
                  <a:cubicBezTo>
                    <a:pt x="61394" y="77"/>
                    <a:pt x="48881" y="30621"/>
                    <a:pt x="44081" y="43636"/>
                  </a:cubicBezTo>
                  <a:cubicBezTo>
                    <a:pt x="41853" y="50057"/>
                    <a:pt x="38081" y="62205"/>
                    <a:pt x="37053" y="65503"/>
                  </a:cubicBezTo>
                  <a:cubicBezTo>
                    <a:pt x="18197" y="62899"/>
                    <a:pt x="6198" y="54222"/>
                    <a:pt x="6198" y="41380"/>
                  </a:cubicBezTo>
                  <a:cubicBezTo>
                    <a:pt x="6198" y="41207"/>
                    <a:pt x="7227" y="21770"/>
                    <a:pt x="21111" y="6151"/>
                  </a:cubicBezTo>
                  <a:cubicBezTo>
                    <a:pt x="22311" y="4936"/>
                    <a:pt x="22483" y="4589"/>
                    <a:pt x="22483" y="3895"/>
                  </a:cubicBezTo>
                  <a:cubicBezTo>
                    <a:pt x="22483" y="1813"/>
                    <a:pt x="20254" y="1813"/>
                    <a:pt x="19740" y="1813"/>
                  </a:cubicBezTo>
                  <a:cubicBezTo>
                    <a:pt x="18197" y="1813"/>
                    <a:pt x="17512" y="1813"/>
                    <a:pt x="14255" y="5631"/>
                  </a:cubicBezTo>
                  <a:cubicBezTo>
                    <a:pt x="4655" y="17605"/>
                    <a:pt x="199" y="35653"/>
                    <a:pt x="199" y="43116"/>
                  </a:cubicBezTo>
                  <a:cubicBezTo>
                    <a:pt x="199" y="58561"/>
                    <a:pt x="11341" y="71924"/>
                    <a:pt x="33453" y="76783"/>
                  </a:cubicBezTo>
                  <a:cubicBezTo>
                    <a:pt x="24882" y="103682"/>
                    <a:pt x="23854" y="106979"/>
                    <a:pt x="23854" y="108541"/>
                  </a:cubicBezTo>
                  <a:cubicBezTo>
                    <a:pt x="23854" y="113227"/>
                    <a:pt x="27797" y="114094"/>
                    <a:pt x="29682" y="114094"/>
                  </a:cubicBezTo>
                  <a:cubicBezTo>
                    <a:pt x="31568" y="114094"/>
                    <a:pt x="34996" y="112880"/>
                    <a:pt x="36367" y="110276"/>
                  </a:cubicBezTo>
                  <a:cubicBezTo>
                    <a:pt x="37567" y="107673"/>
                    <a:pt x="39110" y="98823"/>
                    <a:pt x="42538" y="78171"/>
                  </a:cubicBezTo>
                  <a:close/>
                  <a:moveTo>
                    <a:pt x="44767" y="66370"/>
                  </a:moveTo>
                  <a:cubicBezTo>
                    <a:pt x="48195" y="46413"/>
                    <a:pt x="49566" y="38604"/>
                    <a:pt x="57794" y="27323"/>
                  </a:cubicBezTo>
                  <a:cubicBezTo>
                    <a:pt x="65508" y="16737"/>
                    <a:pt x="74593" y="11878"/>
                    <a:pt x="83164" y="11878"/>
                  </a:cubicBezTo>
                  <a:cubicBezTo>
                    <a:pt x="94992" y="11878"/>
                    <a:pt x="101334" y="19861"/>
                    <a:pt x="101334" y="28885"/>
                  </a:cubicBezTo>
                  <a:cubicBezTo>
                    <a:pt x="101334" y="46413"/>
                    <a:pt x="79736" y="66544"/>
                    <a:pt x="50252" y="66544"/>
                  </a:cubicBezTo>
                  <a:cubicBezTo>
                    <a:pt x="48709" y="66544"/>
                    <a:pt x="46309" y="66544"/>
                    <a:pt x="44767" y="663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96537F5A-009A-849C-218D-DA7E58292C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482695" y="5408945"/>
              <a:ext cx="163334" cy="165112"/>
            </a:xfrm>
            <a:custGeom>
              <a:avLst/>
              <a:gdLst>
                <a:gd name="connsiteX0" fmla="*/ 163550 w 163334"/>
                <a:gd name="connsiteY0" fmla="*/ 82631 h 165112"/>
                <a:gd name="connsiteX1" fmla="*/ 82004 w 163334"/>
                <a:gd name="connsiteY1" fmla="*/ 75 h 165112"/>
                <a:gd name="connsiteX2" fmla="*/ 215 w 163334"/>
                <a:gd name="connsiteY2" fmla="*/ 82631 h 165112"/>
                <a:gd name="connsiteX3" fmla="*/ 81760 w 163334"/>
                <a:gd name="connsiteY3" fmla="*/ 165188 h 165112"/>
                <a:gd name="connsiteX4" fmla="*/ 163550 w 163334"/>
                <a:gd name="connsiteY4" fmla="*/ 82631 h 165112"/>
                <a:gd name="connsiteX5" fmla="*/ 33273 w 163334"/>
                <a:gd name="connsiteY5" fmla="*/ 29329 h 165112"/>
                <a:gd name="connsiteX6" fmla="*/ 31069 w 163334"/>
                <a:gd name="connsiteY6" fmla="*/ 26602 h 165112"/>
                <a:gd name="connsiteX7" fmla="*/ 81760 w 163334"/>
                <a:gd name="connsiteY7" fmla="*/ 6273 h 165112"/>
                <a:gd name="connsiteX8" fmla="*/ 132940 w 163334"/>
                <a:gd name="connsiteY8" fmla="*/ 26602 h 165112"/>
                <a:gd name="connsiteX9" fmla="*/ 82004 w 163334"/>
                <a:gd name="connsiteY9" fmla="*/ 78417 h 165112"/>
                <a:gd name="connsiteX10" fmla="*/ 33273 w 163334"/>
                <a:gd name="connsiteY10" fmla="*/ 29329 h 165112"/>
                <a:gd name="connsiteX11" fmla="*/ 26172 w 163334"/>
                <a:gd name="connsiteY11" fmla="*/ 134446 h 165112"/>
                <a:gd name="connsiteX12" fmla="*/ 6337 w 163334"/>
                <a:gd name="connsiteY12" fmla="*/ 82631 h 165112"/>
                <a:gd name="connsiteX13" fmla="*/ 26172 w 163334"/>
                <a:gd name="connsiteY13" fmla="*/ 30816 h 165112"/>
                <a:gd name="connsiteX14" fmla="*/ 77352 w 163334"/>
                <a:gd name="connsiteY14" fmla="*/ 82631 h 165112"/>
                <a:gd name="connsiteX15" fmla="*/ 26172 w 163334"/>
                <a:gd name="connsiteY15" fmla="*/ 134446 h 165112"/>
                <a:gd name="connsiteX16" fmla="*/ 137347 w 163334"/>
                <a:gd name="connsiteY16" fmla="*/ 30816 h 165112"/>
                <a:gd name="connsiteX17" fmla="*/ 157428 w 163334"/>
                <a:gd name="connsiteY17" fmla="*/ 82631 h 165112"/>
                <a:gd name="connsiteX18" fmla="*/ 137592 w 163334"/>
                <a:gd name="connsiteY18" fmla="*/ 134446 h 165112"/>
                <a:gd name="connsiteX19" fmla="*/ 86412 w 163334"/>
                <a:gd name="connsiteY19" fmla="*/ 82631 h 165112"/>
                <a:gd name="connsiteX20" fmla="*/ 137347 w 163334"/>
                <a:gd name="connsiteY20" fmla="*/ 30816 h 165112"/>
                <a:gd name="connsiteX21" fmla="*/ 130491 w 163334"/>
                <a:gd name="connsiteY21" fmla="*/ 135933 h 165112"/>
                <a:gd name="connsiteX22" fmla="*/ 132695 w 163334"/>
                <a:gd name="connsiteY22" fmla="*/ 138661 h 165112"/>
                <a:gd name="connsiteX23" fmla="*/ 82004 w 163334"/>
                <a:gd name="connsiteY23" fmla="*/ 158990 h 165112"/>
                <a:gd name="connsiteX24" fmla="*/ 30825 w 163334"/>
                <a:gd name="connsiteY24" fmla="*/ 138661 h 165112"/>
                <a:gd name="connsiteX25" fmla="*/ 81760 w 163334"/>
                <a:gd name="connsiteY25" fmla="*/ 86846 h 165112"/>
                <a:gd name="connsiteX26" fmla="*/ 130491 w 163334"/>
                <a:gd name="connsiteY26" fmla="*/ 135933 h 16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334" h="165112">
                  <a:moveTo>
                    <a:pt x="163550" y="82631"/>
                  </a:moveTo>
                  <a:cubicBezTo>
                    <a:pt x="163550" y="37014"/>
                    <a:pt x="126818" y="75"/>
                    <a:pt x="82004" y="75"/>
                  </a:cubicBezTo>
                  <a:cubicBezTo>
                    <a:pt x="36457" y="75"/>
                    <a:pt x="215" y="37510"/>
                    <a:pt x="215" y="82631"/>
                  </a:cubicBezTo>
                  <a:cubicBezTo>
                    <a:pt x="215" y="128248"/>
                    <a:pt x="36947" y="165188"/>
                    <a:pt x="81760" y="165188"/>
                  </a:cubicBezTo>
                  <a:cubicBezTo>
                    <a:pt x="127307" y="165188"/>
                    <a:pt x="163550" y="127752"/>
                    <a:pt x="163550" y="82631"/>
                  </a:cubicBezTo>
                  <a:close/>
                  <a:moveTo>
                    <a:pt x="33273" y="29329"/>
                  </a:moveTo>
                  <a:cubicBezTo>
                    <a:pt x="32784" y="28833"/>
                    <a:pt x="31069" y="27098"/>
                    <a:pt x="31069" y="26602"/>
                  </a:cubicBezTo>
                  <a:cubicBezTo>
                    <a:pt x="31069" y="25610"/>
                    <a:pt x="50905" y="6273"/>
                    <a:pt x="81760" y="6273"/>
                  </a:cubicBezTo>
                  <a:cubicBezTo>
                    <a:pt x="90330" y="6273"/>
                    <a:pt x="112859" y="7512"/>
                    <a:pt x="132940" y="26602"/>
                  </a:cubicBezTo>
                  <a:lnTo>
                    <a:pt x="82004" y="78417"/>
                  </a:lnTo>
                  <a:lnTo>
                    <a:pt x="33273" y="29329"/>
                  </a:lnTo>
                  <a:close/>
                  <a:moveTo>
                    <a:pt x="26172" y="134446"/>
                  </a:moveTo>
                  <a:cubicBezTo>
                    <a:pt x="11234" y="117588"/>
                    <a:pt x="6337" y="98498"/>
                    <a:pt x="6337" y="82631"/>
                  </a:cubicBezTo>
                  <a:cubicBezTo>
                    <a:pt x="6337" y="63542"/>
                    <a:pt x="13438" y="45444"/>
                    <a:pt x="26172" y="30816"/>
                  </a:cubicBezTo>
                  <a:lnTo>
                    <a:pt x="77352" y="82631"/>
                  </a:lnTo>
                  <a:lnTo>
                    <a:pt x="26172" y="134446"/>
                  </a:lnTo>
                  <a:close/>
                  <a:moveTo>
                    <a:pt x="137347" y="30816"/>
                  </a:moveTo>
                  <a:cubicBezTo>
                    <a:pt x="149102" y="43460"/>
                    <a:pt x="157428" y="62302"/>
                    <a:pt x="157428" y="82631"/>
                  </a:cubicBezTo>
                  <a:cubicBezTo>
                    <a:pt x="157428" y="101721"/>
                    <a:pt x="150326" y="119819"/>
                    <a:pt x="137592" y="134446"/>
                  </a:cubicBezTo>
                  <a:lnTo>
                    <a:pt x="86412" y="82631"/>
                  </a:lnTo>
                  <a:lnTo>
                    <a:pt x="137347" y="30816"/>
                  </a:lnTo>
                  <a:close/>
                  <a:moveTo>
                    <a:pt x="130491" y="135933"/>
                  </a:moveTo>
                  <a:cubicBezTo>
                    <a:pt x="130980" y="136429"/>
                    <a:pt x="132695" y="138165"/>
                    <a:pt x="132695" y="138661"/>
                  </a:cubicBezTo>
                  <a:cubicBezTo>
                    <a:pt x="132695" y="139652"/>
                    <a:pt x="112859" y="158990"/>
                    <a:pt x="82004" y="158990"/>
                  </a:cubicBezTo>
                  <a:cubicBezTo>
                    <a:pt x="73434" y="158990"/>
                    <a:pt x="50905" y="157750"/>
                    <a:pt x="30825" y="138661"/>
                  </a:cubicBezTo>
                  <a:lnTo>
                    <a:pt x="81760" y="86846"/>
                  </a:lnTo>
                  <a:lnTo>
                    <a:pt x="130491" y="13593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815A38DC-BA45-94CE-77F3-16811D1F286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708229" y="5384153"/>
              <a:ext cx="161375" cy="169327"/>
            </a:xfrm>
            <a:custGeom>
              <a:avLst/>
              <a:gdLst>
                <a:gd name="connsiteX0" fmla="*/ 93034 w 161375"/>
                <a:gd name="connsiteY0" fmla="*/ 75 h 169327"/>
                <a:gd name="connsiteX1" fmla="*/ 43568 w 161375"/>
                <a:gd name="connsiteY1" fmla="*/ 8008 h 169327"/>
                <a:gd name="connsiteX2" fmla="*/ 12958 w 161375"/>
                <a:gd name="connsiteY2" fmla="*/ 38750 h 169327"/>
                <a:gd name="connsiteX3" fmla="*/ 15652 w 161375"/>
                <a:gd name="connsiteY3" fmla="*/ 40733 h 169327"/>
                <a:gd name="connsiteX4" fmla="*/ 33773 w 161375"/>
                <a:gd name="connsiteY4" fmla="*/ 29081 h 169327"/>
                <a:gd name="connsiteX5" fmla="*/ 53853 w 161375"/>
                <a:gd name="connsiteY5" fmla="*/ 15198 h 169327"/>
                <a:gd name="connsiteX6" fmla="*/ 78586 w 161375"/>
                <a:gd name="connsiteY6" fmla="*/ 13710 h 169327"/>
                <a:gd name="connsiteX7" fmla="*/ 100870 w 161375"/>
                <a:gd name="connsiteY7" fmla="*/ 13710 h 169327"/>
                <a:gd name="connsiteX8" fmla="*/ 69526 w 161375"/>
                <a:gd name="connsiteY8" fmla="*/ 91060 h 169327"/>
                <a:gd name="connsiteX9" fmla="*/ 46752 w 161375"/>
                <a:gd name="connsiteY9" fmla="*/ 152792 h 169327"/>
                <a:gd name="connsiteX10" fmla="*/ 37446 w 161375"/>
                <a:gd name="connsiteY10" fmla="*/ 155767 h 169327"/>
                <a:gd name="connsiteX11" fmla="*/ 21774 w 161375"/>
                <a:gd name="connsiteY11" fmla="*/ 155767 h 169327"/>
                <a:gd name="connsiteX12" fmla="*/ 8306 w 161375"/>
                <a:gd name="connsiteY12" fmla="*/ 159486 h 169327"/>
                <a:gd name="connsiteX13" fmla="*/ 225 w 161375"/>
                <a:gd name="connsiteY13" fmla="*/ 167667 h 169327"/>
                <a:gd name="connsiteX14" fmla="*/ 5857 w 161375"/>
                <a:gd name="connsiteY14" fmla="*/ 169402 h 169327"/>
                <a:gd name="connsiteX15" fmla="*/ 89606 w 161375"/>
                <a:gd name="connsiteY15" fmla="*/ 169402 h 169327"/>
                <a:gd name="connsiteX16" fmla="*/ 139561 w 161375"/>
                <a:gd name="connsiteY16" fmla="*/ 138908 h 169327"/>
                <a:gd name="connsiteX17" fmla="*/ 136868 w 161375"/>
                <a:gd name="connsiteY17" fmla="*/ 137173 h 169327"/>
                <a:gd name="connsiteX18" fmla="*/ 118746 w 161375"/>
                <a:gd name="connsiteY18" fmla="*/ 149073 h 169327"/>
                <a:gd name="connsiteX19" fmla="*/ 104054 w 161375"/>
                <a:gd name="connsiteY19" fmla="*/ 155767 h 169327"/>
                <a:gd name="connsiteX20" fmla="*/ 57282 w 161375"/>
                <a:gd name="connsiteY20" fmla="*/ 155767 h 169327"/>
                <a:gd name="connsiteX21" fmla="*/ 90340 w 161375"/>
                <a:gd name="connsiteY21" fmla="*/ 82383 h 169327"/>
                <a:gd name="connsiteX22" fmla="*/ 112869 w 161375"/>
                <a:gd name="connsiteY22" fmla="*/ 16189 h 169327"/>
                <a:gd name="connsiteX23" fmla="*/ 119481 w 161375"/>
                <a:gd name="connsiteY23" fmla="*/ 13710 h 169327"/>
                <a:gd name="connsiteX24" fmla="*/ 140296 w 161375"/>
                <a:gd name="connsiteY24" fmla="*/ 13710 h 169327"/>
                <a:gd name="connsiteX25" fmla="*/ 153764 w 161375"/>
                <a:gd name="connsiteY25" fmla="*/ 9991 h 169327"/>
                <a:gd name="connsiteX26" fmla="*/ 161600 w 161375"/>
                <a:gd name="connsiteY26" fmla="*/ 1810 h 169327"/>
                <a:gd name="connsiteX27" fmla="*/ 155968 w 161375"/>
                <a:gd name="connsiteY27" fmla="*/ 75 h 169327"/>
                <a:gd name="connsiteX28" fmla="*/ 93034 w 161375"/>
                <a:gd name="connsiteY28" fmla="*/ 75 h 16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375" h="169327">
                  <a:moveTo>
                    <a:pt x="93034" y="75"/>
                  </a:moveTo>
                  <a:cubicBezTo>
                    <a:pt x="62669" y="75"/>
                    <a:pt x="49445" y="5777"/>
                    <a:pt x="43568" y="8008"/>
                  </a:cubicBezTo>
                  <a:cubicBezTo>
                    <a:pt x="18591" y="18669"/>
                    <a:pt x="12958" y="35527"/>
                    <a:pt x="12958" y="38750"/>
                  </a:cubicBezTo>
                  <a:cubicBezTo>
                    <a:pt x="12958" y="40485"/>
                    <a:pt x="14183" y="40733"/>
                    <a:pt x="15652" y="40733"/>
                  </a:cubicBezTo>
                  <a:cubicBezTo>
                    <a:pt x="20060" y="40733"/>
                    <a:pt x="31814" y="34535"/>
                    <a:pt x="33773" y="29081"/>
                  </a:cubicBezTo>
                  <a:cubicBezTo>
                    <a:pt x="36712" y="19660"/>
                    <a:pt x="37446" y="17429"/>
                    <a:pt x="53853" y="15198"/>
                  </a:cubicBezTo>
                  <a:cubicBezTo>
                    <a:pt x="62179" y="14206"/>
                    <a:pt x="70260" y="13710"/>
                    <a:pt x="78586" y="13710"/>
                  </a:cubicBezTo>
                  <a:lnTo>
                    <a:pt x="100870" y="13710"/>
                  </a:lnTo>
                  <a:cubicBezTo>
                    <a:pt x="85443" y="28833"/>
                    <a:pt x="78341" y="55360"/>
                    <a:pt x="69526" y="91060"/>
                  </a:cubicBezTo>
                  <a:cubicBezTo>
                    <a:pt x="62424" y="120315"/>
                    <a:pt x="56792" y="139652"/>
                    <a:pt x="46752" y="152792"/>
                  </a:cubicBezTo>
                  <a:cubicBezTo>
                    <a:pt x="44303" y="155519"/>
                    <a:pt x="44058" y="155767"/>
                    <a:pt x="37446" y="155767"/>
                  </a:cubicBezTo>
                  <a:lnTo>
                    <a:pt x="21774" y="155767"/>
                  </a:lnTo>
                  <a:cubicBezTo>
                    <a:pt x="17121" y="155767"/>
                    <a:pt x="14428" y="155767"/>
                    <a:pt x="8306" y="159486"/>
                  </a:cubicBezTo>
                  <a:cubicBezTo>
                    <a:pt x="5612" y="160973"/>
                    <a:pt x="225" y="165188"/>
                    <a:pt x="225" y="167667"/>
                  </a:cubicBezTo>
                  <a:cubicBezTo>
                    <a:pt x="225" y="169154"/>
                    <a:pt x="469" y="169402"/>
                    <a:pt x="5857" y="169402"/>
                  </a:cubicBezTo>
                  <a:lnTo>
                    <a:pt x="89606" y="169402"/>
                  </a:lnTo>
                  <a:cubicBezTo>
                    <a:pt x="118257" y="169402"/>
                    <a:pt x="139561" y="147833"/>
                    <a:pt x="139561" y="138908"/>
                  </a:cubicBezTo>
                  <a:cubicBezTo>
                    <a:pt x="139561" y="137173"/>
                    <a:pt x="137602" y="137173"/>
                    <a:pt x="136868" y="137173"/>
                  </a:cubicBezTo>
                  <a:cubicBezTo>
                    <a:pt x="132705" y="137173"/>
                    <a:pt x="121195" y="142875"/>
                    <a:pt x="118746" y="149073"/>
                  </a:cubicBezTo>
                  <a:cubicBezTo>
                    <a:pt x="117032" y="154279"/>
                    <a:pt x="116298" y="155767"/>
                    <a:pt x="104054" y="155767"/>
                  </a:cubicBezTo>
                  <a:lnTo>
                    <a:pt x="57282" y="155767"/>
                  </a:lnTo>
                  <a:cubicBezTo>
                    <a:pt x="74668" y="140644"/>
                    <a:pt x="82014" y="116100"/>
                    <a:pt x="90340" y="82383"/>
                  </a:cubicBezTo>
                  <a:cubicBezTo>
                    <a:pt x="96952" y="55360"/>
                    <a:pt x="102829" y="31312"/>
                    <a:pt x="112869" y="16189"/>
                  </a:cubicBezTo>
                  <a:cubicBezTo>
                    <a:pt x="114339" y="13958"/>
                    <a:pt x="114583" y="13710"/>
                    <a:pt x="119481" y="13710"/>
                  </a:cubicBezTo>
                  <a:lnTo>
                    <a:pt x="140296" y="13710"/>
                  </a:lnTo>
                  <a:cubicBezTo>
                    <a:pt x="145193" y="13710"/>
                    <a:pt x="147397" y="13710"/>
                    <a:pt x="153764" y="9991"/>
                  </a:cubicBezTo>
                  <a:cubicBezTo>
                    <a:pt x="155968" y="8752"/>
                    <a:pt x="161600" y="4785"/>
                    <a:pt x="161600" y="1810"/>
                  </a:cubicBezTo>
                  <a:cubicBezTo>
                    <a:pt x="161600" y="323"/>
                    <a:pt x="161356" y="75"/>
                    <a:pt x="155968" y="75"/>
                  </a:cubicBezTo>
                  <a:lnTo>
                    <a:pt x="93034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92CDE29-3E2E-0317-5FDF-80DC02E3245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889767" y="5367543"/>
              <a:ext cx="56812" cy="247917"/>
            </a:xfrm>
            <a:custGeom>
              <a:avLst/>
              <a:gdLst>
                <a:gd name="connsiteX0" fmla="*/ 57043 w 56812"/>
                <a:gd name="connsiteY0" fmla="*/ 245513 h 247917"/>
                <a:gd name="connsiteX1" fmla="*/ 52880 w 56812"/>
                <a:gd name="connsiteY1" fmla="*/ 240059 h 247917"/>
                <a:gd name="connsiteX2" fmla="*/ 14434 w 56812"/>
                <a:gd name="connsiteY2" fmla="*/ 124033 h 247917"/>
                <a:gd name="connsiteX3" fmla="*/ 53859 w 56812"/>
                <a:gd name="connsiteY3" fmla="*/ 6768 h 247917"/>
                <a:gd name="connsiteX4" fmla="*/ 57043 w 56812"/>
                <a:gd name="connsiteY4" fmla="*/ 2554 h 247917"/>
                <a:gd name="connsiteX5" fmla="*/ 54594 w 56812"/>
                <a:gd name="connsiteY5" fmla="*/ 75 h 247917"/>
                <a:gd name="connsiteX6" fmla="*/ 15658 w 56812"/>
                <a:gd name="connsiteY6" fmla="*/ 48419 h 247917"/>
                <a:gd name="connsiteX7" fmla="*/ 231 w 56812"/>
                <a:gd name="connsiteY7" fmla="*/ 124033 h 247917"/>
                <a:gd name="connsiteX8" fmla="*/ 16393 w 56812"/>
                <a:gd name="connsiteY8" fmla="*/ 201384 h 247917"/>
                <a:gd name="connsiteX9" fmla="*/ 54594 w 56812"/>
                <a:gd name="connsiteY9" fmla="*/ 247992 h 247917"/>
                <a:gd name="connsiteX10" fmla="*/ 57043 w 56812"/>
                <a:gd name="connsiteY10" fmla="*/ 24551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043" y="245513"/>
                  </a:moveTo>
                  <a:cubicBezTo>
                    <a:pt x="57043" y="244769"/>
                    <a:pt x="57043" y="244273"/>
                    <a:pt x="52880" y="240059"/>
                  </a:cubicBezTo>
                  <a:cubicBezTo>
                    <a:pt x="22270" y="208821"/>
                    <a:pt x="14434" y="161965"/>
                    <a:pt x="14434" y="124033"/>
                  </a:cubicBezTo>
                  <a:cubicBezTo>
                    <a:pt x="14434" y="80896"/>
                    <a:pt x="23739" y="37758"/>
                    <a:pt x="53859" y="6768"/>
                  </a:cubicBezTo>
                  <a:cubicBezTo>
                    <a:pt x="57043" y="3793"/>
                    <a:pt x="57043" y="3298"/>
                    <a:pt x="57043" y="2554"/>
                  </a:cubicBezTo>
                  <a:cubicBezTo>
                    <a:pt x="57043" y="818"/>
                    <a:pt x="56063" y="75"/>
                    <a:pt x="54594" y="75"/>
                  </a:cubicBezTo>
                  <a:cubicBezTo>
                    <a:pt x="52145" y="75"/>
                    <a:pt x="30106" y="16933"/>
                    <a:pt x="15658" y="48419"/>
                  </a:cubicBezTo>
                  <a:cubicBezTo>
                    <a:pt x="3169" y="75690"/>
                    <a:pt x="231" y="103208"/>
                    <a:pt x="231" y="124033"/>
                  </a:cubicBezTo>
                  <a:cubicBezTo>
                    <a:pt x="231" y="143371"/>
                    <a:pt x="2924" y="173369"/>
                    <a:pt x="16393" y="201384"/>
                  </a:cubicBezTo>
                  <a:cubicBezTo>
                    <a:pt x="31086" y="231877"/>
                    <a:pt x="52145" y="247992"/>
                    <a:pt x="54594" y="247992"/>
                  </a:cubicBezTo>
                  <a:cubicBezTo>
                    <a:pt x="56063" y="247992"/>
                    <a:pt x="57043" y="247248"/>
                    <a:pt x="57043" y="24551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05C85283-706A-134B-1D08-0A2ACAE2171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68102" y="5443901"/>
              <a:ext cx="115583" cy="163129"/>
            </a:xfrm>
            <a:custGeom>
              <a:avLst/>
              <a:gdLst>
                <a:gd name="connsiteX0" fmla="*/ 969 w 115583"/>
                <a:gd name="connsiteY0" fmla="*/ 152544 h 163129"/>
                <a:gd name="connsiteX1" fmla="*/ 235 w 115583"/>
                <a:gd name="connsiteY1" fmla="*/ 156511 h 163129"/>
                <a:gd name="connsiteX2" fmla="*/ 7091 w 115583"/>
                <a:gd name="connsiteY2" fmla="*/ 163204 h 163129"/>
                <a:gd name="connsiteX3" fmla="*/ 15662 w 115583"/>
                <a:gd name="connsiteY3" fmla="*/ 157998 h 163129"/>
                <a:gd name="connsiteX4" fmla="*/ 31334 w 115583"/>
                <a:gd name="connsiteY4" fmla="*/ 95771 h 163129"/>
                <a:gd name="connsiteX5" fmla="*/ 55577 w 115583"/>
                <a:gd name="connsiteY5" fmla="*/ 112381 h 163129"/>
                <a:gd name="connsiteX6" fmla="*/ 115818 w 115583"/>
                <a:gd name="connsiteY6" fmla="*/ 40485 h 163129"/>
                <a:gd name="connsiteX7" fmla="*/ 81780 w 115583"/>
                <a:gd name="connsiteY7" fmla="*/ 75 h 163129"/>
                <a:gd name="connsiteX8" fmla="*/ 24967 w 115583"/>
                <a:gd name="connsiteY8" fmla="*/ 55112 h 163129"/>
                <a:gd name="connsiteX9" fmla="*/ 969 w 115583"/>
                <a:gd name="connsiteY9" fmla="*/ 152544 h 163129"/>
                <a:gd name="connsiteX10" fmla="*/ 55333 w 115583"/>
                <a:gd name="connsiteY10" fmla="*/ 106927 h 163129"/>
                <a:gd name="connsiteX11" fmla="*/ 34273 w 115583"/>
                <a:gd name="connsiteY11" fmla="*/ 84862 h 163129"/>
                <a:gd name="connsiteX12" fmla="*/ 36232 w 115583"/>
                <a:gd name="connsiteY12" fmla="*/ 75690 h 163129"/>
                <a:gd name="connsiteX13" fmla="*/ 50925 w 115583"/>
                <a:gd name="connsiteY13" fmla="*/ 29081 h 163129"/>
                <a:gd name="connsiteX14" fmla="*/ 81290 w 115583"/>
                <a:gd name="connsiteY14" fmla="*/ 5529 h 163129"/>
                <a:gd name="connsiteX15" fmla="*/ 98187 w 115583"/>
                <a:gd name="connsiteY15" fmla="*/ 29825 h 163129"/>
                <a:gd name="connsiteX16" fmla="*/ 84473 w 115583"/>
                <a:gd name="connsiteY16" fmla="*/ 83375 h 163129"/>
                <a:gd name="connsiteX17" fmla="*/ 55333 w 115583"/>
                <a:gd name="connsiteY17" fmla="*/ 106927 h 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583" h="163129">
                  <a:moveTo>
                    <a:pt x="969" y="152544"/>
                  </a:moveTo>
                  <a:cubicBezTo>
                    <a:pt x="235" y="155519"/>
                    <a:pt x="235" y="156015"/>
                    <a:pt x="235" y="156511"/>
                  </a:cubicBezTo>
                  <a:cubicBezTo>
                    <a:pt x="235" y="160229"/>
                    <a:pt x="2928" y="163204"/>
                    <a:pt x="7091" y="163204"/>
                  </a:cubicBezTo>
                  <a:cubicBezTo>
                    <a:pt x="12234" y="163204"/>
                    <a:pt x="15172" y="158742"/>
                    <a:pt x="15662" y="157998"/>
                  </a:cubicBezTo>
                  <a:cubicBezTo>
                    <a:pt x="16886" y="155767"/>
                    <a:pt x="24723" y="122546"/>
                    <a:pt x="31334" y="95771"/>
                  </a:cubicBezTo>
                  <a:cubicBezTo>
                    <a:pt x="36232" y="105688"/>
                    <a:pt x="44068" y="112381"/>
                    <a:pt x="55577" y="112381"/>
                  </a:cubicBezTo>
                  <a:cubicBezTo>
                    <a:pt x="84228" y="112381"/>
                    <a:pt x="115818" y="77425"/>
                    <a:pt x="115818" y="40485"/>
                  </a:cubicBezTo>
                  <a:cubicBezTo>
                    <a:pt x="115818" y="14206"/>
                    <a:pt x="99656" y="75"/>
                    <a:pt x="81780" y="75"/>
                  </a:cubicBezTo>
                  <a:cubicBezTo>
                    <a:pt x="58026" y="75"/>
                    <a:pt x="32314" y="24866"/>
                    <a:pt x="24967" y="55112"/>
                  </a:cubicBezTo>
                  <a:lnTo>
                    <a:pt x="969" y="152544"/>
                  </a:lnTo>
                  <a:close/>
                  <a:moveTo>
                    <a:pt x="55333" y="106927"/>
                  </a:moveTo>
                  <a:cubicBezTo>
                    <a:pt x="38191" y="106927"/>
                    <a:pt x="34273" y="87094"/>
                    <a:pt x="34273" y="84862"/>
                  </a:cubicBezTo>
                  <a:cubicBezTo>
                    <a:pt x="34273" y="83871"/>
                    <a:pt x="35497" y="78912"/>
                    <a:pt x="36232" y="75690"/>
                  </a:cubicBezTo>
                  <a:cubicBezTo>
                    <a:pt x="43089" y="47923"/>
                    <a:pt x="45537" y="38998"/>
                    <a:pt x="50925" y="29081"/>
                  </a:cubicBezTo>
                  <a:cubicBezTo>
                    <a:pt x="61455" y="10983"/>
                    <a:pt x="73699" y="5529"/>
                    <a:pt x="81290" y="5529"/>
                  </a:cubicBezTo>
                  <a:cubicBezTo>
                    <a:pt x="90350" y="5529"/>
                    <a:pt x="98187" y="12719"/>
                    <a:pt x="98187" y="29825"/>
                  </a:cubicBezTo>
                  <a:cubicBezTo>
                    <a:pt x="98187" y="43460"/>
                    <a:pt x="91085" y="71227"/>
                    <a:pt x="84473" y="83375"/>
                  </a:cubicBezTo>
                  <a:cubicBezTo>
                    <a:pt x="76392" y="98994"/>
                    <a:pt x="64638" y="106927"/>
                    <a:pt x="55333" y="10692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17DE8CF3-42EB-DEAC-5697-F6813765FDE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01321" y="5367543"/>
              <a:ext cx="56812" cy="247917"/>
            </a:xfrm>
            <a:custGeom>
              <a:avLst/>
              <a:gdLst>
                <a:gd name="connsiteX0" fmla="*/ 57052 w 56812"/>
                <a:gd name="connsiteY0" fmla="*/ 124033 h 247917"/>
                <a:gd name="connsiteX1" fmla="*/ 40890 w 56812"/>
                <a:gd name="connsiteY1" fmla="*/ 46683 h 247917"/>
                <a:gd name="connsiteX2" fmla="*/ 2689 w 56812"/>
                <a:gd name="connsiteY2" fmla="*/ 75 h 247917"/>
                <a:gd name="connsiteX3" fmla="*/ 240 w 56812"/>
                <a:gd name="connsiteY3" fmla="*/ 2554 h 247917"/>
                <a:gd name="connsiteX4" fmla="*/ 4892 w 56812"/>
                <a:gd name="connsiteY4" fmla="*/ 8256 h 247917"/>
                <a:gd name="connsiteX5" fmla="*/ 42849 w 56812"/>
                <a:gd name="connsiteY5" fmla="*/ 124033 h 247917"/>
                <a:gd name="connsiteX6" fmla="*/ 3423 w 56812"/>
                <a:gd name="connsiteY6" fmla="*/ 241298 h 247917"/>
                <a:gd name="connsiteX7" fmla="*/ 240 w 56812"/>
                <a:gd name="connsiteY7" fmla="*/ 245513 h 247917"/>
                <a:gd name="connsiteX8" fmla="*/ 2689 w 56812"/>
                <a:gd name="connsiteY8" fmla="*/ 247992 h 247917"/>
                <a:gd name="connsiteX9" fmla="*/ 41624 w 56812"/>
                <a:gd name="connsiteY9" fmla="*/ 199648 h 247917"/>
                <a:gd name="connsiteX10" fmla="*/ 57052 w 56812"/>
                <a:gd name="connsiteY10" fmla="*/ 12403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052" y="124033"/>
                  </a:moveTo>
                  <a:cubicBezTo>
                    <a:pt x="57052" y="104696"/>
                    <a:pt x="54358" y="74698"/>
                    <a:pt x="40890" y="46683"/>
                  </a:cubicBezTo>
                  <a:cubicBezTo>
                    <a:pt x="26197" y="16189"/>
                    <a:pt x="5137" y="75"/>
                    <a:pt x="2689" y="75"/>
                  </a:cubicBezTo>
                  <a:cubicBezTo>
                    <a:pt x="1219" y="75"/>
                    <a:pt x="240" y="1066"/>
                    <a:pt x="240" y="2554"/>
                  </a:cubicBezTo>
                  <a:cubicBezTo>
                    <a:pt x="240" y="3298"/>
                    <a:pt x="240" y="3793"/>
                    <a:pt x="4892" y="8256"/>
                  </a:cubicBezTo>
                  <a:cubicBezTo>
                    <a:pt x="28891" y="32800"/>
                    <a:pt x="42849" y="72219"/>
                    <a:pt x="42849" y="124033"/>
                  </a:cubicBezTo>
                  <a:cubicBezTo>
                    <a:pt x="42849" y="166427"/>
                    <a:pt x="33788" y="210061"/>
                    <a:pt x="3423" y="241298"/>
                  </a:cubicBezTo>
                  <a:cubicBezTo>
                    <a:pt x="240" y="244273"/>
                    <a:pt x="240" y="244769"/>
                    <a:pt x="240" y="245513"/>
                  </a:cubicBezTo>
                  <a:cubicBezTo>
                    <a:pt x="240" y="247000"/>
                    <a:pt x="1219" y="247992"/>
                    <a:pt x="2689" y="247992"/>
                  </a:cubicBezTo>
                  <a:cubicBezTo>
                    <a:pt x="5137" y="247992"/>
                    <a:pt x="27177" y="231134"/>
                    <a:pt x="41624" y="199648"/>
                  </a:cubicBezTo>
                  <a:cubicBezTo>
                    <a:pt x="54113" y="172377"/>
                    <a:pt x="57052" y="144858"/>
                    <a:pt x="57052" y="124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938C23E0-0A37-DCC4-FA0B-CDFB6CDF0C7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187981" y="5367543"/>
              <a:ext cx="33548" cy="247917"/>
            </a:xfrm>
            <a:custGeom>
              <a:avLst/>
              <a:gdLst>
                <a:gd name="connsiteX0" fmla="*/ 33792 w 33548"/>
                <a:gd name="connsiteY0" fmla="*/ 75 h 247917"/>
                <a:gd name="connsiteX1" fmla="*/ 244 w 33548"/>
                <a:gd name="connsiteY1" fmla="*/ 75 h 247917"/>
                <a:gd name="connsiteX2" fmla="*/ 244 w 33548"/>
                <a:gd name="connsiteY2" fmla="*/ 9991 h 247917"/>
                <a:gd name="connsiteX3" fmla="*/ 23997 w 33548"/>
                <a:gd name="connsiteY3" fmla="*/ 9991 h 247917"/>
                <a:gd name="connsiteX4" fmla="*/ 23997 w 33548"/>
                <a:gd name="connsiteY4" fmla="*/ 238075 h 247917"/>
                <a:gd name="connsiteX5" fmla="*/ 244 w 33548"/>
                <a:gd name="connsiteY5" fmla="*/ 238075 h 247917"/>
                <a:gd name="connsiteX6" fmla="*/ 244 w 33548"/>
                <a:gd name="connsiteY6" fmla="*/ 247992 h 247917"/>
                <a:gd name="connsiteX7" fmla="*/ 33792 w 33548"/>
                <a:gd name="connsiteY7" fmla="*/ 247992 h 247917"/>
                <a:gd name="connsiteX8" fmla="*/ 33792 w 33548"/>
                <a:gd name="connsiteY8" fmla="*/ 75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48" h="247917">
                  <a:moveTo>
                    <a:pt x="33792" y="75"/>
                  </a:moveTo>
                  <a:lnTo>
                    <a:pt x="244" y="75"/>
                  </a:lnTo>
                  <a:lnTo>
                    <a:pt x="244" y="9991"/>
                  </a:lnTo>
                  <a:lnTo>
                    <a:pt x="23997" y="9991"/>
                  </a:lnTo>
                  <a:lnTo>
                    <a:pt x="23997" y="238075"/>
                  </a:lnTo>
                  <a:lnTo>
                    <a:pt x="244" y="238075"/>
                  </a:lnTo>
                  <a:lnTo>
                    <a:pt x="244" y="247992"/>
                  </a:lnTo>
                  <a:lnTo>
                    <a:pt x="33792" y="247992"/>
                  </a:lnTo>
                  <a:lnTo>
                    <a:pt x="33792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368B0F1B-648E-B001-B415-89082BB3050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332350" y="5462495"/>
              <a:ext cx="162845" cy="58012"/>
            </a:xfrm>
            <a:custGeom>
              <a:avLst/>
              <a:gdLst>
                <a:gd name="connsiteX0" fmla="*/ 154768 w 162845"/>
                <a:gd name="connsiteY0" fmla="*/ 9991 h 58012"/>
                <a:gd name="connsiteX1" fmla="*/ 163094 w 162845"/>
                <a:gd name="connsiteY1" fmla="*/ 5033 h 58012"/>
                <a:gd name="connsiteX2" fmla="*/ 155013 w 162845"/>
                <a:gd name="connsiteY2" fmla="*/ 75 h 58012"/>
                <a:gd name="connsiteX3" fmla="*/ 8330 w 162845"/>
                <a:gd name="connsiteY3" fmla="*/ 75 h 58012"/>
                <a:gd name="connsiteX4" fmla="*/ 249 w 162845"/>
                <a:gd name="connsiteY4" fmla="*/ 5033 h 58012"/>
                <a:gd name="connsiteX5" fmla="*/ 8575 w 162845"/>
                <a:gd name="connsiteY5" fmla="*/ 9991 h 58012"/>
                <a:gd name="connsiteX6" fmla="*/ 154768 w 162845"/>
                <a:gd name="connsiteY6" fmla="*/ 9991 h 58012"/>
                <a:gd name="connsiteX7" fmla="*/ 155013 w 162845"/>
                <a:gd name="connsiteY7" fmla="*/ 58087 h 58012"/>
                <a:gd name="connsiteX8" fmla="*/ 163094 w 162845"/>
                <a:gd name="connsiteY8" fmla="*/ 53129 h 58012"/>
                <a:gd name="connsiteX9" fmla="*/ 154768 w 162845"/>
                <a:gd name="connsiteY9" fmla="*/ 48171 h 58012"/>
                <a:gd name="connsiteX10" fmla="*/ 8575 w 162845"/>
                <a:gd name="connsiteY10" fmla="*/ 48171 h 58012"/>
                <a:gd name="connsiteX11" fmla="*/ 249 w 162845"/>
                <a:gd name="connsiteY11" fmla="*/ 53129 h 58012"/>
                <a:gd name="connsiteX12" fmla="*/ 8330 w 162845"/>
                <a:gd name="connsiteY12" fmla="*/ 58087 h 58012"/>
                <a:gd name="connsiteX13" fmla="*/ 155013 w 162845"/>
                <a:gd name="connsiteY13" fmla="*/ 58087 h 5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845" h="58012">
                  <a:moveTo>
                    <a:pt x="154768" y="9991"/>
                  </a:moveTo>
                  <a:cubicBezTo>
                    <a:pt x="158442" y="9991"/>
                    <a:pt x="163094" y="9991"/>
                    <a:pt x="163094" y="5033"/>
                  </a:cubicBezTo>
                  <a:cubicBezTo>
                    <a:pt x="163094" y="75"/>
                    <a:pt x="158442" y="75"/>
                    <a:pt x="155013" y="75"/>
                  </a:cubicBezTo>
                  <a:lnTo>
                    <a:pt x="8330" y="75"/>
                  </a:lnTo>
                  <a:cubicBezTo>
                    <a:pt x="4902" y="75"/>
                    <a:pt x="249" y="75"/>
                    <a:pt x="249" y="5033"/>
                  </a:cubicBezTo>
                  <a:cubicBezTo>
                    <a:pt x="249" y="9991"/>
                    <a:pt x="4902" y="9991"/>
                    <a:pt x="8575" y="9991"/>
                  </a:cubicBezTo>
                  <a:lnTo>
                    <a:pt x="154768" y="9991"/>
                  </a:lnTo>
                  <a:close/>
                  <a:moveTo>
                    <a:pt x="155013" y="58087"/>
                  </a:moveTo>
                  <a:cubicBezTo>
                    <a:pt x="158442" y="58087"/>
                    <a:pt x="163094" y="58087"/>
                    <a:pt x="163094" y="53129"/>
                  </a:cubicBezTo>
                  <a:cubicBezTo>
                    <a:pt x="163094" y="48171"/>
                    <a:pt x="158442" y="48171"/>
                    <a:pt x="154768" y="48171"/>
                  </a:cubicBezTo>
                  <a:lnTo>
                    <a:pt x="8575" y="48171"/>
                  </a:lnTo>
                  <a:cubicBezTo>
                    <a:pt x="4902" y="48171"/>
                    <a:pt x="249" y="48171"/>
                    <a:pt x="249" y="53129"/>
                  </a:cubicBezTo>
                  <a:cubicBezTo>
                    <a:pt x="249" y="58087"/>
                    <a:pt x="4902" y="58087"/>
                    <a:pt x="8330" y="58087"/>
                  </a:cubicBezTo>
                  <a:lnTo>
                    <a:pt x="155013" y="5808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DD4CC378-83E5-96FD-DF95-A448CE425A6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584956" y="5443901"/>
              <a:ext cx="191251" cy="109579"/>
            </a:xfrm>
            <a:custGeom>
              <a:avLst/>
              <a:gdLst>
                <a:gd name="connsiteX0" fmla="*/ 19360 w 191251"/>
                <a:gd name="connsiteY0" fmla="*/ 24371 h 109579"/>
                <a:gd name="connsiteX1" fmla="*/ 19360 w 191251"/>
                <a:gd name="connsiteY1" fmla="*/ 90812 h 109579"/>
                <a:gd name="connsiteX2" fmla="*/ 260 w 191251"/>
                <a:gd name="connsiteY2" fmla="*/ 101969 h 109579"/>
                <a:gd name="connsiteX3" fmla="*/ 260 w 191251"/>
                <a:gd name="connsiteY3" fmla="*/ 109654 h 109579"/>
                <a:gd name="connsiteX4" fmla="*/ 27931 w 191251"/>
                <a:gd name="connsiteY4" fmla="*/ 108910 h 109579"/>
                <a:gd name="connsiteX5" fmla="*/ 55358 w 191251"/>
                <a:gd name="connsiteY5" fmla="*/ 109654 h 109579"/>
                <a:gd name="connsiteX6" fmla="*/ 55358 w 191251"/>
                <a:gd name="connsiteY6" fmla="*/ 101969 h 109579"/>
                <a:gd name="connsiteX7" fmla="*/ 36257 w 191251"/>
                <a:gd name="connsiteY7" fmla="*/ 90812 h 109579"/>
                <a:gd name="connsiteX8" fmla="*/ 36257 w 191251"/>
                <a:gd name="connsiteY8" fmla="*/ 45196 h 109579"/>
                <a:gd name="connsiteX9" fmla="*/ 69316 w 191251"/>
                <a:gd name="connsiteY9" fmla="*/ 5529 h 109579"/>
                <a:gd name="connsiteX10" fmla="*/ 87437 w 191251"/>
                <a:gd name="connsiteY10" fmla="*/ 33048 h 109579"/>
                <a:gd name="connsiteX11" fmla="*/ 87437 w 191251"/>
                <a:gd name="connsiteY11" fmla="*/ 90812 h 109579"/>
                <a:gd name="connsiteX12" fmla="*/ 68336 w 191251"/>
                <a:gd name="connsiteY12" fmla="*/ 101969 h 109579"/>
                <a:gd name="connsiteX13" fmla="*/ 68336 w 191251"/>
                <a:gd name="connsiteY13" fmla="*/ 109654 h 109579"/>
                <a:gd name="connsiteX14" fmla="*/ 96008 w 191251"/>
                <a:gd name="connsiteY14" fmla="*/ 108910 h 109579"/>
                <a:gd name="connsiteX15" fmla="*/ 123434 w 191251"/>
                <a:gd name="connsiteY15" fmla="*/ 109654 h 109579"/>
                <a:gd name="connsiteX16" fmla="*/ 123434 w 191251"/>
                <a:gd name="connsiteY16" fmla="*/ 101969 h 109579"/>
                <a:gd name="connsiteX17" fmla="*/ 104334 w 191251"/>
                <a:gd name="connsiteY17" fmla="*/ 90812 h 109579"/>
                <a:gd name="connsiteX18" fmla="*/ 104334 w 191251"/>
                <a:gd name="connsiteY18" fmla="*/ 45196 h 109579"/>
                <a:gd name="connsiteX19" fmla="*/ 137392 w 191251"/>
                <a:gd name="connsiteY19" fmla="*/ 5529 h 109579"/>
                <a:gd name="connsiteX20" fmla="*/ 155514 w 191251"/>
                <a:gd name="connsiteY20" fmla="*/ 33048 h 109579"/>
                <a:gd name="connsiteX21" fmla="*/ 155514 w 191251"/>
                <a:gd name="connsiteY21" fmla="*/ 90812 h 109579"/>
                <a:gd name="connsiteX22" fmla="*/ 136413 w 191251"/>
                <a:gd name="connsiteY22" fmla="*/ 101969 h 109579"/>
                <a:gd name="connsiteX23" fmla="*/ 136413 w 191251"/>
                <a:gd name="connsiteY23" fmla="*/ 109654 h 109579"/>
                <a:gd name="connsiteX24" fmla="*/ 164084 w 191251"/>
                <a:gd name="connsiteY24" fmla="*/ 108910 h 109579"/>
                <a:gd name="connsiteX25" fmla="*/ 191511 w 191251"/>
                <a:gd name="connsiteY25" fmla="*/ 109654 h 109579"/>
                <a:gd name="connsiteX26" fmla="*/ 191511 w 191251"/>
                <a:gd name="connsiteY26" fmla="*/ 101969 h 109579"/>
                <a:gd name="connsiteX27" fmla="*/ 172410 w 191251"/>
                <a:gd name="connsiteY27" fmla="*/ 94531 h 109579"/>
                <a:gd name="connsiteX28" fmla="*/ 172410 w 191251"/>
                <a:gd name="connsiteY28" fmla="*/ 47179 h 109579"/>
                <a:gd name="connsiteX29" fmla="*/ 164819 w 191251"/>
                <a:gd name="connsiteY29" fmla="*/ 9248 h 109579"/>
                <a:gd name="connsiteX30" fmla="*/ 139107 w 191251"/>
                <a:gd name="connsiteY30" fmla="*/ 75 h 109579"/>
                <a:gd name="connsiteX31" fmla="*/ 103599 w 191251"/>
                <a:gd name="connsiteY31" fmla="*/ 24371 h 109579"/>
                <a:gd name="connsiteX32" fmla="*/ 71030 w 191251"/>
                <a:gd name="connsiteY32" fmla="*/ 75 h 109579"/>
                <a:gd name="connsiteX33" fmla="*/ 34788 w 191251"/>
                <a:gd name="connsiteY33" fmla="*/ 26106 h 109579"/>
                <a:gd name="connsiteX34" fmla="*/ 34788 w 191251"/>
                <a:gd name="connsiteY34" fmla="*/ 75 h 109579"/>
                <a:gd name="connsiteX35" fmla="*/ 260 w 191251"/>
                <a:gd name="connsiteY35" fmla="*/ 2802 h 109579"/>
                <a:gd name="connsiteX36" fmla="*/ 260 w 191251"/>
                <a:gd name="connsiteY36" fmla="*/ 10487 h 109579"/>
                <a:gd name="connsiteX37" fmla="*/ 19360 w 191251"/>
                <a:gd name="connsiteY37" fmla="*/ 24371 h 10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251" h="109579">
                  <a:moveTo>
                    <a:pt x="19360" y="24371"/>
                  </a:moveTo>
                  <a:lnTo>
                    <a:pt x="19360" y="90812"/>
                  </a:lnTo>
                  <a:cubicBezTo>
                    <a:pt x="19360" y="101969"/>
                    <a:pt x="16667" y="101969"/>
                    <a:pt x="260" y="101969"/>
                  </a:cubicBezTo>
                  <a:lnTo>
                    <a:pt x="260" y="109654"/>
                  </a:lnTo>
                  <a:cubicBezTo>
                    <a:pt x="8830" y="109406"/>
                    <a:pt x="21319" y="108910"/>
                    <a:pt x="27931" y="108910"/>
                  </a:cubicBezTo>
                  <a:cubicBezTo>
                    <a:pt x="34298" y="108910"/>
                    <a:pt x="47032" y="109406"/>
                    <a:pt x="55358" y="109654"/>
                  </a:cubicBezTo>
                  <a:lnTo>
                    <a:pt x="55358" y="101969"/>
                  </a:lnTo>
                  <a:cubicBezTo>
                    <a:pt x="38951" y="101969"/>
                    <a:pt x="36257" y="101969"/>
                    <a:pt x="36257" y="90812"/>
                  </a:cubicBezTo>
                  <a:lnTo>
                    <a:pt x="36257" y="45196"/>
                  </a:lnTo>
                  <a:cubicBezTo>
                    <a:pt x="36257" y="19412"/>
                    <a:pt x="53643" y="5529"/>
                    <a:pt x="69316" y="5529"/>
                  </a:cubicBezTo>
                  <a:cubicBezTo>
                    <a:pt x="84743" y="5529"/>
                    <a:pt x="87437" y="18916"/>
                    <a:pt x="87437" y="33048"/>
                  </a:cubicBezTo>
                  <a:lnTo>
                    <a:pt x="87437" y="90812"/>
                  </a:lnTo>
                  <a:cubicBezTo>
                    <a:pt x="87437" y="101969"/>
                    <a:pt x="84743" y="101969"/>
                    <a:pt x="68336" y="101969"/>
                  </a:cubicBezTo>
                  <a:lnTo>
                    <a:pt x="68336" y="109654"/>
                  </a:lnTo>
                  <a:cubicBezTo>
                    <a:pt x="76907" y="109406"/>
                    <a:pt x="89396" y="108910"/>
                    <a:pt x="96008" y="108910"/>
                  </a:cubicBezTo>
                  <a:cubicBezTo>
                    <a:pt x="102375" y="108910"/>
                    <a:pt x="115108" y="109406"/>
                    <a:pt x="123434" y="109654"/>
                  </a:cubicBezTo>
                  <a:lnTo>
                    <a:pt x="123434" y="101969"/>
                  </a:lnTo>
                  <a:cubicBezTo>
                    <a:pt x="107027" y="101969"/>
                    <a:pt x="104334" y="101969"/>
                    <a:pt x="104334" y="90812"/>
                  </a:cubicBezTo>
                  <a:lnTo>
                    <a:pt x="104334" y="45196"/>
                  </a:lnTo>
                  <a:cubicBezTo>
                    <a:pt x="104334" y="19412"/>
                    <a:pt x="121720" y="5529"/>
                    <a:pt x="137392" y="5529"/>
                  </a:cubicBezTo>
                  <a:cubicBezTo>
                    <a:pt x="152820" y="5529"/>
                    <a:pt x="155514" y="18916"/>
                    <a:pt x="155514" y="33048"/>
                  </a:cubicBezTo>
                  <a:lnTo>
                    <a:pt x="155514" y="90812"/>
                  </a:lnTo>
                  <a:cubicBezTo>
                    <a:pt x="155514" y="101969"/>
                    <a:pt x="152820" y="101969"/>
                    <a:pt x="136413" y="101969"/>
                  </a:cubicBezTo>
                  <a:lnTo>
                    <a:pt x="136413" y="109654"/>
                  </a:lnTo>
                  <a:cubicBezTo>
                    <a:pt x="144984" y="109406"/>
                    <a:pt x="157473" y="108910"/>
                    <a:pt x="164084" y="108910"/>
                  </a:cubicBezTo>
                  <a:cubicBezTo>
                    <a:pt x="170451" y="108910"/>
                    <a:pt x="183185" y="109406"/>
                    <a:pt x="191511" y="109654"/>
                  </a:cubicBezTo>
                  <a:lnTo>
                    <a:pt x="191511" y="101969"/>
                  </a:lnTo>
                  <a:cubicBezTo>
                    <a:pt x="178777" y="101969"/>
                    <a:pt x="172655" y="101969"/>
                    <a:pt x="172410" y="94531"/>
                  </a:cubicBezTo>
                  <a:lnTo>
                    <a:pt x="172410" y="47179"/>
                  </a:lnTo>
                  <a:cubicBezTo>
                    <a:pt x="172410" y="25858"/>
                    <a:pt x="172410" y="18173"/>
                    <a:pt x="164819" y="9248"/>
                  </a:cubicBezTo>
                  <a:cubicBezTo>
                    <a:pt x="161391" y="5033"/>
                    <a:pt x="153310" y="75"/>
                    <a:pt x="139107" y="75"/>
                  </a:cubicBezTo>
                  <a:cubicBezTo>
                    <a:pt x="118537" y="75"/>
                    <a:pt x="107762" y="14950"/>
                    <a:pt x="103599" y="24371"/>
                  </a:cubicBezTo>
                  <a:cubicBezTo>
                    <a:pt x="100171" y="2802"/>
                    <a:pt x="82050" y="75"/>
                    <a:pt x="71030" y="75"/>
                  </a:cubicBezTo>
                  <a:cubicBezTo>
                    <a:pt x="53154" y="75"/>
                    <a:pt x="41644" y="10735"/>
                    <a:pt x="34788" y="26106"/>
                  </a:cubicBezTo>
                  <a:lnTo>
                    <a:pt x="34788" y="75"/>
                  </a:lnTo>
                  <a:lnTo>
                    <a:pt x="260" y="2802"/>
                  </a:lnTo>
                  <a:lnTo>
                    <a:pt x="260" y="10487"/>
                  </a:lnTo>
                  <a:cubicBezTo>
                    <a:pt x="17401" y="10487"/>
                    <a:pt x="19360" y="12223"/>
                    <a:pt x="19360" y="243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94A3FE14-25FB-481A-08CC-0D7A82B0CAE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791473" y="5442414"/>
              <a:ext cx="110440" cy="113794"/>
            </a:xfrm>
            <a:custGeom>
              <a:avLst/>
              <a:gdLst>
                <a:gd name="connsiteX0" fmla="*/ 71528 w 110440"/>
                <a:gd name="connsiteY0" fmla="*/ 92300 h 113794"/>
                <a:gd name="connsiteX1" fmla="*/ 90629 w 110440"/>
                <a:gd name="connsiteY1" fmla="*/ 112629 h 113794"/>
                <a:gd name="connsiteX2" fmla="*/ 110709 w 110440"/>
                <a:gd name="connsiteY2" fmla="*/ 89077 h 113794"/>
                <a:gd name="connsiteX3" fmla="*/ 110709 w 110440"/>
                <a:gd name="connsiteY3" fmla="*/ 75194 h 113794"/>
                <a:gd name="connsiteX4" fmla="*/ 104587 w 110440"/>
                <a:gd name="connsiteY4" fmla="*/ 75194 h 113794"/>
                <a:gd name="connsiteX5" fmla="*/ 104587 w 110440"/>
                <a:gd name="connsiteY5" fmla="*/ 89077 h 113794"/>
                <a:gd name="connsiteX6" fmla="*/ 95771 w 110440"/>
                <a:gd name="connsiteY6" fmla="*/ 104944 h 113794"/>
                <a:gd name="connsiteX7" fmla="*/ 86711 w 110440"/>
                <a:gd name="connsiteY7" fmla="*/ 92548 h 113794"/>
                <a:gd name="connsiteX8" fmla="*/ 86711 w 110440"/>
                <a:gd name="connsiteY8" fmla="*/ 42964 h 113794"/>
                <a:gd name="connsiteX9" fmla="*/ 77895 w 110440"/>
                <a:gd name="connsiteY9" fmla="*/ 13710 h 113794"/>
                <a:gd name="connsiteX10" fmla="*/ 44346 w 110440"/>
                <a:gd name="connsiteY10" fmla="*/ 75 h 113794"/>
                <a:gd name="connsiteX11" fmla="*/ 7369 w 110440"/>
                <a:gd name="connsiteY11" fmla="*/ 28089 h 113794"/>
                <a:gd name="connsiteX12" fmla="*/ 18634 w 110440"/>
                <a:gd name="connsiteY12" fmla="*/ 39742 h 113794"/>
                <a:gd name="connsiteX13" fmla="*/ 29898 w 110440"/>
                <a:gd name="connsiteY13" fmla="*/ 28337 h 113794"/>
                <a:gd name="connsiteX14" fmla="*/ 17410 w 110440"/>
                <a:gd name="connsiteY14" fmla="*/ 16933 h 113794"/>
                <a:gd name="connsiteX15" fmla="*/ 43857 w 110440"/>
                <a:gd name="connsiteY15" fmla="*/ 5529 h 113794"/>
                <a:gd name="connsiteX16" fmla="*/ 69814 w 110440"/>
                <a:gd name="connsiteY16" fmla="*/ 37262 h 113794"/>
                <a:gd name="connsiteX17" fmla="*/ 69814 w 110440"/>
                <a:gd name="connsiteY17" fmla="*/ 46435 h 113794"/>
                <a:gd name="connsiteX18" fmla="*/ 24756 w 110440"/>
                <a:gd name="connsiteY18" fmla="*/ 55360 h 113794"/>
                <a:gd name="connsiteX19" fmla="*/ 268 w 110440"/>
                <a:gd name="connsiteY19" fmla="*/ 87590 h 113794"/>
                <a:gd name="connsiteX20" fmla="*/ 39449 w 110440"/>
                <a:gd name="connsiteY20" fmla="*/ 113869 h 113794"/>
                <a:gd name="connsiteX21" fmla="*/ 71528 w 110440"/>
                <a:gd name="connsiteY21" fmla="*/ 92300 h 113794"/>
                <a:gd name="connsiteX22" fmla="*/ 69814 w 110440"/>
                <a:gd name="connsiteY22" fmla="*/ 51642 h 113794"/>
                <a:gd name="connsiteX23" fmla="*/ 69814 w 110440"/>
                <a:gd name="connsiteY23" fmla="*/ 76433 h 113794"/>
                <a:gd name="connsiteX24" fmla="*/ 41163 w 110440"/>
                <a:gd name="connsiteY24" fmla="*/ 108415 h 113794"/>
                <a:gd name="connsiteX25" fmla="*/ 19124 w 110440"/>
                <a:gd name="connsiteY25" fmla="*/ 87342 h 113794"/>
                <a:gd name="connsiteX26" fmla="*/ 69814 w 110440"/>
                <a:gd name="connsiteY26" fmla="*/ 51642 h 11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40" h="113794">
                  <a:moveTo>
                    <a:pt x="71528" y="92300"/>
                  </a:moveTo>
                  <a:cubicBezTo>
                    <a:pt x="72508" y="102217"/>
                    <a:pt x="79119" y="112629"/>
                    <a:pt x="90629" y="112629"/>
                  </a:cubicBezTo>
                  <a:cubicBezTo>
                    <a:pt x="95771" y="112629"/>
                    <a:pt x="110709" y="109158"/>
                    <a:pt x="110709" y="89077"/>
                  </a:cubicBezTo>
                  <a:lnTo>
                    <a:pt x="110709" y="75194"/>
                  </a:lnTo>
                  <a:lnTo>
                    <a:pt x="104587" y="75194"/>
                  </a:lnTo>
                  <a:lnTo>
                    <a:pt x="104587" y="89077"/>
                  </a:lnTo>
                  <a:cubicBezTo>
                    <a:pt x="104587" y="103456"/>
                    <a:pt x="98465" y="104944"/>
                    <a:pt x="95771" y="104944"/>
                  </a:cubicBezTo>
                  <a:cubicBezTo>
                    <a:pt x="87690" y="104944"/>
                    <a:pt x="86711" y="93787"/>
                    <a:pt x="86711" y="92548"/>
                  </a:cubicBezTo>
                  <a:lnTo>
                    <a:pt x="86711" y="42964"/>
                  </a:lnTo>
                  <a:cubicBezTo>
                    <a:pt x="86711" y="32552"/>
                    <a:pt x="86711" y="22883"/>
                    <a:pt x="77895" y="13710"/>
                  </a:cubicBezTo>
                  <a:cubicBezTo>
                    <a:pt x="68345" y="4041"/>
                    <a:pt x="56101" y="75"/>
                    <a:pt x="44346" y="75"/>
                  </a:cubicBezTo>
                  <a:cubicBezTo>
                    <a:pt x="24266" y="75"/>
                    <a:pt x="7369" y="11727"/>
                    <a:pt x="7369" y="28089"/>
                  </a:cubicBezTo>
                  <a:cubicBezTo>
                    <a:pt x="7369" y="35527"/>
                    <a:pt x="12267" y="39742"/>
                    <a:pt x="18634" y="39742"/>
                  </a:cubicBezTo>
                  <a:cubicBezTo>
                    <a:pt x="25491" y="39742"/>
                    <a:pt x="29898" y="34783"/>
                    <a:pt x="29898" y="28337"/>
                  </a:cubicBezTo>
                  <a:cubicBezTo>
                    <a:pt x="29898" y="25362"/>
                    <a:pt x="28674" y="17181"/>
                    <a:pt x="17410" y="16933"/>
                  </a:cubicBezTo>
                  <a:cubicBezTo>
                    <a:pt x="24021" y="8256"/>
                    <a:pt x="36020" y="5529"/>
                    <a:pt x="43857" y="5529"/>
                  </a:cubicBezTo>
                  <a:cubicBezTo>
                    <a:pt x="55856" y="5529"/>
                    <a:pt x="69814" y="15198"/>
                    <a:pt x="69814" y="37262"/>
                  </a:cubicBezTo>
                  <a:lnTo>
                    <a:pt x="69814" y="46435"/>
                  </a:lnTo>
                  <a:cubicBezTo>
                    <a:pt x="57325" y="47179"/>
                    <a:pt x="40183" y="47923"/>
                    <a:pt x="24756" y="55360"/>
                  </a:cubicBezTo>
                  <a:cubicBezTo>
                    <a:pt x="6390" y="63789"/>
                    <a:pt x="268" y="76681"/>
                    <a:pt x="268" y="87590"/>
                  </a:cubicBezTo>
                  <a:cubicBezTo>
                    <a:pt x="268" y="107671"/>
                    <a:pt x="24021" y="113869"/>
                    <a:pt x="39449" y="113869"/>
                  </a:cubicBezTo>
                  <a:cubicBezTo>
                    <a:pt x="55611" y="113869"/>
                    <a:pt x="66875" y="103952"/>
                    <a:pt x="71528" y="92300"/>
                  </a:cubicBezTo>
                  <a:close/>
                  <a:moveTo>
                    <a:pt x="69814" y="51642"/>
                  </a:moveTo>
                  <a:lnTo>
                    <a:pt x="69814" y="76433"/>
                  </a:lnTo>
                  <a:cubicBezTo>
                    <a:pt x="69814" y="99985"/>
                    <a:pt x="52183" y="108415"/>
                    <a:pt x="41163" y="108415"/>
                  </a:cubicBezTo>
                  <a:cubicBezTo>
                    <a:pt x="29164" y="108415"/>
                    <a:pt x="19124" y="99738"/>
                    <a:pt x="19124" y="87342"/>
                  </a:cubicBezTo>
                  <a:cubicBezTo>
                    <a:pt x="19124" y="73706"/>
                    <a:pt x="29409" y="53129"/>
                    <a:pt x="69814" y="5164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7EBF7F5-E29A-55EE-B750-D317E4EF63D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906567" y="5446628"/>
              <a:ext cx="123419" cy="106852"/>
            </a:xfrm>
            <a:custGeom>
              <a:avLst/>
              <a:gdLst>
                <a:gd name="connsiteX0" fmla="*/ 67615 w 123419"/>
                <a:gd name="connsiteY0" fmla="*/ 48667 h 106852"/>
                <a:gd name="connsiteX1" fmla="*/ 90144 w 123419"/>
                <a:gd name="connsiteY1" fmla="*/ 20652 h 106852"/>
                <a:gd name="connsiteX2" fmla="*/ 119285 w 123419"/>
                <a:gd name="connsiteY2" fmla="*/ 7760 h 106852"/>
                <a:gd name="connsiteX3" fmla="*/ 119285 w 123419"/>
                <a:gd name="connsiteY3" fmla="*/ 75 h 106852"/>
                <a:gd name="connsiteX4" fmla="*/ 99204 w 123419"/>
                <a:gd name="connsiteY4" fmla="*/ 818 h 106852"/>
                <a:gd name="connsiteX5" fmla="*/ 75696 w 123419"/>
                <a:gd name="connsiteY5" fmla="*/ 75 h 106852"/>
                <a:gd name="connsiteX6" fmla="*/ 75696 w 123419"/>
                <a:gd name="connsiteY6" fmla="*/ 7760 h 106852"/>
                <a:gd name="connsiteX7" fmla="*/ 82797 w 123419"/>
                <a:gd name="connsiteY7" fmla="*/ 15446 h 106852"/>
                <a:gd name="connsiteX8" fmla="*/ 79124 w 123419"/>
                <a:gd name="connsiteY8" fmla="*/ 24123 h 106852"/>
                <a:gd name="connsiteX9" fmla="*/ 63942 w 123419"/>
                <a:gd name="connsiteY9" fmla="*/ 43460 h 106852"/>
                <a:gd name="connsiteX10" fmla="*/ 44841 w 123419"/>
                <a:gd name="connsiteY10" fmla="*/ 18421 h 106852"/>
                <a:gd name="connsiteX11" fmla="*/ 42637 w 123419"/>
                <a:gd name="connsiteY11" fmla="*/ 13958 h 106852"/>
                <a:gd name="connsiteX12" fmla="*/ 51208 w 123419"/>
                <a:gd name="connsiteY12" fmla="*/ 7760 h 106852"/>
                <a:gd name="connsiteX13" fmla="*/ 51208 w 123419"/>
                <a:gd name="connsiteY13" fmla="*/ 75 h 106852"/>
                <a:gd name="connsiteX14" fmla="*/ 24761 w 123419"/>
                <a:gd name="connsiteY14" fmla="*/ 818 h 106852"/>
                <a:gd name="connsiteX15" fmla="*/ 1497 w 123419"/>
                <a:gd name="connsiteY15" fmla="*/ 75 h 106852"/>
                <a:gd name="connsiteX16" fmla="*/ 1497 w 123419"/>
                <a:gd name="connsiteY16" fmla="*/ 7760 h 106852"/>
                <a:gd name="connsiteX17" fmla="*/ 30393 w 123419"/>
                <a:gd name="connsiteY17" fmla="*/ 22883 h 106852"/>
                <a:gd name="connsiteX18" fmla="*/ 54636 w 123419"/>
                <a:gd name="connsiteY18" fmla="*/ 54864 h 106852"/>
                <a:gd name="connsiteX19" fmla="*/ 31618 w 123419"/>
                <a:gd name="connsiteY19" fmla="*/ 84367 h 106852"/>
                <a:gd name="connsiteX20" fmla="*/ 273 w 123419"/>
                <a:gd name="connsiteY20" fmla="*/ 99242 h 106852"/>
                <a:gd name="connsiteX21" fmla="*/ 273 w 123419"/>
                <a:gd name="connsiteY21" fmla="*/ 106927 h 106852"/>
                <a:gd name="connsiteX22" fmla="*/ 20598 w 123419"/>
                <a:gd name="connsiteY22" fmla="*/ 106183 h 106852"/>
                <a:gd name="connsiteX23" fmla="*/ 43862 w 123419"/>
                <a:gd name="connsiteY23" fmla="*/ 106927 h 106852"/>
                <a:gd name="connsiteX24" fmla="*/ 43862 w 123419"/>
                <a:gd name="connsiteY24" fmla="*/ 99242 h 106852"/>
                <a:gd name="connsiteX25" fmla="*/ 36760 w 123419"/>
                <a:gd name="connsiteY25" fmla="*/ 91556 h 106852"/>
                <a:gd name="connsiteX26" fmla="*/ 58799 w 123419"/>
                <a:gd name="connsiteY26" fmla="*/ 60071 h 106852"/>
                <a:gd name="connsiteX27" fmla="*/ 77410 w 123419"/>
                <a:gd name="connsiteY27" fmla="*/ 84862 h 106852"/>
                <a:gd name="connsiteX28" fmla="*/ 82553 w 123419"/>
                <a:gd name="connsiteY28" fmla="*/ 93044 h 106852"/>
                <a:gd name="connsiteX29" fmla="*/ 73737 w 123419"/>
                <a:gd name="connsiteY29" fmla="*/ 99242 h 106852"/>
                <a:gd name="connsiteX30" fmla="*/ 73737 w 123419"/>
                <a:gd name="connsiteY30" fmla="*/ 106927 h 106852"/>
                <a:gd name="connsiteX31" fmla="*/ 100184 w 123419"/>
                <a:gd name="connsiteY31" fmla="*/ 106183 h 106852"/>
                <a:gd name="connsiteX32" fmla="*/ 123692 w 123419"/>
                <a:gd name="connsiteY32" fmla="*/ 106927 h 106852"/>
                <a:gd name="connsiteX33" fmla="*/ 123692 w 123419"/>
                <a:gd name="connsiteY33" fmla="*/ 99242 h 106852"/>
                <a:gd name="connsiteX34" fmla="*/ 100429 w 123419"/>
                <a:gd name="connsiteY34" fmla="*/ 91556 h 106852"/>
                <a:gd name="connsiteX35" fmla="*/ 67615 w 123419"/>
                <a:gd name="connsiteY35" fmla="*/ 48667 h 1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419" h="106852">
                  <a:moveTo>
                    <a:pt x="67615" y="48667"/>
                  </a:moveTo>
                  <a:cubicBezTo>
                    <a:pt x="74961" y="39246"/>
                    <a:pt x="84267" y="27098"/>
                    <a:pt x="90144" y="20652"/>
                  </a:cubicBezTo>
                  <a:cubicBezTo>
                    <a:pt x="97735" y="11727"/>
                    <a:pt x="107775" y="8008"/>
                    <a:pt x="119285" y="7760"/>
                  </a:cubicBezTo>
                  <a:lnTo>
                    <a:pt x="119285" y="75"/>
                  </a:lnTo>
                  <a:cubicBezTo>
                    <a:pt x="112918" y="571"/>
                    <a:pt x="105571" y="818"/>
                    <a:pt x="99204" y="818"/>
                  </a:cubicBezTo>
                  <a:cubicBezTo>
                    <a:pt x="91858" y="818"/>
                    <a:pt x="78879" y="323"/>
                    <a:pt x="75696" y="75"/>
                  </a:cubicBezTo>
                  <a:lnTo>
                    <a:pt x="75696" y="7760"/>
                  </a:lnTo>
                  <a:cubicBezTo>
                    <a:pt x="80838" y="8256"/>
                    <a:pt x="82797" y="11479"/>
                    <a:pt x="82797" y="15446"/>
                  </a:cubicBezTo>
                  <a:cubicBezTo>
                    <a:pt x="82797" y="19412"/>
                    <a:pt x="80349" y="22635"/>
                    <a:pt x="79124" y="24123"/>
                  </a:cubicBezTo>
                  <a:lnTo>
                    <a:pt x="63942" y="43460"/>
                  </a:lnTo>
                  <a:lnTo>
                    <a:pt x="44841" y="18421"/>
                  </a:lnTo>
                  <a:cubicBezTo>
                    <a:pt x="42637" y="15941"/>
                    <a:pt x="42637" y="15446"/>
                    <a:pt x="42637" y="13958"/>
                  </a:cubicBezTo>
                  <a:cubicBezTo>
                    <a:pt x="42637" y="10239"/>
                    <a:pt x="46310" y="8008"/>
                    <a:pt x="51208" y="7760"/>
                  </a:cubicBezTo>
                  <a:lnTo>
                    <a:pt x="51208" y="75"/>
                  </a:lnTo>
                  <a:cubicBezTo>
                    <a:pt x="44841" y="323"/>
                    <a:pt x="28679" y="818"/>
                    <a:pt x="24761" y="818"/>
                  </a:cubicBezTo>
                  <a:cubicBezTo>
                    <a:pt x="19618" y="818"/>
                    <a:pt x="8109" y="571"/>
                    <a:pt x="1497" y="75"/>
                  </a:cubicBezTo>
                  <a:lnTo>
                    <a:pt x="1497" y="7760"/>
                  </a:lnTo>
                  <a:cubicBezTo>
                    <a:pt x="18639" y="7760"/>
                    <a:pt x="18884" y="8008"/>
                    <a:pt x="30393" y="22883"/>
                  </a:cubicBezTo>
                  <a:lnTo>
                    <a:pt x="54636" y="54864"/>
                  </a:lnTo>
                  <a:lnTo>
                    <a:pt x="31618" y="84367"/>
                  </a:lnTo>
                  <a:cubicBezTo>
                    <a:pt x="19863" y="98746"/>
                    <a:pt x="5415" y="99242"/>
                    <a:pt x="273" y="99242"/>
                  </a:cubicBezTo>
                  <a:lnTo>
                    <a:pt x="273" y="106927"/>
                  </a:lnTo>
                  <a:cubicBezTo>
                    <a:pt x="6640" y="106431"/>
                    <a:pt x="14231" y="106183"/>
                    <a:pt x="20598" y="106183"/>
                  </a:cubicBezTo>
                  <a:cubicBezTo>
                    <a:pt x="27699" y="106183"/>
                    <a:pt x="37984" y="106679"/>
                    <a:pt x="43862" y="106927"/>
                  </a:cubicBezTo>
                  <a:lnTo>
                    <a:pt x="43862" y="99242"/>
                  </a:lnTo>
                  <a:cubicBezTo>
                    <a:pt x="38474" y="98498"/>
                    <a:pt x="36760" y="95275"/>
                    <a:pt x="36760" y="91556"/>
                  </a:cubicBezTo>
                  <a:cubicBezTo>
                    <a:pt x="36760" y="86102"/>
                    <a:pt x="43862" y="77921"/>
                    <a:pt x="58799" y="60071"/>
                  </a:cubicBezTo>
                  <a:lnTo>
                    <a:pt x="77410" y="84862"/>
                  </a:lnTo>
                  <a:cubicBezTo>
                    <a:pt x="79369" y="87590"/>
                    <a:pt x="82553" y="91556"/>
                    <a:pt x="82553" y="93044"/>
                  </a:cubicBezTo>
                  <a:cubicBezTo>
                    <a:pt x="82553" y="95275"/>
                    <a:pt x="80349" y="98994"/>
                    <a:pt x="73737" y="99242"/>
                  </a:cubicBezTo>
                  <a:lnTo>
                    <a:pt x="73737" y="106927"/>
                  </a:lnTo>
                  <a:cubicBezTo>
                    <a:pt x="81083" y="106679"/>
                    <a:pt x="94797" y="106183"/>
                    <a:pt x="100184" y="106183"/>
                  </a:cubicBezTo>
                  <a:cubicBezTo>
                    <a:pt x="106796" y="106183"/>
                    <a:pt x="116346" y="106431"/>
                    <a:pt x="123692" y="106927"/>
                  </a:cubicBezTo>
                  <a:lnTo>
                    <a:pt x="123692" y="99242"/>
                  </a:lnTo>
                  <a:cubicBezTo>
                    <a:pt x="110469" y="99242"/>
                    <a:pt x="106061" y="98746"/>
                    <a:pt x="100429" y="91556"/>
                  </a:cubicBezTo>
                  <a:lnTo>
                    <a:pt x="67615" y="486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656287AB-42D0-C2B7-0DC3-E61549415B7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666514" y="5636855"/>
              <a:ext cx="87593" cy="113670"/>
            </a:xfrm>
            <a:custGeom>
              <a:avLst/>
              <a:gdLst>
                <a:gd name="connsiteX0" fmla="*/ 949 w 87593"/>
                <a:gd name="connsiteY0" fmla="*/ 104554 h 113670"/>
                <a:gd name="connsiteX1" fmla="*/ 263 w 87593"/>
                <a:gd name="connsiteY1" fmla="*/ 108198 h 113670"/>
                <a:gd name="connsiteX2" fmla="*/ 6091 w 87593"/>
                <a:gd name="connsiteY2" fmla="*/ 113751 h 113670"/>
                <a:gd name="connsiteX3" fmla="*/ 14833 w 87593"/>
                <a:gd name="connsiteY3" fmla="*/ 102992 h 113670"/>
                <a:gd name="connsiteX4" fmla="*/ 23747 w 87593"/>
                <a:gd name="connsiteY4" fmla="*/ 67589 h 113670"/>
                <a:gd name="connsiteX5" fmla="*/ 42603 w 87593"/>
                <a:gd name="connsiteY5" fmla="*/ 78349 h 113670"/>
                <a:gd name="connsiteX6" fmla="*/ 87857 w 87593"/>
                <a:gd name="connsiteY6" fmla="*/ 29410 h 113670"/>
                <a:gd name="connsiteX7" fmla="*/ 60601 w 87593"/>
                <a:gd name="connsiteY7" fmla="*/ 81 h 113670"/>
                <a:gd name="connsiteX8" fmla="*/ 17062 w 87593"/>
                <a:gd name="connsiteY8" fmla="*/ 39475 h 113670"/>
                <a:gd name="connsiteX9" fmla="*/ 949 w 87593"/>
                <a:gd name="connsiteY9" fmla="*/ 104554 h 113670"/>
                <a:gd name="connsiteX10" fmla="*/ 42431 w 87593"/>
                <a:gd name="connsiteY10" fmla="*/ 73489 h 113670"/>
                <a:gd name="connsiteX11" fmla="*/ 25975 w 87593"/>
                <a:gd name="connsiteY11" fmla="*/ 58391 h 113670"/>
                <a:gd name="connsiteX12" fmla="*/ 27518 w 87593"/>
                <a:gd name="connsiteY12" fmla="*/ 52144 h 113670"/>
                <a:gd name="connsiteX13" fmla="*/ 38660 w 87593"/>
                <a:gd name="connsiteY13" fmla="*/ 19171 h 113670"/>
                <a:gd name="connsiteX14" fmla="*/ 60259 w 87593"/>
                <a:gd name="connsiteY14" fmla="*/ 4940 h 113670"/>
                <a:gd name="connsiteX15" fmla="*/ 73972 w 87593"/>
                <a:gd name="connsiteY15" fmla="*/ 22468 h 113670"/>
                <a:gd name="connsiteX16" fmla="*/ 64201 w 87593"/>
                <a:gd name="connsiteY16" fmla="*/ 58391 h 113670"/>
                <a:gd name="connsiteX17" fmla="*/ 42431 w 87593"/>
                <a:gd name="connsiteY17" fmla="*/ 73489 h 1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93" h="113670">
                  <a:moveTo>
                    <a:pt x="949" y="104554"/>
                  </a:moveTo>
                  <a:cubicBezTo>
                    <a:pt x="263" y="107157"/>
                    <a:pt x="263" y="108024"/>
                    <a:pt x="263" y="108198"/>
                  </a:cubicBezTo>
                  <a:cubicBezTo>
                    <a:pt x="263" y="112016"/>
                    <a:pt x="3348" y="113751"/>
                    <a:pt x="6091" y="113751"/>
                  </a:cubicBezTo>
                  <a:cubicBezTo>
                    <a:pt x="12262" y="113751"/>
                    <a:pt x="13633" y="108545"/>
                    <a:pt x="14833" y="102992"/>
                  </a:cubicBezTo>
                  <a:cubicBezTo>
                    <a:pt x="17233" y="93967"/>
                    <a:pt x="22033" y="74184"/>
                    <a:pt x="23747" y="67589"/>
                  </a:cubicBezTo>
                  <a:cubicBezTo>
                    <a:pt x="25290" y="70192"/>
                    <a:pt x="30775" y="78349"/>
                    <a:pt x="42603" y="78349"/>
                  </a:cubicBezTo>
                  <a:cubicBezTo>
                    <a:pt x="64544" y="78349"/>
                    <a:pt x="87857" y="54747"/>
                    <a:pt x="87857" y="29410"/>
                  </a:cubicBezTo>
                  <a:cubicBezTo>
                    <a:pt x="87857" y="11014"/>
                    <a:pt x="75686" y="81"/>
                    <a:pt x="60601" y="81"/>
                  </a:cubicBezTo>
                  <a:cubicBezTo>
                    <a:pt x="43803" y="81"/>
                    <a:pt x="23061" y="15006"/>
                    <a:pt x="17062" y="39475"/>
                  </a:cubicBezTo>
                  <a:lnTo>
                    <a:pt x="949" y="104554"/>
                  </a:lnTo>
                  <a:close/>
                  <a:moveTo>
                    <a:pt x="42431" y="73489"/>
                  </a:moveTo>
                  <a:cubicBezTo>
                    <a:pt x="29746" y="73489"/>
                    <a:pt x="25975" y="60647"/>
                    <a:pt x="25975" y="58391"/>
                  </a:cubicBezTo>
                  <a:cubicBezTo>
                    <a:pt x="25975" y="58044"/>
                    <a:pt x="27004" y="54226"/>
                    <a:pt x="27518" y="52144"/>
                  </a:cubicBezTo>
                  <a:cubicBezTo>
                    <a:pt x="32661" y="30798"/>
                    <a:pt x="33689" y="26807"/>
                    <a:pt x="38660" y="19171"/>
                  </a:cubicBezTo>
                  <a:cubicBezTo>
                    <a:pt x="44831" y="9973"/>
                    <a:pt x="53402" y="4940"/>
                    <a:pt x="60259" y="4940"/>
                  </a:cubicBezTo>
                  <a:cubicBezTo>
                    <a:pt x="67287" y="4940"/>
                    <a:pt x="73972" y="9973"/>
                    <a:pt x="73972" y="22468"/>
                  </a:cubicBezTo>
                  <a:cubicBezTo>
                    <a:pt x="73972" y="30451"/>
                    <a:pt x="69515" y="49714"/>
                    <a:pt x="64201" y="58391"/>
                  </a:cubicBezTo>
                  <a:cubicBezTo>
                    <a:pt x="56316" y="70713"/>
                    <a:pt x="47745" y="73489"/>
                    <a:pt x="42431" y="734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37FD85A2-B4DB-0C49-B962-804F80261F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778743" y="5693430"/>
              <a:ext cx="21769" cy="53451"/>
            </a:xfrm>
            <a:custGeom>
              <a:avLst/>
              <a:gdLst>
                <a:gd name="connsiteX0" fmla="*/ 17237 w 21769"/>
                <a:gd name="connsiteY0" fmla="*/ 17262 h 53451"/>
                <a:gd name="connsiteX1" fmla="*/ 3867 w 21769"/>
                <a:gd name="connsiteY1" fmla="*/ 49020 h 53451"/>
                <a:gd name="connsiteX2" fmla="*/ 2667 w 21769"/>
                <a:gd name="connsiteY2" fmla="*/ 51103 h 53451"/>
                <a:gd name="connsiteX3" fmla="*/ 5067 w 21769"/>
                <a:gd name="connsiteY3" fmla="*/ 53532 h 53451"/>
                <a:gd name="connsiteX4" fmla="*/ 22037 w 21769"/>
                <a:gd name="connsiteY4" fmla="*/ 18997 h 53451"/>
                <a:gd name="connsiteX5" fmla="*/ 10038 w 21769"/>
                <a:gd name="connsiteY5" fmla="*/ 81 h 53451"/>
                <a:gd name="connsiteX6" fmla="*/ 267 w 21769"/>
                <a:gd name="connsiteY6" fmla="*/ 9973 h 53451"/>
                <a:gd name="connsiteX7" fmla="*/ 10209 w 21769"/>
                <a:gd name="connsiteY7" fmla="*/ 20039 h 53451"/>
                <a:gd name="connsiteX8" fmla="*/ 17237 w 21769"/>
                <a:gd name="connsiteY8" fmla="*/ 17262 h 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69" h="53451">
                  <a:moveTo>
                    <a:pt x="17237" y="17262"/>
                  </a:moveTo>
                  <a:cubicBezTo>
                    <a:pt x="17237" y="26807"/>
                    <a:pt x="15523" y="37913"/>
                    <a:pt x="3867" y="49020"/>
                  </a:cubicBezTo>
                  <a:cubicBezTo>
                    <a:pt x="3181" y="49714"/>
                    <a:pt x="2667" y="50235"/>
                    <a:pt x="2667" y="51103"/>
                  </a:cubicBezTo>
                  <a:cubicBezTo>
                    <a:pt x="2667" y="52317"/>
                    <a:pt x="4038" y="53532"/>
                    <a:pt x="5067" y="53532"/>
                  </a:cubicBezTo>
                  <a:cubicBezTo>
                    <a:pt x="7467" y="53532"/>
                    <a:pt x="22037" y="39649"/>
                    <a:pt x="22037" y="18997"/>
                  </a:cubicBezTo>
                  <a:cubicBezTo>
                    <a:pt x="22037" y="8238"/>
                    <a:pt x="17923" y="81"/>
                    <a:pt x="10038" y="81"/>
                  </a:cubicBezTo>
                  <a:cubicBezTo>
                    <a:pt x="4381" y="81"/>
                    <a:pt x="267" y="4593"/>
                    <a:pt x="267" y="9973"/>
                  </a:cubicBezTo>
                  <a:cubicBezTo>
                    <a:pt x="267" y="15526"/>
                    <a:pt x="4210" y="20039"/>
                    <a:pt x="10209" y="20039"/>
                  </a:cubicBezTo>
                  <a:cubicBezTo>
                    <a:pt x="14323" y="20039"/>
                    <a:pt x="17066" y="17262"/>
                    <a:pt x="17237" y="1726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CED0DE95-CD18-1A54-F7B5-A30AB627EB3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829531" y="5594858"/>
              <a:ext cx="111763" cy="118529"/>
            </a:xfrm>
            <a:custGeom>
              <a:avLst/>
              <a:gdLst>
                <a:gd name="connsiteX0" fmla="*/ 59065 w 111763"/>
                <a:gd name="connsiteY0" fmla="*/ 14312 h 118529"/>
                <a:gd name="connsiteX1" fmla="*/ 76892 w 111763"/>
                <a:gd name="connsiteY1" fmla="*/ 6329 h 118529"/>
                <a:gd name="connsiteX2" fmla="*/ 83920 w 111763"/>
                <a:gd name="connsiteY2" fmla="*/ 2511 h 118529"/>
                <a:gd name="connsiteX3" fmla="*/ 81006 w 111763"/>
                <a:gd name="connsiteY3" fmla="*/ 81 h 118529"/>
                <a:gd name="connsiteX4" fmla="*/ 68322 w 111763"/>
                <a:gd name="connsiteY4" fmla="*/ 602 h 118529"/>
                <a:gd name="connsiteX5" fmla="*/ 54608 w 111763"/>
                <a:gd name="connsiteY5" fmla="*/ 775 h 118529"/>
                <a:gd name="connsiteX6" fmla="*/ 42781 w 111763"/>
                <a:gd name="connsiteY6" fmla="*/ 602 h 118529"/>
                <a:gd name="connsiteX7" fmla="*/ 31639 w 111763"/>
                <a:gd name="connsiteY7" fmla="*/ 81 h 118529"/>
                <a:gd name="connsiteX8" fmla="*/ 28039 w 111763"/>
                <a:gd name="connsiteY8" fmla="*/ 3899 h 118529"/>
                <a:gd name="connsiteX9" fmla="*/ 33524 w 111763"/>
                <a:gd name="connsiteY9" fmla="*/ 6329 h 118529"/>
                <a:gd name="connsiteX10" fmla="*/ 40038 w 111763"/>
                <a:gd name="connsiteY10" fmla="*/ 6676 h 118529"/>
                <a:gd name="connsiteX11" fmla="*/ 43981 w 111763"/>
                <a:gd name="connsiteY11" fmla="*/ 9105 h 118529"/>
                <a:gd name="connsiteX12" fmla="*/ 43295 w 111763"/>
                <a:gd name="connsiteY12" fmla="*/ 12923 h 118529"/>
                <a:gd name="connsiteX13" fmla="*/ 20497 w 111763"/>
                <a:gd name="connsiteY13" fmla="*/ 105074 h 118529"/>
                <a:gd name="connsiteX14" fmla="*/ 5412 w 111763"/>
                <a:gd name="connsiteY14" fmla="*/ 112363 h 118529"/>
                <a:gd name="connsiteX15" fmla="*/ 269 w 111763"/>
                <a:gd name="connsiteY15" fmla="*/ 116007 h 118529"/>
                <a:gd name="connsiteX16" fmla="*/ 5412 w 111763"/>
                <a:gd name="connsiteY16" fmla="*/ 118610 h 118529"/>
                <a:gd name="connsiteX17" fmla="*/ 91634 w 111763"/>
                <a:gd name="connsiteY17" fmla="*/ 118610 h 118529"/>
                <a:gd name="connsiteX18" fmla="*/ 97462 w 111763"/>
                <a:gd name="connsiteY18" fmla="*/ 115140 h 118529"/>
                <a:gd name="connsiteX19" fmla="*/ 112033 w 111763"/>
                <a:gd name="connsiteY19" fmla="*/ 75398 h 118529"/>
                <a:gd name="connsiteX20" fmla="*/ 109119 w 111763"/>
                <a:gd name="connsiteY20" fmla="*/ 72969 h 118529"/>
                <a:gd name="connsiteX21" fmla="*/ 105690 w 111763"/>
                <a:gd name="connsiteY21" fmla="*/ 76613 h 118529"/>
                <a:gd name="connsiteX22" fmla="*/ 60265 w 111763"/>
                <a:gd name="connsiteY22" fmla="*/ 112363 h 118529"/>
                <a:gd name="connsiteX23" fmla="*/ 40895 w 111763"/>
                <a:gd name="connsiteY23" fmla="*/ 112363 h 118529"/>
                <a:gd name="connsiteX24" fmla="*/ 35410 w 111763"/>
                <a:gd name="connsiteY24" fmla="*/ 110627 h 118529"/>
                <a:gd name="connsiteX25" fmla="*/ 36095 w 111763"/>
                <a:gd name="connsiteY25" fmla="*/ 106983 h 118529"/>
                <a:gd name="connsiteX26" fmla="*/ 59065 w 111763"/>
                <a:gd name="connsiteY26" fmla="*/ 14312 h 1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763" h="118529">
                  <a:moveTo>
                    <a:pt x="59065" y="14312"/>
                  </a:moveTo>
                  <a:cubicBezTo>
                    <a:pt x="60608" y="8064"/>
                    <a:pt x="61122" y="6329"/>
                    <a:pt x="76892" y="6329"/>
                  </a:cubicBezTo>
                  <a:cubicBezTo>
                    <a:pt x="82206" y="6329"/>
                    <a:pt x="83920" y="6329"/>
                    <a:pt x="83920" y="2511"/>
                  </a:cubicBezTo>
                  <a:cubicBezTo>
                    <a:pt x="83920" y="2337"/>
                    <a:pt x="83749" y="81"/>
                    <a:pt x="81006" y="81"/>
                  </a:cubicBezTo>
                  <a:cubicBezTo>
                    <a:pt x="77064" y="81"/>
                    <a:pt x="72436" y="428"/>
                    <a:pt x="68322" y="602"/>
                  </a:cubicBezTo>
                  <a:cubicBezTo>
                    <a:pt x="64036" y="775"/>
                    <a:pt x="58894" y="775"/>
                    <a:pt x="54608" y="775"/>
                  </a:cubicBezTo>
                  <a:cubicBezTo>
                    <a:pt x="51009" y="775"/>
                    <a:pt x="46380" y="602"/>
                    <a:pt x="42781" y="602"/>
                  </a:cubicBezTo>
                  <a:cubicBezTo>
                    <a:pt x="39181" y="602"/>
                    <a:pt x="35067" y="81"/>
                    <a:pt x="31639" y="81"/>
                  </a:cubicBezTo>
                  <a:cubicBezTo>
                    <a:pt x="30610" y="81"/>
                    <a:pt x="28039" y="81"/>
                    <a:pt x="28039" y="3899"/>
                  </a:cubicBezTo>
                  <a:cubicBezTo>
                    <a:pt x="28039" y="6329"/>
                    <a:pt x="30096" y="6329"/>
                    <a:pt x="33524" y="6329"/>
                  </a:cubicBezTo>
                  <a:cubicBezTo>
                    <a:pt x="33696" y="6329"/>
                    <a:pt x="36952" y="6329"/>
                    <a:pt x="40038" y="6676"/>
                  </a:cubicBezTo>
                  <a:cubicBezTo>
                    <a:pt x="43638" y="7023"/>
                    <a:pt x="43981" y="7370"/>
                    <a:pt x="43981" y="9105"/>
                  </a:cubicBezTo>
                  <a:cubicBezTo>
                    <a:pt x="43981" y="9452"/>
                    <a:pt x="43981" y="10320"/>
                    <a:pt x="43295" y="12923"/>
                  </a:cubicBezTo>
                  <a:lnTo>
                    <a:pt x="20497" y="105074"/>
                  </a:lnTo>
                  <a:cubicBezTo>
                    <a:pt x="18954" y="110975"/>
                    <a:pt x="18611" y="112363"/>
                    <a:pt x="5412" y="112363"/>
                  </a:cubicBezTo>
                  <a:cubicBezTo>
                    <a:pt x="2498" y="112363"/>
                    <a:pt x="269" y="112363"/>
                    <a:pt x="269" y="116007"/>
                  </a:cubicBezTo>
                  <a:cubicBezTo>
                    <a:pt x="269" y="118610"/>
                    <a:pt x="2326" y="118610"/>
                    <a:pt x="5412" y="118610"/>
                  </a:cubicBezTo>
                  <a:lnTo>
                    <a:pt x="91634" y="118610"/>
                  </a:lnTo>
                  <a:cubicBezTo>
                    <a:pt x="95920" y="118610"/>
                    <a:pt x="96091" y="118437"/>
                    <a:pt x="97462" y="115140"/>
                  </a:cubicBezTo>
                  <a:cubicBezTo>
                    <a:pt x="99176" y="110454"/>
                    <a:pt x="112033" y="76787"/>
                    <a:pt x="112033" y="75398"/>
                  </a:cubicBezTo>
                  <a:cubicBezTo>
                    <a:pt x="112033" y="74878"/>
                    <a:pt x="111690" y="72969"/>
                    <a:pt x="109119" y="72969"/>
                  </a:cubicBezTo>
                  <a:cubicBezTo>
                    <a:pt x="107062" y="72969"/>
                    <a:pt x="106719" y="73837"/>
                    <a:pt x="105690" y="76613"/>
                  </a:cubicBezTo>
                  <a:cubicBezTo>
                    <a:pt x="99176" y="93100"/>
                    <a:pt x="91634" y="112363"/>
                    <a:pt x="60265" y="112363"/>
                  </a:cubicBezTo>
                  <a:lnTo>
                    <a:pt x="40895" y="112363"/>
                  </a:lnTo>
                  <a:cubicBezTo>
                    <a:pt x="35581" y="112363"/>
                    <a:pt x="35410" y="112189"/>
                    <a:pt x="35410" y="110627"/>
                  </a:cubicBezTo>
                  <a:cubicBezTo>
                    <a:pt x="35410" y="110454"/>
                    <a:pt x="35410" y="109586"/>
                    <a:pt x="36095" y="106983"/>
                  </a:cubicBezTo>
                  <a:lnTo>
                    <a:pt x="59065" y="143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887F896A-E453-AA03-F240-5D32EC59E3F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082989" y="5384897"/>
              <a:ext cx="174055" cy="168583"/>
            </a:xfrm>
            <a:custGeom>
              <a:avLst/>
              <a:gdLst>
                <a:gd name="connsiteX0" fmla="*/ 65173 w 174055"/>
                <a:gd name="connsiteY0" fmla="*/ 88085 h 168583"/>
                <a:gd name="connsiteX1" fmla="*/ 88926 w 174055"/>
                <a:gd name="connsiteY1" fmla="*/ 88085 h 168583"/>
                <a:gd name="connsiteX2" fmla="*/ 109251 w 174055"/>
                <a:gd name="connsiteY2" fmla="*/ 99242 h 168583"/>
                <a:gd name="connsiteX3" fmla="*/ 107537 w 174055"/>
                <a:gd name="connsiteY3" fmla="*/ 111390 h 168583"/>
                <a:gd name="connsiteX4" fmla="*/ 106803 w 174055"/>
                <a:gd name="connsiteY4" fmla="*/ 114117 h 168583"/>
                <a:gd name="connsiteX5" fmla="*/ 109741 w 174055"/>
                <a:gd name="connsiteY5" fmla="*/ 117092 h 168583"/>
                <a:gd name="connsiteX6" fmla="*/ 113414 w 174055"/>
                <a:gd name="connsiteY6" fmla="*/ 111885 h 168583"/>
                <a:gd name="connsiteX7" fmla="*/ 126883 w 174055"/>
                <a:gd name="connsiteY7" fmla="*/ 58087 h 168583"/>
                <a:gd name="connsiteX8" fmla="*/ 127617 w 174055"/>
                <a:gd name="connsiteY8" fmla="*/ 54121 h 168583"/>
                <a:gd name="connsiteX9" fmla="*/ 124679 w 174055"/>
                <a:gd name="connsiteY9" fmla="*/ 51394 h 168583"/>
                <a:gd name="connsiteX10" fmla="*/ 121006 w 174055"/>
                <a:gd name="connsiteY10" fmla="*/ 56600 h 168583"/>
                <a:gd name="connsiteX11" fmla="*/ 89416 w 174055"/>
                <a:gd name="connsiteY11" fmla="*/ 80400 h 168583"/>
                <a:gd name="connsiteX12" fmla="*/ 67132 w 174055"/>
                <a:gd name="connsiteY12" fmla="*/ 80400 h 168583"/>
                <a:gd name="connsiteX13" fmla="*/ 82804 w 174055"/>
                <a:gd name="connsiteY13" fmla="*/ 17429 h 168583"/>
                <a:gd name="connsiteX14" fmla="*/ 96028 w 174055"/>
                <a:gd name="connsiteY14" fmla="*/ 7760 h 168583"/>
                <a:gd name="connsiteX15" fmla="*/ 128352 w 174055"/>
                <a:gd name="connsiteY15" fmla="*/ 7760 h 168583"/>
                <a:gd name="connsiteX16" fmla="*/ 164105 w 174055"/>
                <a:gd name="connsiteY16" fmla="*/ 35031 h 168583"/>
                <a:gd name="connsiteX17" fmla="*/ 163370 w 174055"/>
                <a:gd name="connsiteY17" fmla="*/ 48419 h 168583"/>
                <a:gd name="connsiteX18" fmla="*/ 162880 w 174055"/>
                <a:gd name="connsiteY18" fmla="*/ 52881 h 168583"/>
                <a:gd name="connsiteX19" fmla="*/ 165819 w 174055"/>
                <a:gd name="connsiteY19" fmla="*/ 55856 h 168583"/>
                <a:gd name="connsiteX20" fmla="*/ 169247 w 174055"/>
                <a:gd name="connsiteY20" fmla="*/ 49658 h 168583"/>
                <a:gd name="connsiteX21" fmla="*/ 174145 w 174055"/>
                <a:gd name="connsiteY21" fmla="*/ 6768 h 168583"/>
                <a:gd name="connsiteX22" fmla="*/ 167533 w 174055"/>
                <a:gd name="connsiteY22" fmla="*/ 75 h 168583"/>
                <a:gd name="connsiteX23" fmla="*/ 47542 w 174055"/>
                <a:gd name="connsiteY23" fmla="*/ 75 h 168583"/>
                <a:gd name="connsiteX24" fmla="*/ 40195 w 174055"/>
                <a:gd name="connsiteY24" fmla="*/ 5033 h 168583"/>
                <a:gd name="connsiteX25" fmla="*/ 47052 w 174055"/>
                <a:gd name="connsiteY25" fmla="*/ 7760 h 168583"/>
                <a:gd name="connsiteX26" fmla="*/ 62969 w 174055"/>
                <a:gd name="connsiteY26" fmla="*/ 12223 h 168583"/>
                <a:gd name="connsiteX27" fmla="*/ 61745 w 174055"/>
                <a:gd name="connsiteY27" fmla="*/ 18173 h 168583"/>
                <a:gd name="connsiteX28" fmla="*/ 29421 w 174055"/>
                <a:gd name="connsiteY28" fmla="*/ 149321 h 168583"/>
                <a:gd name="connsiteX29" fmla="*/ 7136 w 174055"/>
                <a:gd name="connsiteY29" fmla="*/ 160973 h 168583"/>
                <a:gd name="connsiteX30" fmla="*/ 280 w 174055"/>
                <a:gd name="connsiteY30" fmla="*/ 165684 h 168583"/>
                <a:gd name="connsiteX31" fmla="*/ 3953 w 174055"/>
                <a:gd name="connsiteY31" fmla="*/ 168659 h 168583"/>
                <a:gd name="connsiteX32" fmla="*/ 36277 w 174055"/>
                <a:gd name="connsiteY32" fmla="*/ 167915 h 168583"/>
                <a:gd name="connsiteX33" fmla="*/ 72764 w 174055"/>
                <a:gd name="connsiteY33" fmla="*/ 168659 h 168583"/>
                <a:gd name="connsiteX34" fmla="*/ 77907 w 174055"/>
                <a:gd name="connsiteY34" fmla="*/ 163948 h 168583"/>
                <a:gd name="connsiteX35" fmla="*/ 76438 w 174055"/>
                <a:gd name="connsiteY35" fmla="*/ 161221 h 168583"/>
                <a:gd name="connsiteX36" fmla="*/ 69581 w 174055"/>
                <a:gd name="connsiteY36" fmla="*/ 160973 h 168583"/>
                <a:gd name="connsiteX37" fmla="*/ 56847 w 174055"/>
                <a:gd name="connsiteY37" fmla="*/ 160477 h 168583"/>
                <a:gd name="connsiteX38" fmla="*/ 49011 w 174055"/>
                <a:gd name="connsiteY38" fmla="*/ 155519 h 168583"/>
                <a:gd name="connsiteX39" fmla="*/ 49990 w 174055"/>
                <a:gd name="connsiteY39" fmla="*/ 149817 h 168583"/>
                <a:gd name="connsiteX40" fmla="*/ 65173 w 174055"/>
                <a:gd name="connsiteY40" fmla="*/ 88085 h 16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55" h="168583">
                  <a:moveTo>
                    <a:pt x="65173" y="88085"/>
                  </a:moveTo>
                  <a:lnTo>
                    <a:pt x="88926" y="88085"/>
                  </a:lnTo>
                  <a:cubicBezTo>
                    <a:pt x="107292" y="88085"/>
                    <a:pt x="109251" y="92052"/>
                    <a:pt x="109251" y="99242"/>
                  </a:cubicBezTo>
                  <a:cubicBezTo>
                    <a:pt x="109251" y="100977"/>
                    <a:pt x="109251" y="103952"/>
                    <a:pt x="107537" y="111390"/>
                  </a:cubicBezTo>
                  <a:cubicBezTo>
                    <a:pt x="107048" y="112629"/>
                    <a:pt x="106803" y="113621"/>
                    <a:pt x="106803" y="114117"/>
                  </a:cubicBezTo>
                  <a:cubicBezTo>
                    <a:pt x="106803" y="116100"/>
                    <a:pt x="108272" y="117092"/>
                    <a:pt x="109741" y="117092"/>
                  </a:cubicBezTo>
                  <a:cubicBezTo>
                    <a:pt x="112190" y="117092"/>
                    <a:pt x="112190" y="116348"/>
                    <a:pt x="113414" y="111885"/>
                  </a:cubicBezTo>
                  <a:lnTo>
                    <a:pt x="126883" y="58087"/>
                  </a:lnTo>
                  <a:cubicBezTo>
                    <a:pt x="127617" y="55360"/>
                    <a:pt x="127617" y="54864"/>
                    <a:pt x="127617" y="54121"/>
                  </a:cubicBezTo>
                  <a:cubicBezTo>
                    <a:pt x="127617" y="53625"/>
                    <a:pt x="127128" y="51394"/>
                    <a:pt x="124679" y="51394"/>
                  </a:cubicBezTo>
                  <a:cubicBezTo>
                    <a:pt x="122230" y="51394"/>
                    <a:pt x="121985" y="52633"/>
                    <a:pt x="121006" y="56600"/>
                  </a:cubicBezTo>
                  <a:cubicBezTo>
                    <a:pt x="115863" y="75937"/>
                    <a:pt x="110231" y="80400"/>
                    <a:pt x="89416" y="80400"/>
                  </a:cubicBezTo>
                  <a:lnTo>
                    <a:pt x="67132" y="80400"/>
                  </a:lnTo>
                  <a:lnTo>
                    <a:pt x="82804" y="17429"/>
                  </a:lnTo>
                  <a:cubicBezTo>
                    <a:pt x="85008" y="8752"/>
                    <a:pt x="85253" y="7760"/>
                    <a:pt x="96028" y="7760"/>
                  </a:cubicBezTo>
                  <a:lnTo>
                    <a:pt x="128352" y="7760"/>
                  </a:lnTo>
                  <a:cubicBezTo>
                    <a:pt x="158472" y="7760"/>
                    <a:pt x="164105" y="15941"/>
                    <a:pt x="164105" y="35031"/>
                  </a:cubicBezTo>
                  <a:cubicBezTo>
                    <a:pt x="164105" y="40733"/>
                    <a:pt x="164105" y="41725"/>
                    <a:pt x="163370" y="48419"/>
                  </a:cubicBezTo>
                  <a:cubicBezTo>
                    <a:pt x="162880" y="51642"/>
                    <a:pt x="162880" y="52137"/>
                    <a:pt x="162880" y="52881"/>
                  </a:cubicBezTo>
                  <a:cubicBezTo>
                    <a:pt x="162880" y="54121"/>
                    <a:pt x="163615" y="55856"/>
                    <a:pt x="165819" y="55856"/>
                  </a:cubicBezTo>
                  <a:cubicBezTo>
                    <a:pt x="168512" y="55856"/>
                    <a:pt x="168757" y="54369"/>
                    <a:pt x="169247" y="49658"/>
                  </a:cubicBezTo>
                  <a:lnTo>
                    <a:pt x="174145" y="6768"/>
                  </a:lnTo>
                  <a:cubicBezTo>
                    <a:pt x="174879" y="75"/>
                    <a:pt x="173655" y="75"/>
                    <a:pt x="167533" y="75"/>
                  </a:cubicBezTo>
                  <a:lnTo>
                    <a:pt x="47542" y="75"/>
                  </a:lnTo>
                  <a:cubicBezTo>
                    <a:pt x="42644" y="75"/>
                    <a:pt x="40195" y="75"/>
                    <a:pt x="40195" y="5033"/>
                  </a:cubicBezTo>
                  <a:cubicBezTo>
                    <a:pt x="40195" y="7760"/>
                    <a:pt x="42399" y="7760"/>
                    <a:pt x="47052" y="7760"/>
                  </a:cubicBezTo>
                  <a:cubicBezTo>
                    <a:pt x="56112" y="7760"/>
                    <a:pt x="62969" y="7760"/>
                    <a:pt x="62969" y="12223"/>
                  </a:cubicBezTo>
                  <a:cubicBezTo>
                    <a:pt x="62969" y="13214"/>
                    <a:pt x="62969" y="13710"/>
                    <a:pt x="61745" y="18173"/>
                  </a:cubicBezTo>
                  <a:lnTo>
                    <a:pt x="29421" y="149321"/>
                  </a:lnTo>
                  <a:cubicBezTo>
                    <a:pt x="26972" y="158990"/>
                    <a:pt x="26482" y="160973"/>
                    <a:pt x="7136" y="160973"/>
                  </a:cubicBezTo>
                  <a:cubicBezTo>
                    <a:pt x="2974" y="160973"/>
                    <a:pt x="280" y="160973"/>
                    <a:pt x="280" y="165684"/>
                  </a:cubicBezTo>
                  <a:cubicBezTo>
                    <a:pt x="280" y="168659"/>
                    <a:pt x="3218" y="168659"/>
                    <a:pt x="3953" y="168659"/>
                  </a:cubicBezTo>
                  <a:cubicBezTo>
                    <a:pt x="11055" y="168659"/>
                    <a:pt x="29176" y="167915"/>
                    <a:pt x="36277" y="167915"/>
                  </a:cubicBezTo>
                  <a:cubicBezTo>
                    <a:pt x="44358" y="167915"/>
                    <a:pt x="64683" y="168659"/>
                    <a:pt x="72764" y="168659"/>
                  </a:cubicBezTo>
                  <a:cubicBezTo>
                    <a:pt x="74968" y="168659"/>
                    <a:pt x="77907" y="168659"/>
                    <a:pt x="77907" y="163948"/>
                  </a:cubicBezTo>
                  <a:cubicBezTo>
                    <a:pt x="77907" y="161965"/>
                    <a:pt x="76438" y="161469"/>
                    <a:pt x="76438" y="161221"/>
                  </a:cubicBezTo>
                  <a:cubicBezTo>
                    <a:pt x="75703" y="160973"/>
                    <a:pt x="75213" y="160973"/>
                    <a:pt x="69581" y="160973"/>
                  </a:cubicBezTo>
                  <a:cubicBezTo>
                    <a:pt x="64194" y="160973"/>
                    <a:pt x="62969" y="160973"/>
                    <a:pt x="56847" y="160477"/>
                  </a:cubicBezTo>
                  <a:cubicBezTo>
                    <a:pt x="49746" y="159734"/>
                    <a:pt x="49011" y="158742"/>
                    <a:pt x="49011" y="155519"/>
                  </a:cubicBezTo>
                  <a:cubicBezTo>
                    <a:pt x="49011" y="155023"/>
                    <a:pt x="49011" y="153536"/>
                    <a:pt x="49990" y="149817"/>
                  </a:cubicBezTo>
                  <a:lnTo>
                    <a:pt x="65173" y="88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B6B78153-E856-7B19-1338-D3714FB5500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289409" y="5367543"/>
              <a:ext cx="56812" cy="247917"/>
            </a:xfrm>
            <a:custGeom>
              <a:avLst/>
              <a:gdLst>
                <a:gd name="connsiteX0" fmla="*/ 57100 w 56812"/>
                <a:gd name="connsiteY0" fmla="*/ 245513 h 247917"/>
                <a:gd name="connsiteX1" fmla="*/ 52937 w 56812"/>
                <a:gd name="connsiteY1" fmla="*/ 240059 h 247917"/>
                <a:gd name="connsiteX2" fmla="*/ 14491 w 56812"/>
                <a:gd name="connsiteY2" fmla="*/ 124033 h 247917"/>
                <a:gd name="connsiteX3" fmla="*/ 53916 w 56812"/>
                <a:gd name="connsiteY3" fmla="*/ 6768 h 247917"/>
                <a:gd name="connsiteX4" fmla="*/ 57100 w 56812"/>
                <a:gd name="connsiteY4" fmla="*/ 2554 h 247917"/>
                <a:gd name="connsiteX5" fmla="*/ 54651 w 56812"/>
                <a:gd name="connsiteY5" fmla="*/ 75 h 247917"/>
                <a:gd name="connsiteX6" fmla="*/ 15715 w 56812"/>
                <a:gd name="connsiteY6" fmla="*/ 48419 h 247917"/>
                <a:gd name="connsiteX7" fmla="*/ 288 w 56812"/>
                <a:gd name="connsiteY7" fmla="*/ 124033 h 247917"/>
                <a:gd name="connsiteX8" fmla="*/ 16450 w 56812"/>
                <a:gd name="connsiteY8" fmla="*/ 201384 h 247917"/>
                <a:gd name="connsiteX9" fmla="*/ 54651 w 56812"/>
                <a:gd name="connsiteY9" fmla="*/ 247992 h 247917"/>
                <a:gd name="connsiteX10" fmla="*/ 57100 w 56812"/>
                <a:gd name="connsiteY10" fmla="*/ 24551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100" y="245513"/>
                  </a:moveTo>
                  <a:cubicBezTo>
                    <a:pt x="57100" y="244769"/>
                    <a:pt x="57100" y="244273"/>
                    <a:pt x="52937" y="240059"/>
                  </a:cubicBezTo>
                  <a:cubicBezTo>
                    <a:pt x="22327" y="208821"/>
                    <a:pt x="14491" y="161965"/>
                    <a:pt x="14491" y="124033"/>
                  </a:cubicBezTo>
                  <a:cubicBezTo>
                    <a:pt x="14491" y="80896"/>
                    <a:pt x="23796" y="37758"/>
                    <a:pt x="53916" y="6768"/>
                  </a:cubicBezTo>
                  <a:cubicBezTo>
                    <a:pt x="57100" y="3793"/>
                    <a:pt x="57100" y="3298"/>
                    <a:pt x="57100" y="2554"/>
                  </a:cubicBezTo>
                  <a:cubicBezTo>
                    <a:pt x="57100" y="818"/>
                    <a:pt x="56120" y="75"/>
                    <a:pt x="54651" y="75"/>
                  </a:cubicBezTo>
                  <a:cubicBezTo>
                    <a:pt x="52202" y="75"/>
                    <a:pt x="30163" y="16933"/>
                    <a:pt x="15715" y="48419"/>
                  </a:cubicBezTo>
                  <a:cubicBezTo>
                    <a:pt x="3226" y="75690"/>
                    <a:pt x="288" y="103208"/>
                    <a:pt x="288" y="124033"/>
                  </a:cubicBezTo>
                  <a:cubicBezTo>
                    <a:pt x="288" y="143371"/>
                    <a:pt x="2981" y="173369"/>
                    <a:pt x="16450" y="201384"/>
                  </a:cubicBezTo>
                  <a:cubicBezTo>
                    <a:pt x="31143" y="231877"/>
                    <a:pt x="52202" y="247992"/>
                    <a:pt x="54651" y="247992"/>
                  </a:cubicBezTo>
                  <a:cubicBezTo>
                    <a:pt x="56120" y="247992"/>
                    <a:pt x="57100" y="247248"/>
                    <a:pt x="57100" y="24551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8" name="Dowolny kształt: kształt 287">
              <a:extLst>
                <a:ext uri="{FF2B5EF4-FFF2-40B4-BE49-F238E27FC236}">
                  <a16:creationId xmlns:a16="http://schemas.microsoft.com/office/drawing/2014/main" id="{44E1888C-9C94-2791-A9FE-E358813452A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367744" y="5443901"/>
              <a:ext cx="115583" cy="163129"/>
            </a:xfrm>
            <a:custGeom>
              <a:avLst/>
              <a:gdLst>
                <a:gd name="connsiteX0" fmla="*/ 1026 w 115583"/>
                <a:gd name="connsiteY0" fmla="*/ 152544 h 163129"/>
                <a:gd name="connsiteX1" fmla="*/ 292 w 115583"/>
                <a:gd name="connsiteY1" fmla="*/ 156511 h 163129"/>
                <a:gd name="connsiteX2" fmla="*/ 7148 w 115583"/>
                <a:gd name="connsiteY2" fmla="*/ 163204 h 163129"/>
                <a:gd name="connsiteX3" fmla="*/ 15719 w 115583"/>
                <a:gd name="connsiteY3" fmla="*/ 157998 h 163129"/>
                <a:gd name="connsiteX4" fmla="*/ 31391 w 115583"/>
                <a:gd name="connsiteY4" fmla="*/ 95771 h 163129"/>
                <a:gd name="connsiteX5" fmla="*/ 55634 w 115583"/>
                <a:gd name="connsiteY5" fmla="*/ 112381 h 163129"/>
                <a:gd name="connsiteX6" fmla="*/ 115875 w 115583"/>
                <a:gd name="connsiteY6" fmla="*/ 40485 h 163129"/>
                <a:gd name="connsiteX7" fmla="*/ 81837 w 115583"/>
                <a:gd name="connsiteY7" fmla="*/ 75 h 163129"/>
                <a:gd name="connsiteX8" fmla="*/ 25024 w 115583"/>
                <a:gd name="connsiteY8" fmla="*/ 55112 h 163129"/>
                <a:gd name="connsiteX9" fmla="*/ 1026 w 115583"/>
                <a:gd name="connsiteY9" fmla="*/ 152544 h 163129"/>
                <a:gd name="connsiteX10" fmla="*/ 55390 w 115583"/>
                <a:gd name="connsiteY10" fmla="*/ 106927 h 163129"/>
                <a:gd name="connsiteX11" fmla="*/ 34330 w 115583"/>
                <a:gd name="connsiteY11" fmla="*/ 84862 h 163129"/>
                <a:gd name="connsiteX12" fmla="*/ 36289 w 115583"/>
                <a:gd name="connsiteY12" fmla="*/ 75690 h 163129"/>
                <a:gd name="connsiteX13" fmla="*/ 50982 w 115583"/>
                <a:gd name="connsiteY13" fmla="*/ 29081 h 163129"/>
                <a:gd name="connsiteX14" fmla="*/ 81347 w 115583"/>
                <a:gd name="connsiteY14" fmla="*/ 5529 h 163129"/>
                <a:gd name="connsiteX15" fmla="*/ 98244 w 115583"/>
                <a:gd name="connsiteY15" fmla="*/ 29825 h 163129"/>
                <a:gd name="connsiteX16" fmla="*/ 84530 w 115583"/>
                <a:gd name="connsiteY16" fmla="*/ 83375 h 163129"/>
                <a:gd name="connsiteX17" fmla="*/ 55390 w 115583"/>
                <a:gd name="connsiteY17" fmla="*/ 106927 h 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583" h="163129">
                  <a:moveTo>
                    <a:pt x="1026" y="152544"/>
                  </a:moveTo>
                  <a:cubicBezTo>
                    <a:pt x="292" y="155519"/>
                    <a:pt x="292" y="156015"/>
                    <a:pt x="292" y="156511"/>
                  </a:cubicBezTo>
                  <a:cubicBezTo>
                    <a:pt x="292" y="160229"/>
                    <a:pt x="2985" y="163204"/>
                    <a:pt x="7148" y="163204"/>
                  </a:cubicBezTo>
                  <a:cubicBezTo>
                    <a:pt x="12291" y="163204"/>
                    <a:pt x="15229" y="158742"/>
                    <a:pt x="15719" y="157998"/>
                  </a:cubicBezTo>
                  <a:cubicBezTo>
                    <a:pt x="16943" y="155767"/>
                    <a:pt x="24780" y="122546"/>
                    <a:pt x="31391" y="95771"/>
                  </a:cubicBezTo>
                  <a:cubicBezTo>
                    <a:pt x="36289" y="105688"/>
                    <a:pt x="44125" y="112381"/>
                    <a:pt x="55634" y="112381"/>
                  </a:cubicBezTo>
                  <a:cubicBezTo>
                    <a:pt x="84285" y="112381"/>
                    <a:pt x="115875" y="77425"/>
                    <a:pt x="115875" y="40485"/>
                  </a:cubicBezTo>
                  <a:cubicBezTo>
                    <a:pt x="115875" y="14206"/>
                    <a:pt x="99713" y="75"/>
                    <a:pt x="81837" y="75"/>
                  </a:cubicBezTo>
                  <a:cubicBezTo>
                    <a:pt x="58083" y="75"/>
                    <a:pt x="32371" y="24866"/>
                    <a:pt x="25024" y="55112"/>
                  </a:cubicBezTo>
                  <a:lnTo>
                    <a:pt x="1026" y="152544"/>
                  </a:lnTo>
                  <a:close/>
                  <a:moveTo>
                    <a:pt x="55390" y="106927"/>
                  </a:moveTo>
                  <a:cubicBezTo>
                    <a:pt x="38248" y="106927"/>
                    <a:pt x="34330" y="87094"/>
                    <a:pt x="34330" y="84862"/>
                  </a:cubicBezTo>
                  <a:cubicBezTo>
                    <a:pt x="34330" y="83871"/>
                    <a:pt x="35554" y="78912"/>
                    <a:pt x="36289" y="75690"/>
                  </a:cubicBezTo>
                  <a:cubicBezTo>
                    <a:pt x="43146" y="47923"/>
                    <a:pt x="45594" y="38998"/>
                    <a:pt x="50982" y="29081"/>
                  </a:cubicBezTo>
                  <a:cubicBezTo>
                    <a:pt x="61512" y="10983"/>
                    <a:pt x="73756" y="5529"/>
                    <a:pt x="81347" y="5529"/>
                  </a:cubicBezTo>
                  <a:cubicBezTo>
                    <a:pt x="90407" y="5529"/>
                    <a:pt x="98244" y="12719"/>
                    <a:pt x="98244" y="29825"/>
                  </a:cubicBezTo>
                  <a:cubicBezTo>
                    <a:pt x="98244" y="43460"/>
                    <a:pt x="91142" y="71227"/>
                    <a:pt x="84530" y="83375"/>
                  </a:cubicBezTo>
                  <a:cubicBezTo>
                    <a:pt x="76449" y="98994"/>
                    <a:pt x="64695" y="106927"/>
                    <a:pt x="55390" y="10692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9" name="Dowolny kształt: kształt 288">
              <a:extLst>
                <a:ext uri="{FF2B5EF4-FFF2-40B4-BE49-F238E27FC236}">
                  <a16:creationId xmlns:a16="http://schemas.microsoft.com/office/drawing/2014/main" id="{CEC3348F-D141-A3CC-72ED-F9329E99DE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508064" y="5527202"/>
              <a:ext cx="28650" cy="74127"/>
            </a:xfrm>
            <a:custGeom>
              <a:avLst/>
              <a:gdLst>
                <a:gd name="connsiteX0" fmla="*/ 28948 w 28650"/>
                <a:gd name="connsiteY0" fmla="*/ 26106 h 74127"/>
                <a:gd name="connsiteX1" fmla="*/ 13275 w 28650"/>
                <a:gd name="connsiteY1" fmla="*/ 75 h 74127"/>
                <a:gd name="connsiteX2" fmla="*/ 297 w 28650"/>
                <a:gd name="connsiteY2" fmla="*/ 13214 h 74127"/>
                <a:gd name="connsiteX3" fmla="*/ 13275 w 28650"/>
                <a:gd name="connsiteY3" fmla="*/ 26354 h 74127"/>
                <a:gd name="connsiteX4" fmla="*/ 21846 w 28650"/>
                <a:gd name="connsiteY4" fmla="*/ 23131 h 74127"/>
                <a:gd name="connsiteX5" fmla="*/ 23071 w 28650"/>
                <a:gd name="connsiteY5" fmla="*/ 22387 h 74127"/>
                <a:gd name="connsiteX6" fmla="*/ 23560 w 28650"/>
                <a:gd name="connsiteY6" fmla="*/ 26106 h 74127"/>
                <a:gd name="connsiteX7" fmla="*/ 6908 w 28650"/>
                <a:gd name="connsiteY7" fmla="*/ 67508 h 74127"/>
                <a:gd name="connsiteX8" fmla="*/ 4215 w 28650"/>
                <a:gd name="connsiteY8" fmla="*/ 71475 h 74127"/>
                <a:gd name="connsiteX9" fmla="*/ 6664 w 28650"/>
                <a:gd name="connsiteY9" fmla="*/ 74202 h 74127"/>
                <a:gd name="connsiteX10" fmla="*/ 28948 w 28650"/>
                <a:gd name="connsiteY10" fmla="*/ 26106 h 7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50" h="74127">
                  <a:moveTo>
                    <a:pt x="28948" y="26106"/>
                  </a:moveTo>
                  <a:cubicBezTo>
                    <a:pt x="28948" y="9744"/>
                    <a:pt x="22826" y="75"/>
                    <a:pt x="13275" y="75"/>
                  </a:cubicBezTo>
                  <a:cubicBezTo>
                    <a:pt x="5194" y="75"/>
                    <a:pt x="297" y="6273"/>
                    <a:pt x="297" y="13214"/>
                  </a:cubicBezTo>
                  <a:cubicBezTo>
                    <a:pt x="297" y="19908"/>
                    <a:pt x="5194" y="26354"/>
                    <a:pt x="13275" y="26354"/>
                  </a:cubicBezTo>
                  <a:cubicBezTo>
                    <a:pt x="16214" y="26354"/>
                    <a:pt x="19397" y="25362"/>
                    <a:pt x="21846" y="23131"/>
                  </a:cubicBezTo>
                  <a:cubicBezTo>
                    <a:pt x="22581" y="22635"/>
                    <a:pt x="22826" y="22387"/>
                    <a:pt x="23071" y="22387"/>
                  </a:cubicBezTo>
                  <a:cubicBezTo>
                    <a:pt x="23315" y="22387"/>
                    <a:pt x="23560" y="22635"/>
                    <a:pt x="23560" y="26106"/>
                  </a:cubicBezTo>
                  <a:cubicBezTo>
                    <a:pt x="23560" y="44452"/>
                    <a:pt x="14989" y="59327"/>
                    <a:pt x="6908" y="67508"/>
                  </a:cubicBezTo>
                  <a:cubicBezTo>
                    <a:pt x="4215" y="70235"/>
                    <a:pt x="4215" y="70731"/>
                    <a:pt x="4215" y="71475"/>
                  </a:cubicBezTo>
                  <a:cubicBezTo>
                    <a:pt x="4215" y="73210"/>
                    <a:pt x="5439" y="74202"/>
                    <a:pt x="6664" y="74202"/>
                  </a:cubicBezTo>
                  <a:cubicBezTo>
                    <a:pt x="9357" y="74202"/>
                    <a:pt x="28948" y="55112"/>
                    <a:pt x="28948" y="2610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6B66160C-BD40-316C-9BA8-4A62DEFF009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605389" y="5384153"/>
              <a:ext cx="147907" cy="169327"/>
            </a:xfrm>
            <a:custGeom>
              <a:avLst/>
              <a:gdLst>
                <a:gd name="connsiteX0" fmla="*/ 82336 w 147907"/>
                <a:gd name="connsiteY0" fmla="*/ 19412 h 169327"/>
                <a:gd name="connsiteX1" fmla="*/ 108293 w 147907"/>
                <a:gd name="connsiteY1" fmla="*/ 7760 h 169327"/>
                <a:gd name="connsiteX2" fmla="*/ 117599 w 147907"/>
                <a:gd name="connsiteY2" fmla="*/ 3050 h 169327"/>
                <a:gd name="connsiteX3" fmla="*/ 113681 w 147907"/>
                <a:gd name="connsiteY3" fmla="*/ 75 h 169327"/>
                <a:gd name="connsiteX4" fmla="*/ 77438 w 147907"/>
                <a:gd name="connsiteY4" fmla="*/ 818 h 169327"/>
                <a:gd name="connsiteX5" fmla="*/ 44869 w 147907"/>
                <a:gd name="connsiteY5" fmla="*/ 75 h 169327"/>
                <a:gd name="connsiteX6" fmla="*/ 40217 w 147907"/>
                <a:gd name="connsiteY6" fmla="*/ 5033 h 169327"/>
                <a:gd name="connsiteX7" fmla="*/ 47073 w 147907"/>
                <a:gd name="connsiteY7" fmla="*/ 7760 h 169327"/>
                <a:gd name="connsiteX8" fmla="*/ 56379 w 147907"/>
                <a:gd name="connsiteY8" fmla="*/ 8256 h 169327"/>
                <a:gd name="connsiteX9" fmla="*/ 62990 w 147907"/>
                <a:gd name="connsiteY9" fmla="*/ 12223 h 169327"/>
                <a:gd name="connsiteX10" fmla="*/ 62011 w 147907"/>
                <a:gd name="connsiteY10" fmla="*/ 16933 h 169327"/>
                <a:gd name="connsiteX11" fmla="*/ 29197 w 147907"/>
                <a:gd name="connsiteY11" fmla="*/ 150065 h 169327"/>
                <a:gd name="connsiteX12" fmla="*/ 6913 w 147907"/>
                <a:gd name="connsiteY12" fmla="*/ 161717 h 169327"/>
                <a:gd name="connsiteX13" fmla="*/ 301 w 147907"/>
                <a:gd name="connsiteY13" fmla="*/ 166675 h 169327"/>
                <a:gd name="connsiteX14" fmla="*/ 6913 w 147907"/>
                <a:gd name="connsiteY14" fmla="*/ 169402 h 169327"/>
                <a:gd name="connsiteX15" fmla="*/ 120292 w 147907"/>
                <a:gd name="connsiteY15" fmla="*/ 169402 h 169327"/>
                <a:gd name="connsiteX16" fmla="*/ 127884 w 147907"/>
                <a:gd name="connsiteY16" fmla="*/ 165188 h 169327"/>
                <a:gd name="connsiteX17" fmla="*/ 147229 w 147907"/>
                <a:gd name="connsiteY17" fmla="*/ 111638 h 169327"/>
                <a:gd name="connsiteX18" fmla="*/ 148209 w 147907"/>
                <a:gd name="connsiteY18" fmla="*/ 108167 h 169327"/>
                <a:gd name="connsiteX19" fmla="*/ 145270 w 147907"/>
                <a:gd name="connsiteY19" fmla="*/ 105440 h 169327"/>
                <a:gd name="connsiteX20" fmla="*/ 141107 w 147907"/>
                <a:gd name="connsiteY20" fmla="*/ 110646 h 169327"/>
                <a:gd name="connsiteX21" fmla="*/ 79642 w 147907"/>
                <a:gd name="connsiteY21" fmla="*/ 161717 h 169327"/>
                <a:gd name="connsiteX22" fmla="*/ 56623 w 147907"/>
                <a:gd name="connsiteY22" fmla="*/ 161717 h 169327"/>
                <a:gd name="connsiteX23" fmla="*/ 51236 w 147907"/>
                <a:gd name="connsiteY23" fmla="*/ 161469 h 169327"/>
                <a:gd name="connsiteX24" fmla="*/ 48053 w 147907"/>
                <a:gd name="connsiteY24" fmla="*/ 158990 h 169327"/>
                <a:gd name="connsiteX25" fmla="*/ 49277 w 147907"/>
                <a:gd name="connsiteY25" fmla="*/ 153288 h 169327"/>
                <a:gd name="connsiteX26" fmla="*/ 82336 w 147907"/>
                <a:gd name="connsiteY26" fmla="*/ 19412 h 16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907" h="169327">
                  <a:moveTo>
                    <a:pt x="82336" y="19412"/>
                  </a:moveTo>
                  <a:cubicBezTo>
                    <a:pt x="84540" y="10487"/>
                    <a:pt x="85274" y="7760"/>
                    <a:pt x="108293" y="7760"/>
                  </a:cubicBezTo>
                  <a:cubicBezTo>
                    <a:pt x="115640" y="7760"/>
                    <a:pt x="117599" y="7760"/>
                    <a:pt x="117599" y="3050"/>
                  </a:cubicBezTo>
                  <a:cubicBezTo>
                    <a:pt x="117599" y="75"/>
                    <a:pt x="114905" y="75"/>
                    <a:pt x="113681" y="75"/>
                  </a:cubicBezTo>
                  <a:cubicBezTo>
                    <a:pt x="105599" y="75"/>
                    <a:pt x="85519" y="818"/>
                    <a:pt x="77438" y="818"/>
                  </a:cubicBezTo>
                  <a:cubicBezTo>
                    <a:pt x="70092" y="818"/>
                    <a:pt x="52216" y="75"/>
                    <a:pt x="44869" y="75"/>
                  </a:cubicBezTo>
                  <a:cubicBezTo>
                    <a:pt x="43155" y="75"/>
                    <a:pt x="40217" y="75"/>
                    <a:pt x="40217" y="5033"/>
                  </a:cubicBezTo>
                  <a:cubicBezTo>
                    <a:pt x="40217" y="7760"/>
                    <a:pt x="42420" y="7760"/>
                    <a:pt x="47073" y="7760"/>
                  </a:cubicBezTo>
                  <a:cubicBezTo>
                    <a:pt x="47563" y="7760"/>
                    <a:pt x="52216" y="7760"/>
                    <a:pt x="56379" y="8256"/>
                  </a:cubicBezTo>
                  <a:cubicBezTo>
                    <a:pt x="60786" y="8752"/>
                    <a:pt x="62990" y="9000"/>
                    <a:pt x="62990" y="12223"/>
                  </a:cubicBezTo>
                  <a:cubicBezTo>
                    <a:pt x="62990" y="13214"/>
                    <a:pt x="62745" y="13958"/>
                    <a:pt x="62011" y="16933"/>
                  </a:cubicBezTo>
                  <a:lnTo>
                    <a:pt x="29197" y="150065"/>
                  </a:lnTo>
                  <a:cubicBezTo>
                    <a:pt x="26748" y="159734"/>
                    <a:pt x="26258" y="161717"/>
                    <a:pt x="6913" y="161717"/>
                  </a:cubicBezTo>
                  <a:cubicBezTo>
                    <a:pt x="2750" y="161717"/>
                    <a:pt x="301" y="161717"/>
                    <a:pt x="301" y="166675"/>
                  </a:cubicBezTo>
                  <a:cubicBezTo>
                    <a:pt x="301" y="169402"/>
                    <a:pt x="2505" y="169402"/>
                    <a:pt x="6913" y="169402"/>
                  </a:cubicBezTo>
                  <a:lnTo>
                    <a:pt x="120292" y="169402"/>
                  </a:lnTo>
                  <a:cubicBezTo>
                    <a:pt x="126169" y="169402"/>
                    <a:pt x="126414" y="169402"/>
                    <a:pt x="127884" y="165188"/>
                  </a:cubicBezTo>
                  <a:lnTo>
                    <a:pt x="147229" y="111638"/>
                  </a:lnTo>
                  <a:cubicBezTo>
                    <a:pt x="148209" y="108910"/>
                    <a:pt x="148209" y="108415"/>
                    <a:pt x="148209" y="108167"/>
                  </a:cubicBezTo>
                  <a:cubicBezTo>
                    <a:pt x="148209" y="107175"/>
                    <a:pt x="147474" y="105440"/>
                    <a:pt x="145270" y="105440"/>
                  </a:cubicBezTo>
                  <a:cubicBezTo>
                    <a:pt x="143066" y="105440"/>
                    <a:pt x="142821" y="106679"/>
                    <a:pt x="141107" y="110646"/>
                  </a:cubicBezTo>
                  <a:cubicBezTo>
                    <a:pt x="132781" y="133454"/>
                    <a:pt x="122006" y="161717"/>
                    <a:pt x="79642" y="161717"/>
                  </a:cubicBezTo>
                  <a:lnTo>
                    <a:pt x="56623" y="161717"/>
                  </a:lnTo>
                  <a:cubicBezTo>
                    <a:pt x="53195" y="161717"/>
                    <a:pt x="52705" y="161717"/>
                    <a:pt x="51236" y="161469"/>
                  </a:cubicBezTo>
                  <a:cubicBezTo>
                    <a:pt x="48787" y="161221"/>
                    <a:pt x="48053" y="160973"/>
                    <a:pt x="48053" y="158990"/>
                  </a:cubicBezTo>
                  <a:cubicBezTo>
                    <a:pt x="48053" y="158246"/>
                    <a:pt x="48053" y="157750"/>
                    <a:pt x="49277" y="153288"/>
                  </a:cubicBezTo>
                  <a:lnTo>
                    <a:pt x="82336" y="194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5E224091-2522-0169-65E5-8B50997DC1D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776452" y="5367543"/>
              <a:ext cx="56812" cy="247917"/>
            </a:xfrm>
            <a:custGeom>
              <a:avLst/>
              <a:gdLst>
                <a:gd name="connsiteX0" fmla="*/ 57120 w 56812"/>
                <a:gd name="connsiteY0" fmla="*/ 124033 h 247917"/>
                <a:gd name="connsiteX1" fmla="*/ 40958 w 56812"/>
                <a:gd name="connsiteY1" fmla="*/ 46683 h 247917"/>
                <a:gd name="connsiteX2" fmla="*/ 2757 w 56812"/>
                <a:gd name="connsiteY2" fmla="*/ 75 h 247917"/>
                <a:gd name="connsiteX3" fmla="*/ 308 w 56812"/>
                <a:gd name="connsiteY3" fmla="*/ 2554 h 247917"/>
                <a:gd name="connsiteX4" fmla="*/ 4961 w 56812"/>
                <a:gd name="connsiteY4" fmla="*/ 8256 h 247917"/>
                <a:gd name="connsiteX5" fmla="*/ 42917 w 56812"/>
                <a:gd name="connsiteY5" fmla="*/ 124033 h 247917"/>
                <a:gd name="connsiteX6" fmla="*/ 3491 w 56812"/>
                <a:gd name="connsiteY6" fmla="*/ 241298 h 247917"/>
                <a:gd name="connsiteX7" fmla="*/ 308 w 56812"/>
                <a:gd name="connsiteY7" fmla="*/ 245513 h 247917"/>
                <a:gd name="connsiteX8" fmla="*/ 2757 w 56812"/>
                <a:gd name="connsiteY8" fmla="*/ 247992 h 247917"/>
                <a:gd name="connsiteX9" fmla="*/ 41693 w 56812"/>
                <a:gd name="connsiteY9" fmla="*/ 199648 h 247917"/>
                <a:gd name="connsiteX10" fmla="*/ 57120 w 56812"/>
                <a:gd name="connsiteY10" fmla="*/ 124033 h 2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812" h="247917">
                  <a:moveTo>
                    <a:pt x="57120" y="124033"/>
                  </a:moveTo>
                  <a:cubicBezTo>
                    <a:pt x="57120" y="104696"/>
                    <a:pt x="54426" y="74698"/>
                    <a:pt x="40958" y="46683"/>
                  </a:cubicBezTo>
                  <a:cubicBezTo>
                    <a:pt x="26265" y="16189"/>
                    <a:pt x="5205" y="75"/>
                    <a:pt x="2757" y="75"/>
                  </a:cubicBezTo>
                  <a:cubicBezTo>
                    <a:pt x="1287" y="75"/>
                    <a:pt x="308" y="1066"/>
                    <a:pt x="308" y="2554"/>
                  </a:cubicBezTo>
                  <a:cubicBezTo>
                    <a:pt x="308" y="3298"/>
                    <a:pt x="308" y="3793"/>
                    <a:pt x="4961" y="8256"/>
                  </a:cubicBezTo>
                  <a:cubicBezTo>
                    <a:pt x="28959" y="32800"/>
                    <a:pt x="42917" y="72219"/>
                    <a:pt x="42917" y="124033"/>
                  </a:cubicBezTo>
                  <a:cubicBezTo>
                    <a:pt x="42917" y="166427"/>
                    <a:pt x="33856" y="210061"/>
                    <a:pt x="3491" y="241298"/>
                  </a:cubicBezTo>
                  <a:cubicBezTo>
                    <a:pt x="308" y="244273"/>
                    <a:pt x="308" y="244769"/>
                    <a:pt x="308" y="245513"/>
                  </a:cubicBezTo>
                  <a:cubicBezTo>
                    <a:pt x="308" y="247000"/>
                    <a:pt x="1287" y="247992"/>
                    <a:pt x="2757" y="247992"/>
                  </a:cubicBezTo>
                  <a:cubicBezTo>
                    <a:pt x="5205" y="247992"/>
                    <a:pt x="27245" y="231134"/>
                    <a:pt x="41693" y="199648"/>
                  </a:cubicBezTo>
                  <a:cubicBezTo>
                    <a:pt x="54181" y="172377"/>
                    <a:pt x="57120" y="144858"/>
                    <a:pt x="57120" y="124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18" name="Grupa 11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96A7802D-75F8-7B55-5847-86242EC2A1F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93700" y="3746500"/>
            <a:ext cx="4258316" cy="556147"/>
            <a:chOff x="4007724" y="5491212"/>
            <a:chExt cx="4258316" cy="556147"/>
          </a:xfrm>
        </p:grpSpPr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7D14A7F3-C0C1-8FF1-E3C8-4669EBC6942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07724" y="5622963"/>
              <a:ext cx="191890" cy="117431"/>
            </a:xfrm>
            <a:custGeom>
              <a:avLst/>
              <a:gdLst>
                <a:gd name="connsiteX0" fmla="*/ 19311 w 191890"/>
                <a:gd name="connsiteY0" fmla="*/ 26112 h 117431"/>
                <a:gd name="connsiteX1" fmla="*/ 19311 w 191890"/>
                <a:gd name="connsiteY1" fmla="*/ 97315 h 117431"/>
                <a:gd name="connsiteX2" fmla="*/ 146 w 191890"/>
                <a:gd name="connsiteY2" fmla="*/ 109271 h 117431"/>
                <a:gd name="connsiteX3" fmla="*/ 146 w 191890"/>
                <a:gd name="connsiteY3" fmla="*/ 117507 h 117431"/>
                <a:gd name="connsiteX4" fmla="*/ 27910 w 191890"/>
                <a:gd name="connsiteY4" fmla="*/ 116710 h 117431"/>
                <a:gd name="connsiteX5" fmla="*/ 55429 w 191890"/>
                <a:gd name="connsiteY5" fmla="*/ 117507 h 117431"/>
                <a:gd name="connsiteX6" fmla="*/ 55429 w 191890"/>
                <a:gd name="connsiteY6" fmla="*/ 109271 h 117431"/>
                <a:gd name="connsiteX7" fmla="*/ 36264 w 191890"/>
                <a:gd name="connsiteY7" fmla="*/ 97315 h 117431"/>
                <a:gd name="connsiteX8" fmla="*/ 36264 w 191890"/>
                <a:gd name="connsiteY8" fmla="*/ 48429 h 117431"/>
                <a:gd name="connsiteX9" fmla="*/ 69433 w 191890"/>
                <a:gd name="connsiteY9" fmla="*/ 5920 h 117431"/>
                <a:gd name="connsiteX10" fmla="*/ 87615 w 191890"/>
                <a:gd name="connsiteY10" fmla="*/ 35411 h 117431"/>
                <a:gd name="connsiteX11" fmla="*/ 87615 w 191890"/>
                <a:gd name="connsiteY11" fmla="*/ 97315 h 117431"/>
                <a:gd name="connsiteX12" fmla="*/ 68451 w 191890"/>
                <a:gd name="connsiteY12" fmla="*/ 109271 h 117431"/>
                <a:gd name="connsiteX13" fmla="*/ 68451 w 191890"/>
                <a:gd name="connsiteY13" fmla="*/ 117507 h 117431"/>
                <a:gd name="connsiteX14" fmla="*/ 96215 w 191890"/>
                <a:gd name="connsiteY14" fmla="*/ 116710 h 117431"/>
                <a:gd name="connsiteX15" fmla="*/ 123733 w 191890"/>
                <a:gd name="connsiteY15" fmla="*/ 117507 h 117431"/>
                <a:gd name="connsiteX16" fmla="*/ 123733 w 191890"/>
                <a:gd name="connsiteY16" fmla="*/ 109271 h 117431"/>
                <a:gd name="connsiteX17" fmla="*/ 104568 w 191890"/>
                <a:gd name="connsiteY17" fmla="*/ 97315 h 117431"/>
                <a:gd name="connsiteX18" fmla="*/ 104568 w 191890"/>
                <a:gd name="connsiteY18" fmla="*/ 48429 h 117431"/>
                <a:gd name="connsiteX19" fmla="*/ 137738 w 191890"/>
                <a:gd name="connsiteY19" fmla="*/ 5920 h 117431"/>
                <a:gd name="connsiteX20" fmla="*/ 155919 w 191890"/>
                <a:gd name="connsiteY20" fmla="*/ 35411 h 117431"/>
                <a:gd name="connsiteX21" fmla="*/ 155919 w 191890"/>
                <a:gd name="connsiteY21" fmla="*/ 97315 h 117431"/>
                <a:gd name="connsiteX22" fmla="*/ 136755 w 191890"/>
                <a:gd name="connsiteY22" fmla="*/ 109271 h 117431"/>
                <a:gd name="connsiteX23" fmla="*/ 136755 w 191890"/>
                <a:gd name="connsiteY23" fmla="*/ 117507 h 117431"/>
                <a:gd name="connsiteX24" fmla="*/ 164519 w 191890"/>
                <a:gd name="connsiteY24" fmla="*/ 116710 h 117431"/>
                <a:gd name="connsiteX25" fmla="*/ 192037 w 191890"/>
                <a:gd name="connsiteY25" fmla="*/ 117507 h 117431"/>
                <a:gd name="connsiteX26" fmla="*/ 192037 w 191890"/>
                <a:gd name="connsiteY26" fmla="*/ 109271 h 117431"/>
                <a:gd name="connsiteX27" fmla="*/ 172873 w 191890"/>
                <a:gd name="connsiteY27" fmla="*/ 101300 h 117431"/>
                <a:gd name="connsiteX28" fmla="*/ 172873 w 191890"/>
                <a:gd name="connsiteY28" fmla="*/ 50555 h 117431"/>
                <a:gd name="connsiteX29" fmla="*/ 165256 w 191890"/>
                <a:gd name="connsiteY29" fmla="*/ 9905 h 117431"/>
                <a:gd name="connsiteX30" fmla="*/ 139458 w 191890"/>
                <a:gd name="connsiteY30" fmla="*/ 75 h 117431"/>
                <a:gd name="connsiteX31" fmla="*/ 103831 w 191890"/>
                <a:gd name="connsiteY31" fmla="*/ 26112 h 117431"/>
                <a:gd name="connsiteX32" fmla="*/ 71153 w 191890"/>
                <a:gd name="connsiteY32" fmla="*/ 75 h 117431"/>
                <a:gd name="connsiteX33" fmla="*/ 34790 w 191890"/>
                <a:gd name="connsiteY33" fmla="*/ 27971 h 117431"/>
                <a:gd name="connsiteX34" fmla="*/ 34790 w 191890"/>
                <a:gd name="connsiteY34" fmla="*/ 75 h 117431"/>
                <a:gd name="connsiteX35" fmla="*/ 146 w 191890"/>
                <a:gd name="connsiteY35" fmla="*/ 2997 h 117431"/>
                <a:gd name="connsiteX36" fmla="*/ 146 w 191890"/>
                <a:gd name="connsiteY36" fmla="*/ 11233 h 117431"/>
                <a:gd name="connsiteX37" fmla="*/ 19311 w 19189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890" h="117431">
                  <a:moveTo>
                    <a:pt x="19311" y="26112"/>
                  </a:moveTo>
                  <a:lnTo>
                    <a:pt x="19311" y="97315"/>
                  </a:lnTo>
                  <a:cubicBezTo>
                    <a:pt x="19311" y="109271"/>
                    <a:pt x="16608" y="109271"/>
                    <a:pt x="146" y="109271"/>
                  </a:cubicBezTo>
                  <a:lnTo>
                    <a:pt x="146" y="117507"/>
                  </a:lnTo>
                  <a:cubicBezTo>
                    <a:pt x="8746" y="117241"/>
                    <a:pt x="21277" y="116710"/>
                    <a:pt x="27910" y="116710"/>
                  </a:cubicBezTo>
                  <a:cubicBezTo>
                    <a:pt x="34299" y="116710"/>
                    <a:pt x="47075" y="117241"/>
                    <a:pt x="55429" y="117507"/>
                  </a:cubicBezTo>
                  <a:lnTo>
                    <a:pt x="55429" y="109271"/>
                  </a:lnTo>
                  <a:cubicBezTo>
                    <a:pt x="38967" y="109271"/>
                    <a:pt x="36264" y="109271"/>
                    <a:pt x="36264" y="97315"/>
                  </a:cubicBezTo>
                  <a:lnTo>
                    <a:pt x="36264" y="48429"/>
                  </a:lnTo>
                  <a:cubicBezTo>
                    <a:pt x="36264" y="20798"/>
                    <a:pt x="53709" y="5920"/>
                    <a:pt x="69433" y="5920"/>
                  </a:cubicBezTo>
                  <a:cubicBezTo>
                    <a:pt x="84912" y="5920"/>
                    <a:pt x="87615" y="20267"/>
                    <a:pt x="87615" y="35411"/>
                  </a:cubicBezTo>
                  <a:lnTo>
                    <a:pt x="87615" y="97315"/>
                  </a:lnTo>
                  <a:cubicBezTo>
                    <a:pt x="87615" y="109271"/>
                    <a:pt x="84912" y="109271"/>
                    <a:pt x="68451" y="109271"/>
                  </a:cubicBezTo>
                  <a:lnTo>
                    <a:pt x="68451" y="117507"/>
                  </a:lnTo>
                  <a:cubicBezTo>
                    <a:pt x="77050" y="117241"/>
                    <a:pt x="89581" y="116710"/>
                    <a:pt x="96215" y="116710"/>
                  </a:cubicBezTo>
                  <a:cubicBezTo>
                    <a:pt x="102603" y="116710"/>
                    <a:pt x="115379" y="117241"/>
                    <a:pt x="123733" y="117507"/>
                  </a:cubicBezTo>
                  <a:lnTo>
                    <a:pt x="123733" y="109271"/>
                  </a:lnTo>
                  <a:cubicBezTo>
                    <a:pt x="107271" y="109271"/>
                    <a:pt x="104568" y="109271"/>
                    <a:pt x="104568" y="97315"/>
                  </a:cubicBezTo>
                  <a:lnTo>
                    <a:pt x="104568" y="48429"/>
                  </a:lnTo>
                  <a:cubicBezTo>
                    <a:pt x="104568" y="20798"/>
                    <a:pt x="122013" y="5920"/>
                    <a:pt x="137738" y="5920"/>
                  </a:cubicBezTo>
                  <a:cubicBezTo>
                    <a:pt x="153217" y="5920"/>
                    <a:pt x="155919" y="20267"/>
                    <a:pt x="155919" y="35411"/>
                  </a:cubicBezTo>
                  <a:lnTo>
                    <a:pt x="155919" y="97315"/>
                  </a:lnTo>
                  <a:cubicBezTo>
                    <a:pt x="155919" y="109271"/>
                    <a:pt x="153217" y="109271"/>
                    <a:pt x="136755" y="109271"/>
                  </a:cubicBezTo>
                  <a:lnTo>
                    <a:pt x="136755" y="117507"/>
                  </a:lnTo>
                  <a:cubicBezTo>
                    <a:pt x="145354" y="117241"/>
                    <a:pt x="157885" y="116710"/>
                    <a:pt x="164519" y="116710"/>
                  </a:cubicBezTo>
                  <a:cubicBezTo>
                    <a:pt x="170907" y="116710"/>
                    <a:pt x="183683" y="117241"/>
                    <a:pt x="192037" y="117507"/>
                  </a:cubicBezTo>
                  <a:lnTo>
                    <a:pt x="192037" y="109271"/>
                  </a:lnTo>
                  <a:cubicBezTo>
                    <a:pt x="179261" y="109271"/>
                    <a:pt x="173118" y="109271"/>
                    <a:pt x="172873" y="101300"/>
                  </a:cubicBezTo>
                  <a:lnTo>
                    <a:pt x="172873" y="50555"/>
                  </a:lnTo>
                  <a:cubicBezTo>
                    <a:pt x="172873" y="27706"/>
                    <a:pt x="172873" y="19470"/>
                    <a:pt x="165256" y="9905"/>
                  </a:cubicBezTo>
                  <a:cubicBezTo>
                    <a:pt x="161816" y="5388"/>
                    <a:pt x="153708" y="75"/>
                    <a:pt x="139458" y="75"/>
                  </a:cubicBezTo>
                  <a:cubicBezTo>
                    <a:pt x="118819" y="75"/>
                    <a:pt x="108008" y="16016"/>
                    <a:pt x="103831" y="26112"/>
                  </a:cubicBezTo>
                  <a:cubicBezTo>
                    <a:pt x="100392" y="2997"/>
                    <a:pt x="82210" y="75"/>
                    <a:pt x="71153" y="75"/>
                  </a:cubicBezTo>
                  <a:cubicBezTo>
                    <a:pt x="53217" y="75"/>
                    <a:pt x="41670" y="11499"/>
                    <a:pt x="34790" y="27971"/>
                  </a:cubicBezTo>
                  <a:lnTo>
                    <a:pt x="34790" y="75"/>
                  </a:lnTo>
                  <a:lnTo>
                    <a:pt x="146" y="2997"/>
                  </a:lnTo>
                  <a:lnTo>
                    <a:pt x="146" y="11233"/>
                  </a:lnTo>
                  <a:cubicBezTo>
                    <a:pt x="17345" y="11233"/>
                    <a:pt x="19311" y="13093"/>
                    <a:pt x="1931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7049C832-4B4B-262D-88C4-305AB49368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14931" y="5621369"/>
              <a:ext cx="110810" cy="121948"/>
            </a:xfrm>
            <a:custGeom>
              <a:avLst/>
              <a:gdLst>
                <a:gd name="connsiteX0" fmla="*/ 71653 w 110810"/>
                <a:gd name="connsiteY0" fmla="*/ 98909 h 121948"/>
                <a:gd name="connsiteX1" fmla="*/ 90818 w 110810"/>
                <a:gd name="connsiteY1" fmla="*/ 120695 h 121948"/>
                <a:gd name="connsiteX2" fmla="*/ 110965 w 110810"/>
                <a:gd name="connsiteY2" fmla="*/ 95455 h 121948"/>
                <a:gd name="connsiteX3" fmla="*/ 110965 w 110810"/>
                <a:gd name="connsiteY3" fmla="*/ 80577 h 121948"/>
                <a:gd name="connsiteX4" fmla="*/ 104822 w 110810"/>
                <a:gd name="connsiteY4" fmla="*/ 80577 h 121948"/>
                <a:gd name="connsiteX5" fmla="*/ 104822 w 110810"/>
                <a:gd name="connsiteY5" fmla="*/ 95455 h 121948"/>
                <a:gd name="connsiteX6" fmla="*/ 95977 w 110810"/>
                <a:gd name="connsiteY6" fmla="*/ 112459 h 121948"/>
                <a:gd name="connsiteX7" fmla="*/ 86886 w 110810"/>
                <a:gd name="connsiteY7" fmla="*/ 99175 h 121948"/>
                <a:gd name="connsiteX8" fmla="*/ 86886 w 110810"/>
                <a:gd name="connsiteY8" fmla="*/ 46038 h 121948"/>
                <a:gd name="connsiteX9" fmla="*/ 78041 w 110810"/>
                <a:gd name="connsiteY9" fmla="*/ 14687 h 121948"/>
                <a:gd name="connsiteX10" fmla="*/ 44381 w 110810"/>
                <a:gd name="connsiteY10" fmla="*/ 75 h 121948"/>
                <a:gd name="connsiteX11" fmla="*/ 7280 w 110810"/>
                <a:gd name="connsiteY11" fmla="*/ 30097 h 121948"/>
                <a:gd name="connsiteX12" fmla="*/ 18582 w 110810"/>
                <a:gd name="connsiteY12" fmla="*/ 42584 h 121948"/>
                <a:gd name="connsiteX13" fmla="*/ 29884 w 110810"/>
                <a:gd name="connsiteY13" fmla="*/ 30363 h 121948"/>
                <a:gd name="connsiteX14" fmla="*/ 17354 w 110810"/>
                <a:gd name="connsiteY14" fmla="*/ 18141 h 121948"/>
                <a:gd name="connsiteX15" fmla="*/ 43889 w 110810"/>
                <a:gd name="connsiteY15" fmla="*/ 5920 h 121948"/>
                <a:gd name="connsiteX16" fmla="*/ 69933 w 110810"/>
                <a:gd name="connsiteY16" fmla="*/ 39927 h 121948"/>
                <a:gd name="connsiteX17" fmla="*/ 69933 w 110810"/>
                <a:gd name="connsiteY17" fmla="*/ 49757 h 121948"/>
                <a:gd name="connsiteX18" fmla="*/ 24725 w 110810"/>
                <a:gd name="connsiteY18" fmla="*/ 59322 h 121948"/>
                <a:gd name="connsiteX19" fmla="*/ 155 w 110810"/>
                <a:gd name="connsiteY19" fmla="*/ 93861 h 121948"/>
                <a:gd name="connsiteX20" fmla="*/ 39467 w 110810"/>
                <a:gd name="connsiteY20" fmla="*/ 122023 h 121948"/>
                <a:gd name="connsiteX21" fmla="*/ 71653 w 110810"/>
                <a:gd name="connsiteY21" fmla="*/ 98909 h 121948"/>
                <a:gd name="connsiteX22" fmla="*/ 69933 w 110810"/>
                <a:gd name="connsiteY22" fmla="*/ 55337 h 121948"/>
                <a:gd name="connsiteX23" fmla="*/ 69933 w 110810"/>
                <a:gd name="connsiteY23" fmla="*/ 81905 h 121948"/>
                <a:gd name="connsiteX24" fmla="*/ 41186 w 110810"/>
                <a:gd name="connsiteY24" fmla="*/ 116178 h 121948"/>
                <a:gd name="connsiteX25" fmla="*/ 19074 w 110810"/>
                <a:gd name="connsiteY25" fmla="*/ 93595 h 121948"/>
                <a:gd name="connsiteX26" fmla="*/ 69933 w 110810"/>
                <a:gd name="connsiteY26" fmla="*/ 55337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810" h="121948">
                  <a:moveTo>
                    <a:pt x="71653" y="98909"/>
                  </a:moveTo>
                  <a:cubicBezTo>
                    <a:pt x="72636" y="109536"/>
                    <a:pt x="79270" y="120695"/>
                    <a:pt x="90818" y="120695"/>
                  </a:cubicBezTo>
                  <a:cubicBezTo>
                    <a:pt x="95977" y="120695"/>
                    <a:pt x="110965" y="116975"/>
                    <a:pt x="110965" y="95455"/>
                  </a:cubicBezTo>
                  <a:lnTo>
                    <a:pt x="110965" y="80577"/>
                  </a:lnTo>
                  <a:lnTo>
                    <a:pt x="104822" y="80577"/>
                  </a:lnTo>
                  <a:lnTo>
                    <a:pt x="104822" y="95455"/>
                  </a:lnTo>
                  <a:cubicBezTo>
                    <a:pt x="104822" y="110865"/>
                    <a:pt x="98680" y="112459"/>
                    <a:pt x="95977" y="112459"/>
                  </a:cubicBezTo>
                  <a:cubicBezTo>
                    <a:pt x="87869" y="112459"/>
                    <a:pt x="86886" y="100503"/>
                    <a:pt x="86886" y="99175"/>
                  </a:cubicBezTo>
                  <a:lnTo>
                    <a:pt x="86886" y="46038"/>
                  </a:lnTo>
                  <a:cubicBezTo>
                    <a:pt x="86886" y="34879"/>
                    <a:pt x="86886" y="24518"/>
                    <a:pt x="78041" y="14687"/>
                  </a:cubicBezTo>
                  <a:cubicBezTo>
                    <a:pt x="68459" y="4326"/>
                    <a:pt x="56174" y="75"/>
                    <a:pt x="44381" y="75"/>
                  </a:cubicBezTo>
                  <a:cubicBezTo>
                    <a:pt x="24233" y="75"/>
                    <a:pt x="7280" y="12562"/>
                    <a:pt x="7280" y="30097"/>
                  </a:cubicBezTo>
                  <a:cubicBezTo>
                    <a:pt x="7280" y="38067"/>
                    <a:pt x="12194" y="42584"/>
                    <a:pt x="18582" y="42584"/>
                  </a:cubicBezTo>
                  <a:cubicBezTo>
                    <a:pt x="25462" y="42584"/>
                    <a:pt x="29884" y="37270"/>
                    <a:pt x="29884" y="30363"/>
                  </a:cubicBezTo>
                  <a:cubicBezTo>
                    <a:pt x="29884" y="27174"/>
                    <a:pt x="28656" y="18407"/>
                    <a:pt x="17354" y="18141"/>
                  </a:cubicBezTo>
                  <a:cubicBezTo>
                    <a:pt x="23988" y="8842"/>
                    <a:pt x="36027" y="5920"/>
                    <a:pt x="43889" y="5920"/>
                  </a:cubicBezTo>
                  <a:cubicBezTo>
                    <a:pt x="55928" y="5920"/>
                    <a:pt x="69933" y="16281"/>
                    <a:pt x="69933" y="39927"/>
                  </a:cubicBezTo>
                  <a:lnTo>
                    <a:pt x="69933" y="49757"/>
                  </a:lnTo>
                  <a:cubicBezTo>
                    <a:pt x="57403" y="50555"/>
                    <a:pt x="40204" y="51352"/>
                    <a:pt x="24725" y="59322"/>
                  </a:cubicBezTo>
                  <a:cubicBezTo>
                    <a:pt x="6297" y="68355"/>
                    <a:pt x="155" y="82171"/>
                    <a:pt x="155" y="93861"/>
                  </a:cubicBezTo>
                  <a:cubicBezTo>
                    <a:pt x="155" y="115381"/>
                    <a:pt x="23988" y="122023"/>
                    <a:pt x="39467" y="122023"/>
                  </a:cubicBezTo>
                  <a:cubicBezTo>
                    <a:pt x="55683" y="122023"/>
                    <a:pt x="66985" y="111396"/>
                    <a:pt x="71653" y="98909"/>
                  </a:cubicBezTo>
                  <a:close/>
                  <a:moveTo>
                    <a:pt x="69933" y="55337"/>
                  </a:moveTo>
                  <a:lnTo>
                    <a:pt x="69933" y="81905"/>
                  </a:lnTo>
                  <a:cubicBezTo>
                    <a:pt x="69933" y="107145"/>
                    <a:pt x="52243" y="116178"/>
                    <a:pt x="41186" y="116178"/>
                  </a:cubicBezTo>
                  <a:cubicBezTo>
                    <a:pt x="29147" y="116178"/>
                    <a:pt x="19074" y="106879"/>
                    <a:pt x="19074" y="93595"/>
                  </a:cubicBezTo>
                  <a:cubicBezTo>
                    <a:pt x="19074" y="78983"/>
                    <a:pt x="29393" y="56931"/>
                    <a:pt x="69933" y="553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BA780499-7C98-48F1-ECEA-FF5C9A59E7E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30409" y="5625885"/>
              <a:ext cx="123832" cy="114509"/>
            </a:xfrm>
            <a:custGeom>
              <a:avLst/>
              <a:gdLst>
                <a:gd name="connsiteX0" fmla="*/ 67727 w 123832"/>
                <a:gd name="connsiteY0" fmla="*/ 52149 h 114509"/>
                <a:gd name="connsiteX1" fmla="*/ 90331 w 123832"/>
                <a:gd name="connsiteY1" fmla="*/ 22126 h 114509"/>
                <a:gd name="connsiteX2" fmla="*/ 119569 w 123832"/>
                <a:gd name="connsiteY2" fmla="*/ 8311 h 114509"/>
                <a:gd name="connsiteX3" fmla="*/ 119569 w 123832"/>
                <a:gd name="connsiteY3" fmla="*/ 75 h 114509"/>
                <a:gd name="connsiteX4" fmla="*/ 99422 w 123832"/>
                <a:gd name="connsiteY4" fmla="*/ 872 h 114509"/>
                <a:gd name="connsiteX5" fmla="*/ 75835 w 123832"/>
                <a:gd name="connsiteY5" fmla="*/ 75 h 114509"/>
                <a:gd name="connsiteX6" fmla="*/ 75835 w 123832"/>
                <a:gd name="connsiteY6" fmla="*/ 8311 h 114509"/>
                <a:gd name="connsiteX7" fmla="*/ 82960 w 123832"/>
                <a:gd name="connsiteY7" fmla="*/ 16547 h 114509"/>
                <a:gd name="connsiteX8" fmla="*/ 79275 w 123832"/>
                <a:gd name="connsiteY8" fmla="*/ 25846 h 114509"/>
                <a:gd name="connsiteX9" fmla="*/ 64041 w 123832"/>
                <a:gd name="connsiteY9" fmla="*/ 46569 h 114509"/>
                <a:gd name="connsiteX10" fmla="*/ 44877 w 123832"/>
                <a:gd name="connsiteY10" fmla="*/ 19735 h 114509"/>
                <a:gd name="connsiteX11" fmla="*/ 42666 w 123832"/>
                <a:gd name="connsiteY11" fmla="*/ 14953 h 114509"/>
                <a:gd name="connsiteX12" fmla="*/ 51265 w 123832"/>
                <a:gd name="connsiteY12" fmla="*/ 8311 h 114509"/>
                <a:gd name="connsiteX13" fmla="*/ 51265 w 123832"/>
                <a:gd name="connsiteY13" fmla="*/ 75 h 114509"/>
                <a:gd name="connsiteX14" fmla="*/ 24730 w 123832"/>
                <a:gd name="connsiteY14" fmla="*/ 872 h 114509"/>
                <a:gd name="connsiteX15" fmla="*/ 1388 w 123832"/>
                <a:gd name="connsiteY15" fmla="*/ 75 h 114509"/>
                <a:gd name="connsiteX16" fmla="*/ 1388 w 123832"/>
                <a:gd name="connsiteY16" fmla="*/ 8311 h 114509"/>
                <a:gd name="connsiteX17" fmla="*/ 30381 w 123832"/>
                <a:gd name="connsiteY17" fmla="*/ 24518 h 114509"/>
                <a:gd name="connsiteX18" fmla="*/ 54705 w 123832"/>
                <a:gd name="connsiteY18" fmla="*/ 58791 h 114509"/>
                <a:gd name="connsiteX19" fmla="*/ 31609 w 123832"/>
                <a:gd name="connsiteY19" fmla="*/ 90407 h 114509"/>
                <a:gd name="connsiteX20" fmla="*/ 160 w 123832"/>
                <a:gd name="connsiteY20" fmla="*/ 106348 h 114509"/>
                <a:gd name="connsiteX21" fmla="*/ 160 w 123832"/>
                <a:gd name="connsiteY21" fmla="*/ 114584 h 114509"/>
                <a:gd name="connsiteX22" fmla="*/ 20553 w 123832"/>
                <a:gd name="connsiteY22" fmla="*/ 113787 h 114509"/>
                <a:gd name="connsiteX23" fmla="*/ 43894 w 123832"/>
                <a:gd name="connsiteY23" fmla="*/ 114584 h 114509"/>
                <a:gd name="connsiteX24" fmla="*/ 43894 w 123832"/>
                <a:gd name="connsiteY24" fmla="*/ 106348 h 114509"/>
                <a:gd name="connsiteX25" fmla="*/ 36769 w 123832"/>
                <a:gd name="connsiteY25" fmla="*/ 98112 h 114509"/>
                <a:gd name="connsiteX26" fmla="*/ 58882 w 123832"/>
                <a:gd name="connsiteY26" fmla="*/ 64370 h 114509"/>
                <a:gd name="connsiteX27" fmla="*/ 77555 w 123832"/>
                <a:gd name="connsiteY27" fmla="*/ 90938 h 114509"/>
                <a:gd name="connsiteX28" fmla="*/ 82714 w 123832"/>
                <a:gd name="connsiteY28" fmla="*/ 99706 h 114509"/>
                <a:gd name="connsiteX29" fmla="*/ 73869 w 123832"/>
                <a:gd name="connsiteY29" fmla="*/ 106348 h 114509"/>
                <a:gd name="connsiteX30" fmla="*/ 73869 w 123832"/>
                <a:gd name="connsiteY30" fmla="*/ 114584 h 114509"/>
                <a:gd name="connsiteX31" fmla="*/ 100405 w 123832"/>
                <a:gd name="connsiteY31" fmla="*/ 113787 h 114509"/>
                <a:gd name="connsiteX32" fmla="*/ 123992 w 123832"/>
                <a:gd name="connsiteY32" fmla="*/ 114584 h 114509"/>
                <a:gd name="connsiteX33" fmla="*/ 123992 w 123832"/>
                <a:gd name="connsiteY33" fmla="*/ 106348 h 114509"/>
                <a:gd name="connsiteX34" fmla="*/ 100650 w 123832"/>
                <a:gd name="connsiteY34" fmla="*/ 98112 h 114509"/>
                <a:gd name="connsiteX35" fmla="*/ 67727 w 123832"/>
                <a:gd name="connsiteY35" fmla="*/ 52149 h 11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832" h="114509">
                  <a:moveTo>
                    <a:pt x="67727" y="52149"/>
                  </a:moveTo>
                  <a:cubicBezTo>
                    <a:pt x="75098" y="42053"/>
                    <a:pt x="84434" y="29034"/>
                    <a:pt x="90331" y="22126"/>
                  </a:cubicBezTo>
                  <a:cubicBezTo>
                    <a:pt x="97948" y="12562"/>
                    <a:pt x="108021" y="8577"/>
                    <a:pt x="119569" y="8311"/>
                  </a:cubicBezTo>
                  <a:lnTo>
                    <a:pt x="119569" y="75"/>
                  </a:lnTo>
                  <a:cubicBezTo>
                    <a:pt x="113181" y="606"/>
                    <a:pt x="105810" y="872"/>
                    <a:pt x="99422" y="872"/>
                  </a:cubicBezTo>
                  <a:cubicBezTo>
                    <a:pt x="92051" y="872"/>
                    <a:pt x="79029" y="340"/>
                    <a:pt x="75835" y="75"/>
                  </a:cubicBezTo>
                  <a:lnTo>
                    <a:pt x="75835" y="8311"/>
                  </a:lnTo>
                  <a:cubicBezTo>
                    <a:pt x="80995" y="8842"/>
                    <a:pt x="82960" y="12296"/>
                    <a:pt x="82960" y="16547"/>
                  </a:cubicBezTo>
                  <a:cubicBezTo>
                    <a:pt x="82960" y="20798"/>
                    <a:pt x="80503" y="24252"/>
                    <a:pt x="79275" y="25846"/>
                  </a:cubicBezTo>
                  <a:lnTo>
                    <a:pt x="64041" y="46569"/>
                  </a:lnTo>
                  <a:lnTo>
                    <a:pt x="44877" y="19735"/>
                  </a:lnTo>
                  <a:cubicBezTo>
                    <a:pt x="42666" y="17078"/>
                    <a:pt x="42666" y="16547"/>
                    <a:pt x="42666" y="14953"/>
                  </a:cubicBezTo>
                  <a:cubicBezTo>
                    <a:pt x="42666" y="10968"/>
                    <a:pt x="46351" y="8577"/>
                    <a:pt x="51265" y="8311"/>
                  </a:cubicBezTo>
                  <a:lnTo>
                    <a:pt x="51265" y="75"/>
                  </a:lnTo>
                  <a:cubicBezTo>
                    <a:pt x="44877" y="340"/>
                    <a:pt x="28661" y="872"/>
                    <a:pt x="24730" y="872"/>
                  </a:cubicBezTo>
                  <a:cubicBezTo>
                    <a:pt x="19570" y="872"/>
                    <a:pt x="8022" y="606"/>
                    <a:pt x="1388" y="75"/>
                  </a:cubicBezTo>
                  <a:lnTo>
                    <a:pt x="1388" y="8311"/>
                  </a:lnTo>
                  <a:cubicBezTo>
                    <a:pt x="18587" y="8311"/>
                    <a:pt x="18833" y="8577"/>
                    <a:pt x="30381" y="24518"/>
                  </a:cubicBezTo>
                  <a:lnTo>
                    <a:pt x="54705" y="58791"/>
                  </a:lnTo>
                  <a:lnTo>
                    <a:pt x="31609" y="90407"/>
                  </a:lnTo>
                  <a:cubicBezTo>
                    <a:pt x="19816" y="105817"/>
                    <a:pt x="5319" y="106348"/>
                    <a:pt x="160" y="106348"/>
                  </a:cubicBezTo>
                  <a:lnTo>
                    <a:pt x="160" y="114584"/>
                  </a:lnTo>
                  <a:cubicBezTo>
                    <a:pt x="6548" y="114053"/>
                    <a:pt x="14165" y="113787"/>
                    <a:pt x="20553" y="113787"/>
                  </a:cubicBezTo>
                  <a:cubicBezTo>
                    <a:pt x="27678" y="113787"/>
                    <a:pt x="37997" y="114319"/>
                    <a:pt x="43894" y="114584"/>
                  </a:cubicBezTo>
                  <a:lnTo>
                    <a:pt x="43894" y="106348"/>
                  </a:lnTo>
                  <a:cubicBezTo>
                    <a:pt x="38489" y="105551"/>
                    <a:pt x="36769" y="102097"/>
                    <a:pt x="36769" y="98112"/>
                  </a:cubicBezTo>
                  <a:cubicBezTo>
                    <a:pt x="36769" y="92267"/>
                    <a:pt x="43894" y="83499"/>
                    <a:pt x="58882" y="64370"/>
                  </a:cubicBezTo>
                  <a:lnTo>
                    <a:pt x="77555" y="90938"/>
                  </a:lnTo>
                  <a:cubicBezTo>
                    <a:pt x="79520" y="93861"/>
                    <a:pt x="82714" y="98112"/>
                    <a:pt x="82714" y="99706"/>
                  </a:cubicBezTo>
                  <a:cubicBezTo>
                    <a:pt x="82714" y="102097"/>
                    <a:pt x="80503" y="106082"/>
                    <a:pt x="73869" y="106348"/>
                  </a:cubicBezTo>
                  <a:lnTo>
                    <a:pt x="73869" y="114584"/>
                  </a:lnTo>
                  <a:cubicBezTo>
                    <a:pt x="81240" y="114319"/>
                    <a:pt x="94999" y="113787"/>
                    <a:pt x="100405" y="113787"/>
                  </a:cubicBezTo>
                  <a:cubicBezTo>
                    <a:pt x="107039" y="113787"/>
                    <a:pt x="116621" y="114053"/>
                    <a:pt x="123992" y="114584"/>
                  </a:cubicBezTo>
                  <a:lnTo>
                    <a:pt x="123992" y="106348"/>
                  </a:lnTo>
                  <a:cubicBezTo>
                    <a:pt x="110724" y="106348"/>
                    <a:pt x="106302" y="105817"/>
                    <a:pt x="100650" y="98112"/>
                  </a:cubicBezTo>
                  <a:lnTo>
                    <a:pt x="67727" y="521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02D8EB05-CEA7-EA52-2157-5D103986DC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86128" y="5817788"/>
              <a:ext cx="87886" cy="121815"/>
            </a:xfrm>
            <a:custGeom>
              <a:avLst/>
              <a:gdLst>
                <a:gd name="connsiteX0" fmla="*/ 842 w 87886"/>
                <a:gd name="connsiteY0" fmla="*/ 112040 h 121815"/>
                <a:gd name="connsiteX1" fmla="*/ 154 w 87886"/>
                <a:gd name="connsiteY1" fmla="*/ 115945 h 121815"/>
                <a:gd name="connsiteX2" fmla="*/ 6001 w 87886"/>
                <a:gd name="connsiteY2" fmla="*/ 121896 h 121815"/>
                <a:gd name="connsiteX3" fmla="*/ 14773 w 87886"/>
                <a:gd name="connsiteY3" fmla="*/ 110366 h 121815"/>
                <a:gd name="connsiteX4" fmla="*/ 23716 w 87886"/>
                <a:gd name="connsiteY4" fmla="*/ 72426 h 121815"/>
                <a:gd name="connsiteX5" fmla="*/ 42635 w 87886"/>
                <a:gd name="connsiteY5" fmla="*/ 83957 h 121815"/>
                <a:gd name="connsiteX6" fmla="*/ 88040 w 87886"/>
                <a:gd name="connsiteY6" fmla="*/ 31511 h 121815"/>
                <a:gd name="connsiteX7" fmla="*/ 60694 w 87886"/>
                <a:gd name="connsiteY7" fmla="*/ 81 h 121815"/>
                <a:gd name="connsiteX8" fmla="*/ 17009 w 87886"/>
                <a:gd name="connsiteY8" fmla="*/ 42298 h 121815"/>
                <a:gd name="connsiteX9" fmla="*/ 842 w 87886"/>
                <a:gd name="connsiteY9" fmla="*/ 112040 h 121815"/>
                <a:gd name="connsiteX10" fmla="*/ 42463 w 87886"/>
                <a:gd name="connsiteY10" fmla="*/ 78750 h 121815"/>
                <a:gd name="connsiteX11" fmla="*/ 25952 w 87886"/>
                <a:gd name="connsiteY11" fmla="*/ 62569 h 121815"/>
                <a:gd name="connsiteX12" fmla="*/ 27500 w 87886"/>
                <a:gd name="connsiteY12" fmla="*/ 55874 h 121815"/>
                <a:gd name="connsiteX13" fmla="*/ 38679 w 87886"/>
                <a:gd name="connsiteY13" fmla="*/ 20538 h 121815"/>
                <a:gd name="connsiteX14" fmla="*/ 60350 w 87886"/>
                <a:gd name="connsiteY14" fmla="*/ 5288 h 121815"/>
                <a:gd name="connsiteX15" fmla="*/ 74109 w 87886"/>
                <a:gd name="connsiteY15" fmla="*/ 24072 h 121815"/>
                <a:gd name="connsiteX16" fmla="*/ 64306 w 87886"/>
                <a:gd name="connsiteY16" fmla="*/ 62569 h 121815"/>
                <a:gd name="connsiteX17" fmla="*/ 42463 w 87886"/>
                <a:gd name="connsiteY17" fmla="*/ 78750 h 12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886" h="121815">
                  <a:moveTo>
                    <a:pt x="842" y="112040"/>
                  </a:moveTo>
                  <a:cubicBezTo>
                    <a:pt x="154" y="114829"/>
                    <a:pt x="154" y="115759"/>
                    <a:pt x="154" y="115945"/>
                  </a:cubicBezTo>
                  <a:cubicBezTo>
                    <a:pt x="154" y="120037"/>
                    <a:pt x="3249" y="121896"/>
                    <a:pt x="6001" y="121896"/>
                  </a:cubicBezTo>
                  <a:cubicBezTo>
                    <a:pt x="12193" y="121896"/>
                    <a:pt x="13569" y="116317"/>
                    <a:pt x="14773" y="110366"/>
                  </a:cubicBezTo>
                  <a:cubicBezTo>
                    <a:pt x="17181" y="100695"/>
                    <a:pt x="21996" y="79493"/>
                    <a:pt x="23716" y="72426"/>
                  </a:cubicBezTo>
                  <a:cubicBezTo>
                    <a:pt x="25264" y="75216"/>
                    <a:pt x="30768" y="83957"/>
                    <a:pt x="42635" y="83957"/>
                  </a:cubicBezTo>
                  <a:cubicBezTo>
                    <a:pt x="64650" y="83957"/>
                    <a:pt x="88040" y="58664"/>
                    <a:pt x="88040" y="31511"/>
                  </a:cubicBezTo>
                  <a:cubicBezTo>
                    <a:pt x="88040" y="11797"/>
                    <a:pt x="75829" y="81"/>
                    <a:pt x="60694" y="81"/>
                  </a:cubicBezTo>
                  <a:cubicBezTo>
                    <a:pt x="43839" y="81"/>
                    <a:pt x="23028" y="16075"/>
                    <a:pt x="17009" y="42298"/>
                  </a:cubicBezTo>
                  <a:lnTo>
                    <a:pt x="842" y="112040"/>
                  </a:lnTo>
                  <a:close/>
                  <a:moveTo>
                    <a:pt x="42463" y="78750"/>
                  </a:moveTo>
                  <a:cubicBezTo>
                    <a:pt x="29736" y="78750"/>
                    <a:pt x="25952" y="64987"/>
                    <a:pt x="25952" y="62569"/>
                  </a:cubicBezTo>
                  <a:cubicBezTo>
                    <a:pt x="25952" y="62197"/>
                    <a:pt x="26984" y="58106"/>
                    <a:pt x="27500" y="55874"/>
                  </a:cubicBezTo>
                  <a:cubicBezTo>
                    <a:pt x="32660" y="32999"/>
                    <a:pt x="33692" y="28721"/>
                    <a:pt x="38679" y="20538"/>
                  </a:cubicBezTo>
                  <a:cubicBezTo>
                    <a:pt x="44871" y="10681"/>
                    <a:pt x="53470" y="5288"/>
                    <a:pt x="60350" y="5288"/>
                  </a:cubicBezTo>
                  <a:cubicBezTo>
                    <a:pt x="67401" y="5288"/>
                    <a:pt x="74109" y="10681"/>
                    <a:pt x="74109" y="24072"/>
                  </a:cubicBezTo>
                  <a:cubicBezTo>
                    <a:pt x="74109" y="32627"/>
                    <a:pt x="69637" y="53270"/>
                    <a:pt x="64306" y="62569"/>
                  </a:cubicBezTo>
                  <a:cubicBezTo>
                    <a:pt x="56394" y="75774"/>
                    <a:pt x="47795" y="78750"/>
                    <a:pt x="42463" y="787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F9852EF1-6F36-87B8-682F-A088D799A6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07421" y="5559730"/>
              <a:ext cx="174637" cy="180664"/>
            </a:xfrm>
            <a:custGeom>
              <a:avLst/>
              <a:gdLst>
                <a:gd name="connsiteX0" fmla="*/ 65277 w 174637"/>
                <a:gd name="connsiteY0" fmla="*/ 94392 h 180664"/>
                <a:gd name="connsiteX1" fmla="*/ 89110 w 174637"/>
                <a:gd name="connsiteY1" fmla="*/ 94392 h 180664"/>
                <a:gd name="connsiteX2" fmla="*/ 109503 w 174637"/>
                <a:gd name="connsiteY2" fmla="*/ 106348 h 180664"/>
                <a:gd name="connsiteX3" fmla="*/ 107783 w 174637"/>
                <a:gd name="connsiteY3" fmla="*/ 119366 h 180664"/>
                <a:gd name="connsiteX4" fmla="*/ 107046 w 174637"/>
                <a:gd name="connsiteY4" fmla="*/ 122289 h 180664"/>
                <a:gd name="connsiteX5" fmla="*/ 109994 w 174637"/>
                <a:gd name="connsiteY5" fmla="*/ 125477 h 180664"/>
                <a:gd name="connsiteX6" fmla="*/ 113679 w 174637"/>
                <a:gd name="connsiteY6" fmla="*/ 119898 h 180664"/>
                <a:gd name="connsiteX7" fmla="*/ 127193 w 174637"/>
                <a:gd name="connsiteY7" fmla="*/ 62245 h 180664"/>
                <a:gd name="connsiteX8" fmla="*/ 127930 w 174637"/>
                <a:gd name="connsiteY8" fmla="*/ 57994 h 180664"/>
                <a:gd name="connsiteX9" fmla="*/ 124982 w 174637"/>
                <a:gd name="connsiteY9" fmla="*/ 55071 h 180664"/>
                <a:gd name="connsiteX10" fmla="*/ 121296 w 174637"/>
                <a:gd name="connsiteY10" fmla="*/ 60650 h 180664"/>
                <a:gd name="connsiteX11" fmla="*/ 89601 w 174637"/>
                <a:gd name="connsiteY11" fmla="*/ 86156 h 180664"/>
                <a:gd name="connsiteX12" fmla="*/ 67242 w 174637"/>
                <a:gd name="connsiteY12" fmla="*/ 86156 h 180664"/>
                <a:gd name="connsiteX13" fmla="*/ 82967 w 174637"/>
                <a:gd name="connsiteY13" fmla="*/ 18673 h 180664"/>
                <a:gd name="connsiteX14" fmla="*/ 96235 w 174637"/>
                <a:gd name="connsiteY14" fmla="*/ 8311 h 180664"/>
                <a:gd name="connsiteX15" fmla="*/ 128667 w 174637"/>
                <a:gd name="connsiteY15" fmla="*/ 8311 h 180664"/>
                <a:gd name="connsiteX16" fmla="*/ 164539 w 174637"/>
                <a:gd name="connsiteY16" fmla="*/ 37536 h 180664"/>
                <a:gd name="connsiteX17" fmla="*/ 163802 w 174637"/>
                <a:gd name="connsiteY17" fmla="*/ 51883 h 180664"/>
                <a:gd name="connsiteX18" fmla="*/ 163311 w 174637"/>
                <a:gd name="connsiteY18" fmla="*/ 56665 h 180664"/>
                <a:gd name="connsiteX19" fmla="*/ 166259 w 174637"/>
                <a:gd name="connsiteY19" fmla="*/ 59853 h 180664"/>
                <a:gd name="connsiteX20" fmla="*/ 169699 w 174637"/>
                <a:gd name="connsiteY20" fmla="*/ 53211 h 180664"/>
                <a:gd name="connsiteX21" fmla="*/ 174613 w 174637"/>
                <a:gd name="connsiteY21" fmla="*/ 7248 h 180664"/>
                <a:gd name="connsiteX22" fmla="*/ 167979 w 174637"/>
                <a:gd name="connsiteY22" fmla="*/ 75 h 180664"/>
                <a:gd name="connsiteX23" fmla="*/ 47587 w 174637"/>
                <a:gd name="connsiteY23" fmla="*/ 75 h 180664"/>
                <a:gd name="connsiteX24" fmla="*/ 40216 w 174637"/>
                <a:gd name="connsiteY24" fmla="*/ 5388 h 180664"/>
                <a:gd name="connsiteX25" fmla="*/ 47095 w 174637"/>
                <a:gd name="connsiteY25" fmla="*/ 8311 h 180664"/>
                <a:gd name="connsiteX26" fmla="*/ 63066 w 174637"/>
                <a:gd name="connsiteY26" fmla="*/ 13093 h 180664"/>
                <a:gd name="connsiteX27" fmla="*/ 61837 w 174637"/>
                <a:gd name="connsiteY27" fmla="*/ 19470 h 180664"/>
                <a:gd name="connsiteX28" fmla="*/ 29405 w 174637"/>
                <a:gd name="connsiteY28" fmla="*/ 160016 h 180664"/>
                <a:gd name="connsiteX29" fmla="*/ 7046 w 174637"/>
                <a:gd name="connsiteY29" fmla="*/ 172503 h 180664"/>
                <a:gd name="connsiteX30" fmla="*/ 167 w 174637"/>
                <a:gd name="connsiteY30" fmla="*/ 177551 h 180664"/>
                <a:gd name="connsiteX31" fmla="*/ 3852 w 174637"/>
                <a:gd name="connsiteY31" fmla="*/ 180739 h 180664"/>
                <a:gd name="connsiteX32" fmla="*/ 36284 w 174637"/>
                <a:gd name="connsiteY32" fmla="*/ 179942 h 180664"/>
                <a:gd name="connsiteX33" fmla="*/ 72893 w 174637"/>
                <a:gd name="connsiteY33" fmla="*/ 180739 h 180664"/>
                <a:gd name="connsiteX34" fmla="*/ 78053 w 174637"/>
                <a:gd name="connsiteY34" fmla="*/ 175691 h 180664"/>
                <a:gd name="connsiteX35" fmla="*/ 76579 w 174637"/>
                <a:gd name="connsiteY35" fmla="*/ 172769 h 180664"/>
                <a:gd name="connsiteX36" fmla="*/ 69699 w 174637"/>
                <a:gd name="connsiteY36" fmla="*/ 172503 h 180664"/>
                <a:gd name="connsiteX37" fmla="*/ 56923 w 174637"/>
                <a:gd name="connsiteY37" fmla="*/ 171972 h 180664"/>
                <a:gd name="connsiteX38" fmla="*/ 49061 w 174637"/>
                <a:gd name="connsiteY38" fmla="*/ 166658 h 180664"/>
                <a:gd name="connsiteX39" fmla="*/ 50043 w 174637"/>
                <a:gd name="connsiteY39" fmla="*/ 160547 h 180664"/>
                <a:gd name="connsiteX40" fmla="*/ 65277 w 174637"/>
                <a:gd name="connsiteY40" fmla="*/ 94392 h 1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637" h="180664">
                  <a:moveTo>
                    <a:pt x="65277" y="94392"/>
                  </a:moveTo>
                  <a:lnTo>
                    <a:pt x="89110" y="94392"/>
                  </a:lnTo>
                  <a:cubicBezTo>
                    <a:pt x="107537" y="94392"/>
                    <a:pt x="109503" y="98643"/>
                    <a:pt x="109503" y="106348"/>
                  </a:cubicBezTo>
                  <a:cubicBezTo>
                    <a:pt x="109503" y="108208"/>
                    <a:pt x="109503" y="111396"/>
                    <a:pt x="107783" y="119366"/>
                  </a:cubicBezTo>
                  <a:cubicBezTo>
                    <a:pt x="107291" y="120695"/>
                    <a:pt x="107046" y="121758"/>
                    <a:pt x="107046" y="122289"/>
                  </a:cubicBezTo>
                  <a:cubicBezTo>
                    <a:pt x="107046" y="124414"/>
                    <a:pt x="108520" y="125477"/>
                    <a:pt x="109994" y="125477"/>
                  </a:cubicBezTo>
                  <a:cubicBezTo>
                    <a:pt x="112451" y="125477"/>
                    <a:pt x="112451" y="124680"/>
                    <a:pt x="113679" y="119898"/>
                  </a:cubicBezTo>
                  <a:lnTo>
                    <a:pt x="127193" y="62245"/>
                  </a:lnTo>
                  <a:cubicBezTo>
                    <a:pt x="127930" y="59322"/>
                    <a:pt x="127930" y="58791"/>
                    <a:pt x="127930" y="57994"/>
                  </a:cubicBezTo>
                  <a:cubicBezTo>
                    <a:pt x="127930" y="57462"/>
                    <a:pt x="127439" y="55071"/>
                    <a:pt x="124982" y="55071"/>
                  </a:cubicBezTo>
                  <a:cubicBezTo>
                    <a:pt x="122525" y="55071"/>
                    <a:pt x="122279" y="56400"/>
                    <a:pt x="121296" y="60650"/>
                  </a:cubicBezTo>
                  <a:cubicBezTo>
                    <a:pt x="116136" y="81374"/>
                    <a:pt x="110485" y="86156"/>
                    <a:pt x="89601" y="86156"/>
                  </a:cubicBezTo>
                  <a:lnTo>
                    <a:pt x="67242" y="86156"/>
                  </a:lnTo>
                  <a:lnTo>
                    <a:pt x="82967" y="18673"/>
                  </a:lnTo>
                  <a:cubicBezTo>
                    <a:pt x="85178" y="9374"/>
                    <a:pt x="85424" y="8311"/>
                    <a:pt x="96235" y="8311"/>
                  </a:cubicBezTo>
                  <a:lnTo>
                    <a:pt x="128667" y="8311"/>
                  </a:lnTo>
                  <a:cubicBezTo>
                    <a:pt x="158888" y="8311"/>
                    <a:pt x="164539" y="17078"/>
                    <a:pt x="164539" y="37536"/>
                  </a:cubicBezTo>
                  <a:cubicBezTo>
                    <a:pt x="164539" y="43647"/>
                    <a:pt x="164539" y="44709"/>
                    <a:pt x="163802" y="51883"/>
                  </a:cubicBezTo>
                  <a:cubicBezTo>
                    <a:pt x="163311" y="55337"/>
                    <a:pt x="163311" y="55868"/>
                    <a:pt x="163311" y="56665"/>
                  </a:cubicBezTo>
                  <a:cubicBezTo>
                    <a:pt x="163311" y="57994"/>
                    <a:pt x="164048" y="59853"/>
                    <a:pt x="166259" y="59853"/>
                  </a:cubicBezTo>
                  <a:cubicBezTo>
                    <a:pt x="168962" y="59853"/>
                    <a:pt x="169207" y="58259"/>
                    <a:pt x="169699" y="53211"/>
                  </a:cubicBezTo>
                  <a:lnTo>
                    <a:pt x="174613" y="7248"/>
                  </a:lnTo>
                  <a:cubicBezTo>
                    <a:pt x="175350" y="75"/>
                    <a:pt x="174121" y="75"/>
                    <a:pt x="167979" y="75"/>
                  </a:cubicBezTo>
                  <a:lnTo>
                    <a:pt x="47587" y="75"/>
                  </a:lnTo>
                  <a:cubicBezTo>
                    <a:pt x="42673" y="75"/>
                    <a:pt x="40216" y="75"/>
                    <a:pt x="40216" y="5388"/>
                  </a:cubicBezTo>
                  <a:cubicBezTo>
                    <a:pt x="40216" y="8311"/>
                    <a:pt x="42427" y="8311"/>
                    <a:pt x="47095" y="8311"/>
                  </a:cubicBezTo>
                  <a:cubicBezTo>
                    <a:pt x="56186" y="8311"/>
                    <a:pt x="63066" y="8311"/>
                    <a:pt x="63066" y="13093"/>
                  </a:cubicBezTo>
                  <a:cubicBezTo>
                    <a:pt x="63066" y="14156"/>
                    <a:pt x="63066" y="14687"/>
                    <a:pt x="61837" y="19470"/>
                  </a:cubicBezTo>
                  <a:lnTo>
                    <a:pt x="29405" y="160016"/>
                  </a:lnTo>
                  <a:cubicBezTo>
                    <a:pt x="26948" y="170378"/>
                    <a:pt x="26456" y="172503"/>
                    <a:pt x="7046" y="172503"/>
                  </a:cubicBezTo>
                  <a:cubicBezTo>
                    <a:pt x="2869" y="172503"/>
                    <a:pt x="167" y="172503"/>
                    <a:pt x="167" y="177551"/>
                  </a:cubicBezTo>
                  <a:cubicBezTo>
                    <a:pt x="167" y="180739"/>
                    <a:pt x="3115" y="180739"/>
                    <a:pt x="3852" y="180739"/>
                  </a:cubicBezTo>
                  <a:cubicBezTo>
                    <a:pt x="10977" y="180739"/>
                    <a:pt x="29159" y="179942"/>
                    <a:pt x="36284" y="179942"/>
                  </a:cubicBezTo>
                  <a:cubicBezTo>
                    <a:pt x="44392" y="179942"/>
                    <a:pt x="64785" y="180739"/>
                    <a:pt x="72893" y="180739"/>
                  </a:cubicBezTo>
                  <a:cubicBezTo>
                    <a:pt x="75105" y="180739"/>
                    <a:pt x="78053" y="180739"/>
                    <a:pt x="78053" y="175691"/>
                  </a:cubicBezTo>
                  <a:cubicBezTo>
                    <a:pt x="78053" y="173566"/>
                    <a:pt x="76579" y="173034"/>
                    <a:pt x="76579" y="172769"/>
                  </a:cubicBezTo>
                  <a:cubicBezTo>
                    <a:pt x="75842" y="172503"/>
                    <a:pt x="75350" y="172503"/>
                    <a:pt x="69699" y="172503"/>
                  </a:cubicBezTo>
                  <a:cubicBezTo>
                    <a:pt x="64294" y="172503"/>
                    <a:pt x="63066" y="172503"/>
                    <a:pt x="56923" y="171972"/>
                  </a:cubicBezTo>
                  <a:cubicBezTo>
                    <a:pt x="49798" y="171175"/>
                    <a:pt x="49061" y="170112"/>
                    <a:pt x="49061" y="166658"/>
                  </a:cubicBezTo>
                  <a:cubicBezTo>
                    <a:pt x="49061" y="166127"/>
                    <a:pt x="49061" y="164533"/>
                    <a:pt x="50043" y="160547"/>
                  </a:cubicBezTo>
                  <a:lnTo>
                    <a:pt x="65277" y="943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76D557B5-87EE-A46D-37C9-4BC298F784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67950" y="5649504"/>
              <a:ext cx="130711" cy="166822"/>
            </a:xfrm>
            <a:custGeom>
              <a:avLst/>
              <a:gdLst>
                <a:gd name="connsiteX0" fmla="*/ 68281 w 130711"/>
                <a:gd name="connsiteY0" fmla="*/ 141978 h 166822"/>
                <a:gd name="connsiteX1" fmla="*/ 84620 w 130711"/>
                <a:gd name="connsiteY1" fmla="*/ 166899 h 166822"/>
                <a:gd name="connsiteX2" fmla="*/ 115406 w 130711"/>
                <a:gd name="connsiteY2" fmla="*/ 130819 h 166822"/>
                <a:gd name="connsiteX3" fmla="*/ 112998 w 130711"/>
                <a:gd name="connsiteY3" fmla="*/ 128215 h 166822"/>
                <a:gd name="connsiteX4" fmla="*/ 110590 w 130711"/>
                <a:gd name="connsiteY4" fmla="*/ 130633 h 166822"/>
                <a:gd name="connsiteX5" fmla="*/ 89263 w 130711"/>
                <a:gd name="connsiteY5" fmla="*/ 147371 h 166822"/>
                <a:gd name="connsiteX6" fmla="*/ 75676 w 130711"/>
                <a:gd name="connsiteY6" fmla="*/ 129331 h 166822"/>
                <a:gd name="connsiteX7" fmla="*/ 130885 w 130711"/>
                <a:gd name="connsiteY7" fmla="*/ 51778 h 166822"/>
                <a:gd name="connsiteX8" fmla="*/ 81008 w 130711"/>
                <a:gd name="connsiteY8" fmla="*/ 76 h 166822"/>
                <a:gd name="connsiteX9" fmla="*/ 173 w 130711"/>
                <a:gd name="connsiteY9" fmla="*/ 83580 h 166822"/>
                <a:gd name="connsiteX10" fmla="*/ 50222 w 130711"/>
                <a:gd name="connsiteY10" fmla="*/ 134538 h 166822"/>
                <a:gd name="connsiteX11" fmla="*/ 68281 w 130711"/>
                <a:gd name="connsiteY11" fmla="*/ 131935 h 166822"/>
                <a:gd name="connsiteX12" fmla="*/ 68281 w 130711"/>
                <a:gd name="connsiteY12" fmla="*/ 141978 h 166822"/>
                <a:gd name="connsiteX13" fmla="*/ 38527 w 130711"/>
                <a:gd name="connsiteY13" fmla="*/ 126169 h 166822"/>
                <a:gd name="connsiteX14" fmla="*/ 16856 w 130711"/>
                <a:gd name="connsiteY14" fmla="*/ 88230 h 166822"/>
                <a:gd name="connsiteX15" fmla="*/ 36119 w 130711"/>
                <a:gd name="connsiteY15" fmla="*/ 30577 h 166822"/>
                <a:gd name="connsiteX16" fmla="*/ 79632 w 130711"/>
                <a:gd name="connsiteY16" fmla="*/ 6028 h 166822"/>
                <a:gd name="connsiteX17" fmla="*/ 114202 w 130711"/>
                <a:gd name="connsiteY17" fmla="*/ 46757 h 166822"/>
                <a:gd name="connsiteX18" fmla="*/ 74300 w 130711"/>
                <a:gd name="connsiteY18" fmla="*/ 122264 h 166822"/>
                <a:gd name="connsiteX19" fmla="*/ 56929 w 130711"/>
                <a:gd name="connsiteY19" fmla="*/ 102736 h 166822"/>
                <a:gd name="connsiteX20" fmla="*/ 37839 w 130711"/>
                <a:gd name="connsiteY20" fmla="*/ 121334 h 166822"/>
                <a:gd name="connsiteX21" fmla="*/ 38527 w 130711"/>
                <a:gd name="connsiteY21" fmla="*/ 126169 h 166822"/>
                <a:gd name="connsiteX22" fmla="*/ 68281 w 130711"/>
                <a:gd name="connsiteY22" fmla="*/ 125240 h 166822"/>
                <a:gd name="connsiteX23" fmla="*/ 51426 w 130711"/>
                <a:gd name="connsiteY23" fmla="*/ 128587 h 166822"/>
                <a:gd name="connsiteX24" fmla="*/ 42654 w 130711"/>
                <a:gd name="connsiteY24" fmla="*/ 121334 h 166822"/>
                <a:gd name="connsiteX25" fmla="*/ 56929 w 130711"/>
                <a:gd name="connsiteY25" fmla="*/ 107944 h 166822"/>
                <a:gd name="connsiteX26" fmla="*/ 68281 w 130711"/>
                <a:gd name="connsiteY26" fmla="*/ 125240 h 1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711" h="166822">
                  <a:moveTo>
                    <a:pt x="68281" y="141978"/>
                  </a:moveTo>
                  <a:cubicBezTo>
                    <a:pt x="68281" y="154066"/>
                    <a:pt x="70517" y="166899"/>
                    <a:pt x="84620" y="166899"/>
                  </a:cubicBezTo>
                  <a:cubicBezTo>
                    <a:pt x="105430" y="166899"/>
                    <a:pt x="115406" y="134910"/>
                    <a:pt x="115406" y="130819"/>
                  </a:cubicBezTo>
                  <a:cubicBezTo>
                    <a:pt x="115406" y="129517"/>
                    <a:pt x="114374" y="128215"/>
                    <a:pt x="112998" y="128215"/>
                  </a:cubicBezTo>
                  <a:cubicBezTo>
                    <a:pt x="111278" y="128215"/>
                    <a:pt x="110762" y="129889"/>
                    <a:pt x="110590" y="130633"/>
                  </a:cubicBezTo>
                  <a:cubicBezTo>
                    <a:pt x="106462" y="143651"/>
                    <a:pt x="95111" y="147371"/>
                    <a:pt x="89263" y="147371"/>
                  </a:cubicBezTo>
                  <a:cubicBezTo>
                    <a:pt x="82384" y="147371"/>
                    <a:pt x="78772" y="144209"/>
                    <a:pt x="75676" y="129331"/>
                  </a:cubicBezTo>
                  <a:cubicBezTo>
                    <a:pt x="106290" y="117614"/>
                    <a:pt x="130885" y="84696"/>
                    <a:pt x="130885" y="51778"/>
                  </a:cubicBezTo>
                  <a:cubicBezTo>
                    <a:pt x="130885" y="22580"/>
                    <a:pt x="111450" y="76"/>
                    <a:pt x="81008" y="76"/>
                  </a:cubicBezTo>
                  <a:cubicBezTo>
                    <a:pt x="39903" y="76"/>
                    <a:pt x="173" y="41735"/>
                    <a:pt x="173" y="83580"/>
                  </a:cubicBezTo>
                  <a:cubicBezTo>
                    <a:pt x="173" y="113523"/>
                    <a:pt x="20640" y="134538"/>
                    <a:pt x="50222" y="134538"/>
                  </a:cubicBezTo>
                  <a:cubicBezTo>
                    <a:pt x="53490" y="134538"/>
                    <a:pt x="59337" y="134353"/>
                    <a:pt x="68281" y="131935"/>
                  </a:cubicBezTo>
                  <a:lnTo>
                    <a:pt x="68281" y="141978"/>
                  </a:lnTo>
                  <a:close/>
                  <a:moveTo>
                    <a:pt x="38527" y="126169"/>
                  </a:moveTo>
                  <a:cubicBezTo>
                    <a:pt x="29583" y="122822"/>
                    <a:pt x="16856" y="113151"/>
                    <a:pt x="16856" y="88230"/>
                  </a:cubicBezTo>
                  <a:cubicBezTo>
                    <a:pt x="16856" y="76327"/>
                    <a:pt x="20468" y="51592"/>
                    <a:pt x="36119" y="30577"/>
                  </a:cubicBezTo>
                  <a:cubicBezTo>
                    <a:pt x="46954" y="16256"/>
                    <a:pt x="63637" y="6028"/>
                    <a:pt x="79632" y="6028"/>
                  </a:cubicBezTo>
                  <a:cubicBezTo>
                    <a:pt x="98379" y="6028"/>
                    <a:pt x="114202" y="19604"/>
                    <a:pt x="114202" y="46757"/>
                  </a:cubicBezTo>
                  <a:cubicBezTo>
                    <a:pt x="114202" y="65355"/>
                    <a:pt x="105774" y="105340"/>
                    <a:pt x="74300" y="122264"/>
                  </a:cubicBezTo>
                  <a:cubicBezTo>
                    <a:pt x="71548" y="110547"/>
                    <a:pt x="67077" y="102736"/>
                    <a:pt x="56929" y="102736"/>
                  </a:cubicBezTo>
                  <a:cubicBezTo>
                    <a:pt x="47298" y="102736"/>
                    <a:pt x="37839" y="111477"/>
                    <a:pt x="37839" y="121334"/>
                  </a:cubicBezTo>
                  <a:cubicBezTo>
                    <a:pt x="37839" y="124682"/>
                    <a:pt x="38011" y="124868"/>
                    <a:pt x="38527" y="126169"/>
                  </a:cubicBezTo>
                  <a:close/>
                  <a:moveTo>
                    <a:pt x="68281" y="125240"/>
                  </a:moveTo>
                  <a:cubicBezTo>
                    <a:pt x="64497" y="126727"/>
                    <a:pt x="58133" y="128587"/>
                    <a:pt x="51426" y="128587"/>
                  </a:cubicBezTo>
                  <a:cubicBezTo>
                    <a:pt x="48674" y="128587"/>
                    <a:pt x="42654" y="128587"/>
                    <a:pt x="42654" y="121334"/>
                  </a:cubicBezTo>
                  <a:cubicBezTo>
                    <a:pt x="42654" y="114267"/>
                    <a:pt x="49706" y="107944"/>
                    <a:pt x="56929" y="107944"/>
                  </a:cubicBezTo>
                  <a:cubicBezTo>
                    <a:pt x="63121" y="107944"/>
                    <a:pt x="67765" y="110919"/>
                    <a:pt x="68281" y="1252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A86A4496-4013-0BE9-A135-16CB60C8B3C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52095" y="5541132"/>
              <a:ext cx="33660" cy="265683"/>
            </a:xfrm>
            <a:custGeom>
              <a:avLst/>
              <a:gdLst>
                <a:gd name="connsiteX0" fmla="*/ 33841 w 33660"/>
                <a:gd name="connsiteY0" fmla="*/ 265758 h 265683"/>
                <a:gd name="connsiteX1" fmla="*/ 33841 w 33660"/>
                <a:gd name="connsiteY1" fmla="*/ 255131 h 265683"/>
                <a:gd name="connsiteX2" fmla="*/ 10008 w 33660"/>
                <a:gd name="connsiteY2" fmla="*/ 255131 h 265683"/>
                <a:gd name="connsiteX3" fmla="*/ 10008 w 33660"/>
                <a:gd name="connsiteY3" fmla="*/ 10702 h 265683"/>
                <a:gd name="connsiteX4" fmla="*/ 33841 w 33660"/>
                <a:gd name="connsiteY4" fmla="*/ 10702 h 265683"/>
                <a:gd name="connsiteX5" fmla="*/ 33841 w 33660"/>
                <a:gd name="connsiteY5" fmla="*/ 75 h 265683"/>
                <a:gd name="connsiteX6" fmla="*/ 180 w 33660"/>
                <a:gd name="connsiteY6" fmla="*/ 75 h 265683"/>
                <a:gd name="connsiteX7" fmla="*/ 180 w 33660"/>
                <a:gd name="connsiteY7" fmla="*/ 265758 h 265683"/>
                <a:gd name="connsiteX8" fmla="*/ 33841 w 33660"/>
                <a:gd name="connsiteY8" fmla="*/ 265758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0" h="265683">
                  <a:moveTo>
                    <a:pt x="33841" y="265758"/>
                  </a:moveTo>
                  <a:lnTo>
                    <a:pt x="33841" y="255131"/>
                  </a:lnTo>
                  <a:lnTo>
                    <a:pt x="10008" y="255131"/>
                  </a:lnTo>
                  <a:lnTo>
                    <a:pt x="10008" y="10702"/>
                  </a:lnTo>
                  <a:lnTo>
                    <a:pt x="33841" y="10702"/>
                  </a:lnTo>
                  <a:lnTo>
                    <a:pt x="33841" y="75"/>
                  </a:lnTo>
                  <a:lnTo>
                    <a:pt x="180" y="75"/>
                  </a:lnTo>
                  <a:lnTo>
                    <a:pt x="180" y="265758"/>
                  </a:lnTo>
                  <a:lnTo>
                    <a:pt x="33841" y="26575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80523980-C79C-3010-7AB7-D65116F1090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99215" y="5550165"/>
              <a:ext cx="154544" cy="190229"/>
            </a:xfrm>
            <a:custGeom>
              <a:avLst/>
              <a:gdLst>
                <a:gd name="connsiteX0" fmla="*/ 83229 w 154544"/>
                <a:gd name="connsiteY0" fmla="*/ 5654 h 190229"/>
                <a:gd name="connsiteX1" fmla="*/ 77578 w 154544"/>
                <a:gd name="connsiteY1" fmla="*/ 75 h 190229"/>
                <a:gd name="connsiteX2" fmla="*/ 71927 w 154544"/>
                <a:gd name="connsiteY2" fmla="*/ 5654 h 190229"/>
                <a:gd name="connsiteX3" fmla="*/ 24752 w 154544"/>
                <a:gd name="connsiteY3" fmla="*/ 163736 h 190229"/>
                <a:gd name="connsiteX4" fmla="*/ 183 w 154544"/>
                <a:gd name="connsiteY4" fmla="*/ 182068 h 190229"/>
                <a:gd name="connsiteX5" fmla="*/ 183 w 154544"/>
                <a:gd name="connsiteY5" fmla="*/ 190304 h 190229"/>
                <a:gd name="connsiteX6" fmla="*/ 23033 w 154544"/>
                <a:gd name="connsiteY6" fmla="*/ 189507 h 190229"/>
                <a:gd name="connsiteX7" fmla="*/ 50797 w 154544"/>
                <a:gd name="connsiteY7" fmla="*/ 190304 h 190229"/>
                <a:gd name="connsiteX8" fmla="*/ 50797 w 154544"/>
                <a:gd name="connsiteY8" fmla="*/ 182068 h 190229"/>
                <a:gd name="connsiteX9" fmla="*/ 31878 w 154544"/>
                <a:gd name="connsiteY9" fmla="*/ 168252 h 190229"/>
                <a:gd name="connsiteX10" fmla="*/ 33106 w 154544"/>
                <a:gd name="connsiteY10" fmla="*/ 162407 h 190229"/>
                <a:gd name="connsiteX11" fmla="*/ 69961 w 154544"/>
                <a:gd name="connsiteY11" fmla="*/ 38599 h 190229"/>
                <a:gd name="connsiteX12" fmla="*/ 108781 w 154544"/>
                <a:gd name="connsiteY12" fmla="*/ 169315 h 190229"/>
                <a:gd name="connsiteX13" fmla="*/ 110010 w 154544"/>
                <a:gd name="connsiteY13" fmla="*/ 174097 h 190229"/>
                <a:gd name="connsiteX14" fmla="*/ 89126 w 154544"/>
                <a:gd name="connsiteY14" fmla="*/ 182068 h 190229"/>
                <a:gd name="connsiteX15" fmla="*/ 89126 w 154544"/>
                <a:gd name="connsiteY15" fmla="*/ 190304 h 190229"/>
                <a:gd name="connsiteX16" fmla="*/ 124506 w 154544"/>
                <a:gd name="connsiteY16" fmla="*/ 189507 h 190229"/>
                <a:gd name="connsiteX17" fmla="*/ 154727 w 154544"/>
                <a:gd name="connsiteY17" fmla="*/ 190304 h 190229"/>
                <a:gd name="connsiteX18" fmla="*/ 154727 w 154544"/>
                <a:gd name="connsiteY18" fmla="*/ 182068 h 190229"/>
                <a:gd name="connsiteX19" fmla="*/ 132368 w 154544"/>
                <a:gd name="connsiteY19" fmla="*/ 170643 h 190229"/>
                <a:gd name="connsiteX20" fmla="*/ 83229 w 154544"/>
                <a:gd name="connsiteY20" fmla="*/ 5654 h 19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544" h="190229">
                  <a:moveTo>
                    <a:pt x="83229" y="5654"/>
                  </a:moveTo>
                  <a:cubicBezTo>
                    <a:pt x="81755" y="606"/>
                    <a:pt x="80280" y="75"/>
                    <a:pt x="77578" y="75"/>
                  </a:cubicBezTo>
                  <a:cubicBezTo>
                    <a:pt x="73647" y="75"/>
                    <a:pt x="73155" y="1137"/>
                    <a:pt x="71927" y="5654"/>
                  </a:cubicBezTo>
                  <a:lnTo>
                    <a:pt x="24752" y="163736"/>
                  </a:lnTo>
                  <a:cubicBezTo>
                    <a:pt x="22295" y="171706"/>
                    <a:pt x="17382" y="182068"/>
                    <a:pt x="183" y="182068"/>
                  </a:cubicBezTo>
                  <a:lnTo>
                    <a:pt x="183" y="190304"/>
                  </a:lnTo>
                  <a:cubicBezTo>
                    <a:pt x="8291" y="189773"/>
                    <a:pt x="20821" y="189507"/>
                    <a:pt x="23033" y="189507"/>
                  </a:cubicBezTo>
                  <a:cubicBezTo>
                    <a:pt x="30158" y="189507"/>
                    <a:pt x="43180" y="190038"/>
                    <a:pt x="50797" y="190304"/>
                  </a:cubicBezTo>
                  <a:lnTo>
                    <a:pt x="50797" y="182068"/>
                  </a:lnTo>
                  <a:cubicBezTo>
                    <a:pt x="37529" y="181802"/>
                    <a:pt x="31878" y="174629"/>
                    <a:pt x="31878" y="168252"/>
                  </a:cubicBezTo>
                  <a:cubicBezTo>
                    <a:pt x="31878" y="166924"/>
                    <a:pt x="31878" y="166127"/>
                    <a:pt x="33106" y="162407"/>
                  </a:cubicBezTo>
                  <a:lnTo>
                    <a:pt x="69961" y="38599"/>
                  </a:lnTo>
                  <a:lnTo>
                    <a:pt x="108781" y="169315"/>
                  </a:lnTo>
                  <a:cubicBezTo>
                    <a:pt x="110010" y="173034"/>
                    <a:pt x="110010" y="173566"/>
                    <a:pt x="110010" y="174097"/>
                  </a:cubicBezTo>
                  <a:cubicBezTo>
                    <a:pt x="110010" y="182068"/>
                    <a:pt x="95514" y="182068"/>
                    <a:pt x="89126" y="182068"/>
                  </a:cubicBezTo>
                  <a:lnTo>
                    <a:pt x="89126" y="190304"/>
                  </a:lnTo>
                  <a:cubicBezTo>
                    <a:pt x="97725" y="189507"/>
                    <a:pt x="115170" y="189507"/>
                    <a:pt x="124506" y="189507"/>
                  </a:cubicBezTo>
                  <a:cubicBezTo>
                    <a:pt x="134088" y="189507"/>
                    <a:pt x="145145" y="190038"/>
                    <a:pt x="154727" y="190304"/>
                  </a:cubicBezTo>
                  <a:lnTo>
                    <a:pt x="154727" y="182068"/>
                  </a:lnTo>
                  <a:cubicBezTo>
                    <a:pt x="136054" y="182068"/>
                    <a:pt x="135317" y="180474"/>
                    <a:pt x="132368" y="170643"/>
                  </a:cubicBezTo>
                  <a:lnTo>
                    <a:pt x="83229" y="56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DAA6FF1E-65B0-BC42-EDDA-085CF926709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75220" y="5515576"/>
              <a:ext cx="126927" cy="137065"/>
            </a:xfrm>
            <a:custGeom>
              <a:avLst/>
              <a:gdLst>
                <a:gd name="connsiteX0" fmla="*/ 127117 w 126927"/>
                <a:gd name="connsiteY0" fmla="*/ 68697 h 137065"/>
                <a:gd name="connsiteX1" fmla="*/ 63653 w 126927"/>
                <a:gd name="connsiteY1" fmla="*/ 71 h 137065"/>
                <a:gd name="connsiteX2" fmla="*/ 190 w 126927"/>
                <a:gd name="connsiteY2" fmla="*/ 68511 h 137065"/>
                <a:gd name="connsiteX3" fmla="*/ 63653 w 126927"/>
                <a:gd name="connsiteY3" fmla="*/ 137137 h 137065"/>
                <a:gd name="connsiteX4" fmla="*/ 127117 w 126927"/>
                <a:gd name="connsiteY4" fmla="*/ 68697 h 137065"/>
                <a:gd name="connsiteX5" fmla="*/ 25128 w 126927"/>
                <a:gd name="connsiteY5" fmla="*/ 22388 h 137065"/>
                <a:gd name="connsiteX6" fmla="*/ 63653 w 126927"/>
                <a:gd name="connsiteY6" fmla="*/ 6394 h 137065"/>
                <a:gd name="connsiteX7" fmla="*/ 102179 w 126927"/>
                <a:gd name="connsiteY7" fmla="*/ 22388 h 137065"/>
                <a:gd name="connsiteX8" fmla="*/ 63653 w 126927"/>
                <a:gd name="connsiteY8" fmla="*/ 64047 h 137065"/>
                <a:gd name="connsiteX9" fmla="*/ 25128 w 126927"/>
                <a:gd name="connsiteY9" fmla="*/ 22388 h 137065"/>
                <a:gd name="connsiteX10" fmla="*/ 21000 w 126927"/>
                <a:gd name="connsiteY10" fmla="*/ 110170 h 137065"/>
                <a:gd name="connsiteX11" fmla="*/ 6037 w 126927"/>
                <a:gd name="connsiteY11" fmla="*/ 68697 h 137065"/>
                <a:gd name="connsiteX12" fmla="*/ 21000 w 126927"/>
                <a:gd name="connsiteY12" fmla="*/ 27037 h 137065"/>
                <a:gd name="connsiteX13" fmla="*/ 59526 w 126927"/>
                <a:gd name="connsiteY13" fmla="*/ 68511 h 137065"/>
                <a:gd name="connsiteX14" fmla="*/ 21000 w 126927"/>
                <a:gd name="connsiteY14" fmla="*/ 110170 h 137065"/>
                <a:gd name="connsiteX15" fmla="*/ 106307 w 126927"/>
                <a:gd name="connsiteY15" fmla="*/ 27037 h 137065"/>
                <a:gd name="connsiteX16" fmla="*/ 121270 w 126927"/>
                <a:gd name="connsiteY16" fmla="*/ 68511 h 137065"/>
                <a:gd name="connsiteX17" fmla="*/ 106307 w 126927"/>
                <a:gd name="connsiteY17" fmla="*/ 110170 h 137065"/>
                <a:gd name="connsiteX18" fmla="*/ 67781 w 126927"/>
                <a:gd name="connsiteY18" fmla="*/ 68697 h 137065"/>
                <a:gd name="connsiteX19" fmla="*/ 106307 w 126927"/>
                <a:gd name="connsiteY19" fmla="*/ 27037 h 137065"/>
                <a:gd name="connsiteX20" fmla="*/ 102179 w 126927"/>
                <a:gd name="connsiteY20" fmla="*/ 114819 h 137065"/>
                <a:gd name="connsiteX21" fmla="*/ 63653 w 126927"/>
                <a:gd name="connsiteY21" fmla="*/ 130813 h 137065"/>
                <a:gd name="connsiteX22" fmla="*/ 25128 w 126927"/>
                <a:gd name="connsiteY22" fmla="*/ 114819 h 137065"/>
                <a:gd name="connsiteX23" fmla="*/ 63653 w 126927"/>
                <a:gd name="connsiteY23" fmla="*/ 73160 h 137065"/>
                <a:gd name="connsiteX24" fmla="*/ 102179 w 126927"/>
                <a:gd name="connsiteY24" fmla="*/ 114819 h 1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27" h="137065">
                  <a:moveTo>
                    <a:pt x="127117" y="68697"/>
                  </a:moveTo>
                  <a:cubicBezTo>
                    <a:pt x="127117" y="30571"/>
                    <a:pt x="98395" y="71"/>
                    <a:pt x="63653" y="71"/>
                  </a:cubicBezTo>
                  <a:cubicBezTo>
                    <a:pt x="28568" y="71"/>
                    <a:pt x="190" y="31129"/>
                    <a:pt x="190" y="68511"/>
                  </a:cubicBezTo>
                  <a:cubicBezTo>
                    <a:pt x="190" y="106636"/>
                    <a:pt x="28912" y="137137"/>
                    <a:pt x="63653" y="137137"/>
                  </a:cubicBezTo>
                  <a:cubicBezTo>
                    <a:pt x="98739" y="137137"/>
                    <a:pt x="127117" y="106078"/>
                    <a:pt x="127117" y="68697"/>
                  </a:cubicBezTo>
                  <a:close/>
                  <a:moveTo>
                    <a:pt x="25128" y="22388"/>
                  </a:moveTo>
                  <a:cubicBezTo>
                    <a:pt x="32179" y="15507"/>
                    <a:pt x="45423" y="6394"/>
                    <a:pt x="63653" y="6394"/>
                  </a:cubicBezTo>
                  <a:cubicBezTo>
                    <a:pt x="81884" y="6394"/>
                    <a:pt x="95127" y="15507"/>
                    <a:pt x="102179" y="22388"/>
                  </a:cubicBezTo>
                  <a:lnTo>
                    <a:pt x="63653" y="64047"/>
                  </a:lnTo>
                  <a:lnTo>
                    <a:pt x="25128" y="22388"/>
                  </a:lnTo>
                  <a:close/>
                  <a:moveTo>
                    <a:pt x="21000" y="110170"/>
                  </a:moveTo>
                  <a:cubicBezTo>
                    <a:pt x="11541" y="99569"/>
                    <a:pt x="6037" y="83947"/>
                    <a:pt x="6037" y="68697"/>
                  </a:cubicBezTo>
                  <a:cubicBezTo>
                    <a:pt x="6037" y="52330"/>
                    <a:pt x="12057" y="37080"/>
                    <a:pt x="21000" y="27037"/>
                  </a:cubicBezTo>
                  <a:lnTo>
                    <a:pt x="59526" y="68511"/>
                  </a:lnTo>
                  <a:lnTo>
                    <a:pt x="21000" y="110170"/>
                  </a:lnTo>
                  <a:close/>
                  <a:moveTo>
                    <a:pt x="106307" y="27037"/>
                  </a:moveTo>
                  <a:cubicBezTo>
                    <a:pt x="115766" y="37638"/>
                    <a:pt x="121270" y="53260"/>
                    <a:pt x="121270" y="68511"/>
                  </a:cubicBezTo>
                  <a:cubicBezTo>
                    <a:pt x="121270" y="84877"/>
                    <a:pt x="115250" y="100127"/>
                    <a:pt x="106307" y="110170"/>
                  </a:cubicBezTo>
                  <a:lnTo>
                    <a:pt x="67781" y="68697"/>
                  </a:lnTo>
                  <a:lnTo>
                    <a:pt x="106307" y="27037"/>
                  </a:lnTo>
                  <a:close/>
                  <a:moveTo>
                    <a:pt x="102179" y="114819"/>
                  </a:moveTo>
                  <a:cubicBezTo>
                    <a:pt x="95127" y="121700"/>
                    <a:pt x="81884" y="130813"/>
                    <a:pt x="63653" y="130813"/>
                  </a:cubicBezTo>
                  <a:cubicBezTo>
                    <a:pt x="45423" y="130813"/>
                    <a:pt x="32179" y="121700"/>
                    <a:pt x="25128" y="114819"/>
                  </a:cubicBezTo>
                  <a:lnTo>
                    <a:pt x="63653" y="73160"/>
                  </a:lnTo>
                  <a:lnTo>
                    <a:pt x="102179" y="11481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4999DA6-FD67-A252-F23F-C217C958EA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27407" y="5503673"/>
              <a:ext cx="153242" cy="127023"/>
            </a:xfrm>
            <a:custGeom>
              <a:avLst/>
              <a:gdLst>
                <a:gd name="connsiteX0" fmla="*/ 131767 w 153242"/>
                <a:gd name="connsiteY0" fmla="*/ 20342 h 127023"/>
                <a:gd name="connsiteX1" fmla="*/ 149998 w 153242"/>
                <a:gd name="connsiteY1" fmla="*/ 6766 h 127023"/>
                <a:gd name="connsiteX2" fmla="*/ 153438 w 153242"/>
                <a:gd name="connsiteY2" fmla="*/ 2674 h 127023"/>
                <a:gd name="connsiteX3" fmla="*/ 150858 w 153242"/>
                <a:gd name="connsiteY3" fmla="*/ 71 h 127023"/>
                <a:gd name="connsiteX4" fmla="*/ 132971 w 153242"/>
                <a:gd name="connsiteY4" fmla="*/ 815 h 127023"/>
                <a:gd name="connsiteX5" fmla="*/ 114740 w 153242"/>
                <a:gd name="connsiteY5" fmla="*/ 71 h 127023"/>
                <a:gd name="connsiteX6" fmla="*/ 111301 w 153242"/>
                <a:gd name="connsiteY6" fmla="*/ 4162 h 127023"/>
                <a:gd name="connsiteX7" fmla="*/ 115084 w 153242"/>
                <a:gd name="connsiteY7" fmla="*/ 6766 h 127023"/>
                <a:gd name="connsiteX8" fmla="*/ 126092 w 153242"/>
                <a:gd name="connsiteY8" fmla="*/ 14391 h 127023"/>
                <a:gd name="connsiteX9" fmla="*/ 125404 w 153242"/>
                <a:gd name="connsiteY9" fmla="*/ 18854 h 127023"/>
                <a:gd name="connsiteX10" fmla="*/ 106657 w 153242"/>
                <a:gd name="connsiteY10" fmla="*/ 99941 h 127023"/>
                <a:gd name="connsiteX11" fmla="*/ 62972 w 153242"/>
                <a:gd name="connsiteY11" fmla="*/ 3232 h 127023"/>
                <a:gd name="connsiteX12" fmla="*/ 57124 w 153242"/>
                <a:gd name="connsiteY12" fmla="*/ 71 h 127023"/>
                <a:gd name="connsiteX13" fmla="*/ 33562 w 153242"/>
                <a:gd name="connsiteY13" fmla="*/ 71 h 127023"/>
                <a:gd name="connsiteX14" fmla="*/ 28058 w 153242"/>
                <a:gd name="connsiteY14" fmla="*/ 4162 h 127023"/>
                <a:gd name="connsiteX15" fmla="*/ 33734 w 153242"/>
                <a:gd name="connsiteY15" fmla="*/ 6766 h 127023"/>
                <a:gd name="connsiteX16" fmla="*/ 44741 w 153242"/>
                <a:gd name="connsiteY16" fmla="*/ 7696 h 127023"/>
                <a:gd name="connsiteX17" fmla="*/ 21694 w 153242"/>
                <a:gd name="connsiteY17" fmla="*/ 107194 h 127023"/>
                <a:gd name="connsiteX18" fmla="*/ 3808 w 153242"/>
                <a:gd name="connsiteY18" fmla="*/ 120399 h 127023"/>
                <a:gd name="connsiteX19" fmla="*/ 196 w 153242"/>
                <a:gd name="connsiteY19" fmla="*/ 124304 h 127023"/>
                <a:gd name="connsiteX20" fmla="*/ 2776 w 153242"/>
                <a:gd name="connsiteY20" fmla="*/ 127094 h 127023"/>
                <a:gd name="connsiteX21" fmla="*/ 20662 w 153242"/>
                <a:gd name="connsiteY21" fmla="*/ 126350 h 127023"/>
                <a:gd name="connsiteX22" fmla="*/ 38893 w 153242"/>
                <a:gd name="connsiteY22" fmla="*/ 127094 h 127023"/>
                <a:gd name="connsiteX23" fmla="*/ 42333 w 153242"/>
                <a:gd name="connsiteY23" fmla="*/ 123188 h 127023"/>
                <a:gd name="connsiteX24" fmla="*/ 38377 w 153242"/>
                <a:gd name="connsiteY24" fmla="*/ 120399 h 127023"/>
                <a:gd name="connsiteX25" fmla="*/ 27542 w 153242"/>
                <a:gd name="connsiteY25" fmla="*/ 112587 h 127023"/>
                <a:gd name="connsiteX26" fmla="*/ 28230 w 153242"/>
                <a:gd name="connsiteY26" fmla="*/ 107938 h 127023"/>
                <a:gd name="connsiteX27" fmla="*/ 50245 w 153242"/>
                <a:gd name="connsiteY27" fmla="*/ 12717 h 127023"/>
                <a:gd name="connsiteX28" fmla="*/ 100465 w 153242"/>
                <a:gd name="connsiteY28" fmla="*/ 123932 h 127023"/>
                <a:gd name="connsiteX29" fmla="*/ 104249 w 153242"/>
                <a:gd name="connsiteY29" fmla="*/ 127094 h 127023"/>
                <a:gd name="connsiteX30" fmla="*/ 107861 w 153242"/>
                <a:gd name="connsiteY30" fmla="*/ 123188 h 127023"/>
                <a:gd name="connsiteX31" fmla="*/ 131767 w 153242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42" h="127023">
                  <a:moveTo>
                    <a:pt x="131767" y="20342"/>
                  </a:moveTo>
                  <a:cubicBezTo>
                    <a:pt x="133487" y="13275"/>
                    <a:pt x="136239" y="7138"/>
                    <a:pt x="149998" y="6766"/>
                  </a:cubicBezTo>
                  <a:cubicBezTo>
                    <a:pt x="150858" y="6766"/>
                    <a:pt x="153438" y="6580"/>
                    <a:pt x="153438" y="2674"/>
                  </a:cubicBezTo>
                  <a:cubicBezTo>
                    <a:pt x="153438" y="1558"/>
                    <a:pt x="152578" y="71"/>
                    <a:pt x="150858" y="71"/>
                  </a:cubicBezTo>
                  <a:cubicBezTo>
                    <a:pt x="145182" y="71"/>
                    <a:pt x="138819" y="815"/>
                    <a:pt x="132971" y="815"/>
                  </a:cubicBezTo>
                  <a:cubicBezTo>
                    <a:pt x="128844" y="815"/>
                    <a:pt x="118868" y="71"/>
                    <a:pt x="114740" y="71"/>
                  </a:cubicBezTo>
                  <a:cubicBezTo>
                    <a:pt x="113880" y="71"/>
                    <a:pt x="111301" y="71"/>
                    <a:pt x="111301" y="4162"/>
                  </a:cubicBezTo>
                  <a:cubicBezTo>
                    <a:pt x="111301" y="6580"/>
                    <a:pt x="113536" y="6766"/>
                    <a:pt x="115084" y="6766"/>
                  </a:cubicBezTo>
                  <a:cubicBezTo>
                    <a:pt x="123168" y="6952"/>
                    <a:pt x="126092" y="9741"/>
                    <a:pt x="126092" y="14391"/>
                  </a:cubicBezTo>
                  <a:cubicBezTo>
                    <a:pt x="126092" y="15879"/>
                    <a:pt x="125920" y="16809"/>
                    <a:pt x="125404" y="18854"/>
                  </a:cubicBezTo>
                  <a:lnTo>
                    <a:pt x="106657" y="99941"/>
                  </a:lnTo>
                  <a:lnTo>
                    <a:pt x="62972" y="3232"/>
                  </a:lnTo>
                  <a:cubicBezTo>
                    <a:pt x="61596" y="71"/>
                    <a:pt x="61252" y="71"/>
                    <a:pt x="57124" y="71"/>
                  </a:cubicBezTo>
                  <a:lnTo>
                    <a:pt x="33562" y="71"/>
                  </a:lnTo>
                  <a:cubicBezTo>
                    <a:pt x="30294" y="71"/>
                    <a:pt x="28058" y="71"/>
                    <a:pt x="28058" y="4162"/>
                  </a:cubicBezTo>
                  <a:cubicBezTo>
                    <a:pt x="28058" y="6766"/>
                    <a:pt x="30122" y="6766"/>
                    <a:pt x="33734" y="6766"/>
                  </a:cubicBezTo>
                  <a:cubicBezTo>
                    <a:pt x="37345" y="6766"/>
                    <a:pt x="41129" y="6952"/>
                    <a:pt x="44741" y="7696"/>
                  </a:cubicBezTo>
                  <a:lnTo>
                    <a:pt x="21694" y="107194"/>
                  </a:lnTo>
                  <a:cubicBezTo>
                    <a:pt x="20146" y="114261"/>
                    <a:pt x="17223" y="119841"/>
                    <a:pt x="3808" y="120399"/>
                  </a:cubicBezTo>
                  <a:cubicBezTo>
                    <a:pt x="2604" y="120399"/>
                    <a:pt x="196" y="120584"/>
                    <a:pt x="196" y="124304"/>
                  </a:cubicBezTo>
                  <a:cubicBezTo>
                    <a:pt x="196" y="126350"/>
                    <a:pt x="1572" y="127094"/>
                    <a:pt x="2776" y="127094"/>
                  </a:cubicBezTo>
                  <a:cubicBezTo>
                    <a:pt x="8451" y="127094"/>
                    <a:pt x="14815" y="126350"/>
                    <a:pt x="20662" y="126350"/>
                  </a:cubicBezTo>
                  <a:cubicBezTo>
                    <a:pt x="24790" y="126350"/>
                    <a:pt x="34766" y="127094"/>
                    <a:pt x="38893" y="127094"/>
                  </a:cubicBezTo>
                  <a:cubicBezTo>
                    <a:pt x="40613" y="127094"/>
                    <a:pt x="42333" y="126164"/>
                    <a:pt x="42333" y="123188"/>
                  </a:cubicBezTo>
                  <a:cubicBezTo>
                    <a:pt x="42333" y="120584"/>
                    <a:pt x="40269" y="120399"/>
                    <a:pt x="38377" y="120399"/>
                  </a:cubicBezTo>
                  <a:cubicBezTo>
                    <a:pt x="27542" y="120027"/>
                    <a:pt x="27542" y="115191"/>
                    <a:pt x="27542" y="112587"/>
                  </a:cubicBezTo>
                  <a:cubicBezTo>
                    <a:pt x="27542" y="111844"/>
                    <a:pt x="27542" y="110914"/>
                    <a:pt x="28230" y="107938"/>
                  </a:cubicBezTo>
                  <a:lnTo>
                    <a:pt x="50245" y="12717"/>
                  </a:lnTo>
                  <a:lnTo>
                    <a:pt x="100465" y="123932"/>
                  </a:lnTo>
                  <a:cubicBezTo>
                    <a:pt x="101841" y="126908"/>
                    <a:pt x="102529" y="127094"/>
                    <a:pt x="104249" y="127094"/>
                  </a:cubicBezTo>
                  <a:cubicBezTo>
                    <a:pt x="107001" y="127094"/>
                    <a:pt x="107001" y="126536"/>
                    <a:pt x="107861" y="123188"/>
                  </a:cubicBezTo>
                  <a:lnTo>
                    <a:pt x="131767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F040F70-0789-5D77-C792-571B69614E5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73844" y="5724060"/>
              <a:ext cx="107665" cy="122187"/>
            </a:xfrm>
            <a:custGeom>
              <a:avLst/>
              <a:gdLst>
                <a:gd name="connsiteX0" fmla="*/ 42671 w 107665"/>
                <a:gd name="connsiteY0" fmla="*/ 83767 h 122187"/>
                <a:gd name="connsiteX1" fmla="*/ 48518 w 107665"/>
                <a:gd name="connsiteY1" fmla="*/ 83953 h 122187"/>
                <a:gd name="connsiteX2" fmla="*/ 107855 w 107665"/>
                <a:gd name="connsiteY2" fmla="*/ 27230 h 122187"/>
                <a:gd name="connsiteX3" fmla="*/ 85324 w 107665"/>
                <a:gd name="connsiteY3" fmla="*/ 77 h 122187"/>
                <a:gd name="connsiteX4" fmla="*/ 44219 w 107665"/>
                <a:gd name="connsiteY4" fmla="*/ 46758 h 122187"/>
                <a:gd name="connsiteX5" fmla="*/ 37167 w 107665"/>
                <a:gd name="connsiteY5" fmla="*/ 70191 h 122187"/>
                <a:gd name="connsiteX6" fmla="*/ 6209 w 107665"/>
                <a:gd name="connsiteY6" fmla="*/ 44340 h 122187"/>
                <a:gd name="connsiteX7" fmla="*/ 21172 w 107665"/>
                <a:gd name="connsiteY7" fmla="*/ 6586 h 122187"/>
                <a:gd name="connsiteX8" fmla="*/ 22548 w 107665"/>
                <a:gd name="connsiteY8" fmla="*/ 4169 h 122187"/>
                <a:gd name="connsiteX9" fmla="*/ 19796 w 107665"/>
                <a:gd name="connsiteY9" fmla="*/ 1937 h 122187"/>
                <a:gd name="connsiteX10" fmla="*/ 14293 w 107665"/>
                <a:gd name="connsiteY10" fmla="*/ 6028 h 122187"/>
                <a:gd name="connsiteX11" fmla="*/ 190 w 107665"/>
                <a:gd name="connsiteY11" fmla="*/ 46200 h 122187"/>
                <a:gd name="connsiteX12" fmla="*/ 33555 w 107665"/>
                <a:gd name="connsiteY12" fmla="*/ 82280 h 122187"/>
                <a:gd name="connsiteX13" fmla="*/ 23924 w 107665"/>
                <a:gd name="connsiteY13" fmla="*/ 116314 h 122187"/>
                <a:gd name="connsiteX14" fmla="*/ 29772 w 107665"/>
                <a:gd name="connsiteY14" fmla="*/ 122265 h 122187"/>
                <a:gd name="connsiteX15" fmla="*/ 36479 w 107665"/>
                <a:gd name="connsiteY15" fmla="*/ 118173 h 122187"/>
                <a:gd name="connsiteX16" fmla="*/ 42671 w 107665"/>
                <a:gd name="connsiteY16" fmla="*/ 83767 h 122187"/>
                <a:gd name="connsiteX17" fmla="*/ 44907 w 107665"/>
                <a:gd name="connsiteY17" fmla="*/ 71121 h 122187"/>
                <a:gd name="connsiteX18" fmla="*/ 57978 w 107665"/>
                <a:gd name="connsiteY18" fmla="*/ 29276 h 122187"/>
                <a:gd name="connsiteX19" fmla="*/ 83432 w 107665"/>
                <a:gd name="connsiteY19" fmla="*/ 12724 h 122187"/>
                <a:gd name="connsiteX20" fmla="*/ 101663 w 107665"/>
                <a:gd name="connsiteY20" fmla="*/ 30950 h 122187"/>
                <a:gd name="connsiteX21" fmla="*/ 50410 w 107665"/>
                <a:gd name="connsiteY21" fmla="*/ 71307 h 122187"/>
                <a:gd name="connsiteX22" fmla="*/ 44907 w 107665"/>
                <a:gd name="connsiteY22" fmla="*/ 71121 h 12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65" h="122187">
                  <a:moveTo>
                    <a:pt x="42671" y="83767"/>
                  </a:moveTo>
                  <a:cubicBezTo>
                    <a:pt x="44563" y="83953"/>
                    <a:pt x="46627" y="83953"/>
                    <a:pt x="48518" y="83953"/>
                  </a:cubicBezTo>
                  <a:cubicBezTo>
                    <a:pt x="79476" y="83953"/>
                    <a:pt x="107855" y="56615"/>
                    <a:pt x="107855" y="27230"/>
                  </a:cubicBezTo>
                  <a:cubicBezTo>
                    <a:pt x="107855" y="10678"/>
                    <a:pt x="98739" y="77"/>
                    <a:pt x="85324" y="77"/>
                  </a:cubicBezTo>
                  <a:cubicBezTo>
                    <a:pt x="61590" y="77"/>
                    <a:pt x="49034" y="32809"/>
                    <a:pt x="44219" y="46758"/>
                  </a:cubicBezTo>
                  <a:cubicBezTo>
                    <a:pt x="41983" y="53639"/>
                    <a:pt x="38199" y="66657"/>
                    <a:pt x="37167" y="70191"/>
                  </a:cubicBezTo>
                  <a:cubicBezTo>
                    <a:pt x="18248" y="67401"/>
                    <a:pt x="6209" y="58102"/>
                    <a:pt x="6209" y="44340"/>
                  </a:cubicBezTo>
                  <a:cubicBezTo>
                    <a:pt x="6209" y="44154"/>
                    <a:pt x="7241" y="23324"/>
                    <a:pt x="21172" y="6586"/>
                  </a:cubicBezTo>
                  <a:cubicBezTo>
                    <a:pt x="22376" y="5285"/>
                    <a:pt x="22548" y="4913"/>
                    <a:pt x="22548" y="4169"/>
                  </a:cubicBezTo>
                  <a:cubicBezTo>
                    <a:pt x="22548" y="1937"/>
                    <a:pt x="20312" y="1937"/>
                    <a:pt x="19796" y="1937"/>
                  </a:cubicBezTo>
                  <a:cubicBezTo>
                    <a:pt x="18248" y="1937"/>
                    <a:pt x="17560" y="1937"/>
                    <a:pt x="14293" y="6028"/>
                  </a:cubicBezTo>
                  <a:cubicBezTo>
                    <a:pt x="4661" y="18861"/>
                    <a:pt x="190" y="38203"/>
                    <a:pt x="190" y="46200"/>
                  </a:cubicBezTo>
                  <a:cubicBezTo>
                    <a:pt x="190" y="62752"/>
                    <a:pt x="11369" y="77072"/>
                    <a:pt x="33555" y="82280"/>
                  </a:cubicBezTo>
                  <a:cubicBezTo>
                    <a:pt x="24956" y="111106"/>
                    <a:pt x="23924" y="114640"/>
                    <a:pt x="23924" y="116314"/>
                  </a:cubicBezTo>
                  <a:cubicBezTo>
                    <a:pt x="23924" y="121335"/>
                    <a:pt x="27880" y="122265"/>
                    <a:pt x="29772" y="122265"/>
                  </a:cubicBezTo>
                  <a:cubicBezTo>
                    <a:pt x="31663" y="122265"/>
                    <a:pt x="35103" y="120963"/>
                    <a:pt x="36479" y="118173"/>
                  </a:cubicBezTo>
                  <a:cubicBezTo>
                    <a:pt x="37683" y="115384"/>
                    <a:pt x="39231" y="105899"/>
                    <a:pt x="42671" y="83767"/>
                  </a:cubicBezTo>
                  <a:close/>
                  <a:moveTo>
                    <a:pt x="44907" y="71121"/>
                  </a:moveTo>
                  <a:cubicBezTo>
                    <a:pt x="48346" y="49733"/>
                    <a:pt x="49722" y="41364"/>
                    <a:pt x="57978" y="29276"/>
                  </a:cubicBezTo>
                  <a:cubicBezTo>
                    <a:pt x="65717" y="17931"/>
                    <a:pt x="74833" y="12724"/>
                    <a:pt x="83432" y="12724"/>
                  </a:cubicBezTo>
                  <a:cubicBezTo>
                    <a:pt x="95299" y="12724"/>
                    <a:pt x="101663" y="21279"/>
                    <a:pt x="101663" y="30950"/>
                  </a:cubicBezTo>
                  <a:cubicBezTo>
                    <a:pt x="101663" y="49733"/>
                    <a:pt x="79992" y="71307"/>
                    <a:pt x="50410" y="71307"/>
                  </a:cubicBezTo>
                  <a:cubicBezTo>
                    <a:pt x="48862" y="71307"/>
                    <a:pt x="46455" y="71307"/>
                    <a:pt x="44907" y="7112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DF62CE90-6A90-A058-6BBD-AC6662E19A7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70007" y="5585501"/>
              <a:ext cx="163880" cy="176945"/>
            </a:xfrm>
            <a:custGeom>
              <a:avLst/>
              <a:gdLst>
                <a:gd name="connsiteX0" fmla="*/ 164086 w 163880"/>
                <a:gd name="connsiteY0" fmla="*/ 88547 h 176945"/>
                <a:gd name="connsiteX1" fmla="*/ 82269 w 163880"/>
                <a:gd name="connsiteY1" fmla="*/ 75 h 176945"/>
                <a:gd name="connsiteX2" fmla="*/ 206 w 163880"/>
                <a:gd name="connsiteY2" fmla="*/ 88547 h 176945"/>
                <a:gd name="connsiteX3" fmla="*/ 82023 w 163880"/>
                <a:gd name="connsiteY3" fmla="*/ 177020 h 176945"/>
                <a:gd name="connsiteX4" fmla="*/ 164086 w 163880"/>
                <a:gd name="connsiteY4" fmla="*/ 88547 h 176945"/>
                <a:gd name="connsiteX5" fmla="*/ 33375 w 163880"/>
                <a:gd name="connsiteY5" fmla="*/ 31425 h 176945"/>
                <a:gd name="connsiteX6" fmla="*/ 31164 w 163880"/>
                <a:gd name="connsiteY6" fmla="*/ 28503 h 176945"/>
                <a:gd name="connsiteX7" fmla="*/ 82023 w 163880"/>
                <a:gd name="connsiteY7" fmla="*/ 6717 h 176945"/>
                <a:gd name="connsiteX8" fmla="*/ 133374 w 163880"/>
                <a:gd name="connsiteY8" fmla="*/ 28503 h 176945"/>
                <a:gd name="connsiteX9" fmla="*/ 82269 w 163880"/>
                <a:gd name="connsiteY9" fmla="*/ 84031 h 176945"/>
                <a:gd name="connsiteX10" fmla="*/ 33375 w 163880"/>
                <a:gd name="connsiteY10" fmla="*/ 31425 h 176945"/>
                <a:gd name="connsiteX11" fmla="*/ 26250 w 163880"/>
                <a:gd name="connsiteY11" fmla="*/ 144075 h 176945"/>
                <a:gd name="connsiteX12" fmla="*/ 6348 w 163880"/>
                <a:gd name="connsiteY12" fmla="*/ 88547 h 176945"/>
                <a:gd name="connsiteX13" fmla="*/ 26250 w 163880"/>
                <a:gd name="connsiteY13" fmla="*/ 33019 h 176945"/>
                <a:gd name="connsiteX14" fmla="*/ 77601 w 163880"/>
                <a:gd name="connsiteY14" fmla="*/ 88547 h 176945"/>
                <a:gd name="connsiteX15" fmla="*/ 26250 w 163880"/>
                <a:gd name="connsiteY15" fmla="*/ 144075 h 176945"/>
                <a:gd name="connsiteX16" fmla="*/ 137797 w 163880"/>
                <a:gd name="connsiteY16" fmla="*/ 33019 h 176945"/>
                <a:gd name="connsiteX17" fmla="*/ 157944 w 163880"/>
                <a:gd name="connsiteY17" fmla="*/ 88547 h 176945"/>
                <a:gd name="connsiteX18" fmla="*/ 138042 w 163880"/>
                <a:gd name="connsiteY18" fmla="*/ 144075 h 176945"/>
                <a:gd name="connsiteX19" fmla="*/ 86691 w 163880"/>
                <a:gd name="connsiteY19" fmla="*/ 88547 h 176945"/>
                <a:gd name="connsiteX20" fmla="*/ 137797 w 163880"/>
                <a:gd name="connsiteY20" fmla="*/ 33019 h 176945"/>
                <a:gd name="connsiteX21" fmla="*/ 130917 w 163880"/>
                <a:gd name="connsiteY21" fmla="*/ 145669 h 176945"/>
                <a:gd name="connsiteX22" fmla="*/ 133128 w 163880"/>
                <a:gd name="connsiteY22" fmla="*/ 148592 h 176945"/>
                <a:gd name="connsiteX23" fmla="*/ 82269 w 163880"/>
                <a:gd name="connsiteY23" fmla="*/ 170378 h 176945"/>
                <a:gd name="connsiteX24" fmla="*/ 30918 w 163880"/>
                <a:gd name="connsiteY24" fmla="*/ 148592 h 176945"/>
                <a:gd name="connsiteX25" fmla="*/ 82023 w 163880"/>
                <a:gd name="connsiteY25" fmla="*/ 93064 h 176945"/>
                <a:gd name="connsiteX26" fmla="*/ 130917 w 163880"/>
                <a:gd name="connsiteY26" fmla="*/ 145669 h 17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0" h="176945">
                  <a:moveTo>
                    <a:pt x="164086" y="88547"/>
                  </a:moveTo>
                  <a:cubicBezTo>
                    <a:pt x="164086" y="39662"/>
                    <a:pt x="127232" y="75"/>
                    <a:pt x="82269" y="75"/>
                  </a:cubicBezTo>
                  <a:cubicBezTo>
                    <a:pt x="36569" y="75"/>
                    <a:pt x="206" y="40193"/>
                    <a:pt x="206" y="88547"/>
                  </a:cubicBezTo>
                  <a:cubicBezTo>
                    <a:pt x="206" y="137433"/>
                    <a:pt x="37060" y="177020"/>
                    <a:pt x="82023" y="177020"/>
                  </a:cubicBezTo>
                  <a:cubicBezTo>
                    <a:pt x="127723" y="177020"/>
                    <a:pt x="164086" y="136902"/>
                    <a:pt x="164086" y="88547"/>
                  </a:cubicBezTo>
                  <a:close/>
                  <a:moveTo>
                    <a:pt x="33375" y="31425"/>
                  </a:moveTo>
                  <a:cubicBezTo>
                    <a:pt x="32883" y="30894"/>
                    <a:pt x="31164" y="29034"/>
                    <a:pt x="31164" y="28503"/>
                  </a:cubicBezTo>
                  <a:cubicBezTo>
                    <a:pt x="31164" y="27440"/>
                    <a:pt x="51065" y="6717"/>
                    <a:pt x="82023" y="6717"/>
                  </a:cubicBezTo>
                  <a:cubicBezTo>
                    <a:pt x="90623" y="6717"/>
                    <a:pt x="113227" y="8045"/>
                    <a:pt x="133374" y="28503"/>
                  </a:cubicBezTo>
                  <a:lnTo>
                    <a:pt x="82269" y="84031"/>
                  </a:lnTo>
                  <a:lnTo>
                    <a:pt x="33375" y="31425"/>
                  </a:lnTo>
                  <a:close/>
                  <a:moveTo>
                    <a:pt x="26250" y="144075"/>
                  </a:moveTo>
                  <a:cubicBezTo>
                    <a:pt x="11262" y="126009"/>
                    <a:pt x="6348" y="105551"/>
                    <a:pt x="6348" y="88547"/>
                  </a:cubicBezTo>
                  <a:cubicBezTo>
                    <a:pt x="6348" y="68090"/>
                    <a:pt x="13473" y="48695"/>
                    <a:pt x="26250" y="33019"/>
                  </a:cubicBezTo>
                  <a:lnTo>
                    <a:pt x="77601" y="88547"/>
                  </a:lnTo>
                  <a:lnTo>
                    <a:pt x="26250" y="144075"/>
                  </a:lnTo>
                  <a:close/>
                  <a:moveTo>
                    <a:pt x="137797" y="33019"/>
                  </a:moveTo>
                  <a:cubicBezTo>
                    <a:pt x="149590" y="46569"/>
                    <a:pt x="157944" y="66761"/>
                    <a:pt x="157944" y="88547"/>
                  </a:cubicBezTo>
                  <a:cubicBezTo>
                    <a:pt x="157944" y="109005"/>
                    <a:pt x="150819" y="128400"/>
                    <a:pt x="138042" y="144075"/>
                  </a:cubicBezTo>
                  <a:lnTo>
                    <a:pt x="86691" y="88547"/>
                  </a:lnTo>
                  <a:lnTo>
                    <a:pt x="137797" y="33019"/>
                  </a:lnTo>
                  <a:close/>
                  <a:moveTo>
                    <a:pt x="130917" y="145669"/>
                  </a:moveTo>
                  <a:cubicBezTo>
                    <a:pt x="131409" y="146200"/>
                    <a:pt x="133128" y="148060"/>
                    <a:pt x="133128" y="148592"/>
                  </a:cubicBezTo>
                  <a:cubicBezTo>
                    <a:pt x="133128" y="149654"/>
                    <a:pt x="113227" y="170378"/>
                    <a:pt x="82269" y="170378"/>
                  </a:cubicBezTo>
                  <a:cubicBezTo>
                    <a:pt x="73669" y="170378"/>
                    <a:pt x="51065" y="169049"/>
                    <a:pt x="30918" y="148592"/>
                  </a:cubicBezTo>
                  <a:lnTo>
                    <a:pt x="82023" y="93064"/>
                  </a:lnTo>
                  <a:lnTo>
                    <a:pt x="130917" y="1456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7BC6D8EC-C0DB-394D-4E92-F53C22E660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96294" y="5558933"/>
              <a:ext cx="161915" cy="181461"/>
            </a:xfrm>
            <a:custGeom>
              <a:avLst/>
              <a:gdLst>
                <a:gd name="connsiteX0" fmla="*/ 93335 w 161915"/>
                <a:gd name="connsiteY0" fmla="*/ 75 h 181461"/>
                <a:gd name="connsiteX1" fmla="*/ 43704 w 161915"/>
                <a:gd name="connsiteY1" fmla="*/ 8577 h 181461"/>
                <a:gd name="connsiteX2" fmla="*/ 12992 w 161915"/>
                <a:gd name="connsiteY2" fmla="*/ 41521 h 181461"/>
                <a:gd name="connsiteX3" fmla="*/ 15694 w 161915"/>
                <a:gd name="connsiteY3" fmla="*/ 43647 h 181461"/>
                <a:gd name="connsiteX4" fmla="*/ 33876 w 161915"/>
                <a:gd name="connsiteY4" fmla="*/ 31160 h 181461"/>
                <a:gd name="connsiteX5" fmla="*/ 54023 w 161915"/>
                <a:gd name="connsiteY5" fmla="*/ 16281 h 181461"/>
                <a:gd name="connsiteX6" fmla="*/ 78839 w 161915"/>
                <a:gd name="connsiteY6" fmla="*/ 14687 h 181461"/>
                <a:gd name="connsiteX7" fmla="*/ 101198 w 161915"/>
                <a:gd name="connsiteY7" fmla="*/ 14687 h 181461"/>
                <a:gd name="connsiteX8" fmla="*/ 69748 w 161915"/>
                <a:gd name="connsiteY8" fmla="*/ 97580 h 181461"/>
                <a:gd name="connsiteX9" fmla="*/ 46898 w 161915"/>
                <a:gd name="connsiteY9" fmla="*/ 163736 h 181461"/>
                <a:gd name="connsiteX10" fmla="*/ 37562 w 161915"/>
                <a:gd name="connsiteY10" fmla="*/ 166924 h 181461"/>
                <a:gd name="connsiteX11" fmla="*/ 21837 w 161915"/>
                <a:gd name="connsiteY11" fmla="*/ 166924 h 181461"/>
                <a:gd name="connsiteX12" fmla="*/ 8324 w 161915"/>
                <a:gd name="connsiteY12" fmla="*/ 170909 h 181461"/>
                <a:gd name="connsiteX13" fmla="*/ 215 w 161915"/>
                <a:gd name="connsiteY13" fmla="*/ 179677 h 181461"/>
                <a:gd name="connsiteX14" fmla="*/ 5867 w 161915"/>
                <a:gd name="connsiteY14" fmla="*/ 181536 h 181461"/>
                <a:gd name="connsiteX15" fmla="*/ 89895 w 161915"/>
                <a:gd name="connsiteY15" fmla="*/ 181536 h 181461"/>
                <a:gd name="connsiteX16" fmla="*/ 140018 w 161915"/>
                <a:gd name="connsiteY16" fmla="*/ 148857 h 181461"/>
                <a:gd name="connsiteX17" fmla="*/ 137315 w 161915"/>
                <a:gd name="connsiteY17" fmla="*/ 146998 h 181461"/>
                <a:gd name="connsiteX18" fmla="*/ 119134 w 161915"/>
                <a:gd name="connsiteY18" fmla="*/ 159750 h 181461"/>
                <a:gd name="connsiteX19" fmla="*/ 104392 w 161915"/>
                <a:gd name="connsiteY19" fmla="*/ 166924 h 181461"/>
                <a:gd name="connsiteX20" fmla="*/ 57463 w 161915"/>
                <a:gd name="connsiteY20" fmla="*/ 166924 h 181461"/>
                <a:gd name="connsiteX21" fmla="*/ 90633 w 161915"/>
                <a:gd name="connsiteY21" fmla="*/ 88282 h 181461"/>
                <a:gd name="connsiteX22" fmla="*/ 113237 w 161915"/>
                <a:gd name="connsiteY22" fmla="*/ 17344 h 181461"/>
                <a:gd name="connsiteX23" fmla="*/ 119871 w 161915"/>
                <a:gd name="connsiteY23" fmla="*/ 14687 h 181461"/>
                <a:gd name="connsiteX24" fmla="*/ 140755 w 161915"/>
                <a:gd name="connsiteY24" fmla="*/ 14687 h 181461"/>
                <a:gd name="connsiteX25" fmla="*/ 154269 w 161915"/>
                <a:gd name="connsiteY25" fmla="*/ 10702 h 181461"/>
                <a:gd name="connsiteX26" fmla="*/ 162131 w 161915"/>
                <a:gd name="connsiteY26" fmla="*/ 1934 h 181461"/>
                <a:gd name="connsiteX27" fmla="*/ 156480 w 161915"/>
                <a:gd name="connsiteY27" fmla="*/ 75 h 181461"/>
                <a:gd name="connsiteX28" fmla="*/ 93335 w 161915"/>
                <a:gd name="connsiteY28" fmla="*/ 75 h 18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915" h="181461">
                  <a:moveTo>
                    <a:pt x="93335" y="75"/>
                  </a:moveTo>
                  <a:cubicBezTo>
                    <a:pt x="62869" y="75"/>
                    <a:pt x="49601" y="6185"/>
                    <a:pt x="43704" y="8577"/>
                  </a:cubicBezTo>
                  <a:cubicBezTo>
                    <a:pt x="18643" y="20001"/>
                    <a:pt x="12992" y="38067"/>
                    <a:pt x="12992" y="41521"/>
                  </a:cubicBezTo>
                  <a:cubicBezTo>
                    <a:pt x="12992" y="43381"/>
                    <a:pt x="14220" y="43647"/>
                    <a:pt x="15694" y="43647"/>
                  </a:cubicBezTo>
                  <a:cubicBezTo>
                    <a:pt x="20117" y="43647"/>
                    <a:pt x="31911" y="37005"/>
                    <a:pt x="33876" y="31160"/>
                  </a:cubicBezTo>
                  <a:cubicBezTo>
                    <a:pt x="36825" y="21064"/>
                    <a:pt x="37562" y="18673"/>
                    <a:pt x="54023" y="16281"/>
                  </a:cubicBezTo>
                  <a:cubicBezTo>
                    <a:pt x="62377" y="15219"/>
                    <a:pt x="70485" y="14687"/>
                    <a:pt x="78839" y="14687"/>
                  </a:cubicBezTo>
                  <a:lnTo>
                    <a:pt x="101198" y="14687"/>
                  </a:lnTo>
                  <a:cubicBezTo>
                    <a:pt x="85719" y="30894"/>
                    <a:pt x="78593" y="59322"/>
                    <a:pt x="69748" y="97580"/>
                  </a:cubicBezTo>
                  <a:cubicBezTo>
                    <a:pt x="62623" y="128931"/>
                    <a:pt x="56972" y="149654"/>
                    <a:pt x="46898" y="163736"/>
                  </a:cubicBezTo>
                  <a:cubicBezTo>
                    <a:pt x="44441" y="166658"/>
                    <a:pt x="44196" y="166924"/>
                    <a:pt x="37562" y="166924"/>
                  </a:cubicBezTo>
                  <a:lnTo>
                    <a:pt x="21837" y="166924"/>
                  </a:lnTo>
                  <a:cubicBezTo>
                    <a:pt x="17169" y="166924"/>
                    <a:pt x="14466" y="166924"/>
                    <a:pt x="8324" y="170909"/>
                  </a:cubicBezTo>
                  <a:cubicBezTo>
                    <a:pt x="5621" y="172503"/>
                    <a:pt x="215" y="177020"/>
                    <a:pt x="215" y="179677"/>
                  </a:cubicBezTo>
                  <a:cubicBezTo>
                    <a:pt x="215" y="181271"/>
                    <a:pt x="461" y="181536"/>
                    <a:pt x="5867" y="181536"/>
                  </a:cubicBezTo>
                  <a:lnTo>
                    <a:pt x="89895" y="181536"/>
                  </a:lnTo>
                  <a:cubicBezTo>
                    <a:pt x="118642" y="181536"/>
                    <a:pt x="140018" y="158422"/>
                    <a:pt x="140018" y="148857"/>
                  </a:cubicBezTo>
                  <a:cubicBezTo>
                    <a:pt x="140018" y="146998"/>
                    <a:pt x="138052" y="146998"/>
                    <a:pt x="137315" y="146998"/>
                  </a:cubicBezTo>
                  <a:cubicBezTo>
                    <a:pt x="133138" y="146998"/>
                    <a:pt x="121591" y="153108"/>
                    <a:pt x="119134" y="159750"/>
                  </a:cubicBezTo>
                  <a:cubicBezTo>
                    <a:pt x="117414" y="165330"/>
                    <a:pt x="116677" y="166924"/>
                    <a:pt x="104392" y="166924"/>
                  </a:cubicBezTo>
                  <a:lnTo>
                    <a:pt x="57463" y="166924"/>
                  </a:lnTo>
                  <a:cubicBezTo>
                    <a:pt x="74908" y="150717"/>
                    <a:pt x="82279" y="124414"/>
                    <a:pt x="90633" y="88282"/>
                  </a:cubicBezTo>
                  <a:cubicBezTo>
                    <a:pt x="97266" y="59322"/>
                    <a:pt x="103163" y="33551"/>
                    <a:pt x="113237" y="17344"/>
                  </a:cubicBezTo>
                  <a:cubicBezTo>
                    <a:pt x="114711" y="14953"/>
                    <a:pt x="114957" y="14687"/>
                    <a:pt x="119871" y="14687"/>
                  </a:cubicBezTo>
                  <a:lnTo>
                    <a:pt x="140755" y="14687"/>
                  </a:lnTo>
                  <a:cubicBezTo>
                    <a:pt x="145669" y="14687"/>
                    <a:pt x="147880" y="14687"/>
                    <a:pt x="154269" y="10702"/>
                  </a:cubicBezTo>
                  <a:cubicBezTo>
                    <a:pt x="156480" y="9374"/>
                    <a:pt x="162131" y="5123"/>
                    <a:pt x="162131" y="1934"/>
                  </a:cubicBezTo>
                  <a:cubicBezTo>
                    <a:pt x="162131" y="340"/>
                    <a:pt x="161885" y="75"/>
                    <a:pt x="156480" y="75"/>
                  </a:cubicBezTo>
                  <a:lnTo>
                    <a:pt x="9333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EFDA558C-40DC-1A38-E64D-090F1086524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78440" y="5541132"/>
              <a:ext cx="57002" cy="265683"/>
            </a:xfrm>
            <a:custGeom>
              <a:avLst/>
              <a:gdLst>
                <a:gd name="connsiteX0" fmla="*/ 57224 w 57002"/>
                <a:gd name="connsiteY0" fmla="*/ 263101 h 265683"/>
                <a:gd name="connsiteX1" fmla="*/ 53047 w 57002"/>
                <a:gd name="connsiteY1" fmla="*/ 257256 h 265683"/>
                <a:gd name="connsiteX2" fmla="*/ 14472 w 57002"/>
                <a:gd name="connsiteY2" fmla="*/ 132916 h 265683"/>
                <a:gd name="connsiteX3" fmla="*/ 54030 w 57002"/>
                <a:gd name="connsiteY3" fmla="*/ 7248 h 265683"/>
                <a:gd name="connsiteX4" fmla="*/ 57224 w 57002"/>
                <a:gd name="connsiteY4" fmla="*/ 2732 h 265683"/>
                <a:gd name="connsiteX5" fmla="*/ 54767 w 57002"/>
                <a:gd name="connsiteY5" fmla="*/ 75 h 265683"/>
                <a:gd name="connsiteX6" fmla="*/ 15701 w 57002"/>
                <a:gd name="connsiteY6" fmla="*/ 51883 h 265683"/>
                <a:gd name="connsiteX7" fmla="*/ 222 w 57002"/>
                <a:gd name="connsiteY7" fmla="*/ 132916 h 265683"/>
                <a:gd name="connsiteX8" fmla="*/ 16438 w 57002"/>
                <a:gd name="connsiteY8" fmla="*/ 215810 h 265683"/>
                <a:gd name="connsiteX9" fmla="*/ 54767 w 57002"/>
                <a:gd name="connsiteY9" fmla="*/ 265758 h 265683"/>
                <a:gd name="connsiteX10" fmla="*/ 57224 w 57002"/>
                <a:gd name="connsiteY10" fmla="*/ 263101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02" h="265683">
                  <a:moveTo>
                    <a:pt x="57224" y="263101"/>
                  </a:moveTo>
                  <a:cubicBezTo>
                    <a:pt x="57224" y="262304"/>
                    <a:pt x="57224" y="261773"/>
                    <a:pt x="53047" y="257256"/>
                  </a:cubicBezTo>
                  <a:cubicBezTo>
                    <a:pt x="22335" y="223780"/>
                    <a:pt x="14472" y="173566"/>
                    <a:pt x="14472" y="132916"/>
                  </a:cubicBezTo>
                  <a:cubicBezTo>
                    <a:pt x="14472" y="86687"/>
                    <a:pt x="23809" y="40459"/>
                    <a:pt x="54030" y="7248"/>
                  </a:cubicBezTo>
                  <a:cubicBezTo>
                    <a:pt x="57224" y="4060"/>
                    <a:pt x="57224" y="3529"/>
                    <a:pt x="57224" y="2732"/>
                  </a:cubicBezTo>
                  <a:cubicBezTo>
                    <a:pt x="57224" y="872"/>
                    <a:pt x="56241" y="75"/>
                    <a:pt x="54767" y="75"/>
                  </a:cubicBezTo>
                  <a:cubicBezTo>
                    <a:pt x="52310" y="75"/>
                    <a:pt x="30197" y="18141"/>
                    <a:pt x="15701" y="51883"/>
                  </a:cubicBezTo>
                  <a:cubicBezTo>
                    <a:pt x="3170" y="81108"/>
                    <a:pt x="222" y="110599"/>
                    <a:pt x="222" y="132916"/>
                  </a:cubicBezTo>
                  <a:cubicBezTo>
                    <a:pt x="222" y="153640"/>
                    <a:pt x="2924" y="185787"/>
                    <a:pt x="16438" y="215810"/>
                  </a:cubicBezTo>
                  <a:cubicBezTo>
                    <a:pt x="31180" y="248489"/>
                    <a:pt x="52310" y="265758"/>
                    <a:pt x="54767" y="265758"/>
                  </a:cubicBezTo>
                  <a:cubicBezTo>
                    <a:pt x="56241" y="265758"/>
                    <a:pt x="57224" y="264961"/>
                    <a:pt x="57224" y="2631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0A6E0942-34CC-F1E5-0DE0-98683CEA7EC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57037" y="5622963"/>
              <a:ext cx="115969" cy="174819"/>
            </a:xfrm>
            <a:custGeom>
              <a:avLst/>
              <a:gdLst>
                <a:gd name="connsiteX0" fmla="*/ 963 w 115969"/>
                <a:gd name="connsiteY0" fmla="*/ 163470 h 174819"/>
                <a:gd name="connsiteX1" fmla="*/ 226 w 115969"/>
                <a:gd name="connsiteY1" fmla="*/ 167721 h 174819"/>
                <a:gd name="connsiteX2" fmla="*/ 7105 w 115969"/>
                <a:gd name="connsiteY2" fmla="*/ 174894 h 174819"/>
                <a:gd name="connsiteX3" fmla="*/ 15705 w 115969"/>
                <a:gd name="connsiteY3" fmla="*/ 169315 h 174819"/>
                <a:gd name="connsiteX4" fmla="*/ 31429 w 115969"/>
                <a:gd name="connsiteY4" fmla="*/ 102628 h 174819"/>
                <a:gd name="connsiteX5" fmla="*/ 55753 w 115969"/>
                <a:gd name="connsiteY5" fmla="*/ 120429 h 174819"/>
                <a:gd name="connsiteX6" fmla="*/ 116195 w 115969"/>
                <a:gd name="connsiteY6" fmla="*/ 43381 h 174819"/>
                <a:gd name="connsiteX7" fmla="*/ 82043 w 115969"/>
                <a:gd name="connsiteY7" fmla="*/ 75 h 174819"/>
                <a:gd name="connsiteX8" fmla="*/ 25041 w 115969"/>
                <a:gd name="connsiteY8" fmla="*/ 59056 h 174819"/>
                <a:gd name="connsiteX9" fmla="*/ 963 w 115969"/>
                <a:gd name="connsiteY9" fmla="*/ 163470 h 174819"/>
                <a:gd name="connsiteX10" fmla="*/ 55508 w 115969"/>
                <a:gd name="connsiteY10" fmla="*/ 114584 h 174819"/>
                <a:gd name="connsiteX11" fmla="*/ 34378 w 115969"/>
                <a:gd name="connsiteY11" fmla="*/ 90938 h 174819"/>
                <a:gd name="connsiteX12" fmla="*/ 36343 w 115969"/>
                <a:gd name="connsiteY12" fmla="*/ 81108 h 174819"/>
                <a:gd name="connsiteX13" fmla="*/ 51085 w 115969"/>
                <a:gd name="connsiteY13" fmla="*/ 31160 h 174819"/>
                <a:gd name="connsiteX14" fmla="*/ 81552 w 115969"/>
                <a:gd name="connsiteY14" fmla="*/ 5920 h 174819"/>
                <a:gd name="connsiteX15" fmla="*/ 98505 w 115969"/>
                <a:gd name="connsiteY15" fmla="*/ 31957 h 174819"/>
                <a:gd name="connsiteX16" fmla="*/ 84746 w 115969"/>
                <a:gd name="connsiteY16" fmla="*/ 89344 h 174819"/>
                <a:gd name="connsiteX17" fmla="*/ 55508 w 115969"/>
                <a:gd name="connsiteY17" fmla="*/ 114584 h 1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969" h="174819">
                  <a:moveTo>
                    <a:pt x="963" y="163470"/>
                  </a:moveTo>
                  <a:cubicBezTo>
                    <a:pt x="226" y="166658"/>
                    <a:pt x="226" y="167189"/>
                    <a:pt x="226" y="167721"/>
                  </a:cubicBezTo>
                  <a:cubicBezTo>
                    <a:pt x="226" y="171706"/>
                    <a:pt x="2928" y="174894"/>
                    <a:pt x="7105" y="174894"/>
                  </a:cubicBezTo>
                  <a:cubicBezTo>
                    <a:pt x="12265" y="174894"/>
                    <a:pt x="15213" y="170112"/>
                    <a:pt x="15705" y="169315"/>
                  </a:cubicBezTo>
                  <a:cubicBezTo>
                    <a:pt x="16933" y="166924"/>
                    <a:pt x="24795" y="131322"/>
                    <a:pt x="31429" y="102628"/>
                  </a:cubicBezTo>
                  <a:cubicBezTo>
                    <a:pt x="36343" y="113256"/>
                    <a:pt x="44206" y="120429"/>
                    <a:pt x="55753" y="120429"/>
                  </a:cubicBezTo>
                  <a:cubicBezTo>
                    <a:pt x="84500" y="120429"/>
                    <a:pt x="116195" y="82968"/>
                    <a:pt x="116195" y="43381"/>
                  </a:cubicBezTo>
                  <a:cubicBezTo>
                    <a:pt x="116195" y="15219"/>
                    <a:pt x="99979" y="75"/>
                    <a:pt x="82043" y="75"/>
                  </a:cubicBezTo>
                  <a:cubicBezTo>
                    <a:pt x="58210" y="75"/>
                    <a:pt x="32412" y="26643"/>
                    <a:pt x="25041" y="59056"/>
                  </a:cubicBezTo>
                  <a:lnTo>
                    <a:pt x="963" y="163470"/>
                  </a:lnTo>
                  <a:close/>
                  <a:moveTo>
                    <a:pt x="55508" y="114584"/>
                  </a:moveTo>
                  <a:cubicBezTo>
                    <a:pt x="38309" y="114584"/>
                    <a:pt x="34378" y="93330"/>
                    <a:pt x="34378" y="90938"/>
                  </a:cubicBezTo>
                  <a:cubicBezTo>
                    <a:pt x="34378" y="89876"/>
                    <a:pt x="35606" y="84562"/>
                    <a:pt x="36343" y="81108"/>
                  </a:cubicBezTo>
                  <a:cubicBezTo>
                    <a:pt x="43223" y="51352"/>
                    <a:pt x="45680" y="41787"/>
                    <a:pt x="51085" y="31160"/>
                  </a:cubicBezTo>
                  <a:cubicBezTo>
                    <a:pt x="61650" y="11765"/>
                    <a:pt x="73935" y="5920"/>
                    <a:pt x="81552" y="5920"/>
                  </a:cubicBezTo>
                  <a:cubicBezTo>
                    <a:pt x="90643" y="5920"/>
                    <a:pt x="98505" y="13625"/>
                    <a:pt x="98505" y="31957"/>
                  </a:cubicBezTo>
                  <a:cubicBezTo>
                    <a:pt x="98505" y="46569"/>
                    <a:pt x="91380" y="76326"/>
                    <a:pt x="84746" y="89344"/>
                  </a:cubicBezTo>
                  <a:cubicBezTo>
                    <a:pt x="76638" y="106082"/>
                    <a:pt x="64844" y="114584"/>
                    <a:pt x="55508" y="1145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C8358E43-28EF-D77F-B081-BD42BFD6D5B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90700" y="5541132"/>
              <a:ext cx="57002" cy="265683"/>
            </a:xfrm>
            <a:custGeom>
              <a:avLst/>
              <a:gdLst>
                <a:gd name="connsiteX0" fmla="*/ 57233 w 57002"/>
                <a:gd name="connsiteY0" fmla="*/ 132916 h 265683"/>
                <a:gd name="connsiteX1" fmla="*/ 41017 w 57002"/>
                <a:gd name="connsiteY1" fmla="*/ 50023 h 265683"/>
                <a:gd name="connsiteX2" fmla="*/ 2688 w 57002"/>
                <a:gd name="connsiteY2" fmla="*/ 75 h 265683"/>
                <a:gd name="connsiteX3" fmla="*/ 231 w 57002"/>
                <a:gd name="connsiteY3" fmla="*/ 2732 h 265683"/>
                <a:gd name="connsiteX4" fmla="*/ 4899 w 57002"/>
                <a:gd name="connsiteY4" fmla="*/ 8842 h 265683"/>
                <a:gd name="connsiteX5" fmla="*/ 42982 w 57002"/>
                <a:gd name="connsiteY5" fmla="*/ 132916 h 265683"/>
                <a:gd name="connsiteX6" fmla="*/ 3425 w 57002"/>
                <a:gd name="connsiteY6" fmla="*/ 258584 h 265683"/>
                <a:gd name="connsiteX7" fmla="*/ 231 w 57002"/>
                <a:gd name="connsiteY7" fmla="*/ 263101 h 265683"/>
                <a:gd name="connsiteX8" fmla="*/ 2688 w 57002"/>
                <a:gd name="connsiteY8" fmla="*/ 265758 h 265683"/>
                <a:gd name="connsiteX9" fmla="*/ 41754 w 57002"/>
                <a:gd name="connsiteY9" fmla="*/ 213950 h 265683"/>
                <a:gd name="connsiteX10" fmla="*/ 57233 w 57002"/>
                <a:gd name="connsiteY10" fmla="*/ 132916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02" h="265683">
                  <a:moveTo>
                    <a:pt x="57233" y="132916"/>
                  </a:moveTo>
                  <a:cubicBezTo>
                    <a:pt x="57233" y="112193"/>
                    <a:pt x="54530" y="80045"/>
                    <a:pt x="41017" y="50023"/>
                  </a:cubicBezTo>
                  <a:cubicBezTo>
                    <a:pt x="26275" y="17344"/>
                    <a:pt x="5145" y="75"/>
                    <a:pt x="2688" y="75"/>
                  </a:cubicBezTo>
                  <a:cubicBezTo>
                    <a:pt x="1213" y="75"/>
                    <a:pt x="231" y="1137"/>
                    <a:pt x="231" y="2732"/>
                  </a:cubicBezTo>
                  <a:cubicBezTo>
                    <a:pt x="231" y="3529"/>
                    <a:pt x="231" y="4060"/>
                    <a:pt x="4899" y="8842"/>
                  </a:cubicBezTo>
                  <a:cubicBezTo>
                    <a:pt x="28977" y="35145"/>
                    <a:pt x="42982" y="77389"/>
                    <a:pt x="42982" y="132916"/>
                  </a:cubicBezTo>
                  <a:cubicBezTo>
                    <a:pt x="42982" y="178348"/>
                    <a:pt x="33891" y="225108"/>
                    <a:pt x="3425" y="258584"/>
                  </a:cubicBezTo>
                  <a:cubicBezTo>
                    <a:pt x="231" y="261773"/>
                    <a:pt x="231" y="262304"/>
                    <a:pt x="231" y="263101"/>
                  </a:cubicBezTo>
                  <a:cubicBezTo>
                    <a:pt x="231" y="264695"/>
                    <a:pt x="1213" y="265758"/>
                    <a:pt x="2688" y="265758"/>
                  </a:cubicBezTo>
                  <a:cubicBezTo>
                    <a:pt x="5145" y="265758"/>
                    <a:pt x="27258" y="247691"/>
                    <a:pt x="41754" y="213950"/>
                  </a:cubicBezTo>
                  <a:cubicBezTo>
                    <a:pt x="54284" y="184725"/>
                    <a:pt x="57233" y="155234"/>
                    <a:pt x="57233" y="13291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0D2ED41D-23AC-34EB-793B-C23986AFDCF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77651" y="5541132"/>
              <a:ext cx="33660" cy="265683"/>
            </a:xfrm>
            <a:custGeom>
              <a:avLst/>
              <a:gdLst>
                <a:gd name="connsiteX0" fmla="*/ 33895 w 33660"/>
                <a:gd name="connsiteY0" fmla="*/ 75 h 265683"/>
                <a:gd name="connsiteX1" fmla="*/ 235 w 33660"/>
                <a:gd name="connsiteY1" fmla="*/ 75 h 265683"/>
                <a:gd name="connsiteX2" fmla="*/ 235 w 33660"/>
                <a:gd name="connsiteY2" fmla="*/ 10702 h 265683"/>
                <a:gd name="connsiteX3" fmla="*/ 24067 w 33660"/>
                <a:gd name="connsiteY3" fmla="*/ 10702 h 265683"/>
                <a:gd name="connsiteX4" fmla="*/ 24067 w 33660"/>
                <a:gd name="connsiteY4" fmla="*/ 255131 h 265683"/>
                <a:gd name="connsiteX5" fmla="*/ 235 w 33660"/>
                <a:gd name="connsiteY5" fmla="*/ 255131 h 265683"/>
                <a:gd name="connsiteX6" fmla="*/ 235 w 33660"/>
                <a:gd name="connsiteY6" fmla="*/ 265758 h 265683"/>
                <a:gd name="connsiteX7" fmla="*/ 33895 w 33660"/>
                <a:gd name="connsiteY7" fmla="*/ 265758 h 265683"/>
                <a:gd name="connsiteX8" fmla="*/ 33895 w 33660"/>
                <a:gd name="connsiteY8" fmla="*/ 7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0" h="265683">
                  <a:moveTo>
                    <a:pt x="33895" y="75"/>
                  </a:moveTo>
                  <a:lnTo>
                    <a:pt x="235" y="75"/>
                  </a:lnTo>
                  <a:lnTo>
                    <a:pt x="235" y="10702"/>
                  </a:lnTo>
                  <a:lnTo>
                    <a:pt x="24067" y="10702"/>
                  </a:lnTo>
                  <a:lnTo>
                    <a:pt x="24067" y="255131"/>
                  </a:lnTo>
                  <a:lnTo>
                    <a:pt x="235" y="255131"/>
                  </a:lnTo>
                  <a:lnTo>
                    <a:pt x="235" y="265758"/>
                  </a:lnTo>
                  <a:lnTo>
                    <a:pt x="33895" y="265758"/>
                  </a:lnTo>
                  <a:lnTo>
                    <a:pt x="33895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D95067F2-45B0-47FB-4180-E92C7BD5CD7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322502" y="5642889"/>
              <a:ext cx="163389" cy="62169"/>
            </a:xfrm>
            <a:custGeom>
              <a:avLst/>
              <a:gdLst>
                <a:gd name="connsiteX0" fmla="*/ 155276 w 163389"/>
                <a:gd name="connsiteY0" fmla="*/ 10702 h 62169"/>
                <a:gd name="connsiteX1" fmla="*/ 163630 w 163389"/>
                <a:gd name="connsiteY1" fmla="*/ 5388 h 62169"/>
                <a:gd name="connsiteX2" fmla="*/ 155522 w 163389"/>
                <a:gd name="connsiteY2" fmla="*/ 75 h 62169"/>
                <a:gd name="connsiteX3" fmla="*/ 8348 w 163389"/>
                <a:gd name="connsiteY3" fmla="*/ 75 h 62169"/>
                <a:gd name="connsiteX4" fmla="*/ 240 w 163389"/>
                <a:gd name="connsiteY4" fmla="*/ 5388 h 62169"/>
                <a:gd name="connsiteX5" fmla="*/ 8594 w 163389"/>
                <a:gd name="connsiteY5" fmla="*/ 10702 h 62169"/>
                <a:gd name="connsiteX6" fmla="*/ 155276 w 163389"/>
                <a:gd name="connsiteY6" fmla="*/ 10702 h 62169"/>
                <a:gd name="connsiteX7" fmla="*/ 155522 w 163389"/>
                <a:gd name="connsiteY7" fmla="*/ 62245 h 62169"/>
                <a:gd name="connsiteX8" fmla="*/ 163630 w 163389"/>
                <a:gd name="connsiteY8" fmla="*/ 56931 h 62169"/>
                <a:gd name="connsiteX9" fmla="*/ 155276 w 163389"/>
                <a:gd name="connsiteY9" fmla="*/ 51617 h 62169"/>
                <a:gd name="connsiteX10" fmla="*/ 8594 w 163389"/>
                <a:gd name="connsiteY10" fmla="*/ 51617 h 62169"/>
                <a:gd name="connsiteX11" fmla="*/ 240 w 163389"/>
                <a:gd name="connsiteY11" fmla="*/ 56931 h 62169"/>
                <a:gd name="connsiteX12" fmla="*/ 8348 w 163389"/>
                <a:gd name="connsiteY12" fmla="*/ 62245 h 62169"/>
                <a:gd name="connsiteX13" fmla="*/ 155522 w 163389"/>
                <a:gd name="connsiteY13" fmla="*/ 62245 h 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389" h="62169">
                  <a:moveTo>
                    <a:pt x="155276" y="10702"/>
                  </a:moveTo>
                  <a:cubicBezTo>
                    <a:pt x="158961" y="10702"/>
                    <a:pt x="163630" y="10702"/>
                    <a:pt x="163630" y="5388"/>
                  </a:cubicBezTo>
                  <a:cubicBezTo>
                    <a:pt x="163630" y="75"/>
                    <a:pt x="158961" y="75"/>
                    <a:pt x="155522" y="75"/>
                  </a:cubicBezTo>
                  <a:lnTo>
                    <a:pt x="8348" y="75"/>
                  </a:lnTo>
                  <a:cubicBezTo>
                    <a:pt x="4908" y="75"/>
                    <a:pt x="240" y="75"/>
                    <a:pt x="240" y="5388"/>
                  </a:cubicBezTo>
                  <a:cubicBezTo>
                    <a:pt x="240" y="10702"/>
                    <a:pt x="4908" y="10702"/>
                    <a:pt x="8594" y="10702"/>
                  </a:cubicBezTo>
                  <a:lnTo>
                    <a:pt x="155276" y="10702"/>
                  </a:lnTo>
                  <a:close/>
                  <a:moveTo>
                    <a:pt x="155522" y="62245"/>
                  </a:moveTo>
                  <a:cubicBezTo>
                    <a:pt x="158961" y="62245"/>
                    <a:pt x="163630" y="62245"/>
                    <a:pt x="163630" y="56931"/>
                  </a:cubicBezTo>
                  <a:cubicBezTo>
                    <a:pt x="163630" y="51617"/>
                    <a:pt x="158961" y="51617"/>
                    <a:pt x="155276" y="51617"/>
                  </a:cubicBezTo>
                  <a:lnTo>
                    <a:pt x="8594" y="51617"/>
                  </a:lnTo>
                  <a:cubicBezTo>
                    <a:pt x="4908" y="51617"/>
                    <a:pt x="240" y="51617"/>
                    <a:pt x="240" y="56931"/>
                  </a:cubicBezTo>
                  <a:cubicBezTo>
                    <a:pt x="240" y="62245"/>
                    <a:pt x="4908" y="62245"/>
                    <a:pt x="8348" y="62245"/>
                  </a:cubicBezTo>
                  <a:lnTo>
                    <a:pt x="155522" y="622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6112560E-43FC-3B6E-7173-985DCC449F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74970" y="5560527"/>
              <a:ext cx="108844" cy="179867"/>
            </a:xfrm>
            <a:custGeom>
              <a:avLst/>
              <a:gdLst>
                <a:gd name="connsiteX0" fmla="*/ 65606 w 108844"/>
                <a:gd name="connsiteY0" fmla="*/ 136105 h 179867"/>
                <a:gd name="connsiteX1" fmla="*/ 65606 w 108844"/>
                <a:gd name="connsiteY1" fmla="*/ 159219 h 179867"/>
                <a:gd name="connsiteX2" fmla="*/ 46933 w 108844"/>
                <a:gd name="connsiteY2" fmla="*/ 171706 h 179867"/>
                <a:gd name="connsiteX3" fmla="*/ 41774 w 108844"/>
                <a:gd name="connsiteY3" fmla="*/ 171706 h 179867"/>
                <a:gd name="connsiteX4" fmla="*/ 41774 w 108844"/>
                <a:gd name="connsiteY4" fmla="*/ 179942 h 179867"/>
                <a:gd name="connsiteX5" fmla="*/ 74943 w 108844"/>
                <a:gd name="connsiteY5" fmla="*/ 179145 h 179867"/>
                <a:gd name="connsiteX6" fmla="*/ 108358 w 108844"/>
                <a:gd name="connsiteY6" fmla="*/ 179942 h 179867"/>
                <a:gd name="connsiteX7" fmla="*/ 108358 w 108844"/>
                <a:gd name="connsiteY7" fmla="*/ 171706 h 179867"/>
                <a:gd name="connsiteX8" fmla="*/ 103198 w 108844"/>
                <a:gd name="connsiteY8" fmla="*/ 171706 h 179867"/>
                <a:gd name="connsiteX9" fmla="*/ 84525 w 108844"/>
                <a:gd name="connsiteY9" fmla="*/ 159219 h 179867"/>
                <a:gd name="connsiteX10" fmla="*/ 84525 w 108844"/>
                <a:gd name="connsiteY10" fmla="*/ 136105 h 179867"/>
                <a:gd name="connsiteX11" fmla="*/ 109095 w 108844"/>
                <a:gd name="connsiteY11" fmla="*/ 136105 h 179867"/>
                <a:gd name="connsiteX12" fmla="*/ 109095 w 108844"/>
                <a:gd name="connsiteY12" fmla="*/ 127868 h 179867"/>
                <a:gd name="connsiteX13" fmla="*/ 84525 w 108844"/>
                <a:gd name="connsiteY13" fmla="*/ 127868 h 179867"/>
                <a:gd name="connsiteX14" fmla="*/ 84525 w 108844"/>
                <a:gd name="connsiteY14" fmla="*/ 6982 h 179867"/>
                <a:gd name="connsiteX15" fmla="*/ 80594 w 108844"/>
                <a:gd name="connsiteY15" fmla="*/ 75 h 179867"/>
                <a:gd name="connsiteX16" fmla="*/ 75680 w 108844"/>
                <a:gd name="connsiteY16" fmla="*/ 3263 h 179867"/>
                <a:gd name="connsiteX17" fmla="*/ 251 w 108844"/>
                <a:gd name="connsiteY17" fmla="*/ 127868 h 179867"/>
                <a:gd name="connsiteX18" fmla="*/ 251 w 108844"/>
                <a:gd name="connsiteY18" fmla="*/ 136105 h 179867"/>
                <a:gd name="connsiteX19" fmla="*/ 65606 w 108844"/>
                <a:gd name="connsiteY19" fmla="*/ 136105 h 179867"/>
                <a:gd name="connsiteX20" fmla="*/ 67081 w 108844"/>
                <a:gd name="connsiteY20" fmla="*/ 127868 h 179867"/>
                <a:gd name="connsiteX21" fmla="*/ 7130 w 108844"/>
                <a:gd name="connsiteY21" fmla="*/ 127868 h 179867"/>
                <a:gd name="connsiteX22" fmla="*/ 67081 w 108844"/>
                <a:gd name="connsiteY22" fmla="*/ 28769 h 179867"/>
                <a:gd name="connsiteX23" fmla="*/ 67081 w 108844"/>
                <a:gd name="connsiteY23" fmla="*/ 127868 h 1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844" h="179867">
                  <a:moveTo>
                    <a:pt x="65606" y="136105"/>
                  </a:moveTo>
                  <a:lnTo>
                    <a:pt x="65606" y="159219"/>
                  </a:lnTo>
                  <a:cubicBezTo>
                    <a:pt x="65606" y="168784"/>
                    <a:pt x="65115" y="171706"/>
                    <a:pt x="46933" y="171706"/>
                  </a:cubicBezTo>
                  <a:lnTo>
                    <a:pt x="41774" y="171706"/>
                  </a:lnTo>
                  <a:lnTo>
                    <a:pt x="41774" y="179942"/>
                  </a:lnTo>
                  <a:cubicBezTo>
                    <a:pt x="51847" y="179145"/>
                    <a:pt x="64624" y="179145"/>
                    <a:pt x="74943" y="179145"/>
                  </a:cubicBezTo>
                  <a:cubicBezTo>
                    <a:pt x="85262" y="179145"/>
                    <a:pt x="98284" y="179145"/>
                    <a:pt x="108358" y="179942"/>
                  </a:cubicBezTo>
                  <a:lnTo>
                    <a:pt x="108358" y="171706"/>
                  </a:lnTo>
                  <a:lnTo>
                    <a:pt x="103198" y="171706"/>
                  </a:lnTo>
                  <a:cubicBezTo>
                    <a:pt x="85017" y="171706"/>
                    <a:pt x="84525" y="168784"/>
                    <a:pt x="84525" y="159219"/>
                  </a:cubicBezTo>
                  <a:lnTo>
                    <a:pt x="84525" y="136105"/>
                  </a:lnTo>
                  <a:lnTo>
                    <a:pt x="109095" y="136105"/>
                  </a:lnTo>
                  <a:lnTo>
                    <a:pt x="109095" y="127868"/>
                  </a:lnTo>
                  <a:lnTo>
                    <a:pt x="84525" y="127868"/>
                  </a:lnTo>
                  <a:lnTo>
                    <a:pt x="84525" y="6982"/>
                  </a:lnTo>
                  <a:cubicBezTo>
                    <a:pt x="84525" y="1669"/>
                    <a:pt x="84525" y="75"/>
                    <a:pt x="80594" y="75"/>
                  </a:cubicBezTo>
                  <a:cubicBezTo>
                    <a:pt x="78383" y="75"/>
                    <a:pt x="77646" y="75"/>
                    <a:pt x="75680" y="3263"/>
                  </a:cubicBezTo>
                  <a:lnTo>
                    <a:pt x="251" y="127868"/>
                  </a:lnTo>
                  <a:lnTo>
                    <a:pt x="251" y="136105"/>
                  </a:lnTo>
                  <a:lnTo>
                    <a:pt x="65606" y="136105"/>
                  </a:lnTo>
                  <a:close/>
                  <a:moveTo>
                    <a:pt x="67081" y="127868"/>
                  </a:moveTo>
                  <a:lnTo>
                    <a:pt x="7130" y="127868"/>
                  </a:lnTo>
                  <a:lnTo>
                    <a:pt x="67081" y="28769"/>
                  </a:lnTo>
                  <a:lnTo>
                    <a:pt x="67081" y="1278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DDFF734F-CAB5-255B-E34F-6F328C4B32E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26092" y="5622963"/>
              <a:ext cx="191890" cy="117431"/>
            </a:xfrm>
            <a:custGeom>
              <a:avLst/>
              <a:gdLst>
                <a:gd name="connsiteX0" fmla="*/ 19429 w 191890"/>
                <a:gd name="connsiteY0" fmla="*/ 26112 h 117431"/>
                <a:gd name="connsiteX1" fmla="*/ 19429 w 191890"/>
                <a:gd name="connsiteY1" fmla="*/ 97315 h 117431"/>
                <a:gd name="connsiteX2" fmla="*/ 265 w 191890"/>
                <a:gd name="connsiteY2" fmla="*/ 109271 h 117431"/>
                <a:gd name="connsiteX3" fmla="*/ 265 w 191890"/>
                <a:gd name="connsiteY3" fmla="*/ 117507 h 117431"/>
                <a:gd name="connsiteX4" fmla="*/ 28029 w 191890"/>
                <a:gd name="connsiteY4" fmla="*/ 116710 h 117431"/>
                <a:gd name="connsiteX5" fmla="*/ 55547 w 191890"/>
                <a:gd name="connsiteY5" fmla="*/ 117507 h 117431"/>
                <a:gd name="connsiteX6" fmla="*/ 55547 w 191890"/>
                <a:gd name="connsiteY6" fmla="*/ 109271 h 117431"/>
                <a:gd name="connsiteX7" fmla="*/ 36383 w 191890"/>
                <a:gd name="connsiteY7" fmla="*/ 97315 h 117431"/>
                <a:gd name="connsiteX8" fmla="*/ 36383 w 191890"/>
                <a:gd name="connsiteY8" fmla="*/ 48429 h 117431"/>
                <a:gd name="connsiteX9" fmla="*/ 69552 w 191890"/>
                <a:gd name="connsiteY9" fmla="*/ 5920 h 117431"/>
                <a:gd name="connsiteX10" fmla="*/ 87734 w 191890"/>
                <a:gd name="connsiteY10" fmla="*/ 35411 h 117431"/>
                <a:gd name="connsiteX11" fmla="*/ 87734 w 191890"/>
                <a:gd name="connsiteY11" fmla="*/ 97315 h 117431"/>
                <a:gd name="connsiteX12" fmla="*/ 68569 w 191890"/>
                <a:gd name="connsiteY12" fmla="*/ 109271 h 117431"/>
                <a:gd name="connsiteX13" fmla="*/ 68569 w 191890"/>
                <a:gd name="connsiteY13" fmla="*/ 117507 h 117431"/>
                <a:gd name="connsiteX14" fmla="*/ 96333 w 191890"/>
                <a:gd name="connsiteY14" fmla="*/ 116710 h 117431"/>
                <a:gd name="connsiteX15" fmla="*/ 123851 w 191890"/>
                <a:gd name="connsiteY15" fmla="*/ 117507 h 117431"/>
                <a:gd name="connsiteX16" fmla="*/ 123851 w 191890"/>
                <a:gd name="connsiteY16" fmla="*/ 109271 h 117431"/>
                <a:gd name="connsiteX17" fmla="*/ 104687 w 191890"/>
                <a:gd name="connsiteY17" fmla="*/ 97315 h 117431"/>
                <a:gd name="connsiteX18" fmla="*/ 104687 w 191890"/>
                <a:gd name="connsiteY18" fmla="*/ 48429 h 117431"/>
                <a:gd name="connsiteX19" fmla="*/ 137856 w 191890"/>
                <a:gd name="connsiteY19" fmla="*/ 5920 h 117431"/>
                <a:gd name="connsiteX20" fmla="*/ 156038 w 191890"/>
                <a:gd name="connsiteY20" fmla="*/ 35411 h 117431"/>
                <a:gd name="connsiteX21" fmla="*/ 156038 w 191890"/>
                <a:gd name="connsiteY21" fmla="*/ 97315 h 117431"/>
                <a:gd name="connsiteX22" fmla="*/ 136873 w 191890"/>
                <a:gd name="connsiteY22" fmla="*/ 109271 h 117431"/>
                <a:gd name="connsiteX23" fmla="*/ 136873 w 191890"/>
                <a:gd name="connsiteY23" fmla="*/ 117507 h 117431"/>
                <a:gd name="connsiteX24" fmla="*/ 164637 w 191890"/>
                <a:gd name="connsiteY24" fmla="*/ 116710 h 117431"/>
                <a:gd name="connsiteX25" fmla="*/ 192155 w 191890"/>
                <a:gd name="connsiteY25" fmla="*/ 117507 h 117431"/>
                <a:gd name="connsiteX26" fmla="*/ 192155 w 191890"/>
                <a:gd name="connsiteY26" fmla="*/ 109271 h 117431"/>
                <a:gd name="connsiteX27" fmla="*/ 172991 w 191890"/>
                <a:gd name="connsiteY27" fmla="*/ 101300 h 117431"/>
                <a:gd name="connsiteX28" fmla="*/ 172991 w 191890"/>
                <a:gd name="connsiteY28" fmla="*/ 50555 h 117431"/>
                <a:gd name="connsiteX29" fmla="*/ 165374 w 191890"/>
                <a:gd name="connsiteY29" fmla="*/ 9905 h 117431"/>
                <a:gd name="connsiteX30" fmla="*/ 139576 w 191890"/>
                <a:gd name="connsiteY30" fmla="*/ 75 h 117431"/>
                <a:gd name="connsiteX31" fmla="*/ 103950 w 191890"/>
                <a:gd name="connsiteY31" fmla="*/ 26112 h 117431"/>
                <a:gd name="connsiteX32" fmla="*/ 71272 w 191890"/>
                <a:gd name="connsiteY32" fmla="*/ 75 h 117431"/>
                <a:gd name="connsiteX33" fmla="*/ 34908 w 191890"/>
                <a:gd name="connsiteY33" fmla="*/ 27971 h 117431"/>
                <a:gd name="connsiteX34" fmla="*/ 34908 w 191890"/>
                <a:gd name="connsiteY34" fmla="*/ 75 h 117431"/>
                <a:gd name="connsiteX35" fmla="*/ 265 w 191890"/>
                <a:gd name="connsiteY35" fmla="*/ 2997 h 117431"/>
                <a:gd name="connsiteX36" fmla="*/ 265 w 191890"/>
                <a:gd name="connsiteY36" fmla="*/ 11233 h 117431"/>
                <a:gd name="connsiteX37" fmla="*/ 19429 w 19189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890" h="117431">
                  <a:moveTo>
                    <a:pt x="19429" y="26112"/>
                  </a:moveTo>
                  <a:lnTo>
                    <a:pt x="19429" y="97315"/>
                  </a:lnTo>
                  <a:cubicBezTo>
                    <a:pt x="19429" y="109271"/>
                    <a:pt x="16727" y="109271"/>
                    <a:pt x="265" y="109271"/>
                  </a:cubicBezTo>
                  <a:lnTo>
                    <a:pt x="265" y="117507"/>
                  </a:lnTo>
                  <a:cubicBezTo>
                    <a:pt x="8864" y="117241"/>
                    <a:pt x="21395" y="116710"/>
                    <a:pt x="28029" y="116710"/>
                  </a:cubicBezTo>
                  <a:cubicBezTo>
                    <a:pt x="34417" y="116710"/>
                    <a:pt x="47193" y="117241"/>
                    <a:pt x="55547" y="117507"/>
                  </a:cubicBezTo>
                  <a:lnTo>
                    <a:pt x="55547" y="109271"/>
                  </a:lnTo>
                  <a:cubicBezTo>
                    <a:pt x="39085" y="109271"/>
                    <a:pt x="36383" y="109271"/>
                    <a:pt x="36383" y="97315"/>
                  </a:cubicBezTo>
                  <a:lnTo>
                    <a:pt x="36383" y="48429"/>
                  </a:lnTo>
                  <a:cubicBezTo>
                    <a:pt x="36383" y="20798"/>
                    <a:pt x="53827" y="5920"/>
                    <a:pt x="69552" y="5920"/>
                  </a:cubicBezTo>
                  <a:cubicBezTo>
                    <a:pt x="85031" y="5920"/>
                    <a:pt x="87734" y="20267"/>
                    <a:pt x="87734" y="35411"/>
                  </a:cubicBezTo>
                  <a:lnTo>
                    <a:pt x="87734" y="97315"/>
                  </a:lnTo>
                  <a:cubicBezTo>
                    <a:pt x="87734" y="109271"/>
                    <a:pt x="85031" y="109271"/>
                    <a:pt x="68569" y="109271"/>
                  </a:cubicBezTo>
                  <a:lnTo>
                    <a:pt x="68569" y="117507"/>
                  </a:lnTo>
                  <a:cubicBezTo>
                    <a:pt x="77168" y="117241"/>
                    <a:pt x="89699" y="116710"/>
                    <a:pt x="96333" y="116710"/>
                  </a:cubicBezTo>
                  <a:cubicBezTo>
                    <a:pt x="102721" y="116710"/>
                    <a:pt x="115497" y="117241"/>
                    <a:pt x="123851" y="117507"/>
                  </a:cubicBezTo>
                  <a:lnTo>
                    <a:pt x="123851" y="109271"/>
                  </a:lnTo>
                  <a:cubicBezTo>
                    <a:pt x="107389" y="109271"/>
                    <a:pt x="104687" y="109271"/>
                    <a:pt x="104687" y="97315"/>
                  </a:cubicBezTo>
                  <a:lnTo>
                    <a:pt x="104687" y="48429"/>
                  </a:lnTo>
                  <a:cubicBezTo>
                    <a:pt x="104687" y="20798"/>
                    <a:pt x="122131" y="5920"/>
                    <a:pt x="137856" y="5920"/>
                  </a:cubicBezTo>
                  <a:cubicBezTo>
                    <a:pt x="153335" y="5920"/>
                    <a:pt x="156038" y="20267"/>
                    <a:pt x="156038" y="35411"/>
                  </a:cubicBezTo>
                  <a:lnTo>
                    <a:pt x="156038" y="97315"/>
                  </a:lnTo>
                  <a:cubicBezTo>
                    <a:pt x="156038" y="109271"/>
                    <a:pt x="153335" y="109271"/>
                    <a:pt x="136873" y="109271"/>
                  </a:cubicBezTo>
                  <a:lnTo>
                    <a:pt x="136873" y="117507"/>
                  </a:lnTo>
                  <a:cubicBezTo>
                    <a:pt x="145473" y="117241"/>
                    <a:pt x="158003" y="116710"/>
                    <a:pt x="164637" y="116710"/>
                  </a:cubicBezTo>
                  <a:cubicBezTo>
                    <a:pt x="171025" y="116710"/>
                    <a:pt x="183802" y="117241"/>
                    <a:pt x="192155" y="117507"/>
                  </a:cubicBezTo>
                  <a:lnTo>
                    <a:pt x="192155" y="109271"/>
                  </a:lnTo>
                  <a:cubicBezTo>
                    <a:pt x="179379" y="109271"/>
                    <a:pt x="173237" y="109271"/>
                    <a:pt x="172991" y="101300"/>
                  </a:cubicBezTo>
                  <a:lnTo>
                    <a:pt x="172991" y="50555"/>
                  </a:lnTo>
                  <a:cubicBezTo>
                    <a:pt x="172991" y="27706"/>
                    <a:pt x="172991" y="19470"/>
                    <a:pt x="165374" y="9905"/>
                  </a:cubicBezTo>
                  <a:cubicBezTo>
                    <a:pt x="161934" y="5388"/>
                    <a:pt x="153826" y="75"/>
                    <a:pt x="139576" y="75"/>
                  </a:cubicBezTo>
                  <a:cubicBezTo>
                    <a:pt x="118937" y="75"/>
                    <a:pt x="108126" y="16016"/>
                    <a:pt x="103950" y="26112"/>
                  </a:cubicBezTo>
                  <a:cubicBezTo>
                    <a:pt x="100510" y="2997"/>
                    <a:pt x="82328" y="75"/>
                    <a:pt x="71272" y="75"/>
                  </a:cubicBezTo>
                  <a:cubicBezTo>
                    <a:pt x="53336" y="75"/>
                    <a:pt x="41788" y="11499"/>
                    <a:pt x="34908" y="27971"/>
                  </a:cubicBezTo>
                  <a:lnTo>
                    <a:pt x="34908" y="75"/>
                  </a:lnTo>
                  <a:lnTo>
                    <a:pt x="265" y="2997"/>
                  </a:lnTo>
                  <a:lnTo>
                    <a:pt x="265" y="11233"/>
                  </a:lnTo>
                  <a:cubicBezTo>
                    <a:pt x="17464" y="11233"/>
                    <a:pt x="19429" y="13093"/>
                    <a:pt x="19429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B4442EDF-988B-499F-AC87-66A0ED917AF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31087" y="5562653"/>
              <a:ext cx="52579" cy="177742"/>
            </a:xfrm>
            <a:custGeom>
              <a:avLst/>
              <a:gdLst>
                <a:gd name="connsiteX0" fmla="*/ 35654 w 52579"/>
                <a:gd name="connsiteY0" fmla="*/ 60385 h 177742"/>
                <a:gd name="connsiteX1" fmla="*/ 1256 w 52579"/>
                <a:gd name="connsiteY1" fmla="*/ 63307 h 177742"/>
                <a:gd name="connsiteX2" fmla="*/ 1256 w 52579"/>
                <a:gd name="connsiteY2" fmla="*/ 71544 h 177742"/>
                <a:gd name="connsiteX3" fmla="*/ 19438 w 52579"/>
                <a:gd name="connsiteY3" fmla="*/ 86156 h 177742"/>
                <a:gd name="connsiteX4" fmla="*/ 19438 w 52579"/>
                <a:gd name="connsiteY4" fmla="*/ 157625 h 177742"/>
                <a:gd name="connsiteX5" fmla="*/ 273 w 52579"/>
                <a:gd name="connsiteY5" fmla="*/ 169581 h 177742"/>
                <a:gd name="connsiteX6" fmla="*/ 273 w 52579"/>
                <a:gd name="connsiteY6" fmla="*/ 177817 h 177742"/>
                <a:gd name="connsiteX7" fmla="*/ 27300 w 52579"/>
                <a:gd name="connsiteY7" fmla="*/ 177020 h 177742"/>
                <a:gd name="connsiteX8" fmla="*/ 52853 w 52579"/>
                <a:gd name="connsiteY8" fmla="*/ 177817 h 177742"/>
                <a:gd name="connsiteX9" fmla="*/ 52853 w 52579"/>
                <a:gd name="connsiteY9" fmla="*/ 169581 h 177742"/>
                <a:gd name="connsiteX10" fmla="*/ 35654 w 52579"/>
                <a:gd name="connsiteY10" fmla="*/ 157891 h 177742"/>
                <a:gd name="connsiteX11" fmla="*/ 35654 w 52579"/>
                <a:gd name="connsiteY11" fmla="*/ 60385 h 177742"/>
                <a:gd name="connsiteX12" fmla="*/ 36637 w 52579"/>
                <a:gd name="connsiteY12" fmla="*/ 14156 h 177742"/>
                <a:gd name="connsiteX13" fmla="*/ 23614 w 52579"/>
                <a:gd name="connsiteY13" fmla="*/ 75 h 177742"/>
                <a:gd name="connsiteX14" fmla="*/ 10592 w 52579"/>
                <a:gd name="connsiteY14" fmla="*/ 14156 h 177742"/>
                <a:gd name="connsiteX15" fmla="*/ 23614 w 52579"/>
                <a:gd name="connsiteY15" fmla="*/ 28237 h 177742"/>
                <a:gd name="connsiteX16" fmla="*/ 36637 w 52579"/>
                <a:gd name="connsiteY16" fmla="*/ 14156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579" h="177742">
                  <a:moveTo>
                    <a:pt x="35654" y="60385"/>
                  </a:moveTo>
                  <a:lnTo>
                    <a:pt x="1256" y="63307"/>
                  </a:lnTo>
                  <a:lnTo>
                    <a:pt x="1256" y="71544"/>
                  </a:lnTo>
                  <a:cubicBezTo>
                    <a:pt x="17226" y="71544"/>
                    <a:pt x="19438" y="73138"/>
                    <a:pt x="19438" y="86156"/>
                  </a:cubicBezTo>
                  <a:lnTo>
                    <a:pt x="19438" y="157625"/>
                  </a:lnTo>
                  <a:cubicBezTo>
                    <a:pt x="19438" y="169581"/>
                    <a:pt x="16735" y="169581"/>
                    <a:pt x="273" y="169581"/>
                  </a:cubicBezTo>
                  <a:lnTo>
                    <a:pt x="273" y="177817"/>
                  </a:lnTo>
                  <a:cubicBezTo>
                    <a:pt x="8135" y="177551"/>
                    <a:pt x="21403" y="177020"/>
                    <a:pt x="27300" y="177020"/>
                  </a:cubicBezTo>
                  <a:cubicBezTo>
                    <a:pt x="35899" y="177020"/>
                    <a:pt x="44499" y="177551"/>
                    <a:pt x="52853" y="177817"/>
                  </a:cubicBezTo>
                  <a:lnTo>
                    <a:pt x="52853" y="169581"/>
                  </a:lnTo>
                  <a:cubicBezTo>
                    <a:pt x="36637" y="169581"/>
                    <a:pt x="35654" y="168252"/>
                    <a:pt x="35654" y="157891"/>
                  </a:cubicBezTo>
                  <a:lnTo>
                    <a:pt x="35654" y="60385"/>
                  </a:lnTo>
                  <a:close/>
                  <a:moveTo>
                    <a:pt x="36637" y="14156"/>
                  </a:moveTo>
                  <a:cubicBezTo>
                    <a:pt x="36637" y="5654"/>
                    <a:pt x="30494" y="75"/>
                    <a:pt x="23614" y="75"/>
                  </a:cubicBezTo>
                  <a:cubicBezTo>
                    <a:pt x="15998" y="75"/>
                    <a:pt x="10592" y="7248"/>
                    <a:pt x="10592" y="14156"/>
                  </a:cubicBezTo>
                  <a:cubicBezTo>
                    <a:pt x="10592" y="21329"/>
                    <a:pt x="15998" y="28237"/>
                    <a:pt x="23614" y="28237"/>
                  </a:cubicBezTo>
                  <a:cubicBezTo>
                    <a:pt x="30494" y="28237"/>
                    <a:pt x="36637" y="22658"/>
                    <a:pt x="36637" y="141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BC6CF5CA-91DC-94C9-86E2-8A731D8E1D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99091" y="5622963"/>
              <a:ext cx="123586" cy="117431"/>
            </a:xfrm>
            <a:custGeom>
              <a:avLst/>
              <a:gdLst>
                <a:gd name="connsiteX0" fmla="*/ 19440 w 123586"/>
                <a:gd name="connsiteY0" fmla="*/ 26112 h 117431"/>
                <a:gd name="connsiteX1" fmla="*/ 19440 w 123586"/>
                <a:gd name="connsiteY1" fmla="*/ 97315 h 117431"/>
                <a:gd name="connsiteX2" fmla="*/ 276 w 123586"/>
                <a:gd name="connsiteY2" fmla="*/ 109271 h 117431"/>
                <a:gd name="connsiteX3" fmla="*/ 276 w 123586"/>
                <a:gd name="connsiteY3" fmla="*/ 117507 h 117431"/>
                <a:gd name="connsiteX4" fmla="*/ 28040 w 123586"/>
                <a:gd name="connsiteY4" fmla="*/ 116710 h 117431"/>
                <a:gd name="connsiteX5" fmla="*/ 55558 w 123586"/>
                <a:gd name="connsiteY5" fmla="*/ 117507 h 117431"/>
                <a:gd name="connsiteX6" fmla="*/ 55558 w 123586"/>
                <a:gd name="connsiteY6" fmla="*/ 109271 h 117431"/>
                <a:gd name="connsiteX7" fmla="*/ 36394 w 123586"/>
                <a:gd name="connsiteY7" fmla="*/ 97315 h 117431"/>
                <a:gd name="connsiteX8" fmla="*/ 36394 w 123586"/>
                <a:gd name="connsiteY8" fmla="*/ 48429 h 117431"/>
                <a:gd name="connsiteX9" fmla="*/ 69563 w 123586"/>
                <a:gd name="connsiteY9" fmla="*/ 5920 h 117431"/>
                <a:gd name="connsiteX10" fmla="*/ 87745 w 123586"/>
                <a:gd name="connsiteY10" fmla="*/ 35411 h 117431"/>
                <a:gd name="connsiteX11" fmla="*/ 87745 w 123586"/>
                <a:gd name="connsiteY11" fmla="*/ 97315 h 117431"/>
                <a:gd name="connsiteX12" fmla="*/ 68580 w 123586"/>
                <a:gd name="connsiteY12" fmla="*/ 109271 h 117431"/>
                <a:gd name="connsiteX13" fmla="*/ 68580 w 123586"/>
                <a:gd name="connsiteY13" fmla="*/ 117507 h 117431"/>
                <a:gd name="connsiteX14" fmla="*/ 96344 w 123586"/>
                <a:gd name="connsiteY14" fmla="*/ 116710 h 117431"/>
                <a:gd name="connsiteX15" fmla="*/ 123862 w 123586"/>
                <a:gd name="connsiteY15" fmla="*/ 117507 h 117431"/>
                <a:gd name="connsiteX16" fmla="*/ 123862 w 123586"/>
                <a:gd name="connsiteY16" fmla="*/ 109271 h 117431"/>
                <a:gd name="connsiteX17" fmla="*/ 104698 w 123586"/>
                <a:gd name="connsiteY17" fmla="*/ 101300 h 117431"/>
                <a:gd name="connsiteX18" fmla="*/ 104698 w 123586"/>
                <a:gd name="connsiteY18" fmla="*/ 50555 h 117431"/>
                <a:gd name="connsiteX19" fmla="*/ 97081 w 123586"/>
                <a:gd name="connsiteY19" fmla="*/ 9905 h 117431"/>
                <a:gd name="connsiteX20" fmla="*/ 71283 w 123586"/>
                <a:gd name="connsiteY20" fmla="*/ 75 h 117431"/>
                <a:gd name="connsiteX21" fmla="*/ 34919 w 123586"/>
                <a:gd name="connsiteY21" fmla="*/ 27971 h 117431"/>
                <a:gd name="connsiteX22" fmla="*/ 34919 w 123586"/>
                <a:gd name="connsiteY22" fmla="*/ 75 h 117431"/>
                <a:gd name="connsiteX23" fmla="*/ 276 w 123586"/>
                <a:gd name="connsiteY23" fmla="*/ 2997 h 117431"/>
                <a:gd name="connsiteX24" fmla="*/ 276 w 123586"/>
                <a:gd name="connsiteY24" fmla="*/ 11233 h 117431"/>
                <a:gd name="connsiteX25" fmla="*/ 19440 w 123586"/>
                <a:gd name="connsiteY25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586" h="117431">
                  <a:moveTo>
                    <a:pt x="19440" y="26112"/>
                  </a:moveTo>
                  <a:lnTo>
                    <a:pt x="19440" y="97315"/>
                  </a:lnTo>
                  <a:cubicBezTo>
                    <a:pt x="19440" y="109271"/>
                    <a:pt x="16738" y="109271"/>
                    <a:pt x="276" y="109271"/>
                  </a:cubicBezTo>
                  <a:lnTo>
                    <a:pt x="276" y="117507"/>
                  </a:lnTo>
                  <a:cubicBezTo>
                    <a:pt x="8875" y="117241"/>
                    <a:pt x="21406" y="116710"/>
                    <a:pt x="28040" y="116710"/>
                  </a:cubicBezTo>
                  <a:cubicBezTo>
                    <a:pt x="34428" y="116710"/>
                    <a:pt x="47204" y="117241"/>
                    <a:pt x="55558" y="117507"/>
                  </a:cubicBezTo>
                  <a:lnTo>
                    <a:pt x="55558" y="109271"/>
                  </a:lnTo>
                  <a:cubicBezTo>
                    <a:pt x="39096" y="109271"/>
                    <a:pt x="36394" y="109271"/>
                    <a:pt x="36394" y="97315"/>
                  </a:cubicBezTo>
                  <a:lnTo>
                    <a:pt x="36394" y="48429"/>
                  </a:lnTo>
                  <a:cubicBezTo>
                    <a:pt x="36394" y="20798"/>
                    <a:pt x="53838" y="5920"/>
                    <a:pt x="69563" y="5920"/>
                  </a:cubicBezTo>
                  <a:cubicBezTo>
                    <a:pt x="85042" y="5920"/>
                    <a:pt x="87745" y="20267"/>
                    <a:pt x="87745" y="35411"/>
                  </a:cubicBezTo>
                  <a:lnTo>
                    <a:pt x="87745" y="97315"/>
                  </a:lnTo>
                  <a:cubicBezTo>
                    <a:pt x="87745" y="109271"/>
                    <a:pt x="85042" y="109271"/>
                    <a:pt x="68580" y="109271"/>
                  </a:cubicBezTo>
                  <a:lnTo>
                    <a:pt x="68580" y="117507"/>
                  </a:lnTo>
                  <a:cubicBezTo>
                    <a:pt x="77180" y="117241"/>
                    <a:pt x="89710" y="116710"/>
                    <a:pt x="96344" y="116710"/>
                  </a:cubicBezTo>
                  <a:cubicBezTo>
                    <a:pt x="102732" y="116710"/>
                    <a:pt x="115509" y="117241"/>
                    <a:pt x="123862" y="117507"/>
                  </a:cubicBezTo>
                  <a:lnTo>
                    <a:pt x="123862" y="109271"/>
                  </a:lnTo>
                  <a:cubicBezTo>
                    <a:pt x="111086" y="109271"/>
                    <a:pt x="104943" y="109271"/>
                    <a:pt x="104698" y="101300"/>
                  </a:cubicBezTo>
                  <a:lnTo>
                    <a:pt x="104698" y="50555"/>
                  </a:lnTo>
                  <a:cubicBezTo>
                    <a:pt x="104698" y="27706"/>
                    <a:pt x="104698" y="19470"/>
                    <a:pt x="97081" y="9905"/>
                  </a:cubicBezTo>
                  <a:cubicBezTo>
                    <a:pt x="93641" y="5388"/>
                    <a:pt x="85533" y="75"/>
                    <a:pt x="71283" y="75"/>
                  </a:cubicBezTo>
                  <a:cubicBezTo>
                    <a:pt x="53347" y="75"/>
                    <a:pt x="41799" y="11499"/>
                    <a:pt x="34919" y="27971"/>
                  </a:cubicBezTo>
                  <a:lnTo>
                    <a:pt x="34919" y="75"/>
                  </a:lnTo>
                  <a:lnTo>
                    <a:pt x="276" y="2997"/>
                  </a:lnTo>
                  <a:lnTo>
                    <a:pt x="276" y="11233"/>
                  </a:lnTo>
                  <a:cubicBezTo>
                    <a:pt x="17475" y="11233"/>
                    <a:pt x="19440" y="13093"/>
                    <a:pt x="19440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8D69AC1D-0026-2DE6-D567-849C6F1ADFE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48056" y="5842092"/>
              <a:ext cx="68107" cy="185978"/>
            </a:xfrm>
            <a:custGeom>
              <a:avLst/>
              <a:gdLst>
                <a:gd name="connsiteX0" fmla="*/ 41019 w 68107"/>
                <a:gd name="connsiteY0" fmla="*/ 26865 h 185978"/>
                <a:gd name="connsiteX1" fmla="*/ 46350 w 68107"/>
                <a:gd name="connsiteY1" fmla="*/ 12358 h 185978"/>
                <a:gd name="connsiteX2" fmla="*/ 64753 w 68107"/>
                <a:gd name="connsiteY2" fmla="*/ 5291 h 185978"/>
                <a:gd name="connsiteX3" fmla="*/ 68365 w 68107"/>
                <a:gd name="connsiteY3" fmla="*/ 2687 h 185978"/>
                <a:gd name="connsiteX4" fmla="*/ 64065 w 68107"/>
                <a:gd name="connsiteY4" fmla="*/ 84 h 185978"/>
                <a:gd name="connsiteX5" fmla="*/ 27604 w 68107"/>
                <a:gd name="connsiteY5" fmla="*/ 23517 h 185978"/>
                <a:gd name="connsiteX6" fmla="*/ 27604 w 68107"/>
                <a:gd name="connsiteY6" fmla="*/ 67222 h 185978"/>
                <a:gd name="connsiteX7" fmla="*/ 21928 w 68107"/>
                <a:gd name="connsiteY7" fmla="*/ 83402 h 185978"/>
                <a:gd name="connsiteX8" fmla="*/ 3697 w 68107"/>
                <a:gd name="connsiteY8" fmla="*/ 90469 h 185978"/>
                <a:gd name="connsiteX9" fmla="*/ 257 w 68107"/>
                <a:gd name="connsiteY9" fmla="*/ 93073 h 185978"/>
                <a:gd name="connsiteX10" fmla="*/ 3181 w 68107"/>
                <a:gd name="connsiteY10" fmla="*/ 95677 h 185978"/>
                <a:gd name="connsiteX11" fmla="*/ 27604 w 68107"/>
                <a:gd name="connsiteY11" fmla="*/ 115204 h 185978"/>
                <a:gd name="connsiteX12" fmla="*/ 27604 w 68107"/>
                <a:gd name="connsiteY12" fmla="*/ 158909 h 185978"/>
                <a:gd name="connsiteX13" fmla="*/ 36719 w 68107"/>
                <a:gd name="connsiteY13" fmla="*/ 178623 h 185978"/>
                <a:gd name="connsiteX14" fmla="*/ 64065 w 68107"/>
                <a:gd name="connsiteY14" fmla="*/ 186062 h 185978"/>
                <a:gd name="connsiteX15" fmla="*/ 68365 w 68107"/>
                <a:gd name="connsiteY15" fmla="*/ 183458 h 185978"/>
                <a:gd name="connsiteX16" fmla="*/ 65441 w 68107"/>
                <a:gd name="connsiteY16" fmla="*/ 180855 h 185978"/>
                <a:gd name="connsiteX17" fmla="*/ 41363 w 68107"/>
                <a:gd name="connsiteY17" fmla="*/ 164675 h 185978"/>
                <a:gd name="connsiteX18" fmla="*/ 41019 w 68107"/>
                <a:gd name="connsiteY18" fmla="*/ 158909 h 185978"/>
                <a:gd name="connsiteX19" fmla="*/ 41019 w 68107"/>
                <a:gd name="connsiteY19" fmla="*/ 119854 h 185978"/>
                <a:gd name="connsiteX20" fmla="*/ 36547 w 68107"/>
                <a:gd name="connsiteY20" fmla="*/ 102744 h 185978"/>
                <a:gd name="connsiteX21" fmla="*/ 20552 w 68107"/>
                <a:gd name="connsiteY21" fmla="*/ 93073 h 185978"/>
                <a:gd name="connsiteX22" fmla="*/ 40847 w 68107"/>
                <a:gd name="connsiteY22" fmla="*/ 73359 h 185978"/>
                <a:gd name="connsiteX23" fmla="*/ 41019 w 68107"/>
                <a:gd name="connsiteY23" fmla="*/ 65920 h 185978"/>
                <a:gd name="connsiteX24" fmla="*/ 41019 w 68107"/>
                <a:gd name="connsiteY24" fmla="*/ 26865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07" h="185978">
                  <a:moveTo>
                    <a:pt x="41019" y="26865"/>
                  </a:moveTo>
                  <a:cubicBezTo>
                    <a:pt x="41019" y="23145"/>
                    <a:pt x="41019" y="17566"/>
                    <a:pt x="46350" y="12358"/>
                  </a:cubicBezTo>
                  <a:cubicBezTo>
                    <a:pt x="51510" y="7523"/>
                    <a:pt x="58046" y="5849"/>
                    <a:pt x="64753" y="5291"/>
                  </a:cubicBezTo>
                  <a:cubicBezTo>
                    <a:pt x="67161" y="5105"/>
                    <a:pt x="68365" y="5105"/>
                    <a:pt x="68365" y="2687"/>
                  </a:cubicBezTo>
                  <a:cubicBezTo>
                    <a:pt x="68365" y="84"/>
                    <a:pt x="66645" y="84"/>
                    <a:pt x="64065" y="84"/>
                  </a:cubicBezTo>
                  <a:cubicBezTo>
                    <a:pt x="45662" y="84"/>
                    <a:pt x="27775" y="8453"/>
                    <a:pt x="27604" y="23517"/>
                  </a:cubicBezTo>
                  <a:lnTo>
                    <a:pt x="27604" y="67222"/>
                  </a:lnTo>
                  <a:cubicBezTo>
                    <a:pt x="27604" y="72057"/>
                    <a:pt x="27604" y="78009"/>
                    <a:pt x="21928" y="83402"/>
                  </a:cubicBezTo>
                  <a:cubicBezTo>
                    <a:pt x="17800" y="86936"/>
                    <a:pt x="12296" y="89911"/>
                    <a:pt x="3697" y="90469"/>
                  </a:cubicBezTo>
                  <a:cubicBezTo>
                    <a:pt x="1633" y="90655"/>
                    <a:pt x="257" y="90655"/>
                    <a:pt x="257" y="93073"/>
                  </a:cubicBezTo>
                  <a:cubicBezTo>
                    <a:pt x="257" y="95491"/>
                    <a:pt x="1805" y="95491"/>
                    <a:pt x="3181" y="95677"/>
                  </a:cubicBezTo>
                  <a:cubicBezTo>
                    <a:pt x="23648" y="97164"/>
                    <a:pt x="27432" y="109997"/>
                    <a:pt x="27604" y="115204"/>
                  </a:cubicBezTo>
                  <a:lnTo>
                    <a:pt x="27604" y="158909"/>
                  </a:lnTo>
                  <a:cubicBezTo>
                    <a:pt x="27604" y="163931"/>
                    <a:pt x="27604" y="172300"/>
                    <a:pt x="36719" y="178623"/>
                  </a:cubicBezTo>
                  <a:cubicBezTo>
                    <a:pt x="46350" y="185318"/>
                    <a:pt x="59765" y="186062"/>
                    <a:pt x="64065" y="186062"/>
                  </a:cubicBezTo>
                  <a:cubicBezTo>
                    <a:pt x="66645" y="186062"/>
                    <a:pt x="68365" y="186062"/>
                    <a:pt x="68365" y="183458"/>
                  </a:cubicBezTo>
                  <a:cubicBezTo>
                    <a:pt x="68365" y="181041"/>
                    <a:pt x="66817" y="180855"/>
                    <a:pt x="65441" y="180855"/>
                  </a:cubicBezTo>
                  <a:cubicBezTo>
                    <a:pt x="49274" y="179925"/>
                    <a:pt x="42739" y="171556"/>
                    <a:pt x="41363" y="164675"/>
                  </a:cubicBezTo>
                  <a:cubicBezTo>
                    <a:pt x="41019" y="162815"/>
                    <a:pt x="41019" y="161513"/>
                    <a:pt x="41019" y="158909"/>
                  </a:cubicBezTo>
                  <a:lnTo>
                    <a:pt x="41019" y="119854"/>
                  </a:lnTo>
                  <a:cubicBezTo>
                    <a:pt x="41019" y="114460"/>
                    <a:pt x="41019" y="107765"/>
                    <a:pt x="36547" y="102744"/>
                  </a:cubicBezTo>
                  <a:cubicBezTo>
                    <a:pt x="34139" y="100326"/>
                    <a:pt x="30183" y="95863"/>
                    <a:pt x="20552" y="93073"/>
                  </a:cubicBezTo>
                  <a:cubicBezTo>
                    <a:pt x="27432" y="91027"/>
                    <a:pt x="38955" y="86006"/>
                    <a:pt x="40847" y="73359"/>
                  </a:cubicBezTo>
                  <a:cubicBezTo>
                    <a:pt x="41019" y="72243"/>
                    <a:pt x="41019" y="71871"/>
                    <a:pt x="41019" y="65920"/>
                  </a:cubicBezTo>
                  <a:lnTo>
                    <a:pt x="41019" y="2686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CB345164-4B64-060F-CF06-E2D75045258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99938" y="5809401"/>
              <a:ext cx="63291" cy="18597"/>
            </a:xfrm>
            <a:custGeom>
              <a:avLst/>
              <a:gdLst>
                <a:gd name="connsiteX0" fmla="*/ 60116 w 63291"/>
                <a:gd name="connsiteY0" fmla="*/ 82 h 18597"/>
                <a:gd name="connsiteX1" fmla="*/ 45324 w 63291"/>
                <a:gd name="connsiteY1" fmla="*/ 8637 h 18597"/>
                <a:gd name="connsiteX2" fmla="*/ 34317 w 63291"/>
                <a:gd name="connsiteY2" fmla="*/ 4917 h 18597"/>
                <a:gd name="connsiteX3" fmla="*/ 20730 w 63291"/>
                <a:gd name="connsiteY3" fmla="*/ 82 h 18597"/>
                <a:gd name="connsiteX4" fmla="*/ 263 w 63291"/>
                <a:gd name="connsiteY4" fmla="*/ 14960 h 18597"/>
                <a:gd name="connsiteX5" fmla="*/ 3703 w 63291"/>
                <a:gd name="connsiteY5" fmla="*/ 18680 h 18597"/>
                <a:gd name="connsiteX6" fmla="*/ 18494 w 63291"/>
                <a:gd name="connsiteY6" fmla="*/ 10125 h 18597"/>
                <a:gd name="connsiteX7" fmla="*/ 29501 w 63291"/>
                <a:gd name="connsiteY7" fmla="*/ 13844 h 18597"/>
                <a:gd name="connsiteX8" fmla="*/ 43089 w 63291"/>
                <a:gd name="connsiteY8" fmla="*/ 18680 h 18597"/>
                <a:gd name="connsiteX9" fmla="*/ 63555 w 63291"/>
                <a:gd name="connsiteY9" fmla="*/ 3802 h 18597"/>
                <a:gd name="connsiteX10" fmla="*/ 60116 w 63291"/>
                <a:gd name="connsiteY10" fmla="*/ 82 h 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91" h="18597">
                  <a:moveTo>
                    <a:pt x="60116" y="82"/>
                  </a:moveTo>
                  <a:cubicBezTo>
                    <a:pt x="55128" y="5847"/>
                    <a:pt x="50140" y="8637"/>
                    <a:pt x="45324" y="8637"/>
                  </a:cubicBezTo>
                  <a:cubicBezTo>
                    <a:pt x="40853" y="8637"/>
                    <a:pt x="35693" y="5847"/>
                    <a:pt x="34317" y="4917"/>
                  </a:cubicBezTo>
                  <a:cubicBezTo>
                    <a:pt x="28126" y="1756"/>
                    <a:pt x="24514" y="82"/>
                    <a:pt x="20730" y="82"/>
                  </a:cubicBezTo>
                  <a:cubicBezTo>
                    <a:pt x="13679" y="82"/>
                    <a:pt x="11099" y="3058"/>
                    <a:pt x="263" y="14960"/>
                  </a:cubicBezTo>
                  <a:lnTo>
                    <a:pt x="3703" y="18680"/>
                  </a:lnTo>
                  <a:cubicBezTo>
                    <a:pt x="8691" y="12915"/>
                    <a:pt x="13679" y="10125"/>
                    <a:pt x="18494" y="10125"/>
                  </a:cubicBezTo>
                  <a:cubicBezTo>
                    <a:pt x="22966" y="10125"/>
                    <a:pt x="28126" y="12915"/>
                    <a:pt x="29501" y="13844"/>
                  </a:cubicBezTo>
                  <a:cubicBezTo>
                    <a:pt x="35693" y="17006"/>
                    <a:pt x="39305" y="18680"/>
                    <a:pt x="43089" y="18680"/>
                  </a:cubicBezTo>
                  <a:cubicBezTo>
                    <a:pt x="50140" y="18680"/>
                    <a:pt x="52720" y="15704"/>
                    <a:pt x="63555" y="3802"/>
                  </a:cubicBezTo>
                  <a:lnTo>
                    <a:pt x="60116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64388987-853F-4742-0C40-1A205E0B5F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44425" y="5854552"/>
              <a:ext cx="156509" cy="127023"/>
            </a:xfrm>
            <a:custGeom>
              <a:avLst/>
              <a:gdLst>
                <a:gd name="connsiteX0" fmla="*/ 86772 w 156509"/>
                <a:gd name="connsiteY0" fmla="*/ 52344 h 127023"/>
                <a:gd name="connsiteX1" fmla="*/ 85740 w 156509"/>
                <a:gd name="connsiteY1" fmla="*/ 50112 h 127023"/>
                <a:gd name="connsiteX2" fmla="*/ 89868 w 156509"/>
                <a:gd name="connsiteY2" fmla="*/ 46578 h 127023"/>
                <a:gd name="connsiteX3" fmla="*/ 107238 w 156509"/>
                <a:gd name="connsiteY3" fmla="*/ 33374 h 127023"/>
                <a:gd name="connsiteX4" fmla="*/ 152816 w 156509"/>
                <a:gd name="connsiteY4" fmla="*/ 6779 h 127023"/>
                <a:gd name="connsiteX5" fmla="*/ 156771 w 156509"/>
                <a:gd name="connsiteY5" fmla="*/ 2687 h 127023"/>
                <a:gd name="connsiteX6" fmla="*/ 154535 w 156509"/>
                <a:gd name="connsiteY6" fmla="*/ 270 h 127023"/>
                <a:gd name="connsiteX7" fmla="*/ 142668 w 156509"/>
                <a:gd name="connsiteY7" fmla="*/ 828 h 127023"/>
                <a:gd name="connsiteX8" fmla="*/ 121858 w 156509"/>
                <a:gd name="connsiteY8" fmla="*/ 84 h 127023"/>
                <a:gd name="connsiteX9" fmla="*/ 118246 w 156509"/>
                <a:gd name="connsiteY9" fmla="*/ 4175 h 127023"/>
                <a:gd name="connsiteX10" fmla="*/ 120826 w 156509"/>
                <a:gd name="connsiteY10" fmla="*/ 6779 h 127023"/>
                <a:gd name="connsiteX11" fmla="*/ 125125 w 156509"/>
                <a:gd name="connsiteY11" fmla="*/ 9383 h 127023"/>
                <a:gd name="connsiteX12" fmla="*/ 117558 w 156509"/>
                <a:gd name="connsiteY12" fmla="*/ 18496 h 127023"/>
                <a:gd name="connsiteX13" fmla="*/ 45838 w 156509"/>
                <a:gd name="connsiteY13" fmla="*/ 73173 h 127023"/>
                <a:gd name="connsiteX14" fmla="*/ 59426 w 156509"/>
                <a:gd name="connsiteY14" fmla="*/ 14590 h 127023"/>
                <a:gd name="connsiteX15" fmla="*/ 74561 w 156509"/>
                <a:gd name="connsiteY15" fmla="*/ 6779 h 127023"/>
                <a:gd name="connsiteX16" fmla="*/ 79720 w 156509"/>
                <a:gd name="connsiteY16" fmla="*/ 2873 h 127023"/>
                <a:gd name="connsiteX17" fmla="*/ 76968 w 156509"/>
                <a:gd name="connsiteY17" fmla="*/ 84 h 127023"/>
                <a:gd name="connsiteX18" fmla="*/ 54438 w 156509"/>
                <a:gd name="connsiteY18" fmla="*/ 828 h 127023"/>
                <a:gd name="connsiteX19" fmla="*/ 42571 w 156509"/>
                <a:gd name="connsiteY19" fmla="*/ 642 h 127023"/>
                <a:gd name="connsiteX20" fmla="*/ 31735 w 156509"/>
                <a:gd name="connsiteY20" fmla="*/ 84 h 127023"/>
                <a:gd name="connsiteX21" fmla="*/ 28124 w 156509"/>
                <a:gd name="connsiteY21" fmla="*/ 4175 h 127023"/>
                <a:gd name="connsiteX22" fmla="*/ 33799 w 156509"/>
                <a:gd name="connsiteY22" fmla="*/ 6779 h 127023"/>
                <a:gd name="connsiteX23" fmla="*/ 40335 w 156509"/>
                <a:gd name="connsiteY23" fmla="*/ 7151 h 127023"/>
                <a:gd name="connsiteX24" fmla="*/ 44119 w 156509"/>
                <a:gd name="connsiteY24" fmla="*/ 9755 h 127023"/>
                <a:gd name="connsiteX25" fmla="*/ 43431 w 156509"/>
                <a:gd name="connsiteY25" fmla="*/ 13846 h 127023"/>
                <a:gd name="connsiteX26" fmla="*/ 20556 w 156509"/>
                <a:gd name="connsiteY26" fmla="*/ 112601 h 127023"/>
                <a:gd name="connsiteX27" fmla="*/ 5421 w 156509"/>
                <a:gd name="connsiteY27" fmla="*/ 120412 h 127023"/>
                <a:gd name="connsiteX28" fmla="*/ 261 w 156509"/>
                <a:gd name="connsiteY28" fmla="*/ 124503 h 127023"/>
                <a:gd name="connsiteX29" fmla="*/ 3013 w 156509"/>
                <a:gd name="connsiteY29" fmla="*/ 127107 h 127023"/>
                <a:gd name="connsiteX30" fmla="*/ 25372 w 156509"/>
                <a:gd name="connsiteY30" fmla="*/ 126363 h 127023"/>
                <a:gd name="connsiteX31" fmla="*/ 37239 w 156509"/>
                <a:gd name="connsiteY31" fmla="*/ 126549 h 127023"/>
                <a:gd name="connsiteX32" fmla="*/ 48246 w 156509"/>
                <a:gd name="connsiteY32" fmla="*/ 127107 h 127023"/>
                <a:gd name="connsiteX33" fmla="*/ 51858 w 156509"/>
                <a:gd name="connsiteY33" fmla="*/ 123015 h 127023"/>
                <a:gd name="connsiteX34" fmla="*/ 46354 w 156509"/>
                <a:gd name="connsiteY34" fmla="*/ 120412 h 127023"/>
                <a:gd name="connsiteX35" fmla="*/ 39819 w 156509"/>
                <a:gd name="connsiteY35" fmla="*/ 120040 h 127023"/>
                <a:gd name="connsiteX36" fmla="*/ 35863 w 156509"/>
                <a:gd name="connsiteY36" fmla="*/ 117250 h 127023"/>
                <a:gd name="connsiteX37" fmla="*/ 43947 w 156509"/>
                <a:gd name="connsiteY37" fmla="*/ 81542 h 127023"/>
                <a:gd name="connsiteX38" fmla="*/ 72497 w 156509"/>
                <a:gd name="connsiteY38" fmla="*/ 59783 h 127023"/>
                <a:gd name="connsiteX39" fmla="*/ 97435 w 156509"/>
                <a:gd name="connsiteY39" fmla="*/ 112043 h 127023"/>
                <a:gd name="connsiteX40" fmla="*/ 98639 w 156509"/>
                <a:gd name="connsiteY40" fmla="*/ 115576 h 127023"/>
                <a:gd name="connsiteX41" fmla="*/ 90728 w 156509"/>
                <a:gd name="connsiteY41" fmla="*/ 120412 h 127023"/>
                <a:gd name="connsiteX42" fmla="*/ 86256 w 156509"/>
                <a:gd name="connsiteY42" fmla="*/ 124503 h 127023"/>
                <a:gd name="connsiteX43" fmla="*/ 89180 w 156509"/>
                <a:gd name="connsiteY43" fmla="*/ 127107 h 127023"/>
                <a:gd name="connsiteX44" fmla="*/ 111194 w 156509"/>
                <a:gd name="connsiteY44" fmla="*/ 126363 h 127023"/>
                <a:gd name="connsiteX45" fmla="*/ 128049 w 156509"/>
                <a:gd name="connsiteY45" fmla="*/ 127107 h 127023"/>
                <a:gd name="connsiteX46" fmla="*/ 131489 w 156509"/>
                <a:gd name="connsiteY46" fmla="*/ 123201 h 127023"/>
                <a:gd name="connsiteX47" fmla="*/ 127533 w 156509"/>
                <a:gd name="connsiteY47" fmla="*/ 120412 h 127023"/>
                <a:gd name="connsiteX48" fmla="*/ 116182 w 156509"/>
                <a:gd name="connsiteY48" fmla="*/ 114274 h 127023"/>
                <a:gd name="connsiteX49" fmla="*/ 86772 w 156509"/>
                <a:gd name="connsiteY49" fmla="*/ 52344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509" h="127023">
                  <a:moveTo>
                    <a:pt x="86772" y="52344"/>
                  </a:moveTo>
                  <a:cubicBezTo>
                    <a:pt x="86084" y="50856"/>
                    <a:pt x="85740" y="50298"/>
                    <a:pt x="85740" y="50112"/>
                  </a:cubicBezTo>
                  <a:cubicBezTo>
                    <a:pt x="85740" y="49740"/>
                    <a:pt x="85912" y="49554"/>
                    <a:pt x="89868" y="46578"/>
                  </a:cubicBezTo>
                  <a:lnTo>
                    <a:pt x="107238" y="33374"/>
                  </a:lnTo>
                  <a:cubicBezTo>
                    <a:pt x="129941" y="16078"/>
                    <a:pt x="140604" y="7895"/>
                    <a:pt x="152816" y="6779"/>
                  </a:cubicBezTo>
                  <a:cubicBezTo>
                    <a:pt x="154707" y="6593"/>
                    <a:pt x="156771" y="6407"/>
                    <a:pt x="156771" y="2687"/>
                  </a:cubicBezTo>
                  <a:cubicBezTo>
                    <a:pt x="156771" y="1200"/>
                    <a:pt x="155567" y="270"/>
                    <a:pt x="154535" y="270"/>
                  </a:cubicBezTo>
                  <a:cubicBezTo>
                    <a:pt x="150924" y="270"/>
                    <a:pt x="146452" y="828"/>
                    <a:pt x="142668" y="828"/>
                  </a:cubicBezTo>
                  <a:cubicBezTo>
                    <a:pt x="138025" y="828"/>
                    <a:pt x="126501" y="84"/>
                    <a:pt x="121858" y="84"/>
                  </a:cubicBezTo>
                  <a:cubicBezTo>
                    <a:pt x="120826" y="84"/>
                    <a:pt x="118246" y="84"/>
                    <a:pt x="118246" y="4175"/>
                  </a:cubicBezTo>
                  <a:cubicBezTo>
                    <a:pt x="118246" y="4361"/>
                    <a:pt x="118246" y="6593"/>
                    <a:pt x="120826" y="6779"/>
                  </a:cubicBezTo>
                  <a:cubicBezTo>
                    <a:pt x="122889" y="6965"/>
                    <a:pt x="125125" y="7337"/>
                    <a:pt x="125125" y="9383"/>
                  </a:cubicBezTo>
                  <a:cubicBezTo>
                    <a:pt x="125125" y="12730"/>
                    <a:pt x="119794" y="16822"/>
                    <a:pt x="117558" y="18496"/>
                  </a:cubicBezTo>
                  <a:lnTo>
                    <a:pt x="45838" y="73173"/>
                  </a:lnTo>
                  <a:lnTo>
                    <a:pt x="59426" y="14590"/>
                  </a:lnTo>
                  <a:cubicBezTo>
                    <a:pt x="60973" y="8267"/>
                    <a:pt x="61145" y="6779"/>
                    <a:pt x="74561" y="6779"/>
                  </a:cubicBezTo>
                  <a:cubicBezTo>
                    <a:pt x="77312" y="6779"/>
                    <a:pt x="79720" y="6779"/>
                    <a:pt x="79720" y="2873"/>
                  </a:cubicBezTo>
                  <a:cubicBezTo>
                    <a:pt x="79720" y="1200"/>
                    <a:pt x="78688" y="84"/>
                    <a:pt x="76968" y="84"/>
                  </a:cubicBezTo>
                  <a:cubicBezTo>
                    <a:pt x="71981" y="84"/>
                    <a:pt x="59426" y="828"/>
                    <a:pt x="54438" y="828"/>
                  </a:cubicBezTo>
                  <a:cubicBezTo>
                    <a:pt x="51514" y="828"/>
                    <a:pt x="45494" y="828"/>
                    <a:pt x="42571" y="642"/>
                  </a:cubicBezTo>
                  <a:cubicBezTo>
                    <a:pt x="39131" y="456"/>
                    <a:pt x="35003" y="84"/>
                    <a:pt x="31735" y="84"/>
                  </a:cubicBezTo>
                  <a:cubicBezTo>
                    <a:pt x="30703" y="84"/>
                    <a:pt x="28124" y="84"/>
                    <a:pt x="28124" y="4175"/>
                  </a:cubicBezTo>
                  <a:cubicBezTo>
                    <a:pt x="28124" y="6779"/>
                    <a:pt x="30015" y="6779"/>
                    <a:pt x="33799" y="6779"/>
                  </a:cubicBezTo>
                  <a:cubicBezTo>
                    <a:pt x="36551" y="6779"/>
                    <a:pt x="37239" y="6779"/>
                    <a:pt x="40335" y="7151"/>
                  </a:cubicBezTo>
                  <a:cubicBezTo>
                    <a:pt x="43775" y="7523"/>
                    <a:pt x="44119" y="7895"/>
                    <a:pt x="44119" y="9755"/>
                  </a:cubicBezTo>
                  <a:cubicBezTo>
                    <a:pt x="44119" y="10127"/>
                    <a:pt x="44119" y="11056"/>
                    <a:pt x="43431" y="13846"/>
                  </a:cubicBezTo>
                  <a:lnTo>
                    <a:pt x="20556" y="112601"/>
                  </a:lnTo>
                  <a:cubicBezTo>
                    <a:pt x="19180" y="118924"/>
                    <a:pt x="18836" y="120412"/>
                    <a:pt x="5421" y="120412"/>
                  </a:cubicBezTo>
                  <a:cubicBezTo>
                    <a:pt x="2325" y="120412"/>
                    <a:pt x="261" y="120412"/>
                    <a:pt x="261" y="124503"/>
                  </a:cubicBezTo>
                  <a:cubicBezTo>
                    <a:pt x="261" y="124689"/>
                    <a:pt x="261" y="127107"/>
                    <a:pt x="3013" y="127107"/>
                  </a:cubicBezTo>
                  <a:cubicBezTo>
                    <a:pt x="8001" y="127107"/>
                    <a:pt x="20384" y="126363"/>
                    <a:pt x="25372" y="126363"/>
                  </a:cubicBezTo>
                  <a:cubicBezTo>
                    <a:pt x="28296" y="126363"/>
                    <a:pt x="34315" y="126363"/>
                    <a:pt x="37239" y="126549"/>
                  </a:cubicBezTo>
                  <a:cubicBezTo>
                    <a:pt x="40679" y="126735"/>
                    <a:pt x="44978" y="127107"/>
                    <a:pt x="48246" y="127107"/>
                  </a:cubicBezTo>
                  <a:cubicBezTo>
                    <a:pt x="49278" y="127107"/>
                    <a:pt x="51858" y="127107"/>
                    <a:pt x="51858" y="123015"/>
                  </a:cubicBezTo>
                  <a:cubicBezTo>
                    <a:pt x="51858" y="120412"/>
                    <a:pt x="49794" y="120412"/>
                    <a:pt x="46354" y="120412"/>
                  </a:cubicBezTo>
                  <a:cubicBezTo>
                    <a:pt x="46182" y="120412"/>
                    <a:pt x="42915" y="120412"/>
                    <a:pt x="39819" y="120040"/>
                  </a:cubicBezTo>
                  <a:cubicBezTo>
                    <a:pt x="35863" y="119668"/>
                    <a:pt x="35863" y="119110"/>
                    <a:pt x="35863" y="117250"/>
                  </a:cubicBezTo>
                  <a:cubicBezTo>
                    <a:pt x="35863" y="115762"/>
                    <a:pt x="37583" y="108881"/>
                    <a:pt x="43947" y="81542"/>
                  </a:cubicBezTo>
                  <a:lnTo>
                    <a:pt x="72497" y="59783"/>
                  </a:lnTo>
                  <a:lnTo>
                    <a:pt x="97435" y="112043"/>
                  </a:lnTo>
                  <a:cubicBezTo>
                    <a:pt x="98639" y="114460"/>
                    <a:pt x="98639" y="114646"/>
                    <a:pt x="98639" y="115576"/>
                  </a:cubicBezTo>
                  <a:cubicBezTo>
                    <a:pt x="98639" y="119854"/>
                    <a:pt x="93823" y="120412"/>
                    <a:pt x="90728" y="120412"/>
                  </a:cubicBezTo>
                  <a:cubicBezTo>
                    <a:pt x="88664" y="120412"/>
                    <a:pt x="86256" y="120412"/>
                    <a:pt x="86256" y="124503"/>
                  </a:cubicBezTo>
                  <a:cubicBezTo>
                    <a:pt x="86256" y="124689"/>
                    <a:pt x="86428" y="127107"/>
                    <a:pt x="89180" y="127107"/>
                  </a:cubicBezTo>
                  <a:cubicBezTo>
                    <a:pt x="93995" y="127107"/>
                    <a:pt x="106379" y="126363"/>
                    <a:pt x="111194" y="126363"/>
                  </a:cubicBezTo>
                  <a:cubicBezTo>
                    <a:pt x="116354" y="126363"/>
                    <a:pt x="123233" y="127107"/>
                    <a:pt x="128049" y="127107"/>
                  </a:cubicBezTo>
                  <a:cubicBezTo>
                    <a:pt x="130285" y="127107"/>
                    <a:pt x="131489" y="125805"/>
                    <a:pt x="131489" y="123201"/>
                  </a:cubicBezTo>
                  <a:cubicBezTo>
                    <a:pt x="131489" y="120412"/>
                    <a:pt x="129253" y="120412"/>
                    <a:pt x="127533" y="120412"/>
                  </a:cubicBezTo>
                  <a:cubicBezTo>
                    <a:pt x="124437" y="120412"/>
                    <a:pt x="119106" y="120226"/>
                    <a:pt x="116182" y="114274"/>
                  </a:cubicBezTo>
                  <a:lnTo>
                    <a:pt x="86772" y="523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906D434F-BDDC-3F2D-3EA0-9BDDE89B7A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28128" y="5784675"/>
              <a:ext cx="36117" cy="132841"/>
            </a:xfrm>
            <a:custGeom>
              <a:avLst/>
              <a:gdLst>
                <a:gd name="connsiteX0" fmla="*/ 36018 w 36117"/>
                <a:gd name="connsiteY0" fmla="*/ 3268 h 132841"/>
                <a:gd name="connsiteX1" fmla="*/ 36386 w 36117"/>
                <a:gd name="connsiteY1" fmla="*/ 1940 h 132841"/>
                <a:gd name="connsiteX2" fmla="*/ 34298 w 36117"/>
                <a:gd name="connsiteY2" fmla="*/ 80 h 132841"/>
                <a:gd name="connsiteX3" fmla="*/ 269 w 36117"/>
                <a:gd name="connsiteY3" fmla="*/ 66501 h 132841"/>
                <a:gd name="connsiteX4" fmla="*/ 34298 w 36117"/>
                <a:gd name="connsiteY4" fmla="*/ 132922 h 132841"/>
                <a:gd name="connsiteX5" fmla="*/ 36386 w 36117"/>
                <a:gd name="connsiteY5" fmla="*/ 131062 h 132841"/>
                <a:gd name="connsiteX6" fmla="*/ 35403 w 36117"/>
                <a:gd name="connsiteY6" fmla="*/ 129335 h 132841"/>
                <a:gd name="connsiteX7" fmla="*/ 9728 w 36117"/>
                <a:gd name="connsiteY7" fmla="*/ 66501 h 132841"/>
                <a:gd name="connsiteX8" fmla="*/ 36018 w 36117"/>
                <a:gd name="connsiteY8" fmla="*/ 3268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17" h="132841">
                  <a:moveTo>
                    <a:pt x="36018" y="3268"/>
                  </a:moveTo>
                  <a:cubicBezTo>
                    <a:pt x="36018" y="3135"/>
                    <a:pt x="36386" y="2604"/>
                    <a:pt x="36386" y="1940"/>
                  </a:cubicBezTo>
                  <a:cubicBezTo>
                    <a:pt x="36386" y="1409"/>
                    <a:pt x="36140" y="80"/>
                    <a:pt x="34298" y="80"/>
                  </a:cubicBezTo>
                  <a:cubicBezTo>
                    <a:pt x="31841" y="80"/>
                    <a:pt x="269" y="21335"/>
                    <a:pt x="269" y="66501"/>
                  </a:cubicBezTo>
                  <a:cubicBezTo>
                    <a:pt x="269" y="111534"/>
                    <a:pt x="31841" y="132922"/>
                    <a:pt x="34298" y="132922"/>
                  </a:cubicBezTo>
                  <a:cubicBezTo>
                    <a:pt x="36140" y="132922"/>
                    <a:pt x="36386" y="131593"/>
                    <a:pt x="36386" y="131062"/>
                  </a:cubicBezTo>
                  <a:cubicBezTo>
                    <a:pt x="36386" y="130132"/>
                    <a:pt x="35895" y="129734"/>
                    <a:pt x="35403" y="129335"/>
                  </a:cubicBezTo>
                  <a:cubicBezTo>
                    <a:pt x="13659" y="110604"/>
                    <a:pt x="9728" y="83637"/>
                    <a:pt x="9728" y="66501"/>
                  </a:cubicBezTo>
                  <a:cubicBezTo>
                    <a:pt x="9728" y="33955"/>
                    <a:pt x="23610" y="12567"/>
                    <a:pt x="36018" y="326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32580B3D-5274-FCD4-64D3-5D42635223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90618" y="5793575"/>
              <a:ext cx="119409" cy="90730"/>
            </a:xfrm>
            <a:custGeom>
              <a:avLst/>
              <a:gdLst>
                <a:gd name="connsiteX0" fmla="*/ 103219 w 119409"/>
                <a:gd name="connsiteY0" fmla="*/ 15224 h 90730"/>
                <a:gd name="connsiteX1" fmla="*/ 116487 w 119409"/>
                <a:gd name="connsiteY1" fmla="*/ 6058 h 90730"/>
                <a:gd name="connsiteX2" fmla="*/ 119681 w 119409"/>
                <a:gd name="connsiteY2" fmla="*/ 2338 h 90730"/>
                <a:gd name="connsiteX3" fmla="*/ 117592 w 119409"/>
                <a:gd name="connsiteY3" fmla="*/ 80 h 90730"/>
                <a:gd name="connsiteX4" fmla="*/ 110590 w 119409"/>
                <a:gd name="connsiteY4" fmla="*/ 479 h 90730"/>
                <a:gd name="connsiteX5" fmla="*/ 103710 w 119409"/>
                <a:gd name="connsiteY5" fmla="*/ 611 h 90730"/>
                <a:gd name="connsiteX6" fmla="*/ 96462 w 119409"/>
                <a:gd name="connsiteY6" fmla="*/ 479 h 90730"/>
                <a:gd name="connsiteX7" fmla="*/ 89460 w 119409"/>
                <a:gd name="connsiteY7" fmla="*/ 80 h 90730"/>
                <a:gd name="connsiteX8" fmla="*/ 86511 w 119409"/>
                <a:gd name="connsiteY8" fmla="*/ 3800 h 90730"/>
                <a:gd name="connsiteX9" fmla="*/ 89583 w 119409"/>
                <a:gd name="connsiteY9" fmla="*/ 6058 h 90730"/>
                <a:gd name="connsiteX10" fmla="*/ 98182 w 119409"/>
                <a:gd name="connsiteY10" fmla="*/ 11239 h 90730"/>
                <a:gd name="connsiteX11" fmla="*/ 97814 w 119409"/>
                <a:gd name="connsiteY11" fmla="*/ 13630 h 90730"/>
                <a:gd name="connsiteX12" fmla="*/ 84546 w 119409"/>
                <a:gd name="connsiteY12" fmla="*/ 70752 h 90730"/>
                <a:gd name="connsiteX13" fmla="*/ 47691 w 119409"/>
                <a:gd name="connsiteY13" fmla="*/ 2338 h 90730"/>
                <a:gd name="connsiteX14" fmla="*/ 43268 w 119409"/>
                <a:gd name="connsiteY14" fmla="*/ 80 h 90730"/>
                <a:gd name="connsiteX15" fmla="*/ 24227 w 119409"/>
                <a:gd name="connsiteY15" fmla="*/ 80 h 90730"/>
                <a:gd name="connsiteX16" fmla="*/ 19927 w 119409"/>
                <a:gd name="connsiteY16" fmla="*/ 3800 h 90730"/>
                <a:gd name="connsiteX17" fmla="*/ 24473 w 119409"/>
                <a:gd name="connsiteY17" fmla="*/ 6058 h 90730"/>
                <a:gd name="connsiteX18" fmla="*/ 32826 w 119409"/>
                <a:gd name="connsiteY18" fmla="*/ 6589 h 90730"/>
                <a:gd name="connsiteX19" fmla="*/ 16733 w 119409"/>
                <a:gd name="connsiteY19" fmla="*/ 75933 h 90730"/>
                <a:gd name="connsiteX20" fmla="*/ 3342 w 119409"/>
                <a:gd name="connsiteY20" fmla="*/ 84833 h 90730"/>
                <a:gd name="connsiteX21" fmla="*/ 271 w 119409"/>
                <a:gd name="connsiteY21" fmla="*/ 88553 h 90730"/>
                <a:gd name="connsiteX22" fmla="*/ 2360 w 119409"/>
                <a:gd name="connsiteY22" fmla="*/ 90811 h 90730"/>
                <a:gd name="connsiteX23" fmla="*/ 9362 w 119409"/>
                <a:gd name="connsiteY23" fmla="*/ 90412 h 90730"/>
                <a:gd name="connsiteX24" fmla="*/ 16364 w 119409"/>
                <a:gd name="connsiteY24" fmla="*/ 90280 h 90730"/>
                <a:gd name="connsiteX25" fmla="*/ 23613 w 119409"/>
                <a:gd name="connsiteY25" fmla="*/ 90412 h 90730"/>
                <a:gd name="connsiteX26" fmla="*/ 30615 w 119409"/>
                <a:gd name="connsiteY26" fmla="*/ 90811 h 90730"/>
                <a:gd name="connsiteX27" fmla="*/ 33563 w 119409"/>
                <a:gd name="connsiteY27" fmla="*/ 87091 h 90730"/>
                <a:gd name="connsiteX28" fmla="*/ 30369 w 119409"/>
                <a:gd name="connsiteY28" fmla="*/ 84833 h 90730"/>
                <a:gd name="connsiteX29" fmla="*/ 21893 w 119409"/>
                <a:gd name="connsiteY29" fmla="*/ 79785 h 90730"/>
                <a:gd name="connsiteX30" fmla="*/ 22384 w 119409"/>
                <a:gd name="connsiteY30" fmla="*/ 76730 h 90730"/>
                <a:gd name="connsiteX31" fmla="*/ 37740 w 119409"/>
                <a:gd name="connsiteY31" fmla="*/ 10043 h 90730"/>
                <a:gd name="connsiteX32" fmla="*/ 80000 w 119409"/>
                <a:gd name="connsiteY32" fmla="*/ 88420 h 90730"/>
                <a:gd name="connsiteX33" fmla="*/ 83317 w 119409"/>
                <a:gd name="connsiteY33" fmla="*/ 90811 h 90730"/>
                <a:gd name="connsiteX34" fmla="*/ 86511 w 119409"/>
                <a:gd name="connsiteY34" fmla="*/ 87357 h 90730"/>
                <a:gd name="connsiteX35" fmla="*/ 103219 w 119409"/>
                <a:gd name="connsiteY35" fmla="*/ 15224 h 9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409" h="90730">
                  <a:moveTo>
                    <a:pt x="103219" y="15224"/>
                  </a:moveTo>
                  <a:cubicBezTo>
                    <a:pt x="104079" y="11505"/>
                    <a:pt x="105307" y="6457"/>
                    <a:pt x="116487" y="6058"/>
                  </a:cubicBezTo>
                  <a:cubicBezTo>
                    <a:pt x="117469" y="6058"/>
                    <a:pt x="119681" y="5925"/>
                    <a:pt x="119681" y="2338"/>
                  </a:cubicBezTo>
                  <a:cubicBezTo>
                    <a:pt x="119681" y="1807"/>
                    <a:pt x="119312" y="80"/>
                    <a:pt x="117592" y="80"/>
                  </a:cubicBezTo>
                  <a:cubicBezTo>
                    <a:pt x="115381" y="80"/>
                    <a:pt x="112801" y="479"/>
                    <a:pt x="110590" y="479"/>
                  </a:cubicBezTo>
                  <a:cubicBezTo>
                    <a:pt x="108379" y="479"/>
                    <a:pt x="106044" y="611"/>
                    <a:pt x="103710" y="611"/>
                  </a:cubicBezTo>
                  <a:cubicBezTo>
                    <a:pt x="101253" y="611"/>
                    <a:pt x="98919" y="479"/>
                    <a:pt x="96462" y="479"/>
                  </a:cubicBezTo>
                  <a:cubicBezTo>
                    <a:pt x="94251" y="479"/>
                    <a:pt x="91671" y="80"/>
                    <a:pt x="89460" y="80"/>
                  </a:cubicBezTo>
                  <a:cubicBezTo>
                    <a:pt x="88600" y="80"/>
                    <a:pt x="86511" y="80"/>
                    <a:pt x="86511" y="3800"/>
                  </a:cubicBezTo>
                  <a:cubicBezTo>
                    <a:pt x="86511" y="6058"/>
                    <a:pt x="88354" y="6058"/>
                    <a:pt x="89583" y="6058"/>
                  </a:cubicBezTo>
                  <a:cubicBezTo>
                    <a:pt x="97691" y="6191"/>
                    <a:pt x="98182" y="8981"/>
                    <a:pt x="98182" y="11239"/>
                  </a:cubicBezTo>
                  <a:cubicBezTo>
                    <a:pt x="98182" y="12169"/>
                    <a:pt x="97936" y="12833"/>
                    <a:pt x="97814" y="13630"/>
                  </a:cubicBezTo>
                  <a:lnTo>
                    <a:pt x="84546" y="70752"/>
                  </a:lnTo>
                  <a:lnTo>
                    <a:pt x="47691" y="2338"/>
                  </a:lnTo>
                  <a:cubicBezTo>
                    <a:pt x="46463" y="80"/>
                    <a:pt x="46217" y="80"/>
                    <a:pt x="43268" y="80"/>
                  </a:cubicBezTo>
                  <a:lnTo>
                    <a:pt x="24227" y="80"/>
                  </a:lnTo>
                  <a:cubicBezTo>
                    <a:pt x="21770" y="80"/>
                    <a:pt x="19927" y="80"/>
                    <a:pt x="19927" y="3800"/>
                  </a:cubicBezTo>
                  <a:cubicBezTo>
                    <a:pt x="19927" y="6058"/>
                    <a:pt x="21524" y="6058"/>
                    <a:pt x="24473" y="6058"/>
                  </a:cubicBezTo>
                  <a:cubicBezTo>
                    <a:pt x="24841" y="6058"/>
                    <a:pt x="29755" y="6058"/>
                    <a:pt x="32826" y="6589"/>
                  </a:cubicBezTo>
                  <a:lnTo>
                    <a:pt x="16733" y="75933"/>
                  </a:lnTo>
                  <a:cubicBezTo>
                    <a:pt x="15873" y="79519"/>
                    <a:pt x="14767" y="84567"/>
                    <a:pt x="3342" y="84833"/>
                  </a:cubicBezTo>
                  <a:cubicBezTo>
                    <a:pt x="2360" y="84833"/>
                    <a:pt x="271" y="84966"/>
                    <a:pt x="271" y="88553"/>
                  </a:cubicBezTo>
                  <a:cubicBezTo>
                    <a:pt x="271" y="89748"/>
                    <a:pt x="1254" y="90811"/>
                    <a:pt x="2360" y="90811"/>
                  </a:cubicBezTo>
                  <a:cubicBezTo>
                    <a:pt x="4571" y="90811"/>
                    <a:pt x="7151" y="90412"/>
                    <a:pt x="9362" y="90412"/>
                  </a:cubicBezTo>
                  <a:cubicBezTo>
                    <a:pt x="11696" y="90412"/>
                    <a:pt x="14030" y="90280"/>
                    <a:pt x="16364" y="90280"/>
                  </a:cubicBezTo>
                  <a:cubicBezTo>
                    <a:pt x="18821" y="90280"/>
                    <a:pt x="21156" y="90412"/>
                    <a:pt x="23613" y="90412"/>
                  </a:cubicBezTo>
                  <a:cubicBezTo>
                    <a:pt x="25824" y="90412"/>
                    <a:pt x="28404" y="90811"/>
                    <a:pt x="30615" y="90811"/>
                  </a:cubicBezTo>
                  <a:cubicBezTo>
                    <a:pt x="32212" y="90811"/>
                    <a:pt x="33563" y="89881"/>
                    <a:pt x="33563" y="87091"/>
                  </a:cubicBezTo>
                  <a:cubicBezTo>
                    <a:pt x="33563" y="84833"/>
                    <a:pt x="31721" y="84833"/>
                    <a:pt x="30369" y="84833"/>
                  </a:cubicBezTo>
                  <a:cubicBezTo>
                    <a:pt x="24227" y="84700"/>
                    <a:pt x="21893" y="82973"/>
                    <a:pt x="21893" y="79785"/>
                  </a:cubicBezTo>
                  <a:cubicBezTo>
                    <a:pt x="21893" y="78855"/>
                    <a:pt x="22138" y="78058"/>
                    <a:pt x="22384" y="76730"/>
                  </a:cubicBezTo>
                  <a:lnTo>
                    <a:pt x="37740" y="10043"/>
                  </a:lnTo>
                  <a:lnTo>
                    <a:pt x="80000" y="88420"/>
                  </a:lnTo>
                  <a:cubicBezTo>
                    <a:pt x="81229" y="90811"/>
                    <a:pt x="81966" y="90811"/>
                    <a:pt x="83317" y="90811"/>
                  </a:cubicBezTo>
                  <a:cubicBezTo>
                    <a:pt x="85774" y="90811"/>
                    <a:pt x="85897" y="90147"/>
                    <a:pt x="86511" y="87357"/>
                  </a:cubicBezTo>
                  <a:lnTo>
                    <a:pt x="103219" y="152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33B97077-C28E-1BFD-BB09-41D2BF384F5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33828" y="5784675"/>
              <a:ext cx="35994" cy="132841"/>
            </a:xfrm>
            <a:custGeom>
              <a:avLst/>
              <a:gdLst>
                <a:gd name="connsiteX0" fmla="*/ 36272 w 35994"/>
                <a:gd name="connsiteY0" fmla="*/ 66501 h 132841"/>
                <a:gd name="connsiteX1" fmla="*/ 2243 w 35994"/>
                <a:gd name="connsiteY1" fmla="*/ 80 h 132841"/>
                <a:gd name="connsiteX2" fmla="*/ 277 w 35994"/>
                <a:gd name="connsiteY2" fmla="*/ 1940 h 132841"/>
                <a:gd name="connsiteX3" fmla="*/ 1014 w 35994"/>
                <a:gd name="connsiteY3" fmla="*/ 3667 h 132841"/>
                <a:gd name="connsiteX4" fmla="*/ 26813 w 35994"/>
                <a:gd name="connsiteY4" fmla="*/ 66501 h 132841"/>
                <a:gd name="connsiteX5" fmla="*/ 20547 w 35994"/>
                <a:gd name="connsiteY5" fmla="*/ 101837 h 132841"/>
                <a:gd name="connsiteX6" fmla="*/ 891 w 35994"/>
                <a:gd name="connsiteY6" fmla="*/ 129601 h 132841"/>
                <a:gd name="connsiteX7" fmla="*/ 277 w 35994"/>
                <a:gd name="connsiteY7" fmla="*/ 131062 h 132841"/>
                <a:gd name="connsiteX8" fmla="*/ 2243 w 35994"/>
                <a:gd name="connsiteY8" fmla="*/ 132922 h 132841"/>
                <a:gd name="connsiteX9" fmla="*/ 36272 w 35994"/>
                <a:gd name="connsiteY9" fmla="*/ 66501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94" h="132841">
                  <a:moveTo>
                    <a:pt x="36272" y="66501"/>
                  </a:moveTo>
                  <a:cubicBezTo>
                    <a:pt x="36272" y="21468"/>
                    <a:pt x="4700" y="80"/>
                    <a:pt x="2243" y="80"/>
                  </a:cubicBezTo>
                  <a:cubicBezTo>
                    <a:pt x="277" y="80"/>
                    <a:pt x="277" y="1674"/>
                    <a:pt x="277" y="1940"/>
                  </a:cubicBezTo>
                  <a:cubicBezTo>
                    <a:pt x="277" y="2073"/>
                    <a:pt x="277" y="2870"/>
                    <a:pt x="1014" y="3667"/>
                  </a:cubicBezTo>
                  <a:cubicBezTo>
                    <a:pt x="19442" y="19475"/>
                    <a:pt x="26813" y="42589"/>
                    <a:pt x="26813" y="66501"/>
                  </a:cubicBezTo>
                  <a:cubicBezTo>
                    <a:pt x="26813" y="78457"/>
                    <a:pt x="24724" y="90944"/>
                    <a:pt x="20547" y="101837"/>
                  </a:cubicBezTo>
                  <a:cubicBezTo>
                    <a:pt x="14650" y="116981"/>
                    <a:pt x="6911" y="124287"/>
                    <a:pt x="891" y="129601"/>
                  </a:cubicBezTo>
                  <a:cubicBezTo>
                    <a:pt x="523" y="129866"/>
                    <a:pt x="277" y="130531"/>
                    <a:pt x="277" y="131062"/>
                  </a:cubicBezTo>
                  <a:cubicBezTo>
                    <a:pt x="277" y="131328"/>
                    <a:pt x="277" y="132922"/>
                    <a:pt x="2243" y="132922"/>
                  </a:cubicBezTo>
                  <a:cubicBezTo>
                    <a:pt x="4700" y="132922"/>
                    <a:pt x="36272" y="111667"/>
                    <a:pt x="36272" y="665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FADF0DAE-4881-150B-D33F-AC03561076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02215" y="5825590"/>
              <a:ext cx="86608" cy="87675"/>
            </a:xfrm>
            <a:custGeom>
              <a:avLst/>
              <a:gdLst>
                <a:gd name="connsiteX0" fmla="*/ 35538 w 86608"/>
                <a:gd name="connsiteY0" fmla="*/ 60125 h 87675"/>
                <a:gd name="connsiteX1" fmla="*/ 40206 w 86608"/>
                <a:gd name="connsiteY1" fmla="*/ 60257 h 87675"/>
                <a:gd name="connsiteX2" fmla="*/ 86889 w 86608"/>
                <a:gd name="connsiteY2" fmla="*/ 20538 h 87675"/>
                <a:gd name="connsiteX3" fmla="*/ 68093 w 86608"/>
                <a:gd name="connsiteY3" fmla="*/ 80 h 87675"/>
                <a:gd name="connsiteX4" fmla="*/ 43891 w 86608"/>
                <a:gd name="connsiteY4" fmla="*/ 16552 h 87675"/>
                <a:gd name="connsiteX5" fmla="*/ 30869 w 86608"/>
                <a:gd name="connsiteY5" fmla="*/ 49497 h 87675"/>
                <a:gd name="connsiteX6" fmla="*/ 5562 w 86608"/>
                <a:gd name="connsiteY6" fmla="*/ 31696 h 87675"/>
                <a:gd name="connsiteX7" fmla="*/ 15759 w 86608"/>
                <a:gd name="connsiteY7" fmla="*/ 6456 h 87675"/>
                <a:gd name="connsiteX8" fmla="*/ 17970 w 86608"/>
                <a:gd name="connsiteY8" fmla="*/ 3401 h 87675"/>
                <a:gd name="connsiteX9" fmla="*/ 15390 w 86608"/>
                <a:gd name="connsiteY9" fmla="*/ 1541 h 87675"/>
                <a:gd name="connsiteX10" fmla="*/ 10353 w 86608"/>
                <a:gd name="connsiteY10" fmla="*/ 5394 h 87675"/>
                <a:gd name="connsiteX11" fmla="*/ 280 w 86608"/>
                <a:gd name="connsiteY11" fmla="*/ 33025 h 87675"/>
                <a:gd name="connsiteX12" fmla="*/ 27921 w 86608"/>
                <a:gd name="connsiteY12" fmla="*/ 59062 h 87675"/>
                <a:gd name="connsiteX13" fmla="*/ 22147 w 86608"/>
                <a:gd name="connsiteY13" fmla="*/ 78722 h 87675"/>
                <a:gd name="connsiteX14" fmla="*/ 21164 w 86608"/>
                <a:gd name="connsiteY14" fmla="*/ 83106 h 87675"/>
                <a:gd name="connsiteX15" fmla="*/ 25710 w 86608"/>
                <a:gd name="connsiteY15" fmla="*/ 87756 h 87675"/>
                <a:gd name="connsiteX16" fmla="*/ 31852 w 86608"/>
                <a:gd name="connsiteY16" fmla="*/ 82442 h 87675"/>
                <a:gd name="connsiteX17" fmla="*/ 35538 w 86608"/>
                <a:gd name="connsiteY17" fmla="*/ 60125 h 87675"/>
                <a:gd name="connsiteX18" fmla="*/ 39100 w 86608"/>
                <a:gd name="connsiteY18" fmla="*/ 50161 h 87675"/>
                <a:gd name="connsiteX19" fmla="*/ 37380 w 86608"/>
                <a:gd name="connsiteY19" fmla="*/ 49497 h 87675"/>
                <a:gd name="connsiteX20" fmla="*/ 38609 w 86608"/>
                <a:gd name="connsiteY20" fmla="*/ 41925 h 87675"/>
                <a:gd name="connsiteX21" fmla="*/ 66741 w 86608"/>
                <a:gd name="connsiteY21" fmla="*/ 10176 h 87675"/>
                <a:gd name="connsiteX22" fmla="*/ 81483 w 86608"/>
                <a:gd name="connsiteY22" fmla="*/ 22796 h 87675"/>
                <a:gd name="connsiteX23" fmla="*/ 41557 w 86608"/>
                <a:gd name="connsiteY23" fmla="*/ 50161 h 87675"/>
                <a:gd name="connsiteX24" fmla="*/ 39100 w 86608"/>
                <a:gd name="connsiteY24" fmla="*/ 50161 h 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08" h="87675">
                  <a:moveTo>
                    <a:pt x="35538" y="60125"/>
                  </a:moveTo>
                  <a:cubicBezTo>
                    <a:pt x="36889" y="60257"/>
                    <a:pt x="38854" y="60257"/>
                    <a:pt x="40206" y="60257"/>
                  </a:cubicBezTo>
                  <a:cubicBezTo>
                    <a:pt x="65267" y="60257"/>
                    <a:pt x="86889" y="41261"/>
                    <a:pt x="86889" y="20538"/>
                  </a:cubicBezTo>
                  <a:cubicBezTo>
                    <a:pt x="86889" y="7918"/>
                    <a:pt x="78658" y="80"/>
                    <a:pt x="68093" y="80"/>
                  </a:cubicBezTo>
                  <a:cubicBezTo>
                    <a:pt x="58265" y="80"/>
                    <a:pt x="49911" y="7254"/>
                    <a:pt x="43891" y="16552"/>
                  </a:cubicBezTo>
                  <a:cubicBezTo>
                    <a:pt x="37380" y="26781"/>
                    <a:pt x="34800" y="35947"/>
                    <a:pt x="30869" y="49497"/>
                  </a:cubicBezTo>
                  <a:cubicBezTo>
                    <a:pt x="21410" y="48567"/>
                    <a:pt x="5562" y="44848"/>
                    <a:pt x="5562" y="31696"/>
                  </a:cubicBezTo>
                  <a:cubicBezTo>
                    <a:pt x="5562" y="28508"/>
                    <a:pt x="8142" y="14693"/>
                    <a:pt x="15759" y="6456"/>
                  </a:cubicBezTo>
                  <a:cubicBezTo>
                    <a:pt x="17847" y="4198"/>
                    <a:pt x="17970" y="4065"/>
                    <a:pt x="17970" y="3401"/>
                  </a:cubicBezTo>
                  <a:cubicBezTo>
                    <a:pt x="17970" y="1541"/>
                    <a:pt x="16127" y="1541"/>
                    <a:pt x="15390" y="1541"/>
                  </a:cubicBezTo>
                  <a:cubicBezTo>
                    <a:pt x="14039" y="1541"/>
                    <a:pt x="13425" y="1541"/>
                    <a:pt x="10353" y="5394"/>
                  </a:cubicBezTo>
                  <a:cubicBezTo>
                    <a:pt x="3720" y="13364"/>
                    <a:pt x="280" y="26914"/>
                    <a:pt x="280" y="33025"/>
                  </a:cubicBezTo>
                  <a:cubicBezTo>
                    <a:pt x="280" y="46708"/>
                    <a:pt x="11582" y="56139"/>
                    <a:pt x="27921" y="59062"/>
                  </a:cubicBezTo>
                  <a:cubicBezTo>
                    <a:pt x="25832" y="67165"/>
                    <a:pt x="25095" y="69291"/>
                    <a:pt x="22147" y="78722"/>
                  </a:cubicBezTo>
                  <a:cubicBezTo>
                    <a:pt x="21164" y="82043"/>
                    <a:pt x="21164" y="82442"/>
                    <a:pt x="21164" y="83106"/>
                  </a:cubicBezTo>
                  <a:cubicBezTo>
                    <a:pt x="21164" y="85896"/>
                    <a:pt x="23253" y="87756"/>
                    <a:pt x="25710" y="87756"/>
                  </a:cubicBezTo>
                  <a:cubicBezTo>
                    <a:pt x="28658" y="87756"/>
                    <a:pt x="31238" y="85497"/>
                    <a:pt x="31852" y="82442"/>
                  </a:cubicBezTo>
                  <a:cubicBezTo>
                    <a:pt x="31852" y="82176"/>
                    <a:pt x="35169" y="62250"/>
                    <a:pt x="35538" y="60125"/>
                  </a:cubicBezTo>
                  <a:close/>
                  <a:moveTo>
                    <a:pt x="39100" y="50161"/>
                  </a:moveTo>
                  <a:cubicBezTo>
                    <a:pt x="38486" y="50161"/>
                    <a:pt x="37380" y="50161"/>
                    <a:pt x="37380" y="49497"/>
                  </a:cubicBezTo>
                  <a:cubicBezTo>
                    <a:pt x="37380" y="49099"/>
                    <a:pt x="38240" y="44449"/>
                    <a:pt x="38609" y="41925"/>
                  </a:cubicBezTo>
                  <a:cubicBezTo>
                    <a:pt x="42294" y="20006"/>
                    <a:pt x="56422" y="10176"/>
                    <a:pt x="66741" y="10176"/>
                  </a:cubicBezTo>
                  <a:cubicBezTo>
                    <a:pt x="73867" y="10176"/>
                    <a:pt x="81483" y="14161"/>
                    <a:pt x="81483" y="22796"/>
                  </a:cubicBezTo>
                  <a:cubicBezTo>
                    <a:pt x="81483" y="35815"/>
                    <a:pt x="66127" y="50161"/>
                    <a:pt x="41557" y="50161"/>
                  </a:cubicBezTo>
                  <a:lnTo>
                    <a:pt x="39100" y="501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26B7294D-0963-9A67-72B7-DCB156ECEB7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12888" y="5953792"/>
              <a:ext cx="66830" cy="93567"/>
            </a:xfrm>
            <a:custGeom>
              <a:avLst/>
              <a:gdLst>
                <a:gd name="connsiteX0" fmla="*/ 30243 w 66830"/>
                <a:gd name="connsiteY0" fmla="*/ 5048 h 93567"/>
                <a:gd name="connsiteX1" fmla="*/ 30735 w 66830"/>
                <a:gd name="connsiteY1" fmla="*/ 2258 h 93567"/>
                <a:gd name="connsiteX2" fmla="*/ 26926 w 66830"/>
                <a:gd name="connsiteY2" fmla="*/ 133 h 93567"/>
                <a:gd name="connsiteX3" fmla="*/ 11816 w 66830"/>
                <a:gd name="connsiteY3" fmla="*/ 1329 h 93567"/>
                <a:gd name="connsiteX4" fmla="*/ 8867 w 66830"/>
                <a:gd name="connsiteY4" fmla="*/ 2126 h 93567"/>
                <a:gd name="connsiteX5" fmla="*/ 8008 w 66830"/>
                <a:gd name="connsiteY5" fmla="*/ 5181 h 93567"/>
                <a:gd name="connsiteX6" fmla="*/ 11693 w 66830"/>
                <a:gd name="connsiteY6" fmla="*/ 7439 h 93567"/>
                <a:gd name="connsiteX7" fmla="*/ 15870 w 66830"/>
                <a:gd name="connsiteY7" fmla="*/ 7705 h 93567"/>
                <a:gd name="connsiteX8" fmla="*/ 18327 w 66830"/>
                <a:gd name="connsiteY8" fmla="*/ 9432 h 93567"/>
                <a:gd name="connsiteX9" fmla="*/ 17713 w 66830"/>
                <a:gd name="connsiteY9" fmla="*/ 12487 h 93567"/>
                <a:gd name="connsiteX10" fmla="*/ 759 w 66830"/>
                <a:gd name="connsiteY10" fmla="*/ 85816 h 93567"/>
                <a:gd name="connsiteX11" fmla="*/ 268 w 66830"/>
                <a:gd name="connsiteY11" fmla="*/ 88871 h 93567"/>
                <a:gd name="connsiteX12" fmla="*/ 4936 w 66830"/>
                <a:gd name="connsiteY12" fmla="*/ 93653 h 93567"/>
                <a:gd name="connsiteX13" fmla="*/ 11324 w 66830"/>
                <a:gd name="connsiteY13" fmla="*/ 86879 h 93567"/>
                <a:gd name="connsiteX14" fmla="*/ 16853 w 66830"/>
                <a:gd name="connsiteY14" fmla="*/ 62436 h 93567"/>
                <a:gd name="connsiteX15" fmla="*/ 35403 w 66830"/>
                <a:gd name="connsiteY15" fmla="*/ 72930 h 93567"/>
                <a:gd name="connsiteX16" fmla="*/ 35034 w 66830"/>
                <a:gd name="connsiteY16" fmla="*/ 75986 h 93567"/>
                <a:gd name="connsiteX17" fmla="*/ 34666 w 66830"/>
                <a:gd name="connsiteY17" fmla="*/ 79439 h 93567"/>
                <a:gd name="connsiteX18" fmla="*/ 49653 w 66830"/>
                <a:gd name="connsiteY18" fmla="*/ 93653 h 93567"/>
                <a:gd name="connsiteX19" fmla="*/ 67098 w 66830"/>
                <a:gd name="connsiteY19" fmla="*/ 73063 h 93567"/>
                <a:gd name="connsiteX20" fmla="*/ 64518 w 66830"/>
                <a:gd name="connsiteY20" fmla="*/ 71203 h 93567"/>
                <a:gd name="connsiteX21" fmla="*/ 61570 w 66830"/>
                <a:gd name="connsiteY21" fmla="*/ 74259 h 93567"/>
                <a:gd name="connsiteX22" fmla="*/ 50145 w 66830"/>
                <a:gd name="connsiteY22" fmla="*/ 89137 h 93567"/>
                <a:gd name="connsiteX23" fmla="*/ 44985 w 66830"/>
                <a:gd name="connsiteY23" fmla="*/ 81299 h 93567"/>
                <a:gd name="connsiteX24" fmla="*/ 45477 w 66830"/>
                <a:gd name="connsiteY24" fmla="*/ 77048 h 93567"/>
                <a:gd name="connsiteX25" fmla="*/ 46091 w 66830"/>
                <a:gd name="connsiteY25" fmla="*/ 72532 h 93567"/>
                <a:gd name="connsiteX26" fmla="*/ 24469 w 66830"/>
                <a:gd name="connsiteY26" fmla="*/ 58185 h 93567"/>
                <a:gd name="connsiteX27" fmla="*/ 35034 w 66830"/>
                <a:gd name="connsiteY27" fmla="*/ 49683 h 93567"/>
                <a:gd name="connsiteX28" fmla="*/ 55796 w 66830"/>
                <a:gd name="connsiteY28" fmla="*/ 37993 h 93567"/>
                <a:gd name="connsiteX29" fmla="*/ 60096 w 66830"/>
                <a:gd name="connsiteY29" fmla="*/ 39587 h 93567"/>
                <a:gd name="connsiteX30" fmla="*/ 59113 w 66830"/>
                <a:gd name="connsiteY30" fmla="*/ 39985 h 93567"/>
                <a:gd name="connsiteX31" fmla="*/ 53462 w 66830"/>
                <a:gd name="connsiteY31" fmla="*/ 47956 h 93567"/>
                <a:gd name="connsiteX32" fmla="*/ 58990 w 66830"/>
                <a:gd name="connsiteY32" fmla="*/ 53402 h 93567"/>
                <a:gd name="connsiteX33" fmla="*/ 66607 w 66830"/>
                <a:gd name="connsiteY33" fmla="*/ 43971 h 93567"/>
                <a:gd name="connsiteX34" fmla="*/ 56042 w 66830"/>
                <a:gd name="connsiteY34" fmla="*/ 33476 h 93567"/>
                <a:gd name="connsiteX35" fmla="*/ 31595 w 66830"/>
                <a:gd name="connsiteY35" fmla="*/ 47425 h 93567"/>
                <a:gd name="connsiteX36" fmla="*/ 18327 w 66830"/>
                <a:gd name="connsiteY36" fmla="*/ 56591 h 93567"/>
                <a:gd name="connsiteX37" fmla="*/ 30243 w 66830"/>
                <a:gd name="connsiteY37" fmla="*/ 504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830" h="93567">
                  <a:moveTo>
                    <a:pt x="30243" y="5048"/>
                  </a:moveTo>
                  <a:cubicBezTo>
                    <a:pt x="30735" y="3188"/>
                    <a:pt x="30735" y="2923"/>
                    <a:pt x="30735" y="2258"/>
                  </a:cubicBezTo>
                  <a:cubicBezTo>
                    <a:pt x="30735" y="0"/>
                    <a:pt x="28892" y="0"/>
                    <a:pt x="26926" y="133"/>
                  </a:cubicBezTo>
                  <a:lnTo>
                    <a:pt x="11816" y="1329"/>
                  </a:lnTo>
                  <a:cubicBezTo>
                    <a:pt x="9727" y="1461"/>
                    <a:pt x="9482" y="1594"/>
                    <a:pt x="8867" y="2126"/>
                  </a:cubicBezTo>
                  <a:cubicBezTo>
                    <a:pt x="8376" y="2790"/>
                    <a:pt x="8008" y="4384"/>
                    <a:pt x="8008" y="5181"/>
                  </a:cubicBezTo>
                  <a:cubicBezTo>
                    <a:pt x="8008" y="7439"/>
                    <a:pt x="9973" y="7439"/>
                    <a:pt x="11693" y="7439"/>
                  </a:cubicBezTo>
                  <a:cubicBezTo>
                    <a:pt x="11816" y="7439"/>
                    <a:pt x="14027" y="7439"/>
                    <a:pt x="15870" y="7705"/>
                  </a:cubicBezTo>
                  <a:cubicBezTo>
                    <a:pt x="18204" y="7971"/>
                    <a:pt x="18327" y="8369"/>
                    <a:pt x="18327" y="9432"/>
                  </a:cubicBezTo>
                  <a:cubicBezTo>
                    <a:pt x="18327" y="9830"/>
                    <a:pt x="18327" y="10096"/>
                    <a:pt x="17713" y="12487"/>
                  </a:cubicBezTo>
                  <a:lnTo>
                    <a:pt x="759" y="85816"/>
                  </a:lnTo>
                  <a:cubicBezTo>
                    <a:pt x="268" y="87808"/>
                    <a:pt x="268" y="88074"/>
                    <a:pt x="268" y="88871"/>
                  </a:cubicBezTo>
                  <a:cubicBezTo>
                    <a:pt x="268" y="91927"/>
                    <a:pt x="2479" y="93653"/>
                    <a:pt x="4936" y="93653"/>
                  </a:cubicBezTo>
                  <a:cubicBezTo>
                    <a:pt x="9727" y="93653"/>
                    <a:pt x="10833" y="88738"/>
                    <a:pt x="11324" y="86879"/>
                  </a:cubicBezTo>
                  <a:lnTo>
                    <a:pt x="16853" y="62436"/>
                  </a:lnTo>
                  <a:cubicBezTo>
                    <a:pt x="20047" y="62569"/>
                    <a:pt x="35403" y="63498"/>
                    <a:pt x="35403" y="72930"/>
                  </a:cubicBezTo>
                  <a:cubicBezTo>
                    <a:pt x="35403" y="73860"/>
                    <a:pt x="35403" y="74391"/>
                    <a:pt x="35034" y="75986"/>
                  </a:cubicBezTo>
                  <a:cubicBezTo>
                    <a:pt x="34666" y="77845"/>
                    <a:pt x="34666" y="78642"/>
                    <a:pt x="34666" y="79439"/>
                  </a:cubicBezTo>
                  <a:cubicBezTo>
                    <a:pt x="34666" y="88871"/>
                    <a:pt x="42528" y="93653"/>
                    <a:pt x="49653" y="93653"/>
                  </a:cubicBezTo>
                  <a:cubicBezTo>
                    <a:pt x="62184" y="93653"/>
                    <a:pt x="67098" y="74657"/>
                    <a:pt x="67098" y="73063"/>
                  </a:cubicBezTo>
                  <a:cubicBezTo>
                    <a:pt x="67098" y="71203"/>
                    <a:pt x="65010" y="71203"/>
                    <a:pt x="64518" y="71203"/>
                  </a:cubicBezTo>
                  <a:cubicBezTo>
                    <a:pt x="62430" y="71203"/>
                    <a:pt x="62184" y="71867"/>
                    <a:pt x="61570" y="74259"/>
                  </a:cubicBezTo>
                  <a:cubicBezTo>
                    <a:pt x="60341" y="78908"/>
                    <a:pt x="56779" y="89137"/>
                    <a:pt x="50145" y="89137"/>
                  </a:cubicBezTo>
                  <a:cubicBezTo>
                    <a:pt x="45599" y="89137"/>
                    <a:pt x="44985" y="84222"/>
                    <a:pt x="44985" y="81299"/>
                  </a:cubicBezTo>
                  <a:cubicBezTo>
                    <a:pt x="44985" y="81166"/>
                    <a:pt x="44985" y="79307"/>
                    <a:pt x="45477" y="77048"/>
                  </a:cubicBezTo>
                  <a:cubicBezTo>
                    <a:pt x="45968" y="74923"/>
                    <a:pt x="46091" y="73594"/>
                    <a:pt x="46091" y="72532"/>
                  </a:cubicBezTo>
                  <a:cubicBezTo>
                    <a:pt x="46091" y="60842"/>
                    <a:pt x="32577" y="58849"/>
                    <a:pt x="24469" y="58185"/>
                  </a:cubicBezTo>
                  <a:cubicBezTo>
                    <a:pt x="27909" y="56059"/>
                    <a:pt x="33069" y="51543"/>
                    <a:pt x="35034" y="49683"/>
                  </a:cubicBezTo>
                  <a:cubicBezTo>
                    <a:pt x="42037" y="43705"/>
                    <a:pt x="48793" y="37993"/>
                    <a:pt x="55796" y="37993"/>
                  </a:cubicBezTo>
                  <a:cubicBezTo>
                    <a:pt x="58621" y="37993"/>
                    <a:pt x="59359" y="38790"/>
                    <a:pt x="60096" y="39587"/>
                  </a:cubicBezTo>
                  <a:cubicBezTo>
                    <a:pt x="59973" y="39587"/>
                    <a:pt x="59359" y="39985"/>
                    <a:pt x="59113" y="39985"/>
                  </a:cubicBezTo>
                  <a:cubicBezTo>
                    <a:pt x="53462" y="42111"/>
                    <a:pt x="53462" y="47557"/>
                    <a:pt x="53462" y="47956"/>
                  </a:cubicBezTo>
                  <a:cubicBezTo>
                    <a:pt x="53462" y="50214"/>
                    <a:pt x="54936" y="53402"/>
                    <a:pt x="58990" y="53402"/>
                  </a:cubicBezTo>
                  <a:cubicBezTo>
                    <a:pt x="61447" y="53402"/>
                    <a:pt x="66607" y="51277"/>
                    <a:pt x="66607" y="43971"/>
                  </a:cubicBezTo>
                  <a:cubicBezTo>
                    <a:pt x="66607" y="37461"/>
                    <a:pt x="61938" y="33476"/>
                    <a:pt x="56042" y="33476"/>
                  </a:cubicBezTo>
                  <a:cubicBezTo>
                    <a:pt x="47688" y="33476"/>
                    <a:pt x="40563" y="39587"/>
                    <a:pt x="31595" y="47425"/>
                  </a:cubicBezTo>
                  <a:cubicBezTo>
                    <a:pt x="27295" y="51144"/>
                    <a:pt x="23241" y="54465"/>
                    <a:pt x="18327" y="56591"/>
                  </a:cubicBezTo>
                  <a:lnTo>
                    <a:pt x="30243" y="50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16353F92-C30E-2202-3DE6-FF50B3C573B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29567" y="5842092"/>
              <a:ext cx="68107" cy="185978"/>
            </a:xfrm>
            <a:custGeom>
              <a:avLst/>
              <a:gdLst>
                <a:gd name="connsiteX0" fmla="*/ 41046 w 68107"/>
                <a:gd name="connsiteY0" fmla="*/ 118924 h 185978"/>
                <a:gd name="connsiteX1" fmla="*/ 46722 w 68107"/>
                <a:gd name="connsiteY1" fmla="*/ 102744 h 185978"/>
                <a:gd name="connsiteX2" fmla="*/ 64953 w 68107"/>
                <a:gd name="connsiteY2" fmla="*/ 95677 h 185978"/>
                <a:gd name="connsiteX3" fmla="*/ 68393 w 68107"/>
                <a:gd name="connsiteY3" fmla="*/ 93073 h 185978"/>
                <a:gd name="connsiteX4" fmla="*/ 65469 w 68107"/>
                <a:gd name="connsiteY4" fmla="*/ 90469 h 185978"/>
                <a:gd name="connsiteX5" fmla="*/ 41046 w 68107"/>
                <a:gd name="connsiteY5" fmla="*/ 70941 h 185978"/>
                <a:gd name="connsiteX6" fmla="*/ 41046 w 68107"/>
                <a:gd name="connsiteY6" fmla="*/ 27237 h 185978"/>
                <a:gd name="connsiteX7" fmla="*/ 31931 w 68107"/>
                <a:gd name="connsiteY7" fmla="*/ 7523 h 185978"/>
                <a:gd name="connsiteX8" fmla="*/ 4585 w 68107"/>
                <a:gd name="connsiteY8" fmla="*/ 84 h 185978"/>
                <a:gd name="connsiteX9" fmla="*/ 285 w 68107"/>
                <a:gd name="connsiteY9" fmla="*/ 2687 h 185978"/>
                <a:gd name="connsiteX10" fmla="*/ 3209 w 68107"/>
                <a:gd name="connsiteY10" fmla="*/ 5291 h 185978"/>
                <a:gd name="connsiteX11" fmla="*/ 27287 w 68107"/>
                <a:gd name="connsiteY11" fmla="*/ 21471 h 185978"/>
                <a:gd name="connsiteX12" fmla="*/ 27631 w 68107"/>
                <a:gd name="connsiteY12" fmla="*/ 27237 h 185978"/>
                <a:gd name="connsiteX13" fmla="*/ 27631 w 68107"/>
                <a:gd name="connsiteY13" fmla="*/ 66292 h 185978"/>
                <a:gd name="connsiteX14" fmla="*/ 32103 w 68107"/>
                <a:gd name="connsiteY14" fmla="*/ 83402 h 185978"/>
                <a:gd name="connsiteX15" fmla="*/ 48098 w 68107"/>
                <a:gd name="connsiteY15" fmla="*/ 93073 h 185978"/>
                <a:gd name="connsiteX16" fmla="*/ 27803 w 68107"/>
                <a:gd name="connsiteY16" fmla="*/ 112787 h 185978"/>
                <a:gd name="connsiteX17" fmla="*/ 27631 w 68107"/>
                <a:gd name="connsiteY17" fmla="*/ 120226 h 185978"/>
                <a:gd name="connsiteX18" fmla="*/ 27631 w 68107"/>
                <a:gd name="connsiteY18" fmla="*/ 159281 h 185978"/>
                <a:gd name="connsiteX19" fmla="*/ 22299 w 68107"/>
                <a:gd name="connsiteY19" fmla="*/ 173787 h 185978"/>
                <a:gd name="connsiteX20" fmla="*/ 3897 w 68107"/>
                <a:gd name="connsiteY20" fmla="*/ 180855 h 185978"/>
                <a:gd name="connsiteX21" fmla="*/ 285 w 68107"/>
                <a:gd name="connsiteY21" fmla="*/ 183458 h 185978"/>
                <a:gd name="connsiteX22" fmla="*/ 4585 w 68107"/>
                <a:gd name="connsiteY22" fmla="*/ 186062 h 185978"/>
                <a:gd name="connsiteX23" fmla="*/ 41046 w 68107"/>
                <a:gd name="connsiteY23" fmla="*/ 162629 h 185978"/>
                <a:gd name="connsiteX24" fmla="*/ 41046 w 68107"/>
                <a:gd name="connsiteY24" fmla="*/ 118924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07" h="185978">
                  <a:moveTo>
                    <a:pt x="41046" y="118924"/>
                  </a:moveTo>
                  <a:cubicBezTo>
                    <a:pt x="41046" y="114088"/>
                    <a:pt x="41046" y="108137"/>
                    <a:pt x="46722" y="102744"/>
                  </a:cubicBezTo>
                  <a:cubicBezTo>
                    <a:pt x="50850" y="99210"/>
                    <a:pt x="56353" y="96235"/>
                    <a:pt x="64953" y="95677"/>
                  </a:cubicBezTo>
                  <a:cubicBezTo>
                    <a:pt x="67017" y="95491"/>
                    <a:pt x="68393" y="95491"/>
                    <a:pt x="68393" y="93073"/>
                  </a:cubicBezTo>
                  <a:cubicBezTo>
                    <a:pt x="68393" y="90655"/>
                    <a:pt x="66845" y="90655"/>
                    <a:pt x="65469" y="90469"/>
                  </a:cubicBezTo>
                  <a:cubicBezTo>
                    <a:pt x="45002" y="88981"/>
                    <a:pt x="41218" y="76149"/>
                    <a:pt x="41046" y="70941"/>
                  </a:cubicBezTo>
                  <a:lnTo>
                    <a:pt x="41046" y="27237"/>
                  </a:lnTo>
                  <a:cubicBezTo>
                    <a:pt x="41046" y="22215"/>
                    <a:pt x="41046" y="13846"/>
                    <a:pt x="31931" y="7523"/>
                  </a:cubicBezTo>
                  <a:cubicBezTo>
                    <a:pt x="22299" y="828"/>
                    <a:pt x="8884" y="84"/>
                    <a:pt x="4585" y="84"/>
                  </a:cubicBezTo>
                  <a:cubicBezTo>
                    <a:pt x="2177" y="84"/>
                    <a:pt x="285" y="84"/>
                    <a:pt x="285" y="2687"/>
                  </a:cubicBezTo>
                  <a:cubicBezTo>
                    <a:pt x="285" y="5105"/>
                    <a:pt x="1833" y="5291"/>
                    <a:pt x="3209" y="5291"/>
                  </a:cubicBezTo>
                  <a:cubicBezTo>
                    <a:pt x="19376" y="6221"/>
                    <a:pt x="25911" y="14590"/>
                    <a:pt x="27287" y="21471"/>
                  </a:cubicBezTo>
                  <a:cubicBezTo>
                    <a:pt x="27631" y="23331"/>
                    <a:pt x="27631" y="24633"/>
                    <a:pt x="27631" y="27237"/>
                  </a:cubicBezTo>
                  <a:lnTo>
                    <a:pt x="27631" y="66292"/>
                  </a:lnTo>
                  <a:cubicBezTo>
                    <a:pt x="27631" y="71685"/>
                    <a:pt x="27631" y="78381"/>
                    <a:pt x="32103" y="83402"/>
                  </a:cubicBezTo>
                  <a:cubicBezTo>
                    <a:pt x="34511" y="85820"/>
                    <a:pt x="38466" y="90283"/>
                    <a:pt x="48098" y="93073"/>
                  </a:cubicBezTo>
                  <a:cubicBezTo>
                    <a:pt x="41218" y="95119"/>
                    <a:pt x="29695" y="100140"/>
                    <a:pt x="27803" y="112787"/>
                  </a:cubicBezTo>
                  <a:cubicBezTo>
                    <a:pt x="27631" y="113902"/>
                    <a:pt x="27631" y="114274"/>
                    <a:pt x="27631" y="120226"/>
                  </a:cubicBezTo>
                  <a:lnTo>
                    <a:pt x="27631" y="159281"/>
                  </a:lnTo>
                  <a:cubicBezTo>
                    <a:pt x="27631" y="163001"/>
                    <a:pt x="27631" y="168580"/>
                    <a:pt x="22299" y="173787"/>
                  </a:cubicBezTo>
                  <a:cubicBezTo>
                    <a:pt x="17140" y="178623"/>
                    <a:pt x="10604" y="180297"/>
                    <a:pt x="3897" y="180855"/>
                  </a:cubicBezTo>
                  <a:cubicBezTo>
                    <a:pt x="1489" y="181041"/>
                    <a:pt x="285" y="181041"/>
                    <a:pt x="285" y="183458"/>
                  </a:cubicBezTo>
                  <a:cubicBezTo>
                    <a:pt x="285" y="186062"/>
                    <a:pt x="2177" y="186062"/>
                    <a:pt x="4585" y="186062"/>
                  </a:cubicBezTo>
                  <a:cubicBezTo>
                    <a:pt x="22987" y="186062"/>
                    <a:pt x="40874" y="177693"/>
                    <a:pt x="41046" y="162629"/>
                  </a:cubicBezTo>
                  <a:lnTo>
                    <a:pt x="41046" y="1189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E50BE58D-9451-C1CD-5DE4-FA0558FC34C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87449" y="5541132"/>
              <a:ext cx="57739" cy="265683"/>
            </a:xfrm>
            <a:custGeom>
              <a:avLst/>
              <a:gdLst>
                <a:gd name="connsiteX0" fmla="*/ 10119 w 57739"/>
                <a:gd name="connsiteY0" fmla="*/ 9108 h 265683"/>
                <a:gd name="connsiteX1" fmla="*/ 5205 w 57739"/>
                <a:gd name="connsiteY1" fmla="*/ 75 h 265683"/>
                <a:gd name="connsiteX2" fmla="*/ 291 w 57739"/>
                <a:gd name="connsiteY2" fmla="*/ 9905 h 265683"/>
                <a:gd name="connsiteX3" fmla="*/ 291 w 57739"/>
                <a:gd name="connsiteY3" fmla="*/ 255928 h 265683"/>
                <a:gd name="connsiteX4" fmla="*/ 5205 w 57739"/>
                <a:gd name="connsiteY4" fmla="*/ 265758 h 265683"/>
                <a:gd name="connsiteX5" fmla="*/ 10119 w 57739"/>
                <a:gd name="connsiteY5" fmla="*/ 256725 h 265683"/>
                <a:gd name="connsiteX6" fmla="*/ 10119 w 57739"/>
                <a:gd name="connsiteY6" fmla="*/ 9108 h 265683"/>
                <a:gd name="connsiteX7" fmla="*/ 58030 w 57739"/>
                <a:gd name="connsiteY7" fmla="*/ 9905 h 265683"/>
                <a:gd name="connsiteX8" fmla="*/ 53116 w 57739"/>
                <a:gd name="connsiteY8" fmla="*/ 75 h 265683"/>
                <a:gd name="connsiteX9" fmla="*/ 48202 w 57739"/>
                <a:gd name="connsiteY9" fmla="*/ 9108 h 265683"/>
                <a:gd name="connsiteX10" fmla="*/ 48202 w 57739"/>
                <a:gd name="connsiteY10" fmla="*/ 256725 h 265683"/>
                <a:gd name="connsiteX11" fmla="*/ 53116 w 57739"/>
                <a:gd name="connsiteY11" fmla="*/ 265758 h 265683"/>
                <a:gd name="connsiteX12" fmla="*/ 58030 w 57739"/>
                <a:gd name="connsiteY12" fmla="*/ 255928 h 265683"/>
                <a:gd name="connsiteX13" fmla="*/ 58030 w 57739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39" h="265683">
                  <a:moveTo>
                    <a:pt x="10119" y="9108"/>
                  </a:moveTo>
                  <a:cubicBezTo>
                    <a:pt x="10119" y="4857"/>
                    <a:pt x="10119" y="75"/>
                    <a:pt x="5205" y="75"/>
                  </a:cubicBezTo>
                  <a:cubicBezTo>
                    <a:pt x="291" y="75"/>
                    <a:pt x="291" y="5920"/>
                    <a:pt x="291" y="9905"/>
                  </a:cubicBezTo>
                  <a:lnTo>
                    <a:pt x="291" y="255928"/>
                  </a:lnTo>
                  <a:cubicBezTo>
                    <a:pt x="291" y="260179"/>
                    <a:pt x="291" y="265758"/>
                    <a:pt x="5205" y="265758"/>
                  </a:cubicBezTo>
                  <a:cubicBezTo>
                    <a:pt x="10119" y="265758"/>
                    <a:pt x="10119" y="260976"/>
                    <a:pt x="10119" y="256725"/>
                  </a:cubicBezTo>
                  <a:lnTo>
                    <a:pt x="10119" y="9108"/>
                  </a:lnTo>
                  <a:close/>
                  <a:moveTo>
                    <a:pt x="58030" y="9905"/>
                  </a:moveTo>
                  <a:cubicBezTo>
                    <a:pt x="58030" y="5654"/>
                    <a:pt x="58030" y="75"/>
                    <a:pt x="53116" y="75"/>
                  </a:cubicBezTo>
                  <a:cubicBezTo>
                    <a:pt x="48202" y="75"/>
                    <a:pt x="48202" y="4857"/>
                    <a:pt x="48202" y="9108"/>
                  </a:cubicBezTo>
                  <a:lnTo>
                    <a:pt x="48202" y="256725"/>
                  </a:lnTo>
                  <a:cubicBezTo>
                    <a:pt x="48202" y="260976"/>
                    <a:pt x="48202" y="265758"/>
                    <a:pt x="53116" y="265758"/>
                  </a:cubicBezTo>
                  <a:cubicBezTo>
                    <a:pt x="58030" y="265758"/>
                    <a:pt x="58030" y="259913"/>
                    <a:pt x="58030" y="255928"/>
                  </a:cubicBezTo>
                  <a:lnTo>
                    <a:pt x="58030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5F558BA2-212B-5FAC-6994-0ADF2E1D4FB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687941" y="5622963"/>
              <a:ext cx="137836" cy="120354"/>
            </a:xfrm>
            <a:custGeom>
              <a:avLst/>
              <a:gdLst>
                <a:gd name="connsiteX0" fmla="*/ 107420 w 137836"/>
                <a:gd name="connsiteY0" fmla="*/ 54805 h 120354"/>
                <a:gd name="connsiteX1" fmla="*/ 66389 w 137836"/>
                <a:gd name="connsiteY1" fmla="*/ 75 h 120354"/>
                <a:gd name="connsiteX2" fmla="*/ 296 w 137836"/>
                <a:gd name="connsiteY2" fmla="*/ 75529 h 120354"/>
                <a:gd name="connsiteX3" fmla="*/ 40099 w 137836"/>
                <a:gd name="connsiteY3" fmla="*/ 120429 h 120354"/>
                <a:gd name="connsiteX4" fmla="*/ 91941 w 137836"/>
                <a:gd name="connsiteY4" fmla="*/ 98112 h 120354"/>
                <a:gd name="connsiteX5" fmla="*/ 114300 w 137836"/>
                <a:gd name="connsiteY5" fmla="*/ 120429 h 120354"/>
                <a:gd name="connsiteX6" fmla="*/ 134938 w 137836"/>
                <a:gd name="connsiteY6" fmla="*/ 101566 h 120354"/>
                <a:gd name="connsiteX7" fmla="*/ 131990 w 137836"/>
                <a:gd name="connsiteY7" fmla="*/ 98909 h 120354"/>
                <a:gd name="connsiteX8" fmla="*/ 128796 w 137836"/>
                <a:gd name="connsiteY8" fmla="*/ 101566 h 120354"/>
                <a:gd name="connsiteX9" fmla="*/ 115037 w 137836"/>
                <a:gd name="connsiteY9" fmla="*/ 114584 h 120354"/>
                <a:gd name="connsiteX10" fmla="*/ 107420 w 137836"/>
                <a:gd name="connsiteY10" fmla="*/ 87485 h 120354"/>
                <a:gd name="connsiteX11" fmla="*/ 109877 w 137836"/>
                <a:gd name="connsiteY11" fmla="*/ 78186 h 120354"/>
                <a:gd name="connsiteX12" fmla="*/ 138133 w 137836"/>
                <a:gd name="connsiteY12" fmla="*/ 15750 h 120354"/>
                <a:gd name="connsiteX13" fmla="*/ 135184 w 137836"/>
                <a:gd name="connsiteY13" fmla="*/ 13093 h 120354"/>
                <a:gd name="connsiteX14" fmla="*/ 131499 w 137836"/>
                <a:gd name="connsiteY14" fmla="*/ 18673 h 120354"/>
                <a:gd name="connsiteX15" fmla="*/ 107420 w 137836"/>
                <a:gd name="connsiteY15" fmla="*/ 71278 h 120354"/>
                <a:gd name="connsiteX16" fmla="*/ 107420 w 137836"/>
                <a:gd name="connsiteY16" fmla="*/ 54805 h 120354"/>
                <a:gd name="connsiteX17" fmla="*/ 90958 w 137836"/>
                <a:gd name="connsiteY17" fmla="*/ 91204 h 120354"/>
                <a:gd name="connsiteX18" fmla="*/ 40590 w 137836"/>
                <a:gd name="connsiteY18" fmla="*/ 114584 h 120354"/>
                <a:gd name="connsiteX19" fmla="*/ 18477 w 137836"/>
                <a:gd name="connsiteY19" fmla="*/ 85625 h 120354"/>
                <a:gd name="connsiteX20" fmla="*/ 32728 w 137836"/>
                <a:gd name="connsiteY20" fmla="*/ 30363 h 120354"/>
                <a:gd name="connsiteX21" fmla="*/ 66143 w 137836"/>
                <a:gd name="connsiteY21" fmla="*/ 5920 h 120354"/>
                <a:gd name="connsiteX22" fmla="*/ 90467 w 137836"/>
                <a:gd name="connsiteY22" fmla="*/ 61448 h 120354"/>
                <a:gd name="connsiteX23" fmla="*/ 90958 w 137836"/>
                <a:gd name="connsiteY23" fmla="*/ 91204 h 12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836" h="120354">
                  <a:moveTo>
                    <a:pt x="107420" y="54805"/>
                  </a:moveTo>
                  <a:cubicBezTo>
                    <a:pt x="107420" y="13093"/>
                    <a:pt x="84570" y="75"/>
                    <a:pt x="66389" y="75"/>
                  </a:cubicBezTo>
                  <a:cubicBezTo>
                    <a:pt x="32728" y="75"/>
                    <a:pt x="296" y="38067"/>
                    <a:pt x="296" y="75529"/>
                  </a:cubicBezTo>
                  <a:cubicBezTo>
                    <a:pt x="296" y="100237"/>
                    <a:pt x="15038" y="120429"/>
                    <a:pt x="40099" y="120429"/>
                  </a:cubicBezTo>
                  <a:cubicBezTo>
                    <a:pt x="55578" y="120429"/>
                    <a:pt x="73268" y="114319"/>
                    <a:pt x="91941" y="98112"/>
                  </a:cubicBezTo>
                  <a:cubicBezTo>
                    <a:pt x="95135" y="112193"/>
                    <a:pt x="103243" y="120429"/>
                    <a:pt x="114300" y="120429"/>
                  </a:cubicBezTo>
                  <a:cubicBezTo>
                    <a:pt x="127322" y="120429"/>
                    <a:pt x="134938" y="105817"/>
                    <a:pt x="134938" y="101566"/>
                  </a:cubicBezTo>
                  <a:cubicBezTo>
                    <a:pt x="134938" y="99706"/>
                    <a:pt x="133464" y="98909"/>
                    <a:pt x="131990" y="98909"/>
                  </a:cubicBezTo>
                  <a:cubicBezTo>
                    <a:pt x="130270" y="98909"/>
                    <a:pt x="129533" y="99706"/>
                    <a:pt x="128796" y="101566"/>
                  </a:cubicBezTo>
                  <a:cubicBezTo>
                    <a:pt x="124373" y="114584"/>
                    <a:pt x="115528" y="114584"/>
                    <a:pt x="115037" y="114584"/>
                  </a:cubicBezTo>
                  <a:cubicBezTo>
                    <a:pt x="107420" y="114584"/>
                    <a:pt x="107420" y="93861"/>
                    <a:pt x="107420" y="87485"/>
                  </a:cubicBezTo>
                  <a:cubicBezTo>
                    <a:pt x="107420" y="81905"/>
                    <a:pt x="107420" y="81374"/>
                    <a:pt x="109877" y="78186"/>
                  </a:cubicBezTo>
                  <a:cubicBezTo>
                    <a:pt x="132973" y="46835"/>
                    <a:pt x="138133" y="16016"/>
                    <a:pt x="138133" y="15750"/>
                  </a:cubicBezTo>
                  <a:cubicBezTo>
                    <a:pt x="138133" y="15219"/>
                    <a:pt x="137887" y="13093"/>
                    <a:pt x="135184" y="13093"/>
                  </a:cubicBezTo>
                  <a:cubicBezTo>
                    <a:pt x="132727" y="13093"/>
                    <a:pt x="132727" y="13890"/>
                    <a:pt x="131499" y="18673"/>
                  </a:cubicBezTo>
                  <a:cubicBezTo>
                    <a:pt x="127076" y="35411"/>
                    <a:pt x="118968" y="55603"/>
                    <a:pt x="107420" y="71278"/>
                  </a:cubicBezTo>
                  <a:lnTo>
                    <a:pt x="107420" y="54805"/>
                  </a:lnTo>
                  <a:close/>
                  <a:moveTo>
                    <a:pt x="90958" y="91204"/>
                  </a:moveTo>
                  <a:cubicBezTo>
                    <a:pt x="69337" y="111662"/>
                    <a:pt x="50418" y="114584"/>
                    <a:pt x="40590" y="114584"/>
                  </a:cubicBezTo>
                  <a:cubicBezTo>
                    <a:pt x="25848" y="114584"/>
                    <a:pt x="18477" y="102628"/>
                    <a:pt x="18477" y="85625"/>
                  </a:cubicBezTo>
                  <a:cubicBezTo>
                    <a:pt x="18477" y="72606"/>
                    <a:pt x="24865" y="43912"/>
                    <a:pt x="32728" y="30363"/>
                  </a:cubicBezTo>
                  <a:cubicBezTo>
                    <a:pt x="44276" y="10968"/>
                    <a:pt x="57543" y="5920"/>
                    <a:pt x="66143" y="5920"/>
                  </a:cubicBezTo>
                  <a:cubicBezTo>
                    <a:pt x="90467" y="5920"/>
                    <a:pt x="90467" y="40724"/>
                    <a:pt x="90467" y="61448"/>
                  </a:cubicBezTo>
                  <a:cubicBezTo>
                    <a:pt x="90467" y="71278"/>
                    <a:pt x="90467" y="86687"/>
                    <a:pt x="90958" y="9120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66D6E77D-57F8-7404-606A-1E3C513A6DA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55729" y="5491212"/>
              <a:ext cx="44717" cy="185792"/>
            </a:xfrm>
            <a:custGeom>
              <a:avLst/>
              <a:gdLst>
                <a:gd name="connsiteX0" fmla="*/ 41579 w 44717"/>
                <a:gd name="connsiteY0" fmla="*/ 71 h 185792"/>
                <a:gd name="connsiteX1" fmla="*/ 302 w 44717"/>
                <a:gd name="connsiteY1" fmla="*/ 92874 h 185792"/>
                <a:gd name="connsiteX2" fmla="*/ 41579 w 44717"/>
                <a:gd name="connsiteY2" fmla="*/ 185863 h 185792"/>
                <a:gd name="connsiteX3" fmla="*/ 45019 w 44717"/>
                <a:gd name="connsiteY3" fmla="*/ 183631 h 185792"/>
                <a:gd name="connsiteX4" fmla="*/ 43299 w 44717"/>
                <a:gd name="connsiteY4" fmla="*/ 180841 h 185792"/>
                <a:gd name="connsiteX5" fmla="*/ 11997 w 44717"/>
                <a:gd name="connsiteY5" fmla="*/ 93060 h 185792"/>
                <a:gd name="connsiteX6" fmla="*/ 43815 w 44717"/>
                <a:gd name="connsiteY6" fmla="*/ 4534 h 185792"/>
                <a:gd name="connsiteX7" fmla="*/ 45019 w 44717"/>
                <a:gd name="connsiteY7" fmla="*/ 2302 h 185792"/>
                <a:gd name="connsiteX8" fmla="*/ 41579 w 44717"/>
                <a:gd name="connsiteY8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17" h="185792">
                  <a:moveTo>
                    <a:pt x="41579" y="71"/>
                  </a:moveTo>
                  <a:cubicBezTo>
                    <a:pt x="8901" y="24992"/>
                    <a:pt x="302" y="64419"/>
                    <a:pt x="302" y="92874"/>
                  </a:cubicBezTo>
                  <a:cubicBezTo>
                    <a:pt x="302" y="119097"/>
                    <a:pt x="7526" y="159826"/>
                    <a:pt x="41579" y="185863"/>
                  </a:cubicBezTo>
                  <a:cubicBezTo>
                    <a:pt x="42955" y="185863"/>
                    <a:pt x="45019" y="185863"/>
                    <a:pt x="45019" y="183631"/>
                  </a:cubicBezTo>
                  <a:cubicBezTo>
                    <a:pt x="45019" y="182515"/>
                    <a:pt x="44503" y="182143"/>
                    <a:pt x="43299" y="180841"/>
                  </a:cubicBezTo>
                  <a:cubicBezTo>
                    <a:pt x="20425" y="158524"/>
                    <a:pt x="11997" y="126908"/>
                    <a:pt x="11997" y="93060"/>
                  </a:cubicBezTo>
                  <a:cubicBezTo>
                    <a:pt x="11997" y="42846"/>
                    <a:pt x="29712" y="18296"/>
                    <a:pt x="43815" y="4534"/>
                  </a:cubicBezTo>
                  <a:cubicBezTo>
                    <a:pt x="44503" y="3790"/>
                    <a:pt x="45019" y="3232"/>
                    <a:pt x="45019" y="2302"/>
                  </a:cubicBezTo>
                  <a:cubicBezTo>
                    <a:pt x="45019" y="71"/>
                    <a:pt x="42955" y="71"/>
                    <a:pt x="41579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DFD97AF2-08E3-C414-36C1-103249D55AD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24599" y="5503673"/>
              <a:ext cx="153242" cy="127023"/>
            </a:xfrm>
            <a:custGeom>
              <a:avLst/>
              <a:gdLst>
                <a:gd name="connsiteX0" fmla="*/ 131877 w 153242"/>
                <a:gd name="connsiteY0" fmla="*/ 20342 h 127023"/>
                <a:gd name="connsiteX1" fmla="*/ 150108 w 153242"/>
                <a:gd name="connsiteY1" fmla="*/ 6766 h 127023"/>
                <a:gd name="connsiteX2" fmla="*/ 153547 w 153242"/>
                <a:gd name="connsiteY2" fmla="*/ 2674 h 127023"/>
                <a:gd name="connsiteX3" fmla="*/ 150967 w 153242"/>
                <a:gd name="connsiteY3" fmla="*/ 71 h 127023"/>
                <a:gd name="connsiteX4" fmla="*/ 133081 w 153242"/>
                <a:gd name="connsiteY4" fmla="*/ 815 h 127023"/>
                <a:gd name="connsiteX5" fmla="*/ 114850 w 153242"/>
                <a:gd name="connsiteY5" fmla="*/ 71 h 127023"/>
                <a:gd name="connsiteX6" fmla="*/ 111410 w 153242"/>
                <a:gd name="connsiteY6" fmla="*/ 4162 h 127023"/>
                <a:gd name="connsiteX7" fmla="*/ 115194 w 153242"/>
                <a:gd name="connsiteY7" fmla="*/ 6766 h 127023"/>
                <a:gd name="connsiteX8" fmla="*/ 126201 w 153242"/>
                <a:gd name="connsiteY8" fmla="*/ 14391 h 127023"/>
                <a:gd name="connsiteX9" fmla="*/ 125513 w 153242"/>
                <a:gd name="connsiteY9" fmla="*/ 18854 h 127023"/>
                <a:gd name="connsiteX10" fmla="*/ 106766 w 153242"/>
                <a:gd name="connsiteY10" fmla="*/ 99941 h 127023"/>
                <a:gd name="connsiteX11" fmla="*/ 63081 w 153242"/>
                <a:gd name="connsiteY11" fmla="*/ 3232 h 127023"/>
                <a:gd name="connsiteX12" fmla="*/ 57233 w 153242"/>
                <a:gd name="connsiteY12" fmla="*/ 71 h 127023"/>
                <a:gd name="connsiteX13" fmla="*/ 33671 w 153242"/>
                <a:gd name="connsiteY13" fmla="*/ 71 h 127023"/>
                <a:gd name="connsiteX14" fmla="*/ 28167 w 153242"/>
                <a:gd name="connsiteY14" fmla="*/ 4162 h 127023"/>
                <a:gd name="connsiteX15" fmla="*/ 33843 w 153242"/>
                <a:gd name="connsiteY15" fmla="*/ 6766 h 127023"/>
                <a:gd name="connsiteX16" fmla="*/ 44850 w 153242"/>
                <a:gd name="connsiteY16" fmla="*/ 7696 h 127023"/>
                <a:gd name="connsiteX17" fmla="*/ 21804 w 153242"/>
                <a:gd name="connsiteY17" fmla="*/ 107194 h 127023"/>
                <a:gd name="connsiteX18" fmla="*/ 3917 w 153242"/>
                <a:gd name="connsiteY18" fmla="*/ 120399 h 127023"/>
                <a:gd name="connsiteX19" fmla="*/ 305 w 153242"/>
                <a:gd name="connsiteY19" fmla="*/ 124304 h 127023"/>
                <a:gd name="connsiteX20" fmla="*/ 2885 w 153242"/>
                <a:gd name="connsiteY20" fmla="*/ 127094 h 127023"/>
                <a:gd name="connsiteX21" fmla="*/ 20772 w 153242"/>
                <a:gd name="connsiteY21" fmla="*/ 126350 h 127023"/>
                <a:gd name="connsiteX22" fmla="*/ 39003 w 153242"/>
                <a:gd name="connsiteY22" fmla="*/ 127094 h 127023"/>
                <a:gd name="connsiteX23" fmla="*/ 42442 w 153242"/>
                <a:gd name="connsiteY23" fmla="*/ 123188 h 127023"/>
                <a:gd name="connsiteX24" fmla="*/ 38487 w 153242"/>
                <a:gd name="connsiteY24" fmla="*/ 120399 h 127023"/>
                <a:gd name="connsiteX25" fmla="*/ 27651 w 153242"/>
                <a:gd name="connsiteY25" fmla="*/ 112587 h 127023"/>
                <a:gd name="connsiteX26" fmla="*/ 28339 w 153242"/>
                <a:gd name="connsiteY26" fmla="*/ 107938 h 127023"/>
                <a:gd name="connsiteX27" fmla="*/ 50354 w 153242"/>
                <a:gd name="connsiteY27" fmla="*/ 12717 h 127023"/>
                <a:gd name="connsiteX28" fmla="*/ 100575 w 153242"/>
                <a:gd name="connsiteY28" fmla="*/ 123932 h 127023"/>
                <a:gd name="connsiteX29" fmla="*/ 104358 w 153242"/>
                <a:gd name="connsiteY29" fmla="*/ 127094 h 127023"/>
                <a:gd name="connsiteX30" fmla="*/ 107970 w 153242"/>
                <a:gd name="connsiteY30" fmla="*/ 123188 h 127023"/>
                <a:gd name="connsiteX31" fmla="*/ 131877 w 153242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42" h="127023">
                  <a:moveTo>
                    <a:pt x="131877" y="20342"/>
                  </a:moveTo>
                  <a:cubicBezTo>
                    <a:pt x="133597" y="13275"/>
                    <a:pt x="136348" y="7138"/>
                    <a:pt x="150108" y="6766"/>
                  </a:cubicBezTo>
                  <a:cubicBezTo>
                    <a:pt x="150967" y="6766"/>
                    <a:pt x="153547" y="6580"/>
                    <a:pt x="153547" y="2674"/>
                  </a:cubicBezTo>
                  <a:cubicBezTo>
                    <a:pt x="153547" y="1558"/>
                    <a:pt x="152687" y="71"/>
                    <a:pt x="150967" y="71"/>
                  </a:cubicBezTo>
                  <a:cubicBezTo>
                    <a:pt x="145292" y="71"/>
                    <a:pt x="138928" y="815"/>
                    <a:pt x="133081" y="815"/>
                  </a:cubicBezTo>
                  <a:cubicBezTo>
                    <a:pt x="128953" y="815"/>
                    <a:pt x="118978" y="71"/>
                    <a:pt x="114850" y="71"/>
                  </a:cubicBezTo>
                  <a:cubicBezTo>
                    <a:pt x="113990" y="71"/>
                    <a:pt x="111410" y="71"/>
                    <a:pt x="111410" y="4162"/>
                  </a:cubicBezTo>
                  <a:cubicBezTo>
                    <a:pt x="111410" y="6580"/>
                    <a:pt x="113646" y="6766"/>
                    <a:pt x="115194" y="6766"/>
                  </a:cubicBezTo>
                  <a:cubicBezTo>
                    <a:pt x="123277" y="6952"/>
                    <a:pt x="126201" y="9741"/>
                    <a:pt x="126201" y="14391"/>
                  </a:cubicBezTo>
                  <a:cubicBezTo>
                    <a:pt x="126201" y="15879"/>
                    <a:pt x="126029" y="16809"/>
                    <a:pt x="125513" y="18854"/>
                  </a:cubicBezTo>
                  <a:lnTo>
                    <a:pt x="106766" y="99941"/>
                  </a:lnTo>
                  <a:lnTo>
                    <a:pt x="63081" y="3232"/>
                  </a:lnTo>
                  <a:cubicBezTo>
                    <a:pt x="61705" y="71"/>
                    <a:pt x="61361" y="71"/>
                    <a:pt x="57233" y="71"/>
                  </a:cubicBezTo>
                  <a:lnTo>
                    <a:pt x="33671" y="71"/>
                  </a:lnTo>
                  <a:cubicBezTo>
                    <a:pt x="30403" y="71"/>
                    <a:pt x="28167" y="71"/>
                    <a:pt x="28167" y="4162"/>
                  </a:cubicBezTo>
                  <a:cubicBezTo>
                    <a:pt x="28167" y="6766"/>
                    <a:pt x="30231" y="6766"/>
                    <a:pt x="33843" y="6766"/>
                  </a:cubicBezTo>
                  <a:cubicBezTo>
                    <a:pt x="37455" y="6766"/>
                    <a:pt x="41238" y="6952"/>
                    <a:pt x="44850" y="7696"/>
                  </a:cubicBezTo>
                  <a:lnTo>
                    <a:pt x="21804" y="107194"/>
                  </a:lnTo>
                  <a:cubicBezTo>
                    <a:pt x="20256" y="114261"/>
                    <a:pt x="17332" y="119841"/>
                    <a:pt x="3917" y="120399"/>
                  </a:cubicBezTo>
                  <a:cubicBezTo>
                    <a:pt x="2713" y="120399"/>
                    <a:pt x="305" y="120584"/>
                    <a:pt x="305" y="124304"/>
                  </a:cubicBezTo>
                  <a:cubicBezTo>
                    <a:pt x="305" y="126350"/>
                    <a:pt x="1681" y="127094"/>
                    <a:pt x="2885" y="127094"/>
                  </a:cubicBezTo>
                  <a:cubicBezTo>
                    <a:pt x="8561" y="127094"/>
                    <a:pt x="14924" y="126350"/>
                    <a:pt x="20772" y="126350"/>
                  </a:cubicBezTo>
                  <a:cubicBezTo>
                    <a:pt x="24900" y="126350"/>
                    <a:pt x="34875" y="127094"/>
                    <a:pt x="39003" y="127094"/>
                  </a:cubicBezTo>
                  <a:cubicBezTo>
                    <a:pt x="40723" y="127094"/>
                    <a:pt x="42442" y="126164"/>
                    <a:pt x="42442" y="123188"/>
                  </a:cubicBezTo>
                  <a:cubicBezTo>
                    <a:pt x="42442" y="120584"/>
                    <a:pt x="40379" y="120399"/>
                    <a:pt x="38487" y="120399"/>
                  </a:cubicBezTo>
                  <a:cubicBezTo>
                    <a:pt x="27651" y="120027"/>
                    <a:pt x="27651" y="115191"/>
                    <a:pt x="27651" y="112587"/>
                  </a:cubicBezTo>
                  <a:cubicBezTo>
                    <a:pt x="27651" y="111844"/>
                    <a:pt x="27651" y="110914"/>
                    <a:pt x="28339" y="107938"/>
                  </a:cubicBezTo>
                  <a:lnTo>
                    <a:pt x="50354" y="12717"/>
                  </a:lnTo>
                  <a:lnTo>
                    <a:pt x="100575" y="123932"/>
                  </a:lnTo>
                  <a:cubicBezTo>
                    <a:pt x="101951" y="126908"/>
                    <a:pt x="102639" y="127094"/>
                    <a:pt x="104358" y="127094"/>
                  </a:cubicBezTo>
                  <a:cubicBezTo>
                    <a:pt x="107110" y="127094"/>
                    <a:pt x="107110" y="126536"/>
                    <a:pt x="107970" y="123188"/>
                  </a:cubicBezTo>
                  <a:lnTo>
                    <a:pt x="131877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58C8C47A-5EDC-3739-8529-7366D49D849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99014" y="5491212"/>
              <a:ext cx="44545" cy="185792"/>
            </a:xfrm>
            <a:custGeom>
              <a:avLst/>
              <a:gdLst>
                <a:gd name="connsiteX0" fmla="*/ 3580 w 44545"/>
                <a:gd name="connsiteY0" fmla="*/ 71 h 185792"/>
                <a:gd name="connsiteX1" fmla="*/ 312 w 44545"/>
                <a:gd name="connsiteY1" fmla="*/ 2302 h 185792"/>
                <a:gd name="connsiteX2" fmla="*/ 1860 w 44545"/>
                <a:gd name="connsiteY2" fmla="*/ 5092 h 185792"/>
                <a:gd name="connsiteX3" fmla="*/ 33162 w 44545"/>
                <a:gd name="connsiteY3" fmla="*/ 92874 h 185792"/>
                <a:gd name="connsiteX4" fmla="*/ 3408 w 44545"/>
                <a:gd name="connsiteY4" fmla="*/ 179354 h 185792"/>
                <a:gd name="connsiteX5" fmla="*/ 312 w 44545"/>
                <a:gd name="connsiteY5" fmla="*/ 183631 h 185792"/>
                <a:gd name="connsiteX6" fmla="*/ 2548 w 44545"/>
                <a:gd name="connsiteY6" fmla="*/ 185863 h 185792"/>
                <a:gd name="connsiteX7" fmla="*/ 32302 w 44545"/>
                <a:gd name="connsiteY7" fmla="*/ 150341 h 185792"/>
                <a:gd name="connsiteX8" fmla="*/ 44857 w 44545"/>
                <a:gd name="connsiteY8" fmla="*/ 93060 h 185792"/>
                <a:gd name="connsiteX9" fmla="*/ 3580 w 44545"/>
                <a:gd name="connsiteY9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45" h="185792">
                  <a:moveTo>
                    <a:pt x="3580" y="71"/>
                  </a:moveTo>
                  <a:cubicBezTo>
                    <a:pt x="2376" y="71"/>
                    <a:pt x="312" y="71"/>
                    <a:pt x="312" y="2302"/>
                  </a:cubicBezTo>
                  <a:cubicBezTo>
                    <a:pt x="312" y="3232"/>
                    <a:pt x="828" y="3790"/>
                    <a:pt x="1860" y="5092"/>
                  </a:cubicBezTo>
                  <a:cubicBezTo>
                    <a:pt x="16651" y="19784"/>
                    <a:pt x="33162" y="44891"/>
                    <a:pt x="33162" y="92874"/>
                  </a:cubicBezTo>
                  <a:cubicBezTo>
                    <a:pt x="33162" y="131743"/>
                    <a:pt x="21983" y="161128"/>
                    <a:pt x="3408" y="179354"/>
                  </a:cubicBezTo>
                  <a:cubicBezTo>
                    <a:pt x="484" y="182515"/>
                    <a:pt x="312" y="182701"/>
                    <a:pt x="312" y="183631"/>
                  </a:cubicBezTo>
                  <a:cubicBezTo>
                    <a:pt x="312" y="184561"/>
                    <a:pt x="828" y="185863"/>
                    <a:pt x="2548" y="185863"/>
                  </a:cubicBezTo>
                  <a:cubicBezTo>
                    <a:pt x="4612" y="185863"/>
                    <a:pt x="20951" y="173588"/>
                    <a:pt x="32302" y="150341"/>
                  </a:cubicBezTo>
                  <a:cubicBezTo>
                    <a:pt x="39870" y="134905"/>
                    <a:pt x="44857" y="114819"/>
                    <a:pt x="44857" y="93060"/>
                  </a:cubicBezTo>
                  <a:cubicBezTo>
                    <a:pt x="44857" y="66837"/>
                    <a:pt x="37634" y="26108"/>
                    <a:pt x="3580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955E08F9-B16E-B613-D88E-9172E7702F5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08301" y="5541132"/>
              <a:ext cx="57739" cy="265683"/>
            </a:xfrm>
            <a:custGeom>
              <a:avLst/>
              <a:gdLst>
                <a:gd name="connsiteX0" fmla="*/ 10144 w 57739"/>
                <a:gd name="connsiteY0" fmla="*/ 9108 h 265683"/>
                <a:gd name="connsiteX1" fmla="*/ 5230 w 57739"/>
                <a:gd name="connsiteY1" fmla="*/ 75 h 265683"/>
                <a:gd name="connsiteX2" fmla="*/ 316 w 57739"/>
                <a:gd name="connsiteY2" fmla="*/ 9905 h 265683"/>
                <a:gd name="connsiteX3" fmla="*/ 316 w 57739"/>
                <a:gd name="connsiteY3" fmla="*/ 255928 h 265683"/>
                <a:gd name="connsiteX4" fmla="*/ 5230 w 57739"/>
                <a:gd name="connsiteY4" fmla="*/ 265758 h 265683"/>
                <a:gd name="connsiteX5" fmla="*/ 10144 w 57739"/>
                <a:gd name="connsiteY5" fmla="*/ 256725 h 265683"/>
                <a:gd name="connsiteX6" fmla="*/ 10144 w 57739"/>
                <a:gd name="connsiteY6" fmla="*/ 9108 h 265683"/>
                <a:gd name="connsiteX7" fmla="*/ 58055 w 57739"/>
                <a:gd name="connsiteY7" fmla="*/ 9905 h 265683"/>
                <a:gd name="connsiteX8" fmla="*/ 53141 w 57739"/>
                <a:gd name="connsiteY8" fmla="*/ 75 h 265683"/>
                <a:gd name="connsiteX9" fmla="*/ 48227 w 57739"/>
                <a:gd name="connsiteY9" fmla="*/ 9108 h 265683"/>
                <a:gd name="connsiteX10" fmla="*/ 48227 w 57739"/>
                <a:gd name="connsiteY10" fmla="*/ 256725 h 265683"/>
                <a:gd name="connsiteX11" fmla="*/ 53141 w 57739"/>
                <a:gd name="connsiteY11" fmla="*/ 265758 h 265683"/>
                <a:gd name="connsiteX12" fmla="*/ 58055 w 57739"/>
                <a:gd name="connsiteY12" fmla="*/ 255928 h 265683"/>
                <a:gd name="connsiteX13" fmla="*/ 58055 w 57739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39" h="265683">
                  <a:moveTo>
                    <a:pt x="10144" y="9108"/>
                  </a:moveTo>
                  <a:cubicBezTo>
                    <a:pt x="10144" y="4857"/>
                    <a:pt x="10144" y="75"/>
                    <a:pt x="5230" y="75"/>
                  </a:cubicBezTo>
                  <a:cubicBezTo>
                    <a:pt x="316" y="75"/>
                    <a:pt x="316" y="5920"/>
                    <a:pt x="316" y="9905"/>
                  </a:cubicBezTo>
                  <a:lnTo>
                    <a:pt x="316" y="255928"/>
                  </a:lnTo>
                  <a:cubicBezTo>
                    <a:pt x="316" y="260179"/>
                    <a:pt x="316" y="265758"/>
                    <a:pt x="5230" y="265758"/>
                  </a:cubicBezTo>
                  <a:cubicBezTo>
                    <a:pt x="10144" y="265758"/>
                    <a:pt x="10144" y="260976"/>
                    <a:pt x="10144" y="256725"/>
                  </a:cubicBezTo>
                  <a:lnTo>
                    <a:pt x="10144" y="9108"/>
                  </a:lnTo>
                  <a:close/>
                  <a:moveTo>
                    <a:pt x="58055" y="9905"/>
                  </a:moveTo>
                  <a:cubicBezTo>
                    <a:pt x="58055" y="5654"/>
                    <a:pt x="58055" y="75"/>
                    <a:pt x="53141" y="75"/>
                  </a:cubicBezTo>
                  <a:cubicBezTo>
                    <a:pt x="48227" y="75"/>
                    <a:pt x="48227" y="4857"/>
                    <a:pt x="48227" y="9108"/>
                  </a:cubicBezTo>
                  <a:lnTo>
                    <a:pt x="48227" y="256725"/>
                  </a:lnTo>
                  <a:cubicBezTo>
                    <a:pt x="48227" y="260976"/>
                    <a:pt x="48227" y="265758"/>
                    <a:pt x="53141" y="265758"/>
                  </a:cubicBezTo>
                  <a:cubicBezTo>
                    <a:pt x="58055" y="265758"/>
                    <a:pt x="58055" y="259913"/>
                    <a:pt x="58055" y="255928"/>
                  </a:cubicBezTo>
                  <a:lnTo>
                    <a:pt x="58055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06" name="Prostokąt 305">
            <a:extLst>
              <a:ext uri="{FF2B5EF4-FFF2-40B4-BE49-F238E27FC236}">
                <a16:creationId xmlns:a16="http://schemas.microsoft.com/office/drawing/2014/main" id="{8F332EA1-5A87-6CB4-2DA4-EBED57A5AAE6}"/>
              </a:ext>
            </a:extLst>
          </p:cNvPr>
          <p:cNvSpPr/>
          <p:nvPr/>
        </p:nvSpPr>
        <p:spPr>
          <a:xfrm>
            <a:off x="2050720" y="6533146"/>
            <a:ext cx="77337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TNQMetro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Package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Nat. </a:t>
            </a:r>
            <a:r>
              <a:rPr lang="pl-PL" sz="14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4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</a:p>
        </p:txBody>
      </p:sp>
      <p:sp>
        <p:nvSpPr>
          <p:cNvPr id="307" name="Prostokąt 306">
            <a:extLst>
              <a:ext uri="{FF2B5EF4-FFF2-40B4-BE49-F238E27FC236}">
                <a16:creationId xmlns:a16="http://schemas.microsoft.com/office/drawing/2014/main" id="{2FD74266-4DC0-3375-D8C0-9D1B3BFAC01E}"/>
              </a:ext>
            </a:extLst>
          </p:cNvPr>
          <p:cNvSpPr/>
          <p:nvPr/>
        </p:nvSpPr>
        <p:spPr>
          <a:xfrm>
            <a:off x="7059191" y="6156506"/>
            <a:ext cx="1765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bond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dimension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62BB03-346F-8609-8197-DB3C2819B97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32" y="5743426"/>
            <a:ext cx="2599593" cy="376028"/>
          </a:xfrm>
          <a:prstGeom prst="rect">
            <a:avLst/>
          </a:prstGeom>
          <a:noFill/>
          <a:ln/>
          <a:effectLst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BB7800-DDB7-7542-F458-65E9F721C8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62" y="6163328"/>
            <a:ext cx="1522092" cy="213736"/>
          </a:xfrm>
          <a:prstGeom prst="rect">
            <a:avLst/>
          </a:prstGeom>
          <a:noFill/>
          <a:ln/>
          <a:effectLst/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540A61F8-FDDF-E57D-A58D-5670EA21E095}"/>
              </a:ext>
            </a:extLst>
          </p:cNvPr>
          <p:cNvCxnSpPr>
            <a:cxnSpLocks/>
          </p:cNvCxnSpPr>
          <p:nvPr/>
        </p:nvCxnSpPr>
        <p:spPr>
          <a:xfrm flipH="1" flipV="1">
            <a:off x="4887258" y="3108535"/>
            <a:ext cx="11383" cy="34748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B4675868-203A-EF16-3758-9763638AA282}"/>
              </a:ext>
            </a:extLst>
          </p:cNvPr>
          <p:cNvCxnSpPr>
            <a:cxnSpLocks/>
          </p:cNvCxnSpPr>
          <p:nvPr/>
        </p:nvCxnSpPr>
        <p:spPr>
          <a:xfrm flipH="1" flipV="1">
            <a:off x="4898642" y="3123511"/>
            <a:ext cx="4200108" cy="7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130F7C4E-BC69-700B-F093-7D1693DCCC56}"/>
              </a:ext>
            </a:extLst>
          </p:cNvPr>
          <p:cNvCxnSpPr>
            <a:cxnSpLocks/>
          </p:cNvCxnSpPr>
          <p:nvPr/>
        </p:nvCxnSpPr>
        <p:spPr>
          <a:xfrm flipV="1">
            <a:off x="9088385" y="3134194"/>
            <a:ext cx="10365" cy="34013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80386611-93FD-0011-5AF2-0C08109A84B7}"/>
              </a:ext>
            </a:extLst>
          </p:cNvPr>
          <p:cNvCxnSpPr>
            <a:cxnSpLocks/>
          </p:cNvCxnSpPr>
          <p:nvPr/>
        </p:nvCxnSpPr>
        <p:spPr>
          <a:xfrm flipH="1">
            <a:off x="4898642" y="6535563"/>
            <a:ext cx="4200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502F45-6201-A128-AEED-DBBE308D8CF1}"/>
              </a:ext>
            </a:extLst>
          </p:cNvPr>
          <p:cNvSpPr/>
          <p:nvPr/>
        </p:nvSpPr>
        <p:spPr>
          <a:xfrm rot="5400000">
            <a:off x="4464980" y="4983263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matrix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product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sz="16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9F6265-A705-B64B-0002-AD1A9E9A27B3}"/>
              </a:ext>
            </a:extLst>
          </p:cNvPr>
          <p:cNvSpPr txBox="1"/>
          <p:nvPr/>
        </p:nvSpPr>
        <p:spPr>
          <a:xfrm>
            <a:off x="-44148" y="5092554"/>
            <a:ext cx="471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Low</a:t>
            </a:r>
            <a:r>
              <a:rPr lang="pl-PL" sz="1800" dirty="0"/>
              <a:t> </a:t>
            </a:r>
            <a:r>
              <a:rPr lang="pl-PL" sz="1800" dirty="0" err="1"/>
              <a:t>bond</a:t>
            </a:r>
            <a:r>
              <a:rPr lang="pl-PL" sz="1800" dirty="0"/>
              <a:t> </a:t>
            </a:r>
            <a:r>
              <a:rPr lang="pl-PL" sz="1800" dirty="0" err="1"/>
              <a:t>dimensions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usually</a:t>
            </a:r>
            <a:r>
              <a:rPr lang="pl-PL" sz="1800" dirty="0"/>
              <a:t> </a:t>
            </a:r>
            <a:r>
              <a:rPr lang="pl-PL" sz="1800" dirty="0" err="1"/>
              <a:t>enough</a:t>
            </a:r>
            <a:r>
              <a:rPr lang="pl-PL" sz="1800" dirty="0"/>
              <a:t> to </a:t>
            </a:r>
            <a:r>
              <a:rPr lang="pl-PL" sz="1800" dirty="0" err="1"/>
              <a:t>find</a:t>
            </a:r>
            <a:r>
              <a:rPr lang="pl-PL" sz="1800" dirty="0"/>
              <a:t> the </a:t>
            </a:r>
            <a:r>
              <a:rPr lang="pl-PL" sz="1800" dirty="0" err="1"/>
              <a:t>optimal</a:t>
            </a:r>
            <a:r>
              <a:rPr lang="pl-PL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!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8D3D70A-0E4D-E0F5-8E73-C717F7C4BF7D}"/>
              </a:ext>
            </a:extLst>
          </p:cNvPr>
          <p:cNvSpPr txBox="1"/>
          <p:nvPr/>
        </p:nvSpPr>
        <p:spPr>
          <a:xfrm>
            <a:off x="4604859" y="2261970"/>
            <a:ext cx="471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/>
              <a:t>If</a:t>
            </a:r>
            <a:r>
              <a:rPr lang="pl-PL" sz="1800" dirty="0"/>
              <a:t> </a:t>
            </a:r>
            <a:r>
              <a:rPr lang="pl-PL" sz="1800" i="1" dirty="0"/>
              <a:t>N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large</a:t>
            </a:r>
            <a:r>
              <a:rPr lang="pl-PL" sz="1800" dirty="0"/>
              <a:t> we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combine</a:t>
            </a:r>
            <a:r>
              <a:rPr lang="pl-PL" sz="1800" dirty="0"/>
              <a:t> ISS and  tensor networks </a:t>
            </a:r>
            <a:r>
              <a:rPr lang="pl-PL" sz="1800" dirty="0" err="1"/>
              <a:t>formalism</a:t>
            </a:r>
            <a:r>
              <a:rPr lang="pl-PL" sz="1800" dirty="0"/>
              <a:t> </a:t>
            </a:r>
          </a:p>
          <a:p>
            <a:pPr algn="ctr"/>
            <a:r>
              <a:rPr lang="pl-PL" dirty="0"/>
              <a:t> 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92A4D8F3-1AFE-E615-7116-5A6CEA56BA71}"/>
              </a:ext>
            </a:extLst>
          </p:cNvPr>
          <p:cNvCxnSpPr/>
          <p:nvPr/>
        </p:nvCxnSpPr>
        <p:spPr>
          <a:xfrm>
            <a:off x="139010" y="3053965"/>
            <a:ext cx="4576254" cy="12850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843D6322-0859-E7D0-29D7-21995852C271}"/>
              </a:ext>
            </a:extLst>
          </p:cNvPr>
          <p:cNvCxnSpPr>
            <a:cxnSpLocks/>
          </p:cNvCxnSpPr>
          <p:nvPr/>
        </p:nvCxnSpPr>
        <p:spPr>
          <a:xfrm flipV="1">
            <a:off x="186985" y="3150707"/>
            <a:ext cx="4645101" cy="13285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76891EC-0A02-83FE-25AC-234F4717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5" y="11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(AD) </a:t>
            </a:r>
          </a:p>
        </p:txBody>
      </p:sp>
      <p:grpSp>
        <p:nvGrpSpPr>
          <p:cNvPr id="129" name="Grupa 128">
            <a:extLst>
              <a:ext uri="{FF2B5EF4-FFF2-40B4-BE49-F238E27FC236}">
                <a16:creationId xmlns:a16="http://schemas.microsoft.com/office/drawing/2014/main" id="{A08F5140-3E37-A6E6-D3A4-9D87973B92B2}"/>
              </a:ext>
            </a:extLst>
          </p:cNvPr>
          <p:cNvGrpSpPr/>
          <p:nvPr/>
        </p:nvGrpSpPr>
        <p:grpSpPr>
          <a:xfrm>
            <a:off x="199603" y="1105971"/>
            <a:ext cx="10589671" cy="2162632"/>
            <a:chOff x="199603" y="1105971"/>
            <a:chExt cx="10589671" cy="2162632"/>
          </a:xfrm>
        </p:grpSpPr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AB2732A7-966C-3EB6-5A09-7FC5793A1ACE}"/>
                </a:ext>
              </a:extLst>
            </p:cNvPr>
            <p:cNvSpPr txBox="1"/>
            <p:nvPr/>
          </p:nvSpPr>
          <p:spPr>
            <a:xfrm>
              <a:off x="5610988" y="2899271"/>
              <a:ext cx="51782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800" i="1" dirty="0">
                  <a:latin typeface="Times" panose="02020603050405020304" pitchFamily="18" charset="0"/>
                  <a:cs typeface="Times" panose="02020603050405020304" pitchFamily="18" charset="0"/>
                </a:rPr>
                <a:t>P</a:t>
              </a:r>
              <a:r>
                <a:rPr lang="pl-PL" sz="1800" dirty="0">
                  <a:latin typeface="Times" panose="02020603050405020304" pitchFamily="18" charset="0"/>
                  <a:cs typeface="Times" panose="02020603050405020304" pitchFamily="18" charset="0"/>
                </a:rPr>
                <a:t> – a quantum </a:t>
              </a:r>
              <a:r>
                <a:rPr lang="pl-PL" sz="1800" dirty="0" err="1">
                  <a:latin typeface="Times" panose="02020603050405020304" pitchFamily="18" charset="0"/>
                  <a:cs typeface="Times" panose="02020603050405020304" pitchFamily="18" charset="0"/>
                </a:rPr>
                <a:t>comb</a:t>
              </a:r>
              <a:endParaRPr lang="pl-PL" dirty="0"/>
            </a:p>
          </p:txBody>
        </p:sp>
        <p:grpSp>
          <p:nvGrpSpPr>
            <p:cNvPr id="128" name="Grupa 127">
              <a:extLst>
                <a:ext uri="{FF2B5EF4-FFF2-40B4-BE49-F238E27FC236}">
                  <a16:creationId xmlns:a16="http://schemas.microsoft.com/office/drawing/2014/main" id="{2CA0BEA6-7FC0-949D-8177-16AEEC8B084E}"/>
                </a:ext>
              </a:extLst>
            </p:cNvPr>
            <p:cNvGrpSpPr/>
            <p:nvPr/>
          </p:nvGrpSpPr>
          <p:grpSpPr>
            <a:xfrm>
              <a:off x="199603" y="1105971"/>
              <a:ext cx="8640960" cy="1882948"/>
              <a:chOff x="199603" y="1105971"/>
              <a:chExt cx="8640960" cy="1882948"/>
            </a:xfrm>
          </p:grpSpPr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551AEFBB-0190-11D2-613D-1E808F86627B}"/>
                  </a:ext>
                </a:extLst>
              </p:cNvPr>
              <p:cNvSpPr txBox="1"/>
              <p:nvPr/>
            </p:nvSpPr>
            <p:spPr>
              <a:xfrm>
                <a:off x="199603" y="1105971"/>
                <a:ext cx="86409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Looking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for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optimal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adaptive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strategies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=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optimization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over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quantum </a:t>
                </a:r>
                <a:r>
                  <a:rPr lang="pl-PL" sz="20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combs</a:t>
                </a:r>
                <a:r>
                  <a:rPr lang="pl-PL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 (SDP)</a:t>
                </a:r>
                <a:endParaRPr lang="en-US" sz="200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7CF8BD48-1868-609B-A7E2-EA900D6B9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9088" y="1919237"/>
                <a:ext cx="4295530" cy="918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1" name="Grupa 40">
                <a:extLst>
                  <a:ext uri="{FF2B5EF4-FFF2-40B4-BE49-F238E27FC236}">
                    <a16:creationId xmlns:a16="http://schemas.microsoft.com/office/drawing/2014/main" id="{331A08DC-23DB-E14E-477A-B9CBDC09E52A}"/>
                  </a:ext>
                </a:extLst>
              </p:cNvPr>
              <p:cNvGrpSpPr/>
              <p:nvPr/>
            </p:nvGrpSpPr>
            <p:grpSpPr>
              <a:xfrm>
                <a:off x="262646" y="1735961"/>
                <a:ext cx="3312602" cy="1252958"/>
                <a:chOff x="2197899" y="1270401"/>
                <a:chExt cx="3312602" cy="1252958"/>
              </a:xfrm>
            </p:grpSpPr>
            <p:cxnSp>
              <p:nvCxnSpPr>
                <p:cNvPr id="42" name="Łącznik prosty 41">
                  <a:extLst>
                    <a:ext uri="{FF2B5EF4-FFF2-40B4-BE49-F238E27FC236}">
                      <a16:creationId xmlns:a16="http://schemas.microsoft.com/office/drawing/2014/main" id="{E28C4327-AE88-72DF-C847-5720E227EF86}"/>
                    </a:ext>
                  </a:extLst>
                </p:cNvPr>
                <p:cNvCxnSpPr/>
                <p:nvPr/>
              </p:nvCxnSpPr>
              <p:spPr>
                <a:xfrm>
                  <a:off x="4900274" y="1786325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>
                  <a:extLst>
                    <a:ext uri="{FF2B5EF4-FFF2-40B4-BE49-F238E27FC236}">
                      <a16:creationId xmlns:a16="http://schemas.microsoft.com/office/drawing/2014/main" id="{D2CDFFBE-9F0E-4D80-108F-2C57F99A2ADD}"/>
                    </a:ext>
                  </a:extLst>
                </p:cNvPr>
                <p:cNvCxnSpPr/>
                <p:nvPr/>
              </p:nvCxnSpPr>
              <p:spPr>
                <a:xfrm>
                  <a:off x="4900274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" name="Łącznik prosty 43">
                  <a:extLst>
                    <a:ext uri="{FF2B5EF4-FFF2-40B4-BE49-F238E27FC236}">
                      <a16:creationId xmlns:a16="http://schemas.microsoft.com/office/drawing/2014/main" id="{162DABDB-FC0F-9A55-012D-E24CEB6BE98B}"/>
                    </a:ext>
                  </a:extLst>
                </p:cNvPr>
                <p:cNvCxnSpPr/>
                <p:nvPr/>
              </p:nvCxnSpPr>
              <p:spPr>
                <a:xfrm>
                  <a:off x="3426206" y="1786325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Łącznik prosty 44">
                  <a:extLst>
                    <a:ext uri="{FF2B5EF4-FFF2-40B4-BE49-F238E27FC236}">
                      <a16:creationId xmlns:a16="http://schemas.microsoft.com/office/drawing/2014/main" id="{B4B21316-DDCC-11FF-52B9-076197D806BC}"/>
                    </a:ext>
                  </a:extLst>
                </p:cNvPr>
                <p:cNvCxnSpPr/>
                <p:nvPr/>
              </p:nvCxnSpPr>
              <p:spPr>
                <a:xfrm>
                  <a:off x="3426206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6" name="Łącznik prosty 45">
                  <a:extLst>
                    <a:ext uri="{FF2B5EF4-FFF2-40B4-BE49-F238E27FC236}">
                      <a16:creationId xmlns:a16="http://schemas.microsoft.com/office/drawing/2014/main" id="{680010E7-DB1C-626F-D327-FDDA2FB2936D}"/>
                    </a:ext>
                  </a:extLst>
                </p:cNvPr>
                <p:cNvCxnSpPr/>
                <p:nvPr/>
              </p:nvCxnSpPr>
              <p:spPr>
                <a:xfrm>
                  <a:off x="4163240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7" name="Łącznik prosty 46">
                  <a:extLst>
                    <a:ext uri="{FF2B5EF4-FFF2-40B4-BE49-F238E27FC236}">
                      <a16:creationId xmlns:a16="http://schemas.microsoft.com/office/drawing/2014/main" id="{483EA611-70E0-6FF8-EA8F-BD52EDB17CCF}"/>
                    </a:ext>
                  </a:extLst>
                </p:cNvPr>
                <p:cNvCxnSpPr/>
                <p:nvPr/>
              </p:nvCxnSpPr>
              <p:spPr>
                <a:xfrm>
                  <a:off x="3057689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48" name="Prostokąt 47">
                  <a:extLst>
                    <a:ext uri="{FF2B5EF4-FFF2-40B4-BE49-F238E27FC236}">
                      <a16:creationId xmlns:a16="http://schemas.microsoft.com/office/drawing/2014/main" id="{9D45A0E7-256F-2D7E-A2CC-066D8876CD9C}"/>
                    </a:ext>
                  </a:extLst>
                </p:cNvPr>
                <p:cNvSpPr/>
                <p:nvPr/>
              </p:nvSpPr>
              <p:spPr>
                <a:xfrm>
                  <a:off x="3205095" y="1344105"/>
                  <a:ext cx="331666" cy="114240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" name="Łącznik prosty 48">
                  <a:extLst>
                    <a:ext uri="{FF2B5EF4-FFF2-40B4-BE49-F238E27FC236}">
                      <a16:creationId xmlns:a16="http://schemas.microsoft.com/office/drawing/2014/main" id="{015EB390-EE51-4E3B-D9F5-1F4ABD9CB01B}"/>
                    </a:ext>
                  </a:extLst>
                </p:cNvPr>
                <p:cNvCxnSpPr/>
                <p:nvPr/>
              </p:nvCxnSpPr>
              <p:spPr>
                <a:xfrm>
                  <a:off x="2541764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77" name="Łącznik prosty 76">
                  <a:extLst>
                    <a:ext uri="{FF2B5EF4-FFF2-40B4-BE49-F238E27FC236}">
                      <a16:creationId xmlns:a16="http://schemas.microsoft.com/office/drawing/2014/main" id="{D47199D4-D856-2F80-CC30-A6F7E50C29D5}"/>
                    </a:ext>
                  </a:extLst>
                </p:cNvPr>
                <p:cNvCxnSpPr/>
                <p:nvPr/>
              </p:nvCxnSpPr>
              <p:spPr>
                <a:xfrm>
                  <a:off x="3757871" y="1970584"/>
                  <a:ext cx="2579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78" name="Obraz 77" descr="TP_tmp.emf">
                  <a:extLst>
                    <a:ext uri="{FF2B5EF4-FFF2-40B4-BE49-F238E27FC236}">
                      <a16:creationId xmlns:a16="http://schemas.microsoft.com/office/drawing/2014/main" id="{1CFE0DB3-4787-C29B-1E3C-B6221FFFF24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7" cstate="print"/>
                <a:stretch>
                  <a:fillRect/>
                </a:stretch>
              </p:blipFill>
              <p:spPr bwMode="auto">
                <a:xfrm>
                  <a:off x="3794722" y="1786325"/>
                  <a:ext cx="152493" cy="135210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79" name="Łącznik prosty 78">
                  <a:extLst>
                    <a:ext uri="{FF2B5EF4-FFF2-40B4-BE49-F238E27FC236}">
                      <a16:creationId xmlns:a16="http://schemas.microsoft.com/office/drawing/2014/main" id="{B9ED6720-11F2-09E0-8AE7-22FA62AB82E2}"/>
                    </a:ext>
                  </a:extLst>
                </p:cNvPr>
                <p:cNvCxnSpPr/>
                <p:nvPr/>
              </p:nvCxnSpPr>
              <p:spPr>
                <a:xfrm>
                  <a:off x="4568608" y="1491511"/>
                  <a:ext cx="2211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pic>
              <p:nvPicPr>
                <p:cNvPr id="85" name="Picture 3 1">
                  <a:extLst>
                    <a:ext uri="{FF2B5EF4-FFF2-40B4-BE49-F238E27FC236}">
                      <a16:creationId xmlns:a16="http://schemas.microsoft.com/office/drawing/2014/main" id="{FA88F8DD-FD3F-3124-4754-3A064B6AC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2431210" y="1270401"/>
                  <a:ext cx="191615" cy="1252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" name="Obraz 85" descr="TP_tmp.emf">
                  <a:extLst>
                    <a:ext uri="{FF2B5EF4-FFF2-40B4-BE49-F238E27FC236}">
                      <a16:creationId xmlns:a16="http://schemas.microsoft.com/office/drawing/2014/main" id="{AA34CEF2-EB52-7CAB-7B38-2BDA53348FE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 bwMode="auto">
                <a:xfrm>
                  <a:off x="2197899" y="1793038"/>
                  <a:ext cx="270163" cy="212189"/>
                </a:xfrm>
                <a:prstGeom prst="rect">
                  <a:avLst/>
                </a:prstGeom>
                <a:noFill/>
                <a:ln/>
                <a:effectLst/>
              </p:spPr>
            </p:pic>
            <p:grpSp>
              <p:nvGrpSpPr>
                <p:cNvPr id="87" name="Grupa 86">
                  <a:extLst>
                    <a:ext uri="{FF2B5EF4-FFF2-40B4-BE49-F238E27FC236}">
                      <a16:creationId xmlns:a16="http://schemas.microsoft.com/office/drawing/2014/main" id="{EE504598-0D4F-E4FF-F926-AD522B40D09C}"/>
                    </a:ext>
                  </a:extLst>
                </p:cNvPr>
                <p:cNvGrpSpPr>
                  <a:grpSpLocks noChangeAspect="1"/>
                </p:cNvGrpSpPr>
                <p:nvPr>
                  <p:custDataLst>
                    <p:tags r:id="rId4"/>
                  </p:custDataLst>
                </p:nvPr>
              </p:nvGrpSpPr>
              <p:grpSpPr>
                <a:xfrm>
                  <a:off x="5309455" y="1834757"/>
                  <a:ext cx="201046" cy="156606"/>
                  <a:chOff x="7003644" y="2429922"/>
                  <a:chExt cx="106878" cy="83253"/>
                </a:xfrm>
              </p:grpSpPr>
              <p:sp>
                <p:nvSpPr>
                  <p:cNvPr id="116" name="Dowolny kształt: kształt 115">
                    <a:extLst>
                      <a:ext uri="{FF2B5EF4-FFF2-40B4-BE49-F238E27FC236}">
                        <a16:creationId xmlns:a16="http://schemas.microsoft.com/office/drawing/2014/main" id="{B9A46EC8-0391-DF77-C7D3-D0182FA4508D}"/>
                      </a:ext>
                    </a:extLst>
                  </p:cNvPr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7003644" y="2429922"/>
                    <a:ext cx="59720" cy="83253"/>
                  </a:xfrm>
                  <a:custGeom>
                    <a:avLst/>
                    <a:gdLst>
                      <a:gd name="connsiteX0" fmla="*/ 456 w 59720"/>
                      <a:gd name="connsiteY0" fmla="*/ 77876 h 83253"/>
                      <a:gd name="connsiteX1" fmla="*/ 77 w 59720"/>
                      <a:gd name="connsiteY1" fmla="*/ 79900 h 83253"/>
                      <a:gd name="connsiteX2" fmla="*/ 3619 w 59720"/>
                      <a:gd name="connsiteY2" fmla="*/ 83317 h 83253"/>
                      <a:gd name="connsiteX3" fmla="*/ 8048 w 59720"/>
                      <a:gd name="connsiteY3" fmla="*/ 80660 h 83253"/>
                      <a:gd name="connsiteX4" fmla="*/ 16145 w 59720"/>
                      <a:gd name="connsiteY4" fmla="*/ 48902 h 83253"/>
                      <a:gd name="connsiteX5" fmla="*/ 28671 w 59720"/>
                      <a:gd name="connsiteY5" fmla="*/ 57379 h 83253"/>
                      <a:gd name="connsiteX6" fmla="*/ 59797 w 59720"/>
                      <a:gd name="connsiteY6" fmla="*/ 20686 h 83253"/>
                      <a:gd name="connsiteX7" fmla="*/ 42210 w 59720"/>
                      <a:gd name="connsiteY7" fmla="*/ 63 h 83253"/>
                      <a:gd name="connsiteX8" fmla="*/ 12856 w 59720"/>
                      <a:gd name="connsiteY8" fmla="*/ 28151 h 83253"/>
                      <a:gd name="connsiteX9" fmla="*/ 456 w 59720"/>
                      <a:gd name="connsiteY9" fmla="*/ 77876 h 83253"/>
                      <a:gd name="connsiteX10" fmla="*/ 28545 w 59720"/>
                      <a:gd name="connsiteY10" fmla="*/ 54595 h 83253"/>
                      <a:gd name="connsiteX11" fmla="*/ 17664 w 59720"/>
                      <a:gd name="connsiteY11" fmla="*/ 43335 h 83253"/>
                      <a:gd name="connsiteX12" fmla="*/ 18676 w 59720"/>
                      <a:gd name="connsiteY12" fmla="*/ 38653 h 83253"/>
                      <a:gd name="connsiteX13" fmla="*/ 26268 w 59720"/>
                      <a:gd name="connsiteY13" fmla="*/ 14866 h 83253"/>
                      <a:gd name="connsiteX14" fmla="*/ 41957 w 59720"/>
                      <a:gd name="connsiteY14" fmla="*/ 2846 h 83253"/>
                      <a:gd name="connsiteX15" fmla="*/ 50687 w 59720"/>
                      <a:gd name="connsiteY15" fmla="*/ 15246 h 83253"/>
                      <a:gd name="connsiteX16" fmla="*/ 43601 w 59720"/>
                      <a:gd name="connsiteY16" fmla="*/ 42575 h 83253"/>
                      <a:gd name="connsiteX17" fmla="*/ 28545 w 59720"/>
                      <a:gd name="connsiteY17" fmla="*/ 54595 h 83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9720" h="83253">
                        <a:moveTo>
                          <a:pt x="456" y="77876"/>
                        </a:moveTo>
                        <a:cubicBezTo>
                          <a:pt x="77" y="79394"/>
                          <a:pt x="77" y="79647"/>
                          <a:pt x="77" y="79900"/>
                        </a:cubicBezTo>
                        <a:cubicBezTo>
                          <a:pt x="77" y="81798"/>
                          <a:pt x="1468" y="83317"/>
                          <a:pt x="3619" y="83317"/>
                        </a:cubicBezTo>
                        <a:cubicBezTo>
                          <a:pt x="6276" y="83317"/>
                          <a:pt x="7795" y="81039"/>
                          <a:pt x="8048" y="80660"/>
                        </a:cubicBezTo>
                        <a:cubicBezTo>
                          <a:pt x="8680" y="79521"/>
                          <a:pt x="12729" y="62566"/>
                          <a:pt x="16145" y="48902"/>
                        </a:cubicBezTo>
                        <a:cubicBezTo>
                          <a:pt x="18676" y="53963"/>
                          <a:pt x="22725" y="57379"/>
                          <a:pt x="28671" y="57379"/>
                        </a:cubicBezTo>
                        <a:cubicBezTo>
                          <a:pt x="43475" y="57379"/>
                          <a:pt x="59797" y="39539"/>
                          <a:pt x="59797" y="20686"/>
                        </a:cubicBezTo>
                        <a:cubicBezTo>
                          <a:pt x="59797" y="7275"/>
                          <a:pt x="51446" y="63"/>
                          <a:pt x="42210" y="63"/>
                        </a:cubicBezTo>
                        <a:cubicBezTo>
                          <a:pt x="29937" y="63"/>
                          <a:pt x="16652" y="12715"/>
                          <a:pt x="12856" y="28151"/>
                        </a:cubicBezTo>
                        <a:lnTo>
                          <a:pt x="456" y="77876"/>
                        </a:lnTo>
                        <a:close/>
                        <a:moveTo>
                          <a:pt x="28545" y="54595"/>
                        </a:moveTo>
                        <a:cubicBezTo>
                          <a:pt x="19688" y="54595"/>
                          <a:pt x="17664" y="44473"/>
                          <a:pt x="17664" y="43335"/>
                        </a:cubicBezTo>
                        <a:cubicBezTo>
                          <a:pt x="17664" y="42828"/>
                          <a:pt x="18296" y="40298"/>
                          <a:pt x="18676" y="38653"/>
                        </a:cubicBezTo>
                        <a:cubicBezTo>
                          <a:pt x="22219" y="24482"/>
                          <a:pt x="23484" y="19927"/>
                          <a:pt x="26268" y="14866"/>
                        </a:cubicBezTo>
                        <a:cubicBezTo>
                          <a:pt x="31708" y="5630"/>
                          <a:pt x="38034" y="2846"/>
                          <a:pt x="41957" y="2846"/>
                        </a:cubicBezTo>
                        <a:cubicBezTo>
                          <a:pt x="46638" y="2846"/>
                          <a:pt x="50687" y="6516"/>
                          <a:pt x="50687" y="15246"/>
                        </a:cubicBezTo>
                        <a:cubicBezTo>
                          <a:pt x="50687" y="22205"/>
                          <a:pt x="47018" y="36376"/>
                          <a:pt x="43601" y="42575"/>
                        </a:cubicBezTo>
                        <a:cubicBezTo>
                          <a:pt x="39426" y="50546"/>
                          <a:pt x="33353" y="54595"/>
                          <a:pt x="28545" y="545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17" name="Dowolny kształt: kształt 116">
                    <a:extLst>
                      <a:ext uri="{FF2B5EF4-FFF2-40B4-BE49-F238E27FC236}">
                        <a16:creationId xmlns:a16="http://schemas.microsoft.com/office/drawing/2014/main" id="{11CC49AD-4924-A317-D80A-BE5F377F4692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7070844" y="2442473"/>
                    <a:ext cx="39678" cy="63237"/>
                  </a:xfrm>
                  <a:custGeom>
                    <a:avLst/>
                    <a:gdLst>
                      <a:gd name="connsiteX0" fmla="*/ 39760 w 39678"/>
                      <a:gd name="connsiteY0" fmla="*/ 19283 h 63237"/>
                      <a:gd name="connsiteX1" fmla="*/ 27538 w 39678"/>
                      <a:gd name="connsiteY1" fmla="*/ 64 h 63237"/>
                      <a:gd name="connsiteX2" fmla="*/ 82 w 39678"/>
                      <a:gd name="connsiteY2" fmla="*/ 44082 h 63237"/>
                      <a:gd name="connsiteX3" fmla="*/ 12304 w 39678"/>
                      <a:gd name="connsiteY3" fmla="*/ 63302 h 63237"/>
                      <a:gd name="connsiteX4" fmla="*/ 39760 w 39678"/>
                      <a:gd name="connsiteY4" fmla="*/ 19283 h 63237"/>
                      <a:gd name="connsiteX5" fmla="*/ 10090 w 39678"/>
                      <a:gd name="connsiteY5" fmla="*/ 30089 h 63237"/>
                      <a:gd name="connsiteX6" fmla="*/ 27449 w 39678"/>
                      <a:gd name="connsiteY6" fmla="*/ 2544 h 63237"/>
                      <a:gd name="connsiteX7" fmla="*/ 33118 w 39678"/>
                      <a:gd name="connsiteY7" fmla="*/ 14058 h 63237"/>
                      <a:gd name="connsiteX8" fmla="*/ 30549 w 39678"/>
                      <a:gd name="connsiteY8" fmla="*/ 30089 h 63237"/>
                      <a:gd name="connsiteX9" fmla="*/ 10090 w 39678"/>
                      <a:gd name="connsiteY9" fmla="*/ 30089 h 63237"/>
                      <a:gd name="connsiteX10" fmla="*/ 29752 w 39678"/>
                      <a:gd name="connsiteY10" fmla="*/ 33277 h 63237"/>
                      <a:gd name="connsiteX11" fmla="*/ 22578 w 39678"/>
                      <a:gd name="connsiteY11" fmla="*/ 52054 h 63237"/>
                      <a:gd name="connsiteX12" fmla="*/ 12393 w 39678"/>
                      <a:gd name="connsiteY12" fmla="*/ 60822 h 63237"/>
                      <a:gd name="connsiteX13" fmla="*/ 6724 w 39678"/>
                      <a:gd name="connsiteY13" fmla="*/ 49308 h 63237"/>
                      <a:gd name="connsiteX14" fmla="*/ 9293 w 39678"/>
                      <a:gd name="connsiteY14" fmla="*/ 33277 h 63237"/>
                      <a:gd name="connsiteX15" fmla="*/ 29752 w 39678"/>
                      <a:gd name="connsiteY15" fmla="*/ 33277 h 6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678" h="63237">
                        <a:moveTo>
                          <a:pt x="39760" y="19283"/>
                        </a:moveTo>
                        <a:cubicBezTo>
                          <a:pt x="39760" y="9984"/>
                          <a:pt x="36218" y="64"/>
                          <a:pt x="27538" y="64"/>
                        </a:cubicBezTo>
                        <a:cubicBezTo>
                          <a:pt x="14253" y="64"/>
                          <a:pt x="82" y="23800"/>
                          <a:pt x="82" y="44082"/>
                        </a:cubicBezTo>
                        <a:cubicBezTo>
                          <a:pt x="82" y="54622"/>
                          <a:pt x="4156" y="63302"/>
                          <a:pt x="12304" y="63302"/>
                        </a:cubicBezTo>
                        <a:cubicBezTo>
                          <a:pt x="25767" y="63302"/>
                          <a:pt x="39760" y="39123"/>
                          <a:pt x="39760" y="19283"/>
                        </a:cubicBezTo>
                        <a:close/>
                        <a:moveTo>
                          <a:pt x="10090" y="30089"/>
                        </a:moveTo>
                        <a:cubicBezTo>
                          <a:pt x="14607" y="10958"/>
                          <a:pt x="22224" y="2544"/>
                          <a:pt x="27449" y="2544"/>
                        </a:cubicBezTo>
                        <a:cubicBezTo>
                          <a:pt x="33118" y="2544"/>
                          <a:pt x="33118" y="12375"/>
                          <a:pt x="33118" y="14058"/>
                        </a:cubicBezTo>
                        <a:cubicBezTo>
                          <a:pt x="33118" y="17512"/>
                          <a:pt x="32409" y="22649"/>
                          <a:pt x="30549" y="30089"/>
                        </a:cubicBezTo>
                        <a:lnTo>
                          <a:pt x="10090" y="30089"/>
                        </a:lnTo>
                        <a:close/>
                        <a:moveTo>
                          <a:pt x="29752" y="33277"/>
                        </a:moveTo>
                        <a:cubicBezTo>
                          <a:pt x="27272" y="42931"/>
                          <a:pt x="25235" y="47714"/>
                          <a:pt x="22578" y="52054"/>
                        </a:cubicBezTo>
                        <a:cubicBezTo>
                          <a:pt x="19833" y="56659"/>
                          <a:pt x="16290" y="60822"/>
                          <a:pt x="12393" y="60822"/>
                        </a:cubicBezTo>
                        <a:cubicBezTo>
                          <a:pt x="7522" y="60822"/>
                          <a:pt x="6724" y="54091"/>
                          <a:pt x="6724" y="49308"/>
                        </a:cubicBezTo>
                        <a:cubicBezTo>
                          <a:pt x="6724" y="43463"/>
                          <a:pt x="8407" y="36554"/>
                          <a:pt x="9293" y="33277"/>
                        </a:cubicBezTo>
                        <a:lnTo>
                          <a:pt x="29752" y="332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pic>
              <p:nvPicPr>
                <p:cNvPr id="88" name="Obraz 87" descr="TP_tmp.emf">
                  <a:extLst>
                    <a:ext uri="{FF2B5EF4-FFF2-40B4-BE49-F238E27FC236}">
                      <a16:creationId xmlns:a16="http://schemas.microsoft.com/office/drawing/2014/main" id="{20AFDA41-C807-48F9-577A-865DEBB4225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0" cstate="print"/>
                <a:stretch>
                  <a:fillRect/>
                </a:stretch>
              </p:blipFill>
              <p:spPr bwMode="auto">
                <a:xfrm>
                  <a:off x="3286451" y="1823176"/>
                  <a:ext cx="137740" cy="153350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89" name="Łącznik prosty 88">
                  <a:extLst>
                    <a:ext uri="{FF2B5EF4-FFF2-40B4-BE49-F238E27FC236}">
                      <a16:creationId xmlns:a16="http://schemas.microsoft.com/office/drawing/2014/main" id="{04F479AC-2476-F435-7DC7-DDF4028B88FC}"/>
                    </a:ext>
                  </a:extLst>
                </p:cNvPr>
                <p:cNvCxnSpPr/>
                <p:nvPr/>
              </p:nvCxnSpPr>
              <p:spPr>
                <a:xfrm>
                  <a:off x="2615468" y="1786325"/>
                  <a:ext cx="5159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91" name="Prostokąt 90">
                  <a:extLst>
                    <a:ext uri="{FF2B5EF4-FFF2-40B4-BE49-F238E27FC236}">
                      <a16:creationId xmlns:a16="http://schemas.microsoft.com/office/drawing/2014/main" id="{AAE57BF4-B9CA-C4C1-135A-778BEE751626}"/>
                    </a:ext>
                  </a:extLst>
                </p:cNvPr>
                <p:cNvSpPr/>
                <p:nvPr/>
              </p:nvSpPr>
              <p:spPr>
                <a:xfrm>
                  <a:off x="4716016" y="1344105"/>
                  <a:ext cx="331666" cy="114240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" name="Łącznik prosty 94">
                  <a:extLst>
                    <a:ext uri="{FF2B5EF4-FFF2-40B4-BE49-F238E27FC236}">
                      <a16:creationId xmlns:a16="http://schemas.microsoft.com/office/drawing/2014/main" id="{E306B795-81D9-3292-AB37-D7E0E0E19D1F}"/>
                    </a:ext>
                  </a:extLst>
                </p:cNvPr>
                <p:cNvCxnSpPr/>
                <p:nvPr/>
              </p:nvCxnSpPr>
              <p:spPr>
                <a:xfrm>
                  <a:off x="4163240" y="1786325"/>
                  <a:ext cx="5159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Łącznik prosty 96">
                  <a:extLst>
                    <a:ext uri="{FF2B5EF4-FFF2-40B4-BE49-F238E27FC236}">
                      <a16:creationId xmlns:a16="http://schemas.microsoft.com/office/drawing/2014/main" id="{F2C23999-F505-003D-5A46-D8DACAA63DD5}"/>
                    </a:ext>
                  </a:extLst>
                </p:cNvPr>
                <p:cNvCxnSpPr/>
                <p:nvPr/>
              </p:nvCxnSpPr>
              <p:spPr>
                <a:xfrm>
                  <a:off x="2873430" y="1970584"/>
                  <a:ext cx="0" cy="25796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cxnSp>
              <p:nvCxnSpPr>
                <p:cNvPr id="98" name="Łącznik prosty 97">
                  <a:extLst>
                    <a:ext uri="{FF2B5EF4-FFF2-40B4-BE49-F238E27FC236}">
                      <a16:creationId xmlns:a16="http://schemas.microsoft.com/office/drawing/2014/main" id="{6D1EDCAC-70F2-CA64-FA46-F7C98F70A6FF}"/>
                    </a:ext>
                  </a:extLst>
                </p:cNvPr>
                <p:cNvCxnSpPr/>
                <p:nvPr/>
              </p:nvCxnSpPr>
              <p:spPr>
                <a:xfrm>
                  <a:off x="4421202" y="1970584"/>
                  <a:ext cx="0" cy="25796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pic>
              <p:nvPicPr>
                <p:cNvPr id="99" name="Obraz 98" descr="TP_tmp.emf">
                  <a:extLst>
                    <a:ext uri="{FF2B5EF4-FFF2-40B4-BE49-F238E27FC236}">
                      <a16:creationId xmlns:a16="http://schemas.microsoft.com/office/drawing/2014/main" id="{453C4916-3A61-CE9B-EAC2-B3939CE955D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4803603" y="1823176"/>
                  <a:ext cx="198978" cy="153131"/>
                </a:xfrm>
                <a:prstGeom prst="rect">
                  <a:avLst/>
                </a:prstGeom>
                <a:solidFill>
                  <a:sysClr val="window" lastClr="FFFFFF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100" name="Picture 3 2">
                  <a:extLst>
                    <a:ext uri="{FF2B5EF4-FFF2-40B4-BE49-F238E27FC236}">
                      <a16:creationId xmlns:a16="http://schemas.microsoft.com/office/drawing/2014/main" id="{889D82F3-216D-0E5C-61B7-EB78CC466E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21384" y="1270401"/>
                  <a:ext cx="191615" cy="1252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1" name="Prostokąt 100">
                  <a:extLst>
                    <a:ext uri="{FF2B5EF4-FFF2-40B4-BE49-F238E27FC236}">
                      <a16:creationId xmlns:a16="http://schemas.microsoft.com/office/drawing/2014/main" id="{43D4510C-1238-7BB8-9BB5-E53E387C7484}"/>
                    </a:ext>
                  </a:extLst>
                </p:cNvPr>
                <p:cNvSpPr/>
                <p:nvPr/>
              </p:nvSpPr>
              <p:spPr>
                <a:xfrm>
                  <a:off x="2724820" y="1346306"/>
                  <a:ext cx="354766" cy="3547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09" name="Grupa 10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    <a:extLst>
                    <a:ext uri="{FF2B5EF4-FFF2-40B4-BE49-F238E27FC236}">
                      <a16:creationId xmlns:a16="http://schemas.microsoft.com/office/drawing/2014/main" id="{A19B91F0-C2B7-B728-FA01-B91A25E28424}"/>
                    </a:ext>
                  </a:extLst>
                </p:cNvPr>
                <p:cNvGrpSpPr>
                  <a:grpSpLocks noChangeAspect="1"/>
                </p:cNvGrpSpPr>
                <p:nvPr>
                  <p:custDataLst>
                    <p:tags r:id="rId7"/>
                  </p:custDataLst>
                </p:nvPr>
              </p:nvGrpSpPr>
              <p:grpSpPr>
                <a:xfrm>
                  <a:off x="2769455" y="1415657"/>
                  <a:ext cx="255500" cy="217979"/>
                  <a:chOff x="5418170" y="2660257"/>
                  <a:chExt cx="255500" cy="217979"/>
                </a:xfrm>
              </p:grpSpPr>
              <p:sp>
                <p:nvSpPr>
                  <p:cNvPr id="114" name="Dowolny kształt: kształt 113">
                    <a:extLst>
                      <a:ext uri="{FF2B5EF4-FFF2-40B4-BE49-F238E27FC236}">
                        <a16:creationId xmlns:a16="http://schemas.microsoft.com/office/drawing/2014/main" id="{C3AFA2C1-3E3C-1EE9-0AB8-6046D9C83B0A}"/>
                      </a:ext>
                    </a:extLst>
                  </p:cNvPr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5418170" y="2660257"/>
                    <a:ext cx="157536" cy="178777"/>
                  </a:xfrm>
                  <a:custGeom>
                    <a:avLst/>
                    <a:gdLst>
                      <a:gd name="connsiteX0" fmla="*/ 84731 w 157536"/>
                      <a:gd name="connsiteY0" fmla="*/ 5306 h 178777"/>
                      <a:gd name="connsiteX1" fmla="*/ 78970 w 157536"/>
                      <a:gd name="connsiteY1" fmla="*/ 63 h 178777"/>
                      <a:gd name="connsiteX2" fmla="*/ 73210 w 157536"/>
                      <a:gd name="connsiteY2" fmla="*/ 5306 h 178777"/>
                      <a:gd name="connsiteX3" fmla="*/ 25122 w 157536"/>
                      <a:gd name="connsiteY3" fmla="*/ 153872 h 178777"/>
                      <a:gd name="connsiteX4" fmla="*/ 77 w 157536"/>
                      <a:gd name="connsiteY4" fmla="*/ 171100 h 178777"/>
                      <a:gd name="connsiteX5" fmla="*/ 77 w 157536"/>
                      <a:gd name="connsiteY5" fmla="*/ 178841 h 178777"/>
                      <a:gd name="connsiteX6" fmla="*/ 23369 w 157536"/>
                      <a:gd name="connsiteY6" fmla="*/ 178092 h 178777"/>
                      <a:gd name="connsiteX7" fmla="*/ 51671 w 157536"/>
                      <a:gd name="connsiteY7" fmla="*/ 178841 h 178777"/>
                      <a:gd name="connsiteX8" fmla="*/ 51671 w 157536"/>
                      <a:gd name="connsiteY8" fmla="*/ 171100 h 178777"/>
                      <a:gd name="connsiteX9" fmla="*/ 32385 w 157536"/>
                      <a:gd name="connsiteY9" fmla="*/ 158116 h 178777"/>
                      <a:gd name="connsiteX10" fmla="*/ 33638 w 157536"/>
                      <a:gd name="connsiteY10" fmla="*/ 152623 h 178777"/>
                      <a:gd name="connsiteX11" fmla="*/ 71206 w 157536"/>
                      <a:gd name="connsiteY11" fmla="*/ 36268 h 178777"/>
                      <a:gd name="connsiteX12" fmla="*/ 110778 w 157536"/>
                      <a:gd name="connsiteY12" fmla="*/ 159115 h 178777"/>
                      <a:gd name="connsiteX13" fmla="*/ 112030 w 157536"/>
                      <a:gd name="connsiteY13" fmla="*/ 163610 h 178777"/>
                      <a:gd name="connsiteX14" fmla="*/ 90742 w 157536"/>
                      <a:gd name="connsiteY14" fmla="*/ 171100 h 178777"/>
                      <a:gd name="connsiteX15" fmla="*/ 90742 w 157536"/>
                      <a:gd name="connsiteY15" fmla="*/ 178841 h 178777"/>
                      <a:gd name="connsiteX16" fmla="*/ 126807 w 157536"/>
                      <a:gd name="connsiteY16" fmla="*/ 178092 h 178777"/>
                      <a:gd name="connsiteX17" fmla="*/ 157613 w 157536"/>
                      <a:gd name="connsiteY17" fmla="*/ 178841 h 178777"/>
                      <a:gd name="connsiteX18" fmla="*/ 157613 w 157536"/>
                      <a:gd name="connsiteY18" fmla="*/ 171100 h 178777"/>
                      <a:gd name="connsiteX19" fmla="*/ 134822 w 157536"/>
                      <a:gd name="connsiteY19" fmla="*/ 160364 h 178777"/>
                      <a:gd name="connsiteX20" fmla="*/ 84731 w 157536"/>
                      <a:gd name="connsiteY20" fmla="*/ 5306 h 17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57536" h="178777">
                        <a:moveTo>
                          <a:pt x="84731" y="5306"/>
                        </a:moveTo>
                        <a:cubicBezTo>
                          <a:pt x="83228" y="562"/>
                          <a:pt x="81725" y="63"/>
                          <a:pt x="78970" y="63"/>
                        </a:cubicBezTo>
                        <a:cubicBezTo>
                          <a:pt x="74963" y="63"/>
                          <a:pt x="74462" y="1062"/>
                          <a:pt x="73210" y="5306"/>
                        </a:cubicBezTo>
                        <a:lnTo>
                          <a:pt x="25122" y="153872"/>
                        </a:lnTo>
                        <a:cubicBezTo>
                          <a:pt x="22618" y="161362"/>
                          <a:pt x="17609" y="171100"/>
                          <a:pt x="77" y="171100"/>
                        </a:cubicBezTo>
                        <a:lnTo>
                          <a:pt x="77" y="178841"/>
                        </a:lnTo>
                        <a:cubicBezTo>
                          <a:pt x="8342" y="178341"/>
                          <a:pt x="21115" y="178092"/>
                          <a:pt x="23369" y="178092"/>
                        </a:cubicBezTo>
                        <a:cubicBezTo>
                          <a:pt x="30632" y="178092"/>
                          <a:pt x="43906" y="178591"/>
                          <a:pt x="51671" y="178841"/>
                        </a:cubicBezTo>
                        <a:lnTo>
                          <a:pt x="51671" y="171100"/>
                        </a:lnTo>
                        <a:cubicBezTo>
                          <a:pt x="38146" y="170851"/>
                          <a:pt x="32385" y="164109"/>
                          <a:pt x="32385" y="158116"/>
                        </a:cubicBezTo>
                        <a:cubicBezTo>
                          <a:pt x="32385" y="156868"/>
                          <a:pt x="32385" y="156119"/>
                          <a:pt x="33638" y="152623"/>
                        </a:cubicBezTo>
                        <a:lnTo>
                          <a:pt x="71206" y="36268"/>
                        </a:lnTo>
                        <a:lnTo>
                          <a:pt x="110778" y="159115"/>
                        </a:lnTo>
                        <a:cubicBezTo>
                          <a:pt x="112030" y="162611"/>
                          <a:pt x="112030" y="163110"/>
                          <a:pt x="112030" y="163610"/>
                        </a:cubicBezTo>
                        <a:cubicBezTo>
                          <a:pt x="112030" y="171100"/>
                          <a:pt x="97253" y="171100"/>
                          <a:pt x="90742" y="171100"/>
                        </a:cubicBezTo>
                        <a:lnTo>
                          <a:pt x="90742" y="178841"/>
                        </a:lnTo>
                        <a:cubicBezTo>
                          <a:pt x="99508" y="178092"/>
                          <a:pt x="117290" y="178092"/>
                          <a:pt x="126807" y="178092"/>
                        </a:cubicBezTo>
                        <a:cubicBezTo>
                          <a:pt x="136575" y="178092"/>
                          <a:pt x="147845" y="178591"/>
                          <a:pt x="157613" y="178841"/>
                        </a:cubicBezTo>
                        <a:lnTo>
                          <a:pt x="157613" y="171100"/>
                        </a:lnTo>
                        <a:cubicBezTo>
                          <a:pt x="138579" y="171100"/>
                          <a:pt x="137827" y="169602"/>
                          <a:pt x="134822" y="160364"/>
                        </a:cubicBezTo>
                        <a:lnTo>
                          <a:pt x="84731" y="530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2544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5" name="Dowolny kształt: kształt 114">
                    <a:extLst>
                      <a:ext uri="{FF2B5EF4-FFF2-40B4-BE49-F238E27FC236}">
                        <a16:creationId xmlns:a16="http://schemas.microsoft.com/office/drawing/2014/main" id="{B904620C-81CA-FC70-CEE0-F0C9139D2866}"/>
                      </a:ext>
                    </a:extLst>
                  </p:cNvPr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5595128" y="2753441"/>
                    <a:ext cx="78542" cy="124795"/>
                  </a:xfrm>
                  <a:custGeom>
                    <a:avLst/>
                    <a:gdLst>
                      <a:gd name="connsiteX0" fmla="*/ 78626 w 78542"/>
                      <a:gd name="connsiteY0" fmla="*/ 37992 h 124795"/>
                      <a:gd name="connsiteX1" fmla="*/ 54432 w 78542"/>
                      <a:gd name="connsiteY1" fmla="*/ 64 h 124795"/>
                      <a:gd name="connsiteX2" fmla="*/ 84 w 78542"/>
                      <a:gd name="connsiteY2" fmla="*/ 86931 h 124795"/>
                      <a:gd name="connsiteX3" fmla="*/ 24278 w 78542"/>
                      <a:gd name="connsiteY3" fmla="*/ 124859 h 124795"/>
                      <a:gd name="connsiteX4" fmla="*/ 78626 w 78542"/>
                      <a:gd name="connsiteY4" fmla="*/ 37992 h 124795"/>
                      <a:gd name="connsiteX5" fmla="*/ 19895 w 78542"/>
                      <a:gd name="connsiteY5" fmla="*/ 59316 h 124795"/>
                      <a:gd name="connsiteX6" fmla="*/ 54257 w 78542"/>
                      <a:gd name="connsiteY6" fmla="*/ 4958 h 124795"/>
                      <a:gd name="connsiteX7" fmla="*/ 65478 w 78542"/>
                      <a:gd name="connsiteY7" fmla="*/ 27680 h 124795"/>
                      <a:gd name="connsiteX8" fmla="*/ 60393 w 78542"/>
                      <a:gd name="connsiteY8" fmla="*/ 59316 h 124795"/>
                      <a:gd name="connsiteX9" fmla="*/ 19895 w 78542"/>
                      <a:gd name="connsiteY9" fmla="*/ 59316 h 124795"/>
                      <a:gd name="connsiteX10" fmla="*/ 58815 w 78542"/>
                      <a:gd name="connsiteY10" fmla="*/ 65608 h 124795"/>
                      <a:gd name="connsiteX11" fmla="*/ 44615 w 78542"/>
                      <a:gd name="connsiteY11" fmla="*/ 102662 h 124795"/>
                      <a:gd name="connsiteX12" fmla="*/ 24453 w 78542"/>
                      <a:gd name="connsiteY12" fmla="*/ 119965 h 124795"/>
                      <a:gd name="connsiteX13" fmla="*/ 13233 w 78542"/>
                      <a:gd name="connsiteY13" fmla="*/ 97244 h 124795"/>
                      <a:gd name="connsiteX14" fmla="*/ 18317 w 78542"/>
                      <a:gd name="connsiteY14" fmla="*/ 65608 h 124795"/>
                      <a:gd name="connsiteX15" fmla="*/ 58815 w 78542"/>
                      <a:gd name="connsiteY15" fmla="*/ 65608 h 12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8542" h="124795">
                        <a:moveTo>
                          <a:pt x="78626" y="37992"/>
                        </a:moveTo>
                        <a:cubicBezTo>
                          <a:pt x="78626" y="19640"/>
                          <a:pt x="71614" y="64"/>
                          <a:pt x="54432" y="64"/>
                        </a:cubicBezTo>
                        <a:cubicBezTo>
                          <a:pt x="28135" y="64"/>
                          <a:pt x="84" y="46906"/>
                          <a:pt x="84" y="86931"/>
                        </a:cubicBezTo>
                        <a:cubicBezTo>
                          <a:pt x="84" y="107731"/>
                          <a:pt x="8148" y="124859"/>
                          <a:pt x="24278" y="124859"/>
                        </a:cubicBezTo>
                        <a:cubicBezTo>
                          <a:pt x="50926" y="124859"/>
                          <a:pt x="78626" y="77144"/>
                          <a:pt x="78626" y="37992"/>
                        </a:cubicBezTo>
                        <a:close/>
                        <a:moveTo>
                          <a:pt x="19895" y="59316"/>
                        </a:moveTo>
                        <a:cubicBezTo>
                          <a:pt x="28836" y="21563"/>
                          <a:pt x="43913" y="4958"/>
                          <a:pt x="54257" y="4958"/>
                        </a:cubicBezTo>
                        <a:cubicBezTo>
                          <a:pt x="65478" y="4958"/>
                          <a:pt x="65478" y="24359"/>
                          <a:pt x="65478" y="27680"/>
                        </a:cubicBezTo>
                        <a:cubicBezTo>
                          <a:pt x="65478" y="34496"/>
                          <a:pt x="64075" y="44634"/>
                          <a:pt x="60393" y="59316"/>
                        </a:cubicBezTo>
                        <a:lnTo>
                          <a:pt x="19895" y="59316"/>
                        </a:lnTo>
                        <a:close/>
                        <a:moveTo>
                          <a:pt x="58815" y="65608"/>
                        </a:moveTo>
                        <a:cubicBezTo>
                          <a:pt x="53906" y="84659"/>
                          <a:pt x="49874" y="94097"/>
                          <a:pt x="44615" y="102662"/>
                        </a:cubicBezTo>
                        <a:cubicBezTo>
                          <a:pt x="39180" y="111751"/>
                          <a:pt x="32167" y="119965"/>
                          <a:pt x="24453" y="119965"/>
                        </a:cubicBezTo>
                        <a:cubicBezTo>
                          <a:pt x="14810" y="119965"/>
                          <a:pt x="13233" y="106682"/>
                          <a:pt x="13233" y="97244"/>
                        </a:cubicBezTo>
                        <a:cubicBezTo>
                          <a:pt x="13233" y="85708"/>
                          <a:pt x="16564" y="72075"/>
                          <a:pt x="18317" y="65608"/>
                        </a:cubicBezTo>
                        <a:lnTo>
                          <a:pt x="58815" y="6560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2544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0" name="Prostokąt 109">
                  <a:extLst>
                    <a:ext uri="{FF2B5EF4-FFF2-40B4-BE49-F238E27FC236}">
                      <a16:creationId xmlns:a16="http://schemas.microsoft.com/office/drawing/2014/main" id="{25459456-2D32-B086-69C4-FE4B603A5CEE}"/>
                    </a:ext>
                  </a:extLst>
                </p:cNvPr>
                <p:cNvSpPr/>
                <p:nvPr/>
              </p:nvSpPr>
              <p:spPr>
                <a:xfrm>
                  <a:off x="4258698" y="1339430"/>
                  <a:ext cx="354766" cy="3547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11" name="Grupa 110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    <a:extLst>
                    <a:ext uri="{FF2B5EF4-FFF2-40B4-BE49-F238E27FC236}">
                      <a16:creationId xmlns:a16="http://schemas.microsoft.com/office/drawing/2014/main" id="{56423F0E-B34D-E24C-220B-3FCEB2DD483C}"/>
                    </a:ext>
                  </a:extLst>
                </p:cNvPr>
                <p:cNvGrpSpPr>
                  <a:grpSpLocks noChangeAspect="1"/>
                </p:cNvGrpSpPr>
                <p:nvPr>
                  <p:custDataLst>
                    <p:tags r:id="rId8"/>
                  </p:custDataLst>
                </p:nvPr>
              </p:nvGrpSpPr>
              <p:grpSpPr>
                <a:xfrm>
                  <a:off x="4303333" y="1408781"/>
                  <a:ext cx="255500" cy="217979"/>
                  <a:chOff x="5418170" y="2660257"/>
                  <a:chExt cx="255500" cy="217979"/>
                </a:xfrm>
              </p:grpSpPr>
              <p:sp>
                <p:nvSpPr>
                  <p:cNvPr id="112" name="Dowolny kształt: kształt 111">
                    <a:extLst>
                      <a:ext uri="{FF2B5EF4-FFF2-40B4-BE49-F238E27FC236}">
                        <a16:creationId xmlns:a16="http://schemas.microsoft.com/office/drawing/2014/main" id="{BF03F410-8FB5-35C1-15EE-FF1C1FDF5D32}"/>
                      </a:ext>
                    </a:extLst>
                  </p:cNvPr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5418170" y="2660257"/>
                    <a:ext cx="157536" cy="178777"/>
                  </a:xfrm>
                  <a:custGeom>
                    <a:avLst/>
                    <a:gdLst>
                      <a:gd name="connsiteX0" fmla="*/ 84731 w 157536"/>
                      <a:gd name="connsiteY0" fmla="*/ 5306 h 178777"/>
                      <a:gd name="connsiteX1" fmla="*/ 78970 w 157536"/>
                      <a:gd name="connsiteY1" fmla="*/ 63 h 178777"/>
                      <a:gd name="connsiteX2" fmla="*/ 73210 w 157536"/>
                      <a:gd name="connsiteY2" fmla="*/ 5306 h 178777"/>
                      <a:gd name="connsiteX3" fmla="*/ 25122 w 157536"/>
                      <a:gd name="connsiteY3" fmla="*/ 153872 h 178777"/>
                      <a:gd name="connsiteX4" fmla="*/ 77 w 157536"/>
                      <a:gd name="connsiteY4" fmla="*/ 171100 h 178777"/>
                      <a:gd name="connsiteX5" fmla="*/ 77 w 157536"/>
                      <a:gd name="connsiteY5" fmla="*/ 178841 h 178777"/>
                      <a:gd name="connsiteX6" fmla="*/ 23369 w 157536"/>
                      <a:gd name="connsiteY6" fmla="*/ 178092 h 178777"/>
                      <a:gd name="connsiteX7" fmla="*/ 51671 w 157536"/>
                      <a:gd name="connsiteY7" fmla="*/ 178841 h 178777"/>
                      <a:gd name="connsiteX8" fmla="*/ 51671 w 157536"/>
                      <a:gd name="connsiteY8" fmla="*/ 171100 h 178777"/>
                      <a:gd name="connsiteX9" fmla="*/ 32385 w 157536"/>
                      <a:gd name="connsiteY9" fmla="*/ 158116 h 178777"/>
                      <a:gd name="connsiteX10" fmla="*/ 33638 w 157536"/>
                      <a:gd name="connsiteY10" fmla="*/ 152623 h 178777"/>
                      <a:gd name="connsiteX11" fmla="*/ 71206 w 157536"/>
                      <a:gd name="connsiteY11" fmla="*/ 36268 h 178777"/>
                      <a:gd name="connsiteX12" fmla="*/ 110778 w 157536"/>
                      <a:gd name="connsiteY12" fmla="*/ 159115 h 178777"/>
                      <a:gd name="connsiteX13" fmla="*/ 112030 w 157536"/>
                      <a:gd name="connsiteY13" fmla="*/ 163610 h 178777"/>
                      <a:gd name="connsiteX14" fmla="*/ 90742 w 157536"/>
                      <a:gd name="connsiteY14" fmla="*/ 171100 h 178777"/>
                      <a:gd name="connsiteX15" fmla="*/ 90742 w 157536"/>
                      <a:gd name="connsiteY15" fmla="*/ 178841 h 178777"/>
                      <a:gd name="connsiteX16" fmla="*/ 126807 w 157536"/>
                      <a:gd name="connsiteY16" fmla="*/ 178092 h 178777"/>
                      <a:gd name="connsiteX17" fmla="*/ 157613 w 157536"/>
                      <a:gd name="connsiteY17" fmla="*/ 178841 h 178777"/>
                      <a:gd name="connsiteX18" fmla="*/ 157613 w 157536"/>
                      <a:gd name="connsiteY18" fmla="*/ 171100 h 178777"/>
                      <a:gd name="connsiteX19" fmla="*/ 134822 w 157536"/>
                      <a:gd name="connsiteY19" fmla="*/ 160364 h 178777"/>
                      <a:gd name="connsiteX20" fmla="*/ 84731 w 157536"/>
                      <a:gd name="connsiteY20" fmla="*/ 5306 h 17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57536" h="178777">
                        <a:moveTo>
                          <a:pt x="84731" y="5306"/>
                        </a:moveTo>
                        <a:cubicBezTo>
                          <a:pt x="83228" y="562"/>
                          <a:pt x="81725" y="63"/>
                          <a:pt x="78970" y="63"/>
                        </a:cubicBezTo>
                        <a:cubicBezTo>
                          <a:pt x="74963" y="63"/>
                          <a:pt x="74462" y="1062"/>
                          <a:pt x="73210" y="5306"/>
                        </a:cubicBezTo>
                        <a:lnTo>
                          <a:pt x="25122" y="153872"/>
                        </a:lnTo>
                        <a:cubicBezTo>
                          <a:pt x="22618" y="161362"/>
                          <a:pt x="17609" y="171100"/>
                          <a:pt x="77" y="171100"/>
                        </a:cubicBezTo>
                        <a:lnTo>
                          <a:pt x="77" y="178841"/>
                        </a:lnTo>
                        <a:cubicBezTo>
                          <a:pt x="8342" y="178341"/>
                          <a:pt x="21115" y="178092"/>
                          <a:pt x="23369" y="178092"/>
                        </a:cubicBezTo>
                        <a:cubicBezTo>
                          <a:pt x="30632" y="178092"/>
                          <a:pt x="43906" y="178591"/>
                          <a:pt x="51671" y="178841"/>
                        </a:cubicBezTo>
                        <a:lnTo>
                          <a:pt x="51671" y="171100"/>
                        </a:lnTo>
                        <a:cubicBezTo>
                          <a:pt x="38146" y="170851"/>
                          <a:pt x="32385" y="164109"/>
                          <a:pt x="32385" y="158116"/>
                        </a:cubicBezTo>
                        <a:cubicBezTo>
                          <a:pt x="32385" y="156868"/>
                          <a:pt x="32385" y="156119"/>
                          <a:pt x="33638" y="152623"/>
                        </a:cubicBezTo>
                        <a:lnTo>
                          <a:pt x="71206" y="36268"/>
                        </a:lnTo>
                        <a:lnTo>
                          <a:pt x="110778" y="159115"/>
                        </a:lnTo>
                        <a:cubicBezTo>
                          <a:pt x="112030" y="162611"/>
                          <a:pt x="112030" y="163110"/>
                          <a:pt x="112030" y="163610"/>
                        </a:cubicBezTo>
                        <a:cubicBezTo>
                          <a:pt x="112030" y="171100"/>
                          <a:pt x="97253" y="171100"/>
                          <a:pt x="90742" y="171100"/>
                        </a:cubicBezTo>
                        <a:lnTo>
                          <a:pt x="90742" y="178841"/>
                        </a:lnTo>
                        <a:cubicBezTo>
                          <a:pt x="99508" y="178092"/>
                          <a:pt x="117290" y="178092"/>
                          <a:pt x="126807" y="178092"/>
                        </a:cubicBezTo>
                        <a:cubicBezTo>
                          <a:pt x="136575" y="178092"/>
                          <a:pt x="147845" y="178591"/>
                          <a:pt x="157613" y="178841"/>
                        </a:cubicBezTo>
                        <a:lnTo>
                          <a:pt x="157613" y="171100"/>
                        </a:lnTo>
                        <a:cubicBezTo>
                          <a:pt x="138579" y="171100"/>
                          <a:pt x="137827" y="169602"/>
                          <a:pt x="134822" y="160364"/>
                        </a:cubicBezTo>
                        <a:lnTo>
                          <a:pt x="84731" y="530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2544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113" name="Dowolny kształt: kształt 112">
                    <a:extLst>
                      <a:ext uri="{FF2B5EF4-FFF2-40B4-BE49-F238E27FC236}">
                        <a16:creationId xmlns:a16="http://schemas.microsoft.com/office/drawing/2014/main" id="{1B3B9E8F-CDFA-E98A-69D4-64DECA67BDCE}"/>
                      </a:ext>
                    </a:extLst>
                  </p:cNvPr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5595128" y="2753441"/>
                    <a:ext cx="78542" cy="124795"/>
                  </a:xfrm>
                  <a:custGeom>
                    <a:avLst/>
                    <a:gdLst>
                      <a:gd name="connsiteX0" fmla="*/ 78626 w 78542"/>
                      <a:gd name="connsiteY0" fmla="*/ 37992 h 124795"/>
                      <a:gd name="connsiteX1" fmla="*/ 54432 w 78542"/>
                      <a:gd name="connsiteY1" fmla="*/ 64 h 124795"/>
                      <a:gd name="connsiteX2" fmla="*/ 84 w 78542"/>
                      <a:gd name="connsiteY2" fmla="*/ 86931 h 124795"/>
                      <a:gd name="connsiteX3" fmla="*/ 24278 w 78542"/>
                      <a:gd name="connsiteY3" fmla="*/ 124859 h 124795"/>
                      <a:gd name="connsiteX4" fmla="*/ 78626 w 78542"/>
                      <a:gd name="connsiteY4" fmla="*/ 37992 h 124795"/>
                      <a:gd name="connsiteX5" fmla="*/ 19895 w 78542"/>
                      <a:gd name="connsiteY5" fmla="*/ 59316 h 124795"/>
                      <a:gd name="connsiteX6" fmla="*/ 54257 w 78542"/>
                      <a:gd name="connsiteY6" fmla="*/ 4958 h 124795"/>
                      <a:gd name="connsiteX7" fmla="*/ 65478 w 78542"/>
                      <a:gd name="connsiteY7" fmla="*/ 27680 h 124795"/>
                      <a:gd name="connsiteX8" fmla="*/ 60393 w 78542"/>
                      <a:gd name="connsiteY8" fmla="*/ 59316 h 124795"/>
                      <a:gd name="connsiteX9" fmla="*/ 19895 w 78542"/>
                      <a:gd name="connsiteY9" fmla="*/ 59316 h 124795"/>
                      <a:gd name="connsiteX10" fmla="*/ 58815 w 78542"/>
                      <a:gd name="connsiteY10" fmla="*/ 65608 h 124795"/>
                      <a:gd name="connsiteX11" fmla="*/ 44615 w 78542"/>
                      <a:gd name="connsiteY11" fmla="*/ 102662 h 124795"/>
                      <a:gd name="connsiteX12" fmla="*/ 24453 w 78542"/>
                      <a:gd name="connsiteY12" fmla="*/ 119965 h 124795"/>
                      <a:gd name="connsiteX13" fmla="*/ 13233 w 78542"/>
                      <a:gd name="connsiteY13" fmla="*/ 97244 h 124795"/>
                      <a:gd name="connsiteX14" fmla="*/ 18317 w 78542"/>
                      <a:gd name="connsiteY14" fmla="*/ 65608 h 124795"/>
                      <a:gd name="connsiteX15" fmla="*/ 58815 w 78542"/>
                      <a:gd name="connsiteY15" fmla="*/ 65608 h 12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8542" h="124795">
                        <a:moveTo>
                          <a:pt x="78626" y="37992"/>
                        </a:moveTo>
                        <a:cubicBezTo>
                          <a:pt x="78626" y="19640"/>
                          <a:pt x="71614" y="64"/>
                          <a:pt x="54432" y="64"/>
                        </a:cubicBezTo>
                        <a:cubicBezTo>
                          <a:pt x="28135" y="64"/>
                          <a:pt x="84" y="46906"/>
                          <a:pt x="84" y="86931"/>
                        </a:cubicBezTo>
                        <a:cubicBezTo>
                          <a:pt x="84" y="107731"/>
                          <a:pt x="8148" y="124859"/>
                          <a:pt x="24278" y="124859"/>
                        </a:cubicBezTo>
                        <a:cubicBezTo>
                          <a:pt x="50926" y="124859"/>
                          <a:pt x="78626" y="77144"/>
                          <a:pt x="78626" y="37992"/>
                        </a:cubicBezTo>
                        <a:close/>
                        <a:moveTo>
                          <a:pt x="19895" y="59316"/>
                        </a:moveTo>
                        <a:cubicBezTo>
                          <a:pt x="28836" y="21563"/>
                          <a:pt x="43913" y="4958"/>
                          <a:pt x="54257" y="4958"/>
                        </a:cubicBezTo>
                        <a:cubicBezTo>
                          <a:pt x="65478" y="4958"/>
                          <a:pt x="65478" y="24359"/>
                          <a:pt x="65478" y="27680"/>
                        </a:cubicBezTo>
                        <a:cubicBezTo>
                          <a:pt x="65478" y="34496"/>
                          <a:pt x="64075" y="44634"/>
                          <a:pt x="60393" y="59316"/>
                        </a:cubicBezTo>
                        <a:lnTo>
                          <a:pt x="19895" y="59316"/>
                        </a:lnTo>
                        <a:close/>
                        <a:moveTo>
                          <a:pt x="58815" y="65608"/>
                        </a:moveTo>
                        <a:cubicBezTo>
                          <a:pt x="53906" y="84659"/>
                          <a:pt x="49874" y="94097"/>
                          <a:pt x="44615" y="102662"/>
                        </a:cubicBezTo>
                        <a:cubicBezTo>
                          <a:pt x="39180" y="111751"/>
                          <a:pt x="32167" y="119965"/>
                          <a:pt x="24453" y="119965"/>
                        </a:cubicBezTo>
                        <a:cubicBezTo>
                          <a:pt x="14810" y="119965"/>
                          <a:pt x="13233" y="106682"/>
                          <a:pt x="13233" y="97244"/>
                        </a:cubicBezTo>
                        <a:cubicBezTo>
                          <a:pt x="13233" y="85708"/>
                          <a:pt x="16564" y="72075"/>
                          <a:pt x="18317" y="65608"/>
                        </a:cubicBezTo>
                        <a:lnTo>
                          <a:pt x="58815" y="6560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2544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122" name="Grafika 12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 title="IguanaTex Vector Display">
                <a:extLst>
                  <a:ext uri="{FF2B5EF4-FFF2-40B4-BE49-F238E27FC236}">
                    <a16:creationId xmlns:a16="http://schemas.microsoft.com/office/drawing/2014/main" id="{814B1DC6-1D54-9B59-C19B-13865EBA9D4F}"/>
                  </a:ext>
                </a:extLst>
              </p:cNvPr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3886200" y="2298699"/>
                <a:ext cx="213867" cy="164683"/>
              </a:xfrm>
              <a:custGeom>
                <a:avLst/>
                <a:gdLst>
                  <a:gd name="connsiteX0" fmla="*/ 74924 w 79117"/>
                  <a:gd name="connsiteY0" fmla="*/ 5756 h 60922"/>
                  <a:gd name="connsiteX1" fmla="*/ 79195 w 79117"/>
                  <a:gd name="connsiteY1" fmla="*/ 2910 h 60922"/>
                  <a:gd name="connsiteX2" fmla="*/ 75043 w 79117"/>
                  <a:gd name="connsiteY2" fmla="*/ 63 h 60922"/>
                  <a:gd name="connsiteX3" fmla="*/ 4228 w 79117"/>
                  <a:gd name="connsiteY3" fmla="*/ 63 h 60922"/>
                  <a:gd name="connsiteX4" fmla="*/ 77 w 79117"/>
                  <a:gd name="connsiteY4" fmla="*/ 2910 h 60922"/>
                  <a:gd name="connsiteX5" fmla="*/ 4347 w 79117"/>
                  <a:gd name="connsiteY5" fmla="*/ 5756 h 60922"/>
                  <a:gd name="connsiteX6" fmla="*/ 74924 w 79117"/>
                  <a:gd name="connsiteY6" fmla="*/ 5756 h 60922"/>
                  <a:gd name="connsiteX7" fmla="*/ 75043 w 79117"/>
                  <a:gd name="connsiteY7" fmla="*/ 60985 h 60922"/>
                  <a:gd name="connsiteX8" fmla="*/ 79195 w 79117"/>
                  <a:gd name="connsiteY8" fmla="*/ 58138 h 60922"/>
                  <a:gd name="connsiteX9" fmla="*/ 74924 w 79117"/>
                  <a:gd name="connsiteY9" fmla="*/ 55291 h 60922"/>
                  <a:gd name="connsiteX10" fmla="*/ 4347 w 79117"/>
                  <a:gd name="connsiteY10" fmla="*/ 55291 h 60922"/>
                  <a:gd name="connsiteX11" fmla="*/ 77 w 79117"/>
                  <a:gd name="connsiteY11" fmla="*/ 58138 h 60922"/>
                  <a:gd name="connsiteX12" fmla="*/ 4228 w 79117"/>
                  <a:gd name="connsiteY12" fmla="*/ 60985 h 60922"/>
                  <a:gd name="connsiteX13" fmla="*/ 75043 w 79117"/>
                  <a:gd name="connsiteY13" fmla="*/ 60985 h 60922"/>
                  <a:gd name="connsiteX14" fmla="*/ 75043 w 79117"/>
                  <a:gd name="connsiteY14" fmla="*/ 33371 h 60922"/>
                  <a:gd name="connsiteX15" fmla="*/ 79195 w 79117"/>
                  <a:gd name="connsiteY15" fmla="*/ 30524 h 60922"/>
                  <a:gd name="connsiteX16" fmla="*/ 75043 w 79117"/>
                  <a:gd name="connsiteY16" fmla="*/ 27677 h 60922"/>
                  <a:gd name="connsiteX17" fmla="*/ 4228 w 79117"/>
                  <a:gd name="connsiteY17" fmla="*/ 27677 h 60922"/>
                  <a:gd name="connsiteX18" fmla="*/ 77 w 79117"/>
                  <a:gd name="connsiteY18" fmla="*/ 30524 h 60922"/>
                  <a:gd name="connsiteX19" fmla="*/ 4228 w 79117"/>
                  <a:gd name="connsiteY19" fmla="*/ 33371 h 60922"/>
                  <a:gd name="connsiteX20" fmla="*/ 75043 w 79117"/>
                  <a:gd name="connsiteY20" fmla="*/ 33371 h 6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9117" h="60922">
                    <a:moveTo>
                      <a:pt x="74924" y="5756"/>
                    </a:moveTo>
                    <a:cubicBezTo>
                      <a:pt x="76941" y="5756"/>
                      <a:pt x="79195" y="5756"/>
                      <a:pt x="79195" y="2910"/>
                    </a:cubicBezTo>
                    <a:cubicBezTo>
                      <a:pt x="79195" y="63"/>
                      <a:pt x="77060" y="63"/>
                      <a:pt x="75043" y="63"/>
                    </a:cubicBezTo>
                    <a:lnTo>
                      <a:pt x="4228" y="63"/>
                    </a:lnTo>
                    <a:cubicBezTo>
                      <a:pt x="2212" y="63"/>
                      <a:pt x="77" y="63"/>
                      <a:pt x="77" y="2910"/>
                    </a:cubicBezTo>
                    <a:cubicBezTo>
                      <a:pt x="77" y="5756"/>
                      <a:pt x="2449" y="5756"/>
                      <a:pt x="4347" y="5756"/>
                    </a:cubicBezTo>
                    <a:lnTo>
                      <a:pt x="74924" y="5756"/>
                    </a:lnTo>
                    <a:close/>
                    <a:moveTo>
                      <a:pt x="75043" y="60985"/>
                    </a:moveTo>
                    <a:cubicBezTo>
                      <a:pt x="77060" y="60985"/>
                      <a:pt x="79195" y="60985"/>
                      <a:pt x="79195" y="58138"/>
                    </a:cubicBezTo>
                    <a:cubicBezTo>
                      <a:pt x="79195" y="55291"/>
                      <a:pt x="76941" y="55291"/>
                      <a:pt x="74924" y="55291"/>
                    </a:cubicBezTo>
                    <a:lnTo>
                      <a:pt x="4347" y="55291"/>
                    </a:lnTo>
                    <a:cubicBezTo>
                      <a:pt x="2449" y="55291"/>
                      <a:pt x="77" y="55291"/>
                      <a:pt x="77" y="58138"/>
                    </a:cubicBezTo>
                    <a:cubicBezTo>
                      <a:pt x="77" y="60985"/>
                      <a:pt x="2212" y="60985"/>
                      <a:pt x="4228" y="60985"/>
                    </a:cubicBezTo>
                    <a:lnTo>
                      <a:pt x="75043" y="60985"/>
                    </a:lnTo>
                    <a:close/>
                    <a:moveTo>
                      <a:pt x="75043" y="33371"/>
                    </a:moveTo>
                    <a:cubicBezTo>
                      <a:pt x="77060" y="33371"/>
                      <a:pt x="79195" y="33371"/>
                      <a:pt x="79195" y="30524"/>
                    </a:cubicBezTo>
                    <a:cubicBezTo>
                      <a:pt x="79195" y="27677"/>
                      <a:pt x="77060" y="27677"/>
                      <a:pt x="75043" y="27677"/>
                    </a:cubicBezTo>
                    <a:lnTo>
                      <a:pt x="4228" y="27677"/>
                    </a:lnTo>
                    <a:cubicBezTo>
                      <a:pt x="2212" y="27677"/>
                      <a:pt x="77" y="27677"/>
                      <a:pt x="77" y="30524"/>
                    </a:cubicBezTo>
                    <a:cubicBezTo>
                      <a:pt x="77" y="33371"/>
                      <a:pt x="2212" y="33371"/>
                      <a:pt x="4228" y="33371"/>
                    </a:cubicBezTo>
                    <a:lnTo>
                      <a:pt x="75043" y="33371"/>
                    </a:lnTo>
                    <a:close/>
                  </a:path>
                </a:pathLst>
              </a:custGeom>
              <a:solidFill>
                <a:srgbClr val="000000"/>
              </a:solidFill>
              <a:ln w="11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30" name="Grupa 129">
            <a:extLst>
              <a:ext uri="{FF2B5EF4-FFF2-40B4-BE49-F238E27FC236}">
                <a16:creationId xmlns:a16="http://schemas.microsoft.com/office/drawing/2014/main" id="{8F61E04F-5B74-EE88-24F5-49B5FE5E6873}"/>
              </a:ext>
            </a:extLst>
          </p:cNvPr>
          <p:cNvGrpSpPr/>
          <p:nvPr/>
        </p:nvGrpSpPr>
        <p:grpSpPr>
          <a:xfrm>
            <a:off x="1019476" y="3552379"/>
            <a:ext cx="7305512" cy="2683353"/>
            <a:chOff x="1019476" y="3552379"/>
            <a:chExt cx="7305512" cy="2683353"/>
          </a:xfrm>
        </p:grpSpPr>
        <p:sp>
          <p:nvSpPr>
            <p:cNvPr id="126" name="Prostokąt 125">
              <a:extLst>
                <a:ext uri="{FF2B5EF4-FFF2-40B4-BE49-F238E27FC236}">
                  <a16:creationId xmlns:a16="http://schemas.microsoft.com/office/drawing/2014/main" id="{D33ADE41-69E9-BE95-D1A8-6299C9E128A3}"/>
                </a:ext>
              </a:extLst>
            </p:cNvPr>
            <p:cNvSpPr/>
            <p:nvPr/>
          </p:nvSpPr>
          <p:spPr>
            <a:xfrm>
              <a:off x="1019476" y="3552379"/>
              <a:ext cx="7180655" cy="26833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3" name="Picture 4">
              <a:extLst>
                <a:ext uri="{FF2B5EF4-FFF2-40B4-BE49-F238E27FC236}">
                  <a16:creationId xmlns:a16="http://schemas.microsoft.com/office/drawing/2014/main" id="{30DE4ED3-6AEA-1A15-F41D-D3E3976AE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432" y="4186636"/>
              <a:ext cx="5759624" cy="27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pole tekstowe 123">
              <a:extLst>
                <a:ext uri="{FF2B5EF4-FFF2-40B4-BE49-F238E27FC236}">
                  <a16:creationId xmlns:a16="http://schemas.microsoft.com/office/drawing/2014/main" id="{C885DDEC-6B4B-59CD-7C60-C5AD31168581}"/>
                </a:ext>
              </a:extLst>
            </p:cNvPr>
            <p:cNvSpPr txBox="1"/>
            <p:nvPr/>
          </p:nvSpPr>
          <p:spPr>
            <a:xfrm>
              <a:off x="1176869" y="3634038"/>
              <a:ext cx="548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/>
                <a:t>Choi</a:t>
              </a:r>
              <a:r>
                <a:rPr lang="pl-PL" dirty="0"/>
                <a:t>-Jamiołkowski operator of a </a:t>
              </a:r>
              <a:r>
                <a:rPr lang="pl-PL" dirty="0" err="1"/>
                <a:t>comb</a:t>
              </a:r>
              <a:endParaRPr lang="pl-PL" dirty="0"/>
            </a:p>
          </p:txBody>
        </p:sp>
        <p:pic>
          <p:nvPicPr>
            <p:cNvPr id="125" name="Picture 8">
              <a:extLst>
                <a:ext uri="{FF2B5EF4-FFF2-40B4-BE49-F238E27FC236}">
                  <a16:creationId xmlns:a16="http://schemas.microsoft.com/office/drawing/2014/main" id="{A049847B-5530-16FD-ABDA-D8F8F20A0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063" y="5134729"/>
              <a:ext cx="5380001" cy="94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pole tekstowe 126">
              <a:extLst>
                <a:ext uri="{FF2B5EF4-FFF2-40B4-BE49-F238E27FC236}">
                  <a16:creationId xmlns:a16="http://schemas.microsoft.com/office/drawing/2014/main" id="{B3DF64DC-61B7-3444-4A47-7D1F48869074}"/>
                </a:ext>
              </a:extLst>
            </p:cNvPr>
            <p:cNvSpPr txBox="1"/>
            <p:nvPr/>
          </p:nvSpPr>
          <p:spPr>
            <a:xfrm>
              <a:off x="1144333" y="4679244"/>
              <a:ext cx="7180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/>
                <a:t>Needs</a:t>
              </a:r>
              <a:r>
                <a:rPr lang="pl-PL" dirty="0"/>
                <a:t> to </a:t>
              </a:r>
              <a:r>
                <a:rPr lang="pl-PL" dirty="0" err="1"/>
                <a:t>satisfy</a:t>
              </a:r>
              <a:r>
                <a:rPr lang="pl-PL" dirty="0"/>
                <a:t> the `CP </a:t>
              </a:r>
              <a:r>
                <a:rPr lang="pl-PL" dirty="0" err="1"/>
                <a:t>supermap</a:t>
              </a:r>
              <a:r>
                <a:rPr lang="pl-PL" dirty="0"/>
                <a:t>’ </a:t>
              </a:r>
              <a:r>
                <a:rPr lang="pl-PL" dirty="0" err="1"/>
                <a:t>constraints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2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F0-A4E5-0C86-F3E1-1983853BD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5D5ECE-1636-6F9E-2656-E772889C43FF}"/>
              </a:ext>
            </a:extLst>
          </p:cNvPr>
          <p:cNvSpPr/>
          <p:nvPr/>
        </p:nvSpPr>
        <p:spPr>
          <a:xfrm>
            <a:off x="230406" y="3273151"/>
            <a:ext cx="4406338" cy="178082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76891EC-0A02-83FE-25AC-234F4717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5" y="11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protocols</a:t>
            </a:r>
            <a:r>
              <a:rPr lang="pl-PL" dirty="0"/>
              <a:t> (AD) </a:t>
            </a: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528066FE-CE55-B9C5-B316-38C39B97BB7E}"/>
              </a:ext>
            </a:extLst>
          </p:cNvPr>
          <p:cNvSpPr txBox="1"/>
          <p:nvPr/>
        </p:nvSpPr>
        <p:spPr>
          <a:xfrm>
            <a:off x="364169" y="3829328"/>
            <a:ext cx="43115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Altherr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 127, 060501  (2021)</a:t>
            </a:r>
          </a:p>
          <a:p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Q.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Liu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Z. Hu, H.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Yuan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, Y. Yang,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1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100" dirty="0">
                <a:latin typeface="Times" panose="02020603050405020304" pitchFamily="18" charset="0"/>
                <a:cs typeface="Times" panose="02020603050405020304" pitchFamily="18" charset="0"/>
              </a:rPr>
              <a:t>. 130, 070803 (2023)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D1F92F0-695B-02DA-501D-5248208F2FA1}"/>
              </a:ext>
            </a:extLst>
          </p:cNvPr>
          <p:cNvSpPr/>
          <p:nvPr/>
        </p:nvSpPr>
        <p:spPr>
          <a:xfrm>
            <a:off x="4777520" y="3268208"/>
            <a:ext cx="4200107" cy="23210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EB0206-BAA0-41DB-3214-761389D77398}"/>
              </a:ext>
            </a:extLst>
          </p:cNvPr>
          <p:cNvSpPr txBox="1"/>
          <p:nvPr/>
        </p:nvSpPr>
        <p:spPr>
          <a:xfrm>
            <a:off x="244239" y="33342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4C61EE-6035-9A27-9366-59EDD48DF5FF}"/>
              </a:ext>
            </a:extLst>
          </p:cNvPr>
          <p:cNvSpPr txBox="1"/>
          <p:nvPr/>
        </p:nvSpPr>
        <p:spPr>
          <a:xfrm>
            <a:off x="5593878" y="3301766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C42367DE-471C-5FEF-B546-9A43E6F0E6E6}"/>
              </a:ext>
            </a:extLst>
          </p:cNvPr>
          <p:cNvSpPr txBox="1"/>
          <p:nvPr/>
        </p:nvSpPr>
        <p:spPr>
          <a:xfrm>
            <a:off x="682291" y="4384418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No </a:t>
            </a:r>
            <a:r>
              <a:rPr lang="pl-PL" sz="1600" dirty="0" err="1"/>
              <a:t>control</a:t>
            </a:r>
            <a:r>
              <a:rPr lang="pl-PL" sz="1600" dirty="0"/>
              <a:t>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r>
              <a:rPr lang="pl-PL" sz="1600" dirty="0"/>
              <a:t>Not </a:t>
            </a:r>
            <a:r>
              <a:rPr lang="pl-PL" sz="1600" dirty="0" err="1"/>
              <a:t>efficient</a:t>
            </a:r>
            <a:r>
              <a:rPr lang="pl-PL" sz="1600" dirty="0"/>
              <a:t> for </a:t>
            </a:r>
            <a:r>
              <a:rPr lang="pl-PL" sz="1600" dirty="0" err="1"/>
              <a:t>large</a:t>
            </a:r>
            <a:r>
              <a:rPr lang="pl-PL" sz="1600" dirty="0"/>
              <a:t> </a:t>
            </a:r>
            <a:r>
              <a:rPr lang="pl-PL" sz="1600" i="1" dirty="0"/>
              <a:t>N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BBDBAF13-A615-B3F0-1849-73793C43ECB1}"/>
              </a:ext>
            </a:extLst>
          </p:cNvPr>
          <p:cNvSpPr txBox="1"/>
          <p:nvPr/>
        </p:nvSpPr>
        <p:spPr>
          <a:xfrm>
            <a:off x="4927091" y="4070991"/>
            <a:ext cx="362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Control </a:t>
            </a:r>
            <a:r>
              <a:rPr lang="pl-PL" sz="1600" dirty="0" err="1"/>
              <a:t>over</a:t>
            </a:r>
            <a:r>
              <a:rPr lang="pl-PL" sz="1600" dirty="0"/>
              <a:t> </a:t>
            </a:r>
            <a:r>
              <a:rPr lang="pl-PL" sz="1600" dirty="0" err="1"/>
              <a:t>size</a:t>
            </a:r>
            <a:r>
              <a:rPr lang="pl-PL" sz="1600" dirty="0"/>
              <a:t> of </a:t>
            </a:r>
            <a:r>
              <a:rPr lang="pl-PL" sz="1600" dirty="0" err="1"/>
              <a:t>ancilla</a:t>
            </a:r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sz="1600" dirty="0" err="1">
                <a:solidFill>
                  <a:srgbClr val="FF0000"/>
                </a:solidFill>
              </a:rPr>
              <a:t>Can</a:t>
            </a:r>
            <a:r>
              <a:rPr lang="pl-PL" sz="1600" dirty="0">
                <a:solidFill>
                  <a:srgbClr val="FF0000"/>
                </a:solidFill>
              </a:rPr>
              <a:t> be </a:t>
            </a:r>
            <a:r>
              <a:rPr lang="pl-PL" sz="1600" dirty="0" err="1">
                <a:solidFill>
                  <a:srgbClr val="FF0000"/>
                </a:solidFill>
              </a:rPr>
              <a:t>combined</a:t>
            </a:r>
            <a:r>
              <a:rPr lang="pl-PL" sz="1600" dirty="0">
                <a:solidFill>
                  <a:srgbClr val="FF0000"/>
                </a:solidFill>
              </a:rPr>
              <a:t> with the tensor-network </a:t>
            </a:r>
            <a:r>
              <a:rPr lang="pl-PL" sz="1600" dirty="0" err="1">
                <a:solidFill>
                  <a:srgbClr val="FF0000"/>
                </a:solidFill>
              </a:rPr>
              <a:t>framework</a:t>
            </a:r>
            <a:r>
              <a:rPr lang="pl-PL" sz="1600" dirty="0">
                <a:solidFill>
                  <a:srgbClr val="FF0000"/>
                </a:solidFill>
              </a:rPr>
              <a:t> and </a:t>
            </a:r>
            <a:r>
              <a:rPr lang="pl-PL" sz="1600" dirty="0" err="1">
                <a:solidFill>
                  <a:srgbClr val="FF0000"/>
                </a:solidFill>
              </a:rPr>
              <a:t>work</a:t>
            </a:r>
            <a:r>
              <a:rPr lang="pl-PL" sz="1600" dirty="0">
                <a:solidFill>
                  <a:srgbClr val="FF0000"/>
                </a:solidFill>
              </a:rPr>
              <a:t> for </a:t>
            </a:r>
            <a:r>
              <a:rPr lang="pl-PL" sz="1600" dirty="0" err="1">
                <a:solidFill>
                  <a:srgbClr val="FF0000"/>
                </a:solidFill>
              </a:rPr>
              <a:t>large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i="1" dirty="0">
                <a:solidFill>
                  <a:srgbClr val="FF0000"/>
                </a:solidFill>
              </a:rPr>
              <a:t>N </a:t>
            </a:r>
            <a:r>
              <a:rPr lang="pl-PL" sz="1600" dirty="0">
                <a:solidFill>
                  <a:srgbClr val="FF0000"/>
                </a:solidFill>
              </a:rPr>
              <a:t>!!!!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FB7093-6065-EC3F-86A2-311B6A1488FC}"/>
              </a:ext>
            </a:extLst>
          </p:cNvPr>
          <p:cNvSpPr txBox="1"/>
          <p:nvPr/>
        </p:nvSpPr>
        <p:spPr>
          <a:xfrm>
            <a:off x="3518810" y="6436767"/>
            <a:ext cx="6676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arxiv:2403.04854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DC4A0EC-8453-2CF7-E2FB-71E61FC56F0A}"/>
              </a:ext>
            </a:extLst>
          </p:cNvPr>
          <p:cNvSpPr txBox="1"/>
          <p:nvPr/>
        </p:nvSpPr>
        <p:spPr>
          <a:xfrm>
            <a:off x="199603" y="110597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Looking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strategies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optimization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over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quantum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combs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(SDP)</a:t>
            </a:r>
            <a:endParaRPr lang="en-US" sz="20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E91AE5-5F15-F9C2-3424-040058080FED}"/>
              </a:ext>
            </a:extLst>
          </p:cNvPr>
          <p:cNvSpPr txBox="1"/>
          <p:nvPr/>
        </p:nvSpPr>
        <p:spPr>
          <a:xfrm>
            <a:off x="5610988" y="2899271"/>
            <a:ext cx="5178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– a quantum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comb</a:t>
            </a:r>
            <a:endParaRPr lang="pl-PL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7CDFA5-2E57-E673-755F-2EBD5C7E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88" y="1919237"/>
            <a:ext cx="4295530" cy="9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8A847E39-DA49-BB2C-6553-2D8CD6087934}"/>
              </a:ext>
            </a:extLst>
          </p:cNvPr>
          <p:cNvGrpSpPr/>
          <p:nvPr/>
        </p:nvGrpSpPr>
        <p:grpSpPr>
          <a:xfrm>
            <a:off x="262646" y="1735961"/>
            <a:ext cx="3312602" cy="1252958"/>
            <a:chOff x="2197899" y="1270401"/>
            <a:chExt cx="3312602" cy="1252958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31E168CE-0261-1095-197B-0A7B2D3E201A}"/>
                </a:ext>
              </a:extLst>
            </p:cNvPr>
            <p:cNvCxnSpPr/>
            <p:nvPr/>
          </p:nvCxnSpPr>
          <p:spPr>
            <a:xfrm>
              <a:off x="4900274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31DCE218-232F-437A-739A-F6AA12C6C028}"/>
                </a:ext>
              </a:extLst>
            </p:cNvPr>
            <p:cNvCxnSpPr/>
            <p:nvPr/>
          </p:nvCxnSpPr>
          <p:spPr>
            <a:xfrm>
              <a:off x="490027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B241D9E2-128D-4DCB-D2A5-E9A813CDBF5C}"/>
                </a:ext>
              </a:extLst>
            </p:cNvPr>
            <p:cNvCxnSpPr/>
            <p:nvPr/>
          </p:nvCxnSpPr>
          <p:spPr>
            <a:xfrm>
              <a:off x="3426206" y="1786325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A5A6EE3D-9E32-BD47-3E28-BD985D891CCD}"/>
                </a:ext>
              </a:extLst>
            </p:cNvPr>
            <p:cNvCxnSpPr/>
            <p:nvPr/>
          </p:nvCxnSpPr>
          <p:spPr>
            <a:xfrm>
              <a:off x="3426206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6F47B104-E94E-224B-01DE-1A04CC2C030B}"/>
                </a:ext>
              </a:extLst>
            </p:cNvPr>
            <p:cNvCxnSpPr/>
            <p:nvPr/>
          </p:nvCxnSpPr>
          <p:spPr>
            <a:xfrm>
              <a:off x="4163240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A00982B5-CF27-4124-A3AC-8F1AD056850B}"/>
                </a:ext>
              </a:extLst>
            </p:cNvPr>
            <p:cNvCxnSpPr/>
            <p:nvPr/>
          </p:nvCxnSpPr>
          <p:spPr>
            <a:xfrm>
              <a:off x="3057689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0B49D16C-79C3-5C77-20CD-44542F0EDCF7}"/>
                </a:ext>
              </a:extLst>
            </p:cNvPr>
            <p:cNvSpPr/>
            <p:nvPr/>
          </p:nvSpPr>
          <p:spPr>
            <a:xfrm>
              <a:off x="3205095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Łącznik prosty 42">
              <a:extLst>
                <a:ext uri="{FF2B5EF4-FFF2-40B4-BE49-F238E27FC236}">
                  <a16:creationId xmlns:a16="http://schemas.microsoft.com/office/drawing/2014/main" id="{CFFBAD6E-CE21-7E6F-902D-E11264CDF902}"/>
                </a:ext>
              </a:extLst>
            </p:cNvPr>
            <p:cNvCxnSpPr/>
            <p:nvPr/>
          </p:nvCxnSpPr>
          <p:spPr>
            <a:xfrm>
              <a:off x="2541764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667C72C6-444B-7E8D-C751-8BD25122E924}"/>
                </a:ext>
              </a:extLst>
            </p:cNvPr>
            <p:cNvCxnSpPr/>
            <p:nvPr/>
          </p:nvCxnSpPr>
          <p:spPr>
            <a:xfrm>
              <a:off x="3757871" y="1970584"/>
              <a:ext cx="25796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45" name="Obraz 44" descr="TP_tmp.emf">
              <a:extLst>
                <a:ext uri="{FF2B5EF4-FFF2-40B4-BE49-F238E27FC236}">
                  <a16:creationId xmlns:a16="http://schemas.microsoft.com/office/drawing/2014/main" id="{2765A16E-91FC-E3F7-FA4D-5853B948324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3794722" y="1786325"/>
              <a:ext cx="152493" cy="1352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1E682FC2-D309-EE35-7C0C-1ADECE7DC37D}"/>
                </a:ext>
              </a:extLst>
            </p:cNvPr>
            <p:cNvCxnSpPr/>
            <p:nvPr/>
          </p:nvCxnSpPr>
          <p:spPr>
            <a:xfrm>
              <a:off x="4568608" y="1491511"/>
              <a:ext cx="22111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47" name="Picture 3 1">
              <a:extLst>
                <a:ext uri="{FF2B5EF4-FFF2-40B4-BE49-F238E27FC236}">
                  <a16:creationId xmlns:a16="http://schemas.microsoft.com/office/drawing/2014/main" id="{64398CCE-7DB3-840A-281E-C4C226DB6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1210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>
              <a:extLst>
                <a:ext uri="{FF2B5EF4-FFF2-40B4-BE49-F238E27FC236}">
                  <a16:creationId xmlns:a16="http://schemas.microsoft.com/office/drawing/2014/main" id="{0D9CC5A6-1D11-914D-8011-EF04120521C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197899" y="1793038"/>
              <a:ext cx="270163" cy="21218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9" name="Grupa 48">
              <a:extLst>
                <a:ext uri="{FF2B5EF4-FFF2-40B4-BE49-F238E27FC236}">
                  <a16:creationId xmlns:a16="http://schemas.microsoft.com/office/drawing/2014/main" id="{D1B6317C-2EC1-DCBD-A823-974268CD9927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309455" y="1834757"/>
              <a:ext cx="201046" cy="156606"/>
              <a:chOff x="7003644" y="2429922"/>
              <a:chExt cx="106878" cy="83253"/>
            </a:xfrm>
          </p:grpSpPr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9D2E7427-82B9-2982-5D8C-FE5700881B79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7003644" y="2429922"/>
                <a:ext cx="59720" cy="83253"/>
              </a:xfrm>
              <a:custGeom>
                <a:avLst/>
                <a:gdLst>
                  <a:gd name="connsiteX0" fmla="*/ 456 w 59720"/>
                  <a:gd name="connsiteY0" fmla="*/ 77876 h 83253"/>
                  <a:gd name="connsiteX1" fmla="*/ 77 w 59720"/>
                  <a:gd name="connsiteY1" fmla="*/ 79900 h 83253"/>
                  <a:gd name="connsiteX2" fmla="*/ 3619 w 59720"/>
                  <a:gd name="connsiteY2" fmla="*/ 83317 h 83253"/>
                  <a:gd name="connsiteX3" fmla="*/ 8048 w 59720"/>
                  <a:gd name="connsiteY3" fmla="*/ 80660 h 83253"/>
                  <a:gd name="connsiteX4" fmla="*/ 16145 w 59720"/>
                  <a:gd name="connsiteY4" fmla="*/ 48902 h 83253"/>
                  <a:gd name="connsiteX5" fmla="*/ 28671 w 59720"/>
                  <a:gd name="connsiteY5" fmla="*/ 57379 h 83253"/>
                  <a:gd name="connsiteX6" fmla="*/ 59797 w 59720"/>
                  <a:gd name="connsiteY6" fmla="*/ 20686 h 83253"/>
                  <a:gd name="connsiteX7" fmla="*/ 42210 w 59720"/>
                  <a:gd name="connsiteY7" fmla="*/ 63 h 83253"/>
                  <a:gd name="connsiteX8" fmla="*/ 12856 w 59720"/>
                  <a:gd name="connsiteY8" fmla="*/ 28151 h 83253"/>
                  <a:gd name="connsiteX9" fmla="*/ 456 w 59720"/>
                  <a:gd name="connsiteY9" fmla="*/ 77876 h 83253"/>
                  <a:gd name="connsiteX10" fmla="*/ 28545 w 59720"/>
                  <a:gd name="connsiteY10" fmla="*/ 54595 h 83253"/>
                  <a:gd name="connsiteX11" fmla="*/ 17664 w 59720"/>
                  <a:gd name="connsiteY11" fmla="*/ 43335 h 83253"/>
                  <a:gd name="connsiteX12" fmla="*/ 18676 w 59720"/>
                  <a:gd name="connsiteY12" fmla="*/ 38653 h 83253"/>
                  <a:gd name="connsiteX13" fmla="*/ 26268 w 59720"/>
                  <a:gd name="connsiteY13" fmla="*/ 14866 h 83253"/>
                  <a:gd name="connsiteX14" fmla="*/ 41957 w 59720"/>
                  <a:gd name="connsiteY14" fmla="*/ 2846 h 83253"/>
                  <a:gd name="connsiteX15" fmla="*/ 50687 w 59720"/>
                  <a:gd name="connsiteY15" fmla="*/ 15246 h 83253"/>
                  <a:gd name="connsiteX16" fmla="*/ 43601 w 59720"/>
                  <a:gd name="connsiteY16" fmla="*/ 42575 h 83253"/>
                  <a:gd name="connsiteX17" fmla="*/ 28545 w 59720"/>
                  <a:gd name="connsiteY17" fmla="*/ 54595 h 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720" h="83253">
                    <a:moveTo>
                      <a:pt x="456" y="77876"/>
                    </a:moveTo>
                    <a:cubicBezTo>
                      <a:pt x="77" y="79394"/>
                      <a:pt x="77" y="79647"/>
                      <a:pt x="77" y="79900"/>
                    </a:cubicBezTo>
                    <a:cubicBezTo>
                      <a:pt x="77" y="81798"/>
                      <a:pt x="1468" y="83317"/>
                      <a:pt x="3619" y="83317"/>
                    </a:cubicBezTo>
                    <a:cubicBezTo>
                      <a:pt x="6276" y="83317"/>
                      <a:pt x="7795" y="81039"/>
                      <a:pt x="8048" y="80660"/>
                    </a:cubicBezTo>
                    <a:cubicBezTo>
                      <a:pt x="8680" y="79521"/>
                      <a:pt x="12729" y="62566"/>
                      <a:pt x="16145" y="48902"/>
                    </a:cubicBezTo>
                    <a:cubicBezTo>
                      <a:pt x="18676" y="53963"/>
                      <a:pt x="22725" y="57379"/>
                      <a:pt x="28671" y="57379"/>
                    </a:cubicBezTo>
                    <a:cubicBezTo>
                      <a:pt x="43475" y="57379"/>
                      <a:pt x="59797" y="39539"/>
                      <a:pt x="59797" y="20686"/>
                    </a:cubicBezTo>
                    <a:cubicBezTo>
                      <a:pt x="59797" y="7275"/>
                      <a:pt x="51446" y="63"/>
                      <a:pt x="42210" y="63"/>
                    </a:cubicBezTo>
                    <a:cubicBezTo>
                      <a:pt x="29937" y="63"/>
                      <a:pt x="16652" y="12715"/>
                      <a:pt x="12856" y="28151"/>
                    </a:cubicBezTo>
                    <a:lnTo>
                      <a:pt x="456" y="77876"/>
                    </a:lnTo>
                    <a:close/>
                    <a:moveTo>
                      <a:pt x="28545" y="54595"/>
                    </a:moveTo>
                    <a:cubicBezTo>
                      <a:pt x="19688" y="54595"/>
                      <a:pt x="17664" y="44473"/>
                      <a:pt x="17664" y="43335"/>
                    </a:cubicBezTo>
                    <a:cubicBezTo>
                      <a:pt x="17664" y="42828"/>
                      <a:pt x="18296" y="40298"/>
                      <a:pt x="18676" y="38653"/>
                    </a:cubicBezTo>
                    <a:cubicBezTo>
                      <a:pt x="22219" y="24482"/>
                      <a:pt x="23484" y="19927"/>
                      <a:pt x="26268" y="14866"/>
                    </a:cubicBezTo>
                    <a:cubicBezTo>
                      <a:pt x="31708" y="5630"/>
                      <a:pt x="38034" y="2846"/>
                      <a:pt x="41957" y="2846"/>
                    </a:cubicBezTo>
                    <a:cubicBezTo>
                      <a:pt x="46638" y="2846"/>
                      <a:pt x="50687" y="6516"/>
                      <a:pt x="50687" y="15246"/>
                    </a:cubicBezTo>
                    <a:cubicBezTo>
                      <a:pt x="50687" y="22205"/>
                      <a:pt x="47018" y="36376"/>
                      <a:pt x="43601" y="42575"/>
                    </a:cubicBezTo>
                    <a:cubicBezTo>
                      <a:pt x="39426" y="50546"/>
                      <a:pt x="33353" y="54595"/>
                      <a:pt x="28545" y="545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70249F26-DCEB-A4EE-EDBA-A647DA812B5B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7070844" y="2442473"/>
                <a:ext cx="39678" cy="63237"/>
              </a:xfrm>
              <a:custGeom>
                <a:avLst/>
                <a:gdLst>
                  <a:gd name="connsiteX0" fmla="*/ 39760 w 39678"/>
                  <a:gd name="connsiteY0" fmla="*/ 19283 h 63237"/>
                  <a:gd name="connsiteX1" fmla="*/ 27538 w 39678"/>
                  <a:gd name="connsiteY1" fmla="*/ 64 h 63237"/>
                  <a:gd name="connsiteX2" fmla="*/ 82 w 39678"/>
                  <a:gd name="connsiteY2" fmla="*/ 44082 h 63237"/>
                  <a:gd name="connsiteX3" fmla="*/ 12304 w 39678"/>
                  <a:gd name="connsiteY3" fmla="*/ 63302 h 63237"/>
                  <a:gd name="connsiteX4" fmla="*/ 39760 w 39678"/>
                  <a:gd name="connsiteY4" fmla="*/ 19283 h 63237"/>
                  <a:gd name="connsiteX5" fmla="*/ 10090 w 39678"/>
                  <a:gd name="connsiteY5" fmla="*/ 30089 h 63237"/>
                  <a:gd name="connsiteX6" fmla="*/ 27449 w 39678"/>
                  <a:gd name="connsiteY6" fmla="*/ 2544 h 63237"/>
                  <a:gd name="connsiteX7" fmla="*/ 33118 w 39678"/>
                  <a:gd name="connsiteY7" fmla="*/ 14058 h 63237"/>
                  <a:gd name="connsiteX8" fmla="*/ 30549 w 39678"/>
                  <a:gd name="connsiteY8" fmla="*/ 30089 h 63237"/>
                  <a:gd name="connsiteX9" fmla="*/ 10090 w 39678"/>
                  <a:gd name="connsiteY9" fmla="*/ 30089 h 63237"/>
                  <a:gd name="connsiteX10" fmla="*/ 29752 w 39678"/>
                  <a:gd name="connsiteY10" fmla="*/ 33277 h 63237"/>
                  <a:gd name="connsiteX11" fmla="*/ 22578 w 39678"/>
                  <a:gd name="connsiteY11" fmla="*/ 52054 h 63237"/>
                  <a:gd name="connsiteX12" fmla="*/ 12393 w 39678"/>
                  <a:gd name="connsiteY12" fmla="*/ 60822 h 63237"/>
                  <a:gd name="connsiteX13" fmla="*/ 6724 w 39678"/>
                  <a:gd name="connsiteY13" fmla="*/ 49308 h 63237"/>
                  <a:gd name="connsiteX14" fmla="*/ 9293 w 39678"/>
                  <a:gd name="connsiteY14" fmla="*/ 33277 h 63237"/>
                  <a:gd name="connsiteX15" fmla="*/ 29752 w 39678"/>
                  <a:gd name="connsiteY15" fmla="*/ 33277 h 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678" h="63237">
                    <a:moveTo>
                      <a:pt x="39760" y="19283"/>
                    </a:moveTo>
                    <a:cubicBezTo>
                      <a:pt x="39760" y="9984"/>
                      <a:pt x="36218" y="64"/>
                      <a:pt x="27538" y="64"/>
                    </a:cubicBezTo>
                    <a:cubicBezTo>
                      <a:pt x="14253" y="64"/>
                      <a:pt x="82" y="23800"/>
                      <a:pt x="82" y="44082"/>
                    </a:cubicBezTo>
                    <a:cubicBezTo>
                      <a:pt x="82" y="54622"/>
                      <a:pt x="4156" y="63302"/>
                      <a:pt x="12304" y="63302"/>
                    </a:cubicBezTo>
                    <a:cubicBezTo>
                      <a:pt x="25767" y="63302"/>
                      <a:pt x="39760" y="39123"/>
                      <a:pt x="39760" y="19283"/>
                    </a:cubicBezTo>
                    <a:close/>
                    <a:moveTo>
                      <a:pt x="10090" y="30089"/>
                    </a:moveTo>
                    <a:cubicBezTo>
                      <a:pt x="14607" y="10958"/>
                      <a:pt x="22224" y="2544"/>
                      <a:pt x="27449" y="2544"/>
                    </a:cubicBezTo>
                    <a:cubicBezTo>
                      <a:pt x="33118" y="2544"/>
                      <a:pt x="33118" y="12375"/>
                      <a:pt x="33118" y="14058"/>
                    </a:cubicBezTo>
                    <a:cubicBezTo>
                      <a:pt x="33118" y="17512"/>
                      <a:pt x="32409" y="22649"/>
                      <a:pt x="30549" y="30089"/>
                    </a:cubicBezTo>
                    <a:lnTo>
                      <a:pt x="10090" y="30089"/>
                    </a:lnTo>
                    <a:close/>
                    <a:moveTo>
                      <a:pt x="29752" y="33277"/>
                    </a:moveTo>
                    <a:cubicBezTo>
                      <a:pt x="27272" y="42931"/>
                      <a:pt x="25235" y="47714"/>
                      <a:pt x="22578" y="52054"/>
                    </a:cubicBezTo>
                    <a:cubicBezTo>
                      <a:pt x="19833" y="56659"/>
                      <a:pt x="16290" y="60822"/>
                      <a:pt x="12393" y="60822"/>
                    </a:cubicBezTo>
                    <a:cubicBezTo>
                      <a:pt x="7522" y="60822"/>
                      <a:pt x="6724" y="54091"/>
                      <a:pt x="6724" y="49308"/>
                    </a:cubicBezTo>
                    <a:cubicBezTo>
                      <a:pt x="6724" y="43463"/>
                      <a:pt x="8407" y="36554"/>
                      <a:pt x="9293" y="33277"/>
                    </a:cubicBezTo>
                    <a:lnTo>
                      <a:pt x="29752" y="332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pic>
          <p:nvPicPr>
            <p:cNvPr id="73" name="Obraz 72" descr="TP_tmp.emf">
              <a:extLst>
                <a:ext uri="{FF2B5EF4-FFF2-40B4-BE49-F238E27FC236}">
                  <a16:creationId xmlns:a16="http://schemas.microsoft.com/office/drawing/2014/main" id="{B53B98B7-6409-0C18-79E3-27D20AFC8F1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286451" y="1823176"/>
              <a:ext cx="137740" cy="153350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2BCA0D0A-D74F-3918-82CF-53AA751E2D70}"/>
                </a:ext>
              </a:extLst>
            </p:cNvPr>
            <p:cNvCxnSpPr/>
            <p:nvPr/>
          </p:nvCxnSpPr>
          <p:spPr>
            <a:xfrm>
              <a:off x="2615468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B6FDB3D2-51E9-FE77-39C1-D15747EE79E7}"/>
                </a:ext>
              </a:extLst>
            </p:cNvPr>
            <p:cNvSpPr/>
            <p:nvPr/>
          </p:nvSpPr>
          <p:spPr>
            <a:xfrm>
              <a:off x="4716016" y="1344105"/>
              <a:ext cx="331666" cy="11424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id="{2B0E1178-F39F-ADA4-FAB2-8508D8A38BD2}"/>
                </a:ext>
              </a:extLst>
            </p:cNvPr>
            <p:cNvCxnSpPr/>
            <p:nvPr/>
          </p:nvCxnSpPr>
          <p:spPr>
            <a:xfrm>
              <a:off x="4163240" y="1786325"/>
              <a:ext cx="515924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42177BCC-CFC3-0554-AB1A-59B7F5E471C6}"/>
                </a:ext>
              </a:extLst>
            </p:cNvPr>
            <p:cNvCxnSpPr/>
            <p:nvPr/>
          </p:nvCxnSpPr>
          <p:spPr>
            <a:xfrm>
              <a:off x="2873430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79" name="Łącznik prosty 78">
              <a:extLst>
                <a:ext uri="{FF2B5EF4-FFF2-40B4-BE49-F238E27FC236}">
                  <a16:creationId xmlns:a16="http://schemas.microsoft.com/office/drawing/2014/main" id="{4A6FEA33-69C8-6D66-7AD0-AEFA14D1DC55}"/>
                </a:ext>
              </a:extLst>
            </p:cNvPr>
            <p:cNvCxnSpPr/>
            <p:nvPr/>
          </p:nvCxnSpPr>
          <p:spPr>
            <a:xfrm>
              <a:off x="4421202" y="1970584"/>
              <a:ext cx="0" cy="2579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81" name="Obraz 80" descr="TP_tmp.emf">
              <a:extLst>
                <a:ext uri="{FF2B5EF4-FFF2-40B4-BE49-F238E27FC236}">
                  <a16:creationId xmlns:a16="http://schemas.microsoft.com/office/drawing/2014/main" id="{0553B5E0-AEF3-4D68-5C03-1C1846B773A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803603" y="1823176"/>
              <a:ext cx="198978" cy="15313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2" name="Picture 3 2">
              <a:extLst>
                <a:ext uri="{FF2B5EF4-FFF2-40B4-BE49-F238E27FC236}">
                  <a16:creationId xmlns:a16="http://schemas.microsoft.com/office/drawing/2014/main" id="{B60F4662-A7AE-C803-9866-292B948E1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21384" y="1270401"/>
              <a:ext cx="191615" cy="125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F4A6A9A3-5B5D-2F22-3DFD-C03540DB07E5}"/>
                </a:ext>
              </a:extLst>
            </p:cNvPr>
            <p:cNvSpPr/>
            <p:nvPr/>
          </p:nvSpPr>
          <p:spPr>
            <a:xfrm>
              <a:off x="2724820" y="1346306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6" name="Grupa 8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B836EBB1-6521-D8FA-5422-4C9129B2F4BA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2769455" y="1415657"/>
              <a:ext cx="255500" cy="217979"/>
              <a:chOff x="5418170" y="2660257"/>
              <a:chExt cx="255500" cy="217979"/>
            </a:xfrm>
          </p:grpSpPr>
          <p:sp>
            <p:nvSpPr>
              <p:cNvPr id="95" name="Dowolny kształt: kształt 94">
                <a:extLst>
                  <a:ext uri="{FF2B5EF4-FFF2-40B4-BE49-F238E27FC236}">
                    <a16:creationId xmlns:a16="http://schemas.microsoft.com/office/drawing/2014/main" id="{4C592EEB-C9C1-D6AD-C432-9A1D2A6F0D8B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7" name="Dowolny kształt: kształt 96">
                <a:extLst>
                  <a:ext uri="{FF2B5EF4-FFF2-40B4-BE49-F238E27FC236}">
                    <a16:creationId xmlns:a16="http://schemas.microsoft.com/office/drawing/2014/main" id="{9B125810-2F39-3F8F-1FC8-0827892DD809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C456B7BD-8D86-A7FE-3009-96D0F34DE907}"/>
                </a:ext>
              </a:extLst>
            </p:cNvPr>
            <p:cNvSpPr/>
            <p:nvPr/>
          </p:nvSpPr>
          <p:spPr>
            <a:xfrm>
              <a:off x="4258698" y="1339430"/>
              <a:ext cx="354766" cy="354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8" name="Grupa 8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 title="IguanaTex Vector Display">
              <a:extLst>
                <a:ext uri="{FF2B5EF4-FFF2-40B4-BE49-F238E27FC236}">
                  <a16:creationId xmlns:a16="http://schemas.microsoft.com/office/drawing/2014/main" id="{14DBEB64-F679-4E21-81D4-484B5672FEDF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4303333" y="1408781"/>
              <a:ext cx="255500" cy="217979"/>
              <a:chOff x="5418170" y="2660257"/>
              <a:chExt cx="255500" cy="217979"/>
            </a:xfrm>
          </p:grpSpPr>
          <p:sp>
            <p:nvSpPr>
              <p:cNvPr id="89" name="Dowolny kształt: kształt 88">
                <a:extLst>
                  <a:ext uri="{FF2B5EF4-FFF2-40B4-BE49-F238E27FC236}">
                    <a16:creationId xmlns:a16="http://schemas.microsoft.com/office/drawing/2014/main" id="{AC15F778-7BB8-F900-7043-875290DDB6F5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418170" y="2660257"/>
                <a:ext cx="157536" cy="178777"/>
              </a:xfrm>
              <a:custGeom>
                <a:avLst/>
                <a:gdLst>
                  <a:gd name="connsiteX0" fmla="*/ 84731 w 157536"/>
                  <a:gd name="connsiteY0" fmla="*/ 5306 h 178777"/>
                  <a:gd name="connsiteX1" fmla="*/ 78970 w 157536"/>
                  <a:gd name="connsiteY1" fmla="*/ 63 h 178777"/>
                  <a:gd name="connsiteX2" fmla="*/ 73210 w 157536"/>
                  <a:gd name="connsiteY2" fmla="*/ 5306 h 178777"/>
                  <a:gd name="connsiteX3" fmla="*/ 25122 w 157536"/>
                  <a:gd name="connsiteY3" fmla="*/ 153872 h 178777"/>
                  <a:gd name="connsiteX4" fmla="*/ 77 w 157536"/>
                  <a:gd name="connsiteY4" fmla="*/ 171100 h 178777"/>
                  <a:gd name="connsiteX5" fmla="*/ 77 w 157536"/>
                  <a:gd name="connsiteY5" fmla="*/ 178841 h 178777"/>
                  <a:gd name="connsiteX6" fmla="*/ 23369 w 157536"/>
                  <a:gd name="connsiteY6" fmla="*/ 178092 h 178777"/>
                  <a:gd name="connsiteX7" fmla="*/ 51671 w 157536"/>
                  <a:gd name="connsiteY7" fmla="*/ 178841 h 178777"/>
                  <a:gd name="connsiteX8" fmla="*/ 51671 w 157536"/>
                  <a:gd name="connsiteY8" fmla="*/ 171100 h 178777"/>
                  <a:gd name="connsiteX9" fmla="*/ 32385 w 157536"/>
                  <a:gd name="connsiteY9" fmla="*/ 158116 h 178777"/>
                  <a:gd name="connsiteX10" fmla="*/ 33638 w 157536"/>
                  <a:gd name="connsiteY10" fmla="*/ 152623 h 178777"/>
                  <a:gd name="connsiteX11" fmla="*/ 71206 w 157536"/>
                  <a:gd name="connsiteY11" fmla="*/ 36268 h 178777"/>
                  <a:gd name="connsiteX12" fmla="*/ 110778 w 157536"/>
                  <a:gd name="connsiteY12" fmla="*/ 159115 h 178777"/>
                  <a:gd name="connsiteX13" fmla="*/ 112030 w 157536"/>
                  <a:gd name="connsiteY13" fmla="*/ 163610 h 178777"/>
                  <a:gd name="connsiteX14" fmla="*/ 90742 w 157536"/>
                  <a:gd name="connsiteY14" fmla="*/ 171100 h 178777"/>
                  <a:gd name="connsiteX15" fmla="*/ 90742 w 157536"/>
                  <a:gd name="connsiteY15" fmla="*/ 178841 h 178777"/>
                  <a:gd name="connsiteX16" fmla="*/ 126807 w 157536"/>
                  <a:gd name="connsiteY16" fmla="*/ 178092 h 178777"/>
                  <a:gd name="connsiteX17" fmla="*/ 157613 w 157536"/>
                  <a:gd name="connsiteY17" fmla="*/ 178841 h 178777"/>
                  <a:gd name="connsiteX18" fmla="*/ 157613 w 157536"/>
                  <a:gd name="connsiteY18" fmla="*/ 171100 h 178777"/>
                  <a:gd name="connsiteX19" fmla="*/ 134822 w 157536"/>
                  <a:gd name="connsiteY19" fmla="*/ 160364 h 178777"/>
                  <a:gd name="connsiteX20" fmla="*/ 84731 w 157536"/>
                  <a:gd name="connsiteY20" fmla="*/ 5306 h 1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7536" h="178777">
                    <a:moveTo>
                      <a:pt x="84731" y="5306"/>
                    </a:moveTo>
                    <a:cubicBezTo>
                      <a:pt x="83228" y="562"/>
                      <a:pt x="81725" y="63"/>
                      <a:pt x="78970" y="63"/>
                    </a:cubicBezTo>
                    <a:cubicBezTo>
                      <a:pt x="74963" y="63"/>
                      <a:pt x="74462" y="1062"/>
                      <a:pt x="73210" y="5306"/>
                    </a:cubicBezTo>
                    <a:lnTo>
                      <a:pt x="25122" y="153872"/>
                    </a:lnTo>
                    <a:cubicBezTo>
                      <a:pt x="22618" y="161362"/>
                      <a:pt x="17609" y="171100"/>
                      <a:pt x="77" y="171100"/>
                    </a:cubicBezTo>
                    <a:lnTo>
                      <a:pt x="77" y="178841"/>
                    </a:lnTo>
                    <a:cubicBezTo>
                      <a:pt x="8342" y="178341"/>
                      <a:pt x="21115" y="178092"/>
                      <a:pt x="23369" y="178092"/>
                    </a:cubicBezTo>
                    <a:cubicBezTo>
                      <a:pt x="30632" y="178092"/>
                      <a:pt x="43906" y="178591"/>
                      <a:pt x="51671" y="178841"/>
                    </a:cubicBezTo>
                    <a:lnTo>
                      <a:pt x="51671" y="171100"/>
                    </a:lnTo>
                    <a:cubicBezTo>
                      <a:pt x="38146" y="170851"/>
                      <a:pt x="32385" y="164109"/>
                      <a:pt x="32385" y="158116"/>
                    </a:cubicBezTo>
                    <a:cubicBezTo>
                      <a:pt x="32385" y="156868"/>
                      <a:pt x="32385" y="156119"/>
                      <a:pt x="33638" y="152623"/>
                    </a:cubicBezTo>
                    <a:lnTo>
                      <a:pt x="71206" y="36268"/>
                    </a:lnTo>
                    <a:lnTo>
                      <a:pt x="110778" y="159115"/>
                    </a:lnTo>
                    <a:cubicBezTo>
                      <a:pt x="112030" y="162611"/>
                      <a:pt x="112030" y="163110"/>
                      <a:pt x="112030" y="163610"/>
                    </a:cubicBezTo>
                    <a:cubicBezTo>
                      <a:pt x="112030" y="171100"/>
                      <a:pt x="97253" y="171100"/>
                      <a:pt x="90742" y="171100"/>
                    </a:cubicBezTo>
                    <a:lnTo>
                      <a:pt x="90742" y="178841"/>
                    </a:lnTo>
                    <a:cubicBezTo>
                      <a:pt x="99508" y="178092"/>
                      <a:pt x="117290" y="178092"/>
                      <a:pt x="126807" y="178092"/>
                    </a:cubicBezTo>
                    <a:cubicBezTo>
                      <a:pt x="136575" y="178092"/>
                      <a:pt x="147845" y="178591"/>
                      <a:pt x="157613" y="178841"/>
                    </a:cubicBezTo>
                    <a:lnTo>
                      <a:pt x="157613" y="171100"/>
                    </a:lnTo>
                    <a:cubicBezTo>
                      <a:pt x="138579" y="171100"/>
                      <a:pt x="137827" y="169602"/>
                      <a:pt x="134822" y="160364"/>
                    </a:cubicBezTo>
                    <a:lnTo>
                      <a:pt x="84731" y="5306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1" name="Dowolny kształt: kształt 90">
                <a:extLst>
                  <a:ext uri="{FF2B5EF4-FFF2-40B4-BE49-F238E27FC236}">
                    <a16:creationId xmlns:a16="http://schemas.microsoft.com/office/drawing/2014/main" id="{ED648F11-AA99-7859-F54D-7249EFF0F5B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595128" y="2753441"/>
                <a:ext cx="78542" cy="124795"/>
              </a:xfrm>
              <a:custGeom>
                <a:avLst/>
                <a:gdLst>
                  <a:gd name="connsiteX0" fmla="*/ 78626 w 78542"/>
                  <a:gd name="connsiteY0" fmla="*/ 37992 h 124795"/>
                  <a:gd name="connsiteX1" fmla="*/ 54432 w 78542"/>
                  <a:gd name="connsiteY1" fmla="*/ 64 h 124795"/>
                  <a:gd name="connsiteX2" fmla="*/ 84 w 78542"/>
                  <a:gd name="connsiteY2" fmla="*/ 86931 h 124795"/>
                  <a:gd name="connsiteX3" fmla="*/ 24278 w 78542"/>
                  <a:gd name="connsiteY3" fmla="*/ 124859 h 124795"/>
                  <a:gd name="connsiteX4" fmla="*/ 78626 w 78542"/>
                  <a:gd name="connsiteY4" fmla="*/ 37992 h 124795"/>
                  <a:gd name="connsiteX5" fmla="*/ 19895 w 78542"/>
                  <a:gd name="connsiteY5" fmla="*/ 59316 h 124795"/>
                  <a:gd name="connsiteX6" fmla="*/ 54257 w 78542"/>
                  <a:gd name="connsiteY6" fmla="*/ 4958 h 124795"/>
                  <a:gd name="connsiteX7" fmla="*/ 65478 w 78542"/>
                  <a:gd name="connsiteY7" fmla="*/ 27680 h 124795"/>
                  <a:gd name="connsiteX8" fmla="*/ 60393 w 78542"/>
                  <a:gd name="connsiteY8" fmla="*/ 59316 h 124795"/>
                  <a:gd name="connsiteX9" fmla="*/ 19895 w 78542"/>
                  <a:gd name="connsiteY9" fmla="*/ 59316 h 124795"/>
                  <a:gd name="connsiteX10" fmla="*/ 58815 w 78542"/>
                  <a:gd name="connsiteY10" fmla="*/ 65608 h 124795"/>
                  <a:gd name="connsiteX11" fmla="*/ 44615 w 78542"/>
                  <a:gd name="connsiteY11" fmla="*/ 102662 h 124795"/>
                  <a:gd name="connsiteX12" fmla="*/ 24453 w 78542"/>
                  <a:gd name="connsiteY12" fmla="*/ 119965 h 124795"/>
                  <a:gd name="connsiteX13" fmla="*/ 13233 w 78542"/>
                  <a:gd name="connsiteY13" fmla="*/ 97244 h 124795"/>
                  <a:gd name="connsiteX14" fmla="*/ 18317 w 78542"/>
                  <a:gd name="connsiteY14" fmla="*/ 65608 h 124795"/>
                  <a:gd name="connsiteX15" fmla="*/ 58815 w 78542"/>
                  <a:gd name="connsiteY15" fmla="*/ 65608 h 12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542" h="124795">
                    <a:moveTo>
                      <a:pt x="78626" y="37992"/>
                    </a:moveTo>
                    <a:cubicBezTo>
                      <a:pt x="78626" y="19640"/>
                      <a:pt x="71614" y="64"/>
                      <a:pt x="54432" y="64"/>
                    </a:cubicBezTo>
                    <a:cubicBezTo>
                      <a:pt x="28135" y="64"/>
                      <a:pt x="84" y="46906"/>
                      <a:pt x="84" y="86931"/>
                    </a:cubicBezTo>
                    <a:cubicBezTo>
                      <a:pt x="84" y="107731"/>
                      <a:pt x="8148" y="124859"/>
                      <a:pt x="24278" y="124859"/>
                    </a:cubicBezTo>
                    <a:cubicBezTo>
                      <a:pt x="50926" y="124859"/>
                      <a:pt x="78626" y="77144"/>
                      <a:pt x="78626" y="37992"/>
                    </a:cubicBezTo>
                    <a:close/>
                    <a:moveTo>
                      <a:pt x="19895" y="59316"/>
                    </a:moveTo>
                    <a:cubicBezTo>
                      <a:pt x="28836" y="21563"/>
                      <a:pt x="43913" y="4958"/>
                      <a:pt x="54257" y="4958"/>
                    </a:cubicBezTo>
                    <a:cubicBezTo>
                      <a:pt x="65478" y="4958"/>
                      <a:pt x="65478" y="24359"/>
                      <a:pt x="65478" y="27680"/>
                    </a:cubicBezTo>
                    <a:cubicBezTo>
                      <a:pt x="65478" y="34496"/>
                      <a:pt x="64075" y="44634"/>
                      <a:pt x="60393" y="59316"/>
                    </a:cubicBezTo>
                    <a:lnTo>
                      <a:pt x="19895" y="59316"/>
                    </a:lnTo>
                    <a:close/>
                    <a:moveTo>
                      <a:pt x="58815" y="65608"/>
                    </a:moveTo>
                    <a:cubicBezTo>
                      <a:pt x="53906" y="84659"/>
                      <a:pt x="49874" y="94097"/>
                      <a:pt x="44615" y="102662"/>
                    </a:cubicBezTo>
                    <a:cubicBezTo>
                      <a:pt x="39180" y="111751"/>
                      <a:pt x="32167" y="119965"/>
                      <a:pt x="24453" y="119965"/>
                    </a:cubicBezTo>
                    <a:cubicBezTo>
                      <a:pt x="14810" y="119965"/>
                      <a:pt x="13233" y="106682"/>
                      <a:pt x="13233" y="97244"/>
                    </a:cubicBezTo>
                    <a:cubicBezTo>
                      <a:pt x="13233" y="85708"/>
                      <a:pt x="16564" y="72075"/>
                      <a:pt x="18317" y="65608"/>
                    </a:cubicBezTo>
                    <a:lnTo>
                      <a:pt x="58815" y="65608"/>
                    </a:lnTo>
                    <a:close/>
                  </a:path>
                </a:pathLst>
              </a:custGeom>
              <a:solidFill>
                <a:schemeClr val="tx1"/>
              </a:solidFill>
              <a:ln w="3254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</p:grpSp>
      <p:sp>
        <p:nvSpPr>
          <p:cNvPr id="100" name="Grafika 12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 title="IguanaTex Vector Display">
            <a:extLst>
              <a:ext uri="{FF2B5EF4-FFF2-40B4-BE49-F238E27FC236}">
                <a16:creationId xmlns:a16="http://schemas.microsoft.com/office/drawing/2014/main" id="{64C1614B-82BA-1158-017D-C320C85EBBF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86200" y="2298699"/>
            <a:ext cx="213867" cy="164683"/>
          </a:xfrm>
          <a:custGeom>
            <a:avLst/>
            <a:gdLst>
              <a:gd name="connsiteX0" fmla="*/ 74924 w 79117"/>
              <a:gd name="connsiteY0" fmla="*/ 5756 h 60922"/>
              <a:gd name="connsiteX1" fmla="*/ 79195 w 79117"/>
              <a:gd name="connsiteY1" fmla="*/ 2910 h 60922"/>
              <a:gd name="connsiteX2" fmla="*/ 75043 w 79117"/>
              <a:gd name="connsiteY2" fmla="*/ 63 h 60922"/>
              <a:gd name="connsiteX3" fmla="*/ 4228 w 79117"/>
              <a:gd name="connsiteY3" fmla="*/ 63 h 60922"/>
              <a:gd name="connsiteX4" fmla="*/ 77 w 79117"/>
              <a:gd name="connsiteY4" fmla="*/ 2910 h 60922"/>
              <a:gd name="connsiteX5" fmla="*/ 4347 w 79117"/>
              <a:gd name="connsiteY5" fmla="*/ 5756 h 60922"/>
              <a:gd name="connsiteX6" fmla="*/ 74924 w 79117"/>
              <a:gd name="connsiteY6" fmla="*/ 5756 h 60922"/>
              <a:gd name="connsiteX7" fmla="*/ 75043 w 79117"/>
              <a:gd name="connsiteY7" fmla="*/ 60985 h 60922"/>
              <a:gd name="connsiteX8" fmla="*/ 79195 w 79117"/>
              <a:gd name="connsiteY8" fmla="*/ 58138 h 60922"/>
              <a:gd name="connsiteX9" fmla="*/ 74924 w 79117"/>
              <a:gd name="connsiteY9" fmla="*/ 55291 h 60922"/>
              <a:gd name="connsiteX10" fmla="*/ 4347 w 79117"/>
              <a:gd name="connsiteY10" fmla="*/ 55291 h 60922"/>
              <a:gd name="connsiteX11" fmla="*/ 77 w 79117"/>
              <a:gd name="connsiteY11" fmla="*/ 58138 h 60922"/>
              <a:gd name="connsiteX12" fmla="*/ 4228 w 79117"/>
              <a:gd name="connsiteY12" fmla="*/ 60985 h 60922"/>
              <a:gd name="connsiteX13" fmla="*/ 75043 w 79117"/>
              <a:gd name="connsiteY13" fmla="*/ 60985 h 60922"/>
              <a:gd name="connsiteX14" fmla="*/ 75043 w 79117"/>
              <a:gd name="connsiteY14" fmla="*/ 33371 h 60922"/>
              <a:gd name="connsiteX15" fmla="*/ 79195 w 79117"/>
              <a:gd name="connsiteY15" fmla="*/ 30524 h 60922"/>
              <a:gd name="connsiteX16" fmla="*/ 75043 w 79117"/>
              <a:gd name="connsiteY16" fmla="*/ 27677 h 60922"/>
              <a:gd name="connsiteX17" fmla="*/ 4228 w 79117"/>
              <a:gd name="connsiteY17" fmla="*/ 27677 h 60922"/>
              <a:gd name="connsiteX18" fmla="*/ 77 w 79117"/>
              <a:gd name="connsiteY18" fmla="*/ 30524 h 60922"/>
              <a:gd name="connsiteX19" fmla="*/ 4228 w 79117"/>
              <a:gd name="connsiteY19" fmla="*/ 33371 h 60922"/>
              <a:gd name="connsiteX20" fmla="*/ 75043 w 79117"/>
              <a:gd name="connsiteY20" fmla="*/ 33371 h 6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17" h="60922">
                <a:moveTo>
                  <a:pt x="74924" y="5756"/>
                </a:moveTo>
                <a:cubicBezTo>
                  <a:pt x="76941" y="5756"/>
                  <a:pt x="79195" y="5756"/>
                  <a:pt x="79195" y="2910"/>
                </a:cubicBezTo>
                <a:cubicBezTo>
                  <a:pt x="79195" y="63"/>
                  <a:pt x="77060" y="63"/>
                  <a:pt x="75043" y="63"/>
                </a:cubicBezTo>
                <a:lnTo>
                  <a:pt x="4228" y="63"/>
                </a:lnTo>
                <a:cubicBezTo>
                  <a:pt x="2212" y="63"/>
                  <a:pt x="77" y="63"/>
                  <a:pt x="77" y="2910"/>
                </a:cubicBezTo>
                <a:cubicBezTo>
                  <a:pt x="77" y="5756"/>
                  <a:pt x="2449" y="5756"/>
                  <a:pt x="4347" y="5756"/>
                </a:cubicBezTo>
                <a:lnTo>
                  <a:pt x="74924" y="5756"/>
                </a:lnTo>
                <a:close/>
                <a:moveTo>
                  <a:pt x="75043" y="60985"/>
                </a:moveTo>
                <a:cubicBezTo>
                  <a:pt x="77060" y="60985"/>
                  <a:pt x="79195" y="60985"/>
                  <a:pt x="79195" y="58138"/>
                </a:cubicBezTo>
                <a:cubicBezTo>
                  <a:pt x="79195" y="55291"/>
                  <a:pt x="76941" y="55291"/>
                  <a:pt x="74924" y="55291"/>
                </a:cubicBezTo>
                <a:lnTo>
                  <a:pt x="4347" y="55291"/>
                </a:lnTo>
                <a:cubicBezTo>
                  <a:pt x="2449" y="55291"/>
                  <a:pt x="77" y="55291"/>
                  <a:pt x="77" y="58138"/>
                </a:cubicBezTo>
                <a:cubicBezTo>
                  <a:pt x="77" y="60985"/>
                  <a:pt x="2212" y="60985"/>
                  <a:pt x="4228" y="60985"/>
                </a:cubicBezTo>
                <a:lnTo>
                  <a:pt x="75043" y="60985"/>
                </a:lnTo>
                <a:close/>
                <a:moveTo>
                  <a:pt x="75043" y="33371"/>
                </a:moveTo>
                <a:cubicBezTo>
                  <a:pt x="77060" y="33371"/>
                  <a:pt x="79195" y="33371"/>
                  <a:pt x="79195" y="30524"/>
                </a:cubicBezTo>
                <a:cubicBezTo>
                  <a:pt x="79195" y="27677"/>
                  <a:pt x="77060" y="27677"/>
                  <a:pt x="75043" y="27677"/>
                </a:cubicBezTo>
                <a:lnTo>
                  <a:pt x="4228" y="27677"/>
                </a:lnTo>
                <a:cubicBezTo>
                  <a:pt x="2212" y="27677"/>
                  <a:pt x="77" y="27677"/>
                  <a:pt x="77" y="30524"/>
                </a:cubicBezTo>
                <a:cubicBezTo>
                  <a:pt x="77" y="33371"/>
                  <a:pt x="2212" y="33371"/>
                  <a:pt x="4228" y="33371"/>
                </a:cubicBezTo>
                <a:lnTo>
                  <a:pt x="75043" y="33371"/>
                </a:lnTo>
                <a:close/>
              </a:path>
            </a:pathLst>
          </a:custGeom>
          <a:solidFill>
            <a:srgbClr val="000000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4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16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04"/>
  <p:tag name="ORIGINALWIDTH" val="1,163372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4"/>
  <p:tag name="ORIGINALWIDTH" val="6,00584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30688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8078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\{\tilde{K}_k^\varphi\}} \| \alpha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493126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21158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636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81223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300117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487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1337,83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A_\varphi + A_\varphi \rho_\varphi \right)&#10;$$&#10;\end{document}&#10;"/>
  <p:tag name="IGUANATEXSIZE" val="20"/>
  <p:tag name="IGUANATEXCURSOR" val="653"/>
  <p:tag name="TRANSPARENCY" val="Fals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25"/>
  <p:tag name="ORIGINALWIDTH" val="6,266474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6561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130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702346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11301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487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25136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41342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80787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2"/>
  <p:tag name="ORIGINALWIDTH" val="2,13197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5,011195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61631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444"/>
  <p:tag name="ORIGINALWIDTH" val="2,566375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5"/>
  <p:tag name="ORIGINALWIDTH" val="6,346177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8"/>
  <p:tag name="ORIGINALWIDTH" val="3,511826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75"/>
  <p:tag name="ORIGINALWIDTH" val="2,709816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1"/>
  <p:tag name="ORIGINALWIDTH" val="2,761631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4119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7"/>
  <p:tag name="ORIGINALWIDTH" val="5,58904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4119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1"/>
  <p:tag name="ORIGINALWIDTH" val="77,518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7"/>
  <p:tag name="ORIGINALWIDTH" val="4,70234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sum_{k} K_{k}^{\varphi}\rho K_{k}^{\varphi \dagger}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8"/>
  <p:tag name="ORIGINALWIDTH" val="6,625147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9"/>
  <p:tag name="ORIGINALWIDTH" val="13,26025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5"/>
  <p:tag name="ORIGINALWIDTH" val="8,478187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7"/>
  <p:tag name="ORIGINALWIDTH" val="4,702346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5"/>
  <p:tag name="ORIGINALWIDTH" val="8,478187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603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7"/>
  <p:tag name="ORIGINALWIDTH" val="2,58032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3"/>
  <p:tag name="ORIGINALWIDTH" val="3,431114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193,10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mathcal{E}_\varphi \otimes \mathcal{I}(\rho)] = ? $$&#10;\end{document}&#10;"/>
  <p:tag name="IGUANATEXSIZE" val="20"/>
  <p:tag name="IGUANATEXCURSOR" val="68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3"/>
  <p:tag name="ORIGINALWIDTH" val="139,541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 (\rho)]  = 4 \min_{\{\tilde{K}_k^\varphi\}} \| \alpha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8"/>
  <p:tag name="ORIGINALWIDTH" val="147,374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7,80709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08319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6"/>
  <p:tag name="ORIGINALWIDTH" val="5,038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8"/>
  <p:tag name="ORIGINALWIDTH" val="3,575643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105143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9"/>
  <p:tag name="ORIGINALWIDTH" val="5,31801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1,369477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14"/>
  <p:tag name="ORIGINALWIDTH" val="6,287643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"/>
  <p:tag name="ORIGINALWIDTH" val="4,380336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6"/>
  <p:tag name="ORIGINALWIDTH" val="6,667528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9"/>
  <p:tag name="ORIGINALWIDTH" val="6,587518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2,319107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"/>
  <p:tag name="ORIGINALWIDTH" val="4,71822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2,319107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1,369477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7"/>
  <p:tag name="ORIGINALWIDTH" val="6,647525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2"/>
  <p:tag name="ORIGINALWIDTH" val="7,807099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5"/>
  <p:tag name="ORIGINALWIDTH" val="4,508319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6"/>
  <p:tag name="ORIGINALWIDTH" val="5,0381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8"/>
  <p:tag name="ORIGINALWIDTH" val="3,57564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1"/>
  <p:tag name="ORIGINALWIDTH" val="0,8886459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1"/>
  <p:tag name="ORIGINALWIDTH" val="4,56226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105143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2,319107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"/>
  <p:tag name="ORIGINALWIDTH" val="4,718223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2"/>
  <p:tag name="ORIGINALWIDTH" val="1,169534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9"/>
  <p:tag name="ORIGINALWIDTH" val="6,037735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7"/>
  <p:tag name="ORIGINALWIDTH" val="2,31910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2"/>
  <p:tag name="ORIGINALWIDTH" val="7,78078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 \otimes \mathcal{I} (\rho)]  = 4 \min_{\{\tilde{K}_k^\varphi\}} \| \alpha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7"/>
  <p:tag name="ORIGINALWIDTH" val="4,49313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6"/>
  <p:tag name="ORIGINALWIDTH" val="5,021134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68"/>
  <p:tag name="ORIGINALWIDTH" val="3,563625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812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3"/>
  <p:tag name="ORIGINALWIDTH" val="5,30012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81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34"/>
  <p:tag name="ORIGINALWIDTH" val="6,266473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365607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8"/>
  <p:tag name="ORIGINALWIDTH" val="6,64505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3"/>
  <p:tag name="ORIGINALWIDTH" val="6,565369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24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"/>
  <p:tag name="ORIGINALWIDTH" val="4,702328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24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81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3"/>
  <p:tag name="ORIGINALWIDTH" val="6,62514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413408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2"/>
  <p:tag name="ORIGINALWIDTH" val="7,780781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67"/>
  <p:tag name="ORIGINALWIDTH" val="2,13197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2"/>
  <p:tag name="ORIGINALWIDTH" val="5,011199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8"/>
  <p:tag name="ORIGINALWIDTH" val="2,761642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98"/>
  <p:tag name="ORIGINALWIDTH" val="2,56636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8"/>
  <p:tag name="ORIGINALWIDTH" val="6,346195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65"/>
  <p:tag name="ORIGINALWIDTH" val="3,511793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66"/>
  <p:tag name="ORIGINALWIDTH" val="2,709811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8"/>
  <p:tag name="ORIGINALWIDTH" val="2,761642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09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"/>
  <p:tag name="ORIGINALWIDTH" val="5,58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09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788,151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Lambda_\varphi(\rho)] $$&#10;\end{document}&#10;"/>
  <p:tag name="IGUANATEXSIZE" val="20"/>
  <p:tag name="IGUANATEXCURSOR" val="65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7652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9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1"/>
  <p:tag name="ORIGINALWIDTH" val="172,66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8079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9"/>
  <p:tag name="ORIGINALWIDTH" val="4,493148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"/>
  <p:tag name="ORIGINALWIDTH" val="5,021167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033517"/>
  <p:tag name="ORIGINALWIDTH" val="3,31754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63621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73"/>
  <p:tag name="ORIGINALWIDTH" val="7,08122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4"/>
  <p:tag name="ORIGINALWIDTH" val="5,300098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53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44"/>
  <p:tag name="ORIGINALWIDTH" val="6,266484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"/>
  <p:tag name="ORIGINALWIDTH" val="5,146664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1369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1"/>
  <p:tag name="ORIGINALWIDTH" val="4,365624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45042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"/>
  <p:tag name="ORIGINALWIDTH" val="6,565365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599286"/>
  <p:tag name="ORIGINALWIDTH" val="10,063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10949"/>
  <p:tag name="ORIGINALWIDTH" val="5,668718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3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7"/>
  <p:tag name="ORIGINALWIDTH" val="4,702336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3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53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5"/>
  <p:tag name="ORIGINALWIDTH" val="6,625133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8"/>
  <p:tag name="ORIGINALWIDTH" val="4,41343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80797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4"/>
  <p:tag name="ORIGINALWIDTH" val="2,13198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5,011192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1617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66337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346161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448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11"/>
  <p:tag name="ORIGINALWIDTH" val="4,841823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59493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4"/>
  <p:tag name="ORIGINALWIDTH" val="3,5118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93"/>
  <p:tag name="ORIGINALWIDTH" val="2,709837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1617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14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8"/>
  <p:tag name="ORIGINALWIDTH" val="5,589005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275"/>
  <p:tag name="ORIGINALWIDTH" val="2,630118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1319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1369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0622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14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"/>
  <p:tag name="ORIGINALWIDTH" val="7,78081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9"/>
  <p:tag name="ORIGINALWIDTH" val="4,493116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88"/>
  <p:tag name="ORIGINALWIDTH" val="5,021151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513"/>
  <p:tag name="ORIGINALWIDTH" val="3,563614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05"/>
  <p:tag name="ORIGINALWIDTH" val="7,081214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7"/>
  <p:tag name="ORIGINALWIDTH" val="5,300119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11322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1,364859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341"/>
  <p:tag name="ORIGINALWIDTH" val="6,266481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31"/>
  <p:tag name="ORIGINALWIDTH" val="5,14666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3"/>
  <p:tag name="ORIGINALWIDTH" val="6,213674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65613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24"/>
  <p:tag name="ORIGINALWIDTH" val="6,645043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3"/>
  <p:tag name="ORIGINALWIDTH" val="6,565344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8"/>
  <p:tag name="ORIGINALWIDTH" val="4,702353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77"/>
  <p:tag name="ORIGINALWIDTH" val="7,1446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1,364859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3"/>
  <p:tag name="ORIGINALWIDTH" val="6,62514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"/>
  <p:tag name="ORIGINALWIDTH" val="7,780812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9"/>
  <p:tag name="ORIGINALWIDTH" val="4,493116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88"/>
  <p:tag name="ORIGINALWIDTH" val="5,021151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513"/>
  <p:tag name="ORIGINALWIDTH" val="3,563614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9"/>
  <p:tag name="ORIGINALWIDTH" val="0,8856451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3"/>
  <p:tag name="ORIGINALWIDTH" val="4,54694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05"/>
  <p:tag name="ORIGINALWIDTH" val="7,081214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40056"/>
  <p:tag name="ORIGINALWIDTH" val="2,218712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8"/>
  <p:tag name="ORIGINALWIDTH" val="4,702353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202"/>
  <p:tag name="ORIGINALWIDTH" val="1,16559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3"/>
  <p:tag name="ORIGINALWIDTH" val="6,017415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96042"/>
  <p:tag name="ORIGINALWIDTH" val="6,3448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56"/>
  <p:tag name="ORIGINALWIDTH" val="5,21103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3"/>
  <p:tag name="ORIGINALWIDTH" val="6,291368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7"/>
  <p:tag name="ORIGINALWIDTH" val="4,420187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7652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9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1"/>
  <p:tag name="ORIGINALWIDTH" val="172,66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2571,42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varphi_D} = \frac{1}{\sqrt{\mathcal{N}}} \sum_{\sigma_1 \dots \sigma_N = 0}^1 \Tr(A_{\sigma_1}^{[1]})\dots A_{\sigma_N}^{[N]} \ket{\sigma_1 \dots \sigma_N}&#10;$$&#10; \end{document}&#10;"/>
  <p:tag name="IGUANATEXSIZE" val="20"/>
  <p:tag name="IGUANATEXCURSOR" val="7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127,10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 A_{\sigma_N}^{[i]}&#10;$ - $D \times D$ matrix&#10; \end{document}&#10;"/>
  <p:tag name="IGUANATEXSIZE" val="20"/>
  <p:tag name="IGUANATEXCURSOR" val="5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8079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\otimes \mathcal{I}(\rho)]  = 4 \min_{\{\tilde{K}_k^{(N) \varphi}\}} \| \alpha^{(N)}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9"/>
  <p:tag name="ORIGINALWIDTH" val="4,493148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"/>
  <p:tag name="ORIGINALWIDTH" val="5,021167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63621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73"/>
  <p:tag name="ORIGINALWIDTH" val="7,0812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4"/>
  <p:tag name="ORIGINALWIDTH" val="5,300098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53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44"/>
  <p:tag name="ORIGINALWIDTH" val="6,266484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"/>
  <p:tag name="ORIGINALWIDTH" val="5,146664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1369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1"/>
  <p:tag name="ORIGINALWIDTH" val="4,365624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4504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"/>
  <p:tag name="ORIGINALWIDTH" val="6,565365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3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7"/>
  <p:tag name="ORIGINALWIDTH" val="4,702336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133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4853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5"/>
  <p:tag name="ORIGINALWIDTH" val="6,625133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8"/>
  <p:tag name="ORIGINALWIDTH" val="4,41343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80797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4"/>
  <p:tag name="ORIGINALWIDTH" val="2,131985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5,011192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1617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66337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34616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448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11"/>
  <p:tag name="ORIGINALWIDTH" val="4,841823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59493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4"/>
  <p:tag name="ORIGINALWIDTH" val="3,5118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93"/>
  <p:tag name="ORIGINALWIDTH" val="2,709837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1617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14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8"/>
  <p:tag name="ORIGINALWIDTH" val="5,58900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16,2049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13195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1369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0622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1214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"/>
  <p:tag name="ORIGINALWIDTH" val="7,78081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^{\otimes N} \otimes \mathcal{I} 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9"/>
  <p:tag name="ORIGINALWIDTH" val="4,493116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88"/>
  <p:tag name="ORIGINALWIDTH" val="5,021151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513"/>
  <p:tag name="ORIGINALWIDTH" val="3,563614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05"/>
  <p:tag name="ORIGINALWIDTH" val="7,081214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7"/>
  <p:tag name="ORIGINALWIDTH" val="5,300119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1,364859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341"/>
  <p:tag name="ORIGINALWIDTH" val="6,266481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31"/>
  <p:tag name="ORIGINALWIDTH" val="5,14666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3"/>
  <p:tag name="ORIGINALWIDTH" val="6,213674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65613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24"/>
  <p:tag name="ORIGINALWIDTH" val="6,645043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3"/>
  <p:tag name="ORIGINALWIDTH" val="6,565344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8"/>
  <p:tag name="ORIGINALWIDTH" val="4,702353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1,364859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3"/>
  <p:tag name="ORIGINALWIDTH" val="6,625149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"/>
  <p:tag name="ORIGINALWIDTH" val="7,780812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9"/>
  <p:tag name="ORIGINALWIDTH" val="4,493116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88"/>
  <p:tag name="ORIGINALWIDTH" val="5,021151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513"/>
  <p:tag name="ORIGINALWIDTH" val="3,563614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9"/>
  <p:tag name="ORIGINALWIDTH" val="0,885645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3"/>
  <p:tag name="ORIGINALWIDTH" val="4,54694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05"/>
  <p:tag name="ORIGINALWIDTH" val="7,081214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8"/>
  <p:tag name="ORIGINALWIDTH" val="4,702353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202"/>
  <p:tag name="ORIGINALWIDTH" val="1,16559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3"/>
  <p:tag name="ORIGINALWIDTH" val="6,01741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598"/>
  <p:tag name="ORIGINALWIDTH" val="2,311327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96042"/>
  <p:tag name="ORIGINALWIDTH" val="6,3448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^{\otimes N}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56"/>
  <p:tag name="ORIGINALWIDTH" val="5,211031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3"/>
  <p:tag name="ORIGINALWIDTH" val="6,291368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7"/>
  <p:tag name="ORIGINALWIDTH" val="4,420187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984,62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rho} F_Q[\Lambda_\varphi(\rho)] = ? $$&#10;\end{document}&#10;"/>
  <p:tag name="IGUANATEXSIZE" val="20"/>
  <p:tag name="IGUANATEXCURSOR" val="650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97008"/>
  <p:tag name="ORIGINALWIDTH" val="6,22968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8,415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10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4,70236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9291"/>
  <p:tag name="ORIGINALWIDTH" val="3,12425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97008"/>
  <p:tag name="ORIGINALWIDTH" val="6,22968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8,415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10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5276"/>
  <p:tag name="ORIGINALWIDTH" val="121,204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\{\tilde{K}_k^\varphi\}} \| \alpha \| 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4,70236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9291"/>
  <p:tag name="ORIGINALWIDTH" val="3,124252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51,69339"/>
  <p:tag name="OUTPUTTYPE" val="SVG"/>
  <p:tag name="IGUANATEXVERSION" val="160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35118"/>
  <p:tag name="ORIGINALWIDTH" val="7,149292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49,643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 = \sum_k \dot{\tilde{K}}^{\varphi \dagger}_k \dot{\tilde{K}}_k^{\varphi}$$&#10;\end{document}&#10;"/>
  <p:tag name="IGUANATEXSIZE" val="20"/>
  <p:tag name="IGUANATEXCURSOR" val="6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6102"/>
  <p:tag name="ORIGINALWIDTH" val="5,351063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598"/>
  <p:tag name="ORIGINALWIDTH" val="6,326732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3063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299"/>
  <p:tag name="ORIGINALWIDTH" val="6,273425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23583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27"/>
  <p:tag name="ORIGINALWIDTH" val="3,154291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20906"/>
  <p:tag name="ORIGINALWIDTH" val="6,688858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89658"/>
  <p:tag name="ORIGINALWIDTH" val="200,065"/>
  <p:tag name="OUTPUTTYPE" val="SVG"/>
  <p:tag name="IGUANATEXVERSION" val="160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,9783"/>
  <p:tag name="ORIGINALWIDTH" val="1169,85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[\rho_\varphi] = \max_L  F( \rho,L) $$&#10;\end{document}&#10;"/>
  <p:tag name="IGUANATEXSIZE" val="20"/>
  <p:tag name="IGUANATEXCURSOR" val="66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3907"/>
  <p:tag name="ORIGINALWIDTH" val="197,8173"/>
  <p:tag name="OUTPUTTYPE" val="SVG"/>
  <p:tag name="IGUANATEXVERSION" val="160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31"/>
  <p:tag name="ORIGINALWIDTH" val="4,407886"/>
  <p:tag name="LATEXADDIN" val="\documentclass{article}&#10;\usepackage{amsmath}&#10;\usepackage{xcolor}&#10;\pagestyle{empty}&#10;\begin{document}&#10;&#10;Storing the whole $P$ requires $ d_{\mathcal{H}}^{4N} d_{\mathcal{A}}^2$ variables&#10;&#10;&#10;\end{document}"/>
  <p:tag name="IGUANATEXSIZE" val="20"/>
  <p:tag name="IGUANATEXCURSOR" val="1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5,004899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4575"/>
  <p:tag name="ORIGINALWIDTH" val="4,547175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78348"/>
  <p:tag name="ORIGINALWIDTH" val="3,114357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9817"/>
  <p:tag name="ORIGINALWIDTH" val="1709,78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 \rho,L) = 2 \Tr(\dot{\rho}_\varphi L) - \Tr(\rho_\varphi L^2) 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6,815832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5,004899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07886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8"/>
  <p:tag name="ORIGINALWIDTH" val="7,104375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0235"/>
  <p:tag name="ORIGINALWIDTH" val="4,905397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,4739"/>
  <p:tag name="ORIGINALWIDTH" val="542,182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rho} \Delta^2 \tilde{\varphi}$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39026"/>
  <p:tag name="ORIGINALWIDTH" val="128,294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29"/>
  <p:tag name="ORIGINALWIDTH" val="5,004899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7181"/>
  <p:tag name="ORIGINALWIDTH" val="3,412864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7"/>
  <p:tag name="ORIGINALWIDTH" val="6,205876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27992"/>
  <p:tag name="ORIGINALWIDTH" val="6,10836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7362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2"/>
  <p:tag name="ORIGINALWIDTH" val="85,8340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"/>
  <p:tag name="ORIGINALWIDTH" val="3,078542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534694"/>
  <p:tag name="ORIGINALWIDTH" val="5,941199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4,86561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3"/>
  <p:tag name="ORIGINALWIDTH" val="3,343219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86"/>
  <p:tag name="ORIGINALWIDTH" val="2,129299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4,487494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8"/>
  <p:tag name="ORIGINALWIDTH" val="4,905397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71204"/>
  <p:tag name="ORIGINALWIDTH" val="2,208908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850694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1"/>
  <p:tag name="ORIGINALWIDTH" val="3,253681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3602"/>
  <p:tag name="ORIGINALWIDTH" val="4,413426"/>
  <p:tag name="LATEXADDIN" val="\documentclass{article}&#10;\usepackage{amsmath}&#10;\pagestyle{empty}&#10;\begin{document}&#10;&#10;Storing $P_1, \dots, P_N$ requires $~ N d_{\mathcal{A}}^4 d_{\mathcal{H}}^4$ variables&#10;&#10;&#10;\end{document}"/>
  <p:tag name="IGUANATEXSIZE" val="20"/>
  <p:tag name="IGUANATEXCURSOR" val="11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953131"/>
  <p:tag name="ORIGINALWIDTH" val="3,118284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13426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5,011206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6953"/>
  <p:tag name="ORIGINALWIDTH" val="4,552898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53"/>
  <p:tag name="ORIGINALWIDTH" val="2,538466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08014"/>
  <p:tag name="ORIGINALWIDTH" val="1,05603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43426"/>
  <p:tag name="ORIGINALWIDTH" val="1,165613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7,11332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616"/>
  <p:tag name="ORIGINALWIDTH" val="6,213692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8217"/>
  <p:tag name="ORIGINALWIDTH" val="4,911566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918"/>
  <p:tag name="ORIGINALWIDTH" val="5,011206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92"/>
  <p:tag name="ORIGINALWIDTH" val="8,388518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65711"/>
  <p:tag name="ORIGINALWIDTH" val="5,948686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74220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8975422"/>
  <p:tag name="ORIGINALWIDTH" val="3,327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k}^{\varphi} = \sum_j v_{kj}(\varphi) K_{j}^{\varphi}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6702"/>
  <p:tag name="ORIGINALWIDTH" val="3,417174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947"/>
  <p:tag name="ORIGINALWIDTH" val="6,116064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4,871705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03329"/>
  <p:tag name="ORIGINALWIDTH" val="3,347424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039"/>
  <p:tag name="ORIGINALWIDTH" val="2,132005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4,493149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97"/>
  <p:tag name="ORIGINALWIDTH" val="4,911566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9781"/>
  <p:tag name="ORIGINALWIDTH" val="2,211699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855536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91"/>
  <p:tag name="ORIGINALWIDTH" val="3,257756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2"/>
  <p:tag name="ORIGINALWIDTH" val="18,04677"/>
  <p:tag name="OUTPUTTYPE" val="SVG"/>
  <p:tag name="IGUANATEXVERSION" val="160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2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6"/>
  <p:tag name="ORIGINALWIDTH" val="271,7913"/>
  <p:tag name="OUTPUTTYPE" val="SVG"/>
  <p:tag name="IGUANATEXVERSION" val="160"/>
  <p:tag name="LATEXADDIN" val="\documentclass{article}&#10;\usepackage{amsmath}&#10;\pagestyle{empty}&#10;\begin{document}&#10;&#10;noise correlations modelled efficiently if dimensions of $\mathcal{E}_i$ small&#10;&#10;\end{document}"/>
  <p:tag name="IGUANATEXSIZE" val="20"/>
  <p:tag name="IGUANATEXCURSOR" val="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51,69339"/>
  <p:tag name="OUTPUTTYPE" val="SVG"/>
  <p:tag name="IGUANATEXVERSION" val="160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18,04679"/>
  <p:tag name="OUTPUTTYPE" val="SVG"/>
  <p:tag name="IGUANATEXVERSION" val="160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0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9894"/>
  <p:tag name="ORIGINALWIDTH" val="40,68665"/>
  <p:tag name="OUTPUTTYPE" val="SVG"/>
  <p:tag name="IGUANATEXVERSION" val="160"/>
  <p:tag name="LATEXADDIN" val="\documentclass{article}&#10;\usepackage{amsmath}&#10;\pagestyle{empty}&#10;\begin{document}&#10;&#10;$&#10;\rho_{\theta}^{(N)}, \dot{\rho}_{\theta}^{(N)}&#10;$&#10;&#10;&#10;\end{document}"/>
  <p:tag name="IGUANATEXSIZE" val="20"/>
  <p:tag name="IGUANATEXCURSOR" val="12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702343"/>
  <p:tag name="LATEXADDIN" val="\documentclass{article}&#10;\usepackage{amsmath}&#10;\pagestyle{empty}&#10;\begin{document}&#10;&#10;$&#10;\rho_{\theta}^{(N)}, \dot{\rho}_{\theta}^{(N)}&#10;$&#10;&#10;&#10;\end{document}"/>
  <p:tag name="IGUANATEXSIZE" val="20"/>
  <p:tag name="IGUANATEXCURSOR" val="12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13187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213682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06213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124276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093385"/>
  <p:tag name="ORIGINALWIDTH" val="1,165616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96645"/>
  <p:tag name="ORIGINALWIDTH" val="1,065981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702343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13187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213682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06213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124276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25"/>
  <p:tag name="ORIGINALWIDTH" val="4,898293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0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88717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12"/>
  <p:tag name="ORIGINALWIDTH" val="6,472569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19"/>
  <p:tag name="ORIGINALWIDTH" val="1,881472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42"/>
  <p:tag name="ORIGINALWIDTH" val="3,254447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35118"/>
  <p:tag name="ORIGINALWIDTH" val="7,149292"/>
  <p:tag name="LATEXADDIN" val="\documentclass{article}&#10;\usepackage{amsmath}&#10;\pagestyle{empty}&#10;\begin{document}&#10;&#10;$$&#10;F_Q(\Lambda_{\theta}^{(N)}) = &#10;$$&#10;&#10;&#10;\end{document}"/>
  <p:tag name="IGUANATEXSIZE" val="20"/>
  <p:tag name="IGUANATEXCURSOR" val="11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6102"/>
  <p:tag name="ORIGINALWIDTH" val="5,351063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598"/>
  <p:tag name="ORIGINALWIDTH" val="6,326732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3063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299"/>
  <p:tag name="ORIGINALWIDTH" val="6,273425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03"/>
  <p:tag name="ORIGINALWIDTH" val="1,823583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5"/>
  <p:tag name="ORIGINALWIDTH" val="6,6444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27"/>
  <p:tag name="ORIGINALWIDTH" val="3,154291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34579"/>
  <p:tag name="ORIGINALWIDTH" val="2,333543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20906"/>
  <p:tag name="ORIGINALWIDTH" val="6,688858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LATEXADDIN" val="\documentclass{article}&#10;\usepackage{amsmath}&#10;\pagestyle{empty}&#10;\begin{document}&#10;&#10;noise correlations modelled efficiently if dimensions of $\mathcal{E}_i$ small&#10;&#10;\end{document}"/>
  <p:tag name="IGUANATEXSIZE" val="20"/>
  <p:tag name="IGUANATEXCURSOR" val="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799216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88"/>
  <p:tag name="ORIGINALWIDTH" val="11,446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78"/>
  <p:tag name="ORIGINALWIDTH" val="13,29879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3,350473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3,350473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97236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67"/>
  <p:tag name="ORIGINALWIDTH" val="3,121161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7,74808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15"/>
  <p:tag name="ORIGINALWIDTH" val="4,38627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799216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36567"/>
  <p:tag name="ORIGINALWIDTH" val="3,12116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193"/>
  <p:tag name="ORIGINALWIDTH" val="4,876197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3,230808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16063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8"/>
  <p:tag name="ORIGINALWIDTH" val="3,441083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859048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38"/>
  <p:tag name="ORIGINALWIDTH" val="2,133928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5,01576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17438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3,230808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785"/>
  <p:tag name="ORIGINALWIDTH" val="5,354787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53"/>
  <p:tag name="ORIGINALWIDTH" val="2,114984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3,260725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1"/>
  <p:tag name="ORIGINALWIDTH" val="7,787945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784"/>
  <p:tag name="ORIGINALWIDTH" val="4,497236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41"/>
  <p:tag name="ORIGINALWIDTH" val="2,213727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7539"/>
  <p:tag name="ORIGINALWIDTH" val="4,898289"/>
  <p:tag name="LATEXADDIN" val="\documentclass{article}&#10;\usepackage{amsmath}&#10;\pagestyle{empty}&#10;\begin{document}&#10;&#10;$$&#10;\rho_{\theta}^{(N)}&#10;$$&#10;&#10;&#10;\end{document}"/>
  <p:tag name="IGUANATEXSIZE" val="20"/>
  <p:tag name="IGUANATEXCURSOR" val="12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22"/>
  <p:tag name="ORIGINALWIDTH" val="1,88875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46329"/>
  <p:tag name="ORIGINALWIDTH" val="6,472568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34822"/>
  <p:tag name="ORIGINALWIDTH" val="1,881456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70816"/>
  <p:tag name="ORIGINALWIDTH" val="3,25445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14"/>
  <p:tag name="ORIGINALWIDTH" val="35,50201"/>
  <p:tag name="OUTPUTTYPE" val="SVG"/>
  <p:tag name="IGUANATEXVERSION" val="160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164"/>
  <p:tag name="ORIGINALWIDTH" val="31,09394"/>
  <p:tag name="OUTPUTTYPE" val="SVG"/>
  <p:tag name="IGUANATEXVERSION" val="160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6436"/>
  <p:tag name="ORIGINALWIDTH" val="35,50195"/>
  <p:tag name="OUTPUTTYPE" val="SVG"/>
  <p:tag name="IGUANATEXVERSION" val="160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57"/>
  <p:tag name="ORIGINALWIDTH" val="20,81816"/>
  <p:tag name="OUTPUTTYPE" val="SVG"/>
  <p:tag name="IGUANATEXVERSION" val="160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63,57786"/>
  <p:tag name="OUTPUTTYPE" val="SVG"/>
  <p:tag name="IGUANATEXVERSION" val="160"/>
  <p:tag name="LATEXADDIN" val="\documentclass{article}&#10;\usepackage{amsmath}&#10;\pagestyle{empty}&#10;\begin{document}&#10;&#10;&#10;$\dim(\mathcal{H}_{\mathcal{A}})=d_{\mathcal{A}}$&#10;&#10;\end{document}"/>
  <p:tag name="IGUANATEXSIZE" val="20"/>
  <p:tag name="IGUANATEXCURSOR" val="11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73"/>
  <p:tag name="ORIGINALWIDTH" val="4,87379"/>
  <p:tag name="LATEXADDIN" val="\documentclass{article}&#10;\usepackage{amsmath}&#10;\pagestyle{empty}&#10;\begin{document}&#10;&#10;&#10;$\dim(\mathcal{H}_{\mathcal{A}})=d_{\mathcal{A}}$&#10;&#10;\end{document}"/>
  <p:tag name="IGUANATEXSIZE" val="20"/>
  <p:tag name="IGUANATEXCURSOR" val="11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9"/>
  <p:tag name="ORIGINALWIDTH" val="5,685216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8373"/>
  <p:tag name="ORIGINALWIDTH" val="2,115599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402"/>
  <p:tag name="ORIGINALWIDTH" val="7,720939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293548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10326"/>
  <p:tag name="ORIGINALWIDTH" val="7,711062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76404"/>
  <p:tag name="ORIGINALWIDTH" val="5,902907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293548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74"/>
  <p:tag name="ORIGINALWIDTH" val="6,574164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73"/>
  <p:tag name="ORIGINALWIDTH" val="4,705718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76404"/>
  <p:tag name="ORIGINALWIDTH" val="5,902907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303"/>
  <p:tag name="ORIGINALWIDTH" val="2,318028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7"/>
  <p:tag name="ORIGINALWIDTH" val="4,652516"/>
  <p:tag name="LATEXADDIN" val="\documentclass{article}&#10;\usepackage{amsmath}&#10;\pagestyle{empty}&#10;\begin{document}&#10;&#10;$\eta=0.75$&#10;&#10;&#10;\end{document}"/>
  <p:tag name="IGUANATEXSIZE" val="20"/>
  <p:tag name="IGUANATEXCURSOR" val="9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1"/>
  <p:tag name="ORIGINALWIDTH" val="6,625107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4,194247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21"/>
  <p:tag name="ORIGINALWIDTH" val="1,056007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71194"/>
  <p:tag name="ORIGINALWIDTH" val="4,273924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75"/>
  <p:tag name="ORIGINALWIDTH" val="3,975055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4"/>
  <p:tag name="ORIGINALWIDTH" val="4,727566"/>
  <p:tag name="LATEXADDIN" val="\documentclass{article}&#10;\usepackage{amsmath}&#10;\pagestyle{empty}&#10;\begin{document}&#10;&#10;$\eta=0.9$&#10;&#10;&#10;\end{document}"/>
  <p:tag name="IGUANATEXSIZE" val="20"/>
  <p:tag name="IGUANATEXCURSOR" val="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78"/>
  <p:tag name="ORIGINALWIDTH" val="6,731997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25"/>
  <p:tag name="ORIGINALWIDTH" val="8,502819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61898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73047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38"/>
  <p:tag name="ORIGINALWIDTH" val="4,201178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36"/>
  <p:tag name="ORIGINALWIDTH" val="4,65252"/>
  <p:tag name="LATEXADDIN" val="\documentclass{article}&#10;\usepackage{amsmath}&#10;\pagestyle{empty}&#10;\begin{document}&#10;&#10;$\eta=0.85$&#10;&#10;&#10;\end{document}"/>
  <p:tag name="IGUANATEXSIZE" val="20"/>
  <p:tag name="IGUANATEXCURSOR" val="9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94"/>
  <p:tag name="ORIGINALWIDTH" val="6,625118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94252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9016"/>
  <p:tag name="ORIGINALWIDTH" val="1,056024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4,134488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68465"/>
  <p:tag name="ORIGINALWIDTH" val="3,975079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64"/>
  <p:tag name="ORIGINALWIDTH" val="6,195282"/>
  <p:tag name="LATEXADDIN" val="\documentclass{article}&#10;\usepackage{amsmath}&#10;\pagestyle{empty}&#10;\begin{document}&#10;&#10;&#10;$\Lambda_\theta= $&#10;&#10;\end{document}"/>
  <p:tag name="IGUANATEXSIZE" val="20"/>
  <p:tag name="IGUANATEXCURSOR" val="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05"/>
  <p:tag name="ORIGINALWIDTH" val="4,378307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"/>
  <p:tag name="ORIGINALWIDTH" val="3,088778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105"/>
  <p:tag name="ORIGINALWIDTH" val="6,549848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59,4862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396"/>
  <p:tag name="ORIGINALWIDTH" val="7,74891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theta) = ? $$&#10;\end{document}&#10;"/>
  <p:tag name="IGUANATEXSIZE" val="20"/>
  <p:tag name="IGUANATEXCURSOR" val="57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1"/>
  <p:tag name="ORIGINALWIDTH" val="4,47471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86543"/>
  <p:tag name="ORIGINALWIDTH" val="5,00057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522"/>
  <p:tag name="ORIGINALWIDTH" val="7,052183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1512"/>
  <p:tag name="ORIGINALWIDTH" val="4,683082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908"/>
  <p:tag name="ORIGINALWIDTH" val="6,26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1"/>
  <p:tag name="ORIGINALWIDTH" val="3,070384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54827"/>
  <p:tag name="ORIGINALWIDTH" val="3,111463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7"/>
  <p:tag name="ORIGINALWIDTH" val="2,301842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53"/>
  <p:tag name="ORIGINALWIDTH" val="6,597999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63"/>
  <p:tag name="ORIGINALWIDTH" val="3,561913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21,1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{\theta}(\rho) = \sum_i K_{i}^{\boldsymbol{\theta}} &#10;\rho K_{i}^{\boldsymbol{\theta} \dagger}$$&#10; \end{document}&#10;"/>
  <p:tag name="IGUANATEXSIZE" val="20"/>
  <p:tag name="IGUANATEXCURSOR" val="5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043,1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How to optimally estimate $\theta$ given $N$ uses of a channel?&#10;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944,50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Derive bounds based on MOP ideas&#10;&#10; 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031,49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\noindent&#10;\begin{center}&#10;Simple iff algebraic conditions for the \\ possibility of the Heisenberg scaling&#10;\end{center}&#10; \end{document}&#10;"/>
  <p:tag name="IGUANATEXSIZE" val="20"/>
  <p:tag name="IGUANATEXCURSOR" val="6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0)}$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8,4155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10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6918"/>
  <p:tag name="ORIGINALWIDTH" val="10,394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36"/>
  <p:tag name="ORIGINALWIDTH" val="6,408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theta$&#10;\end{document}&#10;"/>
  <p:tag name="IGUANATEXSIZE" val="20"/>
  <p:tag name="IGUANATEXCURSOR" val="57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4939"/>
  <p:tag name="ORIGINALWIDTH" val="3,195256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54"/>
  <p:tag name="ORIGINALWIDTH" val="4,702362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theta$&#10;\end{document}&#10;"/>
  <p:tag name="IGUANATEXSIZE" val="20"/>
  <p:tag name="IGUANATEXCURSOR" val="63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1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9291"/>
  <p:tag name="ORIGINALWIDTH" val="3,124252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1581,552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For small $N$ use MOP or ISS&#10;&#10; \end{document}&#10;"/>
  <p:tag name="IGUANATEXSIZE" val="20"/>
  <p:tag name="IGUANATEXCURSOR" val="55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110,23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For large $N$ use ISS + tensor networks&#10;&#10; \end{document}&#10;"/>
  <p:tag name="IGUANATEXSIZE" val="20"/>
  <p:tag name="IGUANATEXCURSOR" val="54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179,227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rho^{(2)}$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0)}$$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9854"/>
  <p:tag name="ORIGINALWIDTH" val="197,9753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L^{(1)}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,49835"/>
  <p:tag name="ORIGINALWIDTH" val="124,484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dots$$&#10;\end{document}&#10;"/>
  <p:tag name="IGUANATEXSIZE" val="20"/>
  <p:tag name="IGUANATEXCURSOR" val="63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585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\max_{\rho,L} F(\rho,L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84497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5,011504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59"/>
  <p:tag name="ORIGINALWIDTH" val="4,365612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56768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67566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7"/>
  <p:tag name="ORIGINALWIDTH" val="5,289896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62224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28"/>
  <p:tag name="ORIGINALWIDTH" val="6,254417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5"/>
  <p:tag name="ORIGINALWIDTH" val="4,357232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30688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933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30688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1,362224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815,148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\varphi} \geq \frac{1}{F_Q(\rho_\varphi)}$$&#10;\end{document}&#10;"/>
  <p:tag name="IGUANATEXSIZE" val="20"/>
  <p:tag name="IGUANATEXCURSOR" val="61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"/>
  <p:tag name="ORIGINALWIDTH" val="6,61239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5851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4"/>
  <p:tag name="ORIGINALWIDTH" val="4,484497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"/>
  <p:tag name="ORIGINALWIDTH" val="5,011504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7"/>
  <p:tag name="ORIGINALWIDTH" val="3,556768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43"/>
  <p:tag name="ORIGINALWIDTH" val="0,8839607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4"/>
  <p:tag name="ORIGINALWIDTH" val="4,538177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1"/>
  <p:tag name="ORIGINALWIDTH" val="7,067566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1"/>
  <p:tag name="ORIGINALWIDTH" val="2,30688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12"/>
  <p:tag name="ORIGINALWIDTH" val="4,6933"/>
  <p:tag name="EMFCHIL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15940</TotalTime>
  <Words>1064</Words>
  <Application>Microsoft Office PowerPoint</Application>
  <PresentationFormat>Pokaz na ekranie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Calibri</vt:lpstr>
      <vt:lpstr>Lucida Sans Unicode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Quantum metrology using quantum combs and tensor network formalism </vt:lpstr>
      <vt:lpstr>Quantum metrology  as a quantum channel estimation problem…</vt:lpstr>
      <vt:lpstr>How to find the optimal input state?</vt:lpstr>
      <vt:lpstr>Prezentacja programu PowerPoint</vt:lpstr>
      <vt:lpstr>More channels! What are advantages of different levels of quantumness?</vt:lpstr>
      <vt:lpstr>Optimal entanglement based strategies (E)</vt:lpstr>
      <vt:lpstr>Optimal entanglement based strategies (E)</vt:lpstr>
      <vt:lpstr>Optimal adaptive protocols (AD) </vt:lpstr>
      <vt:lpstr>Optimal adaptive protocols (AD) </vt:lpstr>
      <vt:lpstr>Iterative optimization for combs</vt:lpstr>
      <vt:lpstr>Break a Comb into Teeth!</vt:lpstr>
      <vt:lpstr>Optimize QFI using tensor networks</vt:lpstr>
      <vt:lpstr>Examples</vt:lpstr>
      <vt:lpstr>Complementary approach:  derive fundamental bounds!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2035</cp:revision>
  <dcterms:created xsi:type="dcterms:W3CDTF">2015-09-10T09:53:21Z</dcterms:created>
  <dcterms:modified xsi:type="dcterms:W3CDTF">2024-05-16T09:50:39Z</dcterms:modified>
</cp:coreProperties>
</file>