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3" r:id="rId6"/>
    <p:sldId id="264" r:id="rId7"/>
    <p:sldId id="259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1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BC51E-48A9-4256-BA14-C7161BA0A948}" type="datetimeFigureOut">
              <a:rPr lang="pl-PL" smtClean="0"/>
              <a:pPr/>
              <a:t>2015-04-13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12322-1887-41BD-BE2F-69208098140F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2177066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BC51E-48A9-4256-BA14-C7161BA0A948}" type="datetimeFigureOut">
              <a:rPr lang="pl-PL" smtClean="0"/>
              <a:pPr/>
              <a:t>2015-04-13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12322-1887-41BD-BE2F-69208098140F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41653023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BC51E-48A9-4256-BA14-C7161BA0A948}" type="datetimeFigureOut">
              <a:rPr lang="pl-PL" smtClean="0"/>
              <a:pPr/>
              <a:t>2015-04-13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12322-1887-41BD-BE2F-69208098140F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101820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BC51E-48A9-4256-BA14-C7161BA0A948}" type="datetimeFigureOut">
              <a:rPr lang="pl-PL" smtClean="0"/>
              <a:pPr/>
              <a:t>2015-04-13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12322-1887-41BD-BE2F-69208098140F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2702394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BC51E-48A9-4256-BA14-C7161BA0A948}" type="datetimeFigureOut">
              <a:rPr lang="pl-PL" smtClean="0"/>
              <a:pPr/>
              <a:t>2015-04-13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12322-1887-41BD-BE2F-69208098140F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3009637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BC51E-48A9-4256-BA14-C7161BA0A948}" type="datetimeFigureOut">
              <a:rPr lang="pl-PL" smtClean="0"/>
              <a:pPr/>
              <a:t>2015-04-13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12322-1887-41BD-BE2F-69208098140F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1281188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BC51E-48A9-4256-BA14-C7161BA0A948}" type="datetimeFigureOut">
              <a:rPr lang="pl-PL" smtClean="0"/>
              <a:pPr/>
              <a:t>2015-04-13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12322-1887-41BD-BE2F-69208098140F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14627881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BC51E-48A9-4256-BA14-C7161BA0A948}" type="datetimeFigureOut">
              <a:rPr lang="pl-PL" smtClean="0"/>
              <a:pPr/>
              <a:t>2015-04-13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12322-1887-41BD-BE2F-69208098140F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2790737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BC51E-48A9-4256-BA14-C7161BA0A948}" type="datetimeFigureOut">
              <a:rPr lang="pl-PL" smtClean="0"/>
              <a:pPr/>
              <a:t>2015-04-13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12322-1887-41BD-BE2F-69208098140F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30113385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BC51E-48A9-4256-BA14-C7161BA0A948}" type="datetimeFigureOut">
              <a:rPr lang="pl-PL" smtClean="0"/>
              <a:pPr/>
              <a:t>2015-04-13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12322-1887-41BD-BE2F-69208098140F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1321096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BC51E-48A9-4256-BA14-C7161BA0A948}" type="datetimeFigureOut">
              <a:rPr lang="pl-PL" smtClean="0"/>
              <a:pPr/>
              <a:t>2015-04-13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12322-1887-41BD-BE2F-69208098140F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727394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CBC51E-48A9-4256-BA14-C7161BA0A948}" type="datetimeFigureOut">
              <a:rPr lang="pl-PL" smtClean="0"/>
              <a:pPr/>
              <a:t>2015-04-13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912322-1887-41BD-BE2F-69208098140F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4152483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Adaptive </a:t>
            </a:r>
            <a:r>
              <a:rPr lang="en-US" dirty="0" err="1" smtClean="0"/>
              <a:t>coevolutionary</a:t>
            </a:r>
            <a:r>
              <a:rPr lang="en-US" dirty="0" smtClean="0"/>
              <a:t> networks: a review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err="1">
                <a:solidFill>
                  <a:schemeClr val="tx1"/>
                </a:solidFill>
              </a:rPr>
              <a:t>Thilo</a:t>
            </a:r>
            <a:r>
              <a:rPr lang="pl-PL" dirty="0">
                <a:solidFill>
                  <a:schemeClr val="tx1"/>
                </a:solidFill>
              </a:rPr>
              <a:t> </a:t>
            </a:r>
            <a:r>
              <a:rPr lang="pl-PL" dirty="0" smtClean="0">
                <a:solidFill>
                  <a:schemeClr val="tx1"/>
                </a:solidFill>
              </a:rPr>
              <a:t>Gross and </a:t>
            </a:r>
            <a:r>
              <a:rPr lang="pl-PL" dirty="0" err="1">
                <a:solidFill>
                  <a:schemeClr val="tx1"/>
                </a:solidFill>
              </a:rPr>
              <a:t>Bernd</a:t>
            </a:r>
            <a:r>
              <a:rPr lang="pl-PL" dirty="0">
                <a:solidFill>
                  <a:schemeClr val="tx1"/>
                </a:solidFill>
              </a:rPr>
              <a:t> </a:t>
            </a:r>
            <a:r>
              <a:rPr lang="pl-PL" dirty="0" err="1" smtClean="0">
                <a:solidFill>
                  <a:schemeClr val="tx1"/>
                </a:solidFill>
              </a:rPr>
              <a:t>Blasius</a:t>
            </a:r>
            <a:endParaRPr lang="pl-PL" dirty="0" smtClean="0">
              <a:solidFill>
                <a:schemeClr val="tx1"/>
              </a:solidFill>
            </a:endParaRPr>
          </a:p>
          <a:p>
            <a:endParaRPr lang="pl-PL" dirty="0"/>
          </a:p>
          <a:p>
            <a:r>
              <a:rPr lang="pl-PL" sz="1600" dirty="0" smtClean="0"/>
              <a:t>Marek Pilch</a:t>
            </a:r>
            <a:endParaRPr lang="pl-PL" sz="1600" dirty="0"/>
          </a:p>
        </p:txBody>
      </p:sp>
    </p:spTree>
    <p:extLst>
      <p:ext uri="{BB962C8B-B14F-4D97-AF65-F5344CB8AC3E}">
        <p14:creationId xmlns:p14="http://schemas.microsoft.com/office/powerpoint/2010/main" xmlns="" val="7016918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Autofit/>
          </a:bodyPr>
          <a:lstStyle/>
          <a:p>
            <a:r>
              <a:rPr lang="pl-PL" sz="2400" dirty="0" err="1" smtClean="0"/>
              <a:t>SELF-ORGANIZATION</a:t>
            </a:r>
            <a:r>
              <a:rPr lang="pl-PL" sz="2400" dirty="0" smtClean="0"/>
              <a:t> IN BOOLEAN NETWORKS</a:t>
            </a:r>
            <a:endParaRPr lang="pl-PL" sz="24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2400" dirty="0" err="1" smtClean="0">
                <a:hlinkClick r:id="" action="ppaction://hlinkfile" tooltip="Current Document"/>
              </a:rPr>
              <a:t>Bornholdt</a:t>
            </a:r>
            <a:r>
              <a:rPr lang="pl-PL" sz="2400" dirty="0" smtClean="0">
                <a:hlinkClick r:id="" action="ppaction://hlinkfile" tooltip="Current Document"/>
              </a:rPr>
              <a:t> &amp; </a:t>
            </a:r>
            <a:r>
              <a:rPr lang="pl-PL" sz="2400" dirty="0" err="1" smtClean="0">
                <a:hlinkClick r:id="" action="ppaction://hlinkfile" tooltip="Current Document"/>
              </a:rPr>
              <a:t>Rohlf</a:t>
            </a:r>
            <a:r>
              <a:rPr lang="pl-PL" sz="2400" dirty="0" smtClean="0">
                <a:hlinkClick r:id="" action="ppaction://hlinkfile" tooltip="Current Document"/>
              </a:rPr>
              <a:t> (</a:t>
            </a:r>
            <a:r>
              <a:rPr lang="pl-PL" sz="2400" i="1" dirty="0" err="1" smtClean="0">
                <a:hlinkClick r:id="" action="ppaction://hlinkfile" tooltip="Current Document"/>
              </a:rPr>
              <a:t>Topological</a:t>
            </a:r>
            <a:r>
              <a:rPr lang="pl-PL" sz="2400" i="1" dirty="0" smtClean="0">
                <a:hlinkClick r:id="" action="ppaction://hlinkfile" tooltip="Current Document"/>
              </a:rPr>
              <a:t> </a:t>
            </a:r>
            <a:r>
              <a:rPr lang="pl-PL" sz="2400" i="1" dirty="0" err="1" smtClean="0">
                <a:hlinkClick r:id="" action="ppaction://hlinkfile" tooltip="Current Document"/>
              </a:rPr>
              <a:t>evolution</a:t>
            </a:r>
            <a:r>
              <a:rPr lang="pl-PL" sz="2400" i="1" dirty="0" smtClean="0">
                <a:hlinkClick r:id="" action="ppaction://hlinkfile" tooltip="Current Document"/>
              </a:rPr>
              <a:t> </a:t>
            </a:r>
            <a:r>
              <a:rPr lang="pl-PL" sz="2400" i="1" dirty="0" smtClean="0">
                <a:hlinkClick r:id="" action="ppaction://hlinkfile" tooltip="Current Document"/>
              </a:rPr>
              <a:t>of </a:t>
            </a:r>
            <a:r>
              <a:rPr lang="pl-PL" sz="2400" i="1" dirty="0" err="1" smtClean="0">
                <a:hlinkClick r:id="" action="ppaction://hlinkfile" tooltip="Current Document"/>
              </a:rPr>
              <a:t>dynamical</a:t>
            </a:r>
            <a:r>
              <a:rPr lang="pl-PL" sz="2400" i="1" dirty="0" smtClean="0">
                <a:hlinkClick r:id="" action="ppaction://hlinkfile" tooltip="Current Document"/>
              </a:rPr>
              <a:t> networks: global </a:t>
            </a:r>
            <a:r>
              <a:rPr lang="pl-PL" sz="2400" i="1" dirty="0" err="1" smtClean="0">
                <a:hlinkClick r:id="" action="ppaction://hlinkfile" tooltip="Current Document"/>
              </a:rPr>
              <a:t>criticality</a:t>
            </a:r>
            <a:r>
              <a:rPr lang="pl-PL" sz="2400" i="1" dirty="0" smtClean="0">
                <a:hlinkClick r:id="" action="ppaction://hlinkfile" tooltip="Current Document"/>
              </a:rPr>
              <a:t> </a:t>
            </a:r>
            <a:r>
              <a:rPr lang="pl-PL" sz="2400" i="1" dirty="0" err="1" smtClean="0">
                <a:hlinkClick r:id="" action="ppaction://hlinkfile" tooltip="Current Document"/>
              </a:rPr>
              <a:t>from</a:t>
            </a:r>
            <a:r>
              <a:rPr lang="pl-PL" sz="2400" i="1" dirty="0" smtClean="0">
                <a:hlinkClick r:id="" action="ppaction://hlinkfile" tooltip="Current Document"/>
              </a:rPr>
              <a:t> </a:t>
            </a:r>
            <a:r>
              <a:rPr lang="pl-PL" sz="2400" i="1" dirty="0" err="1" smtClean="0">
                <a:hlinkClick r:id="" action="ppaction://hlinkfile" tooltip="Current Document"/>
              </a:rPr>
              <a:t>local</a:t>
            </a:r>
            <a:r>
              <a:rPr lang="pl-PL" sz="2400" i="1" dirty="0" smtClean="0">
                <a:hlinkClick r:id="" action="ppaction://hlinkfile" tooltip="Current Document"/>
              </a:rPr>
              <a:t> </a:t>
            </a:r>
            <a:r>
              <a:rPr lang="pl-PL" sz="2400" i="1" dirty="0" err="1" smtClean="0">
                <a:hlinkClick r:id="" action="ppaction://hlinkfile" tooltip="Current Document"/>
              </a:rPr>
              <a:t>dynamics</a:t>
            </a:r>
            <a:r>
              <a:rPr lang="pl-PL" sz="2400" i="1" dirty="0" smtClean="0">
                <a:hlinkClick r:id="" action="ppaction://hlinkfile" tooltip="Current Document"/>
              </a:rPr>
              <a:t>.</a:t>
            </a:r>
            <a:r>
              <a:rPr lang="pl-PL" sz="2400" dirty="0" smtClean="0">
                <a:hlinkClick r:id="" action="ppaction://hlinkfile" tooltip="Current Document"/>
              </a:rPr>
              <a:t> </a:t>
            </a:r>
            <a:r>
              <a:rPr lang="pl-PL" sz="2400" dirty="0" err="1" smtClean="0">
                <a:hlinkClick r:id="" action="ppaction://hlinkfile" tooltip="Current Document"/>
              </a:rPr>
              <a:t>Phys</a:t>
            </a:r>
            <a:r>
              <a:rPr lang="pl-PL" sz="2400" dirty="0" smtClean="0">
                <a:hlinkClick r:id="" action="ppaction://hlinkfile" tooltip="Current Document"/>
              </a:rPr>
              <a:t>. </a:t>
            </a:r>
            <a:r>
              <a:rPr lang="pl-PL" sz="2400" dirty="0" err="1" smtClean="0">
                <a:hlinkClick r:id="" action="ppaction://hlinkfile" tooltip="Current Document"/>
              </a:rPr>
              <a:t>Rev</a:t>
            </a:r>
            <a:r>
              <a:rPr lang="pl-PL" sz="2400" dirty="0" smtClean="0">
                <a:hlinkClick r:id="" action="ppaction://hlinkfile" tooltip="Current Document"/>
              </a:rPr>
              <a:t>. </a:t>
            </a:r>
            <a:r>
              <a:rPr lang="pl-PL" sz="2400" dirty="0" err="1" smtClean="0">
                <a:hlinkClick r:id="" action="ppaction://hlinkfile" tooltip="Current Document"/>
              </a:rPr>
              <a:t>Lett</a:t>
            </a:r>
            <a:r>
              <a:rPr lang="pl-PL" sz="2400" dirty="0" smtClean="0">
                <a:hlinkClick r:id="" action="ppaction://hlinkfile" tooltip="Current Document"/>
              </a:rPr>
              <a:t>. 84, 6114 6117, 2000) </a:t>
            </a:r>
            <a:r>
              <a:rPr lang="pl-PL" sz="2400" dirty="0" err="1" smtClean="0"/>
              <a:t>used</a:t>
            </a:r>
            <a:r>
              <a:rPr lang="pl-PL" sz="2400" dirty="0" smtClean="0"/>
              <a:t> </a:t>
            </a:r>
            <a:r>
              <a:rPr lang="pl-PL" sz="2400" dirty="0" smtClean="0"/>
              <a:t>a </a:t>
            </a:r>
            <a:r>
              <a:rPr lang="pl-PL" sz="2400" dirty="0" err="1" smtClean="0"/>
              <a:t>Boolean</a:t>
            </a:r>
            <a:r>
              <a:rPr lang="pl-PL" sz="2400" dirty="0" smtClean="0"/>
              <a:t> </a:t>
            </a:r>
            <a:r>
              <a:rPr lang="pl-PL" sz="2400" dirty="0" err="1" smtClean="0"/>
              <a:t>threshold</a:t>
            </a:r>
            <a:r>
              <a:rPr lang="pl-PL" sz="2400" dirty="0" smtClean="0"/>
              <a:t> </a:t>
            </a:r>
            <a:r>
              <a:rPr lang="pl-PL" sz="2400" dirty="0" err="1" smtClean="0"/>
              <a:t>network</a:t>
            </a:r>
            <a:r>
              <a:rPr lang="pl-PL" sz="2400" dirty="0" smtClean="0"/>
              <a:t> </a:t>
            </a:r>
            <a:r>
              <a:rPr lang="pl-PL" sz="2400" dirty="0" err="1" smtClean="0"/>
              <a:t>in</a:t>
            </a:r>
            <a:r>
              <a:rPr lang="pl-PL" sz="2400" dirty="0" smtClean="0"/>
              <a:t> </a:t>
            </a:r>
            <a:r>
              <a:rPr lang="pl-PL" sz="2400" dirty="0" err="1" smtClean="0"/>
              <a:t>conjunction</a:t>
            </a:r>
            <a:r>
              <a:rPr lang="pl-PL" sz="2400" dirty="0" smtClean="0"/>
              <a:t> </a:t>
            </a:r>
            <a:r>
              <a:rPr lang="pl-PL" sz="2400" dirty="0" err="1" smtClean="0"/>
              <a:t>with</a:t>
            </a:r>
            <a:r>
              <a:rPr lang="pl-PL" sz="2400" dirty="0" smtClean="0"/>
              <a:t> an </a:t>
            </a:r>
            <a:r>
              <a:rPr lang="pl-PL" sz="2400" dirty="0" err="1" smtClean="0"/>
              <a:t>update</a:t>
            </a:r>
            <a:r>
              <a:rPr lang="pl-PL" sz="2400" dirty="0" smtClean="0"/>
              <a:t> </a:t>
            </a:r>
            <a:r>
              <a:rPr lang="pl-PL" sz="2400" dirty="0" err="1" smtClean="0"/>
              <a:t>rule</a:t>
            </a:r>
            <a:r>
              <a:rPr lang="pl-PL" sz="2400" dirty="0" smtClean="0"/>
              <a:t> for </a:t>
            </a:r>
            <a:r>
              <a:rPr lang="pl-PL" sz="2400" dirty="0" err="1" smtClean="0"/>
              <a:t>the</a:t>
            </a:r>
            <a:r>
              <a:rPr lang="pl-PL" sz="2400" dirty="0" smtClean="0"/>
              <a:t> </a:t>
            </a:r>
            <a:r>
              <a:rPr lang="pl-PL" sz="2400" dirty="0" err="1" smtClean="0"/>
              <a:t>topology</a:t>
            </a:r>
            <a:r>
              <a:rPr lang="pl-PL" sz="2400" dirty="0" smtClean="0"/>
              <a:t>:</a:t>
            </a:r>
          </a:p>
          <a:p>
            <a:r>
              <a:rPr lang="pl-PL" sz="2400" dirty="0" err="1" smtClean="0"/>
              <a:t>the</a:t>
            </a:r>
            <a:r>
              <a:rPr lang="pl-PL" sz="2400" dirty="0" smtClean="0"/>
              <a:t> time </a:t>
            </a:r>
            <a:r>
              <a:rPr lang="pl-PL" sz="2400" dirty="0" err="1" smtClean="0"/>
              <a:t>evolution</a:t>
            </a:r>
            <a:r>
              <a:rPr lang="pl-PL" sz="2400" dirty="0" smtClean="0"/>
              <a:t> of </a:t>
            </a:r>
            <a:r>
              <a:rPr lang="pl-PL" sz="2400" dirty="0" err="1" smtClean="0"/>
              <a:t>the</a:t>
            </a:r>
            <a:r>
              <a:rPr lang="pl-PL" sz="2400" dirty="0" smtClean="0"/>
              <a:t> system </a:t>
            </a:r>
            <a:r>
              <a:rPr lang="pl-PL" sz="2400" dirty="0" err="1" smtClean="0"/>
              <a:t>is</a:t>
            </a:r>
            <a:r>
              <a:rPr lang="pl-PL" sz="2400" dirty="0" smtClean="0"/>
              <a:t> </a:t>
            </a:r>
            <a:r>
              <a:rPr lang="pl-PL" sz="2400" dirty="0" err="1" smtClean="0"/>
              <a:t>simulated</a:t>
            </a:r>
            <a:r>
              <a:rPr lang="pl-PL" sz="2400" dirty="0" smtClean="0"/>
              <a:t> </a:t>
            </a:r>
            <a:r>
              <a:rPr lang="pl-PL" sz="2400" dirty="0" err="1" smtClean="0"/>
              <a:t>until</a:t>
            </a:r>
            <a:r>
              <a:rPr lang="pl-PL" sz="2400" dirty="0" smtClean="0"/>
              <a:t> a </a:t>
            </a:r>
            <a:r>
              <a:rPr lang="pl-PL" sz="2400" dirty="0" err="1" smtClean="0"/>
              <a:t>dynamical</a:t>
            </a:r>
            <a:r>
              <a:rPr lang="pl-PL" sz="2400" dirty="0" smtClean="0"/>
              <a:t> </a:t>
            </a:r>
            <a:r>
              <a:rPr lang="pl-PL" sz="2400" dirty="0" err="1" smtClean="0"/>
              <a:t>attractor</a:t>
            </a:r>
            <a:r>
              <a:rPr lang="pl-PL" sz="2400" dirty="0" smtClean="0"/>
              <a:t>, </a:t>
            </a:r>
            <a:r>
              <a:rPr lang="pl-PL" sz="2400" dirty="0" err="1" smtClean="0"/>
              <a:t>say</a:t>
            </a:r>
            <a:r>
              <a:rPr lang="pl-PL" sz="2400" dirty="0" smtClean="0"/>
              <a:t> a limit </a:t>
            </a:r>
            <a:r>
              <a:rPr lang="pl-PL" sz="2400" dirty="0" err="1" smtClean="0"/>
              <a:t>cycle</a:t>
            </a:r>
            <a:r>
              <a:rPr lang="pl-PL" sz="2400" dirty="0" smtClean="0"/>
              <a:t>, </a:t>
            </a:r>
            <a:r>
              <a:rPr lang="pl-PL" sz="2400" dirty="0" err="1" smtClean="0"/>
              <a:t>has</a:t>
            </a:r>
            <a:r>
              <a:rPr lang="pl-PL" sz="2400" dirty="0" smtClean="0"/>
              <a:t> </a:t>
            </a:r>
            <a:r>
              <a:rPr lang="pl-PL" sz="2400" dirty="0" err="1" smtClean="0"/>
              <a:t>been</a:t>
            </a:r>
            <a:r>
              <a:rPr lang="pl-PL" sz="2400" dirty="0" smtClean="0"/>
              <a:t> </a:t>
            </a:r>
            <a:r>
              <a:rPr lang="pl-PL" sz="2400" dirty="0" err="1" smtClean="0"/>
              <a:t>reached</a:t>
            </a:r>
            <a:endParaRPr lang="pl-PL" sz="2400" dirty="0" smtClean="0"/>
          </a:p>
          <a:p>
            <a:r>
              <a:rPr lang="pl-PL" sz="2400" dirty="0" smtClean="0"/>
              <a:t>a </a:t>
            </a:r>
            <a:r>
              <a:rPr lang="pl-PL" sz="2400" dirty="0" err="1" smtClean="0"/>
              <a:t>randomly</a:t>
            </a:r>
            <a:r>
              <a:rPr lang="pl-PL" sz="2400" dirty="0" smtClean="0"/>
              <a:t> </a:t>
            </a:r>
            <a:r>
              <a:rPr lang="pl-PL" sz="2400" dirty="0" err="1" smtClean="0"/>
              <a:t>chosen</a:t>
            </a:r>
            <a:r>
              <a:rPr lang="pl-PL" sz="2400" dirty="0" smtClean="0"/>
              <a:t> </a:t>
            </a:r>
            <a:r>
              <a:rPr lang="pl-PL" sz="2400" dirty="0" err="1" smtClean="0"/>
              <a:t>node</a:t>
            </a:r>
            <a:r>
              <a:rPr lang="pl-PL" sz="2400" dirty="0" smtClean="0"/>
              <a:t> </a:t>
            </a:r>
            <a:r>
              <a:rPr lang="pl-PL" sz="2400" dirty="0" err="1" smtClean="0"/>
              <a:t>is</a:t>
            </a:r>
            <a:r>
              <a:rPr lang="pl-PL" sz="2400" dirty="0" smtClean="0"/>
              <a:t> </a:t>
            </a:r>
            <a:r>
              <a:rPr lang="pl-PL" sz="2400" dirty="0" err="1" smtClean="0"/>
              <a:t>monitored</a:t>
            </a:r>
            <a:r>
              <a:rPr lang="pl-PL" sz="2400" dirty="0" smtClean="0"/>
              <a:t> for one period of </a:t>
            </a:r>
            <a:r>
              <a:rPr lang="pl-PL" sz="2400" dirty="0" err="1" smtClean="0"/>
              <a:t>the</a:t>
            </a:r>
            <a:r>
              <a:rPr lang="pl-PL" sz="2400" dirty="0" smtClean="0"/>
              <a:t> </a:t>
            </a:r>
            <a:r>
              <a:rPr lang="pl-PL" sz="2400" dirty="0" err="1" smtClean="0"/>
              <a:t>attractor</a:t>
            </a:r>
            <a:r>
              <a:rPr lang="pl-PL" sz="2400" dirty="0" smtClean="0"/>
              <a:t> </a:t>
            </a:r>
            <a:r>
              <a:rPr lang="pl-PL" sz="2400" dirty="0" err="1" smtClean="0"/>
              <a:t>or</a:t>
            </a:r>
            <a:r>
              <a:rPr lang="pl-PL" sz="2400" dirty="0" smtClean="0"/>
              <a:t>, </a:t>
            </a:r>
            <a:r>
              <a:rPr lang="pl-PL" sz="2400" dirty="0" err="1" smtClean="0"/>
              <a:t>in</a:t>
            </a:r>
            <a:r>
              <a:rPr lang="pl-PL" sz="2400" dirty="0" smtClean="0"/>
              <a:t> </a:t>
            </a:r>
            <a:r>
              <a:rPr lang="pl-PL" sz="2400" dirty="0" err="1" smtClean="0"/>
              <a:t>the</a:t>
            </a:r>
            <a:r>
              <a:rPr lang="pl-PL" sz="2400" dirty="0" smtClean="0"/>
              <a:t> </a:t>
            </a:r>
            <a:r>
              <a:rPr lang="pl-PL" sz="2400" dirty="0" err="1" smtClean="0"/>
              <a:t>case</a:t>
            </a:r>
            <a:r>
              <a:rPr lang="pl-PL" sz="2400" dirty="0" smtClean="0"/>
              <a:t> of </a:t>
            </a:r>
            <a:r>
              <a:rPr lang="pl-PL" sz="2400" dirty="0" err="1" smtClean="0"/>
              <a:t>chaotic</a:t>
            </a:r>
            <a:r>
              <a:rPr lang="pl-PL" sz="2400" dirty="0" smtClean="0"/>
              <a:t> </a:t>
            </a:r>
            <a:r>
              <a:rPr lang="pl-PL" sz="2400" dirty="0" err="1" smtClean="0"/>
              <a:t>dynamics</a:t>
            </a:r>
            <a:r>
              <a:rPr lang="pl-PL" sz="2400" dirty="0" smtClean="0"/>
              <a:t>, for a long </a:t>
            </a:r>
            <a:r>
              <a:rPr lang="pl-PL" sz="2400" dirty="0" err="1" smtClean="0"/>
              <a:t>fixed</a:t>
            </a:r>
            <a:r>
              <a:rPr lang="pl-PL" sz="2400" dirty="0" smtClean="0"/>
              <a:t> </a:t>
            </a:r>
            <a:r>
              <a:rPr lang="pl-PL" sz="2400" dirty="0" smtClean="0"/>
              <a:t>time.</a:t>
            </a:r>
          </a:p>
          <a:p>
            <a:r>
              <a:rPr lang="pl-PL" sz="2400" dirty="0" err="1" smtClean="0"/>
              <a:t>If</a:t>
            </a:r>
            <a:r>
              <a:rPr lang="pl-PL" sz="2400" dirty="0" smtClean="0"/>
              <a:t> </a:t>
            </a:r>
            <a:r>
              <a:rPr lang="pl-PL" sz="2400" dirty="0" err="1" smtClean="0"/>
              <a:t>the</a:t>
            </a:r>
            <a:r>
              <a:rPr lang="pl-PL" sz="2400" dirty="0" smtClean="0"/>
              <a:t> state of </a:t>
            </a:r>
            <a:r>
              <a:rPr lang="pl-PL" sz="2400" dirty="0" err="1" smtClean="0"/>
              <a:t>the</a:t>
            </a:r>
            <a:r>
              <a:rPr lang="pl-PL" sz="2400" dirty="0" smtClean="0"/>
              <a:t> </a:t>
            </a:r>
            <a:r>
              <a:rPr lang="pl-PL" sz="2400" dirty="0" err="1" smtClean="0"/>
              <a:t>node</a:t>
            </a:r>
            <a:r>
              <a:rPr lang="pl-PL" sz="2400" dirty="0" smtClean="0"/>
              <a:t> </a:t>
            </a:r>
            <a:r>
              <a:rPr lang="pl-PL" sz="2400" dirty="0" err="1" smtClean="0"/>
              <a:t>changes</a:t>
            </a:r>
            <a:r>
              <a:rPr lang="pl-PL" sz="2400" dirty="0" smtClean="0"/>
              <a:t> </a:t>
            </a:r>
            <a:r>
              <a:rPr lang="pl-PL" sz="2400" dirty="0" err="1" smtClean="0"/>
              <a:t>at</a:t>
            </a:r>
            <a:r>
              <a:rPr lang="pl-PL" sz="2400" dirty="0" smtClean="0"/>
              <a:t> </a:t>
            </a:r>
            <a:r>
              <a:rPr lang="pl-PL" sz="2400" dirty="0" err="1" smtClean="0"/>
              <a:t>least</a:t>
            </a:r>
            <a:r>
              <a:rPr lang="pl-PL" sz="2400" dirty="0" smtClean="0"/>
              <a:t> </a:t>
            </a:r>
            <a:r>
              <a:rPr lang="pl-PL" sz="2400" dirty="0" err="1" smtClean="0"/>
              <a:t>once</a:t>
            </a:r>
            <a:r>
              <a:rPr lang="pl-PL" sz="2400" dirty="0" smtClean="0"/>
              <a:t> </a:t>
            </a:r>
            <a:r>
              <a:rPr lang="pl-PL" sz="2400" dirty="0" err="1" smtClean="0"/>
              <a:t>during</a:t>
            </a:r>
            <a:r>
              <a:rPr lang="pl-PL" sz="2400" dirty="0" smtClean="0"/>
              <a:t> </a:t>
            </a:r>
            <a:r>
              <a:rPr lang="pl-PL" sz="2400" dirty="0" err="1" smtClean="0"/>
              <a:t>this</a:t>
            </a:r>
            <a:r>
              <a:rPr lang="pl-PL" sz="2400" dirty="0" smtClean="0"/>
              <a:t> time </a:t>
            </a:r>
            <a:r>
              <a:rPr lang="pl-PL" sz="2400" dirty="0" err="1" smtClean="0"/>
              <a:t>it</a:t>
            </a:r>
            <a:r>
              <a:rPr lang="pl-PL" sz="2400" dirty="0" smtClean="0"/>
              <a:t> </a:t>
            </a:r>
            <a:r>
              <a:rPr lang="pl-PL" sz="2400" dirty="0" err="1" smtClean="0"/>
              <a:t>loses</a:t>
            </a:r>
            <a:r>
              <a:rPr lang="pl-PL" sz="2400" dirty="0" smtClean="0"/>
              <a:t> a random </a:t>
            </a:r>
            <a:r>
              <a:rPr lang="pl-PL" sz="2400" dirty="0" smtClean="0"/>
              <a:t>link</a:t>
            </a:r>
          </a:p>
          <a:p>
            <a:r>
              <a:rPr lang="pl-PL" sz="2400" dirty="0" err="1" smtClean="0"/>
              <a:t>if</a:t>
            </a:r>
            <a:r>
              <a:rPr lang="pl-PL" sz="2400" dirty="0" smtClean="0"/>
              <a:t> </a:t>
            </a:r>
            <a:r>
              <a:rPr lang="pl-PL" sz="2400" dirty="0" err="1" smtClean="0"/>
              <a:t>the</a:t>
            </a:r>
            <a:r>
              <a:rPr lang="pl-PL" sz="2400" dirty="0" smtClean="0"/>
              <a:t> state </a:t>
            </a:r>
            <a:r>
              <a:rPr lang="pl-PL" sz="2400" dirty="0" err="1" smtClean="0"/>
              <a:t>remains</a:t>
            </a:r>
            <a:r>
              <a:rPr lang="pl-PL" sz="2400" dirty="0" smtClean="0"/>
              <a:t> </a:t>
            </a:r>
            <a:r>
              <a:rPr lang="pl-PL" sz="2400" dirty="0" err="1" smtClean="0"/>
              <a:t>unchanged</a:t>
            </a:r>
            <a:r>
              <a:rPr lang="pl-PL" sz="2400" dirty="0" smtClean="0"/>
              <a:t> for </a:t>
            </a:r>
            <a:r>
              <a:rPr lang="pl-PL" sz="2400" dirty="0" err="1" smtClean="0"/>
              <a:t>the</a:t>
            </a:r>
            <a:r>
              <a:rPr lang="pl-PL" sz="2400" dirty="0" smtClean="0"/>
              <a:t> </a:t>
            </a:r>
            <a:r>
              <a:rPr lang="pl-PL" sz="2400" dirty="0" err="1" smtClean="0"/>
              <a:t>whole</a:t>
            </a:r>
            <a:r>
              <a:rPr lang="pl-PL" sz="2400" dirty="0" smtClean="0"/>
              <a:t> </a:t>
            </a:r>
            <a:r>
              <a:rPr lang="pl-PL" sz="2400" dirty="0" err="1" smtClean="0"/>
              <a:t>duration</a:t>
            </a:r>
            <a:r>
              <a:rPr lang="pl-PL" sz="2400" dirty="0" smtClean="0"/>
              <a:t>, a link </a:t>
            </a:r>
            <a:r>
              <a:rPr lang="pl-PL" sz="2400" dirty="0" err="1" smtClean="0"/>
              <a:t>from</a:t>
            </a:r>
            <a:r>
              <a:rPr lang="pl-PL" sz="2400" dirty="0" smtClean="0"/>
              <a:t> a </a:t>
            </a:r>
            <a:r>
              <a:rPr lang="pl-PL" sz="2400" dirty="0" err="1" smtClean="0"/>
              <a:t>randomly</a:t>
            </a:r>
            <a:r>
              <a:rPr lang="pl-PL" sz="2400" dirty="0" smtClean="0"/>
              <a:t> </a:t>
            </a:r>
            <a:r>
              <a:rPr lang="pl-PL" sz="2400" dirty="0" err="1" smtClean="0"/>
              <a:t>selected</a:t>
            </a:r>
            <a:r>
              <a:rPr lang="pl-PL" sz="2400" dirty="0" smtClean="0"/>
              <a:t> </a:t>
            </a:r>
            <a:r>
              <a:rPr lang="pl-PL" sz="2400" dirty="0" err="1" smtClean="0"/>
              <a:t>node</a:t>
            </a:r>
            <a:r>
              <a:rPr lang="pl-PL" sz="2400" dirty="0" smtClean="0"/>
              <a:t> </a:t>
            </a:r>
            <a:r>
              <a:rPr lang="pl-PL" sz="2400" dirty="0" err="1" smtClean="0"/>
              <a:t>is</a:t>
            </a:r>
            <a:r>
              <a:rPr lang="pl-PL" sz="2400" dirty="0" smtClean="0"/>
              <a:t> </a:t>
            </a:r>
            <a:r>
              <a:rPr lang="pl-PL" sz="2400" dirty="0" err="1" smtClean="0"/>
              <a:t>created</a:t>
            </a:r>
            <a:r>
              <a:rPr lang="pl-PL" sz="2400" dirty="0" smtClean="0"/>
              <a:t>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Autofit/>
          </a:bodyPr>
          <a:lstStyle/>
          <a:p>
            <a:r>
              <a:rPr lang="pl-PL" sz="2400" dirty="0" err="1" smtClean="0"/>
              <a:t>SELF-ORGANIZATION</a:t>
            </a:r>
            <a:r>
              <a:rPr lang="pl-PL" sz="2400" dirty="0" smtClean="0"/>
              <a:t> IN BOOLEAN NETWORKS</a:t>
            </a:r>
            <a:endParaRPr lang="pl-PL" sz="24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pl-PL" sz="2800" dirty="0" err="1" smtClean="0"/>
              <a:t>Bornholdt</a:t>
            </a:r>
            <a:r>
              <a:rPr lang="pl-PL" sz="2800" dirty="0" smtClean="0"/>
              <a:t> &amp; </a:t>
            </a:r>
            <a:r>
              <a:rPr lang="pl-PL" sz="2800" dirty="0" err="1" smtClean="0"/>
              <a:t>Rohlf</a:t>
            </a:r>
            <a:r>
              <a:rPr lang="pl-PL" sz="2800" dirty="0" smtClean="0"/>
              <a:t> </a:t>
            </a:r>
            <a:r>
              <a:rPr lang="pl-PL" sz="2800" dirty="0" smtClean="0"/>
              <a:t> </a:t>
            </a:r>
            <a:r>
              <a:rPr lang="pl-PL" sz="2800" dirty="0" err="1" smtClean="0"/>
              <a:t>pointed</a:t>
            </a:r>
            <a:r>
              <a:rPr lang="pl-PL" sz="2800" dirty="0" smtClean="0"/>
              <a:t> </a:t>
            </a:r>
            <a:r>
              <a:rPr lang="pl-PL" sz="2800" dirty="0" smtClean="0"/>
              <a:t>o</a:t>
            </a:r>
            <a:r>
              <a:rPr lang="pl-PL" sz="2800" dirty="0" smtClean="0"/>
              <a:t>ut </a:t>
            </a:r>
            <a:r>
              <a:rPr lang="pl-PL" sz="2800" dirty="0" err="1" smtClean="0"/>
              <a:t>that</a:t>
            </a:r>
            <a:r>
              <a:rPr lang="pl-PL" sz="2800" dirty="0" smtClean="0"/>
              <a:t> :</a:t>
            </a:r>
          </a:p>
          <a:p>
            <a:r>
              <a:rPr lang="pl-PL" sz="2800" dirty="0" err="1" smtClean="0"/>
              <a:t>dynamics</a:t>
            </a:r>
            <a:r>
              <a:rPr lang="pl-PL" sz="2800" dirty="0" smtClean="0"/>
              <a:t> </a:t>
            </a:r>
            <a:r>
              <a:rPr lang="pl-PL" sz="2800" dirty="0" smtClean="0"/>
              <a:t>on a </a:t>
            </a:r>
            <a:r>
              <a:rPr lang="pl-PL" sz="2800" dirty="0" err="1" smtClean="0"/>
              <a:t>network</a:t>
            </a:r>
            <a:r>
              <a:rPr lang="pl-PL" sz="2800" dirty="0" smtClean="0"/>
              <a:t> </a:t>
            </a:r>
            <a:r>
              <a:rPr lang="pl-PL" sz="2800" dirty="0" err="1" smtClean="0"/>
              <a:t>can</a:t>
            </a:r>
            <a:r>
              <a:rPr lang="pl-PL" sz="2800" dirty="0" smtClean="0"/>
              <a:t> make </a:t>
            </a:r>
            <a:r>
              <a:rPr lang="pl-PL" sz="2800" dirty="0" err="1" smtClean="0"/>
              <a:t>information</a:t>
            </a:r>
            <a:r>
              <a:rPr lang="pl-PL" sz="2800" dirty="0" smtClean="0"/>
              <a:t> </a:t>
            </a:r>
            <a:r>
              <a:rPr lang="pl-PL" sz="2800" dirty="0" err="1" smtClean="0"/>
              <a:t>about</a:t>
            </a:r>
            <a:r>
              <a:rPr lang="pl-PL" sz="2800" dirty="0" smtClean="0"/>
              <a:t> global </a:t>
            </a:r>
            <a:r>
              <a:rPr lang="pl-PL" sz="2800" dirty="0" err="1" smtClean="0"/>
              <a:t>topological</a:t>
            </a:r>
            <a:r>
              <a:rPr lang="pl-PL" sz="2800" dirty="0" smtClean="0"/>
              <a:t> </a:t>
            </a:r>
            <a:r>
              <a:rPr lang="pl-PL" sz="2800" dirty="0" err="1" smtClean="0"/>
              <a:t>properties</a:t>
            </a:r>
            <a:r>
              <a:rPr lang="pl-PL" sz="2800" dirty="0" smtClean="0"/>
              <a:t> </a:t>
            </a:r>
            <a:r>
              <a:rPr lang="pl-PL" sz="2800" dirty="0" err="1" smtClean="0"/>
              <a:t>locally</a:t>
            </a:r>
            <a:r>
              <a:rPr lang="pl-PL" sz="2800" dirty="0" smtClean="0"/>
              <a:t> </a:t>
            </a:r>
            <a:r>
              <a:rPr lang="pl-PL" sz="2800" dirty="0" err="1" smtClean="0"/>
              <a:t>accessible</a:t>
            </a:r>
            <a:r>
              <a:rPr lang="pl-PL" sz="2800" dirty="0" smtClean="0"/>
              <a:t>,</a:t>
            </a:r>
          </a:p>
          <a:p>
            <a:r>
              <a:rPr lang="pl-PL" sz="2800" dirty="0" err="1" smtClean="0"/>
              <a:t>in</a:t>
            </a:r>
            <a:r>
              <a:rPr lang="pl-PL" sz="2800" dirty="0" smtClean="0"/>
              <a:t> </a:t>
            </a:r>
            <a:r>
              <a:rPr lang="pl-PL" sz="2800" dirty="0" smtClean="0"/>
              <a:t>an </a:t>
            </a:r>
            <a:r>
              <a:rPr lang="pl-PL" sz="2800" dirty="0" err="1" smtClean="0"/>
              <a:t>adaptive</a:t>
            </a:r>
            <a:r>
              <a:rPr lang="pl-PL" sz="2800" dirty="0" smtClean="0"/>
              <a:t> </a:t>
            </a:r>
            <a:r>
              <a:rPr lang="pl-PL" sz="2800" dirty="0" err="1" smtClean="0"/>
              <a:t>network</a:t>
            </a:r>
            <a:r>
              <a:rPr lang="pl-PL" sz="2800" dirty="0" smtClean="0"/>
              <a:t> </a:t>
            </a:r>
            <a:r>
              <a:rPr lang="pl-PL" sz="2800" dirty="0" err="1" smtClean="0"/>
              <a:t>this</a:t>
            </a:r>
            <a:r>
              <a:rPr lang="pl-PL" sz="2800" dirty="0" smtClean="0"/>
              <a:t> </a:t>
            </a:r>
            <a:r>
              <a:rPr lang="pl-PL" sz="2800" dirty="0" err="1" smtClean="0"/>
              <a:t>information</a:t>
            </a:r>
            <a:r>
              <a:rPr lang="pl-PL" sz="2800" dirty="0" smtClean="0"/>
              <a:t> </a:t>
            </a:r>
            <a:r>
              <a:rPr lang="pl-PL" sz="2800" dirty="0" err="1" smtClean="0"/>
              <a:t>can</a:t>
            </a:r>
            <a:r>
              <a:rPr lang="pl-PL" sz="2800" dirty="0" smtClean="0"/>
              <a:t> </a:t>
            </a:r>
            <a:r>
              <a:rPr lang="pl-PL" sz="2800" dirty="0" err="1" smtClean="0"/>
              <a:t>feed</a:t>
            </a:r>
            <a:r>
              <a:rPr lang="pl-PL" sz="2800" dirty="0" smtClean="0"/>
              <a:t> back </a:t>
            </a:r>
            <a:r>
              <a:rPr lang="pl-PL" sz="2800" dirty="0" err="1" smtClean="0"/>
              <a:t>into</a:t>
            </a:r>
            <a:r>
              <a:rPr lang="pl-PL" sz="2800" dirty="0" smtClean="0"/>
              <a:t> </a:t>
            </a:r>
            <a:r>
              <a:rPr lang="pl-PL" sz="2800" dirty="0" err="1" smtClean="0"/>
              <a:t>the</a:t>
            </a:r>
            <a:r>
              <a:rPr lang="pl-PL" sz="2800" dirty="0" smtClean="0"/>
              <a:t> </a:t>
            </a:r>
            <a:r>
              <a:rPr lang="pl-PL" sz="2800" dirty="0" err="1" smtClean="0"/>
              <a:t>local</a:t>
            </a:r>
            <a:r>
              <a:rPr lang="pl-PL" sz="2800" dirty="0" smtClean="0"/>
              <a:t> </a:t>
            </a:r>
            <a:r>
              <a:rPr lang="pl-PL" sz="2800" dirty="0" err="1" smtClean="0"/>
              <a:t>dynamics</a:t>
            </a:r>
            <a:r>
              <a:rPr lang="pl-PL" sz="2800" dirty="0" smtClean="0"/>
              <a:t> of </a:t>
            </a:r>
            <a:r>
              <a:rPr lang="pl-PL" sz="2800" dirty="0" err="1" smtClean="0"/>
              <a:t>the</a:t>
            </a:r>
            <a:r>
              <a:rPr lang="pl-PL" sz="2800" dirty="0" smtClean="0"/>
              <a:t> </a:t>
            </a:r>
            <a:r>
              <a:rPr lang="pl-PL" sz="2800" dirty="0" err="1" smtClean="0"/>
              <a:t>topology</a:t>
            </a:r>
            <a:r>
              <a:rPr lang="pl-PL" sz="2800" dirty="0" smtClean="0"/>
              <a:t>,</a:t>
            </a:r>
          </a:p>
          <a:p>
            <a:r>
              <a:rPr lang="pl-PL" sz="2800" dirty="0" err="1" smtClean="0"/>
              <a:t>the</a:t>
            </a:r>
            <a:r>
              <a:rPr lang="pl-PL" sz="2800" dirty="0" smtClean="0"/>
              <a:t> </a:t>
            </a:r>
            <a:r>
              <a:rPr lang="pl-PL" sz="2800" dirty="0" err="1" smtClean="0"/>
              <a:t>adaptive</a:t>
            </a:r>
            <a:r>
              <a:rPr lang="pl-PL" sz="2800" dirty="0" smtClean="0"/>
              <a:t> </a:t>
            </a:r>
            <a:r>
              <a:rPr lang="pl-PL" sz="2800" dirty="0" err="1" smtClean="0"/>
              <a:t>interplay</a:t>
            </a:r>
            <a:r>
              <a:rPr lang="pl-PL" sz="2800" dirty="0" smtClean="0"/>
              <a:t> </a:t>
            </a:r>
            <a:r>
              <a:rPr lang="pl-PL" sz="2800" dirty="0" err="1" smtClean="0"/>
              <a:t>between</a:t>
            </a:r>
            <a:r>
              <a:rPr lang="pl-PL" sz="2800" dirty="0" smtClean="0"/>
              <a:t> </a:t>
            </a:r>
            <a:r>
              <a:rPr lang="pl-PL" sz="2800" dirty="0" err="1" smtClean="0"/>
              <a:t>the</a:t>
            </a:r>
            <a:r>
              <a:rPr lang="pl-PL" sz="2800" dirty="0" smtClean="0"/>
              <a:t> </a:t>
            </a:r>
            <a:r>
              <a:rPr lang="pl-PL" sz="2800" dirty="0" err="1" smtClean="0"/>
              <a:t>network</a:t>
            </a:r>
            <a:r>
              <a:rPr lang="pl-PL" sz="2800" dirty="0" smtClean="0"/>
              <a:t> state and </a:t>
            </a:r>
            <a:r>
              <a:rPr lang="pl-PL" sz="2800" dirty="0" err="1" smtClean="0"/>
              <a:t>topology</a:t>
            </a:r>
            <a:r>
              <a:rPr lang="pl-PL" sz="2800" dirty="0" smtClean="0"/>
              <a:t> </a:t>
            </a:r>
            <a:r>
              <a:rPr lang="pl-PL" sz="2800" dirty="0" err="1" smtClean="0"/>
              <a:t>can</a:t>
            </a:r>
            <a:r>
              <a:rPr lang="pl-PL" sz="2800" dirty="0" smtClean="0"/>
              <a:t> </a:t>
            </a:r>
            <a:r>
              <a:rPr lang="pl-PL" sz="2800" dirty="0" err="1" smtClean="0"/>
              <a:t>give</a:t>
            </a:r>
            <a:r>
              <a:rPr lang="pl-PL" sz="2800" dirty="0" smtClean="0"/>
              <a:t> </a:t>
            </a:r>
            <a:r>
              <a:rPr lang="pl-PL" sz="2800" dirty="0" err="1" smtClean="0"/>
              <a:t>rise</a:t>
            </a:r>
            <a:r>
              <a:rPr lang="pl-PL" sz="2800" dirty="0" smtClean="0"/>
              <a:t> to a </a:t>
            </a:r>
            <a:r>
              <a:rPr lang="pl-PL" sz="2800" dirty="0" err="1" smtClean="0"/>
              <a:t>highly</a:t>
            </a:r>
            <a:r>
              <a:rPr lang="pl-PL" sz="2800" dirty="0" smtClean="0"/>
              <a:t> </a:t>
            </a:r>
            <a:r>
              <a:rPr lang="pl-PL" sz="2800" dirty="0" err="1" smtClean="0"/>
              <a:t>robust</a:t>
            </a:r>
            <a:r>
              <a:rPr lang="pl-PL" sz="2800" dirty="0" smtClean="0"/>
              <a:t> global </a:t>
            </a:r>
            <a:r>
              <a:rPr lang="pl-PL" sz="2800" dirty="0" err="1" smtClean="0"/>
              <a:t>self</a:t>
            </a:r>
            <a:r>
              <a:rPr lang="pl-PL" sz="2800" dirty="0" smtClean="0"/>
              <a:t>- </a:t>
            </a:r>
            <a:r>
              <a:rPr lang="pl-PL" sz="2800" dirty="0" err="1" smtClean="0"/>
              <a:t>organization</a:t>
            </a:r>
            <a:r>
              <a:rPr lang="pl-PL" sz="2800" dirty="0" smtClean="0"/>
              <a:t> </a:t>
            </a:r>
            <a:r>
              <a:rPr lang="pl-PL" sz="2800" dirty="0" err="1" smtClean="0"/>
              <a:t>based</a:t>
            </a:r>
            <a:r>
              <a:rPr lang="pl-PL" sz="2800" dirty="0" smtClean="0"/>
              <a:t> on </a:t>
            </a:r>
            <a:r>
              <a:rPr lang="pl-PL" sz="2800" dirty="0" err="1" smtClean="0"/>
              <a:t>simple</a:t>
            </a:r>
            <a:r>
              <a:rPr lang="pl-PL" sz="2800" dirty="0" smtClean="0"/>
              <a:t> </a:t>
            </a:r>
            <a:r>
              <a:rPr lang="pl-PL" sz="2800" dirty="0" err="1" smtClean="0"/>
              <a:t>local</a:t>
            </a:r>
            <a:r>
              <a:rPr lang="pl-PL" sz="2800" dirty="0" smtClean="0"/>
              <a:t> </a:t>
            </a:r>
            <a:r>
              <a:rPr lang="pl-PL" sz="2800" dirty="0" err="1" smtClean="0"/>
              <a:t>rules</a:t>
            </a:r>
            <a:r>
              <a:rPr lang="pl-PL" sz="2800" dirty="0" smtClean="0"/>
              <a:t>.</a:t>
            </a:r>
            <a:endParaRPr lang="pl-PL" sz="2800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11560" y="2636912"/>
            <a:ext cx="8229600" cy="936104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  <a:buNone/>
            </a:pPr>
            <a:r>
              <a:rPr lang="en-US" dirty="0" smtClean="0"/>
              <a:t>LEADERSHIP IN COUPLED OSCILLATOR</a:t>
            </a:r>
            <a:r>
              <a:rPr lang="pl-PL" dirty="0" smtClean="0"/>
              <a:t> </a:t>
            </a:r>
            <a:r>
              <a:rPr lang="en-US" dirty="0" smtClean="0"/>
              <a:t>NETWORKS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360040"/>
          </a:xfrm>
        </p:spPr>
        <p:txBody>
          <a:bodyPr>
            <a:noAutofit/>
          </a:bodyPr>
          <a:lstStyle/>
          <a:p>
            <a:r>
              <a:rPr lang="pl-PL" sz="2400" dirty="0" smtClean="0"/>
              <a:t/>
            </a:r>
            <a:br>
              <a:rPr lang="pl-PL" sz="2400" dirty="0" smtClean="0"/>
            </a:br>
            <a:r>
              <a:rPr lang="en-US" sz="2400" dirty="0" smtClean="0"/>
              <a:t>LEADERSHIP </a:t>
            </a:r>
            <a:r>
              <a:rPr lang="en-US" sz="2400" dirty="0" smtClean="0"/>
              <a:t>IN COUPLED OSCILLATOR</a:t>
            </a:r>
            <a:r>
              <a:rPr lang="pl-PL" sz="2400" dirty="0" smtClean="0"/>
              <a:t> </a:t>
            </a:r>
            <a:r>
              <a:rPr lang="en-US" sz="2400" dirty="0" smtClean="0"/>
              <a:t>NETWORKS</a:t>
            </a:r>
            <a:br>
              <a:rPr lang="en-US" sz="2400" dirty="0" smtClean="0"/>
            </a:br>
            <a:endParaRPr lang="pl-PL" sz="24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511256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2600" dirty="0" smtClean="0"/>
              <a:t>In </a:t>
            </a:r>
            <a:r>
              <a:rPr lang="pl-PL" sz="2600" dirty="0" err="1" smtClean="0"/>
              <a:t>papers</a:t>
            </a:r>
            <a:r>
              <a:rPr lang="pl-PL" sz="2600" dirty="0" smtClean="0"/>
              <a:t> </a:t>
            </a:r>
            <a:r>
              <a:rPr lang="pl-PL" sz="2600" dirty="0" err="1" smtClean="0">
                <a:hlinkClick r:id="" action="ppaction://hlinkfile" tooltip="Current Document"/>
              </a:rPr>
              <a:t>Ito</a:t>
            </a:r>
            <a:r>
              <a:rPr lang="pl-PL" sz="2600" dirty="0" smtClean="0">
                <a:hlinkClick r:id="" action="ppaction://hlinkfile" tooltip="Current Document"/>
              </a:rPr>
              <a:t> &amp; </a:t>
            </a:r>
            <a:r>
              <a:rPr lang="pl-PL" sz="2600" dirty="0" err="1" smtClean="0">
                <a:hlinkClick r:id="" action="ppaction://hlinkfile" tooltip="Current Document"/>
              </a:rPr>
              <a:t>Kaneko</a:t>
            </a:r>
            <a:r>
              <a:rPr lang="pl-PL" sz="2600" dirty="0" smtClean="0">
                <a:hlinkClick r:id="" action="ppaction://hlinkfile" tooltip="Current Document"/>
              </a:rPr>
              <a:t> (</a:t>
            </a:r>
            <a:r>
              <a:rPr lang="pl-PL" sz="2600" dirty="0" err="1" smtClean="0">
                <a:hlinkClick r:id="" action="ppaction://hlinkfile" tooltip="Current Document"/>
              </a:rPr>
              <a:t>Spontaneous</a:t>
            </a:r>
            <a:r>
              <a:rPr lang="pl-PL" sz="2600" dirty="0" smtClean="0">
                <a:hlinkClick r:id="" action="ppaction://hlinkfile" tooltip="Current Document"/>
              </a:rPr>
              <a:t> </a:t>
            </a:r>
            <a:r>
              <a:rPr lang="pl-PL" sz="2600" dirty="0" err="1" smtClean="0">
                <a:hlinkClick r:id="" action="ppaction://hlinkfile" tooltip="Current Document"/>
              </a:rPr>
              <a:t>structure</a:t>
            </a:r>
            <a:r>
              <a:rPr lang="pl-PL" sz="2600" dirty="0" smtClean="0">
                <a:hlinkClick r:id="" action="ppaction://hlinkfile" tooltip="Current Document"/>
              </a:rPr>
              <a:t> </a:t>
            </a:r>
            <a:r>
              <a:rPr lang="pl-PL" sz="2600" dirty="0" err="1" smtClean="0">
                <a:hlinkClick r:id="" action="ppaction://hlinkfile" tooltip="Current Document"/>
              </a:rPr>
              <a:t>formation</a:t>
            </a:r>
            <a:r>
              <a:rPr lang="pl-PL" sz="2600" dirty="0" smtClean="0">
                <a:hlinkClick r:id="" action="ppaction://hlinkfile" tooltip="Current Document"/>
              </a:rPr>
              <a:t> </a:t>
            </a:r>
            <a:r>
              <a:rPr lang="pl-PL" sz="2600" dirty="0" err="1" smtClean="0">
                <a:hlinkClick r:id="" action="ppaction://hlinkfile" tooltip="Current Document"/>
              </a:rPr>
              <a:t>in</a:t>
            </a:r>
            <a:r>
              <a:rPr lang="pl-PL" sz="2600" dirty="0" smtClean="0">
                <a:hlinkClick r:id="" action="ppaction://hlinkfile" tooltip="Current Document"/>
              </a:rPr>
              <a:t> a </a:t>
            </a:r>
            <a:r>
              <a:rPr lang="pl-PL" sz="2600" dirty="0" err="1" smtClean="0">
                <a:hlinkClick r:id="" action="ppaction://hlinkfile" tooltip="Current Document"/>
              </a:rPr>
              <a:t>network</a:t>
            </a:r>
            <a:r>
              <a:rPr lang="pl-PL" sz="2600" dirty="0" smtClean="0">
                <a:hlinkClick r:id="" action="ppaction://hlinkfile" tooltip="Current Document"/>
              </a:rPr>
              <a:t> of </a:t>
            </a:r>
            <a:r>
              <a:rPr lang="pl-PL" sz="2600" dirty="0" err="1" smtClean="0">
                <a:hlinkClick r:id="" action="ppaction://hlinkfile" tooltip="Current Document"/>
              </a:rPr>
              <a:t>chaotic</a:t>
            </a:r>
            <a:r>
              <a:rPr lang="pl-PL" sz="2600" dirty="0" smtClean="0">
                <a:hlinkClick r:id="" action="ppaction://hlinkfile" tooltip="Current Document"/>
              </a:rPr>
              <a:t> </a:t>
            </a:r>
            <a:r>
              <a:rPr lang="pl-PL" sz="2600" dirty="0" err="1" smtClean="0">
                <a:hlinkClick r:id="" action="ppaction://hlinkfile" tooltip="Current Document"/>
              </a:rPr>
              <a:t>units</a:t>
            </a:r>
            <a:r>
              <a:rPr lang="pl-PL" sz="2600" dirty="0" smtClean="0">
                <a:hlinkClick r:id="" action="ppaction://hlinkfile" tooltip="Current Document"/>
              </a:rPr>
              <a:t> </a:t>
            </a:r>
            <a:r>
              <a:rPr lang="pl-PL" sz="2600" dirty="0" err="1" smtClean="0">
                <a:hlinkClick r:id="" action="ppaction://hlinkfile" tooltip="Current Document"/>
              </a:rPr>
              <a:t>with</a:t>
            </a:r>
            <a:r>
              <a:rPr lang="pl-PL" sz="2600" dirty="0" smtClean="0">
                <a:hlinkClick r:id="" action="ppaction://hlinkfile" tooltip="Current Document"/>
              </a:rPr>
              <a:t> </a:t>
            </a:r>
            <a:r>
              <a:rPr lang="pl-PL" sz="2600" dirty="0" err="1" smtClean="0">
                <a:hlinkClick r:id="" action="ppaction://hlinkfile" tooltip="Current Document"/>
              </a:rPr>
              <a:t>variable</a:t>
            </a:r>
            <a:r>
              <a:rPr lang="pl-PL" sz="2600" dirty="0" smtClean="0">
                <a:hlinkClick r:id="" action="ppaction://hlinkfile" tooltip="Current Document"/>
              </a:rPr>
              <a:t> </a:t>
            </a:r>
            <a:r>
              <a:rPr lang="pl-PL" sz="2600" dirty="0" err="1" smtClean="0">
                <a:hlinkClick r:id="" action="ppaction://hlinkfile" tooltip="Current Document"/>
              </a:rPr>
              <a:t>connection</a:t>
            </a:r>
            <a:r>
              <a:rPr lang="pl-PL" sz="2600" dirty="0" smtClean="0">
                <a:hlinkClick r:id="" action="ppaction://hlinkfile" tooltip="Current Document"/>
              </a:rPr>
              <a:t> </a:t>
            </a:r>
            <a:r>
              <a:rPr lang="pl-PL" sz="2600" dirty="0" err="1" smtClean="0">
                <a:hlinkClick r:id="" action="ppaction://hlinkfile" tooltip="Current Document"/>
              </a:rPr>
              <a:t>strengths</a:t>
            </a:r>
            <a:r>
              <a:rPr lang="pl-PL" sz="2600" dirty="0" smtClean="0">
                <a:hlinkClick r:id="" action="ppaction://hlinkfile" tooltip="Current Document"/>
              </a:rPr>
              <a:t>. </a:t>
            </a:r>
            <a:r>
              <a:rPr lang="pl-PL" sz="2600" dirty="0" err="1" smtClean="0">
                <a:hlinkClick r:id="" action="ppaction://hlinkfile" tooltip="Current Document"/>
              </a:rPr>
              <a:t>Phys</a:t>
            </a:r>
            <a:r>
              <a:rPr lang="pl-PL" sz="2600" dirty="0" smtClean="0">
                <a:hlinkClick r:id="" action="ppaction://hlinkfile" tooltip="Current Document"/>
              </a:rPr>
              <a:t>. </a:t>
            </a:r>
            <a:r>
              <a:rPr lang="pl-PL" sz="2600" dirty="0" err="1" smtClean="0">
                <a:hlinkClick r:id="" action="ppaction://hlinkfile" tooltip="Current Document"/>
              </a:rPr>
              <a:t>Rev</a:t>
            </a:r>
            <a:r>
              <a:rPr lang="pl-PL" sz="2600" dirty="0" smtClean="0">
                <a:hlinkClick r:id="" action="ppaction://hlinkfile" tooltip="Current Document"/>
              </a:rPr>
              <a:t>. </a:t>
            </a:r>
            <a:r>
              <a:rPr lang="pl-PL" sz="2600" dirty="0" err="1" smtClean="0">
                <a:hlinkClick r:id="" action="ppaction://hlinkfile" tooltip="Current Document"/>
              </a:rPr>
              <a:t>Lett</a:t>
            </a:r>
            <a:r>
              <a:rPr lang="pl-PL" sz="2600" dirty="0" smtClean="0">
                <a:hlinkClick r:id="" action="ppaction://hlinkfile" tooltip="Current Document"/>
              </a:rPr>
              <a:t>. 88, 028701-4,2002) </a:t>
            </a:r>
            <a:r>
              <a:rPr lang="pl-PL" sz="2600" dirty="0" smtClean="0"/>
              <a:t>and </a:t>
            </a:r>
            <a:r>
              <a:rPr lang="pl-PL" sz="2600" dirty="0" err="1" smtClean="0">
                <a:hlinkClick r:id="" action="ppaction://hlinkfile" tooltip="Current Document"/>
              </a:rPr>
              <a:t>Ito</a:t>
            </a:r>
            <a:r>
              <a:rPr lang="pl-PL" sz="2600" dirty="0" smtClean="0">
                <a:hlinkClick r:id="" action="ppaction://hlinkfile" tooltip="Current Document"/>
              </a:rPr>
              <a:t> &amp; </a:t>
            </a:r>
            <a:r>
              <a:rPr lang="pl-PL" sz="2600" dirty="0" err="1" smtClean="0">
                <a:hlinkClick r:id="" action="ppaction://hlinkfile" tooltip="Current Document"/>
              </a:rPr>
              <a:t>Kaneko</a:t>
            </a:r>
            <a:r>
              <a:rPr lang="pl-PL" sz="2600" dirty="0" smtClean="0">
                <a:hlinkClick r:id="" action="ppaction://hlinkfile" tooltip="Current Document"/>
              </a:rPr>
              <a:t> (</a:t>
            </a:r>
            <a:r>
              <a:rPr lang="pl-PL" sz="2600" dirty="0" err="1" smtClean="0">
                <a:hlinkClick r:id="" action="ppaction://hlinkfile" tooltip="Current Document"/>
              </a:rPr>
              <a:t>Spontaneous</a:t>
            </a:r>
            <a:r>
              <a:rPr lang="pl-PL" sz="2600" dirty="0" smtClean="0">
                <a:hlinkClick r:id="" action="ppaction://hlinkfile" tooltip="Current Document"/>
              </a:rPr>
              <a:t> </a:t>
            </a:r>
            <a:r>
              <a:rPr lang="pl-PL" sz="2600" dirty="0" err="1" smtClean="0">
                <a:hlinkClick r:id="" action="ppaction://hlinkfile" tooltip="Current Document"/>
              </a:rPr>
              <a:t>structure</a:t>
            </a:r>
            <a:r>
              <a:rPr lang="pl-PL" sz="2600" dirty="0" smtClean="0">
                <a:hlinkClick r:id="" action="ppaction://hlinkfile" tooltip="Current Document"/>
              </a:rPr>
              <a:t> </a:t>
            </a:r>
            <a:r>
              <a:rPr lang="pl-PL" sz="2600" dirty="0" err="1" smtClean="0">
                <a:hlinkClick r:id="" action="ppaction://hlinkfile" tooltip="Current Document"/>
              </a:rPr>
              <a:t>formation</a:t>
            </a:r>
            <a:r>
              <a:rPr lang="pl-PL" sz="2600" dirty="0" smtClean="0">
                <a:hlinkClick r:id="" action="ppaction://hlinkfile" tooltip="Current Document"/>
              </a:rPr>
              <a:t> </a:t>
            </a:r>
            <a:r>
              <a:rPr lang="pl-PL" sz="2600" dirty="0" err="1" smtClean="0">
                <a:hlinkClick r:id="" action="ppaction://hlinkfile" tooltip="Current Document"/>
              </a:rPr>
              <a:t>in</a:t>
            </a:r>
            <a:r>
              <a:rPr lang="pl-PL" sz="2600" dirty="0" smtClean="0">
                <a:hlinkClick r:id="" action="ppaction://hlinkfile" tooltip="Current Document"/>
              </a:rPr>
              <a:t> a </a:t>
            </a:r>
            <a:r>
              <a:rPr lang="pl-PL" sz="2600" dirty="0" err="1" smtClean="0">
                <a:hlinkClick r:id="" action="ppaction://hlinkfile" tooltip="Current Document"/>
              </a:rPr>
              <a:t>network</a:t>
            </a:r>
            <a:r>
              <a:rPr lang="pl-PL" sz="2600" dirty="0" smtClean="0">
                <a:hlinkClick r:id="" action="ppaction://hlinkfile" tooltip="Current Document"/>
              </a:rPr>
              <a:t> of </a:t>
            </a:r>
            <a:r>
              <a:rPr lang="pl-PL" sz="2600" dirty="0" err="1" smtClean="0">
                <a:hlinkClick r:id="" action="ppaction://hlinkfile" tooltip="Current Document"/>
              </a:rPr>
              <a:t>dynamic</a:t>
            </a:r>
            <a:r>
              <a:rPr lang="pl-PL" sz="2600" dirty="0" smtClean="0">
                <a:hlinkClick r:id="" action="ppaction://hlinkfile" tooltip="Current Document"/>
              </a:rPr>
              <a:t> </a:t>
            </a:r>
            <a:r>
              <a:rPr lang="pl-PL" sz="2600" dirty="0" err="1" smtClean="0">
                <a:hlinkClick r:id="" action="ppaction://hlinkfile" tooltip="Current Document"/>
              </a:rPr>
              <a:t>elements</a:t>
            </a:r>
            <a:r>
              <a:rPr lang="pl-PL" sz="2600" dirty="0" smtClean="0">
                <a:hlinkClick r:id="" action="ppaction://hlinkfile" tooltip="Current Document"/>
              </a:rPr>
              <a:t>. </a:t>
            </a:r>
            <a:r>
              <a:rPr lang="pl-PL" sz="2600" dirty="0" err="1" smtClean="0">
                <a:hlinkClick r:id="" action="ppaction://hlinkfile" tooltip="Current Document"/>
              </a:rPr>
              <a:t>Phys</a:t>
            </a:r>
            <a:r>
              <a:rPr lang="pl-PL" sz="2600" dirty="0" smtClean="0">
                <a:hlinkClick r:id="" action="ppaction://hlinkfile" tooltip="Current Document"/>
              </a:rPr>
              <a:t>. </a:t>
            </a:r>
            <a:r>
              <a:rPr lang="pl-PL" sz="2600" dirty="0" err="1" smtClean="0">
                <a:hlinkClick r:id="" action="ppaction://hlinkfile" tooltip="Current Document"/>
              </a:rPr>
              <a:t>Rev</a:t>
            </a:r>
            <a:r>
              <a:rPr lang="pl-PL" sz="2600" dirty="0" smtClean="0">
                <a:hlinkClick r:id="" action="ppaction://hlinkfile" tooltip="Current Document"/>
              </a:rPr>
              <a:t>. </a:t>
            </a:r>
            <a:r>
              <a:rPr lang="pl-PL" sz="2600" dirty="0" smtClean="0">
                <a:hlinkClick r:id="" action="ppaction://hlinkfile" tooltip="Current Document"/>
              </a:rPr>
              <a:t>E 67, 046226­14, 2003</a:t>
            </a:r>
            <a:r>
              <a:rPr lang="pl-PL" sz="2600" dirty="0" smtClean="0">
                <a:hlinkClick r:id="" action="ppaction://hlinkfile" tooltip="Current Document"/>
              </a:rPr>
              <a:t>) </a:t>
            </a:r>
            <a:r>
              <a:rPr lang="pl-PL" sz="2600" dirty="0" err="1" smtClean="0"/>
              <a:t>are</a:t>
            </a:r>
            <a:r>
              <a:rPr lang="pl-PL" sz="2600" dirty="0" smtClean="0"/>
              <a:t> </a:t>
            </a:r>
            <a:r>
              <a:rPr lang="pl-PL" sz="2600" dirty="0" err="1" smtClean="0"/>
              <a:t>investigated</a:t>
            </a:r>
            <a:r>
              <a:rPr lang="pl-PL" sz="2600" dirty="0" smtClean="0"/>
              <a:t> a </a:t>
            </a:r>
            <a:r>
              <a:rPr lang="pl-PL" sz="2600" dirty="0" err="1" smtClean="0"/>
              <a:t>directed</a:t>
            </a:r>
            <a:r>
              <a:rPr lang="pl-PL" sz="2600" dirty="0" smtClean="0"/>
              <a:t> </a:t>
            </a:r>
            <a:r>
              <a:rPr lang="pl-PL" sz="2600" dirty="0" err="1" smtClean="0"/>
              <a:t>network</a:t>
            </a:r>
            <a:r>
              <a:rPr lang="pl-PL" sz="2600" dirty="0" smtClean="0"/>
              <a:t>, </a:t>
            </a:r>
            <a:r>
              <a:rPr lang="pl-PL" sz="2600" dirty="0" err="1" smtClean="0"/>
              <a:t>in</a:t>
            </a:r>
            <a:r>
              <a:rPr lang="pl-PL" sz="2600" dirty="0" smtClean="0"/>
              <a:t> </a:t>
            </a:r>
            <a:r>
              <a:rPr lang="pl-PL" sz="2600" dirty="0" err="1" smtClean="0"/>
              <a:t>which</a:t>
            </a:r>
            <a:r>
              <a:rPr lang="pl-PL" sz="2600" dirty="0" smtClean="0"/>
              <a:t>:</a:t>
            </a:r>
          </a:p>
          <a:p>
            <a:r>
              <a:rPr lang="pl-PL" sz="2600" dirty="0" err="1" smtClean="0"/>
              <a:t>each</a:t>
            </a:r>
            <a:r>
              <a:rPr lang="pl-PL" sz="2600" dirty="0" smtClean="0"/>
              <a:t> </a:t>
            </a:r>
            <a:r>
              <a:rPr lang="pl-PL" sz="2600" dirty="0" err="1" smtClean="0"/>
              <a:t>node</a:t>
            </a:r>
            <a:r>
              <a:rPr lang="pl-PL" sz="2600" dirty="0" smtClean="0"/>
              <a:t> </a:t>
            </a:r>
            <a:r>
              <a:rPr lang="pl-PL" sz="2600" dirty="0" err="1" smtClean="0"/>
              <a:t>represents</a:t>
            </a:r>
            <a:r>
              <a:rPr lang="pl-PL" sz="2600" dirty="0" smtClean="0"/>
              <a:t> a </a:t>
            </a:r>
            <a:r>
              <a:rPr lang="pl-PL" sz="2600" dirty="0" err="1" smtClean="0"/>
              <a:t>chaotic</a:t>
            </a:r>
            <a:r>
              <a:rPr lang="pl-PL" sz="2600" dirty="0" smtClean="0"/>
              <a:t> </a:t>
            </a:r>
            <a:r>
              <a:rPr lang="pl-PL" sz="2600" dirty="0" err="1" smtClean="0"/>
              <a:t>oscillator</a:t>
            </a:r>
            <a:r>
              <a:rPr lang="pl-PL" sz="2600" dirty="0" smtClean="0"/>
              <a:t>, </a:t>
            </a:r>
            <a:r>
              <a:rPr lang="pl-PL" sz="2600" dirty="0" err="1" smtClean="0"/>
              <a:t>characterized</a:t>
            </a:r>
            <a:r>
              <a:rPr lang="pl-PL" sz="2600" dirty="0" smtClean="0"/>
              <a:t> by a </a:t>
            </a:r>
            <a:r>
              <a:rPr lang="pl-PL" sz="2600" dirty="0" err="1" smtClean="0"/>
              <a:t>continuous</a:t>
            </a:r>
            <a:r>
              <a:rPr lang="pl-PL" sz="2600" dirty="0" smtClean="0"/>
              <a:t> </a:t>
            </a:r>
            <a:r>
              <a:rPr lang="pl-PL" sz="2600" dirty="0" err="1" smtClean="0"/>
              <a:t>variable</a:t>
            </a:r>
            <a:r>
              <a:rPr lang="pl-PL" sz="2600" dirty="0" smtClean="0"/>
              <a:t>,</a:t>
            </a:r>
          </a:p>
          <a:p>
            <a:r>
              <a:rPr lang="pl-PL" sz="2600" dirty="0" err="1" smtClean="0"/>
              <a:t>each</a:t>
            </a:r>
            <a:r>
              <a:rPr lang="pl-PL" sz="2600" dirty="0" smtClean="0"/>
              <a:t> link </a:t>
            </a:r>
            <a:r>
              <a:rPr lang="pl-PL" sz="2600" dirty="0" err="1" smtClean="0"/>
              <a:t>has</a:t>
            </a:r>
            <a:r>
              <a:rPr lang="pl-PL" sz="2600" dirty="0" smtClean="0"/>
              <a:t> </a:t>
            </a:r>
            <a:r>
              <a:rPr lang="pl-PL" sz="2600" dirty="0" smtClean="0"/>
              <a:t>an associated </a:t>
            </a:r>
            <a:r>
              <a:rPr lang="pl-PL" sz="2600" dirty="0" err="1" smtClean="0"/>
              <a:t>continuous</a:t>
            </a:r>
            <a:r>
              <a:rPr lang="pl-PL" sz="2600" dirty="0" smtClean="0"/>
              <a:t> </a:t>
            </a:r>
            <a:r>
              <a:rPr lang="pl-PL" sz="2600" dirty="0" err="1" smtClean="0"/>
              <a:t>variable</a:t>
            </a:r>
            <a:r>
              <a:rPr lang="pl-PL" sz="2600" dirty="0" smtClean="0"/>
              <a:t> </a:t>
            </a:r>
            <a:r>
              <a:rPr lang="pl-PL" sz="2600" dirty="0" err="1" smtClean="0"/>
              <a:t>describing</a:t>
            </a:r>
            <a:r>
              <a:rPr lang="pl-PL" sz="2600" dirty="0" smtClean="0"/>
              <a:t> </a:t>
            </a:r>
            <a:r>
              <a:rPr lang="pl-PL" sz="2600" dirty="0" err="1" smtClean="0"/>
              <a:t>its</a:t>
            </a:r>
            <a:r>
              <a:rPr lang="pl-PL" sz="2600" dirty="0" smtClean="0"/>
              <a:t> </a:t>
            </a:r>
            <a:r>
              <a:rPr lang="pl-PL" sz="2600" i="1" dirty="0" err="1" smtClean="0"/>
              <a:t>weight</a:t>
            </a:r>
            <a:r>
              <a:rPr lang="pl-PL" sz="2600" dirty="0" smtClean="0"/>
              <a:t>, </a:t>
            </a:r>
            <a:r>
              <a:rPr lang="pl-PL" sz="2600" dirty="0" err="1" smtClean="0"/>
              <a:t>i.e</a:t>
            </a:r>
            <a:r>
              <a:rPr lang="pl-PL" sz="2600" dirty="0" smtClean="0"/>
              <a:t>. </a:t>
            </a:r>
            <a:r>
              <a:rPr lang="pl-PL" sz="2600" dirty="0" err="1" smtClean="0"/>
              <a:t>the</a:t>
            </a:r>
            <a:r>
              <a:rPr lang="pl-PL" sz="2600" dirty="0" smtClean="0"/>
              <a:t> </a:t>
            </a:r>
            <a:r>
              <a:rPr lang="pl-PL" sz="2600" dirty="0" err="1" smtClean="0"/>
              <a:t>strength</a:t>
            </a:r>
            <a:r>
              <a:rPr lang="pl-PL" sz="2600" dirty="0" smtClean="0"/>
              <a:t> of </a:t>
            </a:r>
            <a:r>
              <a:rPr lang="pl-PL" sz="2600" dirty="0" err="1" smtClean="0"/>
              <a:t>the</a:t>
            </a:r>
            <a:r>
              <a:rPr lang="pl-PL" sz="2600" dirty="0" smtClean="0"/>
              <a:t> </a:t>
            </a:r>
            <a:r>
              <a:rPr lang="pl-PL" sz="2600" dirty="0" err="1" smtClean="0"/>
              <a:t>connection</a:t>
            </a:r>
            <a:r>
              <a:rPr lang="pl-PL" sz="2600" dirty="0" smtClean="0"/>
              <a:t>,</a:t>
            </a:r>
            <a:endParaRPr lang="pl-PL" sz="2600" dirty="0" smtClean="0"/>
          </a:p>
          <a:p>
            <a:r>
              <a:rPr lang="pl-PL" sz="2600" dirty="0" err="1" smtClean="0"/>
              <a:t>The</a:t>
            </a:r>
            <a:r>
              <a:rPr lang="pl-PL" sz="2600" dirty="0" smtClean="0"/>
              <a:t> </a:t>
            </a:r>
            <a:r>
              <a:rPr lang="pl-PL" sz="2600" dirty="0" err="1" smtClean="0"/>
              <a:t>states</a:t>
            </a:r>
            <a:r>
              <a:rPr lang="pl-PL" sz="2600" dirty="0" smtClean="0"/>
              <a:t> of </a:t>
            </a:r>
            <a:r>
              <a:rPr lang="pl-PL" sz="2600" dirty="0" err="1" smtClean="0"/>
              <a:t>the</a:t>
            </a:r>
            <a:r>
              <a:rPr lang="pl-PL" sz="2600" dirty="0" smtClean="0"/>
              <a:t> </a:t>
            </a:r>
            <a:r>
              <a:rPr lang="pl-PL" sz="2600" dirty="0" err="1" smtClean="0"/>
              <a:t>nodes</a:t>
            </a:r>
            <a:r>
              <a:rPr lang="pl-PL" sz="2600" dirty="0" smtClean="0"/>
              <a:t> and </a:t>
            </a:r>
            <a:r>
              <a:rPr lang="pl-PL" sz="2600" dirty="0" err="1" smtClean="0"/>
              <a:t>the</a:t>
            </a:r>
            <a:r>
              <a:rPr lang="pl-PL" sz="2600" dirty="0" smtClean="0"/>
              <a:t> </a:t>
            </a:r>
            <a:r>
              <a:rPr lang="pl-PL" sz="2600" dirty="0" err="1" smtClean="0"/>
              <a:t>weights</a:t>
            </a:r>
            <a:r>
              <a:rPr lang="pl-PL" sz="2600" dirty="0" smtClean="0"/>
              <a:t> of </a:t>
            </a:r>
            <a:r>
              <a:rPr lang="pl-PL" sz="2600" dirty="0" err="1" smtClean="0"/>
              <a:t>the</a:t>
            </a:r>
            <a:r>
              <a:rPr lang="pl-PL" sz="2600" dirty="0" smtClean="0"/>
              <a:t> </a:t>
            </a:r>
            <a:r>
              <a:rPr lang="pl-PL" sz="2600" dirty="0" err="1" smtClean="0"/>
              <a:t>links</a:t>
            </a:r>
            <a:r>
              <a:rPr lang="pl-PL" sz="2600" dirty="0" smtClean="0"/>
              <a:t> </a:t>
            </a:r>
            <a:r>
              <a:rPr lang="pl-PL" sz="2600" dirty="0" err="1" smtClean="0"/>
              <a:t>are</a:t>
            </a:r>
            <a:r>
              <a:rPr lang="pl-PL" sz="2600" dirty="0" smtClean="0"/>
              <a:t> </a:t>
            </a:r>
            <a:r>
              <a:rPr lang="pl-PL" sz="2600" dirty="0" err="1" smtClean="0"/>
              <a:t>updated</a:t>
            </a:r>
            <a:r>
              <a:rPr lang="pl-PL" sz="2600" dirty="0" smtClean="0"/>
              <a:t> </a:t>
            </a:r>
            <a:r>
              <a:rPr lang="pl-PL" sz="2600" dirty="0" err="1" smtClean="0"/>
              <a:t>in</a:t>
            </a:r>
            <a:r>
              <a:rPr lang="pl-PL" sz="2600" dirty="0" smtClean="0"/>
              <a:t> </a:t>
            </a:r>
            <a:r>
              <a:rPr lang="pl-PL" sz="2600" dirty="0" err="1" smtClean="0"/>
              <a:t>discrete</a:t>
            </a:r>
            <a:r>
              <a:rPr lang="pl-PL" sz="2600" dirty="0" smtClean="0"/>
              <a:t> time </a:t>
            </a:r>
            <a:r>
              <a:rPr lang="pl-PL" sz="2600" dirty="0" err="1" smtClean="0"/>
              <a:t>steps</a:t>
            </a:r>
            <a:r>
              <a:rPr lang="pl-PL" sz="2600" dirty="0" smtClean="0"/>
              <a:t>.</a:t>
            </a:r>
            <a:endParaRPr lang="pl-PL" sz="2600" dirty="0" smtClean="0">
              <a:hlinkClick r:id="" action="ppaction://hlinkfile" tooltip="Current Document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360040"/>
          </a:xfrm>
        </p:spPr>
        <p:txBody>
          <a:bodyPr>
            <a:noAutofit/>
          </a:bodyPr>
          <a:lstStyle/>
          <a:p>
            <a:r>
              <a:rPr lang="pl-PL" sz="2400" dirty="0" smtClean="0"/>
              <a:t/>
            </a:r>
            <a:br>
              <a:rPr lang="pl-PL" sz="2400" dirty="0" smtClean="0"/>
            </a:br>
            <a:r>
              <a:rPr lang="en-US" sz="2400" dirty="0" smtClean="0"/>
              <a:t>LEADERSHIP </a:t>
            </a:r>
            <a:r>
              <a:rPr lang="en-US" sz="2400" dirty="0" smtClean="0"/>
              <a:t>IN COUPLED OSCILLATOR</a:t>
            </a:r>
            <a:r>
              <a:rPr lang="pl-PL" sz="2400" dirty="0" smtClean="0"/>
              <a:t> </a:t>
            </a:r>
            <a:r>
              <a:rPr lang="en-US" sz="2400" dirty="0" smtClean="0"/>
              <a:t>NETWORKS</a:t>
            </a:r>
            <a:br>
              <a:rPr lang="en-US" sz="2400" dirty="0" smtClean="0"/>
            </a:br>
            <a:endParaRPr lang="pl-PL" sz="24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511256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2800" dirty="0" err="1" smtClean="0"/>
              <a:t>Ito</a:t>
            </a:r>
            <a:r>
              <a:rPr lang="pl-PL" sz="2800" dirty="0" smtClean="0"/>
              <a:t> &amp; </a:t>
            </a:r>
            <a:r>
              <a:rPr lang="pl-PL" sz="2800" dirty="0" err="1" smtClean="0"/>
              <a:t>Kaneko</a:t>
            </a:r>
            <a:r>
              <a:rPr lang="pl-PL" sz="2800" dirty="0" smtClean="0"/>
              <a:t> </a:t>
            </a:r>
            <a:r>
              <a:rPr lang="pl-PL" sz="2800" dirty="0" err="1" smtClean="0"/>
              <a:t>described</a:t>
            </a:r>
            <a:r>
              <a:rPr lang="pl-PL" sz="2800" dirty="0" smtClean="0"/>
              <a:t> a </a:t>
            </a:r>
            <a:r>
              <a:rPr lang="pl-PL" sz="2800" dirty="0" err="1" smtClean="0"/>
              <a:t>phenomenon</a:t>
            </a:r>
            <a:r>
              <a:rPr lang="pl-PL" sz="2600" dirty="0" smtClean="0"/>
              <a:t>: </a:t>
            </a:r>
            <a:r>
              <a:rPr lang="pl-PL" sz="2800" dirty="0" err="1" smtClean="0"/>
              <a:t>the</a:t>
            </a:r>
            <a:r>
              <a:rPr lang="pl-PL" sz="2800" dirty="0" smtClean="0"/>
              <a:t> </a:t>
            </a:r>
            <a:r>
              <a:rPr lang="pl-PL" sz="2800" dirty="0" err="1" smtClean="0"/>
              <a:t>emergence</a:t>
            </a:r>
            <a:r>
              <a:rPr lang="pl-PL" sz="2800" dirty="0" smtClean="0"/>
              <a:t> of </a:t>
            </a:r>
            <a:r>
              <a:rPr lang="pl-PL" sz="2800" dirty="0" err="1" smtClean="0"/>
              <a:t>distinct</a:t>
            </a:r>
            <a:r>
              <a:rPr lang="pl-PL" sz="2800" dirty="0" smtClean="0"/>
              <a:t> </a:t>
            </a:r>
            <a:r>
              <a:rPr lang="pl-PL" sz="2800" dirty="0" err="1" smtClean="0"/>
              <a:t>classes</a:t>
            </a:r>
            <a:r>
              <a:rPr lang="pl-PL" sz="2800" dirty="0" smtClean="0"/>
              <a:t> of </a:t>
            </a:r>
            <a:r>
              <a:rPr lang="pl-PL" sz="2800" dirty="0" err="1" smtClean="0"/>
              <a:t>nodes</a:t>
            </a:r>
            <a:r>
              <a:rPr lang="pl-PL" sz="2800" dirty="0" smtClean="0"/>
              <a:t> </a:t>
            </a:r>
            <a:r>
              <a:rPr lang="pl-PL" sz="2800" dirty="0" err="1" smtClean="0"/>
              <a:t>from</a:t>
            </a:r>
            <a:r>
              <a:rPr lang="pl-PL" sz="2800" dirty="0" smtClean="0"/>
              <a:t> an </a:t>
            </a:r>
            <a:r>
              <a:rPr lang="pl-PL" sz="2800" dirty="0" err="1" smtClean="0"/>
              <a:t>initially</a:t>
            </a:r>
            <a:r>
              <a:rPr lang="pl-PL" sz="2800" dirty="0" smtClean="0"/>
              <a:t> </a:t>
            </a:r>
            <a:r>
              <a:rPr lang="pl-PL" sz="2800" dirty="0" err="1" smtClean="0"/>
              <a:t>homogeneous</a:t>
            </a:r>
            <a:r>
              <a:rPr lang="pl-PL" sz="2800" dirty="0" smtClean="0"/>
              <a:t> </a:t>
            </a:r>
            <a:r>
              <a:rPr lang="pl-PL" sz="2800" dirty="0" err="1" smtClean="0"/>
              <a:t>population</a:t>
            </a:r>
            <a:r>
              <a:rPr lang="pl-PL" sz="2800" dirty="0" smtClean="0"/>
              <a:t>.</a:t>
            </a:r>
          </a:p>
          <a:p>
            <a:pPr marL="0" indent="0">
              <a:buNone/>
            </a:pPr>
            <a:endParaRPr lang="pl-PL" sz="2800" dirty="0" smtClean="0"/>
          </a:p>
          <a:p>
            <a:pPr marL="0" indent="0">
              <a:buNone/>
            </a:pPr>
            <a:r>
              <a:rPr lang="pl-PL" sz="2800" dirty="0" err="1" smtClean="0"/>
              <a:t>This</a:t>
            </a:r>
            <a:r>
              <a:rPr lang="pl-PL" sz="2800" dirty="0" smtClean="0"/>
              <a:t> </a:t>
            </a:r>
            <a:r>
              <a:rPr lang="pl-PL" sz="2800" dirty="0" err="1" smtClean="0"/>
              <a:t>two</a:t>
            </a:r>
            <a:r>
              <a:rPr lang="pl-PL" sz="2800" dirty="0" smtClean="0"/>
              <a:t> </a:t>
            </a:r>
            <a:r>
              <a:rPr lang="pl-PL" sz="2800" dirty="0" err="1" smtClean="0"/>
              <a:t>classes</a:t>
            </a:r>
            <a:r>
              <a:rPr lang="pl-PL" sz="2800" dirty="0" smtClean="0"/>
              <a:t> of </a:t>
            </a:r>
            <a:r>
              <a:rPr lang="pl-PL" sz="2800" dirty="0" err="1" smtClean="0"/>
              <a:t>nodes</a:t>
            </a:r>
            <a:r>
              <a:rPr lang="pl-PL" sz="2800" dirty="0" smtClean="0"/>
              <a:t> </a:t>
            </a:r>
            <a:r>
              <a:rPr lang="pl-PL" sz="2800" dirty="0" err="1" smtClean="0"/>
              <a:t>differ</a:t>
            </a:r>
            <a:r>
              <a:rPr lang="pl-PL" sz="2800" dirty="0" smtClean="0"/>
              <a:t> </a:t>
            </a:r>
            <a:r>
              <a:rPr lang="pl-PL" sz="2800" dirty="0" smtClean="0"/>
              <a:t>by </a:t>
            </a:r>
            <a:r>
              <a:rPr lang="pl-PL" sz="2800" dirty="0" err="1" smtClean="0"/>
              <a:t>their</a:t>
            </a:r>
            <a:r>
              <a:rPr lang="pl-PL" sz="2800" dirty="0" smtClean="0"/>
              <a:t> </a:t>
            </a:r>
            <a:r>
              <a:rPr lang="pl-PL" sz="2800" dirty="0" err="1" smtClean="0"/>
              <a:t>effective</a:t>
            </a:r>
            <a:r>
              <a:rPr lang="pl-PL" sz="2800" dirty="0" smtClean="0"/>
              <a:t> </a:t>
            </a:r>
            <a:r>
              <a:rPr lang="pl-PL" sz="2800" dirty="0" err="1" smtClean="0"/>
              <a:t>degree</a:t>
            </a:r>
            <a:r>
              <a:rPr lang="pl-PL" sz="2800" dirty="0" smtClean="0"/>
              <a:t>, </a:t>
            </a:r>
            <a:r>
              <a:rPr lang="pl-PL" sz="2800" dirty="0" err="1" smtClean="0"/>
              <a:t>i.e</a:t>
            </a:r>
            <a:r>
              <a:rPr lang="pl-PL" sz="2800" dirty="0" smtClean="0"/>
              <a:t>. </a:t>
            </a:r>
            <a:r>
              <a:rPr lang="pl-PL" sz="2800" dirty="0" err="1" smtClean="0"/>
              <a:t>number</a:t>
            </a:r>
            <a:r>
              <a:rPr lang="pl-PL" sz="2800" dirty="0" smtClean="0"/>
              <a:t> of </a:t>
            </a:r>
            <a:r>
              <a:rPr lang="pl-PL" sz="2800" dirty="0" err="1" smtClean="0"/>
              <a:t>connected</a:t>
            </a:r>
            <a:r>
              <a:rPr lang="pl-PL" sz="2800" dirty="0" smtClean="0"/>
              <a:t> </a:t>
            </a:r>
            <a:r>
              <a:rPr lang="pl-PL" sz="2800" dirty="0" err="1" smtClean="0"/>
              <a:t>links</a:t>
            </a:r>
            <a:r>
              <a:rPr lang="pl-PL" sz="2800" dirty="0" smtClean="0"/>
              <a:t> </a:t>
            </a:r>
            <a:r>
              <a:rPr lang="pl-PL" sz="2800" dirty="0" err="1" smtClean="0"/>
              <a:t>with</a:t>
            </a:r>
            <a:r>
              <a:rPr lang="pl-PL" sz="2800" dirty="0" smtClean="0"/>
              <a:t> </a:t>
            </a:r>
            <a:r>
              <a:rPr lang="pl-PL" sz="2800" dirty="0" err="1" smtClean="0"/>
              <a:t>weight</a:t>
            </a:r>
            <a:r>
              <a:rPr lang="pl-PL" sz="2800" dirty="0" smtClean="0"/>
              <a:t> </a:t>
            </a:r>
            <a:r>
              <a:rPr lang="pl-PL" sz="2800" dirty="0" err="1" smtClean="0"/>
              <a:t>greater</a:t>
            </a:r>
            <a:r>
              <a:rPr lang="pl-PL" sz="2800" dirty="0" smtClean="0"/>
              <a:t> </a:t>
            </a:r>
            <a:r>
              <a:rPr lang="pl-PL" sz="2800" dirty="0" err="1" smtClean="0"/>
              <a:t>than</a:t>
            </a:r>
            <a:r>
              <a:rPr lang="pl-PL" sz="2800" dirty="0" smtClean="0"/>
              <a:t> zero.</a:t>
            </a:r>
          </a:p>
          <a:p>
            <a:pPr marL="0" indent="0">
              <a:buNone/>
            </a:pPr>
            <a:endParaRPr lang="pl-PL" sz="2800" dirty="0" smtClean="0"/>
          </a:p>
          <a:p>
            <a:pPr marL="0" indent="0">
              <a:buNone/>
            </a:pPr>
            <a:r>
              <a:rPr lang="pl-PL" sz="2800" dirty="0" smtClean="0"/>
              <a:t>We </a:t>
            </a:r>
            <a:r>
              <a:rPr lang="pl-PL" sz="2800" dirty="0" err="1" smtClean="0"/>
              <a:t>can</a:t>
            </a:r>
            <a:r>
              <a:rPr lang="pl-PL" sz="2800" dirty="0" smtClean="0"/>
              <a:t> </a:t>
            </a:r>
            <a:r>
              <a:rPr lang="pl-PL" sz="2800" dirty="0" err="1" smtClean="0"/>
              <a:t>see</a:t>
            </a:r>
            <a:r>
              <a:rPr lang="pl-PL" sz="2800" dirty="0" smtClean="0"/>
              <a:t> </a:t>
            </a:r>
            <a:r>
              <a:rPr lang="pl-PL" sz="2800" dirty="0" err="1" smtClean="0"/>
              <a:t>it</a:t>
            </a:r>
            <a:r>
              <a:rPr lang="pl-PL" sz="2800" dirty="0" smtClean="0"/>
              <a:t> as </a:t>
            </a:r>
            <a:r>
              <a:rPr lang="pl-PL" sz="2800" dirty="0" err="1" smtClean="0"/>
              <a:t>spontaneous</a:t>
            </a:r>
            <a:r>
              <a:rPr lang="pl-PL" sz="2800" dirty="0" smtClean="0"/>
              <a:t> </a:t>
            </a:r>
            <a:r>
              <a:rPr lang="pl-PL" sz="2800" dirty="0" err="1" smtClean="0"/>
              <a:t>division</a:t>
            </a:r>
            <a:r>
              <a:rPr lang="pl-PL" sz="2800" dirty="0" smtClean="0"/>
              <a:t> of </a:t>
            </a:r>
            <a:r>
              <a:rPr lang="pl-PL" sz="2800" dirty="0" err="1" smtClean="0"/>
              <a:t>labour</a:t>
            </a:r>
            <a:r>
              <a:rPr lang="pl-PL" sz="2800" dirty="0" smtClean="0"/>
              <a:t> </a:t>
            </a:r>
            <a:r>
              <a:rPr lang="pl-PL" sz="2800" dirty="0" err="1" smtClean="0"/>
              <a:t>or</a:t>
            </a:r>
            <a:r>
              <a:rPr lang="pl-PL" sz="2800" dirty="0" smtClean="0"/>
              <a:t> as </a:t>
            </a:r>
            <a:r>
              <a:rPr lang="pl-PL" sz="2800" dirty="0" err="1" smtClean="0"/>
              <a:t>the</a:t>
            </a:r>
            <a:r>
              <a:rPr lang="pl-PL" sz="2800" dirty="0" smtClean="0"/>
              <a:t> </a:t>
            </a:r>
            <a:r>
              <a:rPr lang="pl-PL" sz="2800" dirty="0" err="1" smtClean="0"/>
              <a:t>emergence</a:t>
            </a:r>
            <a:r>
              <a:rPr lang="pl-PL" sz="2800" dirty="0" smtClean="0"/>
              <a:t> of a </a:t>
            </a:r>
            <a:r>
              <a:rPr lang="pl-PL" sz="2800" dirty="0" err="1" smtClean="0"/>
              <a:t>class</a:t>
            </a:r>
            <a:r>
              <a:rPr lang="pl-PL" sz="2800" dirty="0" smtClean="0"/>
              <a:t> of ‘</a:t>
            </a:r>
            <a:r>
              <a:rPr lang="pl-PL" sz="2800" dirty="0" err="1" smtClean="0"/>
              <a:t>leaders</a:t>
            </a:r>
            <a:r>
              <a:rPr lang="pl-PL" sz="2800" dirty="0" smtClean="0"/>
              <a:t>’ and a </a:t>
            </a:r>
            <a:r>
              <a:rPr lang="pl-PL" sz="2800" dirty="0" err="1" smtClean="0"/>
              <a:t>class</a:t>
            </a:r>
            <a:r>
              <a:rPr lang="pl-PL" sz="2800" dirty="0" smtClean="0"/>
              <a:t> of ‘</a:t>
            </a:r>
            <a:r>
              <a:rPr lang="pl-PL" sz="2800" dirty="0" err="1" smtClean="0"/>
              <a:t>followers</a:t>
            </a:r>
            <a:r>
              <a:rPr lang="pl-PL" sz="2800" dirty="0" smtClean="0"/>
              <a:t>’.</a:t>
            </a:r>
            <a:endParaRPr lang="pl-PL" sz="2600" dirty="0" smtClean="0">
              <a:hlinkClick r:id="" action="ppaction://hlinkfile" tooltip="Current Document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360040"/>
          </a:xfrm>
        </p:spPr>
        <p:txBody>
          <a:bodyPr>
            <a:noAutofit/>
          </a:bodyPr>
          <a:lstStyle/>
          <a:p>
            <a:r>
              <a:rPr lang="pl-PL" sz="2400" dirty="0" smtClean="0"/>
              <a:t/>
            </a:r>
            <a:br>
              <a:rPr lang="pl-PL" sz="2400" dirty="0" smtClean="0"/>
            </a:br>
            <a:r>
              <a:rPr lang="en-US" sz="2400" dirty="0" smtClean="0"/>
              <a:t>LEADERSHIP </a:t>
            </a:r>
            <a:r>
              <a:rPr lang="en-US" sz="2400" dirty="0" smtClean="0"/>
              <a:t>IN COUPLED OSCILLATOR</a:t>
            </a:r>
            <a:r>
              <a:rPr lang="pl-PL" sz="2400" dirty="0" smtClean="0"/>
              <a:t> </a:t>
            </a:r>
            <a:r>
              <a:rPr lang="en-US" sz="2400" dirty="0" smtClean="0"/>
              <a:t>NETWORKS</a:t>
            </a:r>
            <a:br>
              <a:rPr lang="en-US" sz="2400" dirty="0" smtClean="0"/>
            </a:br>
            <a:endParaRPr lang="pl-PL" sz="24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511256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2800" dirty="0" smtClean="0"/>
              <a:t>A </a:t>
            </a:r>
            <a:r>
              <a:rPr lang="pl-PL" sz="2800" dirty="0" err="1" smtClean="0"/>
              <a:t>similar</a:t>
            </a:r>
            <a:r>
              <a:rPr lang="pl-PL" sz="2800" dirty="0" smtClean="0"/>
              <a:t> </a:t>
            </a:r>
            <a:r>
              <a:rPr lang="pl-PL" sz="2800" dirty="0" err="1" smtClean="0"/>
              <a:t>division</a:t>
            </a:r>
            <a:r>
              <a:rPr lang="pl-PL" sz="2800" dirty="0" smtClean="0"/>
              <a:t> of </a:t>
            </a:r>
            <a:r>
              <a:rPr lang="pl-PL" sz="2800" dirty="0" err="1" smtClean="0"/>
              <a:t>labour</a:t>
            </a:r>
            <a:r>
              <a:rPr lang="pl-PL" sz="2800" dirty="0" smtClean="0"/>
              <a:t> </a:t>
            </a:r>
            <a:r>
              <a:rPr lang="pl-PL" sz="2800" dirty="0" smtClean="0"/>
              <a:t>was </a:t>
            </a:r>
            <a:r>
              <a:rPr lang="pl-PL" sz="2800" dirty="0" err="1" smtClean="0"/>
              <a:t>observed</a:t>
            </a:r>
            <a:r>
              <a:rPr lang="pl-PL" sz="2800" dirty="0" smtClean="0"/>
              <a:t> </a:t>
            </a:r>
            <a:r>
              <a:rPr lang="pl-PL" sz="2800" dirty="0" err="1" smtClean="0"/>
              <a:t>in</a:t>
            </a:r>
            <a:r>
              <a:rPr lang="pl-PL" sz="2800" dirty="0" smtClean="0"/>
              <a:t> a </a:t>
            </a:r>
            <a:r>
              <a:rPr lang="pl-PL" sz="2800" dirty="0" err="1" smtClean="0"/>
              <a:t>number</a:t>
            </a:r>
            <a:r>
              <a:rPr lang="pl-PL" sz="2800" dirty="0" smtClean="0"/>
              <a:t> of </a:t>
            </a:r>
            <a:r>
              <a:rPr lang="pl-PL" sz="2800" dirty="0" smtClean="0"/>
              <a:t>systems </a:t>
            </a:r>
            <a:r>
              <a:rPr lang="pl-PL" sz="2800" dirty="0" err="1" smtClean="0"/>
              <a:t>which</a:t>
            </a:r>
            <a:r>
              <a:rPr lang="pl-PL" sz="2800" dirty="0" smtClean="0"/>
              <a:t> </a:t>
            </a:r>
            <a:r>
              <a:rPr lang="pl-PL" sz="2800" dirty="0" err="1" smtClean="0"/>
              <a:t>can</a:t>
            </a:r>
            <a:r>
              <a:rPr lang="pl-PL" sz="2800" dirty="0" smtClean="0"/>
              <a:t> be </a:t>
            </a:r>
            <a:r>
              <a:rPr lang="pl-PL" sz="2800" dirty="0" err="1" smtClean="0"/>
              <a:t>interpreted</a:t>
            </a:r>
            <a:r>
              <a:rPr lang="pl-PL" sz="2800" dirty="0" smtClean="0"/>
              <a:t> as </a:t>
            </a:r>
            <a:r>
              <a:rPr lang="pl-PL" sz="2800" dirty="0" err="1" smtClean="0"/>
              <a:t>simple</a:t>
            </a:r>
            <a:r>
              <a:rPr lang="pl-PL" sz="2800" dirty="0" smtClean="0"/>
              <a:t> </a:t>
            </a:r>
            <a:r>
              <a:rPr lang="pl-PL" sz="2800" dirty="0" err="1" smtClean="0"/>
              <a:t>models</a:t>
            </a:r>
            <a:r>
              <a:rPr lang="pl-PL" sz="2800" dirty="0" smtClean="0"/>
              <a:t> of </a:t>
            </a:r>
            <a:r>
              <a:rPr lang="pl-PL" sz="2800" dirty="0" err="1" smtClean="0"/>
              <a:t>neural</a:t>
            </a:r>
            <a:r>
              <a:rPr lang="pl-PL" sz="2800" dirty="0" smtClean="0"/>
              <a:t> </a:t>
            </a:r>
            <a:r>
              <a:rPr lang="pl-PL" sz="2800" dirty="0" smtClean="0"/>
              <a:t>networks:</a:t>
            </a:r>
          </a:p>
          <a:p>
            <a:pPr marL="263525" indent="-263525"/>
            <a:r>
              <a:rPr lang="pl-PL" sz="2600" dirty="0" smtClean="0">
                <a:hlinkClick r:id="" action="ppaction://hlinkfile" tooltip="Current Document"/>
              </a:rPr>
              <a:t>Gong &amp; van </a:t>
            </a:r>
            <a:r>
              <a:rPr lang="pl-PL" sz="2600" dirty="0" err="1" smtClean="0">
                <a:hlinkClick r:id="" action="ppaction://hlinkfile" tooltip="Current Document"/>
              </a:rPr>
              <a:t>Leeuwen</a:t>
            </a:r>
            <a:r>
              <a:rPr lang="pl-PL" sz="2600" dirty="0" smtClean="0">
                <a:hlinkClick r:id="" action="ppaction://hlinkfile" tooltip="Current Document"/>
              </a:rPr>
              <a:t> (</a:t>
            </a:r>
            <a:r>
              <a:rPr lang="pl-PL" sz="2600" i="1" dirty="0" err="1" smtClean="0">
                <a:hlinkClick r:id="" action="ppaction://hlinkfile" tooltip="Current Document"/>
              </a:rPr>
              <a:t>Evolution</a:t>
            </a:r>
            <a:r>
              <a:rPr lang="pl-PL" sz="2600" i="1" dirty="0" smtClean="0">
                <a:hlinkClick r:id="" action="ppaction://hlinkfile" tooltip="Current Document"/>
              </a:rPr>
              <a:t> to a </a:t>
            </a:r>
            <a:r>
              <a:rPr lang="pl-PL" sz="2600" i="1" dirty="0" err="1" smtClean="0">
                <a:hlinkClick r:id="" action="ppaction://hlinkfile" tooltip="Current Document"/>
              </a:rPr>
              <a:t>small-world</a:t>
            </a:r>
            <a:r>
              <a:rPr lang="pl-PL" sz="2600" i="1" dirty="0" smtClean="0">
                <a:hlinkClick r:id="" action="ppaction://hlinkfile" tooltip="Current Document"/>
              </a:rPr>
              <a:t> </a:t>
            </a:r>
            <a:r>
              <a:rPr lang="pl-PL" sz="2600" i="1" dirty="0" err="1" smtClean="0">
                <a:hlinkClick r:id="" action="ppaction://hlinkfile" tooltip="Current Document"/>
              </a:rPr>
              <a:t>network</a:t>
            </a:r>
            <a:r>
              <a:rPr lang="pl-PL" sz="2600" i="1" dirty="0" smtClean="0">
                <a:hlinkClick r:id="" action="ppaction://hlinkfile" tooltip="Current Document"/>
              </a:rPr>
              <a:t> </a:t>
            </a:r>
            <a:r>
              <a:rPr lang="pl-PL" sz="2600" i="1" dirty="0" err="1" smtClean="0">
                <a:hlinkClick r:id="" action="ppaction://hlinkfile" tooltip="Current Document"/>
              </a:rPr>
              <a:t>with</a:t>
            </a:r>
            <a:r>
              <a:rPr lang="pl-PL" sz="2600" i="1" dirty="0" smtClean="0">
                <a:hlinkClick r:id="" action="ppaction://hlinkfile" tooltip="Current Document"/>
              </a:rPr>
              <a:t> </a:t>
            </a:r>
            <a:r>
              <a:rPr lang="pl-PL" sz="2600" i="1" dirty="0" err="1" smtClean="0">
                <a:hlinkClick r:id="" action="ppaction://hlinkfile" tooltip="Current Document"/>
              </a:rPr>
              <a:t>chaotic</a:t>
            </a:r>
            <a:r>
              <a:rPr lang="pl-PL" sz="2600" i="1" dirty="0" smtClean="0">
                <a:hlinkClick r:id="" action="ppaction://hlinkfile" tooltip="Current Document"/>
              </a:rPr>
              <a:t> </a:t>
            </a:r>
            <a:r>
              <a:rPr lang="pl-PL" sz="2600" i="1" dirty="0" err="1" smtClean="0">
                <a:hlinkClick r:id="" action="ppaction://hlinkfile" tooltip="Current Document"/>
              </a:rPr>
              <a:t>units</a:t>
            </a:r>
            <a:r>
              <a:rPr lang="pl-PL" sz="2600" i="1" dirty="0" smtClean="0">
                <a:hlinkClick r:id="" action="ppaction://hlinkfile" tooltip="Current Document"/>
              </a:rPr>
              <a:t>. </a:t>
            </a:r>
            <a:r>
              <a:rPr lang="pl-PL" sz="2600" dirty="0" err="1" smtClean="0">
                <a:hlinkClick r:id="" action="ppaction://hlinkfile" tooltip="Current Document"/>
              </a:rPr>
              <a:t>Europhys</a:t>
            </a:r>
            <a:r>
              <a:rPr lang="pl-PL" sz="2600" dirty="0" smtClean="0">
                <a:hlinkClick r:id="" action="ppaction://hlinkfile" tooltip="Current Document"/>
              </a:rPr>
              <a:t>. </a:t>
            </a:r>
            <a:r>
              <a:rPr lang="pl-PL" sz="2600" dirty="0" err="1" smtClean="0">
                <a:hlinkClick r:id="" action="ppaction://hlinkfile" tooltip="Current Document"/>
              </a:rPr>
              <a:t>Lett</a:t>
            </a:r>
            <a:r>
              <a:rPr lang="pl-PL" sz="2600" dirty="0" smtClean="0">
                <a:hlinkClick r:id="" action="ppaction://hlinkfile" tooltip="Current Document"/>
              </a:rPr>
              <a:t>. </a:t>
            </a:r>
            <a:r>
              <a:rPr lang="pl-PL" sz="2600" dirty="0" smtClean="0">
                <a:hlinkClick r:id="" action="ppaction://hlinkfile" tooltip="Current Document"/>
              </a:rPr>
              <a:t>67, 328 333, 2004</a:t>
            </a:r>
            <a:r>
              <a:rPr lang="pl-PL" sz="2600" dirty="0" smtClean="0">
                <a:hlinkClick r:id="" action="ppaction://hlinkfile" tooltip="Current Document"/>
              </a:rPr>
              <a:t>);</a:t>
            </a:r>
            <a:endParaRPr lang="pl-PL" sz="2600" dirty="0" smtClean="0">
              <a:hlinkClick r:id="" action="ppaction://hlinkfile" tooltip="Current Document"/>
            </a:endParaRPr>
          </a:p>
          <a:p>
            <a:pPr marL="263525" indent="-263525"/>
            <a:r>
              <a:rPr lang="pl-PL" sz="2600" dirty="0" smtClean="0">
                <a:hlinkClick r:id="" action="ppaction://hlinkfile" tooltip="Current Document"/>
              </a:rPr>
              <a:t>van den Berg &amp; van </a:t>
            </a:r>
            <a:r>
              <a:rPr lang="pl-PL" sz="2600" dirty="0" err="1" smtClean="0">
                <a:hlinkClick r:id="" action="ppaction://hlinkfile" tooltip="Current Document"/>
              </a:rPr>
              <a:t>Leeuwen</a:t>
            </a:r>
            <a:r>
              <a:rPr lang="pl-PL" sz="2600" dirty="0" smtClean="0">
                <a:hlinkClick r:id="" action="ppaction://hlinkfile" tooltip="Current Document"/>
              </a:rPr>
              <a:t> (</a:t>
            </a:r>
            <a:r>
              <a:rPr lang="pl-PL" sz="2600" i="1" dirty="0" err="1" smtClean="0">
                <a:hlinkClick r:id="" action="ppaction://hlinkfile" tooltip="Current Document"/>
              </a:rPr>
              <a:t>Adaptive</a:t>
            </a:r>
            <a:r>
              <a:rPr lang="pl-PL" sz="2600" i="1" dirty="0" smtClean="0">
                <a:hlinkClick r:id="" action="ppaction://hlinkfile" tooltip="Current Document"/>
              </a:rPr>
              <a:t> </a:t>
            </a:r>
            <a:r>
              <a:rPr lang="pl-PL" sz="2600" i="1" dirty="0" err="1" smtClean="0">
                <a:hlinkClick r:id="" action="ppaction://hlinkfile" tooltip="Current Document"/>
              </a:rPr>
              <a:t>rewiring</a:t>
            </a:r>
            <a:r>
              <a:rPr lang="pl-PL" sz="2600" i="1" dirty="0" smtClean="0">
                <a:hlinkClick r:id="" action="ppaction://hlinkfile" tooltip="Current Document"/>
              </a:rPr>
              <a:t> </a:t>
            </a:r>
            <a:r>
              <a:rPr lang="pl-PL" sz="2600" i="1" dirty="0" err="1" smtClean="0">
                <a:hlinkClick r:id="" action="ppaction://hlinkfile" tooltip="Current Document"/>
              </a:rPr>
              <a:t>in</a:t>
            </a:r>
            <a:r>
              <a:rPr lang="pl-PL" sz="2600" i="1" dirty="0" smtClean="0">
                <a:hlinkClick r:id="" action="ppaction://hlinkfile" tooltip="Current Document"/>
              </a:rPr>
              <a:t> </a:t>
            </a:r>
            <a:r>
              <a:rPr lang="pl-PL" sz="2600" i="1" dirty="0" err="1" smtClean="0">
                <a:hlinkClick r:id="" action="ppaction://hlinkfile" tooltip="Current Document"/>
              </a:rPr>
              <a:t>chaotic</a:t>
            </a:r>
            <a:r>
              <a:rPr lang="pl-PL" sz="2600" i="1" dirty="0" smtClean="0">
                <a:hlinkClick r:id="" action="ppaction://hlinkfile" tooltip="Current Document"/>
              </a:rPr>
              <a:t> networks </a:t>
            </a:r>
            <a:r>
              <a:rPr lang="pl-PL" sz="2600" i="1" dirty="0" err="1" smtClean="0">
                <a:hlinkClick r:id="" action="ppaction://hlinkfile" tooltip="Current Document"/>
              </a:rPr>
              <a:t>renders</a:t>
            </a:r>
            <a:r>
              <a:rPr lang="pl-PL" sz="2600" i="1" dirty="0" smtClean="0">
                <a:hlinkClick r:id="" action="ppaction://hlinkfile" tooltip="Current Document"/>
              </a:rPr>
              <a:t> </a:t>
            </a:r>
            <a:r>
              <a:rPr lang="pl-PL" sz="2600" i="1" dirty="0" err="1" smtClean="0">
                <a:hlinkClick r:id="" action="ppaction://hlinkfile" tooltip="Current Document"/>
              </a:rPr>
              <a:t>small-world</a:t>
            </a:r>
            <a:r>
              <a:rPr lang="pl-PL" sz="2600" i="1" dirty="0" smtClean="0">
                <a:hlinkClick r:id="" action="ppaction://hlinkfile" tooltip="Current Document"/>
              </a:rPr>
              <a:t> </a:t>
            </a:r>
            <a:r>
              <a:rPr lang="pl-PL" sz="2600" i="1" dirty="0" err="1" smtClean="0">
                <a:hlinkClick r:id="" action="ppaction://hlinkfile" tooltip="Current Document"/>
              </a:rPr>
              <a:t>connectivity</a:t>
            </a:r>
            <a:r>
              <a:rPr lang="pl-PL" sz="2600" i="1" dirty="0" smtClean="0">
                <a:hlinkClick r:id="" action="ppaction://hlinkfile" tooltip="Current Document"/>
              </a:rPr>
              <a:t> </a:t>
            </a:r>
            <a:r>
              <a:rPr lang="pl-PL" sz="2600" i="1" dirty="0" err="1" smtClean="0">
                <a:hlinkClick r:id="" action="ppaction://hlinkfile" tooltip="Current Document"/>
              </a:rPr>
              <a:t>with</a:t>
            </a:r>
            <a:r>
              <a:rPr lang="pl-PL" sz="2600" i="1" dirty="0" smtClean="0">
                <a:hlinkClick r:id="" action="ppaction://hlinkfile" tooltip="Current Document"/>
              </a:rPr>
              <a:t> </a:t>
            </a:r>
            <a:r>
              <a:rPr lang="pl-PL" sz="2600" i="1" dirty="0" err="1" smtClean="0">
                <a:hlinkClick r:id="" action="ppaction://hlinkfile" tooltip="Current Document"/>
              </a:rPr>
              <a:t>consistent</a:t>
            </a:r>
            <a:r>
              <a:rPr lang="pl-PL" sz="2600" i="1" dirty="0" smtClean="0">
                <a:hlinkClick r:id="" action="ppaction://hlinkfile" tooltip="Current Document"/>
              </a:rPr>
              <a:t> </a:t>
            </a:r>
            <a:r>
              <a:rPr lang="pl-PL" sz="2600" i="1" dirty="0" err="1" smtClean="0">
                <a:hlinkClick r:id="" action="ppaction://hlinkfile" tooltip="Current Document"/>
              </a:rPr>
              <a:t>clusters</a:t>
            </a:r>
            <a:r>
              <a:rPr lang="pl-PL" sz="2600" dirty="0" smtClean="0">
                <a:hlinkClick r:id="" action="ppaction://hlinkfile" tooltip="Current Document"/>
              </a:rPr>
              <a:t>. </a:t>
            </a:r>
            <a:r>
              <a:rPr lang="pl-PL" sz="2600" dirty="0" err="1" smtClean="0">
                <a:hlinkClick r:id="" action="ppaction://hlinkfile" tooltip="Current Document"/>
              </a:rPr>
              <a:t>Europhys</a:t>
            </a:r>
            <a:r>
              <a:rPr lang="pl-PL" sz="2600" dirty="0" smtClean="0">
                <a:hlinkClick r:id="" action="ppaction://hlinkfile" tooltip="Current Document"/>
              </a:rPr>
              <a:t>. </a:t>
            </a:r>
            <a:r>
              <a:rPr lang="pl-PL" sz="2600" dirty="0" err="1" smtClean="0">
                <a:hlinkClick r:id="" action="ppaction://hlinkfile" tooltip="Current Document"/>
              </a:rPr>
              <a:t>Lett</a:t>
            </a:r>
            <a:r>
              <a:rPr lang="pl-PL" sz="2600" dirty="0" smtClean="0">
                <a:hlinkClick r:id="" action="ppaction://hlinkfile" tooltip="Current Document"/>
              </a:rPr>
              <a:t>. 65, 459 464, 2004);</a:t>
            </a:r>
          </a:p>
          <a:p>
            <a:pPr marL="263525" indent="-263525"/>
            <a:r>
              <a:rPr lang="pl-PL" sz="2600" dirty="0" smtClean="0">
                <a:hlinkClick r:id="" action="ppaction://hlinkfile" tooltip="Current Document"/>
              </a:rPr>
              <a:t>Paulsen &amp; </a:t>
            </a:r>
            <a:r>
              <a:rPr lang="pl-PL" sz="2600" dirty="0" err="1" smtClean="0">
                <a:hlinkClick r:id="" action="ppaction://hlinkfile" tooltip="Current Document"/>
              </a:rPr>
              <a:t>Sejnowski</a:t>
            </a:r>
            <a:r>
              <a:rPr lang="pl-PL" sz="2600" dirty="0" smtClean="0">
                <a:hlinkClick r:id="" action="ppaction://hlinkfile" tooltip="Current Document"/>
              </a:rPr>
              <a:t> (</a:t>
            </a:r>
            <a:r>
              <a:rPr lang="pl-PL" sz="2600" i="1" dirty="0" smtClean="0">
                <a:hlinkClick r:id="" action="ppaction://hlinkfile" tooltip="Current Document"/>
              </a:rPr>
              <a:t>Natural </a:t>
            </a:r>
            <a:r>
              <a:rPr lang="pl-PL" sz="2600" i="1" dirty="0" err="1" smtClean="0">
                <a:hlinkClick r:id="" action="ppaction://hlinkfile" tooltip="Current Document"/>
              </a:rPr>
              <a:t>patterns</a:t>
            </a:r>
            <a:r>
              <a:rPr lang="pl-PL" sz="2600" i="1" dirty="0" smtClean="0">
                <a:hlinkClick r:id="" action="ppaction://hlinkfile" tooltip="Current Document"/>
              </a:rPr>
              <a:t> of </a:t>
            </a:r>
            <a:r>
              <a:rPr lang="pl-PL" sz="2600" i="1" dirty="0" err="1" smtClean="0">
                <a:hlinkClick r:id="" action="ppaction://hlinkfile" tooltip="Current Document"/>
              </a:rPr>
              <a:t>activity</a:t>
            </a:r>
            <a:r>
              <a:rPr lang="pl-PL" sz="2600" i="1" dirty="0" smtClean="0">
                <a:hlinkClick r:id="" action="ppaction://hlinkfile" tooltip="Current Document"/>
              </a:rPr>
              <a:t> and long-term </a:t>
            </a:r>
            <a:r>
              <a:rPr lang="pl-PL" sz="2600" i="1" dirty="0" err="1" smtClean="0">
                <a:hlinkClick r:id="" action="ppaction://hlinkfile" tooltip="Current Document"/>
              </a:rPr>
              <a:t>synaptic</a:t>
            </a:r>
            <a:r>
              <a:rPr lang="pl-PL" sz="2600" i="1" dirty="0" smtClean="0">
                <a:hlinkClick r:id="" action="ppaction://hlinkfile" tooltip="Current Document"/>
              </a:rPr>
              <a:t> </a:t>
            </a:r>
            <a:r>
              <a:rPr lang="pl-PL" sz="2600" i="1" dirty="0" err="1" smtClean="0">
                <a:hlinkClick r:id="" action="ppaction://hlinkfile" tooltip="Current Document"/>
              </a:rPr>
              <a:t>plasticity</a:t>
            </a:r>
            <a:r>
              <a:rPr lang="pl-PL" sz="2600" i="1" dirty="0" smtClean="0">
                <a:hlinkClick r:id="" action="ppaction://hlinkfile" tooltip="Current Document"/>
              </a:rPr>
              <a:t>. </a:t>
            </a:r>
            <a:r>
              <a:rPr lang="pl-PL" sz="2600" dirty="0" err="1" smtClean="0">
                <a:hlinkClick r:id="" action="ppaction://hlinkfile" tooltip="Current Document"/>
              </a:rPr>
              <a:t>Curr</a:t>
            </a:r>
            <a:r>
              <a:rPr lang="pl-PL" sz="2600" dirty="0" smtClean="0">
                <a:hlinkClick r:id="" action="ppaction://hlinkfile" tooltip="Current Document"/>
              </a:rPr>
              <a:t>. Opin. </a:t>
            </a:r>
            <a:r>
              <a:rPr lang="pl-PL" sz="2600" dirty="0" err="1" smtClean="0">
                <a:hlinkClick r:id="" action="ppaction://hlinkfile" tooltip="Current Document"/>
              </a:rPr>
              <a:t>Neurobiol</a:t>
            </a:r>
            <a:r>
              <a:rPr lang="pl-PL" sz="2600" dirty="0" smtClean="0">
                <a:hlinkClick r:id="" action="ppaction://hlinkfile" tooltip="Current Document"/>
              </a:rPr>
              <a:t>. 10, 172 179, 2000).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ymbol zastępczy zawartości 3" descr="226_prisonersdilemm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0022" y="620688"/>
            <a:ext cx="8570450" cy="5328592"/>
          </a:xfrm>
          <a:prstGeom prst="rect">
            <a:avLst/>
          </a:prstGeom>
        </p:spPr>
      </p:pic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95536" y="980728"/>
            <a:ext cx="8445624" cy="1080120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  <a:buNone/>
            </a:pPr>
            <a:r>
              <a:rPr lang="en-US" dirty="0" smtClean="0"/>
              <a:t>COOPERATION IN GAMES ON ADAPTIVE</a:t>
            </a:r>
            <a:r>
              <a:rPr lang="pl-PL" dirty="0" smtClean="0"/>
              <a:t> </a:t>
            </a:r>
            <a:r>
              <a:rPr lang="en-US" dirty="0" smtClean="0"/>
              <a:t>NETWORKS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en-US" sz="2400" dirty="0" smtClean="0"/>
              <a:t>COOPERATION IN GAMES ON ADAPTIVE</a:t>
            </a:r>
            <a:r>
              <a:rPr lang="pl-PL" sz="2400" dirty="0" smtClean="0"/>
              <a:t> </a:t>
            </a:r>
            <a:r>
              <a:rPr lang="en-US" sz="2400" dirty="0" smtClean="0"/>
              <a:t>NETWORKS</a:t>
            </a:r>
            <a:endParaRPr lang="pl-PL" sz="24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pl-PL" dirty="0" smtClean="0"/>
              <a:t>In </a:t>
            </a:r>
            <a:r>
              <a:rPr lang="pl-PL" dirty="0" err="1" smtClean="0"/>
              <a:t>socio-economic</a:t>
            </a:r>
            <a:r>
              <a:rPr lang="pl-PL" dirty="0" smtClean="0"/>
              <a:t> </a:t>
            </a:r>
            <a:r>
              <a:rPr lang="pl-PL" dirty="0" err="1" smtClean="0"/>
              <a:t>models</a:t>
            </a:r>
            <a:r>
              <a:rPr lang="pl-PL" dirty="0" smtClean="0"/>
              <a:t> </a:t>
            </a:r>
            <a:r>
              <a:rPr lang="pl-PL" dirty="0" err="1" smtClean="0"/>
              <a:t>based</a:t>
            </a:r>
            <a:r>
              <a:rPr lang="pl-PL" dirty="0" smtClean="0"/>
              <a:t> on </a:t>
            </a:r>
            <a:r>
              <a:rPr lang="pl-PL" dirty="0" err="1" smtClean="0"/>
              <a:t>adaptive</a:t>
            </a:r>
            <a:r>
              <a:rPr lang="pl-PL" dirty="0" smtClean="0"/>
              <a:t> </a:t>
            </a:r>
            <a:r>
              <a:rPr lang="pl-PL" dirty="0" smtClean="0"/>
              <a:t>networks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nodes</a:t>
            </a:r>
            <a:r>
              <a:rPr lang="pl-PL" dirty="0" smtClean="0"/>
              <a:t> </a:t>
            </a:r>
            <a:r>
              <a:rPr lang="pl-PL" dirty="0" err="1" smtClean="0"/>
              <a:t>represent</a:t>
            </a:r>
            <a:r>
              <a:rPr lang="pl-PL" dirty="0" smtClean="0"/>
              <a:t> </a:t>
            </a:r>
            <a:r>
              <a:rPr lang="pl-PL" dirty="0" err="1" smtClean="0"/>
              <a:t>agents</a:t>
            </a:r>
            <a:r>
              <a:rPr lang="pl-PL" dirty="0" smtClean="0"/>
              <a:t> (</a:t>
            </a:r>
            <a:r>
              <a:rPr lang="pl-PL" dirty="0" err="1" smtClean="0"/>
              <a:t>individuals</a:t>
            </a:r>
            <a:r>
              <a:rPr lang="pl-PL" dirty="0" smtClean="0"/>
              <a:t>, </a:t>
            </a:r>
            <a:r>
              <a:rPr lang="pl-PL" dirty="0" err="1" smtClean="0"/>
              <a:t>companies</a:t>
            </a:r>
            <a:r>
              <a:rPr lang="pl-PL" dirty="0" smtClean="0"/>
              <a:t>, </a:t>
            </a:r>
            <a:r>
              <a:rPr lang="pl-PL" dirty="0" err="1" smtClean="0"/>
              <a:t>nations</a:t>
            </a:r>
            <a:r>
              <a:rPr lang="pl-PL" dirty="0" smtClean="0"/>
              <a:t>, etc</a:t>
            </a:r>
            <a:r>
              <a:rPr lang="pl-PL" dirty="0" smtClean="0"/>
              <a:t>.)</a:t>
            </a:r>
          </a:p>
          <a:p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links</a:t>
            </a:r>
            <a:r>
              <a:rPr lang="pl-PL" dirty="0" smtClean="0"/>
              <a:t> </a:t>
            </a:r>
            <a:r>
              <a:rPr lang="pl-PL" dirty="0" err="1" smtClean="0"/>
              <a:t>represent</a:t>
            </a:r>
            <a:r>
              <a:rPr lang="pl-PL" dirty="0" smtClean="0"/>
              <a:t> </a:t>
            </a:r>
            <a:r>
              <a:rPr lang="pl-PL" dirty="0" err="1" smtClean="0"/>
              <a:t>social</a:t>
            </a:r>
            <a:r>
              <a:rPr lang="pl-PL" dirty="0" smtClean="0"/>
              <a:t> </a:t>
            </a:r>
            <a:r>
              <a:rPr lang="pl-PL" dirty="0" err="1" smtClean="0"/>
              <a:t>contacts</a:t>
            </a:r>
            <a:r>
              <a:rPr lang="pl-PL" dirty="0" smtClean="0"/>
              <a:t> </a:t>
            </a:r>
            <a:r>
              <a:rPr lang="pl-PL" dirty="0" err="1" smtClean="0"/>
              <a:t>or</a:t>
            </a:r>
            <a:r>
              <a:rPr lang="pl-PL" dirty="0" smtClean="0"/>
              <a:t> </a:t>
            </a:r>
            <a:r>
              <a:rPr lang="pl-PL" dirty="0" smtClean="0"/>
              <a:t>business </a:t>
            </a:r>
            <a:r>
              <a:rPr lang="pl-PL" dirty="0" err="1" smtClean="0"/>
              <a:t>relations</a:t>
            </a:r>
            <a:endParaRPr lang="pl-PL" dirty="0" smtClean="0"/>
          </a:p>
          <a:p>
            <a:r>
              <a:rPr lang="pl-PL" dirty="0" err="1" smtClean="0"/>
              <a:t>agents</a:t>
            </a:r>
            <a:r>
              <a:rPr lang="pl-PL" dirty="0" smtClean="0"/>
              <a:t> </a:t>
            </a:r>
            <a:r>
              <a:rPr lang="pl-PL" dirty="0" err="1" smtClean="0"/>
              <a:t>are</a:t>
            </a:r>
            <a:r>
              <a:rPr lang="pl-PL" dirty="0" smtClean="0"/>
              <a:t> </a:t>
            </a:r>
            <a:r>
              <a:rPr lang="pl-PL" dirty="0" err="1" smtClean="0"/>
              <a:t>capable</a:t>
            </a:r>
            <a:r>
              <a:rPr lang="pl-PL" dirty="0" smtClean="0"/>
              <a:t> </a:t>
            </a:r>
            <a:r>
              <a:rPr lang="pl-PL" dirty="0" smtClean="0"/>
              <a:t>of </a:t>
            </a:r>
            <a:r>
              <a:rPr lang="pl-PL" dirty="0" err="1" smtClean="0"/>
              <a:t>introspection</a:t>
            </a:r>
            <a:r>
              <a:rPr lang="pl-PL" dirty="0" smtClean="0"/>
              <a:t> and </a:t>
            </a:r>
            <a:r>
              <a:rPr lang="pl-PL" dirty="0" err="1" smtClean="0"/>
              <a:t>planning</a:t>
            </a:r>
            <a:r>
              <a:rPr lang="pl-PL" dirty="0" smtClean="0"/>
              <a:t>.</a:t>
            </a:r>
          </a:p>
          <a:p>
            <a:r>
              <a:rPr lang="pl-PL" dirty="0" err="1" smtClean="0"/>
              <a:t>This</a:t>
            </a:r>
            <a:r>
              <a:rPr lang="pl-PL" dirty="0" smtClean="0"/>
              <a:t> </a:t>
            </a:r>
            <a:r>
              <a:rPr lang="pl-PL" dirty="0" err="1" smtClean="0"/>
              <a:t>models</a:t>
            </a:r>
            <a:r>
              <a:rPr lang="pl-PL" dirty="0" smtClean="0"/>
              <a:t> </a:t>
            </a:r>
            <a:r>
              <a:rPr lang="pl-PL" dirty="0" err="1" smtClean="0"/>
              <a:t>are</a:t>
            </a:r>
            <a:r>
              <a:rPr lang="pl-PL" dirty="0" smtClean="0"/>
              <a:t> </a:t>
            </a:r>
            <a:r>
              <a:rPr lang="pl-PL" dirty="0" err="1" smtClean="0"/>
              <a:t>naturally</a:t>
            </a:r>
            <a:r>
              <a:rPr lang="pl-PL" dirty="0" smtClean="0"/>
              <a:t> </a:t>
            </a:r>
            <a:r>
              <a:rPr lang="pl-PL" dirty="0" err="1" smtClean="0"/>
              <a:t>linked</a:t>
            </a:r>
            <a:r>
              <a:rPr lang="pl-PL" dirty="0" smtClean="0"/>
              <a:t> </a:t>
            </a:r>
            <a:r>
              <a:rPr lang="pl-PL" dirty="0" smtClean="0"/>
              <a:t>to </a:t>
            </a:r>
            <a:r>
              <a:rPr lang="pl-PL" dirty="0" err="1" smtClean="0"/>
              <a:t>game</a:t>
            </a:r>
            <a:r>
              <a:rPr lang="pl-PL" dirty="0" smtClean="0"/>
              <a:t> </a:t>
            </a:r>
            <a:r>
              <a:rPr lang="pl-PL" dirty="0" err="1" smtClean="0"/>
              <a:t>theory</a:t>
            </a:r>
            <a:r>
              <a:rPr lang="pl-PL" dirty="0" smtClean="0"/>
              <a:t>.</a:t>
            </a:r>
            <a:endParaRPr lang="pl-PL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en-US" sz="2400" dirty="0" smtClean="0"/>
              <a:t>COOPERATION IN GAMES ON ADAPTIVE</a:t>
            </a:r>
            <a:r>
              <a:rPr lang="pl-PL" sz="2400" dirty="0" smtClean="0"/>
              <a:t> </a:t>
            </a:r>
            <a:r>
              <a:rPr lang="en-US" sz="2400" dirty="0" smtClean="0"/>
              <a:t>NETWORKS</a:t>
            </a:r>
            <a:endParaRPr lang="pl-PL" sz="24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pl-PL" dirty="0" smtClean="0"/>
              <a:t>One of </a:t>
            </a:r>
            <a:r>
              <a:rPr lang="pl-PL" dirty="0" err="1" smtClean="0"/>
              <a:t>the</a:t>
            </a:r>
            <a:r>
              <a:rPr lang="pl-PL" dirty="0" smtClean="0"/>
              <a:t> central </a:t>
            </a:r>
            <a:r>
              <a:rPr lang="pl-PL" dirty="0" err="1" smtClean="0"/>
              <a:t>questions</a:t>
            </a:r>
            <a:r>
              <a:rPr lang="pl-PL" dirty="0" smtClean="0"/>
              <a:t> </a:t>
            </a:r>
            <a:r>
              <a:rPr lang="pl-PL" dirty="0" err="1" smtClean="0"/>
              <a:t>in</a:t>
            </a:r>
            <a:r>
              <a:rPr lang="pl-PL" dirty="0" smtClean="0"/>
              <a:t> </a:t>
            </a:r>
            <a:r>
              <a:rPr lang="pl-PL" dirty="0" err="1" smtClean="0"/>
              <a:t>game</a:t>
            </a:r>
            <a:r>
              <a:rPr lang="pl-PL" dirty="0" smtClean="0"/>
              <a:t> </a:t>
            </a:r>
            <a:r>
              <a:rPr lang="pl-PL" dirty="0" err="1" smtClean="0"/>
              <a:t>theory</a:t>
            </a:r>
            <a:r>
              <a:rPr lang="pl-PL" dirty="0" smtClean="0"/>
              <a:t> </a:t>
            </a:r>
            <a:r>
              <a:rPr lang="pl-PL" dirty="0" err="1" smtClean="0"/>
              <a:t>is</a:t>
            </a:r>
            <a:r>
              <a:rPr lang="pl-PL" dirty="0" smtClean="0"/>
              <a:t> </a:t>
            </a:r>
            <a:r>
              <a:rPr lang="pl-PL" dirty="0" err="1" smtClean="0"/>
              <a:t>how</a:t>
            </a:r>
            <a:r>
              <a:rPr lang="pl-PL" dirty="0" smtClean="0"/>
              <a:t> </a:t>
            </a:r>
            <a:r>
              <a:rPr lang="pl-PL" dirty="0" err="1" smtClean="0"/>
              <a:t>cooperation</a:t>
            </a:r>
            <a:r>
              <a:rPr lang="pl-PL" dirty="0" smtClean="0"/>
              <a:t> </a:t>
            </a:r>
            <a:r>
              <a:rPr lang="pl-PL" dirty="0" err="1" smtClean="0"/>
              <a:t>arises</a:t>
            </a:r>
            <a:r>
              <a:rPr lang="pl-PL" dirty="0" smtClean="0"/>
              <a:t> </a:t>
            </a:r>
            <a:r>
              <a:rPr lang="pl-PL" dirty="0" err="1" smtClean="0"/>
              <a:t>in</a:t>
            </a:r>
            <a:r>
              <a:rPr lang="pl-PL" dirty="0" smtClean="0"/>
              <a:t> </a:t>
            </a:r>
            <a:r>
              <a:rPr lang="pl-PL" dirty="0" err="1" smtClean="0"/>
              <a:t>populations</a:t>
            </a:r>
            <a:r>
              <a:rPr lang="pl-PL" dirty="0" smtClean="0"/>
              <a:t>.</a:t>
            </a:r>
          </a:p>
          <a:p>
            <a:r>
              <a:rPr lang="pl-PL" dirty="0" smtClean="0"/>
              <a:t>In </a:t>
            </a:r>
            <a:r>
              <a:rPr lang="pl-PL" dirty="0" err="1" smtClean="0"/>
              <a:t>models</a:t>
            </a:r>
            <a:r>
              <a:rPr lang="pl-PL" dirty="0" smtClean="0"/>
              <a:t>, </a:t>
            </a:r>
            <a:r>
              <a:rPr lang="pl-PL" dirty="0" err="1" smtClean="0"/>
              <a:t>the</a:t>
            </a:r>
            <a:r>
              <a:rPr lang="pl-PL" dirty="0" smtClean="0"/>
              <a:t> action a player </a:t>
            </a:r>
            <a:r>
              <a:rPr lang="pl-PL" dirty="0" err="1" smtClean="0"/>
              <a:t>takes</a:t>
            </a:r>
            <a:r>
              <a:rPr lang="pl-PL" dirty="0" smtClean="0"/>
              <a:t> </a:t>
            </a:r>
            <a:r>
              <a:rPr lang="pl-PL" dirty="0" err="1" smtClean="0"/>
              <a:t>is</a:t>
            </a:r>
            <a:r>
              <a:rPr lang="pl-PL" dirty="0" smtClean="0"/>
              <a:t> </a:t>
            </a:r>
            <a:r>
              <a:rPr lang="pl-PL" dirty="0" err="1" smtClean="0"/>
              <a:t>determined</a:t>
            </a:r>
            <a:r>
              <a:rPr lang="pl-PL" dirty="0" smtClean="0"/>
              <a:t> by </a:t>
            </a:r>
            <a:r>
              <a:rPr lang="pl-PL" dirty="0" err="1" smtClean="0"/>
              <a:t>its</a:t>
            </a:r>
            <a:r>
              <a:rPr lang="pl-PL" dirty="0" smtClean="0"/>
              <a:t> </a:t>
            </a:r>
            <a:r>
              <a:rPr lang="pl-PL" dirty="0" err="1" smtClean="0"/>
              <a:t>strategy</a:t>
            </a:r>
            <a:r>
              <a:rPr lang="pl-PL" dirty="0" smtClean="0"/>
              <a:t>, </a:t>
            </a:r>
            <a:r>
              <a:rPr lang="pl-PL" dirty="0" err="1" smtClean="0"/>
              <a:t>realized</a:t>
            </a:r>
            <a:r>
              <a:rPr lang="pl-PL" dirty="0" smtClean="0"/>
              <a:t> by a </a:t>
            </a:r>
            <a:r>
              <a:rPr lang="pl-PL" dirty="0" err="1" smtClean="0"/>
              <a:t>table</a:t>
            </a:r>
            <a:r>
              <a:rPr lang="pl-PL" dirty="0" smtClean="0"/>
              <a:t> </a:t>
            </a:r>
            <a:r>
              <a:rPr lang="pl-PL" dirty="0" err="1" smtClean="0"/>
              <a:t>that</a:t>
            </a:r>
            <a:r>
              <a:rPr lang="pl-PL" dirty="0" smtClean="0"/>
              <a:t> </a:t>
            </a:r>
            <a:r>
              <a:rPr lang="pl-PL" dirty="0" err="1" smtClean="0"/>
              <a:t>maps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information</a:t>
            </a:r>
            <a:r>
              <a:rPr lang="pl-PL" dirty="0" smtClean="0"/>
              <a:t> </a:t>
            </a:r>
            <a:r>
              <a:rPr lang="pl-PL" dirty="0" err="1" smtClean="0"/>
              <a:t>from</a:t>
            </a:r>
            <a:r>
              <a:rPr lang="pl-PL" dirty="0" smtClean="0"/>
              <a:t> a </a:t>
            </a:r>
            <a:r>
              <a:rPr lang="pl-PL" dirty="0" err="1" smtClean="0"/>
              <a:t>given</a:t>
            </a:r>
            <a:r>
              <a:rPr lang="pl-PL" dirty="0" smtClean="0"/>
              <a:t> </a:t>
            </a:r>
            <a:r>
              <a:rPr lang="pl-PL" dirty="0" err="1" smtClean="0"/>
              <a:t>number</a:t>
            </a:r>
            <a:r>
              <a:rPr lang="pl-PL" dirty="0" smtClean="0"/>
              <a:t> of </a:t>
            </a:r>
            <a:r>
              <a:rPr lang="pl-PL" dirty="0" err="1" smtClean="0"/>
              <a:t>previous</a:t>
            </a:r>
            <a:r>
              <a:rPr lang="pl-PL" dirty="0" smtClean="0"/>
              <a:t> </a:t>
            </a:r>
            <a:r>
              <a:rPr lang="pl-PL" dirty="0" err="1" smtClean="0"/>
              <a:t>steps</a:t>
            </a:r>
            <a:r>
              <a:rPr lang="pl-PL" dirty="0" smtClean="0"/>
              <a:t> to an </a:t>
            </a:r>
            <a:r>
              <a:rPr lang="pl-PL" dirty="0" smtClean="0"/>
              <a:t>action.</a:t>
            </a:r>
          </a:p>
          <a:p>
            <a:r>
              <a:rPr lang="pl-PL" dirty="0" smtClean="0"/>
              <a:t>By </a:t>
            </a:r>
            <a:r>
              <a:rPr lang="pl-PL" dirty="0" err="1" smtClean="0"/>
              <a:t>updating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strategies</a:t>
            </a:r>
            <a:r>
              <a:rPr lang="pl-PL" dirty="0" smtClean="0"/>
              <a:t> of </a:t>
            </a:r>
            <a:r>
              <a:rPr lang="pl-PL" dirty="0" err="1" smtClean="0"/>
              <a:t>players</a:t>
            </a:r>
            <a:r>
              <a:rPr lang="pl-PL" dirty="0" smtClean="0"/>
              <a:t> </a:t>
            </a:r>
            <a:r>
              <a:rPr lang="pl-PL" dirty="0" err="1" smtClean="0"/>
              <a:t>according</a:t>
            </a:r>
            <a:r>
              <a:rPr lang="pl-PL" dirty="0" smtClean="0"/>
              <a:t> to a set of </a:t>
            </a:r>
            <a:r>
              <a:rPr lang="pl-PL" dirty="0" err="1" smtClean="0"/>
              <a:t>evolutionary</a:t>
            </a:r>
            <a:r>
              <a:rPr lang="pl-PL" dirty="0" smtClean="0"/>
              <a:t> </a:t>
            </a:r>
            <a:r>
              <a:rPr lang="pl-PL" dirty="0" err="1" smtClean="0"/>
              <a:t>rules</a:t>
            </a:r>
            <a:r>
              <a:rPr lang="pl-PL" dirty="0" smtClean="0"/>
              <a:t>,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evolution</a:t>
            </a:r>
            <a:r>
              <a:rPr lang="pl-PL" dirty="0" smtClean="0"/>
              <a:t> of </a:t>
            </a:r>
            <a:r>
              <a:rPr lang="pl-PL" dirty="0" err="1" smtClean="0"/>
              <a:t>cooperation</a:t>
            </a:r>
            <a:r>
              <a:rPr lang="pl-PL" dirty="0" smtClean="0"/>
              <a:t> </a:t>
            </a:r>
            <a:r>
              <a:rPr lang="pl-PL" dirty="0" err="1" smtClean="0"/>
              <a:t>can</a:t>
            </a:r>
            <a:r>
              <a:rPr lang="pl-PL" dirty="0" smtClean="0"/>
              <a:t> be </a:t>
            </a:r>
            <a:r>
              <a:rPr lang="pl-PL" dirty="0" err="1" smtClean="0"/>
              <a:t>studied</a:t>
            </a:r>
            <a:r>
              <a:rPr lang="pl-PL" dirty="0" smtClean="0"/>
              <a:t>.</a:t>
            </a:r>
            <a:endParaRPr lang="pl-PL" dirty="0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en-US" sz="2400" dirty="0" smtClean="0"/>
              <a:t>COOPERATION IN GAMES ON ADAPTIVE</a:t>
            </a:r>
            <a:r>
              <a:rPr lang="pl-PL" sz="2400" dirty="0" smtClean="0"/>
              <a:t> </a:t>
            </a:r>
            <a:r>
              <a:rPr lang="en-US" sz="2400" dirty="0" smtClean="0"/>
              <a:t>NETWORKS</a:t>
            </a:r>
            <a:endParaRPr lang="pl-PL" sz="24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495801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2400" dirty="0" smtClean="0"/>
              <a:t>A </a:t>
            </a:r>
            <a:r>
              <a:rPr lang="pl-PL" sz="2400" dirty="0" err="1" smtClean="0"/>
              <a:t>paradigmatic</a:t>
            </a:r>
            <a:r>
              <a:rPr lang="pl-PL" sz="2400" dirty="0" smtClean="0"/>
              <a:t> </a:t>
            </a:r>
            <a:r>
              <a:rPr lang="pl-PL" sz="2400" dirty="0" err="1" smtClean="0"/>
              <a:t>game</a:t>
            </a:r>
            <a:r>
              <a:rPr lang="pl-PL" sz="2400" dirty="0" smtClean="0"/>
              <a:t> </a:t>
            </a:r>
            <a:r>
              <a:rPr lang="pl-PL" sz="2400" dirty="0" err="1" smtClean="0"/>
              <a:t>which</a:t>
            </a:r>
            <a:r>
              <a:rPr lang="pl-PL" sz="2400" dirty="0" smtClean="0"/>
              <a:t> </a:t>
            </a:r>
            <a:r>
              <a:rPr lang="pl-PL" sz="2400" dirty="0" err="1" smtClean="0"/>
              <a:t>describes</a:t>
            </a:r>
            <a:r>
              <a:rPr lang="pl-PL" sz="2400" dirty="0" smtClean="0"/>
              <a:t> </a:t>
            </a:r>
            <a:r>
              <a:rPr lang="pl-PL" sz="2400" dirty="0" err="1" smtClean="0"/>
              <a:t>cooperation</a:t>
            </a:r>
            <a:r>
              <a:rPr lang="pl-PL" sz="2400" dirty="0" smtClean="0"/>
              <a:t> </a:t>
            </a:r>
            <a:r>
              <a:rPr lang="pl-PL" sz="2400" dirty="0" err="1" smtClean="0"/>
              <a:t>is</a:t>
            </a:r>
            <a:r>
              <a:rPr lang="pl-PL" sz="2400" dirty="0" smtClean="0"/>
              <a:t> </a:t>
            </a:r>
            <a:r>
              <a:rPr lang="pl-PL" sz="2400" dirty="0" err="1" smtClean="0"/>
              <a:t>the</a:t>
            </a:r>
            <a:r>
              <a:rPr lang="pl-PL" sz="2400" dirty="0" smtClean="0"/>
              <a:t> </a:t>
            </a:r>
            <a:r>
              <a:rPr lang="pl-PL" sz="2400" b="1" dirty="0" err="1" smtClean="0"/>
              <a:t>Priosoner’s</a:t>
            </a:r>
            <a:r>
              <a:rPr lang="pl-PL" sz="2400" b="1" dirty="0" smtClean="0"/>
              <a:t> </a:t>
            </a:r>
            <a:r>
              <a:rPr lang="pl-PL" sz="2400" b="1" dirty="0" err="1" smtClean="0"/>
              <a:t>dilemma</a:t>
            </a:r>
            <a:r>
              <a:rPr lang="pl-PL" sz="2400" dirty="0" smtClean="0"/>
              <a:t>:</a:t>
            </a:r>
          </a:p>
          <a:p>
            <a:r>
              <a:rPr lang="en-US" sz="2400" dirty="0" smtClean="0"/>
              <a:t>The police locked the two men in two separate rooms and gave them each the same </a:t>
            </a:r>
            <a:r>
              <a:rPr lang="en-US" sz="2400" dirty="0" smtClean="0"/>
              <a:t>offer</a:t>
            </a:r>
            <a:r>
              <a:rPr lang="pl-PL" sz="2400" dirty="0" smtClean="0"/>
              <a:t>;</a:t>
            </a:r>
            <a:endParaRPr lang="en-US" sz="2400" dirty="0" smtClean="0"/>
          </a:p>
          <a:p>
            <a:r>
              <a:rPr lang="en-US" sz="2400" dirty="0" smtClean="0"/>
              <a:t>If Andy confessed and Bob stayed silent, then Andy would go scot-free and Bob would get 10 years in jail</a:t>
            </a:r>
            <a:r>
              <a:rPr lang="pl-PL" sz="2400" dirty="0" smtClean="0"/>
              <a:t> (and </a:t>
            </a:r>
            <a:r>
              <a:rPr lang="pl-PL" sz="2400" dirty="0" err="1" smtClean="0"/>
              <a:t>vice-versa</a:t>
            </a:r>
            <a:r>
              <a:rPr lang="pl-PL" sz="2400" dirty="0" smtClean="0"/>
              <a:t>)</a:t>
            </a:r>
            <a:r>
              <a:rPr lang="en-US" sz="2400" dirty="0" smtClean="0"/>
              <a:t>.</a:t>
            </a:r>
            <a:endParaRPr lang="pl-PL" sz="2400" dirty="0" smtClean="0"/>
          </a:p>
          <a:p>
            <a:r>
              <a:rPr lang="en-US" sz="2400" dirty="0" smtClean="0"/>
              <a:t>If Andy confessed and Bob confessed as well, then they would both receive 7 years in jail.</a:t>
            </a:r>
            <a:endParaRPr lang="pl-PL" sz="2400" dirty="0" smtClean="0"/>
          </a:p>
          <a:p>
            <a:r>
              <a:rPr lang="en-US" sz="2400" dirty="0" smtClean="0"/>
              <a:t>If both Andy and Bob stayed silent, then they would both receive 2 years in prison.</a:t>
            </a:r>
            <a:endParaRPr lang="pl-PL" sz="2400" dirty="0" smtClean="0"/>
          </a:p>
          <a:p>
            <a:r>
              <a:rPr lang="en-US" sz="2400" dirty="0" smtClean="0"/>
              <a:t>The two prisoners are left to make their decision without any way to contact each other. </a:t>
            </a:r>
            <a:r>
              <a:rPr lang="pl-PL" sz="2400" dirty="0" smtClean="0"/>
              <a:t>W</a:t>
            </a:r>
            <a:r>
              <a:rPr lang="en-US" sz="2400" dirty="0" smtClean="0"/>
              <a:t>hat did each person choose</a:t>
            </a:r>
            <a:r>
              <a:rPr lang="en-US" sz="2400" dirty="0" smtClean="0"/>
              <a:t>?</a:t>
            </a:r>
            <a:endParaRPr lang="en-US" sz="2400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pl-PL" sz="2800" dirty="0" smtClean="0"/>
              <a:t>ADAPTIVE NETWORKS – </a:t>
            </a:r>
            <a:r>
              <a:rPr lang="pl-PL" sz="2800" dirty="0" err="1" smtClean="0"/>
              <a:t>an</a:t>
            </a:r>
            <a:r>
              <a:rPr lang="pl-PL" sz="2800" dirty="0" smtClean="0"/>
              <a:t> </a:t>
            </a:r>
            <a:r>
              <a:rPr lang="pl-PL" sz="2800" dirty="0" err="1" smtClean="0"/>
              <a:t>introduction</a:t>
            </a:r>
            <a:endParaRPr lang="pl-PL" sz="2800" dirty="0"/>
          </a:p>
          <a:p>
            <a:pPr>
              <a:lnSpc>
                <a:spcPct val="150000"/>
              </a:lnSpc>
            </a:pPr>
            <a:r>
              <a:rPr lang="pl-PL" sz="2800" dirty="0"/>
              <a:t>SELF-ORGANIZATION IN </a:t>
            </a:r>
            <a:r>
              <a:rPr lang="pl-PL" sz="2800" dirty="0" smtClean="0"/>
              <a:t>BOOLEAN NETWORKS</a:t>
            </a:r>
            <a:endParaRPr lang="pl-PL" sz="2800" dirty="0"/>
          </a:p>
          <a:p>
            <a:pPr>
              <a:lnSpc>
                <a:spcPct val="150000"/>
              </a:lnSpc>
            </a:pPr>
            <a:r>
              <a:rPr lang="en-US" sz="2800" dirty="0" smtClean="0"/>
              <a:t>LEADERSHIP </a:t>
            </a:r>
            <a:r>
              <a:rPr lang="en-US" sz="2800" dirty="0"/>
              <a:t>IN COUPLED </a:t>
            </a:r>
            <a:r>
              <a:rPr lang="en-US" sz="2800" dirty="0" smtClean="0"/>
              <a:t>OSCILLATOR</a:t>
            </a:r>
            <a:r>
              <a:rPr lang="pl-PL" sz="2800" dirty="0" smtClean="0"/>
              <a:t> </a:t>
            </a:r>
            <a:r>
              <a:rPr lang="en-US" sz="2800" dirty="0" smtClean="0"/>
              <a:t>NETWORKS</a:t>
            </a:r>
            <a:endParaRPr lang="en-US" sz="2800" dirty="0"/>
          </a:p>
          <a:p>
            <a:pPr>
              <a:lnSpc>
                <a:spcPct val="150000"/>
              </a:lnSpc>
            </a:pPr>
            <a:r>
              <a:rPr lang="en-US" sz="2800" dirty="0" smtClean="0"/>
              <a:t>COOPERATION </a:t>
            </a:r>
            <a:r>
              <a:rPr lang="en-US" sz="2800" dirty="0"/>
              <a:t>IN GAMES ON </a:t>
            </a:r>
            <a:r>
              <a:rPr lang="en-US" sz="2800" dirty="0" smtClean="0"/>
              <a:t>ADAPTIVE</a:t>
            </a:r>
            <a:r>
              <a:rPr lang="pl-PL" sz="2800" dirty="0" smtClean="0"/>
              <a:t> </a:t>
            </a:r>
            <a:r>
              <a:rPr lang="en-US" sz="2800" dirty="0" smtClean="0"/>
              <a:t>NETWORKS</a:t>
            </a:r>
            <a:endParaRPr lang="en-US" sz="2800" dirty="0"/>
          </a:p>
          <a:p>
            <a:pPr>
              <a:lnSpc>
                <a:spcPct val="150000"/>
              </a:lnSpc>
            </a:pPr>
            <a:r>
              <a:rPr lang="en-US" sz="2800" dirty="0" smtClean="0"/>
              <a:t>DYNAMICS </a:t>
            </a:r>
            <a:r>
              <a:rPr lang="en-US" sz="2800" dirty="0"/>
              <a:t>AND PHASE TRANSITIONS </a:t>
            </a:r>
            <a:r>
              <a:rPr lang="en-US" sz="2800" dirty="0" smtClean="0"/>
              <a:t>IN</a:t>
            </a:r>
            <a:r>
              <a:rPr lang="pl-PL" sz="2800" dirty="0" smtClean="0"/>
              <a:t> </a:t>
            </a:r>
            <a:r>
              <a:rPr lang="en-US" sz="2800" dirty="0" smtClean="0"/>
              <a:t>OPINION </a:t>
            </a:r>
            <a:r>
              <a:rPr lang="en-US" sz="2800" dirty="0"/>
              <a:t>FORMATION AND </a:t>
            </a:r>
            <a:r>
              <a:rPr lang="en-US" sz="2800" dirty="0" smtClean="0"/>
              <a:t>EPIDEMICS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234787217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en-US" sz="2400" dirty="0" smtClean="0"/>
              <a:t>COOPERATION IN GAMES ON ADAPTIVE</a:t>
            </a:r>
            <a:r>
              <a:rPr lang="pl-PL" sz="2400" dirty="0" smtClean="0"/>
              <a:t> </a:t>
            </a:r>
            <a:r>
              <a:rPr lang="en-US" sz="2400" dirty="0" smtClean="0"/>
              <a:t>NETWORKS</a:t>
            </a:r>
            <a:endParaRPr lang="pl-PL" sz="2400" dirty="0"/>
          </a:p>
        </p:txBody>
      </p:sp>
      <p:sp>
        <p:nvSpPr>
          <p:cNvPr id="6" name="Symbol zastępczy zawartości 2"/>
          <p:cNvSpPr txBox="1">
            <a:spLocks/>
          </p:cNvSpPr>
          <p:nvPr/>
        </p:nvSpPr>
        <p:spPr>
          <a:xfrm>
            <a:off x="395536" y="980728"/>
            <a:ext cx="8229600" cy="524604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>
              <a:spcBef>
                <a:spcPct val="20000"/>
              </a:spcBef>
            </a:pPr>
            <a:r>
              <a:rPr lang="pl-PL" sz="2400" dirty="0" err="1" smtClean="0"/>
              <a:t>The</a:t>
            </a:r>
            <a:r>
              <a:rPr lang="pl-PL" sz="2400" dirty="0" smtClean="0"/>
              <a:t> </a:t>
            </a:r>
            <a:r>
              <a:rPr lang="pl-PL" sz="2400" dirty="0" err="1" smtClean="0"/>
              <a:t>Prisoner’s</a:t>
            </a:r>
            <a:r>
              <a:rPr lang="pl-PL" sz="2400" dirty="0" smtClean="0"/>
              <a:t> </a:t>
            </a:r>
            <a:r>
              <a:rPr lang="pl-PL" sz="2400" dirty="0" err="1" smtClean="0"/>
              <a:t>Dilemma</a:t>
            </a:r>
            <a:r>
              <a:rPr lang="pl-PL" sz="2400" dirty="0" smtClean="0"/>
              <a:t> </a:t>
            </a:r>
            <a:r>
              <a:rPr lang="pl-PL" sz="2400" dirty="0" err="1" smtClean="0"/>
              <a:t>game</a:t>
            </a:r>
            <a:r>
              <a:rPr lang="pl-PL" sz="2400" dirty="0" smtClean="0"/>
              <a:t> on </a:t>
            </a:r>
            <a:r>
              <a:rPr lang="pl-PL" sz="2400" dirty="0" err="1" smtClean="0"/>
              <a:t>adaptive</a:t>
            </a:r>
            <a:r>
              <a:rPr lang="pl-PL" sz="2400" dirty="0" smtClean="0"/>
              <a:t> networks </a:t>
            </a:r>
            <a:r>
              <a:rPr lang="pl-PL" sz="2400" dirty="0" err="1" smtClean="0"/>
              <a:t>has</a:t>
            </a:r>
            <a:r>
              <a:rPr lang="pl-PL" sz="2400" dirty="0" smtClean="0"/>
              <a:t> </a:t>
            </a:r>
            <a:r>
              <a:rPr lang="pl-PL" sz="2400" dirty="0" err="1" smtClean="0"/>
              <a:t>been</a:t>
            </a:r>
            <a:r>
              <a:rPr lang="pl-PL" sz="2400" dirty="0" smtClean="0"/>
              <a:t> </a:t>
            </a:r>
            <a:r>
              <a:rPr lang="pl-PL" sz="2400" dirty="0" err="1" smtClean="0"/>
              <a:t>studied</a:t>
            </a:r>
            <a:r>
              <a:rPr lang="pl-PL" sz="2400" dirty="0" smtClean="0"/>
              <a:t> </a:t>
            </a:r>
            <a:r>
              <a:rPr lang="pl-PL" sz="2400" dirty="0" smtClean="0"/>
              <a:t>for </a:t>
            </a:r>
            <a:r>
              <a:rPr lang="pl-PL" sz="2400" dirty="0" err="1" smtClean="0"/>
              <a:t>example</a:t>
            </a:r>
            <a:r>
              <a:rPr lang="pl-PL" sz="2400" dirty="0" smtClean="0"/>
              <a:t> </a:t>
            </a:r>
            <a:r>
              <a:rPr lang="pl-PL" sz="2400" dirty="0" err="1" smtClean="0"/>
              <a:t>in</a:t>
            </a:r>
            <a:r>
              <a:rPr lang="pl-PL" sz="2400" dirty="0" smtClean="0"/>
              <a:t>:</a:t>
            </a:r>
          </a:p>
          <a:p>
            <a:pPr marL="179388" lvl="0" indent="-179388">
              <a:spcBef>
                <a:spcPct val="20000"/>
              </a:spcBef>
              <a:buFont typeface="Arial" pitchFamily="34" charset="0"/>
              <a:buChar char="•"/>
            </a:pPr>
            <a:r>
              <a:rPr lang="pl-PL" sz="2400" dirty="0" err="1" smtClean="0">
                <a:hlinkClick r:id="" action="ppaction://hlinkfile" tooltip="Current Document"/>
              </a:rPr>
              <a:t>Ebel</a:t>
            </a:r>
            <a:r>
              <a:rPr lang="pl-PL" sz="2400" dirty="0" smtClean="0">
                <a:hlinkClick r:id="" action="ppaction://hlinkfile" tooltip="Current Document"/>
              </a:rPr>
              <a:t> &amp; </a:t>
            </a:r>
            <a:r>
              <a:rPr lang="pl-PL" sz="2400" dirty="0" err="1" smtClean="0">
                <a:hlinkClick r:id="" action="ppaction://hlinkfile" tooltip="Current Document"/>
              </a:rPr>
              <a:t>Bornholdt</a:t>
            </a:r>
            <a:r>
              <a:rPr lang="pl-PL" sz="2400" dirty="0" smtClean="0">
                <a:hlinkClick r:id="" action="ppaction://hlinkfile" tooltip="Current Document"/>
              </a:rPr>
              <a:t> (</a:t>
            </a:r>
            <a:r>
              <a:rPr lang="pl-PL" sz="2400" dirty="0" err="1" smtClean="0">
                <a:hlinkClick r:id="" action="ppaction://hlinkfile" tooltip="Current Document"/>
              </a:rPr>
              <a:t>Coevolutionary</a:t>
            </a:r>
            <a:r>
              <a:rPr lang="pl-PL" sz="2400" dirty="0" smtClean="0">
                <a:hlinkClick r:id="" action="ppaction://hlinkfile" tooltip="Current Document"/>
              </a:rPr>
              <a:t> </a:t>
            </a:r>
            <a:r>
              <a:rPr lang="pl-PL" sz="2400" dirty="0" err="1" smtClean="0">
                <a:hlinkClick r:id="" action="ppaction://hlinkfile" tooltip="Current Document"/>
              </a:rPr>
              <a:t>games</a:t>
            </a:r>
            <a:r>
              <a:rPr lang="pl-PL" sz="2400" dirty="0" smtClean="0">
                <a:hlinkClick r:id="" action="ppaction://hlinkfile" tooltip="Current Document"/>
              </a:rPr>
              <a:t> on networks. </a:t>
            </a:r>
            <a:r>
              <a:rPr lang="pl-PL" sz="2400" dirty="0" err="1" smtClean="0">
                <a:hlinkClick r:id="" action="ppaction://hlinkfile" tooltip="Current Document"/>
              </a:rPr>
              <a:t>Phys</a:t>
            </a:r>
            <a:r>
              <a:rPr lang="pl-PL" sz="2400" dirty="0" smtClean="0">
                <a:hlinkClick r:id="" action="ppaction://hlinkfile" tooltip="Current Document"/>
              </a:rPr>
              <a:t>. </a:t>
            </a:r>
            <a:r>
              <a:rPr lang="pl-PL" sz="2400" dirty="0" err="1" smtClean="0">
                <a:hlinkClick r:id="" action="ppaction://hlinkfile" tooltip="Current Document"/>
              </a:rPr>
              <a:t>Rev</a:t>
            </a:r>
            <a:r>
              <a:rPr lang="pl-PL" sz="2400" dirty="0" smtClean="0">
                <a:hlinkClick r:id="" action="ppaction://hlinkfile" tooltip="Current Document"/>
              </a:rPr>
              <a:t>. E 66, 056118, 2002),</a:t>
            </a:r>
          </a:p>
          <a:p>
            <a:pPr marL="179388" lvl="0" indent="-179388">
              <a:spcBef>
                <a:spcPct val="20000"/>
              </a:spcBef>
              <a:buFont typeface="Arial" pitchFamily="34" charset="0"/>
              <a:buChar char="•"/>
            </a:pPr>
            <a:r>
              <a:rPr lang="pl-PL" sz="2400" dirty="0" err="1" smtClean="0">
                <a:hlinkClick r:id="" action="ppaction://hlinkfile" tooltip="Current Document"/>
              </a:rPr>
              <a:t>Egulluz</a:t>
            </a:r>
            <a:r>
              <a:rPr lang="pl-PL" sz="2400" dirty="0" smtClean="0">
                <a:hlinkClick r:id="" action="ppaction://hlinkfile" tooltip="Current Document"/>
              </a:rPr>
              <a:t> </a:t>
            </a:r>
            <a:r>
              <a:rPr lang="pl-PL" sz="2400" dirty="0" smtClean="0">
                <a:hlinkClick r:id="" action="ppaction://hlinkfile" tooltip="Current Document"/>
              </a:rPr>
              <a:t>et al. </a:t>
            </a:r>
            <a:r>
              <a:rPr lang="pl-PL" sz="2400" dirty="0" smtClean="0">
                <a:hlinkClick r:id="" action="ppaction://hlinkfile" tooltip="Current Document"/>
              </a:rPr>
              <a:t>(</a:t>
            </a:r>
            <a:r>
              <a:rPr lang="pl-PL" sz="2400" dirty="0" err="1" smtClean="0">
                <a:hlinkClick r:id="" action="ppaction://hlinkfile" tooltip="Current Document"/>
              </a:rPr>
              <a:t>Cooperation</a:t>
            </a:r>
            <a:r>
              <a:rPr lang="pl-PL" sz="2400" dirty="0" smtClean="0">
                <a:hlinkClick r:id="" action="ppaction://hlinkfile" tooltip="Current Document"/>
              </a:rPr>
              <a:t> and </a:t>
            </a:r>
            <a:r>
              <a:rPr lang="pl-PL" sz="2400" dirty="0" err="1" smtClean="0">
                <a:hlinkClick r:id="" action="ppaction://hlinkfile" tooltip="Current Document"/>
              </a:rPr>
              <a:t>the</a:t>
            </a:r>
            <a:r>
              <a:rPr lang="pl-PL" sz="2400" dirty="0" smtClean="0">
                <a:hlinkClick r:id="" action="ppaction://hlinkfile" tooltip="Current Document"/>
              </a:rPr>
              <a:t> </a:t>
            </a:r>
            <a:r>
              <a:rPr lang="pl-PL" sz="2400" dirty="0" err="1" smtClean="0">
                <a:hlinkClick r:id="" action="ppaction://hlinkfile" tooltip="Current Document"/>
              </a:rPr>
              <a:t>emergence</a:t>
            </a:r>
            <a:r>
              <a:rPr lang="pl-PL" sz="2400" dirty="0" smtClean="0">
                <a:hlinkClick r:id="" action="ppaction://hlinkfile" tooltip="Current Document"/>
              </a:rPr>
              <a:t> of role </a:t>
            </a:r>
            <a:r>
              <a:rPr lang="pl-PL" sz="2400" dirty="0" err="1" smtClean="0">
                <a:hlinkClick r:id="" action="ppaction://hlinkfile" tooltip="Current Document"/>
              </a:rPr>
              <a:t>differentiation</a:t>
            </a:r>
            <a:r>
              <a:rPr lang="pl-PL" sz="2400" dirty="0" smtClean="0">
                <a:hlinkClick r:id="" action="ppaction://hlinkfile" tooltip="Current Document"/>
              </a:rPr>
              <a:t> </a:t>
            </a:r>
            <a:r>
              <a:rPr lang="pl-PL" sz="2400" dirty="0" err="1" smtClean="0">
                <a:hlinkClick r:id="" action="ppaction://hlinkfile" tooltip="Current Document"/>
              </a:rPr>
              <a:t>in</a:t>
            </a:r>
            <a:r>
              <a:rPr lang="pl-PL" sz="2400" dirty="0" smtClean="0">
                <a:hlinkClick r:id="" action="ppaction://hlinkfile" tooltip="Current Document"/>
              </a:rPr>
              <a:t> </a:t>
            </a:r>
            <a:r>
              <a:rPr lang="pl-PL" sz="2400" dirty="0" err="1" smtClean="0">
                <a:hlinkClick r:id="" action="ppaction://hlinkfile" tooltip="Current Document"/>
              </a:rPr>
              <a:t>the</a:t>
            </a:r>
            <a:r>
              <a:rPr lang="pl-PL" sz="2400" dirty="0" smtClean="0">
                <a:hlinkClick r:id="" action="ppaction://hlinkfile" tooltip="Current Document"/>
              </a:rPr>
              <a:t> </a:t>
            </a:r>
            <a:r>
              <a:rPr lang="pl-PL" sz="2400" dirty="0" err="1" smtClean="0">
                <a:hlinkClick r:id="" action="ppaction://hlinkfile" tooltip="Current Document"/>
              </a:rPr>
              <a:t>dynamics</a:t>
            </a:r>
            <a:r>
              <a:rPr lang="pl-PL" sz="2400" dirty="0" smtClean="0">
                <a:hlinkClick r:id="" action="ppaction://hlinkfile" tooltip="Current Document"/>
              </a:rPr>
              <a:t> of </a:t>
            </a:r>
            <a:r>
              <a:rPr lang="pl-PL" sz="2400" dirty="0" err="1" smtClean="0">
                <a:hlinkClick r:id="" action="ppaction://hlinkfile" tooltip="Current Document"/>
              </a:rPr>
              <a:t>social</a:t>
            </a:r>
            <a:r>
              <a:rPr lang="pl-PL" sz="2400" dirty="0" smtClean="0">
                <a:hlinkClick r:id="" action="ppaction://hlinkfile" tooltip="Current Document"/>
              </a:rPr>
              <a:t> networks. Am. J. </a:t>
            </a:r>
            <a:r>
              <a:rPr lang="pl-PL" sz="2400" dirty="0" err="1" smtClean="0">
                <a:hlinkClick r:id="" action="ppaction://hlinkfile" tooltip="Current Document"/>
              </a:rPr>
              <a:t>Sociol</a:t>
            </a:r>
            <a:r>
              <a:rPr lang="pl-PL" sz="2400" dirty="0" smtClean="0">
                <a:hlinkClick r:id="" action="ppaction://hlinkfile" tooltip="Current Document"/>
              </a:rPr>
              <a:t>. 110, 977 1008, 2005),</a:t>
            </a:r>
          </a:p>
          <a:p>
            <a:pPr marL="179388" lvl="0" indent="-179388">
              <a:spcBef>
                <a:spcPct val="20000"/>
              </a:spcBef>
              <a:buFont typeface="Arial" pitchFamily="34" charset="0"/>
              <a:buChar char="•"/>
            </a:pPr>
            <a:r>
              <a:rPr lang="pl-PL" sz="2400" dirty="0" smtClean="0">
                <a:hlinkClick r:id="" action="ppaction://hlinkfile" tooltip="Current Document"/>
              </a:rPr>
              <a:t>Zimmermann &amp; </a:t>
            </a:r>
            <a:r>
              <a:rPr lang="pl-PL" sz="2400" dirty="0" err="1" smtClean="0">
                <a:hlinkClick r:id="" action="ppaction://hlinkfile" tooltip="Current Document"/>
              </a:rPr>
              <a:t>Egulluz</a:t>
            </a:r>
            <a:r>
              <a:rPr lang="pl-PL" sz="2400" dirty="0" smtClean="0">
                <a:hlinkClick r:id="" action="ppaction://hlinkfile" tooltip="Current Document"/>
              </a:rPr>
              <a:t> </a:t>
            </a:r>
            <a:r>
              <a:rPr lang="pl-PL" sz="2400" dirty="0" smtClean="0">
                <a:hlinkClick r:id="" action="ppaction://hlinkfile" tooltip="Current Document"/>
              </a:rPr>
              <a:t>(</a:t>
            </a:r>
            <a:r>
              <a:rPr lang="pl-PL" sz="2400" dirty="0" err="1" smtClean="0">
                <a:hlinkClick r:id="" action="ppaction://hlinkfile" tooltip="Current Document"/>
              </a:rPr>
              <a:t>Cooperation</a:t>
            </a:r>
            <a:r>
              <a:rPr lang="pl-PL" sz="2400" dirty="0" smtClean="0">
                <a:hlinkClick r:id="" action="ppaction://hlinkfile" tooltip="Current Document"/>
              </a:rPr>
              <a:t>, </a:t>
            </a:r>
            <a:r>
              <a:rPr lang="pl-PL" sz="2400" dirty="0" err="1" smtClean="0">
                <a:hlinkClick r:id="" action="ppaction://hlinkfile" tooltip="Current Document"/>
              </a:rPr>
              <a:t>social</a:t>
            </a:r>
            <a:r>
              <a:rPr lang="pl-PL" sz="2400" dirty="0" smtClean="0">
                <a:hlinkClick r:id="" action="ppaction://hlinkfile" tooltip="Current Document"/>
              </a:rPr>
              <a:t> networks, and </a:t>
            </a:r>
            <a:r>
              <a:rPr lang="pl-PL" sz="2400" dirty="0" err="1" smtClean="0">
                <a:hlinkClick r:id="" action="ppaction://hlinkfile" tooltip="Current Document"/>
              </a:rPr>
              <a:t>the</a:t>
            </a:r>
            <a:r>
              <a:rPr lang="pl-PL" sz="2400" dirty="0" smtClean="0">
                <a:hlinkClick r:id="" action="ppaction://hlinkfile" tooltip="Current Document"/>
              </a:rPr>
              <a:t> </a:t>
            </a:r>
            <a:r>
              <a:rPr lang="pl-PL" sz="2400" dirty="0" err="1" smtClean="0">
                <a:hlinkClick r:id="" action="ppaction://hlinkfile" tooltip="Current Document"/>
              </a:rPr>
              <a:t>emergence</a:t>
            </a:r>
            <a:r>
              <a:rPr lang="pl-PL" sz="2400" dirty="0" smtClean="0">
                <a:hlinkClick r:id="" action="ppaction://hlinkfile" tooltip="Current Document"/>
              </a:rPr>
              <a:t> of </a:t>
            </a:r>
            <a:r>
              <a:rPr lang="pl-PL" sz="2400" dirty="0" err="1" smtClean="0">
                <a:hlinkClick r:id="" action="ppaction://hlinkfile" tooltip="Current Document"/>
              </a:rPr>
              <a:t>leadership</a:t>
            </a:r>
            <a:r>
              <a:rPr lang="pl-PL" sz="2400" dirty="0" smtClean="0">
                <a:hlinkClick r:id="" action="ppaction://hlinkfile" tooltip="Current Document"/>
              </a:rPr>
              <a:t> </a:t>
            </a:r>
            <a:r>
              <a:rPr lang="pl-PL" sz="2400" dirty="0" err="1" smtClean="0">
                <a:hlinkClick r:id="" action="ppaction://hlinkfile" tooltip="Current Document"/>
              </a:rPr>
              <a:t>in</a:t>
            </a:r>
            <a:r>
              <a:rPr lang="pl-PL" sz="2400" dirty="0" smtClean="0">
                <a:hlinkClick r:id="" action="ppaction://hlinkfile" tooltip="Current Document"/>
              </a:rPr>
              <a:t> a </a:t>
            </a:r>
            <a:r>
              <a:rPr lang="pl-PL" sz="2400" dirty="0" err="1" smtClean="0">
                <a:hlinkClick r:id="" action="ppaction://hlinkfile" tooltip="Current Document"/>
              </a:rPr>
              <a:t>Prisoner’s</a:t>
            </a:r>
            <a:r>
              <a:rPr lang="pl-PL" sz="2400" dirty="0" smtClean="0">
                <a:hlinkClick r:id="" action="ppaction://hlinkfile" tooltip="Current Document"/>
              </a:rPr>
              <a:t> </a:t>
            </a:r>
            <a:r>
              <a:rPr lang="pl-PL" sz="2400" dirty="0" err="1" smtClean="0">
                <a:hlinkClick r:id="" action="ppaction://hlinkfile" tooltip="Current Document"/>
              </a:rPr>
              <a:t>Dilemma</a:t>
            </a:r>
            <a:r>
              <a:rPr lang="pl-PL" sz="2400" dirty="0" smtClean="0">
                <a:hlinkClick r:id="" action="ppaction://hlinkfile" tooltip="Current Document"/>
              </a:rPr>
              <a:t> </a:t>
            </a:r>
            <a:r>
              <a:rPr lang="pl-PL" sz="2400" dirty="0" err="1" smtClean="0">
                <a:hlinkClick r:id="" action="ppaction://hlinkfile" tooltip="Current Document"/>
              </a:rPr>
              <a:t>with</a:t>
            </a:r>
            <a:r>
              <a:rPr lang="pl-PL" sz="2400" dirty="0" smtClean="0">
                <a:hlinkClick r:id="" action="ppaction://hlinkfile" tooltip="Current Document"/>
              </a:rPr>
              <a:t> </a:t>
            </a:r>
            <a:r>
              <a:rPr lang="pl-PL" sz="2400" dirty="0" err="1" smtClean="0">
                <a:hlinkClick r:id="" action="ppaction://hlinkfile" tooltip="Current Document"/>
              </a:rPr>
              <a:t>adaptive</a:t>
            </a:r>
            <a:r>
              <a:rPr lang="pl-PL" sz="2400" dirty="0" smtClean="0">
                <a:hlinkClick r:id="" action="ppaction://hlinkfile" tooltip="Current Document"/>
              </a:rPr>
              <a:t> </a:t>
            </a:r>
            <a:r>
              <a:rPr lang="pl-PL" sz="2400" dirty="0" err="1" smtClean="0">
                <a:hlinkClick r:id="" action="ppaction://hlinkfile" tooltip="Current Document"/>
              </a:rPr>
              <a:t>local</a:t>
            </a:r>
            <a:r>
              <a:rPr lang="pl-PL" sz="2400" dirty="0" smtClean="0">
                <a:hlinkClick r:id="" action="ppaction://hlinkfile" tooltip="Current Document"/>
              </a:rPr>
              <a:t> </a:t>
            </a:r>
            <a:r>
              <a:rPr lang="pl-PL" sz="2400" dirty="0" err="1" smtClean="0">
                <a:hlinkClick r:id="" action="ppaction://hlinkfile" tooltip="Current Document"/>
              </a:rPr>
              <a:t>interactions</a:t>
            </a:r>
            <a:r>
              <a:rPr lang="pl-PL" sz="2400" dirty="0" smtClean="0">
                <a:hlinkClick r:id="" action="ppaction://hlinkfile" tooltip="Current Document"/>
              </a:rPr>
              <a:t>. </a:t>
            </a:r>
            <a:r>
              <a:rPr lang="pl-PL" sz="2400" dirty="0" err="1" smtClean="0">
                <a:hlinkClick r:id="" action="ppaction://hlinkfile" tooltip="Current Document"/>
              </a:rPr>
              <a:t>Phys</a:t>
            </a:r>
            <a:r>
              <a:rPr lang="pl-PL" sz="2400" dirty="0" smtClean="0">
                <a:hlinkClick r:id="" action="ppaction://hlinkfile" tooltip="Current Document"/>
              </a:rPr>
              <a:t>. </a:t>
            </a:r>
            <a:r>
              <a:rPr lang="pl-PL" sz="2400" dirty="0" err="1" smtClean="0">
                <a:hlinkClick r:id="" action="ppaction://hlinkfile" tooltip="Current Document"/>
              </a:rPr>
              <a:t>Rev</a:t>
            </a:r>
            <a:r>
              <a:rPr lang="pl-PL" sz="2400" dirty="0" smtClean="0">
                <a:hlinkClick r:id="" action="ppaction://hlinkfile" tooltip="Current Document"/>
              </a:rPr>
              <a:t>. </a:t>
            </a:r>
            <a:r>
              <a:rPr lang="pl-PL" sz="2400" dirty="0" smtClean="0">
                <a:hlinkClick r:id="" action="ppaction://hlinkfile" tooltip="Current Document"/>
              </a:rPr>
              <a:t>E 72, </a:t>
            </a:r>
            <a:r>
              <a:rPr lang="pl-PL" sz="2400" dirty="0" smtClean="0">
                <a:hlinkClick r:id="" action="ppaction://hlinkfile" tooltip="Current Document"/>
              </a:rPr>
              <a:t>056118-15, 2005</a:t>
            </a:r>
            <a:r>
              <a:rPr lang="pl-PL" sz="2400" dirty="0" smtClean="0">
                <a:hlinkClick r:id="" action="ppaction://hlinkfile" tooltip="Current Document"/>
              </a:rPr>
              <a:t>)</a:t>
            </a:r>
          </a:p>
          <a:p>
            <a:pPr marL="179388" lvl="0" indent="-179388">
              <a:spcBef>
                <a:spcPct val="20000"/>
              </a:spcBef>
              <a:buFont typeface="Arial" pitchFamily="34" charset="0"/>
              <a:buChar char="•"/>
            </a:pPr>
            <a:r>
              <a:rPr lang="pl-PL" sz="2400" dirty="0" err="1" smtClean="0">
                <a:hlinkClick r:id="" action="ppaction://hlinkfile" tooltip="Current Document"/>
              </a:rPr>
              <a:t>Pacheco</a:t>
            </a:r>
            <a:r>
              <a:rPr lang="pl-PL" sz="2400" dirty="0" smtClean="0">
                <a:hlinkClick r:id="" action="ppaction://hlinkfile" tooltip="Current Document"/>
              </a:rPr>
              <a:t> et al</a:t>
            </a:r>
            <a:r>
              <a:rPr lang="pl-PL" sz="2400" dirty="0" smtClean="0">
                <a:hlinkClick r:id="" action="ppaction://hlinkfile" tooltip="Current Document"/>
              </a:rPr>
              <a:t>. (</a:t>
            </a:r>
            <a:r>
              <a:rPr lang="pl-PL" sz="2400" dirty="0" err="1" smtClean="0">
                <a:hlinkClick r:id="" action="ppaction://hlinkfile" tooltip="Current Document"/>
              </a:rPr>
              <a:t>Coevolution</a:t>
            </a:r>
            <a:r>
              <a:rPr lang="pl-PL" sz="2400" dirty="0" smtClean="0">
                <a:hlinkClick r:id="" action="ppaction://hlinkfile" tooltip="Current Document"/>
              </a:rPr>
              <a:t> of </a:t>
            </a:r>
            <a:r>
              <a:rPr lang="pl-PL" sz="2400" dirty="0" err="1" smtClean="0">
                <a:hlinkClick r:id="" action="ppaction://hlinkfile" tooltip="Current Document"/>
              </a:rPr>
              <a:t>strategy</a:t>
            </a:r>
            <a:r>
              <a:rPr lang="pl-PL" sz="2400" dirty="0" smtClean="0">
                <a:hlinkClick r:id="" action="ppaction://hlinkfile" tooltip="Current Document"/>
              </a:rPr>
              <a:t> and </a:t>
            </a:r>
            <a:r>
              <a:rPr lang="pl-PL" sz="2400" dirty="0" err="1" smtClean="0">
                <a:hlinkClick r:id="" action="ppaction://hlinkfile" tooltip="Current Document"/>
              </a:rPr>
              <a:t>structure</a:t>
            </a:r>
            <a:r>
              <a:rPr lang="pl-PL" sz="2400" dirty="0" smtClean="0">
                <a:hlinkClick r:id="" action="ppaction://hlinkfile" tooltip="Current Document"/>
              </a:rPr>
              <a:t> </a:t>
            </a:r>
            <a:r>
              <a:rPr lang="pl-PL" sz="2400" dirty="0" err="1" smtClean="0">
                <a:hlinkClick r:id="" action="ppaction://hlinkfile" tooltip="Current Document"/>
              </a:rPr>
              <a:t>in</a:t>
            </a:r>
            <a:r>
              <a:rPr lang="pl-PL" sz="2400" dirty="0" smtClean="0">
                <a:hlinkClick r:id="" action="ppaction://hlinkfile" tooltip="Current Document"/>
              </a:rPr>
              <a:t> </a:t>
            </a:r>
            <a:r>
              <a:rPr lang="pl-PL" sz="2400" dirty="0" err="1" smtClean="0">
                <a:hlinkClick r:id="" action="ppaction://hlinkfile" tooltip="Current Document"/>
              </a:rPr>
              <a:t>complex</a:t>
            </a:r>
            <a:r>
              <a:rPr lang="pl-PL" sz="2400" dirty="0" smtClean="0">
                <a:hlinkClick r:id="" action="ppaction://hlinkfile" tooltip="Current Document"/>
              </a:rPr>
              <a:t> networks </a:t>
            </a:r>
            <a:r>
              <a:rPr lang="pl-PL" sz="2400" dirty="0" err="1" smtClean="0">
                <a:hlinkClick r:id="" action="ppaction://hlinkfile" tooltip="Current Document"/>
              </a:rPr>
              <a:t>with</a:t>
            </a:r>
            <a:r>
              <a:rPr lang="pl-PL" sz="2400" dirty="0" smtClean="0">
                <a:hlinkClick r:id="" action="ppaction://hlinkfile" tooltip="Current Document"/>
              </a:rPr>
              <a:t> </a:t>
            </a:r>
            <a:r>
              <a:rPr lang="pl-PL" sz="2400" dirty="0" err="1" smtClean="0">
                <a:hlinkClick r:id="" action="ppaction://hlinkfile" tooltip="Current Document"/>
              </a:rPr>
              <a:t>dynamic</a:t>
            </a:r>
            <a:r>
              <a:rPr lang="pl-PL" sz="2400" dirty="0" smtClean="0">
                <a:hlinkClick r:id="" action="ppaction://hlinkfile" tooltip="Current Document"/>
              </a:rPr>
              <a:t> </a:t>
            </a:r>
            <a:r>
              <a:rPr lang="pl-PL" sz="2400" dirty="0" err="1" smtClean="0">
                <a:hlinkClick r:id="" action="ppaction://hlinkfile" tooltip="Current Document"/>
              </a:rPr>
              <a:t>linking</a:t>
            </a:r>
            <a:r>
              <a:rPr lang="pl-PL" sz="2400" dirty="0" smtClean="0">
                <a:hlinkClick r:id="" action="ppaction://hlinkfile" tooltip="Current Document"/>
              </a:rPr>
              <a:t>. </a:t>
            </a:r>
            <a:r>
              <a:rPr lang="pl-PL" sz="2400" dirty="0" err="1" smtClean="0">
                <a:hlinkClick r:id="" action="ppaction://hlinkfile" tooltip="Current Document"/>
              </a:rPr>
              <a:t>Phys</a:t>
            </a:r>
            <a:r>
              <a:rPr lang="pl-PL" sz="2400" dirty="0" smtClean="0">
                <a:hlinkClick r:id="" action="ppaction://hlinkfile" tooltip="Current Document"/>
              </a:rPr>
              <a:t>. </a:t>
            </a:r>
            <a:r>
              <a:rPr lang="pl-PL" sz="2400" dirty="0" err="1" smtClean="0">
                <a:hlinkClick r:id="" action="ppaction://hlinkfile" tooltip="Current Document"/>
              </a:rPr>
              <a:t>Rev</a:t>
            </a:r>
            <a:r>
              <a:rPr lang="pl-PL" sz="2400" dirty="0" smtClean="0">
                <a:hlinkClick r:id="" action="ppaction://hlinkfile" tooltip="Current Document"/>
              </a:rPr>
              <a:t>. </a:t>
            </a:r>
            <a:r>
              <a:rPr lang="pl-PL" sz="2400" dirty="0" err="1" smtClean="0">
                <a:hlinkClick r:id="" action="ppaction://hlinkfile" tooltip="Current Document"/>
              </a:rPr>
              <a:t>Lett</a:t>
            </a:r>
            <a:r>
              <a:rPr lang="pl-PL" sz="2400" dirty="0" smtClean="0">
                <a:hlinkClick r:id="" action="ppaction://hlinkfile" tooltip="Current Document"/>
              </a:rPr>
              <a:t>. 97, 258103-4, 2006).</a:t>
            </a:r>
            <a:endParaRPr lang="en-US" sz="2400" dirty="0" smtClean="0">
              <a:hlinkClick r:id="" action="ppaction://hlinkfile" tooltip="Current Document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en-US" sz="2400" dirty="0" smtClean="0"/>
              <a:t>COOPERATION IN GAMES ON ADAPTIVE</a:t>
            </a:r>
            <a:r>
              <a:rPr lang="pl-PL" sz="2400" dirty="0" smtClean="0"/>
              <a:t> </a:t>
            </a:r>
            <a:r>
              <a:rPr lang="en-US" sz="2400" dirty="0" smtClean="0"/>
              <a:t>NETWORKS</a:t>
            </a:r>
            <a:endParaRPr lang="pl-PL" sz="24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5328592"/>
          </a:xfrm>
        </p:spPr>
        <p:txBody>
          <a:bodyPr>
            <a:noAutofit/>
          </a:bodyPr>
          <a:lstStyle/>
          <a:p>
            <a:r>
              <a:rPr lang="pl-PL" sz="2600" dirty="0" smtClean="0"/>
              <a:t>In </a:t>
            </a:r>
            <a:r>
              <a:rPr lang="pl-PL" sz="2600" dirty="0" err="1" smtClean="0"/>
              <a:t>some</a:t>
            </a:r>
            <a:r>
              <a:rPr lang="pl-PL" sz="2600" dirty="0" smtClean="0"/>
              <a:t> of </a:t>
            </a:r>
            <a:r>
              <a:rPr lang="pl-PL" sz="2600" dirty="0" err="1" smtClean="0"/>
              <a:t>this</a:t>
            </a:r>
            <a:r>
              <a:rPr lang="pl-PL" sz="2600" dirty="0" smtClean="0"/>
              <a:t> </a:t>
            </a:r>
            <a:r>
              <a:rPr lang="pl-PL" sz="2600" dirty="0" err="1" smtClean="0"/>
              <a:t>papers</a:t>
            </a:r>
            <a:r>
              <a:rPr lang="pl-PL" sz="2600" dirty="0" smtClean="0"/>
              <a:t> </a:t>
            </a:r>
            <a:r>
              <a:rPr lang="pl-PL" sz="2600" dirty="0" smtClean="0"/>
              <a:t>a</a:t>
            </a:r>
            <a:r>
              <a:rPr lang="pl-PL" sz="2600" dirty="0" smtClean="0"/>
              <a:t>n </a:t>
            </a:r>
            <a:r>
              <a:rPr lang="pl-PL" sz="2600" dirty="0" err="1" smtClean="0"/>
              <a:t>effect</a:t>
            </a:r>
            <a:r>
              <a:rPr lang="pl-PL" sz="2600" dirty="0" smtClean="0"/>
              <a:t> </a:t>
            </a:r>
            <a:r>
              <a:rPr lang="pl-PL" sz="2600" dirty="0" err="1" smtClean="0"/>
              <a:t>similar</a:t>
            </a:r>
            <a:r>
              <a:rPr lang="pl-PL" sz="2600" dirty="0" smtClean="0"/>
              <a:t> to </a:t>
            </a:r>
            <a:r>
              <a:rPr lang="pl-PL" sz="2600" dirty="0" err="1" smtClean="0"/>
              <a:t>the</a:t>
            </a:r>
            <a:r>
              <a:rPr lang="pl-PL" sz="2600" dirty="0" smtClean="0"/>
              <a:t> </a:t>
            </a:r>
            <a:r>
              <a:rPr lang="pl-PL" sz="2600" dirty="0" err="1" smtClean="0"/>
              <a:t>spontaneous</a:t>
            </a:r>
            <a:r>
              <a:rPr lang="pl-PL" sz="2600" dirty="0" smtClean="0"/>
              <a:t> </a:t>
            </a:r>
            <a:r>
              <a:rPr lang="pl-PL" sz="2600" dirty="0" err="1" smtClean="0"/>
              <a:t>division</a:t>
            </a:r>
            <a:r>
              <a:rPr lang="pl-PL" sz="2600" dirty="0" smtClean="0"/>
              <a:t> of </a:t>
            </a:r>
            <a:r>
              <a:rPr lang="pl-PL" sz="2600" dirty="0" err="1" smtClean="0"/>
              <a:t>labour</a:t>
            </a:r>
            <a:r>
              <a:rPr lang="pl-PL" sz="2600" dirty="0" smtClean="0"/>
              <a:t> </a:t>
            </a:r>
            <a:r>
              <a:rPr lang="pl-PL" sz="2600" dirty="0" smtClean="0"/>
              <a:t>was </a:t>
            </a:r>
            <a:r>
              <a:rPr lang="pl-PL" sz="2600" dirty="0" err="1" smtClean="0"/>
              <a:t>observed</a:t>
            </a:r>
            <a:r>
              <a:rPr lang="pl-PL" sz="2600" dirty="0" smtClean="0"/>
              <a:t>.</a:t>
            </a:r>
          </a:p>
          <a:p>
            <a:r>
              <a:rPr lang="pl-PL" sz="2600" dirty="0" err="1" smtClean="0"/>
              <a:t>The</a:t>
            </a:r>
            <a:r>
              <a:rPr lang="pl-PL" sz="2600" dirty="0" smtClean="0"/>
              <a:t> </a:t>
            </a:r>
            <a:r>
              <a:rPr lang="pl-PL" sz="2600" dirty="0" err="1" smtClean="0"/>
              <a:t>adaptive</a:t>
            </a:r>
            <a:r>
              <a:rPr lang="pl-PL" sz="2600" dirty="0" smtClean="0"/>
              <a:t> </a:t>
            </a:r>
            <a:r>
              <a:rPr lang="pl-PL" sz="2600" dirty="0" err="1" smtClean="0"/>
              <a:t>interplay</a:t>
            </a:r>
            <a:r>
              <a:rPr lang="pl-PL" sz="2600" dirty="0" smtClean="0"/>
              <a:t> </a:t>
            </a:r>
            <a:r>
              <a:rPr lang="pl-PL" sz="2600" dirty="0" err="1" smtClean="0"/>
              <a:t>between</a:t>
            </a:r>
            <a:r>
              <a:rPr lang="pl-PL" sz="2600" dirty="0" smtClean="0"/>
              <a:t> </a:t>
            </a:r>
            <a:r>
              <a:rPr lang="pl-PL" sz="2600" dirty="0" err="1" smtClean="0"/>
              <a:t>the</a:t>
            </a:r>
            <a:r>
              <a:rPr lang="pl-PL" sz="2600" dirty="0" smtClean="0"/>
              <a:t> </a:t>
            </a:r>
            <a:r>
              <a:rPr lang="pl-PL" sz="2600" dirty="0" err="1" smtClean="0"/>
              <a:t>network</a:t>
            </a:r>
            <a:r>
              <a:rPr lang="pl-PL" sz="2600" dirty="0" smtClean="0"/>
              <a:t> state and </a:t>
            </a:r>
            <a:r>
              <a:rPr lang="pl-PL" sz="2600" dirty="0" err="1" smtClean="0"/>
              <a:t>topology</a:t>
            </a:r>
            <a:r>
              <a:rPr lang="pl-PL" sz="2600" dirty="0" smtClean="0"/>
              <a:t> </a:t>
            </a:r>
            <a:r>
              <a:rPr lang="pl-PL" sz="2600" dirty="0" err="1" smtClean="0"/>
              <a:t>stops</a:t>
            </a:r>
            <a:r>
              <a:rPr lang="pl-PL" sz="2600" dirty="0" smtClean="0"/>
              <a:t> </a:t>
            </a:r>
            <a:r>
              <a:rPr lang="pl-PL" sz="2600" dirty="0" err="1" smtClean="0"/>
              <a:t>at</a:t>
            </a:r>
            <a:r>
              <a:rPr lang="pl-PL" sz="2600" dirty="0" smtClean="0"/>
              <a:t> </a:t>
            </a:r>
            <a:r>
              <a:rPr lang="pl-PL" sz="2600" dirty="0" err="1" smtClean="0"/>
              <a:t>some</a:t>
            </a:r>
            <a:r>
              <a:rPr lang="pl-PL" sz="2600" dirty="0" smtClean="0"/>
              <a:t> point </a:t>
            </a:r>
            <a:r>
              <a:rPr lang="pl-PL" sz="2600" dirty="0" err="1" smtClean="0"/>
              <a:t>in</a:t>
            </a:r>
            <a:r>
              <a:rPr lang="pl-PL" sz="2600" dirty="0" smtClean="0"/>
              <a:t> </a:t>
            </a:r>
            <a:r>
              <a:rPr lang="pl-PL" sz="2600" dirty="0" smtClean="0"/>
              <a:t>a </a:t>
            </a:r>
            <a:r>
              <a:rPr lang="pl-PL" sz="2600" dirty="0" err="1" smtClean="0"/>
              <a:t>final</a:t>
            </a:r>
            <a:r>
              <a:rPr lang="pl-PL" sz="2600" dirty="0" smtClean="0"/>
              <a:t> </a:t>
            </a:r>
            <a:r>
              <a:rPr lang="pl-PL" sz="2600" dirty="0" err="1" smtClean="0"/>
              <a:t>configuration</a:t>
            </a:r>
            <a:r>
              <a:rPr lang="pl-PL" sz="2600" dirty="0" smtClean="0"/>
              <a:t>, a </a:t>
            </a:r>
            <a:r>
              <a:rPr lang="pl-PL" sz="2600" dirty="0" err="1" smtClean="0"/>
              <a:t>so-called</a:t>
            </a:r>
            <a:r>
              <a:rPr lang="pl-PL" sz="2600" dirty="0" smtClean="0"/>
              <a:t> </a:t>
            </a:r>
            <a:r>
              <a:rPr lang="pl-PL" sz="2600" i="1" dirty="0" err="1" smtClean="0"/>
              <a:t>network</a:t>
            </a:r>
            <a:r>
              <a:rPr lang="pl-PL" sz="2600" i="1" dirty="0" smtClean="0"/>
              <a:t> </a:t>
            </a:r>
            <a:r>
              <a:rPr lang="pl-PL" sz="2600" i="1" dirty="0" err="1" smtClean="0"/>
              <a:t>Nash</a:t>
            </a:r>
            <a:r>
              <a:rPr lang="pl-PL" sz="2600" i="1" dirty="0" smtClean="0"/>
              <a:t> </a:t>
            </a:r>
            <a:r>
              <a:rPr lang="pl-PL" sz="2600" i="1" dirty="0" err="1" smtClean="0"/>
              <a:t>equilibrium</a:t>
            </a:r>
            <a:r>
              <a:rPr lang="pl-PL" sz="2600" i="1" dirty="0" smtClean="0"/>
              <a:t> </a:t>
            </a:r>
            <a:r>
              <a:rPr lang="pl-PL" sz="2600" dirty="0" smtClean="0"/>
              <a:t>(Zimmermann et </a:t>
            </a:r>
            <a:r>
              <a:rPr lang="pl-PL" sz="2600" dirty="0" err="1" smtClean="0"/>
              <a:t>all</a:t>
            </a:r>
            <a:r>
              <a:rPr lang="pl-PL" sz="2600" dirty="0" smtClean="0"/>
              <a:t>).</a:t>
            </a:r>
          </a:p>
          <a:p>
            <a:r>
              <a:rPr lang="en-US" sz="2600" dirty="0" smtClean="0"/>
              <a:t>A </a:t>
            </a:r>
            <a:r>
              <a:rPr lang="en-US" sz="2600" dirty="0" smtClean="0"/>
              <a:t>Nash equilibrium is a situation in which neither player in the game has an incentive to unilaterally change their decision</a:t>
            </a:r>
            <a:r>
              <a:rPr lang="en-US" sz="2600" dirty="0" smtClean="0"/>
              <a:t>.</a:t>
            </a:r>
            <a:endParaRPr lang="pl-PL" sz="2600" dirty="0" smtClean="0"/>
          </a:p>
          <a:p>
            <a:r>
              <a:rPr lang="pl-PL" sz="2600" dirty="0" smtClean="0"/>
              <a:t>In </a:t>
            </a:r>
            <a:r>
              <a:rPr lang="pl-PL" sz="2600" dirty="0" err="1" smtClean="0"/>
              <a:t>all</a:t>
            </a:r>
            <a:r>
              <a:rPr lang="pl-PL" sz="2600" dirty="0" smtClean="0"/>
              <a:t> </a:t>
            </a:r>
            <a:r>
              <a:rPr lang="pl-PL" sz="2600" dirty="0" err="1" smtClean="0"/>
              <a:t>this</a:t>
            </a:r>
            <a:r>
              <a:rPr lang="pl-PL" sz="2600" dirty="0" smtClean="0"/>
              <a:t> </a:t>
            </a:r>
            <a:r>
              <a:rPr lang="pl-PL" sz="2600" dirty="0" err="1" smtClean="0"/>
              <a:t>papers</a:t>
            </a:r>
            <a:r>
              <a:rPr lang="pl-PL" sz="2600" dirty="0" smtClean="0"/>
              <a:t> </a:t>
            </a:r>
            <a:r>
              <a:rPr lang="pl-PL" sz="2600" dirty="0" err="1" smtClean="0"/>
              <a:t>elevated</a:t>
            </a:r>
            <a:r>
              <a:rPr lang="pl-PL" sz="2600" dirty="0" smtClean="0"/>
              <a:t> </a:t>
            </a:r>
            <a:r>
              <a:rPr lang="pl-PL" sz="2600" dirty="0" err="1" smtClean="0"/>
              <a:t>levels</a:t>
            </a:r>
            <a:r>
              <a:rPr lang="pl-PL" sz="2600" dirty="0" smtClean="0"/>
              <a:t> of </a:t>
            </a:r>
            <a:r>
              <a:rPr lang="pl-PL" sz="2600" dirty="0" err="1" smtClean="0"/>
              <a:t>cooperation</a:t>
            </a:r>
            <a:r>
              <a:rPr lang="pl-PL" sz="2600" dirty="0" smtClean="0"/>
              <a:t> </a:t>
            </a:r>
            <a:r>
              <a:rPr lang="pl-PL" sz="2600" dirty="0" err="1" smtClean="0"/>
              <a:t>are</a:t>
            </a:r>
            <a:r>
              <a:rPr lang="pl-PL" sz="2600" dirty="0" smtClean="0"/>
              <a:t> </a:t>
            </a:r>
            <a:r>
              <a:rPr lang="pl-PL" sz="2600" dirty="0" err="1" smtClean="0"/>
              <a:t>reported</a:t>
            </a:r>
            <a:r>
              <a:rPr lang="pl-PL" sz="2600" dirty="0" smtClean="0"/>
              <a:t>. </a:t>
            </a:r>
            <a:r>
              <a:rPr lang="pl-PL" sz="2600" dirty="0" err="1" smtClean="0"/>
              <a:t>The</a:t>
            </a:r>
            <a:r>
              <a:rPr lang="pl-PL" sz="2600" dirty="0" smtClean="0"/>
              <a:t> </a:t>
            </a:r>
            <a:r>
              <a:rPr lang="pl-PL" sz="2600" dirty="0" err="1" smtClean="0"/>
              <a:t>rules</a:t>
            </a:r>
            <a:r>
              <a:rPr lang="pl-PL" sz="2600" dirty="0" smtClean="0"/>
              <a:t> of </a:t>
            </a:r>
            <a:r>
              <a:rPr lang="pl-PL" sz="2600" dirty="0" err="1" smtClean="0"/>
              <a:t>the</a:t>
            </a:r>
            <a:r>
              <a:rPr lang="pl-PL" sz="2600" dirty="0" smtClean="0"/>
              <a:t> </a:t>
            </a:r>
            <a:r>
              <a:rPr lang="pl-PL" sz="2600" dirty="0" err="1" smtClean="0"/>
              <a:t>games</a:t>
            </a:r>
            <a:r>
              <a:rPr lang="pl-PL" sz="2600" dirty="0" smtClean="0"/>
              <a:t> </a:t>
            </a:r>
            <a:r>
              <a:rPr lang="pl-PL" sz="2600" dirty="0" err="1" smtClean="0"/>
              <a:t>bringing</a:t>
            </a:r>
            <a:r>
              <a:rPr lang="pl-PL" sz="2600" dirty="0" smtClean="0"/>
              <a:t> </a:t>
            </a:r>
            <a:r>
              <a:rPr lang="pl-PL" sz="2600" dirty="0" err="1" smtClean="0"/>
              <a:t>about</a:t>
            </a:r>
            <a:r>
              <a:rPr lang="pl-PL" sz="2600" dirty="0" smtClean="0"/>
              <a:t> </a:t>
            </a:r>
            <a:r>
              <a:rPr lang="pl-PL" sz="2600" dirty="0" err="1" smtClean="0"/>
              <a:t>selfish</a:t>
            </a:r>
            <a:r>
              <a:rPr lang="pl-PL" sz="2600" dirty="0" smtClean="0"/>
              <a:t> </a:t>
            </a:r>
            <a:r>
              <a:rPr lang="pl-PL" sz="2600" dirty="0" err="1" smtClean="0"/>
              <a:t>behaviour</a:t>
            </a:r>
            <a:r>
              <a:rPr lang="pl-PL" sz="2600" dirty="0" smtClean="0"/>
              <a:t> </a:t>
            </a:r>
            <a:r>
              <a:rPr lang="pl-PL" sz="2600" dirty="0" err="1" smtClean="0"/>
              <a:t>degrades</a:t>
            </a:r>
            <a:r>
              <a:rPr lang="pl-PL" sz="2600" dirty="0" smtClean="0"/>
              <a:t> </a:t>
            </a:r>
            <a:r>
              <a:rPr lang="pl-PL" sz="2600" dirty="0" err="1" smtClean="0"/>
              <a:t>contacts</a:t>
            </a:r>
            <a:r>
              <a:rPr lang="pl-PL" sz="2600" dirty="0" smtClean="0"/>
              <a:t> </a:t>
            </a:r>
            <a:r>
              <a:rPr lang="pl-PL" sz="2600" dirty="0" err="1" smtClean="0"/>
              <a:t>with</a:t>
            </a:r>
            <a:r>
              <a:rPr lang="pl-PL" sz="2600" dirty="0" smtClean="0"/>
              <a:t> </a:t>
            </a:r>
            <a:r>
              <a:rPr lang="pl-PL" sz="2600" dirty="0" err="1" smtClean="0"/>
              <a:t>neighbours</a:t>
            </a:r>
            <a:r>
              <a:rPr lang="pl-PL" sz="2600" dirty="0" smtClean="0"/>
              <a:t> </a:t>
            </a:r>
            <a:r>
              <a:rPr lang="pl-PL" sz="2600" dirty="0" err="1" smtClean="0"/>
              <a:t>wich</a:t>
            </a:r>
            <a:r>
              <a:rPr lang="pl-PL" sz="2600" dirty="0" smtClean="0"/>
              <a:t> </a:t>
            </a:r>
            <a:r>
              <a:rPr lang="pl-PL" sz="2600" dirty="0" err="1" smtClean="0"/>
              <a:t>cut</a:t>
            </a:r>
            <a:r>
              <a:rPr lang="pl-PL" sz="2600" dirty="0" smtClean="0"/>
              <a:t> </a:t>
            </a:r>
            <a:r>
              <a:rPr lang="pl-PL" sz="2600" dirty="0" err="1" smtClean="0"/>
              <a:t>their</a:t>
            </a:r>
            <a:r>
              <a:rPr lang="pl-PL" sz="2600" dirty="0" smtClean="0"/>
              <a:t> </a:t>
            </a:r>
            <a:r>
              <a:rPr lang="pl-PL" sz="2600" dirty="0" err="1" smtClean="0"/>
              <a:t>links</a:t>
            </a:r>
            <a:r>
              <a:rPr lang="pl-PL" sz="2600" dirty="0" smtClean="0"/>
              <a:t>. </a:t>
            </a:r>
            <a:r>
              <a:rPr lang="pl-PL" sz="2600" dirty="0" err="1" smtClean="0"/>
              <a:t>This</a:t>
            </a:r>
            <a:r>
              <a:rPr lang="pl-PL" sz="2600" dirty="0" smtClean="0"/>
              <a:t> </a:t>
            </a:r>
            <a:r>
              <a:rPr lang="pl-PL" sz="2600" dirty="0" err="1" smtClean="0"/>
              <a:t>feedback</a:t>
            </a:r>
            <a:r>
              <a:rPr lang="pl-PL" sz="2600" dirty="0" smtClean="0"/>
              <a:t> </a:t>
            </a:r>
            <a:r>
              <a:rPr lang="pl-PL" sz="2600" dirty="0" err="1" smtClean="0"/>
              <a:t>may</a:t>
            </a:r>
            <a:r>
              <a:rPr lang="pl-PL" sz="2600" dirty="0" smtClean="0"/>
              <a:t> be </a:t>
            </a:r>
            <a:r>
              <a:rPr lang="pl-PL" sz="2600" dirty="0" err="1" smtClean="0"/>
              <a:t>regarded</a:t>
            </a:r>
            <a:r>
              <a:rPr lang="pl-PL" sz="2600" dirty="0" smtClean="0"/>
              <a:t> as a </a:t>
            </a:r>
            <a:r>
              <a:rPr lang="pl-PL" sz="2600" dirty="0" smtClean="0"/>
              <a:t>„</a:t>
            </a:r>
            <a:r>
              <a:rPr lang="pl-PL" sz="2600" dirty="0" err="1" smtClean="0"/>
              <a:t>topological</a:t>
            </a:r>
            <a:r>
              <a:rPr lang="pl-PL" sz="2600" dirty="0" smtClean="0"/>
              <a:t> </a:t>
            </a:r>
            <a:r>
              <a:rPr lang="pl-PL" sz="2600" dirty="0" err="1" smtClean="0"/>
              <a:t>punishment</a:t>
            </a:r>
            <a:r>
              <a:rPr lang="pl-PL" sz="2600" dirty="0" smtClean="0"/>
              <a:t>” </a:t>
            </a:r>
            <a:r>
              <a:rPr lang="pl-PL" sz="2600" dirty="0" smtClean="0"/>
              <a:t>of </a:t>
            </a:r>
            <a:r>
              <a:rPr lang="pl-PL" sz="2600" dirty="0" err="1" smtClean="0"/>
              <a:t>the</a:t>
            </a:r>
            <a:r>
              <a:rPr lang="pl-PL" sz="2600" dirty="0" smtClean="0"/>
              <a:t> </a:t>
            </a:r>
            <a:r>
              <a:rPr lang="pl-PL" sz="2600" dirty="0" err="1" smtClean="0"/>
              <a:t>defecting</a:t>
            </a:r>
            <a:r>
              <a:rPr lang="pl-PL" sz="2600" dirty="0" smtClean="0"/>
              <a:t> player.</a:t>
            </a:r>
            <a:endParaRPr lang="en-US" sz="2600" dirty="0" smtClean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11560" y="2636912"/>
            <a:ext cx="8229600" cy="1296144"/>
          </a:xfrm>
        </p:spPr>
        <p:txBody>
          <a:bodyPr>
            <a:normAutofit fontScale="92500" lnSpcReduction="20000"/>
          </a:bodyPr>
          <a:lstStyle/>
          <a:p>
            <a:pPr algn="ctr">
              <a:lnSpc>
                <a:spcPct val="150000"/>
              </a:lnSpc>
              <a:buNone/>
            </a:pPr>
            <a:r>
              <a:rPr lang="en-US" dirty="0" smtClean="0"/>
              <a:t>DYNAMICS AND PHASE TRANSITIONS IN</a:t>
            </a:r>
            <a:r>
              <a:rPr lang="pl-PL" dirty="0" smtClean="0"/>
              <a:t> </a:t>
            </a:r>
            <a:r>
              <a:rPr lang="en-US" dirty="0" smtClean="0"/>
              <a:t>OPINION FORMATION AND EPIDEMICS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Autofit/>
          </a:bodyPr>
          <a:lstStyle/>
          <a:p>
            <a:r>
              <a:rPr lang="en-US" sz="2400" dirty="0" smtClean="0"/>
              <a:t>DYNAMICS AND PHASE TRANSITIONS IN</a:t>
            </a:r>
            <a:r>
              <a:rPr lang="pl-PL" sz="2400" dirty="0" smtClean="0"/>
              <a:t> </a:t>
            </a:r>
            <a:r>
              <a:rPr lang="en-US" sz="2400" dirty="0" smtClean="0"/>
              <a:t>OPINION FORMATION AND </a:t>
            </a:r>
            <a:r>
              <a:rPr lang="en-US" sz="2400" dirty="0" smtClean="0"/>
              <a:t>EPIDEMICS</a:t>
            </a:r>
            <a:endParaRPr lang="pl-PL" sz="24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4253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 smtClean="0"/>
              <a:t>In systems </a:t>
            </a:r>
            <a:r>
              <a:rPr lang="pl-PL" dirty="0" err="1" smtClean="0"/>
              <a:t>described</a:t>
            </a:r>
            <a:r>
              <a:rPr lang="pl-PL" dirty="0" smtClean="0"/>
              <a:t> </a:t>
            </a:r>
            <a:r>
              <a:rPr lang="pl-PL" dirty="0" err="1" smtClean="0"/>
              <a:t>above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smtClean="0"/>
              <a:t>state of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network</a:t>
            </a:r>
            <a:r>
              <a:rPr lang="pl-PL" dirty="0" smtClean="0"/>
              <a:t> </a:t>
            </a:r>
            <a:r>
              <a:rPr lang="pl-PL" dirty="0" err="1" smtClean="0"/>
              <a:t>changes</a:t>
            </a:r>
            <a:r>
              <a:rPr lang="pl-PL" dirty="0" smtClean="0"/>
              <a:t> much </a:t>
            </a:r>
            <a:r>
              <a:rPr lang="pl-PL" dirty="0" err="1" smtClean="0"/>
              <a:t>faster</a:t>
            </a:r>
            <a:r>
              <a:rPr lang="pl-PL" dirty="0" smtClean="0"/>
              <a:t> </a:t>
            </a:r>
            <a:r>
              <a:rPr lang="pl-PL" dirty="0" err="1" smtClean="0"/>
              <a:t>or</a:t>
            </a:r>
            <a:r>
              <a:rPr lang="pl-PL" dirty="0" smtClean="0"/>
              <a:t> much </a:t>
            </a:r>
            <a:r>
              <a:rPr lang="pl-PL" dirty="0" err="1" smtClean="0"/>
              <a:t>slower</a:t>
            </a:r>
            <a:r>
              <a:rPr lang="pl-PL" dirty="0" smtClean="0"/>
              <a:t> </a:t>
            </a:r>
            <a:r>
              <a:rPr lang="pl-PL" dirty="0" err="1" smtClean="0"/>
              <a:t>than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evolution</a:t>
            </a:r>
            <a:r>
              <a:rPr lang="pl-PL" dirty="0" smtClean="0"/>
              <a:t> of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topology</a:t>
            </a:r>
            <a:r>
              <a:rPr lang="pl-PL" dirty="0" smtClean="0"/>
              <a:t>. </a:t>
            </a:r>
          </a:p>
          <a:p>
            <a:pPr marL="0" indent="0">
              <a:buNone/>
            </a:pPr>
            <a:r>
              <a:rPr lang="pl-PL" dirty="0" smtClean="0"/>
              <a:t>New </a:t>
            </a:r>
            <a:r>
              <a:rPr lang="pl-PL" dirty="0" err="1" smtClean="0"/>
              <a:t>possibilities</a:t>
            </a:r>
            <a:r>
              <a:rPr lang="pl-PL" dirty="0" smtClean="0"/>
              <a:t> </a:t>
            </a:r>
            <a:r>
              <a:rPr lang="pl-PL" dirty="0" err="1" smtClean="0"/>
              <a:t>open</a:t>
            </a:r>
            <a:r>
              <a:rPr lang="pl-PL" dirty="0" smtClean="0"/>
              <a:t> </a:t>
            </a:r>
            <a:r>
              <a:rPr lang="pl-PL" dirty="0" err="1" smtClean="0"/>
              <a:t>up</a:t>
            </a:r>
            <a:r>
              <a:rPr lang="pl-PL" dirty="0" smtClean="0"/>
              <a:t> </a:t>
            </a:r>
            <a:r>
              <a:rPr lang="pl-PL" dirty="0" err="1" smtClean="0"/>
              <a:t>in</a:t>
            </a:r>
            <a:r>
              <a:rPr lang="pl-PL" dirty="0" smtClean="0"/>
              <a:t> systems </a:t>
            </a:r>
            <a:r>
              <a:rPr lang="pl-PL" dirty="0" err="1" smtClean="0"/>
              <a:t>in</a:t>
            </a:r>
            <a:r>
              <a:rPr lang="pl-PL" dirty="0" smtClean="0"/>
              <a:t> </a:t>
            </a:r>
            <a:r>
              <a:rPr lang="pl-PL" dirty="0" err="1" smtClean="0"/>
              <a:t>which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evolution</a:t>
            </a:r>
            <a:r>
              <a:rPr lang="pl-PL" dirty="0" smtClean="0"/>
              <a:t> of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topology</a:t>
            </a:r>
            <a:r>
              <a:rPr lang="pl-PL" dirty="0" smtClean="0"/>
              <a:t> </a:t>
            </a:r>
            <a:r>
              <a:rPr lang="pl-PL" dirty="0" err="1" smtClean="0"/>
              <a:t>takes</a:t>
            </a:r>
            <a:r>
              <a:rPr lang="pl-PL" dirty="0" smtClean="0"/>
              <a:t> place on </a:t>
            </a:r>
            <a:r>
              <a:rPr lang="pl-PL" dirty="0" err="1" smtClean="0"/>
              <a:t>the</a:t>
            </a:r>
            <a:r>
              <a:rPr lang="pl-PL" dirty="0" smtClean="0"/>
              <a:t> same time </a:t>
            </a:r>
            <a:r>
              <a:rPr lang="pl-PL" dirty="0" err="1" smtClean="0"/>
              <a:t>scale</a:t>
            </a:r>
            <a:r>
              <a:rPr lang="pl-PL" dirty="0" smtClean="0"/>
              <a:t> as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dynamics</a:t>
            </a:r>
            <a:r>
              <a:rPr lang="pl-PL" dirty="0" smtClean="0"/>
              <a:t> on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network</a:t>
            </a:r>
            <a:r>
              <a:rPr lang="pl-PL" dirty="0" smtClean="0"/>
              <a:t>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Autofit/>
          </a:bodyPr>
          <a:lstStyle/>
          <a:p>
            <a:r>
              <a:rPr lang="en-US" sz="2400" dirty="0" smtClean="0"/>
              <a:t>DYNAMICS AND PHASE TRANSITIONS IN</a:t>
            </a:r>
            <a:r>
              <a:rPr lang="pl-PL" sz="2400" dirty="0" smtClean="0"/>
              <a:t> </a:t>
            </a:r>
            <a:r>
              <a:rPr lang="en-US" sz="2400" dirty="0" smtClean="0"/>
              <a:t>OPINION FORMATION AND </a:t>
            </a:r>
            <a:r>
              <a:rPr lang="en-US" sz="2400" dirty="0" smtClean="0"/>
              <a:t>EPIDEMICS</a:t>
            </a:r>
            <a:endParaRPr lang="pl-PL" sz="24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l-PL" dirty="0" smtClean="0"/>
              <a:t>Simple model </a:t>
            </a:r>
            <a:r>
              <a:rPr lang="pl-PL" dirty="0" err="1" smtClean="0"/>
              <a:t>in</a:t>
            </a:r>
            <a:r>
              <a:rPr lang="pl-PL" dirty="0" smtClean="0"/>
              <a:t> </a:t>
            </a:r>
            <a:r>
              <a:rPr lang="pl-PL" dirty="0" err="1" smtClean="0"/>
              <a:t>this</a:t>
            </a:r>
            <a:r>
              <a:rPr lang="pl-PL" dirty="0" smtClean="0"/>
              <a:t> </a:t>
            </a:r>
            <a:r>
              <a:rPr lang="pl-PL" dirty="0" err="1" smtClean="0"/>
              <a:t>class</a:t>
            </a:r>
            <a:r>
              <a:rPr lang="pl-PL" dirty="0" smtClean="0"/>
              <a:t> </a:t>
            </a:r>
            <a:r>
              <a:rPr lang="pl-PL" dirty="0" err="1" smtClean="0"/>
              <a:t>is</a:t>
            </a:r>
            <a:r>
              <a:rPr lang="pl-PL" dirty="0" smtClean="0"/>
              <a:t> SIS model. </a:t>
            </a:r>
            <a:r>
              <a:rPr lang="pl-PL" dirty="0" err="1" smtClean="0"/>
              <a:t>It</a:t>
            </a:r>
            <a:r>
              <a:rPr lang="pl-PL" dirty="0" smtClean="0"/>
              <a:t> </a:t>
            </a:r>
            <a:r>
              <a:rPr lang="pl-PL" dirty="0" err="1" smtClean="0"/>
              <a:t>describes</a:t>
            </a:r>
            <a:r>
              <a:rPr lang="pl-PL" dirty="0" smtClean="0"/>
              <a:t> a </a:t>
            </a:r>
            <a:r>
              <a:rPr lang="pl-PL" dirty="0" err="1" smtClean="0"/>
              <a:t>social</a:t>
            </a:r>
            <a:r>
              <a:rPr lang="pl-PL" dirty="0" smtClean="0"/>
              <a:t> </a:t>
            </a:r>
            <a:r>
              <a:rPr lang="pl-PL" dirty="0" err="1" smtClean="0"/>
              <a:t>network</a:t>
            </a:r>
            <a:r>
              <a:rPr lang="pl-PL" dirty="0" smtClean="0"/>
              <a:t> </a:t>
            </a:r>
            <a:r>
              <a:rPr lang="pl-PL" dirty="0" err="1" smtClean="0"/>
              <a:t>where</a:t>
            </a:r>
            <a:r>
              <a:rPr lang="pl-PL" dirty="0" smtClean="0"/>
              <a:t> </a:t>
            </a:r>
            <a:r>
              <a:rPr lang="pl-PL" dirty="0" err="1" smtClean="0"/>
              <a:t>each</a:t>
            </a:r>
            <a:r>
              <a:rPr lang="pl-PL" dirty="0" smtClean="0"/>
              <a:t> </a:t>
            </a:r>
            <a:r>
              <a:rPr lang="pl-PL" dirty="0" err="1" smtClean="0"/>
              <a:t>individual</a:t>
            </a:r>
            <a:r>
              <a:rPr lang="pl-PL" dirty="0" smtClean="0"/>
              <a:t> </a:t>
            </a:r>
            <a:r>
              <a:rPr lang="pl-PL" dirty="0" err="1" smtClean="0"/>
              <a:t>is</a:t>
            </a:r>
            <a:r>
              <a:rPr lang="pl-PL" dirty="0" smtClean="0"/>
              <a:t> </a:t>
            </a:r>
            <a:r>
              <a:rPr lang="pl-PL" dirty="0" err="1" smtClean="0"/>
              <a:t>either</a:t>
            </a:r>
            <a:r>
              <a:rPr lang="pl-PL" dirty="0" smtClean="0"/>
              <a:t> </a:t>
            </a:r>
            <a:r>
              <a:rPr lang="pl-PL" dirty="0" err="1" smtClean="0"/>
              <a:t>susceptible</a:t>
            </a:r>
            <a:r>
              <a:rPr lang="pl-PL" dirty="0" smtClean="0"/>
              <a:t> to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disease</a:t>
            </a:r>
            <a:r>
              <a:rPr lang="pl-PL" dirty="0" smtClean="0"/>
              <a:t> </a:t>
            </a:r>
            <a:r>
              <a:rPr lang="pl-PL" dirty="0" err="1" smtClean="0"/>
              <a:t>or</a:t>
            </a:r>
            <a:r>
              <a:rPr lang="pl-PL" dirty="0" smtClean="0"/>
              <a:t> </a:t>
            </a:r>
            <a:r>
              <a:rPr lang="pl-PL" dirty="0" err="1" smtClean="0"/>
              <a:t>infected</a:t>
            </a:r>
            <a:r>
              <a:rPr lang="pl-PL" dirty="0" smtClean="0"/>
              <a:t>. </a:t>
            </a:r>
          </a:p>
          <a:p>
            <a:pPr marL="0" indent="0">
              <a:buNone/>
            </a:pPr>
            <a:r>
              <a:rPr lang="pl-PL" dirty="0" smtClean="0"/>
              <a:t>A </a:t>
            </a:r>
            <a:r>
              <a:rPr lang="pl-PL" dirty="0" err="1" smtClean="0"/>
              <a:t>susceptible</a:t>
            </a:r>
            <a:r>
              <a:rPr lang="pl-PL" dirty="0" smtClean="0"/>
              <a:t> </a:t>
            </a:r>
            <a:r>
              <a:rPr lang="pl-PL" dirty="0" err="1" smtClean="0"/>
              <a:t>individual</a:t>
            </a:r>
            <a:r>
              <a:rPr lang="pl-PL" dirty="0" smtClean="0"/>
              <a:t> </a:t>
            </a:r>
            <a:r>
              <a:rPr lang="pl-PL" dirty="0" err="1" smtClean="0"/>
              <a:t>in</a:t>
            </a:r>
            <a:r>
              <a:rPr lang="pl-PL" dirty="0" smtClean="0"/>
              <a:t> </a:t>
            </a:r>
            <a:r>
              <a:rPr lang="pl-PL" dirty="0" err="1" smtClean="0"/>
              <a:t>contact</a:t>
            </a:r>
            <a:r>
              <a:rPr lang="pl-PL" dirty="0" smtClean="0"/>
              <a:t> </a:t>
            </a:r>
            <a:r>
              <a:rPr lang="pl-PL" dirty="0" err="1" smtClean="0"/>
              <a:t>with</a:t>
            </a:r>
            <a:r>
              <a:rPr lang="pl-PL" dirty="0" smtClean="0"/>
              <a:t> an </a:t>
            </a:r>
            <a:r>
              <a:rPr lang="pl-PL" dirty="0" err="1" smtClean="0"/>
              <a:t>infected</a:t>
            </a:r>
            <a:r>
              <a:rPr lang="pl-PL" dirty="0" smtClean="0"/>
              <a:t> </a:t>
            </a:r>
            <a:r>
              <a:rPr lang="pl-PL" dirty="0" err="1" smtClean="0"/>
              <a:t>individual</a:t>
            </a:r>
            <a:r>
              <a:rPr lang="pl-PL" dirty="0" smtClean="0"/>
              <a:t> </a:t>
            </a:r>
            <a:r>
              <a:rPr lang="pl-PL" dirty="0" err="1" smtClean="0"/>
              <a:t>becomes</a:t>
            </a:r>
            <a:r>
              <a:rPr lang="pl-PL" dirty="0" smtClean="0"/>
              <a:t> </a:t>
            </a:r>
            <a:r>
              <a:rPr lang="pl-PL" dirty="0" err="1" smtClean="0"/>
              <a:t>infected</a:t>
            </a:r>
            <a:r>
              <a:rPr lang="pl-PL" dirty="0" smtClean="0"/>
              <a:t> </a:t>
            </a:r>
            <a:r>
              <a:rPr lang="pl-PL" dirty="0" err="1" smtClean="0"/>
              <a:t>with</a:t>
            </a:r>
            <a:r>
              <a:rPr lang="pl-PL" dirty="0" smtClean="0"/>
              <a:t> a </a:t>
            </a:r>
            <a:r>
              <a:rPr lang="pl-PL" dirty="0" err="1" smtClean="0"/>
              <a:t>fixed</a:t>
            </a:r>
            <a:r>
              <a:rPr lang="pl-PL" dirty="0" smtClean="0"/>
              <a:t> </a:t>
            </a:r>
            <a:r>
              <a:rPr lang="pl-PL" dirty="0" err="1" smtClean="0"/>
              <a:t>probability</a:t>
            </a:r>
            <a:r>
              <a:rPr lang="pl-PL" dirty="0" smtClean="0"/>
              <a:t> </a:t>
            </a:r>
            <a:r>
              <a:rPr lang="pl-PL" i="1" dirty="0" smtClean="0"/>
              <a:t>p</a:t>
            </a:r>
            <a:r>
              <a:rPr lang="pl-PL" dirty="0" smtClean="0"/>
              <a:t> per unit time.</a:t>
            </a:r>
          </a:p>
          <a:p>
            <a:pPr marL="0" indent="0">
              <a:buNone/>
            </a:pPr>
            <a:r>
              <a:rPr lang="pl-PL" dirty="0" err="1" smtClean="0"/>
              <a:t>Infected</a:t>
            </a:r>
            <a:r>
              <a:rPr lang="pl-PL" dirty="0" smtClean="0"/>
              <a:t> </a:t>
            </a:r>
            <a:r>
              <a:rPr lang="pl-PL" dirty="0" err="1" smtClean="0"/>
              <a:t>individuals</a:t>
            </a:r>
            <a:r>
              <a:rPr lang="pl-PL" dirty="0" smtClean="0"/>
              <a:t> </a:t>
            </a:r>
            <a:r>
              <a:rPr lang="pl-PL" dirty="0" err="1" smtClean="0"/>
              <a:t>recover</a:t>
            </a:r>
            <a:r>
              <a:rPr lang="pl-PL" dirty="0" smtClean="0"/>
              <a:t> </a:t>
            </a:r>
            <a:r>
              <a:rPr lang="pl-PL" dirty="0" err="1" smtClean="0"/>
              <a:t>at</a:t>
            </a:r>
            <a:r>
              <a:rPr lang="pl-PL" dirty="0" smtClean="0"/>
              <a:t> a </a:t>
            </a:r>
            <a:r>
              <a:rPr lang="pl-PL" dirty="0" err="1" smtClean="0"/>
              <a:t>rate</a:t>
            </a:r>
            <a:r>
              <a:rPr lang="pl-PL" dirty="0" smtClean="0"/>
              <a:t> </a:t>
            </a:r>
            <a:r>
              <a:rPr lang="pl-PL" i="1" dirty="0" err="1" smtClean="0"/>
              <a:t>r</a:t>
            </a:r>
            <a:r>
              <a:rPr lang="pl-PL" dirty="0" smtClean="0"/>
              <a:t> </a:t>
            </a:r>
            <a:r>
              <a:rPr lang="pl-PL" dirty="0" err="1" smtClean="0"/>
              <a:t>immediately</a:t>
            </a:r>
            <a:r>
              <a:rPr lang="pl-PL" dirty="0" smtClean="0"/>
              <a:t> </a:t>
            </a:r>
            <a:r>
              <a:rPr lang="pl-PL" dirty="0" err="1" smtClean="0"/>
              <a:t>becoming</a:t>
            </a:r>
            <a:r>
              <a:rPr lang="pl-PL" dirty="0" smtClean="0"/>
              <a:t> </a:t>
            </a:r>
            <a:r>
              <a:rPr lang="pl-PL" dirty="0" err="1" smtClean="0"/>
              <a:t>susceptible</a:t>
            </a:r>
            <a:r>
              <a:rPr lang="pl-PL" dirty="0" smtClean="0"/>
              <a:t>.</a:t>
            </a:r>
          </a:p>
          <a:p>
            <a:pPr marL="0" indent="0">
              <a:buNone/>
            </a:pPr>
            <a:r>
              <a:rPr lang="pl-PL" dirty="0" err="1" smtClean="0"/>
              <a:t>Susceptible</a:t>
            </a:r>
            <a:r>
              <a:rPr lang="pl-PL" dirty="0" smtClean="0"/>
              <a:t> </a:t>
            </a:r>
            <a:r>
              <a:rPr lang="pl-PL" dirty="0" err="1" smtClean="0"/>
              <a:t>individuals</a:t>
            </a:r>
            <a:r>
              <a:rPr lang="pl-PL" dirty="0" smtClean="0"/>
              <a:t> </a:t>
            </a:r>
            <a:r>
              <a:rPr lang="pl-PL" dirty="0" err="1" smtClean="0"/>
              <a:t>can</a:t>
            </a:r>
            <a:r>
              <a:rPr lang="pl-PL" dirty="0" smtClean="0"/>
              <a:t> </a:t>
            </a:r>
            <a:r>
              <a:rPr lang="pl-PL" dirty="0" err="1" smtClean="0"/>
              <a:t>try</a:t>
            </a:r>
            <a:r>
              <a:rPr lang="pl-PL" dirty="0" smtClean="0"/>
              <a:t> to </a:t>
            </a:r>
            <a:r>
              <a:rPr lang="pl-PL" dirty="0" err="1" smtClean="0"/>
              <a:t>avoid</a:t>
            </a:r>
            <a:r>
              <a:rPr lang="pl-PL" dirty="0" smtClean="0"/>
              <a:t> </a:t>
            </a:r>
            <a:r>
              <a:rPr lang="pl-PL" dirty="0" err="1" smtClean="0"/>
              <a:t>contact</a:t>
            </a:r>
            <a:r>
              <a:rPr lang="pl-PL" dirty="0" smtClean="0"/>
              <a:t> </a:t>
            </a:r>
            <a:r>
              <a:rPr lang="pl-PL" dirty="0" err="1" smtClean="0"/>
              <a:t>with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infected</a:t>
            </a:r>
            <a:r>
              <a:rPr lang="pl-PL" dirty="0" smtClean="0"/>
              <a:t>.</a:t>
            </a:r>
            <a:endParaRPr lang="pl-PL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Autofit/>
          </a:bodyPr>
          <a:lstStyle/>
          <a:p>
            <a:r>
              <a:rPr lang="en-US" sz="2400" dirty="0" smtClean="0"/>
              <a:t>DYNAMICS AND PHASE TRANSITIONS IN</a:t>
            </a:r>
            <a:r>
              <a:rPr lang="pl-PL" sz="2400" dirty="0" smtClean="0"/>
              <a:t> </a:t>
            </a:r>
            <a:r>
              <a:rPr lang="en-US" sz="2400" dirty="0" smtClean="0"/>
              <a:t>OPINION FORMATION AND </a:t>
            </a:r>
            <a:r>
              <a:rPr lang="en-US" sz="2400" dirty="0" smtClean="0"/>
              <a:t>EPIDEMICS</a:t>
            </a:r>
            <a:endParaRPr lang="pl-PL" sz="24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pl-PL" dirty="0" smtClean="0">
                <a:hlinkClick r:id="" action="ppaction://hlinkfile" tooltip="Current Document"/>
              </a:rPr>
              <a:t>Gross et al. (</a:t>
            </a:r>
            <a:r>
              <a:rPr lang="pl-PL" dirty="0" err="1" smtClean="0">
                <a:hlinkClick r:id="" action="ppaction://hlinkfile" tooltip="Current Document"/>
              </a:rPr>
              <a:t>Epidemic</a:t>
            </a:r>
            <a:r>
              <a:rPr lang="pl-PL" dirty="0" smtClean="0">
                <a:hlinkClick r:id="" action="ppaction://hlinkfile" tooltip="Current Document"/>
              </a:rPr>
              <a:t> </a:t>
            </a:r>
            <a:r>
              <a:rPr lang="pl-PL" dirty="0" err="1" smtClean="0">
                <a:hlinkClick r:id="" action="ppaction://hlinkfile" tooltip="Current Document"/>
              </a:rPr>
              <a:t>dynamics</a:t>
            </a:r>
            <a:r>
              <a:rPr lang="pl-PL" dirty="0" smtClean="0">
                <a:hlinkClick r:id="" action="ppaction://hlinkfile" tooltip="Current Document"/>
              </a:rPr>
              <a:t> on an </a:t>
            </a:r>
            <a:r>
              <a:rPr lang="pl-PL" dirty="0" err="1" smtClean="0">
                <a:hlinkClick r:id="" action="ppaction://hlinkfile" tooltip="Current Document"/>
              </a:rPr>
              <a:t>adaptive</a:t>
            </a:r>
            <a:r>
              <a:rPr lang="pl-PL" dirty="0" smtClean="0">
                <a:hlinkClick r:id="" action="ppaction://hlinkfile" tooltip="Current Document"/>
              </a:rPr>
              <a:t> </a:t>
            </a:r>
            <a:r>
              <a:rPr lang="pl-PL" dirty="0" err="1" smtClean="0">
                <a:hlinkClick r:id="" action="ppaction://hlinkfile" tooltip="Current Document"/>
              </a:rPr>
              <a:t>network</a:t>
            </a:r>
            <a:r>
              <a:rPr lang="pl-PL" dirty="0" smtClean="0">
                <a:hlinkClick r:id="" action="ppaction://hlinkfile" tooltip="Current Document"/>
              </a:rPr>
              <a:t>. </a:t>
            </a:r>
            <a:r>
              <a:rPr lang="pl-PL" dirty="0" err="1" smtClean="0">
                <a:hlinkClick r:id="" action="ppaction://hlinkfile" tooltip="Current Document"/>
              </a:rPr>
              <a:t>Phys</a:t>
            </a:r>
            <a:r>
              <a:rPr lang="pl-PL" dirty="0" smtClean="0">
                <a:hlinkClick r:id="" action="ppaction://hlinkfile" tooltip="Current Document"/>
              </a:rPr>
              <a:t>. </a:t>
            </a:r>
            <a:r>
              <a:rPr lang="pl-PL" dirty="0" err="1" smtClean="0">
                <a:hlinkClick r:id="" action="ppaction://hlinkfile" tooltip="Current Document"/>
              </a:rPr>
              <a:t>Rev</a:t>
            </a:r>
            <a:r>
              <a:rPr lang="pl-PL" dirty="0" smtClean="0">
                <a:hlinkClick r:id="" action="ppaction://hlinkfile" tooltip="Current Document"/>
              </a:rPr>
              <a:t>. </a:t>
            </a:r>
            <a:r>
              <a:rPr lang="pl-PL" dirty="0" err="1" smtClean="0">
                <a:hlinkClick r:id="" action="ppaction://hlinkfile" tooltip="Current Document"/>
              </a:rPr>
              <a:t>Lett</a:t>
            </a:r>
            <a:r>
              <a:rPr lang="pl-PL" dirty="0" smtClean="0">
                <a:hlinkClick r:id="" action="ppaction://hlinkfile" tooltip="Current Document"/>
              </a:rPr>
              <a:t>. 96, 208701-4, 2006) </a:t>
            </a:r>
            <a:r>
              <a:rPr lang="pl-PL" dirty="0" err="1" smtClean="0"/>
              <a:t>studied</a:t>
            </a:r>
            <a:r>
              <a:rPr lang="pl-PL" dirty="0" smtClean="0"/>
              <a:t> </a:t>
            </a:r>
            <a:r>
              <a:rPr lang="pl-PL" dirty="0" err="1" smtClean="0"/>
              <a:t>this</a:t>
            </a:r>
            <a:r>
              <a:rPr lang="pl-PL" dirty="0" smtClean="0"/>
              <a:t> model and </a:t>
            </a:r>
            <a:r>
              <a:rPr lang="pl-PL" dirty="0" err="1" smtClean="0"/>
              <a:t>found</a:t>
            </a:r>
            <a:r>
              <a:rPr lang="pl-PL" dirty="0" smtClean="0"/>
              <a:t> </a:t>
            </a:r>
            <a:r>
              <a:rPr lang="pl-PL" dirty="0" err="1" smtClean="0"/>
              <a:t>that</a:t>
            </a:r>
            <a:r>
              <a:rPr lang="pl-PL" dirty="0" smtClean="0"/>
              <a:t> </a:t>
            </a:r>
            <a:r>
              <a:rPr lang="pl-PL" dirty="0" err="1" smtClean="0"/>
              <a:t>usually</a:t>
            </a:r>
            <a:r>
              <a:rPr lang="pl-PL" dirty="0" smtClean="0"/>
              <a:t> </a:t>
            </a:r>
            <a:r>
              <a:rPr lang="pl-PL" dirty="0" err="1" smtClean="0"/>
              <a:t>emerge</a:t>
            </a:r>
            <a:r>
              <a:rPr lang="pl-PL" dirty="0" smtClean="0"/>
              <a:t> </a:t>
            </a:r>
            <a:r>
              <a:rPr lang="pl-PL" dirty="0" err="1" smtClean="0"/>
              <a:t>two</a:t>
            </a:r>
            <a:r>
              <a:rPr lang="pl-PL" dirty="0" smtClean="0"/>
              <a:t> </a:t>
            </a:r>
            <a:r>
              <a:rPr lang="pl-PL" dirty="0" err="1" smtClean="0"/>
              <a:t>fractions</a:t>
            </a:r>
            <a:r>
              <a:rPr lang="pl-PL" dirty="0" smtClean="0"/>
              <a:t> </a:t>
            </a:r>
            <a:r>
              <a:rPr lang="pl-PL" dirty="0" err="1" smtClean="0"/>
              <a:t>in</a:t>
            </a:r>
            <a:r>
              <a:rPr lang="pl-PL" dirty="0" smtClean="0"/>
              <a:t> </a:t>
            </a:r>
            <a:r>
              <a:rPr lang="pl-PL" dirty="0" err="1" smtClean="0"/>
              <a:t>which</a:t>
            </a:r>
            <a:r>
              <a:rPr lang="pl-PL" dirty="0" smtClean="0"/>
              <a:t> </a:t>
            </a:r>
            <a:r>
              <a:rPr lang="pl-PL" dirty="0" err="1" smtClean="0"/>
              <a:t>both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disease-free</a:t>
            </a:r>
            <a:r>
              <a:rPr lang="pl-PL" dirty="0" smtClean="0"/>
              <a:t> state and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epidemic</a:t>
            </a:r>
            <a:r>
              <a:rPr lang="pl-PL" dirty="0" smtClean="0"/>
              <a:t> state </a:t>
            </a:r>
            <a:r>
              <a:rPr lang="pl-PL" dirty="0" err="1" smtClean="0"/>
              <a:t>are</a:t>
            </a:r>
            <a:r>
              <a:rPr lang="pl-PL" dirty="0" smtClean="0"/>
              <a:t> </a:t>
            </a:r>
            <a:r>
              <a:rPr lang="pl-PL" dirty="0" err="1" smtClean="0"/>
              <a:t>stable</a:t>
            </a:r>
            <a:r>
              <a:rPr lang="pl-PL" dirty="0" smtClean="0"/>
              <a:t>.</a:t>
            </a:r>
          </a:p>
          <a:p>
            <a:pPr marL="0" indent="0">
              <a:buNone/>
            </a:pPr>
            <a:r>
              <a:rPr lang="pl-PL" dirty="0" err="1" smtClean="0"/>
              <a:t>Sometimes</a:t>
            </a:r>
            <a:r>
              <a:rPr lang="pl-PL" dirty="0" smtClean="0"/>
              <a:t> model </a:t>
            </a:r>
            <a:r>
              <a:rPr lang="pl-PL" dirty="0" err="1" smtClean="0"/>
              <a:t>changes</a:t>
            </a:r>
            <a:r>
              <a:rPr lang="pl-PL" dirty="0" smtClean="0"/>
              <a:t> </a:t>
            </a:r>
            <a:r>
              <a:rPr lang="pl-PL" dirty="0" err="1" smtClean="0"/>
              <a:t>periodically</a:t>
            </a:r>
            <a:r>
              <a:rPr lang="pl-PL" dirty="0" smtClean="0"/>
              <a:t>: On </a:t>
            </a:r>
            <a:r>
              <a:rPr lang="pl-PL" dirty="0" err="1" smtClean="0"/>
              <a:t>the</a:t>
            </a:r>
            <a:r>
              <a:rPr lang="pl-PL" dirty="0" smtClean="0"/>
              <a:t> one </a:t>
            </a:r>
            <a:r>
              <a:rPr lang="pl-PL" dirty="0" err="1" smtClean="0"/>
              <a:t>hand</a:t>
            </a:r>
            <a:r>
              <a:rPr lang="pl-PL" dirty="0" smtClean="0"/>
              <a:t> </a:t>
            </a:r>
            <a:r>
              <a:rPr lang="pl-PL" dirty="0" err="1" smtClean="0"/>
              <a:t>rewiring</a:t>
            </a:r>
            <a:r>
              <a:rPr lang="pl-PL" dirty="0" smtClean="0"/>
              <a:t> </a:t>
            </a:r>
            <a:r>
              <a:rPr lang="pl-PL" dirty="0" err="1" smtClean="0"/>
              <a:t>isolates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infected</a:t>
            </a:r>
            <a:r>
              <a:rPr lang="pl-PL" dirty="0" smtClean="0"/>
              <a:t> and </a:t>
            </a:r>
            <a:r>
              <a:rPr lang="pl-PL" dirty="0" err="1" smtClean="0"/>
              <a:t>reduces</a:t>
            </a:r>
            <a:r>
              <a:rPr lang="pl-PL" dirty="0" smtClean="0"/>
              <a:t> </a:t>
            </a:r>
            <a:r>
              <a:rPr lang="pl-PL" dirty="0" err="1" smtClean="0"/>
              <a:t>spreading</a:t>
            </a:r>
            <a:r>
              <a:rPr lang="pl-PL" dirty="0" smtClean="0"/>
              <a:t> of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disease</a:t>
            </a:r>
            <a:r>
              <a:rPr lang="pl-PL" dirty="0" smtClean="0"/>
              <a:t>. On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other</a:t>
            </a:r>
            <a:r>
              <a:rPr lang="pl-PL" dirty="0" smtClean="0"/>
              <a:t> </a:t>
            </a:r>
            <a:r>
              <a:rPr lang="pl-PL" dirty="0" err="1" smtClean="0"/>
              <a:t>hand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rewiring</a:t>
            </a:r>
            <a:r>
              <a:rPr lang="pl-PL" dirty="0" smtClean="0"/>
              <a:t> </a:t>
            </a:r>
            <a:r>
              <a:rPr lang="pl-PL" dirty="0" err="1" smtClean="0"/>
              <a:t>leads</a:t>
            </a:r>
            <a:r>
              <a:rPr lang="pl-PL" dirty="0" smtClean="0"/>
              <a:t> to an </a:t>
            </a:r>
            <a:r>
              <a:rPr lang="pl-PL" dirty="0" err="1" smtClean="0"/>
              <a:t>accumulation</a:t>
            </a:r>
            <a:r>
              <a:rPr lang="pl-PL" dirty="0" smtClean="0"/>
              <a:t> of </a:t>
            </a:r>
            <a:r>
              <a:rPr lang="pl-PL" dirty="0" err="1" smtClean="0"/>
              <a:t>links</a:t>
            </a:r>
            <a:r>
              <a:rPr lang="pl-PL" dirty="0" smtClean="0"/>
              <a:t> </a:t>
            </a:r>
            <a:r>
              <a:rPr lang="pl-PL" dirty="0" err="1" smtClean="0"/>
              <a:t>between</a:t>
            </a:r>
            <a:r>
              <a:rPr lang="pl-PL" dirty="0" smtClean="0"/>
              <a:t> </a:t>
            </a:r>
            <a:r>
              <a:rPr lang="pl-PL" dirty="0" err="1" smtClean="0"/>
              <a:t>susceptibles</a:t>
            </a:r>
            <a:r>
              <a:rPr lang="pl-PL" dirty="0" smtClean="0"/>
              <a:t> and </a:t>
            </a:r>
            <a:r>
              <a:rPr lang="pl-PL" dirty="0" err="1" smtClean="0"/>
              <a:t>when</a:t>
            </a:r>
            <a:r>
              <a:rPr lang="pl-PL" dirty="0" smtClean="0"/>
              <a:t> </a:t>
            </a:r>
            <a:r>
              <a:rPr lang="pl-PL" dirty="0" smtClean="0"/>
              <a:t>a </a:t>
            </a:r>
            <a:r>
              <a:rPr lang="pl-PL" dirty="0" err="1" smtClean="0"/>
              <a:t>threshold</a:t>
            </a:r>
            <a:r>
              <a:rPr lang="pl-PL" dirty="0" smtClean="0"/>
              <a:t> </a:t>
            </a:r>
            <a:r>
              <a:rPr lang="pl-PL" dirty="0" err="1" smtClean="0"/>
              <a:t>is</a:t>
            </a:r>
            <a:r>
              <a:rPr lang="pl-PL" dirty="0" smtClean="0"/>
              <a:t> </a:t>
            </a:r>
            <a:r>
              <a:rPr lang="pl-PL" dirty="0" err="1" smtClean="0"/>
              <a:t>crossed</a:t>
            </a:r>
            <a:r>
              <a:rPr lang="pl-PL" dirty="0" smtClean="0"/>
              <a:t>,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epidemic</a:t>
            </a:r>
            <a:r>
              <a:rPr lang="pl-PL" dirty="0" smtClean="0"/>
              <a:t> </a:t>
            </a:r>
            <a:r>
              <a:rPr lang="pl-PL" dirty="0" err="1" smtClean="0"/>
              <a:t>can</a:t>
            </a:r>
            <a:r>
              <a:rPr lang="pl-PL" dirty="0" smtClean="0"/>
              <a:t> </a:t>
            </a:r>
            <a:r>
              <a:rPr lang="pl-PL" dirty="0" err="1" smtClean="0"/>
              <a:t>spread</a:t>
            </a:r>
            <a:r>
              <a:rPr lang="pl-PL" dirty="0" smtClean="0"/>
              <a:t> </a:t>
            </a:r>
            <a:r>
              <a:rPr lang="pl-PL" dirty="0" err="1" smtClean="0"/>
              <a:t>through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cluster</a:t>
            </a:r>
            <a:r>
              <a:rPr lang="pl-PL" dirty="0" smtClean="0"/>
              <a:t>. </a:t>
            </a:r>
            <a:r>
              <a:rPr lang="pl-PL" dirty="0" err="1" smtClean="0"/>
              <a:t>Cluster</a:t>
            </a:r>
            <a:r>
              <a:rPr lang="pl-PL" dirty="0" smtClean="0"/>
              <a:t> </a:t>
            </a:r>
            <a:r>
              <a:rPr lang="pl-PL" dirty="0" err="1" smtClean="0"/>
              <a:t>collapses</a:t>
            </a:r>
            <a:r>
              <a:rPr lang="pl-PL" dirty="0" smtClean="0"/>
              <a:t> and </a:t>
            </a:r>
            <a:r>
              <a:rPr lang="pl-PL" dirty="0" err="1" smtClean="0"/>
              <a:t>prevalence</a:t>
            </a:r>
            <a:r>
              <a:rPr lang="pl-PL" dirty="0" smtClean="0"/>
              <a:t> </a:t>
            </a:r>
            <a:r>
              <a:rPr lang="pl-PL" dirty="0" err="1" smtClean="0"/>
              <a:t>increased</a:t>
            </a:r>
            <a:r>
              <a:rPr lang="pl-PL" dirty="0" smtClean="0"/>
              <a:t> </a:t>
            </a:r>
            <a:r>
              <a:rPr lang="pl-PL" dirty="0" err="1" smtClean="0"/>
              <a:t>what</a:t>
            </a:r>
            <a:r>
              <a:rPr lang="pl-PL" dirty="0" smtClean="0"/>
              <a:t> </a:t>
            </a:r>
            <a:r>
              <a:rPr lang="pl-PL" dirty="0" err="1" smtClean="0"/>
              <a:t>completes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cycle</a:t>
            </a:r>
            <a:r>
              <a:rPr lang="pl-PL" dirty="0" smtClean="0"/>
              <a:t>.</a:t>
            </a:r>
            <a:endParaRPr lang="pl-PL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Autofit/>
          </a:bodyPr>
          <a:lstStyle/>
          <a:p>
            <a:r>
              <a:rPr lang="en-US" sz="2400" dirty="0" smtClean="0"/>
              <a:t>DYNAMICS AND PHASE TRANSITIONS IN</a:t>
            </a:r>
            <a:r>
              <a:rPr lang="pl-PL" sz="2400" dirty="0" smtClean="0"/>
              <a:t> </a:t>
            </a:r>
            <a:r>
              <a:rPr lang="en-US" sz="2400" dirty="0" smtClean="0"/>
              <a:t>OPINION FORMATION AND </a:t>
            </a:r>
            <a:r>
              <a:rPr lang="en-US" sz="2400" dirty="0" smtClean="0"/>
              <a:t>EPIDEMICS</a:t>
            </a:r>
            <a:endParaRPr lang="pl-PL" sz="24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 smtClean="0"/>
              <a:t>In </a:t>
            </a:r>
            <a:r>
              <a:rPr lang="pl-PL" dirty="0" err="1" smtClean="0"/>
              <a:t>papers</a:t>
            </a:r>
            <a:r>
              <a:rPr lang="pl-PL" dirty="0" smtClean="0"/>
              <a:t> Gross </a:t>
            </a:r>
            <a:r>
              <a:rPr lang="pl-PL" i="1" dirty="0" smtClean="0"/>
              <a:t>et al.</a:t>
            </a:r>
            <a:r>
              <a:rPr lang="pl-PL" dirty="0" smtClean="0"/>
              <a:t> (2006) and </a:t>
            </a:r>
            <a:r>
              <a:rPr lang="pl-PL" sz="3100" dirty="0" err="1" smtClean="0">
                <a:hlinkClick r:id="" action="ppaction://hlinkfile" tooltip="Current Document"/>
              </a:rPr>
              <a:t>Zanette</a:t>
            </a:r>
            <a:r>
              <a:rPr lang="pl-PL" sz="3100" dirty="0" smtClean="0">
                <a:hlinkClick r:id="" action="ppaction://hlinkfile" tooltip="Current Document"/>
              </a:rPr>
              <a:t> (</a:t>
            </a:r>
            <a:r>
              <a:rPr lang="pl-PL" sz="3100" dirty="0" err="1" smtClean="0">
                <a:hlinkClick r:id="" action="ppaction://hlinkfile" tooltip="Current Document"/>
              </a:rPr>
              <a:t>Coevolution</a:t>
            </a:r>
            <a:r>
              <a:rPr lang="pl-PL" sz="3100" dirty="0" smtClean="0">
                <a:hlinkClick r:id="" action="ppaction://hlinkfile" tooltip="Current Document"/>
              </a:rPr>
              <a:t> of </a:t>
            </a:r>
            <a:r>
              <a:rPr lang="pl-PL" sz="3100" dirty="0" err="1" smtClean="0">
                <a:hlinkClick r:id="" action="ppaction://hlinkfile" tooltip="Current Document"/>
              </a:rPr>
              <a:t>agents</a:t>
            </a:r>
            <a:r>
              <a:rPr lang="pl-PL" sz="3100" dirty="0" smtClean="0">
                <a:hlinkClick r:id="" action="ppaction://hlinkfile" tooltip="Current Document"/>
              </a:rPr>
              <a:t> and networks </a:t>
            </a:r>
            <a:r>
              <a:rPr lang="pl-PL" sz="3100" dirty="0" err="1" smtClean="0">
                <a:hlinkClick r:id="" action="ppaction://hlinkfile" tooltip="Current Document"/>
              </a:rPr>
              <a:t>in</a:t>
            </a:r>
            <a:r>
              <a:rPr lang="pl-PL" sz="3100" dirty="0" smtClean="0">
                <a:hlinkClick r:id="" action="ppaction://hlinkfile" tooltip="Current Document"/>
              </a:rPr>
              <a:t> an </a:t>
            </a:r>
            <a:r>
              <a:rPr lang="pl-PL" sz="3100" dirty="0" err="1" smtClean="0">
                <a:hlinkClick r:id="" action="ppaction://hlinkfile" tooltip="Current Document"/>
              </a:rPr>
              <a:t>epidemiological</a:t>
            </a:r>
            <a:r>
              <a:rPr lang="pl-PL" sz="3100" dirty="0" smtClean="0">
                <a:hlinkClick r:id="" action="ppaction://hlinkfile" tooltip="Current Document"/>
              </a:rPr>
              <a:t> model. </a:t>
            </a:r>
            <a:r>
              <a:rPr lang="pl-PL" sz="3100" dirty="0" smtClean="0">
                <a:hlinkClick r:id="" action="ppaction://hlinkfile" tooltip="Current Document"/>
              </a:rPr>
              <a:t>arXiv:0707.1249, 2007</a:t>
            </a:r>
            <a:r>
              <a:rPr lang="pl-PL" dirty="0" smtClean="0">
                <a:hlinkClick r:id="" action="ppaction://hlinkfile" tooltip="Current Document"/>
              </a:rPr>
              <a:t>) </a:t>
            </a:r>
            <a:endParaRPr lang="pl-PL" dirty="0" smtClean="0"/>
          </a:p>
          <a:p>
            <a:pPr marL="0" indent="0">
              <a:buNone/>
            </a:pPr>
            <a:r>
              <a:rPr lang="pl-PL" dirty="0" smtClean="0"/>
              <a:t>a </a:t>
            </a:r>
            <a:r>
              <a:rPr lang="pl-PL" dirty="0" smtClean="0"/>
              <a:t>moment </a:t>
            </a:r>
            <a:r>
              <a:rPr lang="pl-PL" dirty="0" err="1" smtClean="0"/>
              <a:t>closure</a:t>
            </a:r>
            <a:r>
              <a:rPr lang="pl-PL" dirty="0" smtClean="0"/>
              <a:t> </a:t>
            </a:r>
            <a:r>
              <a:rPr lang="pl-PL" dirty="0" err="1" smtClean="0"/>
              <a:t>approximation</a:t>
            </a:r>
            <a:r>
              <a:rPr lang="pl-PL" dirty="0" smtClean="0"/>
              <a:t> was applied. In </a:t>
            </a:r>
            <a:r>
              <a:rPr lang="pl-PL" dirty="0" err="1" smtClean="0"/>
              <a:t>this</a:t>
            </a:r>
            <a:r>
              <a:rPr lang="pl-PL" dirty="0" smtClean="0"/>
              <a:t> </a:t>
            </a:r>
            <a:r>
              <a:rPr lang="pl-PL" dirty="0" err="1" smtClean="0"/>
              <a:t>approximation</a:t>
            </a:r>
            <a:r>
              <a:rPr lang="pl-PL" dirty="0" smtClean="0"/>
              <a:t> </a:t>
            </a:r>
            <a:r>
              <a:rPr lang="pl-PL" dirty="0" err="1" smtClean="0"/>
              <a:t>dynamics</a:t>
            </a:r>
            <a:r>
              <a:rPr lang="pl-PL" dirty="0" smtClean="0"/>
              <a:t> of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network</a:t>
            </a:r>
            <a:r>
              <a:rPr lang="pl-PL" dirty="0" smtClean="0"/>
              <a:t> </a:t>
            </a:r>
            <a:r>
              <a:rPr lang="pl-PL" dirty="0" err="1" smtClean="0"/>
              <a:t>is</a:t>
            </a:r>
            <a:r>
              <a:rPr lang="pl-PL" dirty="0" smtClean="0"/>
              <a:t> </a:t>
            </a:r>
            <a:r>
              <a:rPr lang="pl-PL" dirty="0" err="1" smtClean="0"/>
              <a:t>captured</a:t>
            </a:r>
            <a:r>
              <a:rPr lang="pl-PL" dirty="0" smtClean="0"/>
              <a:t> by </a:t>
            </a:r>
            <a:r>
              <a:rPr lang="pl-PL" dirty="0" smtClean="0"/>
              <a:t>a </a:t>
            </a:r>
            <a:r>
              <a:rPr lang="pl-PL" dirty="0" err="1" smtClean="0"/>
              <a:t>low-dimensional</a:t>
            </a:r>
            <a:r>
              <a:rPr lang="pl-PL" dirty="0" smtClean="0"/>
              <a:t> system of </a:t>
            </a:r>
            <a:r>
              <a:rPr lang="pl-PL" dirty="0" err="1" smtClean="0"/>
              <a:t>ordinary</a:t>
            </a:r>
            <a:r>
              <a:rPr lang="pl-PL" dirty="0" smtClean="0"/>
              <a:t> </a:t>
            </a:r>
            <a:r>
              <a:rPr lang="pl-PL" dirty="0" err="1" smtClean="0"/>
              <a:t>differential</a:t>
            </a:r>
            <a:r>
              <a:rPr lang="pl-PL" dirty="0" smtClean="0"/>
              <a:t> </a:t>
            </a:r>
            <a:r>
              <a:rPr lang="pl-PL" dirty="0" err="1" smtClean="0"/>
              <a:t>equations</a:t>
            </a:r>
            <a:r>
              <a:rPr lang="pl-PL" dirty="0" smtClean="0"/>
              <a:t>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Autofit/>
          </a:bodyPr>
          <a:lstStyle/>
          <a:p>
            <a:r>
              <a:rPr lang="en-US" sz="2400" dirty="0" smtClean="0"/>
              <a:t>DYNAMICS AND PHASE TRANSITIONS IN</a:t>
            </a:r>
            <a:r>
              <a:rPr lang="pl-PL" sz="2400" dirty="0" smtClean="0"/>
              <a:t> </a:t>
            </a:r>
            <a:r>
              <a:rPr lang="en-US" sz="2400" dirty="0" smtClean="0"/>
              <a:t>OPINION FORMATION AND </a:t>
            </a:r>
            <a:r>
              <a:rPr lang="en-US" sz="2400" dirty="0" smtClean="0"/>
              <a:t>EPIDEMICS</a:t>
            </a:r>
            <a:endParaRPr lang="pl-PL" sz="24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484785"/>
            <a:ext cx="8229600" cy="44644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smtClean="0"/>
              <a:t>system of </a:t>
            </a:r>
            <a:r>
              <a:rPr lang="pl-PL" dirty="0" err="1" smtClean="0"/>
              <a:t>equations</a:t>
            </a:r>
            <a:r>
              <a:rPr lang="pl-PL" dirty="0" smtClean="0"/>
              <a:t> </a:t>
            </a:r>
            <a:r>
              <a:rPr lang="pl-PL" dirty="0" err="1" smtClean="0"/>
              <a:t>can</a:t>
            </a:r>
            <a:r>
              <a:rPr lang="pl-PL" dirty="0" smtClean="0"/>
              <a:t> </a:t>
            </a:r>
            <a:r>
              <a:rPr lang="pl-PL" dirty="0" err="1" smtClean="0"/>
              <a:t>then</a:t>
            </a:r>
            <a:r>
              <a:rPr lang="pl-PL" dirty="0" smtClean="0"/>
              <a:t> be </a:t>
            </a:r>
            <a:r>
              <a:rPr lang="pl-PL" dirty="0" err="1" smtClean="0"/>
              <a:t>studied</a:t>
            </a:r>
            <a:r>
              <a:rPr lang="pl-PL" dirty="0" smtClean="0"/>
              <a:t> </a:t>
            </a:r>
            <a:r>
              <a:rPr lang="pl-PL" dirty="0" err="1" smtClean="0"/>
              <a:t>with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tools</a:t>
            </a:r>
            <a:r>
              <a:rPr lang="pl-PL" dirty="0" smtClean="0"/>
              <a:t> of </a:t>
            </a:r>
            <a:r>
              <a:rPr lang="pl-PL" dirty="0" err="1" smtClean="0"/>
              <a:t>bifurcation</a:t>
            </a:r>
            <a:r>
              <a:rPr lang="pl-PL" dirty="0" smtClean="0"/>
              <a:t> </a:t>
            </a:r>
            <a:r>
              <a:rPr lang="pl-PL" dirty="0" err="1" smtClean="0"/>
              <a:t>theory</a:t>
            </a:r>
            <a:r>
              <a:rPr lang="pl-PL" dirty="0" smtClean="0"/>
              <a:t> </a:t>
            </a:r>
            <a:r>
              <a:rPr lang="pl-PL" dirty="0" err="1" smtClean="0"/>
              <a:t>which</a:t>
            </a:r>
            <a:r>
              <a:rPr lang="pl-PL" dirty="0" smtClean="0"/>
              <a:t> </a:t>
            </a:r>
            <a:r>
              <a:rPr lang="pl-PL" dirty="0" err="1" smtClean="0"/>
              <a:t>reveal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critical</a:t>
            </a:r>
            <a:r>
              <a:rPr lang="pl-PL" dirty="0" smtClean="0"/>
              <a:t> </a:t>
            </a:r>
            <a:r>
              <a:rPr lang="pl-PL" dirty="0" err="1" smtClean="0"/>
              <a:t>points</a:t>
            </a:r>
            <a:r>
              <a:rPr lang="pl-PL" dirty="0" smtClean="0"/>
              <a:t> </a:t>
            </a:r>
            <a:r>
              <a:rPr lang="pl-PL" dirty="0" err="1" smtClean="0"/>
              <a:t>in</a:t>
            </a:r>
            <a:r>
              <a:rPr lang="pl-PL" dirty="0" smtClean="0"/>
              <a:t> </a:t>
            </a:r>
            <a:r>
              <a:rPr lang="pl-PL" dirty="0" err="1" smtClean="0"/>
              <a:t>parameter</a:t>
            </a:r>
            <a:r>
              <a:rPr lang="pl-PL" dirty="0" smtClean="0"/>
              <a:t> </a:t>
            </a:r>
            <a:r>
              <a:rPr lang="pl-PL" dirty="0" err="1" smtClean="0"/>
              <a:t>space</a:t>
            </a:r>
            <a:r>
              <a:rPr lang="pl-PL" dirty="0" smtClean="0"/>
              <a:t> </a:t>
            </a:r>
            <a:r>
              <a:rPr lang="pl-PL" dirty="0" err="1" smtClean="0"/>
              <a:t>where</a:t>
            </a:r>
            <a:r>
              <a:rPr lang="pl-PL" dirty="0" smtClean="0"/>
              <a:t> </a:t>
            </a:r>
            <a:r>
              <a:rPr lang="pl-PL" dirty="0" err="1" smtClean="0"/>
              <a:t>qualitative</a:t>
            </a:r>
            <a:r>
              <a:rPr lang="pl-PL" dirty="0" smtClean="0"/>
              <a:t> </a:t>
            </a:r>
            <a:r>
              <a:rPr lang="pl-PL" dirty="0" err="1" smtClean="0"/>
              <a:t>transitions</a:t>
            </a:r>
            <a:r>
              <a:rPr lang="pl-PL" dirty="0" smtClean="0"/>
              <a:t> </a:t>
            </a:r>
            <a:r>
              <a:rPr lang="pl-PL" dirty="0" err="1" smtClean="0"/>
              <a:t>in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dynamics</a:t>
            </a:r>
            <a:r>
              <a:rPr lang="pl-PL" dirty="0" smtClean="0"/>
              <a:t> </a:t>
            </a:r>
            <a:r>
              <a:rPr lang="pl-PL" dirty="0" err="1" smtClean="0"/>
              <a:t>occur</a:t>
            </a:r>
            <a:r>
              <a:rPr lang="pl-PL" dirty="0" smtClean="0"/>
              <a:t>. </a:t>
            </a:r>
            <a:r>
              <a:rPr lang="pl-PL" dirty="0" smtClean="0"/>
              <a:t> </a:t>
            </a:r>
            <a:r>
              <a:rPr lang="pl-PL" dirty="0" err="1" smtClean="0"/>
              <a:t>This</a:t>
            </a:r>
            <a:r>
              <a:rPr lang="pl-PL" dirty="0" smtClean="0"/>
              <a:t> was </a:t>
            </a:r>
            <a:r>
              <a:rPr lang="pl-PL" dirty="0" err="1" smtClean="0"/>
              <a:t>done</a:t>
            </a:r>
            <a:r>
              <a:rPr lang="pl-PL" dirty="0" smtClean="0"/>
              <a:t> by </a:t>
            </a:r>
            <a:r>
              <a:rPr lang="pl-PL" sz="3100" dirty="0" err="1" smtClean="0">
                <a:hlinkClick r:id="" action="ppaction://hlinkfile" tooltip="Current Document"/>
              </a:rPr>
              <a:t>Kuznetsov</a:t>
            </a:r>
            <a:r>
              <a:rPr lang="pl-PL" sz="3100" dirty="0" smtClean="0">
                <a:hlinkClick r:id="" action="ppaction://hlinkfile" tooltip="Current Document"/>
              </a:rPr>
              <a:t> (</a:t>
            </a:r>
            <a:r>
              <a:rPr lang="pl-PL" sz="3100" dirty="0" err="1" smtClean="0">
                <a:hlinkClick r:id="" action="ppaction://hlinkfile" tooltip="Current Document"/>
              </a:rPr>
              <a:t>Elements</a:t>
            </a:r>
            <a:r>
              <a:rPr lang="pl-PL" sz="3100" dirty="0" smtClean="0">
                <a:hlinkClick r:id="" action="ppaction://hlinkfile" tooltip="Current Document"/>
              </a:rPr>
              <a:t> of applied </a:t>
            </a:r>
            <a:r>
              <a:rPr lang="pl-PL" sz="3100" dirty="0" err="1" smtClean="0">
                <a:hlinkClick r:id="" action="ppaction://hlinkfile" tooltip="Current Document"/>
              </a:rPr>
              <a:t>bifurcation</a:t>
            </a:r>
            <a:r>
              <a:rPr lang="pl-PL" sz="3100" dirty="0" smtClean="0">
                <a:hlinkClick r:id="" action="ppaction://hlinkfile" tooltip="Current Document"/>
              </a:rPr>
              <a:t> </a:t>
            </a:r>
            <a:r>
              <a:rPr lang="pl-PL" sz="3100" dirty="0" err="1" smtClean="0">
                <a:hlinkClick r:id="" action="ppaction://hlinkfile" tooltip="Current Document"/>
              </a:rPr>
              <a:t>theory</a:t>
            </a:r>
            <a:r>
              <a:rPr lang="pl-PL" sz="3100" dirty="0" smtClean="0">
                <a:hlinkClick r:id="" action="ppaction://hlinkfile" tooltip="Current Document"/>
              </a:rPr>
              <a:t>. Berlin, Germany: Springer, 1989)</a:t>
            </a:r>
            <a:r>
              <a:rPr lang="pl-PL" dirty="0" smtClean="0"/>
              <a:t> and </a:t>
            </a:r>
            <a:r>
              <a:rPr lang="pl-PL" sz="3100" dirty="0" err="1" smtClean="0">
                <a:hlinkClick r:id="" action="ppaction://hlinkfile" tooltip="Current Document"/>
              </a:rPr>
              <a:t>Guckenheimer</a:t>
            </a:r>
            <a:r>
              <a:rPr lang="pl-PL" sz="3100" dirty="0" smtClean="0">
                <a:hlinkClick r:id="" action="ppaction://hlinkfile" tooltip="Current Document"/>
              </a:rPr>
              <a:t> &amp; Holmes (</a:t>
            </a:r>
            <a:r>
              <a:rPr lang="pl-PL" sz="3100" dirty="0" err="1" smtClean="0">
                <a:hlinkClick r:id="" action="ppaction://hlinkfile" tooltip="Current Document"/>
              </a:rPr>
              <a:t>Nonlinear</a:t>
            </a:r>
            <a:r>
              <a:rPr lang="pl-PL" sz="3100" dirty="0" smtClean="0">
                <a:hlinkClick r:id="" action="ppaction://hlinkfile" tooltip="Current Document"/>
              </a:rPr>
              <a:t> </a:t>
            </a:r>
            <a:r>
              <a:rPr lang="pl-PL" sz="3100" dirty="0" err="1" smtClean="0">
                <a:hlinkClick r:id="" action="ppaction://hlinkfile" tooltip="Current Document"/>
              </a:rPr>
              <a:t>oscillations</a:t>
            </a:r>
            <a:r>
              <a:rPr lang="pl-PL" sz="3100" dirty="0" smtClean="0">
                <a:hlinkClick r:id="" action="ppaction://hlinkfile" tooltip="Current Document"/>
              </a:rPr>
              <a:t>, </a:t>
            </a:r>
            <a:r>
              <a:rPr lang="pl-PL" sz="3100" dirty="0" err="1" smtClean="0">
                <a:hlinkClick r:id="" action="ppaction://hlinkfile" tooltip="Current Document"/>
              </a:rPr>
              <a:t>bifurcations</a:t>
            </a:r>
            <a:r>
              <a:rPr lang="pl-PL" sz="3100" dirty="0" smtClean="0">
                <a:hlinkClick r:id="" action="ppaction://hlinkfile" tooltip="Current Document"/>
              </a:rPr>
              <a:t> and </a:t>
            </a:r>
            <a:r>
              <a:rPr lang="pl-PL" sz="3100" dirty="0" err="1" smtClean="0">
                <a:hlinkClick r:id="" action="ppaction://hlinkfile" tooltip="Current Document"/>
              </a:rPr>
              <a:t>dynamics</a:t>
            </a:r>
            <a:r>
              <a:rPr lang="pl-PL" sz="3100" dirty="0" smtClean="0">
                <a:hlinkClick r:id="" action="ppaction://hlinkfile" tooltip="Current Document"/>
              </a:rPr>
              <a:t> of </a:t>
            </a:r>
            <a:r>
              <a:rPr lang="pl-PL" sz="3100" dirty="0" err="1" smtClean="0">
                <a:hlinkClick r:id="" action="ppaction://hlinkfile" tooltip="Current Document"/>
              </a:rPr>
              <a:t>vector</a:t>
            </a:r>
            <a:r>
              <a:rPr lang="pl-PL" sz="3100" dirty="0" smtClean="0">
                <a:hlinkClick r:id="" action="ppaction://hlinkfile" tooltip="Current Document"/>
              </a:rPr>
              <a:t> </a:t>
            </a:r>
            <a:r>
              <a:rPr lang="pl-PL" sz="3100" dirty="0" err="1" smtClean="0">
                <a:hlinkClick r:id="" action="ppaction://hlinkfile" tooltip="Current Document"/>
              </a:rPr>
              <a:t>fields</a:t>
            </a:r>
            <a:r>
              <a:rPr lang="pl-PL" sz="3100" dirty="0" smtClean="0">
                <a:hlinkClick r:id="" action="ppaction://hlinkfile" tooltip="Current Document"/>
              </a:rPr>
              <a:t>. Berlin, Germany: Springer, 2000)</a:t>
            </a:r>
            <a:r>
              <a:rPr lang="pl-PL" dirty="0" smtClean="0"/>
              <a:t>.</a:t>
            </a:r>
            <a:endParaRPr lang="pl-PL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Autofit/>
          </a:bodyPr>
          <a:lstStyle/>
          <a:p>
            <a:r>
              <a:rPr lang="en-US" sz="2400" dirty="0" smtClean="0"/>
              <a:t>DYNAMICS AND PHASE TRANSITIONS IN</a:t>
            </a:r>
            <a:r>
              <a:rPr lang="pl-PL" sz="2400" dirty="0" smtClean="0"/>
              <a:t> </a:t>
            </a:r>
            <a:r>
              <a:rPr lang="en-US" sz="2400" dirty="0" smtClean="0"/>
              <a:t>OPINION FORMATION AND </a:t>
            </a:r>
            <a:r>
              <a:rPr lang="en-US" sz="2400" dirty="0" smtClean="0"/>
              <a:t>EPIDEMICS</a:t>
            </a:r>
            <a:endParaRPr lang="pl-PL" sz="24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484785"/>
            <a:ext cx="8229600" cy="446449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dirty="0" err="1" smtClean="0"/>
              <a:t>Another</a:t>
            </a:r>
            <a:r>
              <a:rPr lang="pl-PL" dirty="0" smtClean="0"/>
              <a:t> </a:t>
            </a:r>
            <a:r>
              <a:rPr lang="pl-PL" dirty="0" err="1" smtClean="0"/>
              <a:t>approach</a:t>
            </a:r>
            <a:r>
              <a:rPr lang="pl-PL" dirty="0" smtClean="0"/>
              <a:t> to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dynamics</a:t>
            </a:r>
            <a:r>
              <a:rPr lang="pl-PL" dirty="0" smtClean="0"/>
              <a:t> of </a:t>
            </a:r>
            <a:r>
              <a:rPr lang="pl-PL" dirty="0" err="1" smtClean="0"/>
              <a:t>adaptive</a:t>
            </a:r>
            <a:r>
              <a:rPr lang="pl-PL" dirty="0" smtClean="0"/>
              <a:t> networks </a:t>
            </a:r>
            <a:r>
              <a:rPr lang="pl-PL" dirty="0" err="1" smtClean="0"/>
              <a:t>is</a:t>
            </a:r>
            <a:r>
              <a:rPr lang="pl-PL" dirty="0" smtClean="0"/>
              <a:t> </a:t>
            </a:r>
            <a:r>
              <a:rPr lang="pl-PL" dirty="0" err="1" smtClean="0"/>
              <a:t>offered</a:t>
            </a:r>
            <a:r>
              <a:rPr lang="pl-PL" dirty="0" smtClean="0"/>
              <a:t> by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tools</a:t>
            </a:r>
            <a:r>
              <a:rPr lang="pl-PL" dirty="0" smtClean="0"/>
              <a:t> of </a:t>
            </a:r>
            <a:r>
              <a:rPr lang="pl-PL" dirty="0" err="1" smtClean="0"/>
              <a:t>statistical</a:t>
            </a:r>
            <a:r>
              <a:rPr lang="pl-PL" dirty="0" smtClean="0"/>
              <a:t> </a:t>
            </a:r>
            <a:r>
              <a:rPr lang="pl-PL" dirty="0" err="1" smtClean="0"/>
              <a:t>physics</a:t>
            </a:r>
            <a:r>
              <a:rPr lang="pl-PL" dirty="0" smtClean="0"/>
              <a:t>, </a:t>
            </a:r>
            <a:r>
              <a:rPr lang="pl-PL" dirty="0" err="1" smtClean="0"/>
              <a:t>which</a:t>
            </a:r>
            <a:r>
              <a:rPr lang="pl-PL" dirty="0" smtClean="0"/>
              <a:t> </a:t>
            </a:r>
            <a:r>
              <a:rPr lang="pl-PL" dirty="0" err="1" smtClean="0"/>
              <a:t>can</a:t>
            </a:r>
            <a:r>
              <a:rPr lang="pl-PL" dirty="0" smtClean="0"/>
              <a:t> </a:t>
            </a:r>
            <a:r>
              <a:rPr lang="pl-PL" dirty="0" err="1" smtClean="0"/>
              <a:t>reveal</a:t>
            </a:r>
            <a:r>
              <a:rPr lang="pl-PL" dirty="0" smtClean="0"/>
              <a:t> </a:t>
            </a:r>
            <a:r>
              <a:rPr lang="pl-PL" dirty="0" err="1" smtClean="0"/>
              <a:t>critical</a:t>
            </a:r>
            <a:r>
              <a:rPr lang="pl-PL" dirty="0" smtClean="0"/>
              <a:t> </a:t>
            </a:r>
            <a:r>
              <a:rPr lang="pl-PL" dirty="0" err="1" smtClean="0"/>
              <a:t>points</a:t>
            </a:r>
            <a:r>
              <a:rPr lang="pl-PL" dirty="0" smtClean="0"/>
              <a:t> </a:t>
            </a:r>
            <a:r>
              <a:rPr lang="pl-PL" dirty="0" err="1" smtClean="0"/>
              <a:t>in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form of </a:t>
            </a:r>
            <a:r>
              <a:rPr lang="pl-PL" dirty="0" err="1" smtClean="0"/>
              <a:t>phase</a:t>
            </a:r>
            <a:r>
              <a:rPr lang="pl-PL" dirty="0" smtClean="0"/>
              <a:t>. </a:t>
            </a:r>
            <a:r>
              <a:rPr lang="pl-PL" dirty="0" smtClean="0"/>
              <a:t>One </a:t>
            </a:r>
            <a:r>
              <a:rPr lang="pl-PL" dirty="0" err="1" smtClean="0"/>
              <a:t>example</a:t>
            </a:r>
            <a:r>
              <a:rPr lang="pl-PL" dirty="0" smtClean="0"/>
              <a:t> of </a:t>
            </a:r>
            <a:r>
              <a:rPr lang="pl-PL" dirty="0" err="1" smtClean="0"/>
              <a:t>such</a:t>
            </a:r>
            <a:r>
              <a:rPr lang="pl-PL" dirty="0" smtClean="0"/>
              <a:t> a </a:t>
            </a:r>
            <a:r>
              <a:rPr lang="pl-PL" dirty="0" err="1" smtClean="0"/>
              <a:t>phase</a:t>
            </a:r>
            <a:r>
              <a:rPr lang="pl-PL" dirty="0" smtClean="0"/>
              <a:t> </a:t>
            </a:r>
            <a:r>
              <a:rPr lang="pl-PL" dirty="0" err="1" smtClean="0"/>
              <a:t>transition</a:t>
            </a:r>
            <a:r>
              <a:rPr lang="pl-PL" dirty="0" smtClean="0"/>
              <a:t> </a:t>
            </a:r>
            <a:r>
              <a:rPr lang="pl-PL" dirty="0" err="1" smtClean="0"/>
              <a:t>is</a:t>
            </a:r>
            <a:r>
              <a:rPr lang="pl-PL" dirty="0" smtClean="0"/>
              <a:t> </a:t>
            </a:r>
            <a:r>
              <a:rPr lang="pl-PL" dirty="0" err="1" smtClean="0"/>
              <a:t>presented</a:t>
            </a:r>
            <a:r>
              <a:rPr lang="pl-PL" dirty="0" smtClean="0"/>
              <a:t> </a:t>
            </a:r>
            <a:r>
              <a:rPr lang="pl-PL" dirty="0" err="1" smtClean="0"/>
              <a:t>in</a:t>
            </a:r>
            <a:r>
              <a:rPr lang="pl-PL" dirty="0" smtClean="0"/>
              <a:t> a paper by </a:t>
            </a:r>
            <a:r>
              <a:rPr lang="pl-PL" dirty="0" err="1" smtClean="0"/>
              <a:t>Holme</a:t>
            </a:r>
            <a:r>
              <a:rPr lang="pl-PL" dirty="0" smtClean="0"/>
              <a:t> &amp; Newman </a:t>
            </a:r>
            <a:r>
              <a:rPr lang="pl-PL" dirty="0" smtClean="0"/>
              <a:t>(</a:t>
            </a:r>
            <a:r>
              <a:rPr lang="pl-PL" sz="3100" dirty="0" err="1" smtClean="0">
                <a:hlinkClick r:id="" action="ppaction://hlinkfile" tooltip="Current Document"/>
              </a:rPr>
              <a:t>Nonequilibrium</a:t>
            </a:r>
            <a:r>
              <a:rPr lang="pl-PL" sz="3100" dirty="0" smtClean="0">
                <a:hlinkClick r:id="" action="ppaction://hlinkfile" tooltip="Current Document"/>
              </a:rPr>
              <a:t> </a:t>
            </a:r>
            <a:r>
              <a:rPr lang="pl-PL" sz="3100" dirty="0" err="1" smtClean="0">
                <a:hlinkClick r:id="" action="ppaction://hlinkfile" tooltip="Current Document"/>
              </a:rPr>
              <a:t>phase</a:t>
            </a:r>
            <a:r>
              <a:rPr lang="pl-PL" sz="3100" dirty="0" smtClean="0">
                <a:hlinkClick r:id="" action="ppaction://hlinkfile" tooltip="Current Document"/>
              </a:rPr>
              <a:t> </a:t>
            </a:r>
            <a:r>
              <a:rPr lang="pl-PL" sz="3100" dirty="0" err="1" smtClean="0">
                <a:hlinkClick r:id="" action="ppaction://hlinkfile" tooltip="Current Document"/>
              </a:rPr>
              <a:t>transition</a:t>
            </a:r>
            <a:r>
              <a:rPr lang="pl-PL" sz="3100" dirty="0" smtClean="0">
                <a:hlinkClick r:id="" action="ppaction://hlinkfile" tooltip="Current Document"/>
              </a:rPr>
              <a:t> </a:t>
            </a:r>
            <a:r>
              <a:rPr lang="pl-PL" sz="3100" dirty="0" err="1" smtClean="0">
                <a:hlinkClick r:id="" action="ppaction://hlinkfile" tooltip="Current Document"/>
              </a:rPr>
              <a:t>in</a:t>
            </a:r>
            <a:r>
              <a:rPr lang="pl-PL" sz="3100" dirty="0" smtClean="0">
                <a:hlinkClick r:id="" action="ppaction://hlinkfile" tooltip="Current Document"/>
              </a:rPr>
              <a:t> </a:t>
            </a:r>
            <a:r>
              <a:rPr lang="pl-PL" sz="3100" dirty="0" err="1" smtClean="0">
                <a:hlinkClick r:id="" action="ppaction://hlinkfile" tooltip="Current Document"/>
              </a:rPr>
              <a:t>the</a:t>
            </a:r>
            <a:r>
              <a:rPr lang="pl-PL" sz="3100" dirty="0" smtClean="0">
                <a:hlinkClick r:id="" action="ppaction://hlinkfile" tooltip="Current Document"/>
              </a:rPr>
              <a:t> </a:t>
            </a:r>
            <a:r>
              <a:rPr lang="pl-PL" sz="3100" dirty="0" err="1" smtClean="0">
                <a:hlinkClick r:id="" action="ppaction://hlinkfile" tooltip="Current Document"/>
              </a:rPr>
              <a:t>coevolution</a:t>
            </a:r>
            <a:r>
              <a:rPr lang="pl-PL" sz="3100" dirty="0" smtClean="0">
                <a:hlinkClick r:id="" action="ppaction://hlinkfile" tooltip="Current Document"/>
              </a:rPr>
              <a:t> of networks and </a:t>
            </a:r>
            <a:r>
              <a:rPr lang="pl-PL" sz="3100" dirty="0" err="1" smtClean="0">
                <a:hlinkClick r:id="" action="ppaction://hlinkfile" tooltip="Current Document"/>
              </a:rPr>
              <a:t>opinions</a:t>
            </a:r>
            <a:r>
              <a:rPr lang="pl-PL" sz="3100" dirty="0" smtClean="0">
                <a:hlinkClick r:id="" action="ppaction://hlinkfile" tooltip="Current Document"/>
              </a:rPr>
              <a:t>. </a:t>
            </a:r>
            <a:r>
              <a:rPr lang="pl-PL" sz="3100" dirty="0" err="1" smtClean="0">
                <a:hlinkClick r:id="" action="ppaction://hlinkfile" tooltip="Current Document"/>
              </a:rPr>
              <a:t>Phys</a:t>
            </a:r>
            <a:r>
              <a:rPr lang="pl-PL" sz="3100" dirty="0" smtClean="0">
                <a:hlinkClick r:id="" action="ppaction://hlinkfile" tooltip="Current Document"/>
              </a:rPr>
              <a:t>. </a:t>
            </a:r>
            <a:r>
              <a:rPr lang="pl-PL" sz="3100" dirty="0" err="1" smtClean="0">
                <a:hlinkClick r:id="" action="ppaction://hlinkfile" tooltip="Current Document"/>
              </a:rPr>
              <a:t>Rev</a:t>
            </a:r>
            <a:r>
              <a:rPr lang="pl-PL" sz="3100" dirty="0" smtClean="0">
                <a:hlinkClick r:id="" action="ppaction://hlinkfile" tooltip="Current Document"/>
              </a:rPr>
              <a:t>. E 74, 056108-5, 2007</a:t>
            </a:r>
            <a:r>
              <a:rPr lang="pl-PL" dirty="0" smtClean="0"/>
              <a:t>), </a:t>
            </a:r>
            <a:r>
              <a:rPr lang="pl-PL" dirty="0" err="1" smtClean="0"/>
              <a:t>which</a:t>
            </a:r>
            <a:r>
              <a:rPr lang="pl-PL" dirty="0" smtClean="0"/>
              <a:t> </a:t>
            </a:r>
            <a:r>
              <a:rPr lang="pl-PL" dirty="0" err="1" smtClean="0"/>
              <a:t>focuses</a:t>
            </a:r>
            <a:r>
              <a:rPr lang="pl-PL" dirty="0" smtClean="0"/>
              <a:t> on </a:t>
            </a:r>
            <a:r>
              <a:rPr lang="pl-PL" dirty="0" err="1" smtClean="0"/>
              <a:t>opinion</a:t>
            </a:r>
            <a:r>
              <a:rPr lang="pl-PL" dirty="0" smtClean="0"/>
              <a:t> </a:t>
            </a:r>
            <a:r>
              <a:rPr lang="pl-PL" dirty="0" err="1" smtClean="0"/>
              <a:t>formation</a:t>
            </a:r>
            <a:r>
              <a:rPr lang="pl-PL" dirty="0" smtClean="0"/>
              <a:t> </a:t>
            </a:r>
            <a:r>
              <a:rPr lang="pl-PL" dirty="0" err="1" smtClean="0"/>
              <a:t>in</a:t>
            </a:r>
            <a:r>
              <a:rPr lang="pl-PL" dirty="0" smtClean="0"/>
              <a:t> </a:t>
            </a:r>
            <a:r>
              <a:rPr lang="pl-PL" dirty="0" err="1" smtClean="0"/>
              <a:t>populations</a:t>
            </a:r>
            <a:r>
              <a:rPr lang="pl-PL" dirty="0" smtClean="0"/>
              <a:t>.</a:t>
            </a:r>
            <a:endParaRPr lang="pl-PL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220486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l-PL" dirty="0" err="1" smtClean="0"/>
              <a:t>Thank</a:t>
            </a:r>
            <a:r>
              <a:rPr lang="pl-PL" dirty="0" smtClean="0"/>
              <a:t> </a:t>
            </a:r>
            <a:r>
              <a:rPr lang="pl-PL" dirty="0" err="1" smtClean="0"/>
              <a:t>You</a:t>
            </a:r>
            <a:r>
              <a:rPr lang="pl-PL" dirty="0" smtClean="0"/>
              <a:t> for </a:t>
            </a:r>
            <a:r>
              <a:rPr lang="pl-PL" dirty="0" err="1" smtClean="0"/>
              <a:t>Your</a:t>
            </a:r>
            <a:r>
              <a:rPr lang="pl-PL" dirty="0" smtClean="0"/>
              <a:t> </a:t>
            </a:r>
            <a:r>
              <a:rPr lang="pl-PL" dirty="0" err="1" smtClean="0"/>
              <a:t>Attention</a:t>
            </a:r>
            <a:r>
              <a:rPr lang="pl-PL" dirty="0" smtClean="0"/>
              <a:t/>
            </a:r>
            <a:br>
              <a:rPr lang="pl-PL" dirty="0" smtClean="0"/>
            </a:br>
            <a:endParaRPr lang="pl-PL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pl-PL" sz="2400" dirty="0" smtClean="0"/>
              <a:t>ADAPTIVE </a:t>
            </a:r>
            <a:r>
              <a:rPr lang="pl-PL" sz="2400" dirty="0"/>
              <a:t>NETWORKS </a:t>
            </a:r>
            <a:r>
              <a:rPr lang="pl-PL" sz="2400" dirty="0" smtClean="0"/>
              <a:t>- </a:t>
            </a:r>
            <a:r>
              <a:rPr lang="pl-PL" sz="2400" dirty="0" err="1" smtClean="0"/>
              <a:t>introduction</a:t>
            </a:r>
            <a:endParaRPr lang="pl-PL" sz="24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r>
              <a:rPr lang="pl-PL" dirty="0"/>
              <a:t>A network </a:t>
            </a:r>
            <a:r>
              <a:rPr lang="pl-PL" dirty="0" err="1"/>
              <a:t>consists</a:t>
            </a:r>
            <a:r>
              <a:rPr lang="pl-PL" dirty="0"/>
              <a:t> of a </a:t>
            </a:r>
            <a:r>
              <a:rPr lang="pl-PL" dirty="0" err="1"/>
              <a:t>number</a:t>
            </a:r>
            <a:r>
              <a:rPr lang="pl-PL" dirty="0"/>
              <a:t> </a:t>
            </a:r>
            <a:r>
              <a:rPr lang="pl-PL" dirty="0" smtClean="0"/>
              <a:t>of </a:t>
            </a:r>
            <a:r>
              <a:rPr lang="pl-PL" i="1" dirty="0" err="1" smtClean="0"/>
              <a:t>nodes</a:t>
            </a:r>
            <a:r>
              <a:rPr lang="pl-PL" i="1" dirty="0" smtClean="0"/>
              <a:t> </a:t>
            </a:r>
            <a:r>
              <a:rPr lang="pl-PL" dirty="0" err="1"/>
              <a:t>connected</a:t>
            </a:r>
            <a:r>
              <a:rPr lang="pl-PL" dirty="0"/>
              <a:t> by </a:t>
            </a:r>
            <a:r>
              <a:rPr lang="pl-PL" i="1" dirty="0" err="1" smtClean="0"/>
              <a:t>links</a:t>
            </a:r>
            <a:endParaRPr lang="pl-PL" i="1" dirty="0" smtClean="0"/>
          </a:p>
          <a:p>
            <a:r>
              <a:rPr lang="pl-PL" dirty="0"/>
              <a:t>The </a:t>
            </a:r>
            <a:r>
              <a:rPr lang="pl-PL" dirty="0" err="1"/>
              <a:t>specific</a:t>
            </a:r>
            <a:r>
              <a:rPr lang="pl-PL" dirty="0"/>
              <a:t> </a:t>
            </a:r>
            <a:r>
              <a:rPr lang="pl-PL" dirty="0" err="1"/>
              <a:t>pattern</a:t>
            </a:r>
            <a:r>
              <a:rPr lang="pl-PL" dirty="0"/>
              <a:t> of </a:t>
            </a:r>
            <a:r>
              <a:rPr lang="pl-PL" dirty="0" err="1"/>
              <a:t>connections</a:t>
            </a:r>
            <a:r>
              <a:rPr lang="pl-PL" dirty="0"/>
              <a:t> </a:t>
            </a:r>
            <a:r>
              <a:rPr lang="pl-PL" dirty="0" err="1"/>
              <a:t>defines</a:t>
            </a:r>
            <a:r>
              <a:rPr lang="pl-PL" dirty="0"/>
              <a:t> the </a:t>
            </a:r>
            <a:r>
              <a:rPr lang="pl-PL" dirty="0" err="1"/>
              <a:t>network’s</a:t>
            </a:r>
            <a:r>
              <a:rPr lang="pl-PL" dirty="0"/>
              <a:t> </a:t>
            </a:r>
            <a:r>
              <a:rPr lang="pl-PL" i="1" dirty="0" err="1" smtClean="0"/>
              <a:t>topology</a:t>
            </a:r>
            <a:endParaRPr lang="pl-PL" i="1" dirty="0" smtClean="0"/>
          </a:p>
          <a:p>
            <a:r>
              <a:rPr lang="pl-PL" i="1" dirty="0" err="1" smtClean="0"/>
              <a:t>Adaptive</a:t>
            </a:r>
            <a:r>
              <a:rPr lang="pl-PL" dirty="0" smtClean="0"/>
              <a:t> (</a:t>
            </a:r>
            <a:r>
              <a:rPr lang="pl-PL" i="1" dirty="0" err="1" smtClean="0"/>
              <a:t>coevolutionary</a:t>
            </a:r>
            <a:r>
              <a:rPr lang="pl-PL" dirty="0" smtClean="0"/>
              <a:t> )</a:t>
            </a:r>
            <a:r>
              <a:rPr lang="pl-PL" i="1" dirty="0" smtClean="0"/>
              <a:t> </a:t>
            </a:r>
            <a:r>
              <a:rPr lang="pl-PL" i="1" dirty="0" err="1" smtClean="0"/>
              <a:t>network</a:t>
            </a:r>
            <a:r>
              <a:rPr lang="pl-PL" i="1" dirty="0" smtClean="0"/>
              <a:t> </a:t>
            </a:r>
            <a:r>
              <a:rPr lang="pl-PL" dirty="0" err="1" smtClean="0"/>
              <a:t>is</a:t>
            </a:r>
            <a:r>
              <a:rPr lang="pl-PL" dirty="0" smtClean="0"/>
              <a:t> an </a:t>
            </a:r>
            <a:r>
              <a:rPr lang="pl-PL" dirty="0" err="1" smtClean="0"/>
              <a:t>network</a:t>
            </a:r>
            <a:r>
              <a:rPr lang="pl-PL" dirty="0" smtClean="0"/>
              <a:t> </a:t>
            </a:r>
            <a:r>
              <a:rPr lang="pl-PL" dirty="0" err="1" smtClean="0"/>
              <a:t>which</a:t>
            </a:r>
            <a:r>
              <a:rPr lang="pl-PL" dirty="0" smtClean="0"/>
              <a:t> </a:t>
            </a:r>
            <a:r>
              <a:rPr lang="pl-PL" dirty="0" err="1" smtClean="0"/>
              <a:t>exercise</a:t>
            </a:r>
            <a:r>
              <a:rPr lang="pl-PL" dirty="0" smtClean="0"/>
              <a:t> a </a:t>
            </a:r>
            <a:r>
              <a:rPr lang="pl-PL" dirty="0" err="1"/>
              <a:t>feedback</a:t>
            </a:r>
            <a:r>
              <a:rPr lang="pl-PL" dirty="0"/>
              <a:t> </a:t>
            </a:r>
            <a:r>
              <a:rPr lang="pl-PL" dirty="0" err="1"/>
              <a:t>loop</a:t>
            </a:r>
            <a:r>
              <a:rPr lang="pl-PL" dirty="0"/>
              <a:t> </a:t>
            </a:r>
            <a:r>
              <a:rPr lang="pl-PL" dirty="0" err="1"/>
              <a:t>between</a:t>
            </a:r>
            <a:r>
              <a:rPr lang="pl-PL" dirty="0"/>
              <a:t> the state and </a:t>
            </a:r>
            <a:r>
              <a:rPr lang="pl-PL" dirty="0" err="1"/>
              <a:t>topology</a:t>
            </a:r>
            <a:r>
              <a:rPr lang="pl-PL" dirty="0"/>
              <a:t> of </a:t>
            </a:r>
            <a:r>
              <a:rPr lang="pl-PL" dirty="0" err="1"/>
              <a:t>the</a:t>
            </a:r>
            <a:r>
              <a:rPr lang="pl-PL" dirty="0"/>
              <a:t> </a:t>
            </a:r>
            <a:r>
              <a:rPr lang="pl-PL" dirty="0" err="1" smtClean="0"/>
              <a:t>network</a:t>
            </a:r>
            <a:r>
              <a:rPr lang="pl-PL" dirty="0" smtClean="0"/>
              <a:t>.</a:t>
            </a:r>
            <a:endParaRPr lang="pl-PL" i="1" dirty="0" smtClean="0"/>
          </a:p>
        </p:txBody>
      </p:sp>
    </p:spTree>
    <p:extLst>
      <p:ext uri="{BB962C8B-B14F-4D97-AF65-F5344CB8AC3E}">
        <p14:creationId xmlns:p14="http://schemas.microsoft.com/office/powerpoint/2010/main" xmlns="" val="5335575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pl-PL" sz="2400" dirty="0" smtClean="0"/>
              <a:t>ADAPTIVE </a:t>
            </a:r>
            <a:r>
              <a:rPr lang="pl-PL" sz="2400" dirty="0"/>
              <a:t>NETWORKS </a:t>
            </a:r>
            <a:r>
              <a:rPr lang="pl-PL" sz="2400" dirty="0" smtClean="0"/>
              <a:t>- </a:t>
            </a:r>
            <a:r>
              <a:rPr lang="pl-PL" sz="2400" dirty="0" err="1" smtClean="0"/>
              <a:t>introduction</a:t>
            </a:r>
            <a:endParaRPr lang="pl-PL" sz="24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92500"/>
          </a:bodyPr>
          <a:lstStyle/>
          <a:p>
            <a:r>
              <a:rPr lang="pl-PL" dirty="0" err="1" smtClean="0"/>
              <a:t>E</a:t>
            </a:r>
            <a:r>
              <a:rPr lang="pl-PL" dirty="0" err="1" smtClean="0"/>
              <a:t>xample</a:t>
            </a:r>
            <a:r>
              <a:rPr lang="pl-PL" dirty="0" smtClean="0"/>
              <a:t>: </a:t>
            </a:r>
            <a:r>
              <a:rPr lang="pl-PL" dirty="0" err="1"/>
              <a:t>consider</a:t>
            </a:r>
            <a:r>
              <a:rPr lang="pl-PL" dirty="0"/>
              <a:t> a </a:t>
            </a:r>
            <a:r>
              <a:rPr lang="pl-PL" dirty="0" err="1"/>
              <a:t>road</a:t>
            </a:r>
            <a:r>
              <a:rPr lang="pl-PL" dirty="0"/>
              <a:t> network. </a:t>
            </a:r>
            <a:r>
              <a:rPr lang="pl-PL" dirty="0" err="1" smtClean="0"/>
              <a:t>It’s</a:t>
            </a:r>
            <a:r>
              <a:rPr lang="pl-PL" dirty="0" smtClean="0"/>
              <a:t> </a:t>
            </a:r>
            <a:r>
              <a:rPr lang="pl-PL" dirty="0" err="1"/>
              <a:t>topology</a:t>
            </a:r>
            <a:r>
              <a:rPr lang="pl-PL" dirty="0"/>
              <a:t> (</a:t>
            </a:r>
            <a:r>
              <a:rPr lang="pl-PL" dirty="0" smtClean="0"/>
              <a:t>the </a:t>
            </a:r>
            <a:r>
              <a:rPr lang="pl-PL" dirty="0" err="1"/>
              <a:t>pattern</a:t>
            </a:r>
            <a:r>
              <a:rPr lang="pl-PL" dirty="0"/>
              <a:t> of </a:t>
            </a:r>
            <a:r>
              <a:rPr lang="pl-PL" dirty="0" err="1" smtClean="0"/>
              <a:t>roads</a:t>
            </a:r>
            <a:r>
              <a:rPr lang="pl-PL" dirty="0" smtClean="0"/>
              <a:t>) </a:t>
            </a:r>
            <a:r>
              <a:rPr lang="pl-PL" dirty="0" err="1" smtClean="0"/>
              <a:t>influenses</a:t>
            </a:r>
            <a:r>
              <a:rPr lang="pl-PL" dirty="0" smtClean="0"/>
              <a:t> on </a:t>
            </a:r>
            <a:r>
              <a:rPr lang="pl-PL" dirty="0"/>
              <a:t>the </a:t>
            </a:r>
            <a:r>
              <a:rPr lang="pl-PL" dirty="0" err="1"/>
              <a:t>flow</a:t>
            </a:r>
            <a:r>
              <a:rPr lang="pl-PL" dirty="0"/>
              <a:t> and </a:t>
            </a:r>
            <a:r>
              <a:rPr lang="pl-PL" dirty="0" err="1"/>
              <a:t>density</a:t>
            </a:r>
            <a:r>
              <a:rPr lang="pl-PL" dirty="0"/>
              <a:t> of </a:t>
            </a:r>
            <a:r>
              <a:rPr lang="pl-PL" dirty="0" err="1"/>
              <a:t>traffic</a:t>
            </a:r>
            <a:r>
              <a:rPr lang="pl-PL" dirty="0"/>
              <a:t>. But </a:t>
            </a:r>
            <a:r>
              <a:rPr lang="pl-PL" dirty="0" err="1"/>
              <a:t>if</a:t>
            </a:r>
            <a:r>
              <a:rPr lang="pl-PL" dirty="0"/>
              <a:t> </a:t>
            </a:r>
            <a:r>
              <a:rPr lang="pl-PL" dirty="0" err="1"/>
              <a:t>traffic</a:t>
            </a:r>
            <a:r>
              <a:rPr lang="pl-PL" dirty="0"/>
              <a:t> </a:t>
            </a:r>
            <a:r>
              <a:rPr lang="pl-PL" dirty="0" smtClean="0"/>
              <a:t>jams </a:t>
            </a:r>
            <a:r>
              <a:rPr lang="pl-PL" dirty="0" err="1" smtClean="0"/>
              <a:t>are</a:t>
            </a:r>
            <a:r>
              <a:rPr lang="pl-PL" dirty="0" smtClean="0"/>
              <a:t> </a:t>
            </a:r>
            <a:r>
              <a:rPr lang="pl-PL" dirty="0" err="1"/>
              <a:t>common</a:t>
            </a:r>
            <a:r>
              <a:rPr lang="pl-PL" dirty="0"/>
              <a:t> on a </a:t>
            </a:r>
            <a:r>
              <a:rPr lang="pl-PL" dirty="0" err="1"/>
              <a:t>given</a:t>
            </a:r>
            <a:r>
              <a:rPr lang="pl-PL" dirty="0"/>
              <a:t> </a:t>
            </a:r>
            <a:r>
              <a:rPr lang="pl-PL" dirty="0" err="1"/>
              <a:t>road</a:t>
            </a:r>
            <a:r>
              <a:rPr lang="pl-PL" dirty="0"/>
              <a:t>, a</a:t>
            </a:r>
            <a:r>
              <a:rPr lang="pl-PL" dirty="0" smtClean="0"/>
              <a:t> </a:t>
            </a:r>
            <a:r>
              <a:rPr lang="pl-PL" dirty="0" err="1"/>
              <a:t>new</a:t>
            </a:r>
            <a:r>
              <a:rPr lang="pl-PL" dirty="0"/>
              <a:t> </a:t>
            </a:r>
            <a:r>
              <a:rPr lang="pl-PL" dirty="0" err="1"/>
              <a:t>roads</a:t>
            </a:r>
            <a:r>
              <a:rPr lang="pl-PL" dirty="0"/>
              <a:t> </a:t>
            </a:r>
            <a:r>
              <a:rPr lang="pl-PL" dirty="0" err="1" smtClean="0"/>
              <a:t>could</a:t>
            </a:r>
            <a:r>
              <a:rPr lang="pl-PL" dirty="0" smtClean="0"/>
              <a:t> </a:t>
            </a:r>
            <a:r>
              <a:rPr lang="pl-PL" dirty="0"/>
              <a:t>be </a:t>
            </a:r>
            <a:r>
              <a:rPr lang="pl-PL" dirty="0" err="1" smtClean="0"/>
              <a:t>built</a:t>
            </a:r>
            <a:r>
              <a:rPr lang="pl-PL" dirty="0" smtClean="0"/>
              <a:t>. </a:t>
            </a:r>
            <a:r>
              <a:rPr lang="pl-PL" dirty="0"/>
              <a:t>In </a:t>
            </a:r>
            <a:r>
              <a:rPr lang="pl-PL" dirty="0" err="1"/>
              <a:t>this</a:t>
            </a:r>
            <a:r>
              <a:rPr lang="pl-PL" dirty="0"/>
              <a:t> </a:t>
            </a:r>
            <a:r>
              <a:rPr lang="pl-PL" dirty="0" err="1"/>
              <a:t>way</a:t>
            </a:r>
            <a:r>
              <a:rPr lang="pl-PL" dirty="0"/>
              <a:t> a </a:t>
            </a:r>
            <a:r>
              <a:rPr lang="pl-PL" dirty="0" err="1"/>
              <a:t>feedback</a:t>
            </a:r>
            <a:r>
              <a:rPr lang="pl-PL" dirty="0"/>
              <a:t> </a:t>
            </a:r>
            <a:r>
              <a:rPr lang="pl-PL" dirty="0" err="1"/>
              <a:t>loop</a:t>
            </a:r>
            <a:r>
              <a:rPr lang="pl-PL" dirty="0"/>
              <a:t> </a:t>
            </a:r>
            <a:r>
              <a:rPr lang="pl-PL" dirty="0" err="1"/>
              <a:t>between</a:t>
            </a:r>
            <a:r>
              <a:rPr lang="pl-PL" dirty="0"/>
              <a:t> the state and </a:t>
            </a:r>
            <a:r>
              <a:rPr lang="pl-PL" dirty="0" err="1"/>
              <a:t>topology</a:t>
            </a:r>
            <a:r>
              <a:rPr lang="pl-PL" dirty="0"/>
              <a:t> of the network </a:t>
            </a:r>
            <a:r>
              <a:rPr lang="pl-PL" dirty="0" err="1"/>
              <a:t>is</a:t>
            </a:r>
            <a:r>
              <a:rPr lang="pl-PL" dirty="0"/>
              <a:t> </a:t>
            </a:r>
            <a:r>
              <a:rPr lang="pl-PL" dirty="0" err="1" smtClean="0"/>
              <a:t>formed</a:t>
            </a:r>
            <a:r>
              <a:rPr lang="pl-PL" dirty="0" smtClean="0"/>
              <a:t>.</a:t>
            </a:r>
          </a:p>
          <a:p>
            <a:r>
              <a:rPr lang="pl-PL" dirty="0" err="1" smtClean="0"/>
              <a:t>the</a:t>
            </a:r>
            <a:r>
              <a:rPr lang="pl-PL" dirty="0" smtClean="0"/>
              <a:t> same </a:t>
            </a:r>
            <a:r>
              <a:rPr lang="pl-PL" dirty="0" err="1" smtClean="0"/>
              <a:t>holds</a:t>
            </a:r>
            <a:r>
              <a:rPr lang="pl-PL" dirty="0" smtClean="0"/>
              <a:t> for many </a:t>
            </a:r>
            <a:r>
              <a:rPr lang="pl-PL" dirty="0" err="1" smtClean="0"/>
              <a:t>other</a:t>
            </a:r>
            <a:r>
              <a:rPr lang="pl-PL" dirty="0" smtClean="0"/>
              <a:t> </a:t>
            </a:r>
            <a:r>
              <a:rPr lang="pl-PL" dirty="0" err="1" smtClean="0"/>
              <a:t>technical</a:t>
            </a:r>
            <a:r>
              <a:rPr lang="pl-PL" dirty="0" smtClean="0"/>
              <a:t> </a:t>
            </a:r>
            <a:r>
              <a:rPr lang="pl-PL" dirty="0" err="1" smtClean="0"/>
              <a:t>distribution</a:t>
            </a:r>
            <a:r>
              <a:rPr lang="pl-PL" dirty="0" smtClean="0"/>
              <a:t> networks </a:t>
            </a:r>
            <a:r>
              <a:rPr lang="pl-PL" dirty="0" err="1" smtClean="0"/>
              <a:t>such</a:t>
            </a:r>
            <a:r>
              <a:rPr lang="pl-PL" dirty="0" smtClean="0"/>
              <a:t> as </a:t>
            </a:r>
            <a:r>
              <a:rPr lang="pl-PL" dirty="0" err="1" smtClean="0"/>
              <a:t>power</a:t>
            </a:r>
            <a:r>
              <a:rPr lang="pl-PL" dirty="0" smtClean="0"/>
              <a:t> </a:t>
            </a:r>
            <a:r>
              <a:rPr lang="pl-PL" dirty="0" err="1" smtClean="0"/>
              <a:t>grids</a:t>
            </a:r>
            <a:r>
              <a:rPr lang="pl-PL" dirty="0" smtClean="0"/>
              <a:t>, </a:t>
            </a:r>
            <a:r>
              <a:rPr lang="pl-PL" dirty="0" err="1" smtClean="0"/>
              <a:t>the</a:t>
            </a:r>
            <a:r>
              <a:rPr lang="pl-PL" dirty="0" smtClean="0"/>
              <a:t> mail </a:t>
            </a:r>
            <a:r>
              <a:rPr lang="pl-PL" dirty="0" err="1" smtClean="0"/>
              <a:t>network</a:t>
            </a:r>
            <a:r>
              <a:rPr lang="pl-PL" dirty="0" smtClean="0"/>
              <a:t>,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internet</a:t>
            </a:r>
            <a:r>
              <a:rPr lang="pl-PL" dirty="0" smtClean="0"/>
              <a:t> </a:t>
            </a:r>
            <a:r>
              <a:rPr lang="pl-PL" dirty="0" err="1" smtClean="0"/>
              <a:t>or</a:t>
            </a:r>
            <a:r>
              <a:rPr lang="pl-PL" dirty="0" smtClean="0"/>
              <a:t> </a:t>
            </a:r>
            <a:r>
              <a:rPr lang="pl-PL" dirty="0" err="1" smtClean="0"/>
              <a:t>wireless</a:t>
            </a:r>
            <a:r>
              <a:rPr lang="pl-PL" dirty="0" smtClean="0"/>
              <a:t> </a:t>
            </a:r>
            <a:r>
              <a:rPr lang="pl-PL" dirty="0" err="1" smtClean="0"/>
              <a:t>communication</a:t>
            </a:r>
            <a:r>
              <a:rPr lang="pl-PL" dirty="0" smtClean="0"/>
              <a:t> networks</a:t>
            </a:r>
            <a:r>
              <a:rPr lang="pl-PL" dirty="0" smtClean="0"/>
              <a:t>.</a:t>
            </a:r>
            <a:endParaRPr lang="pl-PL" i="1" dirty="0" smtClean="0"/>
          </a:p>
        </p:txBody>
      </p:sp>
    </p:spTree>
    <p:extLst>
      <p:ext uri="{BB962C8B-B14F-4D97-AF65-F5344CB8AC3E}">
        <p14:creationId xmlns:p14="http://schemas.microsoft.com/office/powerpoint/2010/main" xmlns="" val="26506961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pl-PL" sz="2400" dirty="0" smtClean="0"/>
              <a:t>ADAPTIVE </a:t>
            </a:r>
            <a:r>
              <a:rPr lang="pl-PL" sz="2400" dirty="0"/>
              <a:t>NETWORKS </a:t>
            </a:r>
            <a:r>
              <a:rPr lang="pl-PL" sz="2400" dirty="0" smtClean="0"/>
              <a:t>- </a:t>
            </a:r>
            <a:r>
              <a:rPr lang="pl-PL" sz="2400" dirty="0" err="1" smtClean="0"/>
              <a:t>introduction</a:t>
            </a:r>
            <a:endParaRPr lang="pl-PL" sz="24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pl-PL" dirty="0" err="1" smtClean="0"/>
              <a:t>Further</a:t>
            </a:r>
            <a:r>
              <a:rPr lang="pl-PL" dirty="0" smtClean="0"/>
              <a:t> </a:t>
            </a:r>
            <a:r>
              <a:rPr lang="pl-PL" dirty="0" err="1" smtClean="0"/>
              <a:t>e</a:t>
            </a:r>
            <a:r>
              <a:rPr lang="pl-PL" dirty="0" err="1" smtClean="0"/>
              <a:t>xamples</a:t>
            </a:r>
            <a:r>
              <a:rPr lang="pl-PL" dirty="0" smtClean="0"/>
              <a:t>:</a:t>
            </a:r>
          </a:p>
          <a:p>
            <a:r>
              <a:rPr lang="pl-PL" dirty="0" err="1" smtClean="0"/>
              <a:t>T</a:t>
            </a:r>
            <a:r>
              <a:rPr lang="pl-PL" dirty="0" err="1" smtClean="0"/>
              <a:t>he</a:t>
            </a:r>
            <a:r>
              <a:rPr lang="pl-PL" dirty="0" smtClean="0"/>
              <a:t> </a:t>
            </a:r>
            <a:r>
              <a:rPr lang="pl-PL" dirty="0" err="1" smtClean="0"/>
              <a:t>social</a:t>
            </a:r>
            <a:r>
              <a:rPr lang="pl-PL" dirty="0" smtClean="0"/>
              <a:t> </a:t>
            </a:r>
            <a:r>
              <a:rPr lang="pl-PL" dirty="0" smtClean="0"/>
              <a:t>networks </a:t>
            </a:r>
            <a:r>
              <a:rPr lang="pl-PL" dirty="0" smtClean="0"/>
              <a:t>of </a:t>
            </a:r>
            <a:r>
              <a:rPr lang="pl-PL" dirty="0" err="1" smtClean="0"/>
              <a:t>relationships</a:t>
            </a:r>
            <a:r>
              <a:rPr lang="pl-PL" dirty="0" smtClean="0"/>
              <a:t> </a:t>
            </a:r>
            <a:r>
              <a:rPr lang="pl-PL" dirty="0" err="1" smtClean="0"/>
              <a:t>between</a:t>
            </a:r>
            <a:r>
              <a:rPr lang="pl-PL" dirty="0" smtClean="0"/>
              <a:t> </a:t>
            </a:r>
            <a:r>
              <a:rPr lang="pl-PL" dirty="0" err="1" smtClean="0"/>
              <a:t>individuals</a:t>
            </a:r>
            <a:r>
              <a:rPr lang="pl-PL" dirty="0" smtClean="0"/>
              <a:t> </a:t>
            </a:r>
            <a:r>
              <a:rPr lang="pl-PL" dirty="0" err="1" smtClean="0"/>
              <a:t>allows</a:t>
            </a:r>
            <a:r>
              <a:rPr lang="pl-PL" dirty="0" smtClean="0"/>
              <a:t> to </a:t>
            </a:r>
            <a:r>
              <a:rPr lang="pl-PL" dirty="0" err="1" smtClean="0"/>
              <a:t>study</a:t>
            </a:r>
            <a:r>
              <a:rPr lang="pl-PL" dirty="0" smtClean="0"/>
              <a:t> </a:t>
            </a:r>
            <a:r>
              <a:rPr lang="pl-PL" dirty="0" err="1" smtClean="0"/>
              <a:t>such</a:t>
            </a:r>
            <a:r>
              <a:rPr lang="pl-PL" dirty="0" smtClean="0"/>
              <a:t> </a:t>
            </a:r>
            <a:r>
              <a:rPr lang="pl-PL" dirty="0" err="1" smtClean="0"/>
              <a:t>processes</a:t>
            </a:r>
            <a:r>
              <a:rPr lang="pl-PL" dirty="0" smtClean="0"/>
              <a:t> </a:t>
            </a:r>
            <a:r>
              <a:rPr lang="pl-PL" dirty="0" err="1" smtClean="0"/>
              <a:t>like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spreading</a:t>
            </a:r>
            <a:r>
              <a:rPr lang="pl-PL" dirty="0" smtClean="0"/>
              <a:t> of </a:t>
            </a:r>
            <a:r>
              <a:rPr lang="pl-PL" dirty="0" err="1" smtClean="0"/>
              <a:t>rumours</a:t>
            </a:r>
            <a:r>
              <a:rPr lang="pl-PL" dirty="0" smtClean="0"/>
              <a:t>, </a:t>
            </a:r>
            <a:r>
              <a:rPr lang="pl-PL" dirty="0" err="1" smtClean="0"/>
              <a:t>opinions</a:t>
            </a:r>
            <a:r>
              <a:rPr lang="pl-PL" dirty="0" smtClean="0"/>
              <a:t> and </a:t>
            </a:r>
            <a:r>
              <a:rPr lang="pl-PL" dirty="0" err="1" smtClean="0"/>
              <a:t>ideas</a:t>
            </a:r>
            <a:r>
              <a:rPr lang="pl-PL" dirty="0" smtClean="0"/>
              <a:t>. </a:t>
            </a:r>
            <a:r>
              <a:rPr lang="pl-PL" dirty="0" smtClean="0"/>
              <a:t>On </a:t>
            </a:r>
            <a:r>
              <a:rPr lang="pl-PL" dirty="0" err="1" smtClean="0"/>
              <a:t>the</a:t>
            </a:r>
            <a:r>
              <a:rPr lang="pl-PL" dirty="0" smtClean="0"/>
              <a:t> one </a:t>
            </a:r>
            <a:r>
              <a:rPr lang="pl-PL" dirty="0" err="1" smtClean="0"/>
              <a:t>hand</a:t>
            </a:r>
            <a:r>
              <a:rPr lang="pl-PL" dirty="0" smtClean="0"/>
              <a:t>, </a:t>
            </a:r>
            <a:r>
              <a:rPr lang="pl-PL" dirty="0" err="1" smtClean="0"/>
              <a:t>they</a:t>
            </a:r>
            <a:r>
              <a:rPr lang="pl-PL" dirty="0" smtClean="0"/>
              <a:t> </a:t>
            </a:r>
            <a:r>
              <a:rPr lang="pl-PL" dirty="0" err="1" smtClean="0"/>
              <a:t>are</a:t>
            </a:r>
            <a:r>
              <a:rPr lang="pl-PL" dirty="0" smtClean="0"/>
              <a:t> </a:t>
            </a:r>
            <a:r>
              <a:rPr lang="pl-PL" dirty="0" err="1" smtClean="0"/>
              <a:t>influenced</a:t>
            </a:r>
            <a:r>
              <a:rPr lang="pl-PL" dirty="0" smtClean="0"/>
              <a:t> by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topological</a:t>
            </a:r>
            <a:r>
              <a:rPr lang="pl-PL" dirty="0" smtClean="0"/>
              <a:t> </a:t>
            </a:r>
            <a:r>
              <a:rPr lang="pl-PL" dirty="0" err="1" smtClean="0"/>
              <a:t>properties</a:t>
            </a:r>
            <a:r>
              <a:rPr lang="pl-PL" dirty="0" smtClean="0"/>
              <a:t>, but on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other</a:t>
            </a:r>
            <a:r>
              <a:rPr lang="pl-PL" dirty="0" smtClean="0"/>
              <a:t> </a:t>
            </a:r>
            <a:r>
              <a:rPr lang="pl-PL" dirty="0" err="1" smtClean="0"/>
              <a:t>hand</a:t>
            </a:r>
            <a:r>
              <a:rPr lang="pl-PL" dirty="0" smtClean="0"/>
              <a:t> </a:t>
            </a:r>
            <a:r>
              <a:rPr lang="pl-PL" dirty="0" err="1" smtClean="0"/>
              <a:t>conflicts</a:t>
            </a:r>
            <a:r>
              <a:rPr lang="pl-PL" dirty="0" smtClean="0"/>
              <a:t> </a:t>
            </a:r>
            <a:r>
              <a:rPr lang="pl-PL" dirty="0" err="1" smtClean="0"/>
              <a:t>can</a:t>
            </a:r>
            <a:r>
              <a:rPr lang="pl-PL" dirty="0" smtClean="0"/>
              <a:t> </a:t>
            </a:r>
            <a:r>
              <a:rPr lang="pl-PL" dirty="0" err="1" smtClean="0"/>
              <a:t>lead</a:t>
            </a:r>
            <a:r>
              <a:rPr lang="pl-PL" dirty="0" smtClean="0"/>
              <a:t> to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break-up</a:t>
            </a:r>
            <a:r>
              <a:rPr lang="pl-PL" dirty="0" smtClean="0"/>
              <a:t> of </a:t>
            </a:r>
            <a:r>
              <a:rPr lang="pl-PL" dirty="0" err="1" smtClean="0"/>
              <a:t>contacts</a:t>
            </a:r>
            <a:r>
              <a:rPr lang="pl-PL" dirty="0" smtClean="0"/>
              <a:t>.</a:t>
            </a:r>
          </a:p>
          <a:p>
            <a:r>
              <a:rPr lang="pl-PL" dirty="0" smtClean="0"/>
              <a:t>In </a:t>
            </a:r>
            <a:r>
              <a:rPr lang="pl-PL" dirty="0" err="1" smtClean="0"/>
              <a:t>game</a:t>
            </a:r>
            <a:r>
              <a:rPr lang="pl-PL" dirty="0" smtClean="0"/>
              <a:t> </a:t>
            </a:r>
            <a:r>
              <a:rPr lang="pl-PL" dirty="0" err="1" smtClean="0"/>
              <a:t>theory</a:t>
            </a:r>
            <a:r>
              <a:rPr lang="pl-PL" dirty="0" smtClean="0"/>
              <a:t> </a:t>
            </a:r>
            <a:r>
              <a:rPr lang="pl-PL" dirty="0" err="1" smtClean="0"/>
              <a:t>there</a:t>
            </a:r>
            <a:r>
              <a:rPr lang="pl-PL" dirty="0" smtClean="0"/>
              <a:t> </a:t>
            </a:r>
            <a:r>
              <a:rPr lang="pl-PL" dirty="0" err="1" smtClean="0"/>
              <a:t>is</a:t>
            </a:r>
            <a:r>
              <a:rPr lang="pl-PL" dirty="0" smtClean="0"/>
              <a:t> a long </a:t>
            </a:r>
            <a:r>
              <a:rPr lang="pl-PL" dirty="0" err="1" smtClean="0"/>
              <a:t>tradition</a:t>
            </a:r>
            <a:r>
              <a:rPr lang="pl-PL" dirty="0" smtClean="0"/>
              <a:t> to </a:t>
            </a:r>
            <a:r>
              <a:rPr lang="pl-PL" dirty="0" err="1" smtClean="0"/>
              <a:t>study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evolution</a:t>
            </a:r>
            <a:r>
              <a:rPr lang="pl-PL" dirty="0" smtClean="0"/>
              <a:t> of </a:t>
            </a:r>
            <a:r>
              <a:rPr lang="pl-PL" dirty="0" err="1" smtClean="0"/>
              <a:t>cooperation</a:t>
            </a:r>
            <a:r>
              <a:rPr lang="pl-PL" dirty="0" smtClean="0"/>
              <a:t> </a:t>
            </a:r>
            <a:r>
              <a:rPr lang="pl-PL" dirty="0" err="1" smtClean="0"/>
              <a:t>in</a:t>
            </a:r>
            <a:r>
              <a:rPr lang="pl-PL" dirty="0" smtClean="0"/>
              <a:t> </a:t>
            </a:r>
            <a:r>
              <a:rPr lang="pl-PL" dirty="0" err="1" smtClean="0"/>
              <a:t>simple</a:t>
            </a:r>
            <a:r>
              <a:rPr lang="pl-PL" dirty="0" smtClean="0"/>
              <a:t> </a:t>
            </a:r>
            <a:r>
              <a:rPr lang="pl-PL" dirty="0" err="1" smtClean="0"/>
              <a:t>agent-based</a:t>
            </a:r>
            <a:r>
              <a:rPr lang="pl-PL" dirty="0" smtClean="0"/>
              <a:t> </a:t>
            </a:r>
            <a:r>
              <a:rPr lang="pl-PL" dirty="0" err="1" smtClean="0"/>
              <a:t>models</a:t>
            </a:r>
            <a:r>
              <a:rPr lang="pl-PL" dirty="0" smtClean="0"/>
              <a:t>.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huge</a:t>
            </a:r>
            <a:r>
              <a:rPr lang="pl-PL" dirty="0" smtClean="0"/>
              <a:t> </a:t>
            </a:r>
            <a:r>
              <a:rPr lang="pl-PL" dirty="0" err="1" smtClean="0"/>
              <a:t>potential</a:t>
            </a:r>
            <a:r>
              <a:rPr lang="pl-PL" dirty="0" smtClean="0"/>
              <a:t> of </a:t>
            </a:r>
            <a:r>
              <a:rPr lang="pl-PL" dirty="0" err="1" smtClean="0"/>
              <a:t>games</a:t>
            </a:r>
            <a:r>
              <a:rPr lang="pl-PL" dirty="0" smtClean="0"/>
              <a:t> on </a:t>
            </a:r>
            <a:r>
              <a:rPr lang="pl-PL" dirty="0" err="1" smtClean="0"/>
              <a:t>adaptive</a:t>
            </a:r>
            <a:r>
              <a:rPr lang="pl-PL" dirty="0" smtClean="0"/>
              <a:t> networks was first </a:t>
            </a:r>
            <a:r>
              <a:rPr lang="pl-PL" dirty="0" err="1" smtClean="0"/>
              <a:t>pointed</a:t>
            </a:r>
            <a:r>
              <a:rPr lang="pl-PL" dirty="0" smtClean="0"/>
              <a:t> out by </a:t>
            </a:r>
            <a:r>
              <a:rPr lang="pl-PL" dirty="0" err="1" smtClean="0">
                <a:hlinkClick r:id="" action="ppaction://hlinkfile" tooltip="Current Document"/>
              </a:rPr>
              <a:t>Skyrms</a:t>
            </a:r>
            <a:r>
              <a:rPr lang="pl-PL" dirty="0" smtClean="0">
                <a:hlinkClick r:id="" action="ppaction://hlinkfile" tooltip="Current Document"/>
              </a:rPr>
              <a:t> &amp;</a:t>
            </a:r>
            <a:r>
              <a:rPr lang="pl-PL" dirty="0" smtClean="0"/>
              <a:t> </a:t>
            </a:r>
            <a:r>
              <a:rPr lang="pl-PL" dirty="0" err="1" smtClean="0">
                <a:hlinkClick r:id="" action="ppaction://hlinkfile" tooltip="Current Document"/>
              </a:rPr>
              <a:t>Pemantle</a:t>
            </a:r>
            <a:r>
              <a:rPr lang="pl-PL" dirty="0" smtClean="0">
                <a:hlinkClick r:id="" action="ppaction://hlinkfile" tooltip="Current Document"/>
              </a:rPr>
              <a:t> </a:t>
            </a:r>
            <a:r>
              <a:rPr lang="pl-PL" dirty="0" smtClean="0">
                <a:hlinkClick r:id="" action="ppaction://hlinkfile" tooltip="Current Document"/>
              </a:rPr>
              <a:t>(</a:t>
            </a:r>
            <a:r>
              <a:rPr lang="pl-PL" i="1" dirty="0" smtClean="0">
                <a:hlinkClick r:id="" action="ppaction://hlinkfile" tooltip="Current Document"/>
              </a:rPr>
              <a:t>A </a:t>
            </a:r>
            <a:r>
              <a:rPr lang="pl-PL" i="1" dirty="0" err="1" smtClean="0">
                <a:hlinkClick r:id="" action="ppaction://hlinkfile" tooltip="Current Document"/>
              </a:rPr>
              <a:t>dynamic</a:t>
            </a:r>
            <a:r>
              <a:rPr lang="pl-PL" i="1" dirty="0" smtClean="0">
                <a:hlinkClick r:id="" action="ppaction://hlinkfile" tooltip="Current Document"/>
              </a:rPr>
              <a:t> model of </a:t>
            </a:r>
            <a:r>
              <a:rPr lang="pl-PL" i="1" dirty="0" err="1" smtClean="0">
                <a:hlinkClick r:id="" action="ppaction://hlinkfile" tooltip="Current Document"/>
              </a:rPr>
              <a:t>social</a:t>
            </a:r>
            <a:r>
              <a:rPr lang="pl-PL" i="1" dirty="0" smtClean="0">
                <a:hlinkClick r:id="" action="ppaction://hlinkfile" tooltip="Current Document"/>
              </a:rPr>
              <a:t> </a:t>
            </a:r>
            <a:r>
              <a:rPr lang="pl-PL" i="1" dirty="0" err="1" smtClean="0">
                <a:hlinkClick r:id="" action="ppaction://hlinkfile" tooltip="Current Document"/>
              </a:rPr>
              <a:t>network</a:t>
            </a:r>
            <a:r>
              <a:rPr lang="pl-PL" i="1" dirty="0" smtClean="0">
                <a:hlinkClick r:id="" action="ppaction://hlinkfile" tooltip="Current Document"/>
              </a:rPr>
              <a:t> </a:t>
            </a:r>
            <a:r>
              <a:rPr lang="pl-PL" i="1" dirty="0" err="1" smtClean="0">
                <a:hlinkClick r:id="" action="ppaction://hlinkfile" tooltip="Current Document"/>
              </a:rPr>
              <a:t>formation</a:t>
            </a:r>
            <a:r>
              <a:rPr lang="pl-PL" dirty="0" smtClean="0">
                <a:hlinkClick r:id="" action="ppaction://hlinkfile" tooltip="Current Document"/>
              </a:rPr>
              <a:t>. Proc. </a:t>
            </a:r>
            <a:r>
              <a:rPr lang="pl-PL" dirty="0" err="1" smtClean="0">
                <a:hlinkClick r:id="" action="ppaction://hlinkfile" tooltip="Current Document"/>
              </a:rPr>
              <a:t>Natl</a:t>
            </a:r>
            <a:r>
              <a:rPr lang="pl-PL" dirty="0" smtClean="0">
                <a:hlinkClick r:id="" action="ppaction://hlinkfile" tooltip="Current Document"/>
              </a:rPr>
              <a:t> </a:t>
            </a:r>
            <a:r>
              <a:rPr lang="pl-PL" dirty="0" err="1" smtClean="0">
                <a:hlinkClick r:id="" action="ppaction://hlinkfile" tooltip="Current Document"/>
              </a:rPr>
              <a:t>Acad</a:t>
            </a:r>
            <a:r>
              <a:rPr lang="pl-PL" dirty="0" smtClean="0">
                <a:hlinkClick r:id="" action="ppaction://hlinkfile" tooltip="Current Document"/>
              </a:rPr>
              <a:t>. </a:t>
            </a:r>
            <a:r>
              <a:rPr lang="pl-PL" dirty="0" err="1" smtClean="0">
                <a:hlinkClick r:id="" action="ppaction://hlinkfile" tooltip="Current Document"/>
              </a:rPr>
              <a:t>Sci</a:t>
            </a:r>
            <a:r>
              <a:rPr lang="pl-PL" dirty="0" smtClean="0">
                <a:hlinkClick r:id="" action="ppaction://hlinkfile" tooltip="Current Document"/>
              </a:rPr>
              <a:t>. USA 97, 9340 9346 </a:t>
            </a:r>
            <a:r>
              <a:rPr lang="pl-PL" dirty="0" smtClean="0">
                <a:hlinkClick r:id="" action="ppaction://hlinkfile" tooltip="Current Document"/>
              </a:rPr>
              <a:t>2000</a:t>
            </a:r>
            <a:r>
              <a:rPr lang="pl-PL" dirty="0" smtClean="0">
                <a:hlinkClick r:id="" action="ppaction://hlinkfile" tooltip="Current Document"/>
              </a:rPr>
              <a:t>)</a:t>
            </a:r>
            <a:r>
              <a:rPr lang="pl-PL" dirty="0" smtClean="0"/>
              <a:t>.</a:t>
            </a:r>
            <a:endParaRPr lang="pl-PL" i="1" dirty="0" smtClean="0"/>
          </a:p>
        </p:txBody>
      </p:sp>
    </p:spTree>
    <p:extLst>
      <p:ext uri="{BB962C8B-B14F-4D97-AF65-F5344CB8AC3E}">
        <p14:creationId xmlns:p14="http://schemas.microsoft.com/office/powerpoint/2010/main" xmlns="" val="26506961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11560" y="2636912"/>
            <a:ext cx="8229600" cy="936104"/>
          </a:xfrm>
        </p:spPr>
        <p:txBody>
          <a:bodyPr/>
          <a:lstStyle/>
          <a:p>
            <a:pPr>
              <a:buNone/>
            </a:pPr>
            <a:r>
              <a:rPr lang="pl-PL" dirty="0" err="1" smtClean="0"/>
              <a:t>SELF-ORGANIZATION</a:t>
            </a:r>
            <a:r>
              <a:rPr lang="pl-PL" dirty="0" smtClean="0"/>
              <a:t> IN BOOLEAN NETWORKS</a:t>
            </a:r>
            <a:endParaRPr lang="pl-PL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pl-PL" sz="2400" dirty="0" err="1" smtClean="0"/>
              <a:t>SELF-ORGANIZATION</a:t>
            </a:r>
            <a:r>
              <a:rPr lang="pl-PL" sz="2400" dirty="0" smtClean="0"/>
              <a:t> IN BOOLEAN NETWORKS</a:t>
            </a:r>
            <a:endParaRPr lang="pl-PL" sz="24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92500" lnSpcReduction="20000"/>
          </a:bodyPr>
          <a:lstStyle/>
          <a:p>
            <a:r>
              <a:rPr lang="pl-PL" dirty="0" smtClean="0"/>
              <a:t>In </a:t>
            </a:r>
            <a:r>
              <a:rPr lang="pl-PL" dirty="0" err="1" smtClean="0"/>
              <a:t>Boolean</a:t>
            </a:r>
            <a:r>
              <a:rPr lang="pl-PL" dirty="0" smtClean="0"/>
              <a:t> networks </a:t>
            </a:r>
            <a:r>
              <a:rPr lang="pl-PL" dirty="0" err="1" smtClean="0"/>
              <a:t>the</a:t>
            </a:r>
            <a:r>
              <a:rPr lang="pl-PL" dirty="0" smtClean="0"/>
              <a:t> state of a </a:t>
            </a:r>
            <a:r>
              <a:rPr lang="pl-PL" dirty="0" err="1" smtClean="0"/>
              <a:t>given</a:t>
            </a:r>
            <a:r>
              <a:rPr lang="pl-PL" dirty="0" smtClean="0"/>
              <a:t> </a:t>
            </a:r>
            <a:r>
              <a:rPr lang="pl-PL" dirty="0" err="1" smtClean="0"/>
              <a:t>node</a:t>
            </a:r>
            <a:r>
              <a:rPr lang="pl-PL" dirty="0" smtClean="0"/>
              <a:t> </a:t>
            </a:r>
            <a:r>
              <a:rPr lang="pl-PL" dirty="0" err="1" smtClean="0"/>
              <a:t>is</a:t>
            </a:r>
            <a:r>
              <a:rPr lang="pl-PL" dirty="0" smtClean="0"/>
              <a:t> </a:t>
            </a:r>
            <a:r>
              <a:rPr lang="pl-PL" dirty="0" err="1" smtClean="0"/>
              <a:t>characterized</a:t>
            </a:r>
            <a:r>
              <a:rPr lang="pl-PL" dirty="0" smtClean="0"/>
              <a:t> by a single </a:t>
            </a:r>
            <a:r>
              <a:rPr lang="pl-PL" dirty="0" err="1" smtClean="0"/>
              <a:t>Boolean</a:t>
            </a:r>
            <a:r>
              <a:rPr lang="pl-PL" dirty="0" smtClean="0"/>
              <a:t> </a:t>
            </a:r>
            <a:r>
              <a:rPr lang="pl-PL" dirty="0" err="1" smtClean="0"/>
              <a:t>variable</a:t>
            </a:r>
            <a:r>
              <a:rPr lang="pl-PL" dirty="0" smtClean="0"/>
              <a:t>.</a:t>
            </a:r>
          </a:p>
          <a:p>
            <a:r>
              <a:rPr lang="pl-PL" dirty="0" err="1" smtClean="0"/>
              <a:t>Important</a:t>
            </a:r>
            <a:r>
              <a:rPr lang="pl-PL" dirty="0" smtClean="0"/>
              <a:t> </a:t>
            </a:r>
            <a:r>
              <a:rPr lang="pl-PL" dirty="0" err="1" smtClean="0"/>
              <a:t>applications</a:t>
            </a:r>
            <a:r>
              <a:rPr lang="pl-PL" dirty="0" smtClean="0"/>
              <a:t>: </a:t>
            </a:r>
            <a:r>
              <a:rPr lang="pl-PL" dirty="0" smtClean="0"/>
              <a:t>networks </a:t>
            </a:r>
            <a:r>
              <a:rPr lang="pl-PL" dirty="0" err="1" smtClean="0"/>
              <a:t>are</a:t>
            </a:r>
            <a:r>
              <a:rPr lang="pl-PL" dirty="0" smtClean="0"/>
              <a:t> </a:t>
            </a:r>
            <a:r>
              <a:rPr lang="pl-PL" dirty="0" err="1" smtClean="0"/>
              <a:t>neural</a:t>
            </a:r>
            <a:r>
              <a:rPr lang="pl-PL" dirty="0" smtClean="0"/>
              <a:t> and </a:t>
            </a:r>
            <a:r>
              <a:rPr lang="pl-PL" dirty="0" err="1" smtClean="0"/>
              <a:t>gene</a:t>
            </a:r>
            <a:r>
              <a:rPr lang="pl-PL" dirty="0" smtClean="0"/>
              <a:t> regulatory </a:t>
            </a:r>
            <a:r>
              <a:rPr lang="pl-PL" dirty="0" err="1" smtClean="0"/>
              <a:t>nets</a:t>
            </a:r>
            <a:r>
              <a:rPr lang="pl-PL" dirty="0" smtClean="0"/>
              <a:t>, </a:t>
            </a:r>
            <a:r>
              <a:rPr lang="pl-PL" dirty="0" err="1" smtClean="0"/>
              <a:t>in</a:t>
            </a:r>
            <a:r>
              <a:rPr lang="pl-PL" dirty="0" smtClean="0"/>
              <a:t> </a:t>
            </a:r>
            <a:r>
              <a:rPr lang="pl-PL" dirty="0" err="1" smtClean="0"/>
              <a:t>which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state of a </a:t>
            </a:r>
            <a:r>
              <a:rPr lang="pl-PL" dirty="0" err="1" smtClean="0"/>
              <a:t>given</a:t>
            </a:r>
            <a:r>
              <a:rPr lang="pl-PL" dirty="0" smtClean="0"/>
              <a:t> </a:t>
            </a:r>
            <a:r>
              <a:rPr lang="pl-PL" dirty="0" err="1" smtClean="0"/>
              <a:t>node</a:t>
            </a:r>
            <a:r>
              <a:rPr lang="pl-PL" dirty="0" smtClean="0"/>
              <a:t> </a:t>
            </a:r>
            <a:r>
              <a:rPr lang="pl-PL" dirty="0" err="1" smtClean="0"/>
              <a:t>indicates</a:t>
            </a:r>
            <a:r>
              <a:rPr lang="pl-PL" dirty="0" smtClean="0"/>
              <a:t> </a:t>
            </a:r>
            <a:r>
              <a:rPr lang="pl-PL" dirty="0" err="1" smtClean="0"/>
              <a:t>whether</a:t>
            </a:r>
            <a:r>
              <a:rPr lang="pl-PL" dirty="0" smtClean="0"/>
              <a:t> a </a:t>
            </a:r>
            <a:r>
              <a:rPr lang="pl-PL" dirty="0" err="1" smtClean="0"/>
              <a:t>certain</a:t>
            </a:r>
            <a:r>
              <a:rPr lang="pl-PL" dirty="0" smtClean="0"/>
              <a:t> </a:t>
            </a:r>
            <a:r>
              <a:rPr lang="pl-PL" dirty="0" err="1" smtClean="0"/>
              <a:t>gene</a:t>
            </a:r>
            <a:r>
              <a:rPr lang="pl-PL" dirty="0" smtClean="0"/>
              <a:t> </a:t>
            </a:r>
            <a:r>
              <a:rPr lang="pl-PL" dirty="0" err="1" smtClean="0"/>
              <a:t>is</a:t>
            </a:r>
            <a:r>
              <a:rPr lang="pl-PL" dirty="0" smtClean="0"/>
              <a:t> </a:t>
            </a:r>
            <a:r>
              <a:rPr lang="pl-PL" dirty="0" err="1" smtClean="0"/>
              <a:t>being</a:t>
            </a:r>
            <a:r>
              <a:rPr lang="pl-PL" dirty="0" smtClean="0"/>
              <a:t> </a:t>
            </a:r>
            <a:r>
              <a:rPr lang="pl-PL" dirty="0" err="1" smtClean="0"/>
              <a:t>transcribed</a:t>
            </a:r>
            <a:r>
              <a:rPr lang="pl-PL" dirty="0" smtClean="0"/>
              <a:t> </a:t>
            </a:r>
            <a:r>
              <a:rPr lang="pl-PL" dirty="0" err="1" smtClean="0"/>
              <a:t>or</a:t>
            </a:r>
            <a:r>
              <a:rPr lang="pl-PL" dirty="0" smtClean="0"/>
              <a:t> </a:t>
            </a:r>
            <a:r>
              <a:rPr lang="pl-PL" dirty="0" err="1" smtClean="0"/>
              <a:t>whether</a:t>
            </a:r>
            <a:r>
              <a:rPr lang="pl-PL" dirty="0" smtClean="0"/>
              <a:t> a </a:t>
            </a:r>
            <a:r>
              <a:rPr lang="pl-PL" dirty="0" err="1" smtClean="0"/>
              <a:t>certain</a:t>
            </a:r>
            <a:r>
              <a:rPr lang="pl-PL" dirty="0" smtClean="0"/>
              <a:t> neuron </a:t>
            </a:r>
            <a:r>
              <a:rPr lang="pl-PL" dirty="0" err="1" smtClean="0"/>
              <a:t>is</a:t>
            </a:r>
            <a:r>
              <a:rPr lang="pl-PL" dirty="0" smtClean="0"/>
              <a:t> </a:t>
            </a:r>
            <a:r>
              <a:rPr lang="pl-PL" dirty="0" err="1" smtClean="0"/>
              <a:t>firing</a:t>
            </a:r>
            <a:r>
              <a:rPr lang="pl-PL" dirty="0" smtClean="0"/>
              <a:t>.</a:t>
            </a:r>
          </a:p>
          <a:p>
            <a:r>
              <a:rPr lang="pl-PL" dirty="0" err="1" smtClean="0"/>
              <a:t>Boolean</a:t>
            </a:r>
            <a:r>
              <a:rPr lang="pl-PL" dirty="0" smtClean="0"/>
              <a:t> networks </a:t>
            </a:r>
            <a:r>
              <a:rPr lang="pl-PL" dirty="0" err="1" smtClean="0"/>
              <a:t>are</a:t>
            </a:r>
            <a:r>
              <a:rPr lang="pl-PL" dirty="0" smtClean="0"/>
              <a:t> </a:t>
            </a:r>
            <a:r>
              <a:rPr lang="pl-PL" dirty="0" err="1" smtClean="0"/>
              <a:t>capable</a:t>
            </a:r>
            <a:r>
              <a:rPr lang="pl-PL" dirty="0" smtClean="0"/>
              <a:t> of </a:t>
            </a:r>
            <a:r>
              <a:rPr lang="pl-PL" dirty="0" err="1" smtClean="0"/>
              <a:t>different</a:t>
            </a:r>
            <a:r>
              <a:rPr lang="pl-PL" dirty="0" smtClean="0"/>
              <a:t> </a:t>
            </a:r>
            <a:r>
              <a:rPr lang="pl-PL" dirty="0" err="1" smtClean="0"/>
              <a:t>types</a:t>
            </a:r>
            <a:r>
              <a:rPr lang="pl-PL" dirty="0" smtClean="0"/>
              <a:t> of </a:t>
            </a:r>
            <a:r>
              <a:rPr lang="pl-PL" dirty="0" err="1" smtClean="0"/>
              <a:t>dynamical</a:t>
            </a:r>
            <a:r>
              <a:rPr lang="pl-PL" dirty="0" smtClean="0"/>
              <a:t> </a:t>
            </a:r>
            <a:r>
              <a:rPr lang="pl-PL" dirty="0" err="1" smtClean="0"/>
              <a:t>behaviour</a:t>
            </a:r>
            <a:r>
              <a:rPr lang="pl-PL" dirty="0" smtClean="0"/>
              <a:t>, </a:t>
            </a:r>
            <a:r>
              <a:rPr lang="pl-PL" dirty="0" err="1" smtClean="0"/>
              <a:t>including</a:t>
            </a:r>
            <a:r>
              <a:rPr lang="pl-PL" dirty="0" smtClean="0"/>
              <a:t> </a:t>
            </a:r>
            <a:r>
              <a:rPr lang="pl-PL" dirty="0" err="1" smtClean="0"/>
              <a:t>chaotic</a:t>
            </a:r>
            <a:r>
              <a:rPr lang="pl-PL" dirty="0" smtClean="0"/>
              <a:t> and </a:t>
            </a:r>
            <a:r>
              <a:rPr lang="pl-PL" dirty="0" err="1" smtClean="0"/>
              <a:t>stationary</a:t>
            </a:r>
            <a:r>
              <a:rPr lang="pl-PL" dirty="0" smtClean="0"/>
              <a:t> (</a:t>
            </a:r>
            <a:r>
              <a:rPr lang="pl-PL" dirty="0" err="1" smtClean="0"/>
              <a:t>frozen</a:t>
            </a:r>
            <a:r>
              <a:rPr lang="pl-PL" dirty="0" smtClean="0"/>
              <a:t>) </a:t>
            </a:r>
            <a:r>
              <a:rPr lang="pl-PL" dirty="0" err="1" smtClean="0"/>
              <a:t>dynamics</a:t>
            </a:r>
            <a:r>
              <a:rPr lang="pl-PL" dirty="0" smtClean="0"/>
              <a:t> </a:t>
            </a:r>
            <a:r>
              <a:rPr lang="pl-PL" dirty="0" smtClean="0"/>
              <a:t>- </a:t>
            </a:r>
            <a:r>
              <a:rPr lang="pl-PL" dirty="0" err="1" smtClean="0">
                <a:hlinkClick r:id="" action="ppaction://hlinkfile" tooltip="Current Document"/>
              </a:rPr>
              <a:t>Socolar</a:t>
            </a:r>
            <a:r>
              <a:rPr lang="pl-PL" dirty="0" smtClean="0">
                <a:hlinkClick r:id="" action="ppaction://hlinkfile" tooltip="Current Document"/>
              </a:rPr>
              <a:t> </a:t>
            </a:r>
            <a:r>
              <a:rPr lang="pl-PL" dirty="0" smtClean="0">
                <a:hlinkClick r:id="" action="ppaction://hlinkfile" tooltip="Current Document"/>
              </a:rPr>
              <a:t>&amp;</a:t>
            </a:r>
            <a:r>
              <a:rPr lang="pl-PL" dirty="0" smtClean="0"/>
              <a:t> </a:t>
            </a:r>
            <a:r>
              <a:rPr lang="pl-PL" dirty="0" smtClean="0">
                <a:hlinkClick r:id="" action="ppaction://hlinkfile" tooltip="Current Document"/>
              </a:rPr>
              <a:t>Kauffman </a:t>
            </a:r>
            <a:r>
              <a:rPr lang="pl-PL" dirty="0" smtClean="0">
                <a:hlinkClick r:id="" action="ppaction://hlinkfile" tooltip="Current Document"/>
              </a:rPr>
              <a:t>(</a:t>
            </a:r>
            <a:r>
              <a:rPr lang="pl-PL" i="1" dirty="0" err="1" smtClean="0">
                <a:hlinkClick r:id="" action="ppaction://hlinkfile" tooltip="Current Document"/>
              </a:rPr>
              <a:t>Scaling</a:t>
            </a:r>
            <a:r>
              <a:rPr lang="pl-PL" i="1" dirty="0" smtClean="0">
                <a:hlinkClick r:id="" action="ppaction://hlinkfile" tooltip="Current Document"/>
              </a:rPr>
              <a:t> </a:t>
            </a:r>
            <a:r>
              <a:rPr lang="pl-PL" i="1" dirty="0" err="1" smtClean="0">
                <a:hlinkClick r:id="" action="ppaction://hlinkfile" tooltip="Current Document"/>
              </a:rPr>
              <a:t>in</a:t>
            </a:r>
            <a:r>
              <a:rPr lang="pl-PL" i="1" dirty="0" smtClean="0">
                <a:hlinkClick r:id="" action="ppaction://hlinkfile" tooltip="Current Document"/>
              </a:rPr>
              <a:t> </a:t>
            </a:r>
            <a:r>
              <a:rPr lang="pl-PL" i="1" dirty="0" err="1" smtClean="0">
                <a:hlinkClick r:id="" action="ppaction://hlinkfile" tooltip="Current Document"/>
              </a:rPr>
              <a:t>ordered</a:t>
            </a:r>
            <a:r>
              <a:rPr lang="pl-PL" i="1" dirty="0" smtClean="0">
                <a:hlinkClick r:id="" action="ppaction://hlinkfile" tooltip="Current Document"/>
              </a:rPr>
              <a:t> and </a:t>
            </a:r>
            <a:r>
              <a:rPr lang="pl-PL" i="1" dirty="0" err="1" smtClean="0">
                <a:hlinkClick r:id="" action="ppaction://hlinkfile" tooltip="Current Document"/>
              </a:rPr>
              <a:t>critical</a:t>
            </a:r>
            <a:r>
              <a:rPr lang="pl-PL" i="1" dirty="0" smtClean="0">
                <a:hlinkClick r:id="" action="ppaction://hlinkfile" tooltip="Current Document"/>
              </a:rPr>
              <a:t> random </a:t>
            </a:r>
            <a:r>
              <a:rPr lang="pl-PL" i="1" dirty="0" err="1" smtClean="0">
                <a:hlinkClick r:id="" action="ppaction://hlinkfile" tooltip="Current Document"/>
              </a:rPr>
              <a:t>boolean</a:t>
            </a:r>
            <a:r>
              <a:rPr lang="pl-PL" i="1" dirty="0" smtClean="0">
                <a:hlinkClick r:id="" action="ppaction://hlinkfile" tooltip="Current Document"/>
              </a:rPr>
              <a:t> networks.</a:t>
            </a:r>
            <a:r>
              <a:rPr lang="pl-PL" dirty="0" smtClean="0">
                <a:hlinkClick r:id="" action="ppaction://hlinkfile" tooltip="Current Document"/>
              </a:rPr>
              <a:t> </a:t>
            </a:r>
            <a:r>
              <a:rPr lang="pl-PL" dirty="0" err="1" smtClean="0">
                <a:hlinkClick r:id="" action="ppaction://hlinkfile" tooltip="Current Document"/>
              </a:rPr>
              <a:t>Phys</a:t>
            </a:r>
            <a:r>
              <a:rPr lang="pl-PL" dirty="0" smtClean="0">
                <a:hlinkClick r:id="" action="ppaction://hlinkfile" tooltip="Current Document"/>
              </a:rPr>
              <a:t>. </a:t>
            </a:r>
            <a:r>
              <a:rPr lang="pl-PL" dirty="0" err="1" smtClean="0">
                <a:hlinkClick r:id="" action="ppaction://hlinkfile" tooltip="Current Document"/>
              </a:rPr>
              <a:t>Rev</a:t>
            </a:r>
            <a:r>
              <a:rPr lang="pl-PL" dirty="0" smtClean="0">
                <a:hlinkClick r:id="" action="ppaction://hlinkfile" tooltip="Current Document"/>
              </a:rPr>
              <a:t>. </a:t>
            </a:r>
            <a:r>
              <a:rPr lang="pl-PL" dirty="0" err="1" smtClean="0">
                <a:hlinkClick r:id="" action="ppaction://hlinkfile" tooltip="Current Document"/>
              </a:rPr>
              <a:t>Lett</a:t>
            </a:r>
            <a:r>
              <a:rPr lang="pl-PL" dirty="0" smtClean="0">
                <a:hlinkClick r:id="" action="ppaction://hlinkfile" tooltip="Current Document"/>
              </a:rPr>
              <a:t>. 90, 068702-4 </a:t>
            </a:r>
            <a:r>
              <a:rPr lang="pl-PL" dirty="0" smtClean="0">
                <a:hlinkClick r:id="" action="ppaction://hlinkfile" tooltip="Current Document"/>
              </a:rPr>
              <a:t>2003</a:t>
            </a:r>
            <a:r>
              <a:rPr lang="pl-PL" dirty="0" smtClean="0"/>
              <a:t>).</a:t>
            </a:r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xmlns="" val="33364391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Autofit/>
          </a:bodyPr>
          <a:lstStyle/>
          <a:p>
            <a:r>
              <a:rPr lang="pl-PL" sz="2400" dirty="0" err="1" smtClean="0"/>
              <a:t>SELF-ORGANIZATION</a:t>
            </a:r>
            <a:r>
              <a:rPr lang="pl-PL" sz="2400" dirty="0" smtClean="0"/>
              <a:t> IN BOOLEAN NETWORKS</a:t>
            </a:r>
            <a:endParaRPr lang="pl-PL" sz="24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 err="1" smtClean="0"/>
              <a:t>Between</a:t>
            </a:r>
            <a:r>
              <a:rPr lang="pl-PL" dirty="0" smtClean="0"/>
              <a:t> </a:t>
            </a:r>
            <a:r>
              <a:rPr lang="pl-PL" dirty="0" err="1" smtClean="0"/>
              <a:t>stationarity</a:t>
            </a:r>
            <a:r>
              <a:rPr lang="pl-PL" dirty="0" smtClean="0"/>
              <a:t> and </a:t>
            </a:r>
            <a:r>
              <a:rPr lang="pl-PL" dirty="0" smtClean="0"/>
              <a:t>chaos </a:t>
            </a:r>
            <a:r>
              <a:rPr lang="pl-PL" dirty="0" err="1" smtClean="0"/>
              <a:t>often</a:t>
            </a:r>
            <a:r>
              <a:rPr lang="pl-PL" dirty="0" smtClean="0"/>
              <a:t> </a:t>
            </a:r>
            <a:r>
              <a:rPr lang="pl-PL" dirty="0" err="1" smtClean="0"/>
              <a:t>lies</a:t>
            </a:r>
            <a:r>
              <a:rPr lang="pl-PL" dirty="0" smtClean="0"/>
              <a:t> a </a:t>
            </a:r>
            <a:r>
              <a:rPr lang="pl-PL" dirty="0" err="1" smtClean="0"/>
              <a:t>narrow</a:t>
            </a:r>
            <a:r>
              <a:rPr lang="pl-PL" dirty="0" smtClean="0"/>
              <a:t> </a:t>
            </a:r>
            <a:r>
              <a:rPr lang="pl-PL" dirty="0" err="1" smtClean="0"/>
              <a:t>transition</a:t>
            </a:r>
            <a:r>
              <a:rPr lang="pl-PL" dirty="0" smtClean="0"/>
              <a:t> region, </a:t>
            </a:r>
            <a:r>
              <a:rPr lang="pl-PL" dirty="0" err="1" smtClean="0"/>
              <a:t>where</a:t>
            </a:r>
            <a:r>
              <a:rPr lang="pl-PL" dirty="0" smtClean="0"/>
              <a:t> </a:t>
            </a:r>
            <a:r>
              <a:rPr lang="pl-PL" dirty="0" err="1" smtClean="0"/>
              <a:t>oscillatory</a:t>
            </a:r>
            <a:r>
              <a:rPr lang="pl-PL" dirty="0" smtClean="0"/>
              <a:t> </a:t>
            </a:r>
            <a:r>
              <a:rPr lang="pl-PL" dirty="0" err="1" smtClean="0"/>
              <a:t>dynamics</a:t>
            </a:r>
            <a:r>
              <a:rPr lang="pl-PL" dirty="0" smtClean="0"/>
              <a:t> </a:t>
            </a:r>
            <a:r>
              <a:rPr lang="pl-PL" dirty="0" err="1" smtClean="0"/>
              <a:t>can</a:t>
            </a:r>
            <a:r>
              <a:rPr lang="pl-PL" dirty="0" smtClean="0"/>
              <a:t> be </a:t>
            </a:r>
            <a:r>
              <a:rPr lang="pl-PL" dirty="0" err="1" smtClean="0"/>
              <a:t>observed</a:t>
            </a:r>
            <a:r>
              <a:rPr lang="pl-PL" dirty="0" smtClean="0"/>
              <a:t> and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density</a:t>
            </a:r>
            <a:r>
              <a:rPr lang="pl-PL" dirty="0" smtClean="0"/>
              <a:t> of </a:t>
            </a:r>
            <a:r>
              <a:rPr lang="pl-PL" dirty="0" err="1" smtClean="0"/>
              <a:t>frozen</a:t>
            </a:r>
            <a:r>
              <a:rPr lang="pl-PL" dirty="0" smtClean="0"/>
              <a:t> </a:t>
            </a:r>
            <a:r>
              <a:rPr lang="pl-PL" dirty="0" err="1" smtClean="0"/>
              <a:t>nodes</a:t>
            </a:r>
            <a:r>
              <a:rPr lang="pl-PL" dirty="0" smtClean="0"/>
              <a:t> </a:t>
            </a:r>
            <a:r>
              <a:rPr lang="pl-PL" dirty="0" err="1" smtClean="0"/>
              <a:t>exhibits</a:t>
            </a:r>
            <a:r>
              <a:rPr lang="pl-PL" dirty="0" smtClean="0"/>
              <a:t> </a:t>
            </a:r>
            <a:r>
              <a:rPr lang="pl-PL" dirty="0" err="1" smtClean="0"/>
              <a:t>power-law</a:t>
            </a:r>
            <a:r>
              <a:rPr lang="pl-PL" dirty="0" smtClean="0"/>
              <a:t> </a:t>
            </a:r>
            <a:r>
              <a:rPr lang="pl-PL" dirty="0" err="1" smtClean="0"/>
              <a:t>scaling</a:t>
            </a:r>
            <a:r>
              <a:rPr lang="pl-PL" dirty="0" smtClean="0"/>
              <a:t>.</a:t>
            </a:r>
          </a:p>
          <a:p>
            <a:r>
              <a:rPr lang="pl-PL" dirty="0" smtClean="0"/>
              <a:t>A central </a:t>
            </a:r>
            <a:r>
              <a:rPr lang="pl-PL" dirty="0" err="1" smtClean="0"/>
              <a:t>question</a:t>
            </a:r>
            <a:r>
              <a:rPr lang="pl-PL" dirty="0" smtClean="0"/>
              <a:t> </a:t>
            </a:r>
            <a:r>
              <a:rPr lang="pl-PL" dirty="0" err="1" smtClean="0"/>
              <a:t>is</a:t>
            </a:r>
            <a:r>
              <a:rPr lang="pl-PL" dirty="0" smtClean="0"/>
              <a:t> </a:t>
            </a:r>
            <a:r>
              <a:rPr lang="pl-PL" dirty="0" err="1" smtClean="0"/>
              <a:t>how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networks </a:t>
            </a:r>
            <a:r>
              <a:rPr lang="pl-PL" dirty="0" err="1" smtClean="0"/>
              <a:t>manage</a:t>
            </a:r>
            <a:r>
              <a:rPr lang="pl-PL" dirty="0" smtClean="0"/>
              <a:t> to </a:t>
            </a:r>
            <a:r>
              <a:rPr lang="pl-PL" dirty="0" err="1" smtClean="0"/>
              <a:t>stay</a:t>
            </a:r>
            <a:r>
              <a:rPr lang="pl-PL" dirty="0" smtClean="0"/>
              <a:t> </a:t>
            </a:r>
            <a:r>
              <a:rPr lang="pl-PL" dirty="0" err="1" smtClean="0"/>
              <a:t>in</a:t>
            </a:r>
            <a:r>
              <a:rPr lang="pl-PL" dirty="0" smtClean="0"/>
              <a:t> </a:t>
            </a:r>
            <a:r>
              <a:rPr lang="pl-PL" dirty="0" err="1" smtClean="0"/>
              <a:t>this</a:t>
            </a:r>
            <a:r>
              <a:rPr lang="pl-PL" dirty="0" smtClean="0"/>
              <a:t> </a:t>
            </a:r>
            <a:r>
              <a:rPr lang="pl-PL" dirty="0" err="1" smtClean="0"/>
              <a:t>narrow</a:t>
            </a:r>
            <a:r>
              <a:rPr lang="pl-PL" dirty="0" smtClean="0"/>
              <a:t> </a:t>
            </a:r>
            <a:r>
              <a:rPr lang="pl-PL" dirty="0" err="1" smtClean="0"/>
              <a:t>parameter</a:t>
            </a:r>
            <a:r>
              <a:rPr lang="pl-PL" dirty="0" smtClean="0"/>
              <a:t> region </a:t>
            </a:r>
            <a:r>
              <a:rPr lang="pl-PL" dirty="0" err="1" smtClean="0"/>
              <a:t>while</a:t>
            </a:r>
            <a:r>
              <a:rPr lang="pl-PL" dirty="0" smtClean="0"/>
              <a:t> </a:t>
            </a:r>
            <a:r>
              <a:rPr lang="pl-PL" dirty="0" err="1" smtClean="0"/>
              <a:t>undergoing</a:t>
            </a:r>
            <a:r>
              <a:rPr lang="pl-PL" dirty="0" smtClean="0"/>
              <a:t> </a:t>
            </a:r>
            <a:r>
              <a:rPr lang="pl-PL" dirty="0" err="1" smtClean="0"/>
              <a:t>topological</a:t>
            </a:r>
            <a:r>
              <a:rPr lang="pl-PL" dirty="0" smtClean="0"/>
              <a:t> </a:t>
            </a:r>
            <a:r>
              <a:rPr lang="pl-PL" dirty="0" err="1" smtClean="0"/>
              <a:t>changes</a:t>
            </a:r>
            <a:r>
              <a:rPr lang="pl-PL" dirty="0" smtClean="0"/>
              <a:t>.</a:t>
            </a:r>
            <a:endParaRPr lang="pl-PL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Autofit/>
          </a:bodyPr>
          <a:lstStyle/>
          <a:p>
            <a:r>
              <a:rPr lang="pl-PL" sz="2400" dirty="0" err="1" smtClean="0"/>
              <a:t>SELF-ORGANIZATION</a:t>
            </a:r>
            <a:r>
              <a:rPr lang="pl-PL" sz="2400" dirty="0" smtClean="0"/>
              <a:t> IN BOOLEAN NETWORKS</a:t>
            </a:r>
            <a:endParaRPr lang="pl-PL" sz="24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simple</a:t>
            </a:r>
            <a:r>
              <a:rPr lang="pl-PL" dirty="0" smtClean="0"/>
              <a:t> </a:t>
            </a:r>
            <a:r>
              <a:rPr lang="pl-PL" dirty="0" err="1" smtClean="0"/>
              <a:t>case</a:t>
            </a:r>
            <a:r>
              <a:rPr lang="pl-PL" dirty="0" smtClean="0"/>
              <a:t> of </a:t>
            </a:r>
            <a:r>
              <a:rPr lang="pl-PL" dirty="0" err="1" smtClean="0"/>
              <a:t>Boolean</a:t>
            </a:r>
            <a:r>
              <a:rPr lang="pl-PL" dirty="0" smtClean="0"/>
              <a:t> networks: </a:t>
            </a:r>
            <a:r>
              <a:rPr lang="pl-PL" i="1" dirty="0" err="1" smtClean="0"/>
              <a:t>threshold</a:t>
            </a:r>
            <a:endParaRPr lang="pl-PL" i="1" dirty="0" smtClean="0"/>
          </a:p>
          <a:p>
            <a:pPr>
              <a:buNone/>
            </a:pPr>
            <a:r>
              <a:rPr lang="pl-PL" i="1" dirty="0" smtClean="0"/>
              <a:t>networks</a:t>
            </a:r>
            <a:r>
              <a:rPr lang="pl-PL" dirty="0" smtClean="0"/>
              <a:t>:</a:t>
            </a:r>
            <a:endParaRPr lang="pl-PL" dirty="0" smtClean="0"/>
          </a:p>
          <a:p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smtClean="0"/>
              <a:t>state of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Boolean</a:t>
            </a:r>
            <a:r>
              <a:rPr lang="pl-PL" dirty="0" smtClean="0"/>
              <a:t> </a:t>
            </a:r>
            <a:r>
              <a:rPr lang="pl-PL" dirty="0" err="1" smtClean="0"/>
              <a:t>variable</a:t>
            </a:r>
            <a:r>
              <a:rPr lang="pl-PL" dirty="0" smtClean="0"/>
              <a:t> </a:t>
            </a:r>
            <a:r>
              <a:rPr lang="pl-PL" dirty="0" err="1" smtClean="0"/>
              <a:t>indicates</a:t>
            </a:r>
            <a:r>
              <a:rPr lang="pl-PL" dirty="0" smtClean="0"/>
              <a:t> </a:t>
            </a:r>
            <a:r>
              <a:rPr lang="pl-PL" dirty="0" err="1" smtClean="0"/>
              <a:t>if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given</a:t>
            </a:r>
            <a:r>
              <a:rPr lang="pl-PL" dirty="0" smtClean="0"/>
              <a:t> </a:t>
            </a:r>
            <a:r>
              <a:rPr lang="pl-PL" dirty="0" err="1" smtClean="0"/>
              <a:t>node</a:t>
            </a:r>
            <a:r>
              <a:rPr lang="pl-PL" dirty="0" smtClean="0"/>
              <a:t> </a:t>
            </a:r>
            <a:r>
              <a:rPr lang="pl-PL" dirty="0" err="1" smtClean="0"/>
              <a:t>is</a:t>
            </a:r>
            <a:r>
              <a:rPr lang="pl-PL" dirty="0" smtClean="0"/>
              <a:t> </a:t>
            </a:r>
            <a:r>
              <a:rPr lang="pl-PL" i="1" dirty="0" err="1" smtClean="0"/>
              <a:t>active</a:t>
            </a:r>
            <a:r>
              <a:rPr lang="pl-PL" dirty="0" smtClean="0"/>
              <a:t> </a:t>
            </a:r>
            <a:r>
              <a:rPr lang="pl-PL" dirty="0" err="1" smtClean="0"/>
              <a:t>or</a:t>
            </a:r>
            <a:r>
              <a:rPr lang="pl-PL" dirty="0" smtClean="0"/>
              <a:t> </a:t>
            </a:r>
            <a:r>
              <a:rPr lang="pl-PL" i="1" dirty="0" err="1" smtClean="0"/>
              <a:t>inactive</a:t>
            </a:r>
            <a:r>
              <a:rPr lang="pl-PL" i="1" dirty="0" smtClean="0"/>
              <a:t>,</a:t>
            </a:r>
            <a:endParaRPr lang="pl-PL" dirty="0" smtClean="0"/>
          </a:p>
          <a:p>
            <a:r>
              <a:rPr lang="pl-PL" dirty="0" err="1" smtClean="0"/>
              <a:t>active</a:t>
            </a:r>
            <a:r>
              <a:rPr lang="pl-PL" dirty="0" smtClean="0"/>
              <a:t> </a:t>
            </a:r>
            <a:r>
              <a:rPr lang="pl-PL" dirty="0" err="1" smtClean="0"/>
              <a:t>nodes</a:t>
            </a:r>
            <a:r>
              <a:rPr lang="pl-PL" dirty="0" smtClean="0"/>
              <a:t> </a:t>
            </a:r>
            <a:r>
              <a:rPr lang="pl-PL" dirty="0" err="1" smtClean="0"/>
              <a:t>may</a:t>
            </a:r>
            <a:r>
              <a:rPr lang="pl-PL" dirty="0" smtClean="0"/>
              <a:t> </a:t>
            </a:r>
            <a:r>
              <a:rPr lang="pl-PL" dirty="0" err="1" smtClean="0"/>
              <a:t>exert</a:t>
            </a:r>
            <a:r>
              <a:rPr lang="pl-PL" dirty="0" smtClean="0"/>
              <a:t> a </a:t>
            </a:r>
            <a:r>
              <a:rPr lang="pl-PL" dirty="0" err="1" smtClean="0"/>
              <a:t>promoting</a:t>
            </a:r>
            <a:r>
              <a:rPr lang="pl-PL" dirty="0" smtClean="0"/>
              <a:t> </a:t>
            </a:r>
            <a:r>
              <a:rPr lang="pl-PL" dirty="0" err="1" smtClean="0"/>
              <a:t>or</a:t>
            </a:r>
            <a:r>
              <a:rPr lang="pl-PL" dirty="0" smtClean="0"/>
              <a:t> an </a:t>
            </a:r>
            <a:r>
              <a:rPr lang="pl-PL" dirty="0" err="1" smtClean="0"/>
              <a:t>inhibiting</a:t>
            </a:r>
            <a:r>
              <a:rPr lang="pl-PL" dirty="0" smtClean="0"/>
              <a:t> influence on </a:t>
            </a:r>
            <a:r>
              <a:rPr lang="pl-PL" dirty="0" err="1" smtClean="0"/>
              <a:t>their</a:t>
            </a:r>
            <a:r>
              <a:rPr lang="pl-PL" dirty="0" smtClean="0"/>
              <a:t> </a:t>
            </a:r>
            <a:r>
              <a:rPr lang="pl-PL" dirty="0" err="1" smtClean="0"/>
              <a:t>direct</a:t>
            </a:r>
            <a:r>
              <a:rPr lang="pl-PL" dirty="0" smtClean="0"/>
              <a:t> </a:t>
            </a:r>
            <a:r>
              <a:rPr lang="pl-PL" dirty="0" err="1" smtClean="0"/>
              <a:t>neighbours</a:t>
            </a:r>
            <a:r>
              <a:rPr lang="pl-PL" dirty="0" smtClean="0"/>
              <a:t>,</a:t>
            </a:r>
          </a:p>
          <a:p>
            <a:r>
              <a:rPr lang="pl-PL" dirty="0" err="1" smtClean="0"/>
              <a:t>If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inputs</a:t>
            </a:r>
            <a:r>
              <a:rPr lang="pl-PL" dirty="0" smtClean="0"/>
              <a:t> </a:t>
            </a:r>
            <a:r>
              <a:rPr lang="pl-PL" dirty="0" err="1" smtClean="0"/>
              <a:t>received</a:t>
            </a:r>
            <a:r>
              <a:rPr lang="pl-PL" dirty="0" smtClean="0"/>
              <a:t> by a </a:t>
            </a:r>
            <a:r>
              <a:rPr lang="pl-PL" dirty="0" err="1" smtClean="0"/>
              <a:t>node</a:t>
            </a:r>
            <a:r>
              <a:rPr lang="pl-PL" dirty="0" smtClean="0"/>
              <a:t> </a:t>
            </a:r>
            <a:r>
              <a:rPr lang="pl-PL" dirty="0" err="1" smtClean="0"/>
              <a:t>exceed</a:t>
            </a:r>
            <a:r>
              <a:rPr lang="pl-PL" dirty="0" smtClean="0"/>
              <a:t> a </a:t>
            </a:r>
            <a:r>
              <a:rPr lang="pl-PL" dirty="0" err="1" smtClean="0"/>
              <a:t>certain</a:t>
            </a:r>
            <a:r>
              <a:rPr lang="pl-PL" dirty="0" smtClean="0"/>
              <a:t> </a:t>
            </a:r>
            <a:r>
              <a:rPr lang="pl-PL" dirty="0" err="1" smtClean="0"/>
              <a:t>threshold</a:t>
            </a:r>
            <a:r>
              <a:rPr lang="pl-PL" dirty="0" smtClean="0"/>
              <a:t>,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node</a:t>
            </a:r>
            <a:r>
              <a:rPr lang="pl-PL" dirty="0" smtClean="0"/>
              <a:t> </a:t>
            </a:r>
            <a:r>
              <a:rPr lang="pl-PL" dirty="0" err="1" smtClean="0"/>
              <a:t>becomes</a:t>
            </a:r>
            <a:r>
              <a:rPr lang="pl-PL" dirty="0" smtClean="0"/>
              <a:t> </a:t>
            </a:r>
            <a:r>
              <a:rPr lang="pl-PL" dirty="0" err="1" smtClean="0"/>
              <a:t>active</a:t>
            </a:r>
            <a:r>
              <a:rPr lang="pl-PL" dirty="0" smtClean="0"/>
              <a:t>; </a:t>
            </a:r>
            <a:r>
              <a:rPr lang="pl-PL" dirty="0" err="1" smtClean="0"/>
              <a:t>otherwise</a:t>
            </a:r>
            <a:r>
              <a:rPr lang="pl-PL" dirty="0" smtClean="0"/>
              <a:t> </a:t>
            </a:r>
            <a:r>
              <a:rPr lang="pl-PL" dirty="0" err="1" smtClean="0"/>
              <a:t>it</a:t>
            </a:r>
            <a:r>
              <a:rPr lang="pl-PL" dirty="0" smtClean="0"/>
              <a:t> </a:t>
            </a:r>
            <a:r>
              <a:rPr lang="pl-PL" dirty="0" err="1" smtClean="0"/>
              <a:t>is</a:t>
            </a:r>
            <a:r>
              <a:rPr lang="pl-PL" dirty="0" smtClean="0"/>
              <a:t> </a:t>
            </a:r>
            <a:r>
              <a:rPr lang="pl-PL" dirty="0" err="1" smtClean="0"/>
              <a:t>inactive</a:t>
            </a:r>
            <a:r>
              <a:rPr lang="pl-PL" dirty="0" smtClean="0"/>
              <a:t>.</a:t>
            </a:r>
            <a:endParaRPr lang="pl-PL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527</TotalTime>
  <Words>1955</Words>
  <Application>Microsoft Office PowerPoint</Application>
  <PresentationFormat>Pokaz na ekranie (4:3)</PresentationFormat>
  <Paragraphs>110</Paragraphs>
  <Slides>29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29</vt:i4>
      </vt:variant>
    </vt:vector>
  </HeadingPairs>
  <TitlesOfParts>
    <vt:vector size="30" baseType="lpstr">
      <vt:lpstr>Motyw pakietu Office</vt:lpstr>
      <vt:lpstr>Adaptive coevolutionary networks: a review</vt:lpstr>
      <vt:lpstr>Slajd 2</vt:lpstr>
      <vt:lpstr>ADAPTIVE NETWORKS - introduction</vt:lpstr>
      <vt:lpstr>ADAPTIVE NETWORKS - introduction</vt:lpstr>
      <vt:lpstr>ADAPTIVE NETWORKS - introduction</vt:lpstr>
      <vt:lpstr>Slajd 6</vt:lpstr>
      <vt:lpstr>SELF-ORGANIZATION IN BOOLEAN NETWORKS</vt:lpstr>
      <vt:lpstr>SELF-ORGANIZATION IN BOOLEAN NETWORKS</vt:lpstr>
      <vt:lpstr>SELF-ORGANIZATION IN BOOLEAN NETWORKS</vt:lpstr>
      <vt:lpstr>SELF-ORGANIZATION IN BOOLEAN NETWORKS</vt:lpstr>
      <vt:lpstr>SELF-ORGANIZATION IN BOOLEAN NETWORKS</vt:lpstr>
      <vt:lpstr>Slajd 12</vt:lpstr>
      <vt:lpstr> LEADERSHIP IN COUPLED OSCILLATOR NETWORKS </vt:lpstr>
      <vt:lpstr> LEADERSHIP IN COUPLED OSCILLATOR NETWORKS </vt:lpstr>
      <vt:lpstr> LEADERSHIP IN COUPLED OSCILLATOR NETWORKS </vt:lpstr>
      <vt:lpstr>Slajd 16</vt:lpstr>
      <vt:lpstr>COOPERATION IN GAMES ON ADAPTIVE NETWORKS</vt:lpstr>
      <vt:lpstr>COOPERATION IN GAMES ON ADAPTIVE NETWORKS</vt:lpstr>
      <vt:lpstr>COOPERATION IN GAMES ON ADAPTIVE NETWORKS</vt:lpstr>
      <vt:lpstr>COOPERATION IN GAMES ON ADAPTIVE NETWORKS</vt:lpstr>
      <vt:lpstr>COOPERATION IN GAMES ON ADAPTIVE NETWORKS</vt:lpstr>
      <vt:lpstr>Slajd 22</vt:lpstr>
      <vt:lpstr>DYNAMICS AND PHASE TRANSITIONS IN OPINION FORMATION AND EPIDEMICS</vt:lpstr>
      <vt:lpstr>DYNAMICS AND PHASE TRANSITIONS IN OPINION FORMATION AND EPIDEMICS</vt:lpstr>
      <vt:lpstr>DYNAMICS AND PHASE TRANSITIONS IN OPINION FORMATION AND EPIDEMICS</vt:lpstr>
      <vt:lpstr>DYNAMICS AND PHASE TRANSITIONS IN OPINION FORMATION AND EPIDEMICS</vt:lpstr>
      <vt:lpstr>DYNAMICS AND PHASE TRANSITIONS IN OPINION FORMATION AND EPIDEMICS</vt:lpstr>
      <vt:lpstr>DYNAMICS AND PHASE TRANSITIONS IN OPINION FORMATION AND EPIDEMICS</vt:lpstr>
      <vt:lpstr>Thank You for Your Attention </vt:lpstr>
    </vt:vector>
  </TitlesOfParts>
  <Company>SGH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Adaptive coevolutionary networks: a review</dc:title>
  <dc:creator>Marek Pilch</dc:creator>
  <cp:lastModifiedBy>sgh</cp:lastModifiedBy>
  <cp:revision>57</cp:revision>
  <dcterms:created xsi:type="dcterms:W3CDTF">2015-04-11T15:54:47Z</dcterms:created>
  <dcterms:modified xsi:type="dcterms:W3CDTF">2015-04-13T21:31:15Z</dcterms:modified>
</cp:coreProperties>
</file>