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FCDDAB-C674-F744-81C3-7DD1B1474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FDDA1E8-29D8-4347-B3C9-8D5CB111A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D1FC0C9-5E8A-FA43-9788-10B3656A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D52BD5-6086-0443-B4D1-8D9B0BE1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30DEEA-FBFB-5142-8203-07BA2589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97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06CA4A-3C0D-4141-A349-0600B398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783590-EFD2-CD4E-9053-EADC72AB6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D6220CA-EF5D-3A48-B6C2-BE376BE3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21B2370-B707-C740-9D03-BCF978B5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A80E94-24EA-5D49-983F-99B04B89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4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6E89908-0D58-4F42-B264-8757224C0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EAD1E5-EDAD-C449-BE40-6C88AB970A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729E26-C279-3044-B65E-CF9F64CD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B3BD1E-AE2F-F944-828C-D762C2D7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2E392B-FE60-BA4A-9A68-7873D990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62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3A440B-317B-0E47-A7FD-272731426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586FF-1A2E-DD4F-A652-3A4C524F1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F3610-8414-0348-B5C3-12DD208BC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9EE0EE-B8C0-CE44-ADAA-5192DDEB8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477DBB-C153-3941-AB10-88A65A55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1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402E2F-5848-6245-9E0D-F504ADB7B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9D4028-3798-254B-A61C-84A179D5E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B1EEE8-18C8-7747-9C5D-081824C63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C22622-6572-6746-A86B-7653171E1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A14B4B-6709-B748-BB95-88398EB2B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46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96DB8E-4E00-7548-862C-CC28F66EC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B781F7-60A6-974A-A270-FCCC0299C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5B1D69A-E3AB-534E-9161-E0943E422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E35078C-09C7-7640-A48B-E9E8FB79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42933A9-27E5-B247-8467-107C42F0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7376947-B9C7-A743-A905-8BCB0CA9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19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06E679-CA09-9F43-B1C1-2B444B11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ED638E-312A-7C4D-AE24-D0C1D7BF8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4A20ACF-4A84-F948-B212-408750420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5F15B99-779C-054F-B059-52A851FB6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7103BBE-BD5F-4243-85D1-04F2C785B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651B529-CD86-3F45-9063-B3FAB6321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D81174A-F9AF-C04C-BB8C-967385DF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0560132-FB5C-7D47-A7CF-B5977611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11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6ACDFA-01FA-2D43-9C0F-1A95188C3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D8851EE-6095-5A42-AC18-4E2A9634E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C76AD9F-822F-3649-830F-EC7B992A0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B2C236A-1586-6E43-811F-563C03FE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69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2CE8258-90E0-164F-BD3C-1CF165C5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9B4779B-59B0-AB44-84FB-24BE4F84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5334157-19DB-6F40-A40E-C062ACDE1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34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F8E9A8-C51A-4043-89DC-5506B942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6DE753-8CF0-9C4B-95DC-6FA4C7BB9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5CCA019-3EDF-4D4D-9DC5-6DD0E2270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D780255-74D0-CF41-B5BF-142634385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06A6782-0CD4-D841-98B9-72E48886B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218317-6657-D748-92A9-C3897539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03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F0ECEF-F1B9-7747-85B3-088264CB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8CB863D-05D2-6043-A703-6DDEDB30B9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DE61E43-3A3E-C046-87F1-93F770E2C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D3B800-63EC-204E-BDBA-7E9CF2545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69A53C9-B2DF-414C-8E6B-C87651615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597C103-143C-BC4E-9D35-CFB9AB76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41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732030DE-773A-1842-8758-0BF1E32D2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6CC8EC-B07B-BB43-9636-D1F7E60B0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D4E23F-CAF5-834A-951E-886AE7A88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98C58-0607-5344-8F46-51C40054523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7E6BAD-11F1-FA41-9477-46C4C71A3F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F09664-DD0E-2C44-803D-4BECFD0E9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737DD-5EC5-2041-B97B-5D9314BD5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42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BEBDE7-55C3-4F42-AA82-8E3926681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Tworzenie</a:t>
            </a:r>
            <a:r>
              <a:rPr lang="en-GB" dirty="0"/>
              <a:t> </a:t>
            </a:r>
            <a:r>
              <a:rPr lang="en-GB" dirty="0" err="1"/>
              <a:t>wirtualnego</a:t>
            </a:r>
            <a:r>
              <a:rPr lang="en-GB" dirty="0"/>
              <a:t> </a:t>
            </a:r>
            <a:r>
              <a:rPr lang="en-GB" dirty="0" err="1"/>
              <a:t>środowiska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instalowanie</a:t>
            </a:r>
            <a:r>
              <a:rPr lang="en-GB" dirty="0"/>
              <a:t> NEURONA</a:t>
            </a:r>
          </a:p>
        </p:txBody>
      </p:sp>
    </p:spTree>
    <p:extLst>
      <p:ext uri="{BB962C8B-B14F-4D97-AF65-F5344CB8AC3E}">
        <p14:creationId xmlns:p14="http://schemas.microsoft.com/office/powerpoint/2010/main" val="56412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1634C96C-7C42-9D4E-8561-72729258DB95}"/>
              </a:ext>
            </a:extLst>
          </p:cNvPr>
          <p:cNvSpPr txBox="1"/>
          <p:nvPr/>
        </p:nvSpPr>
        <p:spPr>
          <a:xfrm>
            <a:off x="1208313" y="1338943"/>
            <a:ext cx="66838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800" dirty="0" err="1"/>
              <a:t>Sprawdzamy</a:t>
            </a:r>
            <a:r>
              <a:rPr lang="en-GB" sz="1800" dirty="0"/>
              <a:t> </a:t>
            </a:r>
            <a:r>
              <a:rPr lang="en-GB" sz="1800" dirty="0" err="1"/>
              <a:t>lokalizacje</a:t>
            </a:r>
            <a:r>
              <a:rPr lang="en-GB" sz="1800" dirty="0"/>
              <a:t>:</a:t>
            </a:r>
          </a:p>
          <a:p>
            <a:pPr algn="l"/>
            <a:endParaRPr lang="en-GB" sz="1800" dirty="0"/>
          </a:p>
          <a:p>
            <a:pPr algn="l"/>
            <a:r>
              <a:rPr lang="en-GB" sz="1800" dirty="0"/>
              <a:t>modelowanie@lab4:~$ </a:t>
            </a:r>
            <a:r>
              <a:rPr lang="en-GB" sz="1800" dirty="0" err="1"/>
              <a:t>pwd</a:t>
            </a:r>
            <a:endParaRPr lang="en-GB" sz="1800" dirty="0"/>
          </a:p>
          <a:p>
            <a:pPr algn="l"/>
            <a:r>
              <a:rPr lang="en-GB" sz="1800" dirty="0"/>
              <a:t>/home/</a:t>
            </a:r>
            <a:r>
              <a:rPr lang="en-GB" sz="1800" dirty="0" err="1"/>
              <a:t>modelowanie</a:t>
            </a:r>
            <a:endParaRPr lang="en-GB" sz="1800" dirty="0"/>
          </a:p>
          <a:p>
            <a:pPr algn="l"/>
            <a:r>
              <a:rPr lang="en-GB" sz="1800" dirty="0"/>
              <a:t>modelowanie@lab4:~$</a:t>
            </a:r>
          </a:p>
          <a:p>
            <a:pPr algn="l"/>
            <a:endParaRPr lang="en-GB" sz="1800" dirty="0"/>
          </a:p>
          <a:p>
            <a:pPr algn="l"/>
            <a:r>
              <a:rPr lang="en-GB" sz="1800" dirty="0" err="1"/>
              <a:t>Tworzymy</a:t>
            </a:r>
            <a:r>
              <a:rPr lang="en-GB" sz="1800" dirty="0"/>
              <a:t> </a:t>
            </a:r>
            <a:r>
              <a:rPr lang="en-GB" sz="1800" dirty="0" err="1"/>
              <a:t>wirtualne</a:t>
            </a:r>
            <a:r>
              <a:rPr lang="en-GB" sz="1800" dirty="0"/>
              <a:t> </a:t>
            </a:r>
            <a:r>
              <a:rPr lang="en-GB" sz="1800" dirty="0" err="1"/>
              <a:t>środowisko</a:t>
            </a:r>
            <a:r>
              <a:rPr lang="en-GB" sz="1800" dirty="0"/>
              <a:t> o </a:t>
            </a:r>
            <a:r>
              <a:rPr lang="en-GB" sz="1800" dirty="0" err="1"/>
              <a:t>nazwie</a:t>
            </a:r>
            <a:r>
              <a:rPr lang="en-GB" sz="1800" dirty="0"/>
              <a:t> </a:t>
            </a:r>
            <a:r>
              <a:rPr lang="en-GB" sz="1800" dirty="0" err="1"/>
              <a:t>venv_neuron</a:t>
            </a:r>
            <a:r>
              <a:rPr lang="en-GB" sz="1800" dirty="0"/>
              <a:t>: </a:t>
            </a:r>
          </a:p>
          <a:p>
            <a:pPr algn="l"/>
            <a:r>
              <a:rPr lang="en-GB" sz="1800" dirty="0"/>
              <a:t>python3 -m </a:t>
            </a:r>
            <a:r>
              <a:rPr lang="en-GB" sz="1800" dirty="0" err="1"/>
              <a:t>venv</a:t>
            </a:r>
            <a:r>
              <a:rPr lang="en-GB" sz="1800" dirty="0"/>
              <a:t> </a:t>
            </a:r>
            <a:r>
              <a:rPr lang="en-GB" sz="1800" dirty="0" err="1"/>
              <a:t>venv_neuron</a:t>
            </a:r>
            <a:endParaRPr lang="en-GB" sz="1800" dirty="0"/>
          </a:p>
          <a:p>
            <a:pPr algn="l"/>
            <a:endParaRPr lang="en-GB" dirty="0"/>
          </a:p>
          <a:p>
            <a:pPr algn="l"/>
            <a:r>
              <a:rPr lang="en-GB" sz="1800" dirty="0" err="1"/>
              <a:t>Aktywujemy</a:t>
            </a:r>
            <a:r>
              <a:rPr lang="en-GB" sz="1800" dirty="0"/>
              <a:t> </a:t>
            </a:r>
            <a:r>
              <a:rPr lang="en-GB" sz="1800" dirty="0" err="1"/>
              <a:t>srodowisko</a:t>
            </a:r>
            <a:r>
              <a:rPr lang="en-GB" sz="1800" dirty="0"/>
              <a:t>:</a:t>
            </a:r>
          </a:p>
          <a:p>
            <a:pPr algn="l"/>
            <a:r>
              <a:rPr lang="en-GB" sz="1800" dirty="0"/>
              <a:t>source </a:t>
            </a:r>
            <a:r>
              <a:rPr lang="en-GB" sz="1800" dirty="0" err="1"/>
              <a:t>venv_neuron</a:t>
            </a:r>
            <a:r>
              <a:rPr lang="en-GB" sz="1800" dirty="0"/>
              <a:t>/bin/activate</a:t>
            </a:r>
          </a:p>
          <a:p>
            <a:pPr algn="l"/>
            <a:endParaRPr lang="en-GB" dirty="0"/>
          </a:p>
          <a:p>
            <a:pPr algn="l"/>
            <a:r>
              <a:rPr lang="en-GB" sz="1800" dirty="0" err="1"/>
              <a:t>Instalujemy</a:t>
            </a:r>
            <a:r>
              <a:rPr lang="en-GB" sz="1800" dirty="0"/>
              <a:t> NEURONA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potrzebne</a:t>
            </a:r>
            <a:r>
              <a:rPr lang="en-GB" sz="1800" dirty="0"/>
              <a:t> </a:t>
            </a:r>
            <a:r>
              <a:rPr lang="en-GB" sz="1800" dirty="0" err="1"/>
              <a:t>programy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pakiet</a:t>
            </a:r>
            <a:r>
              <a:rPr lang="en-GB" dirty="0" err="1"/>
              <a:t>y</a:t>
            </a:r>
            <a:r>
              <a:rPr lang="en-GB" dirty="0"/>
              <a:t>:</a:t>
            </a:r>
            <a:endParaRPr lang="en-GB" sz="1800" dirty="0"/>
          </a:p>
          <a:p>
            <a:pPr algn="l"/>
            <a:r>
              <a:rPr lang="en-GB" sz="1800" dirty="0"/>
              <a:t>pip install neuron matplotlib </a:t>
            </a:r>
            <a:r>
              <a:rPr lang="en-GB" sz="1800" dirty="0" err="1"/>
              <a:t>jupyter</a:t>
            </a:r>
            <a:r>
              <a:rPr lang="en-GB" sz="1800" dirty="0"/>
              <a:t> bokeh</a:t>
            </a:r>
          </a:p>
        </p:txBody>
      </p:sp>
    </p:spTree>
    <p:extLst>
      <p:ext uri="{BB962C8B-B14F-4D97-AF65-F5344CB8AC3E}">
        <p14:creationId xmlns:p14="http://schemas.microsoft.com/office/powerpoint/2010/main" val="211932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1634C96C-7C42-9D4E-8561-72729258DB95}"/>
              </a:ext>
            </a:extLst>
          </p:cNvPr>
          <p:cNvSpPr txBox="1"/>
          <p:nvPr/>
        </p:nvSpPr>
        <p:spPr>
          <a:xfrm>
            <a:off x="990599" y="1132115"/>
            <a:ext cx="668382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800" dirty="0" err="1"/>
              <a:t>Uruchamiamy</a:t>
            </a:r>
            <a:r>
              <a:rPr lang="en-GB" sz="1800" dirty="0"/>
              <a:t> program </a:t>
            </a:r>
            <a:r>
              <a:rPr lang="en-GB" sz="1800" dirty="0" err="1"/>
              <a:t>neurondemo</a:t>
            </a:r>
            <a:r>
              <a:rPr lang="en-GB" sz="1800" dirty="0"/>
              <a:t>:</a:t>
            </a:r>
          </a:p>
          <a:p>
            <a:pPr algn="l"/>
            <a:endParaRPr lang="en-GB" sz="1800" dirty="0"/>
          </a:p>
          <a:p>
            <a:pPr algn="l"/>
            <a:r>
              <a:rPr lang="en-GB" sz="1800" dirty="0"/>
              <a:t>(</a:t>
            </a:r>
            <a:r>
              <a:rPr lang="en-GB" sz="1800" dirty="0" err="1"/>
              <a:t>venv_neuron</a:t>
            </a:r>
            <a:r>
              <a:rPr lang="en-GB" sz="1800" dirty="0"/>
              <a:t>) modelowanie@lab4:~$ </a:t>
            </a:r>
            <a:r>
              <a:rPr lang="en-GB" sz="1800" dirty="0" err="1"/>
              <a:t>neurondemo</a:t>
            </a:r>
            <a:endParaRPr lang="en-GB" sz="1800" dirty="0"/>
          </a:p>
          <a:p>
            <a:pPr algn="l"/>
            <a:endParaRPr lang="en-GB" sz="1800" dirty="0"/>
          </a:p>
          <a:p>
            <a:pPr algn="l"/>
            <a:r>
              <a:rPr lang="en-GB" dirty="0" err="1"/>
              <a:t>Wybieramy</a:t>
            </a:r>
            <a:r>
              <a:rPr lang="en-GB" dirty="0"/>
              <a:t> </a:t>
            </a:r>
            <a:r>
              <a:rPr lang="en-GB" dirty="0" err="1"/>
              <a:t>opcje</a:t>
            </a:r>
            <a:r>
              <a:rPr lang="en-GB" dirty="0"/>
              <a:t> Pyramidal</a:t>
            </a:r>
          </a:p>
          <a:p>
            <a:pPr algn="l"/>
            <a:endParaRPr lang="en-GB" dirty="0"/>
          </a:p>
          <a:p>
            <a:pPr algn="l"/>
            <a:r>
              <a:rPr lang="en-GB" sz="1800" dirty="0" err="1"/>
              <a:t>Za</a:t>
            </a:r>
            <a:r>
              <a:rPr lang="en-GB" dirty="0" err="1"/>
              <a:t>mykamy</a:t>
            </a:r>
            <a:r>
              <a:rPr lang="en-GB" dirty="0"/>
              <a:t> File-&gt;Quit</a:t>
            </a:r>
          </a:p>
          <a:p>
            <a:pPr algn="l"/>
            <a:endParaRPr lang="en-GB" sz="1800" dirty="0"/>
          </a:p>
          <a:p>
            <a:pPr algn="l"/>
            <a:r>
              <a:rPr lang="en-GB" dirty="0" err="1"/>
              <a:t>Otwieramy</a:t>
            </a:r>
            <a:r>
              <a:rPr lang="en-GB" dirty="0"/>
              <a:t> </a:t>
            </a:r>
            <a:r>
              <a:rPr lang="en-GB" dirty="0" err="1"/>
              <a:t>jupyter</a:t>
            </a:r>
            <a:r>
              <a:rPr lang="en-GB" dirty="0"/>
              <a:t> notebook</a:t>
            </a:r>
          </a:p>
          <a:p>
            <a:pPr algn="l"/>
            <a:r>
              <a:rPr lang="en-GB" sz="1800" dirty="0"/>
              <a:t>(</a:t>
            </a:r>
            <a:r>
              <a:rPr lang="en-GB" sz="1800" dirty="0" err="1"/>
              <a:t>venv_neuron</a:t>
            </a:r>
            <a:r>
              <a:rPr lang="en-GB" sz="1800" dirty="0"/>
              <a:t>) modelowanie@lab4: </a:t>
            </a:r>
            <a:r>
              <a:rPr lang="en-GB" dirty="0" err="1"/>
              <a:t>jupyter</a:t>
            </a:r>
            <a:r>
              <a:rPr lang="en-GB" dirty="0"/>
              <a:t> notebook</a:t>
            </a:r>
          </a:p>
          <a:p>
            <a:pPr algn="l"/>
            <a:endParaRPr lang="en-GB" dirty="0"/>
          </a:p>
          <a:p>
            <a:r>
              <a:rPr lang="en-GB" sz="1800" dirty="0"/>
              <a:t>Na </a:t>
            </a:r>
            <a:r>
              <a:rPr lang="en-GB" sz="1800" dirty="0" err="1"/>
              <a:t>koncu</a:t>
            </a:r>
            <a:r>
              <a:rPr lang="en-GB" sz="1800" dirty="0"/>
              <a:t> </a:t>
            </a:r>
            <a:r>
              <a:rPr lang="en-GB" sz="1800" dirty="0" err="1"/>
              <a:t>pracy</a:t>
            </a:r>
            <a:r>
              <a:rPr lang="en-GB" sz="1800" dirty="0"/>
              <a:t> </a:t>
            </a:r>
            <a:r>
              <a:rPr lang="en-GB" sz="1800"/>
              <a:t>opuszczamy</a:t>
            </a:r>
            <a:r>
              <a:rPr lang="en-GB" sz="1800" dirty="0"/>
              <a:t> </a:t>
            </a:r>
            <a:r>
              <a:rPr lang="en-GB" sz="1800" dirty="0" err="1"/>
              <a:t>srodowisko</a:t>
            </a:r>
            <a:r>
              <a:rPr lang="en-GB" sz="1800" dirty="0"/>
              <a:t>:</a:t>
            </a:r>
          </a:p>
          <a:p>
            <a:r>
              <a:rPr lang="en-GB" sz="1800" dirty="0"/>
              <a:t>(</a:t>
            </a:r>
            <a:r>
              <a:rPr lang="en-GB" sz="1800" dirty="0" err="1"/>
              <a:t>venv_neuron</a:t>
            </a:r>
            <a:r>
              <a:rPr lang="en-GB" sz="1800" dirty="0"/>
              <a:t>) modelowanie@lab4: deactivate</a:t>
            </a:r>
          </a:p>
          <a:p>
            <a:pPr algn="l"/>
            <a:endParaRPr lang="en-GB" dirty="0"/>
          </a:p>
          <a:p>
            <a:pPr algn="l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3445460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114</Words>
  <Application>Microsoft Macintosh PowerPoint</Application>
  <PresentationFormat>Panoramiczny</PresentationFormat>
  <Paragraphs>28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Tworzenie wirtualnego środowiska i instalowanie NEURONA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Tworzenie wirtualnego środowiska i instalowanie NEURONA</dc:title>
  <dc:creator>Microsoft Office User</dc:creator>
  <cp:lastModifiedBy>Microsoft Office User</cp:lastModifiedBy>
  <cp:revision>3</cp:revision>
  <dcterms:created xsi:type="dcterms:W3CDTF">2023-10-25T14:59:56Z</dcterms:created>
  <dcterms:modified xsi:type="dcterms:W3CDTF">2023-10-25T15:40:04Z</dcterms:modified>
</cp:coreProperties>
</file>