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417" r:id="rId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8"/>
    <p:restoredTop sz="94316"/>
  </p:normalViewPr>
  <p:slideViewPr>
    <p:cSldViewPr>
      <p:cViewPr varScale="1">
        <p:scale>
          <a:sx n="75" d="100"/>
          <a:sy n="75" d="100"/>
        </p:scale>
        <p:origin x="936" y="176"/>
      </p:cViewPr>
      <p:guideLst>
        <p:guide orient="horz" pos="38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7CA4B30A-AA2A-3CA5-9A3C-FE2E49F175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3EC04E8C-C189-EDC5-E056-0E100F2AF6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1028">
            <a:extLst>
              <a:ext uri="{FF2B5EF4-FFF2-40B4-BE49-F238E27FC236}">
                <a16:creationId xmlns:a16="http://schemas.microsoft.com/office/drawing/2014/main" id="{C70E2916-AEFE-B124-7623-9B23A43569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1029">
            <a:extLst>
              <a:ext uri="{FF2B5EF4-FFF2-40B4-BE49-F238E27FC236}">
                <a16:creationId xmlns:a16="http://schemas.microsoft.com/office/drawing/2014/main" id="{A186AE92-F6D0-D422-AE9C-C6CFC2C3E2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233B63D-18CA-7F43-B45F-9D096C3B6BC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19E17-62BB-3CF1-ABFB-8B5A78D00E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07D2B-D1C1-0AD3-A812-F4924A035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75A2AC-7572-007A-D4FB-8421B84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ACCE-D92F-5D43-B060-E2D7610774F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96350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464052-F9E0-72A8-DD9B-338B8EFF28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677201-5FF4-AE8E-8EF3-445CA98D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2B7BEC-646B-18C2-94B9-8041783C3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72A8A-1212-454A-BA6D-F1E28D1BC95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0114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E3B7C-A148-DF33-01FA-9C25BE55E7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05AC00-E08D-F9A9-D6D4-E4274BFE97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32F823-C360-D4A6-E0FB-A7341D20D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9C6-B577-5C4B-9D68-DA5610C69D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6944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290B5-E285-26A8-DFB4-28C57B060C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39EBEC-BB0E-9165-38F6-6110F2BB6E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FFF38-51D4-E450-25B8-BFA5D89C4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AF6E2-F8DE-EF43-A632-BC7678C82A6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4462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979FE2-DF5B-FBFC-6B7E-693E5D740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1D7CC-6E46-F42A-AB50-525D2C2AD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0F6B0E-AEA2-3E6B-28C8-D8317A043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93776-91E5-0949-B8AD-F0F6D96A47D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7496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585EAF-7E5E-D5D3-E2CD-800FBEEBF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A634DF-7631-2318-B9C1-E53D0FAF3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D49AD-DD68-2BBB-16DF-32F3775A8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D93E0-E810-FA44-8D06-AEE4D44CC28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9268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E71A46-62C7-6721-472F-4CE1298E3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54EB0E5-79CC-8F16-A313-90928B1BF3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796F2B-3C2C-2586-5801-480CE225D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9E5CF-A2D2-C342-B889-CC6EC04928E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87603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9FA5CD5-83EF-86ED-193E-C900C177A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F42EC2-342E-E156-925C-D665E0A37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249D5E-A4A9-0EC7-0A06-DEFBE890A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9A7A-3C7C-4141-8CF1-89A67D4E1EF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26098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31CAAE-8A6F-87F5-1795-7AB7AFC5D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CEFF475-C145-6EEA-259C-27022C74E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B0519A9-83CD-8C27-B7C4-5A71AE8FD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E88CE-3B4D-0445-8B2D-7D1FB2C9B69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02399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610E4-69FF-4326-0CCD-71250461E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E958DD-4B5E-B087-28B4-5775F4CE66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92188F-A0A3-3D6B-CC88-857B8769F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A0B93-9A4B-3640-83B2-8EA5839D461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585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ACA109-2842-7D48-77BE-C46D0187E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2B8C90-D139-7AB6-EC3F-1D7E443CFD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E7C70C-CACE-D6FB-4CEF-88F91540B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8E08-A731-3145-8BEF-6E18CA4455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689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A8CB70-D544-9F86-9319-0AA2F36FB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2258D6-48C1-B9DE-2589-6854E612F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style wzorca tekstu</a:t>
            </a:r>
          </a:p>
          <a:p>
            <a:pPr lvl="1"/>
            <a:r>
              <a:rPr lang="en-US" altLang="pl-PL"/>
              <a:t>Drugi poziom</a:t>
            </a:r>
          </a:p>
          <a:p>
            <a:pPr lvl="2"/>
            <a:r>
              <a:rPr lang="en-US" altLang="pl-PL"/>
              <a:t>Trzeci poziom</a:t>
            </a:r>
          </a:p>
          <a:p>
            <a:pPr lvl="3"/>
            <a:r>
              <a:rPr lang="en-US" altLang="pl-PL"/>
              <a:t>Czwarty poziom</a:t>
            </a:r>
          </a:p>
          <a:p>
            <a:pPr lvl="4"/>
            <a:r>
              <a:rPr lang="en-US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7F207A-E491-B826-B312-BE4112CC48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FA65B4-8E61-2211-DF2C-D6D54C4F2B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921E07-1A0A-7587-6406-7F7EA4D3D4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ABFE8AB-A4B6-D14F-B389-13F4638EDCB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rn.readthedocs.io/en/8.2.6/tutorials/ball-and-stick-1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1146F65A-2D19-B133-6E9B-57C6B1CA6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0"/>
            <a:ext cx="77724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and the </a:t>
            </a:r>
            <a:r>
              <a:rPr lang="pl-PL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 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885AD3C-45FF-B5FF-EA68-EEC107428370}"/>
              </a:ext>
            </a:extLst>
          </p:cNvPr>
          <p:cNvSpPr txBox="1"/>
          <p:nvPr/>
        </p:nvSpPr>
        <p:spPr>
          <a:xfrm>
            <a:off x="275690" y="1960332"/>
            <a:ext cx="8861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Ball and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1: Basic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https://nrn.readthedocs.io/en/8.2.6/tutorials/ball-and-stick-1.html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035BB63-530B-AED9-4A69-B547A9EB66A1}"/>
              </a:ext>
            </a:extLst>
          </p:cNvPr>
          <p:cNvSpPr txBox="1"/>
          <p:nvPr/>
        </p:nvSpPr>
        <p:spPr>
          <a:xfrm>
            <a:off x="275690" y="875396"/>
            <a:ext cx="9059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Przerobić tutorial on-line dostępny na stronie NEURONA w zakładce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39CA284B-0CD6-9F0D-EAE2-DD7B8C1E9A44}"/>
              </a:ext>
            </a:extLst>
          </p:cNvPr>
          <p:cNvSpPr txBox="1"/>
          <p:nvPr/>
        </p:nvSpPr>
        <p:spPr>
          <a:xfrm>
            <a:off x="275690" y="3408667"/>
            <a:ext cx="77526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Uwaga: polecenie w komórce 4: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pl-PL" sz="20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matplotlib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notebook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może nie zadziałać, wymaga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Jupyter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Notebook ≤ 6.x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Należy wtedy użyć: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matplotlib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inline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Albo wersji interaktywnej: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matplotlib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widget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Wersje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widget</a:t>
            </a:r>
            <a:r>
              <a:rPr lang="pl-PL" sz="2000">
                <a:latin typeface="Arial" panose="020B0604020202020204" pitchFamily="34" charset="0"/>
                <a:cs typeface="Arial" panose="020B0604020202020204" pitchFamily="34" charset="0"/>
              </a:rPr>
              <a:t> trzeba najpierw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zainstalować: 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pip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ipympl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conda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-c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conda-forge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ipympl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7252</TotalTime>
  <Words>91</Words>
  <Application>Microsoft Macintosh PowerPoint</Application>
  <PresentationFormat>Pokaz na ekranie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Projekt domyślny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Doktryna neuronu</dc:title>
  <cp:lastModifiedBy>Microsoft Office User</cp:lastModifiedBy>
  <cp:revision>220</cp:revision>
  <dcterms:created xsi:type="dcterms:W3CDTF">2011-02-21T19:34:13Z</dcterms:created>
  <dcterms:modified xsi:type="dcterms:W3CDTF">2025-12-16T13:06:21Z</dcterms:modified>
</cp:coreProperties>
</file>