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4"/>
  </p:handoutMasterIdLst>
  <p:sldIdLst>
    <p:sldId id="419" r:id="rId2"/>
    <p:sldId id="418" r:id="rId3"/>
  </p:sldIdLst>
  <p:sldSz cx="9144000" cy="6858000" type="screen4x3"/>
  <p:notesSz cx="7099300" cy="102346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Symbol" pitchFamily="2" charset="2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8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094"/>
    <p:restoredTop sz="94274"/>
  </p:normalViewPr>
  <p:slideViewPr>
    <p:cSldViewPr>
      <p:cViewPr varScale="1">
        <p:scale>
          <a:sx n="123" d="100"/>
          <a:sy n="123" d="100"/>
        </p:scale>
        <p:origin x="936" y="192"/>
      </p:cViewPr>
      <p:guideLst>
        <p:guide orient="horz" pos="388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026">
            <a:extLst>
              <a:ext uri="{FF2B5EF4-FFF2-40B4-BE49-F238E27FC236}">
                <a16:creationId xmlns:a16="http://schemas.microsoft.com/office/drawing/2014/main" id="{7CA4B30A-AA2A-3CA5-9A3C-FE2E49F1759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Symbol" charset="2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3" name="Rectangle 1027">
            <a:extLst>
              <a:ext uri="{FF2B5EF4-FFF2-40B4-BE49-F238E27FC236}">
                <a16:creationId xmlns:a16="http://schemas.microsoft.com/office/drawing/2014/main" id="{3EC04E8C-C189-EDC5-E056-0E100F2AF6C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>
                <a:latin typeface="Symbol" charset="2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4" name="Rectangle 1028">
            <a:extLst>
              <a:ext uri="{FF2B5EF4-FFF2-40B4-BE49-F238E27FC236}">
                <a16:creationId xmlns:a16="http://schemas.microsoft.com/office/drawing/2014/main" id="{C70E2916-AEFE-B124-7623-9B23A43569E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sz="1300">
                <a:latin typeface="Symbol" charset="2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085" name="Rectangle 1029">
            <a:extLst>
              <a:ext uri="{FF2B5EF4-FFF2-40B4-BE49-F238E27FC236}">
                <a16:creationId xmlns:a16="http://schemas.microsoft.com/office/drawing/2014/main" id="{A186AE92-F6D0-D422-AE9C-C6CFC2C3E2A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sz="1300"/>
            </a:lvl1pPr>
          </a:lstStyle>
          <a:p>
            <a:pPr>
              <a:defRPr/>
            </a:pPr>
            <a:fld id="{9233B63D-18CA-7F43-B45F-9D096C3B6BC0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519E17-62BB-3CF1-ABFB-8B5A78D00E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AF07D2B-D1C1-0AD3-A812-F4924A0357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75A2AC-7572-007A-D4FB-8421B841A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7ACCE-D92F-5D43-B060-E2D7610774F1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963508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4464052-F9E0-72A8-DD9B-338B8EFF28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F677201-5FF4-AE8E-8EF3-445CA98DBA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2B7BEC-646B-18C2-94B9-8041783C32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872A8A-1212-454A-BA6D-F1E28D1BC95D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801144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E3B7C-A148-DF33-01FA-9C25BE55E7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E05AC00-E08D-F9A9-D6D4-E4274BFE97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E32F823-C360-D4A6-E0FB-A7341D20D6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A2F9C6-B577-5C4B-9D68-DA5610C69D6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069449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2290B5-E285-26A8-DFB4-28C57B060C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39EBEC-BB0E-9165-38F6-6110F2BB6E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5FFF38-51D4-E450-25B8-BFA5D89C44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BAF6E2-F8DE-EF43-A632-BC7678C82A68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446296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4979FE2-DF5B-FBFC-6B7E-693E5D7404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BE1D7CC-6E46-F42A-AB50-525D2C2AD2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40F6B0E-AEA2-3E6B-28C8-D8317A0431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93776-91E5-0949-B8AD-F0F6D96A47D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074965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2585EAF-7E5E-D5D3-E2CD-800FBEEBF9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A634DF-7631-2318-B9C1-E53D0FAF38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AD49AD-DD68-2BBB-16DF-32F3775A8A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D93E0-E810-FA44-8D06-AEE4D44CC28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792688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8E71A46-62C7-6721-472F-4CE1298E38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54EB0E5-79CC-8F16-A313-90928B1BF3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96796F2B-3C2C-2586-5801-480CE225D1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9E5CF-A2D2-C342-B889-CC6EC04928ED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876037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9FA5CD5-83EF-86ED-193E-C900C177A8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BF42EC2-342E-E156-925C-D665E0A379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A249D5E-A4A9-0EC7-0A06-DEFBE890A1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B9A7A-3C7C-4141-8CF1-89A67D4E1EF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260980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431CAAE-8A6F-87F5-1795-7AB7AFC5D3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CEFF475-C145-6EEA-259C-27022C74EB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B0519A9-83CD-8C27-B7C4-5A71AE8FD6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E88CE-3B4D-0445-8B2D-7D1FB2C9B69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4023990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29610E4-69FF-4326-0CCD-71250461E9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4E958DD-4B5E-B087-28B4-5775F4CE66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692188F-A0A3-3D6B-CC88-857B8769F7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0A0B93-9A4B-3640-83B2-8EA5839D461A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375853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1ACA109-2842-7D48-77BE-C46D0187E8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B2B8C90-D139-7AB6-EC3F-1D7E443CFD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9E7C70C-CACE-D6FB-4CEF-88F91540BD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E8E08-A731-3145-8BEF-6E18CA445569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15689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FA8CB70-D544-9F86-9319-0AA2F36FB2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/>
              <a:t>Kliknij, aby edytować styl wzorca tytułu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72258D6-48C1-B9DE-2589-6854E612F6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/>
              <a:t>Kliknij, aby edytować style wzorca tekstu</a:t>
            </a:r>
          </a:p>
          <a:p>
            <a:pPr lvl="1"/>
            <a:r>
              <a:rPr lang="en-US" altLang="pl-PL"/>
              <a:t>Drugi poziom</a:t>
            </a:r>
          </a:p>
          <a:p>
            <a:pPr lvl="2"/>
            <a:r>
              <a:rPr lang="en-US" altLang="pl-PL"/>
              <a:t>Trzeci poziom</a:t>
            </a:r>
          </a:p>
          <a:p>
            <a:pPr lvl="3"/>
            <a:r>
              <a:rPr lang="en-US" altLang="pl-PL"/>
              <a:t>Czwarty poziom</a:t>
            </a:r>
          </a:p>
          <a:p>
            <a:pPr lvl="4"/>
            <a:r>
              <a:rPr lang="en-US" altLang="pl-PL"/>
              <a:t>Piąty poziom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07F207A-E491-B826-B312-BE4112CC48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AFA65B4-8E61-2211-DF2C-D6D54C4F2B6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A921E07-1A0A-7587-6406-7F7EA4D3D46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ABFE8AB-A4B6-D14F-B389-13F4638EDCB3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pl-P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1146F65A-2D19-B133-6E9B-57C6B1CA6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0"/>
            <a:ext cx="7772400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Ball and the </a:t>
            </a:r>
            <a:r>
              <a:rPr lang="pl-PL" altLang="pl-PL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Stick</a:t>
            </a:r>
            <a:r>
              <a:rPr lang="pl-PL" altLang="pl-P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model </a:t>
            </a:r>
            <a:endParaRPr lang="en-US" altLang="pl-P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7885AD3C-45FF-B5FF-EA68-EEC107428370}"/>
              </a:ext>
            </a:extLst>
          </p:cNvPr>
          <p:cNvSpPr txBox="1"/>
          <p:nvPr/>
        </p:nvSpPr>
        <p:spPr>
          <a:xfrm>
            <a:off x="275690" y="2636912"/>
            <a:ext cx="88617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Ball and </a:t>
            </a:r>
            <a:r>
              <a:rPr lang="pl-PL" b="1" dirty="0" err="1">
                <a:latin typeface="Arial" panose="020B0604020202020204" pitchFamily="34" charset="0"/>
                <a:cs typeface="Arial" panose="020B0604020202020204" pitchFamily="34" charset="0"/>
              </a:rPr>
              <a:t>stick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 2: </a:t>
            </a:r>
            <a:r>
              <a:rPr lang="pl-PL" b="1" dirty="0" err="1">
                <a:latin typeface="Arial" panose="020B0604020202020204" pitchFamily="34" charset="0"/>
                <a:cs typeface="Arial" panose="020B0604020202020204" pitchFamily="34" charset="0"/>
              </a:rPr>
              <a:t>Build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 a ring network of </a:t>
            </a:r>
            <a:r>
              <a:rPr lang="pl-PL" b="1" dirty="0" err="1">
                <a:latin typeface="Arial" panose="020B0604020202020204" pitchFamily="34" charset="0"/>
                <a:cs typeface="Arial" panose="020B0604020202020204" pitchFamily="34" charset="0"/>
              </a:rPr>
              <a:t>ball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-and-</a:t>
            </a:r>
            <a:r>
              <a:rPr lang="pl-PL" b="1" dirty="0" err="1">
                <a:latin typeface="Arial" panose="020B0604020202020204" pitchFamily="34" charset="0"/>
                <a:cs typeface="Arial" panose="020B0604020202020204" pitchFamily="34" charset="0"/>
              </a:rPr>
              <a:t>stick</a:t>
            </a:r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l-PL" b="1" dirty="0" err="1">
                <a:latin typeface="Arial" panose="020B0604020202020204" pitchFamily="34" charset="0"/>
                <a:cs typeface="Arial" panose="020B0604020202020204" pitchFamily="34" charset="0"/>
              </a:rPr>
              <a:t>cells</a:t>
            </a:r>
            <a:endParaRPr lang="pl-PL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://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nrn.readthedocs.io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/en/8.2.6/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tutorials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/ball-and-stick-2.html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035BB63-530B-AED9-4A69-B547A9EB66A1}"/>
              </a:ext>
            </a:extLst>
          </p:cNvPr>
          <p:cNvSpPr txBox="1"/>
          <p:nvPr/>
        </p:nvSpPr>
        <p:spPr>
          <a:xfrm>
            <a:off x="275690" y="1060269"/>
            <a:ext cx="90594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Przerobić tutorial on-line dostępny na stronie NEURONA w zakładce </a:t>
            </a:r>
            <a:r>
              <a:rPr lang="pl-PL" dirty="0" err="1">
                <a:latin typeface="Arial" panose="020B0604020202020204" pitchFamily="34" charset="0"/>
                <a:cs typeface="Arial" panose="020B0604020202020204" pitchFamily="34" charset="0"/>
              </a:rPr>
              <a:t>Documentation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1146F65A-2D19-B133-6E9B-57C6B1CA6F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0"/>
            <a:ext cx="7772400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Rozszerzenie Ball and the </a:t>
            </a:r>
            <a:r>
              <a:rPr lang="pl-PL" altLang="pl-PL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Stick</a:t>
            </a:r>
            <a:r>
              <a:rPr lang="pl-PL" altLang="pl-PL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model </a:t>
            </a:r>
            <a:endParaRPr lang="en-US" altLang="pl-PL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1035BB63-530B-AED9-4A69-B547A9EB66A1}"/>
              </a:ext>
            </a:extLst>
          </p:cNvPr>
          <p:cNvSpPr txBox="1"/>
          <p:nvPr/>
        </p:nvSpPr>
        <p:spPr>
          <a:xfrm>
            <a:off x="251520" y="744576"/>
            <a:ext cx="83287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Dodać połączenie hamujące z ostatniej komórki (index [-1]) </a:t>
            </a:r>
            <a:r>
              <a:rPr lang="pl-PL">
                <a:latin typeface="Arial" panose="020B0604020202020204" pitchFamily="34" charset="0"/>
                <a:cs typeface="Arial" panose="020B0604020202020204" pitchFamily="34" charset="0"/>
              </a:rPr>
              <a:t>do somy pierwszej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komórki (index [0]), tak aby zatrzymać aktywność w całej pętli. 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6BF21F6F-69D7-D870-D820-F34EFCE8F2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2079" y="2712217"/>
            <a:ext cx="2704976" cy="2028732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51E14FA6-D419-02B9-3269-ED6E2458AA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220" y="2695247"/>
            <a:ext cx="2704976" cy="2028732"/>
          </a:xfrm>
          <a:prstGeom prst="rect">
            <a:avLst/>
          </a:prstGeom>
        </p:spPr>
      </p:pic>
      <p:pic>
        <p:nvPicPr>
          <p:cNvPr id="13" name="Obraz 12">
            <a:extLst>
              <a:ext uri="{FF2B5EF4-FFF2-40B4-BE49-F238E27FC236}">
                <a16:creationId xmlns:a16="http://schemas.microsoft.com/office/drawing/2014/main" id="{E0A19494-0555-2424-4ACD-9A03845FDC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213" y="4591913"/>
            <a:ext cx="2776983" cy="2082737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E5C4C8DB-7878-A830-2234-1627D67865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56076" y="4648704"/>
            <a:ext cx="2776983" cy="2082737"/>
          </a:xfrm>
          <a:prstGeom prst="rect">
            <a:avLst/>
          </a:prstGeom>
        </p:spPr>
      </p:pic>
      <p:sp>
        <p:nvSpPr>
          <p:cNvPr id="16" name="pole tekstowe 15">
            <a:extLst>
              <a:ext uri="{FF2B5EF4-FFF2-40B4-BE49-F238E27FC236}">
                <a16:creationId xmlns:a16="http://schemas.microsoft.com/office/drawing/2014/main" id="{36C63AC1-8428-3ECC-56F5-893C0B90C1F8}"/>
              </a:ext>
            </a:extLst>
          </p:cNvPr>
          <p:cNvSpPr txBox="1"/>
          <p:nvPr/>
        </p:nvSpPr>
        <p:spPr>
          <a:xfrm>
            <a:off x="939958" y="2465988"/>
            <a:ext cx="233749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Bez synapsy hamującej</a:t>
            </a:r>
          </a:p>
        </p:txBody>
      </p:sp>
      <p:sp>
        <p:nvSpPr>
          <p:cNvPr id="17" name="pole tekstowe 16">
            <a:extLst>
              <a:ext uri="{FF2B5EF4-FFF2-40B4-BE49-F238E27FC236}">
                <a16:creationId xmlns:a16="http://schemas.microsoft.com/office/drawing/2014/main" id="{F73D3150-2B5C-5BED-ABC8-BAEA0A12F4C6}"/>
              </a:ext>
            </a:extLst>
          </p:cNvPr>
          <p:cNvSpPr txBox="1"/>
          <p:nvPr/>
        </p:nvSpPr>
        <p:spPr>
          <a:xfrm>
            <a:off x="5606462" y="2488935"/>
            <a:ext cx="20762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>
                <a:latin typeface="Arial" panose="020B0604020202020204" pitchFamily="34" charset="0"/>
                <a:cs typeface="Arial" panose="020B0604020202020204" pitchFamily="34" charset="0"/>
              </a:rPr>
              <a:t>Z synapsą hamującą</a:t>
            </a:r>
          </a:p>
        </p:txBody>
      </p:sp>
    </p:spTree>
    <p:extLst>
      <p:ext uri="{BB962C8B-B14F-4D97-AF65-F5344CB8AC3E}">
        <p14:creationId xmlns:p14="http://schemas.microsoft.com/office/powerpoint/2010/main" val="3291078697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7268</TotalTime>
  <Words>87</Words>
  <Application>Microsoft Macintosh PowerPoint</Application>
  <PresentationFormat>Pokaz na ekranie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6" baseType="lpstr">
      <vt:lpstr>Arial</vt:lpstr>
      <vt:lpstr>Symbol</vt:lpstr>
      <vt:lpstr>Times New Roman</vt:lpstr>
      <vt:lpstr>Projekt domyślny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Doktryna neuronu</dc:title>
  <cp:lastModifiedBy>Microsoft Office User</cp:lastModifiedBy>
  <cp:revision>224</cp:revision>
  <dcterms:created xsi:type="dcterms:W3CDTF">2011-02-21T19:34:13Z</dcterms:created>
  <dcterms:modified xsi:type="dcterms:W3CDTF">2024-12-17T12:01:21Z</dcterms:modified>
</cp:coreProperties>
</file>