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0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91"/>
    <p:restoredTop sz="94637"/>
  </p:normalViewPr>
  <p:slideViewPr>
    <p:cSldViewPr snapToGrid="0" snapToObjects="1">
      <p:cViewPr varScale="1">
        <p:scale>
          <a:sx n="82" d="100"/>
          <a:sy n="82" d="100"/>
        </p:scale>
        <p:origin x="20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FCDDAB-C674-F744-81C3-7DD1B1474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FDDA1E8-29D8-4347-B3C9-8D5CB111A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1FC0C9-5E8A-FA43-9788-10B3656A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D52BD5-6086-0443-B4D1-8D9B0BE1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30DEEA-FBFB-5142-8203-07BA2589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97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06CA4A-3C0D-4141-A349-0600B3981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5783590-EFD2-CD4E-9053-EADC72AB6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6220CA-EF5D-3A48-B6C2-BE376BE3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21B2370-B707-C740-9D03-BCF978B5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2A80E94-24EA-5D49-983F-99B04B899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942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6E89908-0D58-4F42-B264-8757224C0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EAD1E5-EDAD-C449-BE40-6C88AB970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D729E26-C279-3044-B65E-CF9F64CDC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FB3BD1E-AE2F-F944-828C-D762C2D7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2E392B-FE60-BA4A-9A68-7873D990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62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3A440B-317B-0E47-A7FD-27273142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EF586FF-1A2E-DD4F-A652-3A4C524F1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4F3610-8414-0348-B5C3-12DD208BC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9EE0EE-B8C0-CE44-ADAA-5192DDEB8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477DBB-C153-3941-AB10-88A65A550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21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402E2F-5848-6245-9E0D-F504ADB7B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9D4028-3798-254B-A61C-84A179D5E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2B1EEE8-18C8-7747-9C5D-081824C63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C22622-6572-6746-A86B-7653171E1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CA14B4B-6709-B748-BB95-88398EB2B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46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96DB8E-4E00-7548-862C-CC28F66EC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B781F7-60A6-974A-A270-FCCC0299C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5B1D69A-E3AB-534E-9161-E0943E422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E35078C-09C7-7640-A48B-E9E8FB797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42933A9-27E5-B247-8467-107C42F08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7376947-B9C7-A743-A905-8BCB0CA9C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19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06E679-CA09-9F43-B1C1-2B444B111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5ED638E-312A-7C4D-AE24-D0C1D7BF8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4A20ACF-4A84-F948-B212-408750420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5F15B99-779C-054F-B059-52A851FB6A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7103BBE-BD5F-4243-85D1-04F2C785B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651B529-CD86-3F45-9063-B3FAB632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D81174A-F9AF-C04C-BB8C-967385DFB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0560132-FB5C-7D47-A7CF-B5977611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11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6ACDFA-01FA-2D43-9C0F-1A95188C3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D8851EE-6095-5A42-AC18-4E2A9634E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C76AD9F-822F-3649-830F-EC7B992A0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B2C236A-1586-6E43-811F-563C03FE4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69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2CE8258-90E0-164F-BD3C-1CF165C5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9B4779B-59B0-AB44-84FB-24BE4F840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5334157-19DB-6F40-A40E-C062ACDE1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4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F8E9A8-C51A-4043-89DC-5506B9429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6DE753-8CF0-9C4B-95DC-6FA4C7BB9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5CCA019-3EDF-4D4D-9DC5-6DD0E2270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D780255-74D0-CF41-B5BF-142634385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06A6782-0CD4-D841-98B9-72E48886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6218317-6657-D748-92A9-C38975394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03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F0ECEF-F1B9-7747-85B3-088264CB2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8CB863D-05D2-6043-A703-6DDEDB30B9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DE61E43-3A3E-C046-87F1-93F770E2C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5D3B800-63EC-204E-BDBA-7E9CF2545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69A53C9-B2DF-414C-8E6B-C87651615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97C103-143C-BC4E-9D35-CFB9AB763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41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32030DE-773A-1842-8758-0BF1E32D2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6CC8EC-B07B-BB43-9636-D1F7E60B0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D4E23F-CAF5-834A-951E-886AE7A88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8C58-0607-5344-8F46-51C400545233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7E6BAD-11F1-FA41-9477-46C4C71A3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F09664-DD0E-2C44-803D-4BECFD0E9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737DD-5EC5-2041-B97B-5D9314BD5B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42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s://neuron.yale.edu/neuron/static/docs/neuronpython/_images/python_hoc_neuron.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BEBDE7-55C3-4F42-AA82-8E3926681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12397"/>
            <a:ext cx="9144000" cy="1000905"/>
          </a:xfrm>
        </p:spPr>
        <p:txBody>
          <a:bodyPr>
            <a:normAutofit/>
          </a:bodyPr>
          <a:lstStyle/>
          <a:p>
            <a:r>
              <a:rPr lang="en-GB" dirty="0" err="1"/>
              <a:t>Wprowadzenie</a:t>
            </a:r>
            <a:r>
              <a:rPr lang="en-GB" dirty="0"/>
              <a:t> do NEURONA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83A0404-089B-B0DE-7427-4D3BBDF7ADAF}"/>
              </a:ext>
            </a:extLst>
          </p:cNvPr>
          <p:cNvSpPr txBox="1"/>
          <p:nvPr/>
        </p:nvSpPr>
        <p:spPr>
          <a:xfrm>
            <a:off x="3998561" y="2603903"/>
            <a:ext cx="737719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NEURON to środowisko do symulacyjne modeli pojedynczych neuronów i sieci neuronów. Początki NEURONA sięgają drugiej polowy lat 80’, gdy John Moore (biofizyk) i Michael </a:t>
            </a:r>
            <a:r>
              <a:rPr lang="pl-PL" dirty="0" err="1"/>
              <a:t>Hines</a:t>
            </a:r>
            <a:r>
              <a:rPr lang="pl-PL" dirty="0"/>
              <a:t> (fizyk) zaczęli tworzyć symulator do problemów z zakresu </a:t>
            </a:r>
            <a:r>
              <a:rPr lang="pl-PL" dirty="0" err="1"/>
              <a:t>neuronauki</a:t>
            </a:r>
            <a:r>
              <a:rPr lang="pl-PL" dirty="0"/>
              <a:t> na </a:t>
            </a:r>
            <a:r>
              <a:rPr lang="pl-PL" dirty="0" err="1"/>
              <a:t>Duke</a:t>
            </a:r>
            <a:r>
              <a:rPr lang="pl-PL" dirty="0"/>
              <a:t> University. Następnie do projekt wsparł Ted </a:t>
            </a:r>
            <a:r>
              <a:rPr lang="pl-PL" dirty="0" err="1"/>
              <a:t>Carnevale</a:t>
            </a:r>
            <a:r>
              <a:rPr lang="pl-PL" dirty="0"/>
              <a:t> (lekarz) z Yale.</a:t>
            </a:r>
          </a:p>
          <a:p>
            <a:endParaRPr lang="pl-PL" dirty="0"/>
          </a:p>
          <a:p>
            <a:r>
              <a:rPr lang="pl-PL" dirty="0"/>
              <a:t>Nie wymaga znajomości metod numerycznych i automatycznie zajmuje się dyskretyzacją. Celem </a:t>
            </a:r>
            <a:r>
              <a:rPr lang="pl-PL" dirty="0" err="1"/>
              <a:t>NEURONa</a:t>
            </a:r>
            <a:r>
              <a:rPr lang="pl-PL" dirty="0"/>
              <a:t> jest pomoc twórcom modeli neuronów, bez konieczności zajmowania się problemami matematycznymi lub obliczeniowymi.</a:t>
            </a:r>
          </a:p>
          <a:p>
            <a:endParaRPr lang="pl-PL" dirty="0"/>
          </a:p>
          <a:p>
            <a:r>
              <a:rPr lang="pl-PL" dirty="0"/>
              <a:t>NEURON wspiera obliczenia równolegle na stacjach roboczych, klastrach i superkomputerach.</a:t>
            </a:r>
          </a:p>
          <a:p>
            <a:endParaRPr lang="pl-PL" dirty="0"/>
          </a:p>
        </p:txBody>
      </p:sp>
      <p:pic>
        <p:nvPicPr>
          <p:cNvPr id="1026" name="Picture 2" descr="The NEURON Book | Neuroscience">
            <a:extLst>
              <a:ext uri="{FF2B5EF4-FFF2-40B4-BE49-F238E27FC236}">
                <a16:creationId xmlns:a16="http://schemas.microsoft.com/office/drawing/2014/main" id="{F673675C-031C-74A2-A1AA-C6CFFA511A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460" y="2603903"/>
            <a:ext cx="2286000" cy="344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122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BEBDE7-55C3-4F42-AA82-8E3926681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409441"/>
            <a:ext cx="9144000" cy="1000905"/>
          </a:xfrm>
        </p:spPr>
        <p:txBody>
          <a:bodyPr>
            <a:normAutofit/>
          </a:bodyPr>
          <a:lstStyle/>
          <a:p>
            <a:r>
              <a:rPr lang="en-GB" dirty="0" err="1"/>
              <a:t>Progamowanie</a:t>
            </a:r>
            <a:r>
              <a:rPr lang="en-GB" dirty="0"/>
              <a:t> w NEURONIE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83A0404-089B-B0DE-7427-4D3BBDF7ADAF}"/>
              </a:ext>
            </a:extLst>
          </p:cNvPr>
          <p:cNvSpPr txBox="1"/>
          <p:nvPr/>
        </p:nvSpPr>
        <p:spPr>
          <a:xfrm>
            <a:off x="5455403" y="1997839"/>
            <a:ext cx="589452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NEURON jest napisany w C, C++ i Fortranie. </a:t>
            </a:r>
          </a:p>
          <a:p>
            <a:endParaRPr lang="pl-PL" dirty="0"/>
          </a:p>
          <a:p>
            <a:r>
              <a:rPr lang="pl-PL" dirty="0"/>
              <a:t>Do pisania własnego kodu, NEURON posiada język skryptowy HOC (</a:t>
            </a:r>
            <a:r>
              <a:rPr lang="pl-PL" dirty="0" err="1"/>
              <a:t>higher</a:t>
            </a:r>
            <a:r>
              <a:rPr lang="pl-PL" dirty="0"/>
              <a:t> order </a:t>
            </a:r>
            <a:r>
              <a:rPr lang="pl-PL" dirty="0" err="1"/>
              <a:t>calculator</a:t>
            </a:r>
            <a:r>
              <a:rPr lang="pl-PL" dirty="0"/>
              <a:t>, 1984), przetwarzany przez interpreter, a od niedawna jest również możliwości pisania kodu i korzystanie z interpretera w </a:t>
            </a:r>
            <a:r>
              <a:rPr lang="pl-PL" dirty="0" err="1"/>
              <a:t>Pythonie</a:t>
            </a:r>
            <a:r>
              <a:rPr lang="pl-PL" dirty="0"/>
              <a:t>. </a:t>
            </a:r>
          </a:p>
          <a:p>
            <a:endParaRPr lang="pl-PL" dirty="0"/>
          </a:p>
          <a:p>
            <a:r>
              <a:rPr lang="pl-PL" dirty="0"/>
              <a:t>Posiada również graficzny interfejs użytkownika (GUI), który może być używany do tworzenia i analizy modeli Dzięki GUI możliwe jest generowanie wyników naukowych bez konieczności pisania jakiegokolwiek kodu programu. Polecaną strategią jest połączenie programowania HOC/</a:t>
            </a:r>
            <a:r>
              <a:rPr lang="pl-PL" dirty="0" err="1"/>
              <a:t>Python</a:t>
            </a:r>
            <a:r>
              <a:rPr lang="pl-PL" dirty="0"/>
              <a:t> i GUI w celu wykorzystania zalet obu podejść.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A28791F-5C46-202A-BA1B-21E5106DB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24" y="2204198"/>
            <a:ext cx="4718139" cy="328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1464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BEBDE7-55C3-4F42-AA82-8E3926681F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409441"/>
            <a:ext cx="9144000" cy="1000905"/>
          </a:xfrm>
        </p:spPr>
        <p:txBody>
          <a:bodyPr>
            <a:normAutofit/>
          </a:bodyPr>
          <a:lstStyle/>
          <a:p>
            <a:r>
              <a:rPr lang="en-GB" dirty="0"/>
              <a:t>NEURON </a:t>
            </a:r>
            <a:r>
              <a:rPr lang="en-GB" dirty="0" err="1"/>
              <a:t>i</a:t>
            </a:r>
            <a:r>
              <a:rPr lang="en-GB" dirty="0"/>
              <a:t> Python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83A0404-089B-B0DE-7427-4D3BBDF7ADAF}"/>
              </a:ext>
            </a:extLst>
          </p:cNvPr>
          <p:cNvSpPr txBox="1"/>
          <p:nvPr/>
        </p:nvSpPr>
        <p:spPr>
          <a:xfrm>
            <a:off x="525649" y="4383026"/>
            <a:ext cx="111407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Interfejs </a:t>
            </a:r>
            <a:r>
              <a:rPr lang="pl-PL" dirty="0" err="1"/>
              <a:t>Pythona</a:t>
            </a:r>
            <a:r>
              <a:rPr lang="pl-PL" dirty="0"/>
              <a:t> do </a:t>
            </a:r>
            <a:r>
              <a:rPr lang="pl-PL" dirty="0" err="1"/>
              <a:t>NEURONa</a:t>
            </a:r>
            <a:r>
              <a:rPr lang="pl-PL" dirty="0"/>
              <a:t> korzysta z modułu neuron, a szczególnie podmodułu </a:t>
            </a:r>
            <a:r>
              <a:rPr lang="pl-PL" dirty="0" err="1"/>
              <a:t>neuron.h</a:t>
            </a:r>
            <a:r>
              <a:rPr lang="pl-PL" dirty="0"/>
              <a:t>. Moduł neuron ma dodatkowe podmoduły, w tym </a:t>
            </a:r>
            <a:r>
              <a:rPr lang="pl-PL" dirty="0" err="1"/>
              <a:t>neuron.rxd</a:t>
            </a:r>
            <a:r>
              <a:rPr lang="pl-PL" dirty="0"/>
              <a:t> dla dynamiki reakcji-dyfuzji, neuron.gui2 dla wykresów </a:t>
            </a:r>
            <a:r>
              <a:rPr lang="pl-PL" dirty="0" err="1"/>
              <a:t>PlotShape</a:t>
            </a:r>
            <a:r>
              <a:rPr lang="pl-PL" dirty="0"/>
              <a:t> i </a:t>
            </a:r>
            <a:r>
              <a:rPr lang="pl-PL" dirty="0" err="1"/>
              <a:t>neuron.gui</a:t>
            </a:r>
            <a:r>
              <a:rPr lang="pl-PL" dirty="0"/>
              <a:t> dla narzędzi GUI. Podmoduł </a:t>
            </a:r>
            <a:r>
              <a:rPr lang="pl-PL" dirty="0" err="1"/>
              <a:t>neuron.h</a:t>
            </a:r>
            <a:r>
              <a:rPr lang="pl-PL" dirty="0"/>
              <a:t> umożliwia również korzystanie z plików, wykonywanie kodu i wywoływanie funkcji napisanych w HOC. Pozwala to na dalsze używanie bibliotek HOC w kodzie </a:t>
            </a:r>
            <a:r>
              <a:rPr lang="pl-PL" dirty="0" err="1"/>
              <a:t>Pythona</a:t>
            </a:r>
            <a:r>
              <a:rPr lang="pl-PL" dirty="0"/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0DF688-0DE4-0DB2-073D-549F71CC8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1173" y="2743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5121" name="Obraz 1">
            <a:extLst>
              <a:ext uri="{FF2B5EF4-FFF2-40B4-BE49-F238E27FC236}">
                <a16:creationId xmlns:a16="http://schemas.microsoft.com/office/drawing/2014/main" id="{9B060835-238B-9BF0-6D00-1F8F168C1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653" y="1866795"/>
            <a:ext cx="5620719" cy="2239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5153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BEBDE7-55C3-4F42-AA82-8E3926681F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Tworzenie</a:t>
            </a:r>
            <a:r>
              <a:rPr lang="en-GB" dirty="0"/>
              <a:t> </a:t>
            </a:r>
            <a:r>
              <a:rPr lang="en-GB" dirty="0" err="1"/>
              <a:t>wirtualnego</a:t>
            </a:r>
            <a:r>
              <a:rPr lang="en-GB" dirty="0"/>
              <a:t> </a:t>
            </a:r>
            <a:r>
              <a:rPr lang="en-GB" dirty="0" err="1"/>
              <a:t>środowiska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instalowanie</a:t>
            </a:r>
            <a:r>
              <a:rPr lang="en-GB" dirty="0"/>
              <a:t> NEURONA</a:t>
            </a:r>
          </a:p>
        </p:txBody>
      </p:sp>
    </p:spTree>
    <p:extLst>
      <p:ext uri="{BB962C8B-B14F-4D97-AF65-F5344CB8AC3E}">
        <p14:creationId xmlns:p14="http://schemas.microsoft.com/office/powerpoint/2010/main" val="424146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id="{1634C96C-7C42-9D4E-8561-72729258DB95}"/>
              </a:ext>
            </a:extLst>
          </p:cNvPr>
          <p:cNvSpPr txBox="1"/>
          <p:nvPr/>
        </p:nvSpPr>
        <p:spPr>
          <a:xfrm>
            <a:off x="1208313" y="1338943"/>
            <a:ext cx="100434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 err="1"/>
              <a:t>Ponizsze</a:t>
            </a:r>
            <a:r>
              <a:rPr lang="en-GB" sz="1800" dirty="0"/>
              <a:t> </a:t>
            </a:r>
            <a:r>
              <a:rPr lang="en-GB" sz="1800" dirty="0" err="1"/>
              <a:t>instrukcje</a:t>
            </a:r>
            <a:r>
              <a:rPr lang="en-GB" sz="1800" dirty="0"/>
              <a:t> </a:t>
            </a:r>
            <a:r>
              <a:rPr lang="en-GB" sz="1800" dirty="0" err="1"/>
              <a:t>dotyczą</a:t>
            </a:r>
            <a:r>
              <a:rPr lang="en-GB" sz="1800" dirty="0"/>
              <a:t> </a:t>
            </a:r>
            <a:r>
              <a:rPr lang="en-GB" sz="1800" dirty="0" err="1"/>
              <a:t>komputerów</a:t>
            </a:r>
            <a:r>
              <a:rPr lang="en-GB" sz="1800" dirty="0"/>
              <a:t> w </a:t>
            </a:r>
            <a:r>
              <a:rPr lang="en-GB" sz="1800" dirty="0" err="1"/>
              <a:t>sali</a:t>
            </a:r>
            <a:r>
              <a:rPr lang="en-GB" sz="1800" dirty="0"/>
              <a:t> do </a:t>
            </a:r>
            <a:r>
              <a:rPr lang="en-GB" sz="1800" dirty="0" err="1"/>
              <a:t>zajec</a:t>
            </a:r>
            <a:r>
              <a:rPr lang="en-GB" sz="1800" dirty="0"/>
              <a:t> z </a:t>
            </a:r>
            <a:r>
              <a:rPr lang="en-GB" sz="1800" dirty="0" err="1"/>
              <a:t>systemem</a:t>
            </a:r>
            <a:r>
              <a:rPr lang="en-GB" sz="1800" dirty="0"/>
              <a:t> Linux. </a:t>
            </a:r>
            <a:r>
              <a:rPr lang="en-GB" sz="1800" dirty="0" err="1"/>
              <a:t>Te</a:t>
            </a:r>
            <a:r>
              <a:rPr lang="en-GB" sz="1800" dirty="0"/>
              <a:t> sam</a:t>
            </a:r>
            <a:r>
              <a:rPr lang="en-GB" dirty="0"/>
              <a:t>e </a:t>
            </a:r>
            <a:r>
              <a:rPr lang="en-GB" dirty="0" err="1"/>
              <a:t>polecenia</a:t>
            </a:r>
            <a:r>
              <a:rPr lang="en-GB" dirty="0"/>
              <a:t> </a:t>
            </a:r>
            <a:r>
              <a:rPr lang="en-GB" dirty="0" err="1"/>
              <a:t>dzialaja</a:t>
            </a:r>
            <a:r>
              <a:rPr lang="en-GB" dirty="0"/>
              <a:t> w </a:t>
            </a:r>
            <a:r>
              <a:rPr lang="en-GB" dirty="0" err="1"/>
              <a:t>systemie</a:t>
            </a:r>
            <a:r>
              <a:rPr lang="en-GB" dirty="0"/>
              <a:t> MacOS. </a:t>
            </a:r>
            <a:r>
              <a:rPr lang="en-GB" dirty="0" err="1"/>
              <a:t>Instalacja</a:t>
            </a:r>
            <a:r>
              <a:rPr lang="en-GB" dirty="0"/>
              <a:t> w </a:t>
            </a:r>
            <a:r>
              <a:rPr lang="en-GB" dirty="0" err="1"/>
              <a:t>systemie</a:t>
            </a:r>
            <a:r>
              <a:rPr lang="en-GB" dirty="0"/>
              <a:t> Windows jest </a:t>
            </a:r>
            <a:r>
              <a:rPr lang="en-GB" dirty="0" err="1"/>
              <a:t>opisana</a:t>
            </a:r>
            <a:r>
              <a:rPr lang="en-GB" dirty="0"/>
              <a:t>: https://</a:t>
            </a:r>
            <a:r>
              <a:rPr lang="en-GB" dirty="0" err="1"/>
              <a:t>nrn.readthedocs.io</a:t>
            </a:r>
            <a:r>
              <a:rPr lang="en-GB" dirty="0"/>
              <a:t>/</a:t>
            </a:r>
            <a:r>
              <a:rPr lang="en-GB" dirty="0" err="1"/>
              <a:t>en</a:t>
            </a:r>
            <a:r>
              <a:rPr lang="en-GB" dirty="0"/>
              <a:t>/8.2.6/</a:t>
            </a:r>
            <a:endParaRPr lang="en-GB" sz="1800" dirty="0"/>
          </a:p>
          <a:p>
            <a:pPr algn="l"/>
            <a:endParaRPr lang="en-GB" dirty="0"/>
          </a:p>
          <a:p>
            <a:pPr algn="l"/>
            <a:endParaRPr lang="en-GB" sz="1800" dirty="0"/>
          </a:p>
          <a:p>
            <a:pPr algn="l"/>
            <a:r>
              <a:rPr lang="en-GB" sz="1800" dirty="0" err="1"/>
              <a:t>Sprawdzamy</a:t>
            </a:r>
            <a:r>
              <a:rPr lang="en-GB" sz="1800" dirty="0"/>
              <a:t> </a:t>
            </a:r>
            <a:r>
              <a:rPr lang="en-GB" sz="1800" dirty="0" err="1"/>
              <a:t>lokalizacje</a:t>
            </a:r>
            <a:r>
              <a:rPr lang="en-GB" sz="1800" dirty="0"/>
              <a:t>:</a:t>
            </a:r>
          </a:p>
          <a:p>
            <a:pPr algn="l"/>
            <a:endParaRPr lang="en-GB" sz="1800" dirty="0"/>
          </a:p>
          <a:p>
            <a:pPr algn="l"/>
            <a:r>
              <a:rPr lang="en-GB" sz="1800" dirty="0"/>
              <a:t>modelowanie@lab4:~$ </a:t>
            </a:r>
            <a:r>
              <a:rPr lang="en-GB" sz="1800" dirty="0" err="1"/>
              <a:t>pwd</a:t>
            </a:r>
            <a:endParaRPr lang="en-GB" sz="1800" dirty="0"/>
          </a:p>
          <a:p>
            <a:pPr algn="l"/>
            <a:r>
              <a:rPr lang="en-GB" sz="1800" dirty="0"/>
              <a:t>/home/</a:t>
            </a:r>
            <a:r>
              <a:rPr lang="en-GB" sz="1800" dirty="0" err="1"/>
              <a:t>modelowanie</a:t>
            </a:r>
            <a:endParaRPr lang="en-GB" sz="1800" dirty="0"/>
          </a:p>
          <a:p>
            <a:pPr algn="l"/>
            <a:r>
              <a:rPr lang="en-GB" sz="1800" dirty="0"/>
              <a:t>modelowanie@lab4:~$</a:t>
            </a:r>
          </a:p>
          <a:p>
            <a:pPr algn="l"/>
            <a:endParaRPr lang="en-GB" sz="1800" dirty="0"/>
          </a:p>
          <a:p>
            <a:pPr algn="l"/>
            <a:r>
              <a:rPr lang="en-GB" sz="1800" dirty="0" err="1"/>
              <a:t>Tworzymy</a:t>
            </a:r>
            <a:r>
              <a:rPr lang="en-GB" sz="1800" dirty="0"/>
              <a:t> </a:t>
            </a:r>
            <a:r>
              <a:rPr lang="en-GB" sz="1800" dirty="0" err="1"/>
              <a:t>wirtualne</a:t>
            </a:r>
            <a:r>
              <a:rPr lang="en-GB" sz="1800" dirty="0"/>
              <a:t> </a:t>
            </a:r>
            <a:r>
              <a:rPr lang="en-GB" sz="1800" dirty="0" err="1"/>
              <a:t>środowisko</a:t>
            </a:r>
            <a:r>
              <a:rPr lang="en-GB" sz="1800" dirty="0"/>
              <a:t> o </a:t>
            </a:r>
            <a:r>
              <a:rPr lang="en-GB" sz="1800" dirty="0" err="1"/>
              <a:t>nazwie</a:t>
            </a:r>
            <a:r>
              <a:rPr lang="en-GB" sz="1800" dirty="0"/>
              <a:t> </a:t>
            </a:r>
            <a:r>
              <a:rPr lang="en-GB" sz="1800" dirty="0" err="1"/>
              <a:t>venv_neuron</a:t>
            </a:r>
            <a:r>
              <a:rPr lang="en-GB" sz="1800" dirty="0"/>
              <a:t>: </a:t>
            </a:r>
          </a:p>
          <a:p>
            <a:pPr algn="l"/>
            <a:r>
              <a:rPr lang="en-GB" sz="1800" dirty="0"/>
              <a:t>python3 -m </a:t>
            </a:r>
            <a:r>
              <a:rPr lang="en-GB" sz="1800" dirty="0" err="1"/>
              <a:t>venv</a:t>
            </a:r>
            <a:r>
              <a:rPr lang="en-GB" sz="1800" dirty="0"/>
              <a:t> </a:t>
            </a:r>
            <a:r>
              <a:rPr lang="en-GB" sz="1800" dirty="0" err="1"/>
              <a:t>venv_neuron</a:t>
            </a:r>
            <a:endParaRPr lang="en-GB" sz="1800" dirty="0"/>
          </a:p>
          <a:p>
            <a:pPr algn="l"/>
            <a:endParaRPr lang="en-GB" dirty="0"/>
          </a:p>
          <a:p>
            <a:pPr algn="l"/>
            <a:r>
              <a:rPr lang="en-GB" sz="1800" dirty="0" err="1"/>
              <a:t>Aktywujemy</a:t>
            </a:r>
            <a:r>
              <a:rPr lang="en-GB" sz="1800" dirty="0"/>
              <a:t> </a:t>
            </a:r>
            <a:r>
              <a:rPr lang="en-GB" sz="1800" dirty="0" err="1"/>
              <a:t>srodowisko</a:t>
            </a:r>
            <a:r>
              <a:rPr lang="en-GB" sz="1800" dirty="0"/>
              <a:t>:</a:t>
            </a:r>
          </a:p>
          <a:p>
            <a:pPr algn="l"/>
            <a:r>
              <a:rPr lang="en-GB" sz="1800" dirty="0"/>
              <a:t>source </a:t>
            </a:r>
            <a:r>
              <a:rPr lang="en-GB" sz="1800" dirty="0" err="1"/>
              <a:t>venv_neuron</a:t>
            </a:r>
            <a:r>
              <a:rPr lang="en-GB" sz="1800" dirty="0"/>
              <a:t>/bin/activate</a:t>
            </a:r>
          </a:p>
          <a:p>
            <a:pPr algn="l"/>
            <a:endParaRPr lang="en-GB" dirty="0"/>
          </a:p>
          <a:p>
            <a:pPr algn="l"/>
            <a:r>
              <a:rPr lang="en-GB" sz="1800" dirty="0" err="1"/>
              <a:t>Instalujemy</a:t>
            </a:r>
            <a:r>
              <a:rPr lang="en-GB" sz="1800" dirty="0"/>
              <a:t> NEURONA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potrzebne</a:t>
            </a:r>
            <a:r>
              <a:rPr lang="en-GB" sz="1800" dirty="0"/>
              <a:t> </a:t>
            </a:r>
            <a:r>
              <a:rPr lang="en-GB" sz="1800" dirty="0" err="1"/>
              <a:t>programy</a:t>
            </a:r>
            <a:r>
              <a:rPr lang="en-GB" sz="1800" dirty="0"/>
              <a:t> </a:t>
            </a:r>
            <a:r>
              <a:rPr lang="en-GB" sz="1800" dirty="0" err="1"/>
              <a:t>i</a:t>
            </a:r>
            <a:r>
              <a:rPr lang="en-GB" sz="1800" dirty="0"/>
              <a:t> </a:t>
            </a:r>
            <a:r>
              <a:rPr lang="en-GB" sz="1800" dirty="0" err="1"/>
              <a:t>pakiet</a:t>
            </a:r>
            <a:r>
              <a:rPr lang="en-GB" dirty="0" err="1"/>
              <a:t>y</a:t>
            </a:r>
            <a:r>
              <a:rPr lang="en-GB" dirty="0"/>
              <a:t>:</a:t>
            </a:r>
            <a:endParaRPr lang="en-GB" sz="1800" dirty="0"/>
          </a:p>
          <a:p>
            <a:pPr algn="l"/>
            <a:r>
              <a:rPr lang="en-GB" sz="1800" dirty="0"/>
              <a:t>pip install neuron matplotlib </a:t>
            </a:r>
            <a:r>
              <a:rPr lang="en-GB" sz="1800" dirty="0" err="1"/>
              <a:t>jupyter</a:t>
            </a:r>
            <a:r>
              <a:rPr lang="en-GB" sz="1800" dirty="0"/>
              <a:t> bokeh</a:t>
            </a:r>
          </a:p>
        </p:txBody>
      </p:sp>
    </p:spTree>
    <p:extLst>
      <p:ext uri="{BB962C8B-B14F-4D97-AF65-F5344CB8AC3E}">
        <p14:creationId xmlns:p14="http://schemas.microsoft.com/office/powerpoint/2010/main" val="21193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id="{1634C96C-7C42-9D4E-8561-72729258DB95}"/>
              </a:ext>
            </a:extLst>
          </p:cNvPr>
          <p:cNvSpPr txBox="1"/>
          <p:nvPr/>
        </p:nvSpPr>
        <p:spPr>
          <a:xfrm>
            <a:off x="990599" y="1132115"/>
            <a:ext cx="668382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800" dirty="0" err="1"/>
              <a:t>Uruchamiamy</a:t>
            </a:r>
            <a:r>
              <a:rPr lang="en-GB" sz="1800" dirty="0"/>
              <a:t> program </a:t>
            </a:r>
            <a:r>
              <a:rPr lang="en-GB" sz="1800" dirty="0" err="1"/>
              <a:t>neurondemo</a:t>
            </a:r>
            <a:r>
              <a:rPr lang="en-GB" sz="1800" dirty="0"/>
              <a:t>:</a:t>
            </a:r>
          </a:p>
          <a:p>
            <a:pPr algn="l"/>
            <a:endParaRPr lang="en-GB" sz="1800" dirty="0"/>
          </a:p>
          <a:p>
            <a:pPr algn="l"/>
            <a:r>
              <a:rPr lang="en-GB" sz="1800" dirty="0"/>
              <a:t>(</a:t>
            </a:r>
            <a:r>
              <a:rPr lang="en-GB" sz="1800" dirty="0" err="1"/>
              <a:t>venv_neuron</a:t>
            </a:r>
            <a:r>
              <a:rPr lang="en-GB" sz="1800" dirty="0"/>
              <a:t>) modelowanie@lab4:~$ </a:t>
            </a:r>
            <a:r>
              <a:rPr lang="en-GB" sz="1800" dirty="0" err="1"/>
              <a:t>neurondemo</a:t>
            </a:r>
            <a:endParaRPr lang="en-GB" sz="1800" dirty="0"/>
          </a:p>
          <a:p>
            <a:pPr algn="l"/>
            <a:endParaRPr lang="en-GB" sz="1800" dirty="0"/>
          </a:p>
          <a:p>
            <a:pPr algn="l"/>
            <a:r>
              <a:rPr lang="en-GB" dirty="0" err="1"/>
              <a:t>Wybieramy</a:t>
            </a:r>
            <a:r>
              <a:rPr lang="en-GB" dirty="0"/>
              <a:t> </a:t>
            </a:r>
            <a:r>
              <a:rPr lang="en-GB" dirty="0" err="1"/>
              <a:t>opcje</a:t>
            </a:r>
            <a:r>
              <a:rPr lang="en-GB" dirty="0"/>
              <a:t> Pyramidal</a:t>
            </a:r>
          </a:p>
          <a:p>
            <a:pPr algn="l"/>
            <a:endParaRPr lang="en-GB" dirty="0"/>
          </a:p>
          <a:p>
            <a:pPr algn="l"/>
            <a:r>
              <a:rPr lang="en-GB" sz="1800" dirty="0" err="1"/>
              <a:t>Za</a:t>
            </a:r>
            <a:r>
              <a:rPr lang="en-GB" dirty="0" err="1"/>
              <a:t>mykamy</a:t>
            </a:r>
            <a:r>
              <a:rPr lang="en-GB" dirty="0"/>
              <a:t> </a:t>
            </a:r>
            <a:r>
              <a:rPr lang="en-GB" sz="1800" dirty="0"/>
              <a:t>program </a:t>
            </a:r>
            <a:r>
              <a:rPr lang="en-GB" sz="1800" dirty="0" err="1"/>
              <a:t>neurondemo</a:t>
            </a:r>
            <a:r>
              <a:rPr lang="en-GB" sz="1800" dirty="0"/>
              <a:t>: </a:t>
            </a:r>
            <a:r>
              <a:rPr lang="en-GB" dirty="0"/>
              <a:t>File-&gt;Quit</a:t>
            </a:r>
          </a:p>
          <a:p>
            <a:pPr algn="l"/>
            <a:endParaRPr lang="en-GB" sz="1800" dirty="0"/>
          </a:p>
          <a:p>
            <a:pPr algn="l"/>
            <a:r>
              <a:rPr lang="en-GB" dirty="0" err="1"/>
              <a:t>Otwieramy</a:t>
            </a:r>
            <a:r>
              <a:rPr lang="en-GB" dirty="0"/>
              <a:t> </a:t>
            </a:r>
            <a:r>
              <a:rPr lang="en-GB" dirty="0" err="1"/>
              <a:t>jupyter</a:t>
            </a:r>
            <a:r>
              <a:rPr lang="en-GB" dirty="0"/>
              <a:t> notebook:</a:t>
            </a:r>
          </a:p>
          <a:p>
            <a:pPr algn="l"/>
            <a:r>
              <a:rPr lang="en-GB" sz="1800" dirty="0"/>
              <a:t>(</a:t>
            </a:r>
            <a:r>
              <a:rPr lang="en-GB" sz="1800" dirty="0" err="1"/>
              <a:t>venv_neuron</a:t>
            </a:r>
            <a:r>
              <a:rPr lang="en-GB" sz="1800" dirty="0"/>
              <a:t>) modelowanie@lab4: </a:t>
            </a:r>
            <a:r>
              <a:rPr lang="en-GB" dirty="0" err="1"/>
              <a:t>jupyter</a:t>
            </a:r>
            <a:r>
              <a:rPr lang="en-GB" dirty="0"/>
              <a:t> notebook</a:t>
            </a:r>
          </a:p>
          <a:p>
            <a:pPr algn="l"/>
            <a:endParaRPr lang="en-GB" dirty="0"/>
          </a:p>
          <a:p>
            <a:r>
              <a:rPr lang="en-GB" sz="1800" dirty="0"/>
              <a:t>Na </a:t>
            </a:r>
            <a:r>
              <a:rPr lang="en-GB" sz="1800" dirty="0" err="1"/>
              <a:t>koncu</a:t>
            </a:r>
            <a:r>
              <a:rPr lang="en-GB" sz="1800" dirty="0"/>
              <a:t> </a:t>
            </a:r>
            <a:r>
              <a:rPr lang="en-GB" sz="1800" dirty="0" err="1"/>
              <a:t>pracy</a:t>
            </a:r>
            <a:r>
              <a:rPr lang="en-GB" sz="1800" dirty="0"/>
              <a:t> </a:t>
            </a:r>
            <a:r>
              <a:rPr lang="en-GB" sz="1800" dirty="0" err="1"/>
              <a:t>opuszczamy</a:t>
            </a:r>
            <a:r>
              <a:rPr lang="en-GB" sz="1800" dirty="0"/>
              <a:t> </a:t>
            </a:r>
            <a:r>
              <a:rPr lang="en-GB" sz="1800" dirty="0" err="1"/>
              <a:t>srodowisko</a:t>
            </a:r>
            <a:r>
              <a:rPr lang="en-GB" sz="1800" dirty="0"/>
              <a:t>:</a:t>
            </a:r>
          </a:p>
          <a:p>
            <a:r>
              <a:rPr lang="en-GB" sz="1800" dirty="0"/>
              <a:t>(</a:t>
            </a:r>
            <a:r>
              <a:rPr lang="en-GB" sz="1800" dirty="0" err="1"/>
              <a:t>venv_neuron</a:t>
            </a:r>
            <a:r>
              <a:rPr lang="en-GB" sz="1800" dirty="0"/>
              <a:t>) modelowanie@lab4: deactivate</a:t>
            </a:r>
          </a:p>
          <a:p>
            <a:endParaRPr lang="en-GB" dirty="0"/>
          </a:p>
          <a:p>
            <a:r>
              <a:rPr lang="en-GB" sz="1800" dirty="0" err="1"/>
              <a:t>Usuwanie</a:t>
            </a:r>
            <a:r>
              <a:rPr lang="en-GB" sz="1800" dirty="0"/>
              <a:t> </a:t>
            </a:r>
            <a:r>
              <a:rPr lang="en-GB" sz="1800" dirty="0" err="1"/>
              <a:t>środowiska</a:t>
            </a:r>
            <a:r>
              <a:rPr lang="en-GB" dirty="0"/>
              <a:t>, </a:t>
            </a:r>
            <a:r>
              <a:rPr lang="en-GB" dirty="0" err="1"/>
              <a:t>jezeli</a:t>
            </a:r>
            <a:r>
              <a:rPr lang="en-GB" dirty="0"/>
              <a:t> jest taka </a:t>
            </a:r>
            <a:r>
              <a:rPr lang="en-GB" dirty="0" err="1"/>
              <a:t>potrzeba</a:t>
            </a:r>
            <a:r>
              <a:rPr lang="en-GB" dirty="0"/>
              <a:t>:</a:t>
            </a:r>
          </a:p>
          <a:p>
            <a:endParaRPr lang="en-GB" sz="1800" dirty="0"/>
          </a:p>
          <a:p>
            <a:r>
              <a:rPr lang="en-GB" sz="1800" dirty="0"/>
              <a:t>modelowanie@lab4: </a:t>
            </a:r>
            <a:r>
              <a:rPr lang="pl-PL" dirty="0" err="1"/>
              <a:t>rm</a:t>
            </a:r>
            <a:r>
              <a:rPr lang="pl-PL" dirty="0"/>
              <a:t> -</a:t>
            </a:r>
            <a:r>
              <a:rPr lang="pl-PL" dirty="0" err="1"/>
              <a:t>rf</a:t>
            </a:r>
            <a:r>
              <a:rPr lang="pl-PL" dirty="0"/>
              <a:t> </a:t>
            </a:r>
            <a:r>
              <a:rPr lang="pl-PL" dirty="0" err="1"/>
              <a:t>venv</a:t>
            </a:r>
            <a:endParaRPr lang="en-GB" sz="1800" dirty="0"/>
          </a:p>
          <a:p>
            <a:pPr algn="l"/>
            <a:endParaRPr lang="en-GB" dirty="0"/>
          </a:p>
          <a:p>
            <a:pPr algn="l"/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4454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>
            <a:extLst>
              <a:ext uri="{FF2B5EF4-FFF2-40B4-BE49-F238E27FC236}">
                <a16:creationId xmlns:a16="http://schemas.microsoft.com/office/drawing/2014/main" id="{1634C96C-7C42-9D4E-8561-72729258DB95}"/>
              </a:ext>
            </a:extLst>
          </p:cNvPr>
          <p:cNvSpPr txBox="1"/>
          <p:nvPr/>
        </p:nvSpPr>
        <p:spPr>
          <a:xfrm>
            <a:off x="1223073" y="1355498"/>
            <a:ext cx="1058663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Macu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aby moc kompilować pliki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trzeba zainstalować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xcode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pl-PL" sz="180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xcode-select</a:t>
            </a:r>
            <a:r>
              <a:rPr lang="pl-PL" sz="18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pl-PL" sz="1800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install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dirty="0"/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Jednostki: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venv_neuron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/python3.11/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site</a:t>
            </a:r>
            <a:r>
              <a:rPr lang="pl-PL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-packages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neuron/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units.py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dirty="0"/>
          </a:p>
          <a:p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Gdy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Jupyter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przestaje </a:t>
            </a:r>
            <a:r>
              <a:rPr lang="pl-PL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pokazywac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skrypt: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CTRL + Shift + R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will refresh the page and clear the cache in the page. 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Gdy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Macu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pokazuje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informacja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Can’t open display, jest to problem z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xquartz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Nalezy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 System Preferences -&gt;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Ogólne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Logowanie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zmienic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ustawienie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XQuartz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pozwalaj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tle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sz="1800" dirty="0"/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1E584E58-DDF6-9A49-7C3C-A7C8A4FCD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0509"/>
            <a:ext cx="9144000" cy="1000905"/>
          </a:xfrm>
        </p:spPr>
        <p:txBody>
          <a:bodyPr>
            <a:normAutofit/>
          </a:bodyPr>
          <a:lstStyle/>
          <a:p>
            <a:r>
              <a:rPr lang="en-GB" dirty="0" err="1"/>
              <a:t>Rozwiązywanie</a:t>
            </a:r>
            <a:r>
              <a:rPr lang="en-GB" dirty="0"/>
              <a:t> </a:t>
            </a:r>
            <a:r>
              <a:rPr lang="en-GB" dirty="0" err="1"/>
              <a:t>problemów</a:t>
            </a:r>
            <a:endParaRPr lang="en-GB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78453BAA-9A1E-C573-EC02-1138777B19CA}"/>
              </a:ext>
            </a:extLst>
          </p:cNvPr>
          <p:cNvSpPr txBox="1"/>
          <p:nvPr/>
        </p:nvSpPr>
        <p:spPr>
          <a:xfrm>
            <a:off x="3883618" y="6268159"/>
            <a:ext cx="60985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 err="1"/>
              <a:t>https</a:t>
            </a:r>
            <a:r>
              <a:rPr lang="pl-PL" dirty="0"/>
              <a:t>://</a:t>
            </a:r>
            <a:r>
              <a:rPr lang="pl-PL" dirty="0" err="1"/>
              <a:t>neuron.yale.edu</a:t>
            </a:r>
            <a:r>
              <a:rPr lang="pl-PL" dirty="0"/>
              <a:t>/</a:t>
            </a:r>
            <a:r>
              <a:rPr lang="pl-PL" dirty="0" err="1"/>
              <a:t>phpBB</a:t>
            </a:r>
            <a:r>
              <a:rPr lang="pl-PL" dirty="0"/>
              <a:t>/</a:t>
            </a:r>
            <a:r>
              <a:rPr lang="pl-PL" dirty="0" err="1"/>
              <a:t>index.php</a:t>
            </a:r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BB0A6091-567E-9C0D-CFA4-E543577C8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5182901"/>
            <a:ext cx="7772400" cy="100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76764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555</Words>
  <Application>Microsoft Macintosh PowerPoint</Application>
  <PresentationFormat>Panoramiczny</PresentationFormat>
  <Paragraphs>63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Times New Roman</vt:lpstr>
      <vt:lpstr>Motyw pakietu Office</vt:lpstr>
      <vt:lpstr>Wprowadzenie do NEURONA</vt:lpstr>
      <vt:lpstr>Progamowanie w NEURONIE</vt:lpstr>
      <vt:lpstr>NEURON i Python</vt:lpstr>
      <vt:lpstr>Tworzenie wirtualnego środowiska i instalowanie NEURONA</vt:lpstr>
      <vt:lpstr>Prezentacja programu PowerPoint</vt:lpstr>
      <vt:lpstr>Prezentacja programu PowerPoint</vt:lpstr>
      <vt:lpstr>Rozwiązywanie problemów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Tworzenie wirtualnego środowiska i instalowanie NEURONA</dc:title>
  <dc:creator>Microsoft Office User</dc:creator>
  <cp:lastModifiedBy>Microsoft Office User</cp:lastModifiedBy>
  <cp:revision>12</cp:revision>
  <cp:lastPrinted>2024-10-23T15:06:18Z</cp:lastPrinted>
  <dcterms:created xsi:type="dcterms:W3CDTF">2023-10-25T14:59:56Z</dcterms:created>
  <dcterms:modified xsi:type="dcterms:W3CDTF">2024-10-24T14:29:52Z</dcterms:modified>
</cp:coreProperties>
</file>