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58" r:id="rId4"/>
    <p:sldId id="260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8"/>
    <p:restoredTop sz="94793"/>
  </p:normalViewPr>
  <p:slideViewPr>
    <p:cSldViewPr snapToGrid="0" snapToObjects="1">
      <p:cViewPr varScale="1">
        <p:scale>
          <a:sx n="107" d="100"/>
          <a:sy n="107" d="100"/>
        </p:scale>
        <p:origin x="13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1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6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3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8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1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2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0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7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5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9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809E-A171-FC42-9BB3-8F1678E571C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0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271"/>
            <a:ext cx="7772400" cy="1470025"/>
          </a:xfrm>
        </p:spPr>
        <p:txBody>
          <a:bodyPr/>
          <a:lstStyle/>
          <a:p>
            <a:r>
              <a:rPr lang="en-US" dirty="0"/>
              <a:t>Plan </a:t>
            </a:r>
            <a:r>
              <a:rPr lang="en-US" dirty="0" err="1"/>
              <a:t>zajec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954" y="1774468"/>
            <a:ext cx="7832807" cy="307175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err="1"/>
              <a:t>Narzedzia</a:t>
            </a:r>
            <a:r>
              <a:rPr lang="en-US" dirty="0"/>
              <a:t> </a:t>
            </a:r>
            <a:r>
              <a:rPr lang="en-US" dirty="0" err="1"/>
              <a:t>podstawowe</a:t>
            </a:r>
            <a:r>
              <a:rPr lang="en-US" dirty="0"/>
              <a:t>:</a:t>
            </a:r>
          </a:p>
          <a:p>
            <a:pPr algn="l"/>
            <a:r>
              <a:rPr lang="en-US" dirty="0"/>
              <a:t>-</a:t>
            </a:r>
            <a:r>
              <a:rPr lang="en-US" dirty="0" err="1"/>
              <a:t>kod</a:t>
            </a:r>
            <a:r>
              <a:rPr lang="en-US" dirty="0"/>
              <a:t> hoc</a:t>
            </a:r>
          </a:p>
          <a:p>
            <a:pPr algn="l"/>
            <a:r>
              <a:rPr lang="en-US" dirty="0"/>
              <a:t>-</a:t>
            </a:r>
            <a:r>
              <a:rPr lang="en-US" dirty="0" err="1"/>
              <a:t>zachowywanie</a:t>
            </a:r>
            <a:r>
              <a:rPr lang="en-US" dirty="0"/>
              <a:t>/</a:t>
            </a:r>
            <a:r>
              <a:rPr lang="en-US" dirty="0" err="1"/>
              <a:t>przywracanie</a:t>
            </a:r>
            <a:r>
              <a:rPr lang="en-US" dirty="0"/>
              <a:t> </a:t>
            </a:r>
            <a:r>
              <a:rPr lang="en-US" dirty="0" err="1"/>
              <a:t>modeli</a:t>
            </a:r>
            <a:endParaRPr lang="en-US" dirty="0"/>
          </a:p>
          <a:p>
            <a:pPr algn="l"/>
            <a:r>
              <a:rPr lang="en-US" dirty="0"/>
              <a:t>-</a:t>
            </a:r>
            <a:r>
              <a:rPr lang="en-US" dirty="0" err="1"/>
              <a:t>interfejs</a:t>
            </a:r>
            <a:r>
              <a:rPr lang="en-US" dirty="0"/>
              <a:t> </a:t>
            </a:r>
            <a:r>
              <a:rPr lang="en-US" dirty="0" err="1"/>
              <a:t>graficzny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 err="1"/>
              <a:t>Wykorzystanie</a:t>
            </a:r>
            <a:r>
              <a:rPr lang="en-US" dirty="0"/>
              <a:t> </a:t>
            </a:r>
            <a:r>
              <a:rPr lang="en-US" dirty="0" err="1"/>
              <a:t>narzędzia</a:t>
            </a:r>
            <a:r>
              <a:rPr lang="en-US" dirty="0"/>
              <a:t> </a:t>
            </a:r>
            <a:r>
              <a:rPr lang="en-US" dirty="0" err="1"/>
              <a:t>CellBuilder</a:t>
            </a:r>
            <a:r>
              <a:rPr lang="en-US" dirty="0"/>
              <a:t> do </a:t>
            </a:r>
            <a:r>
              <a:rPr lang="en-US" dirty="0" err="1"/>
              <a:t>budowy</a:t>
            </a:r>
            <a:r>
              <a:rPr lang="en-US" dirty="0"/>
              <a:t> </a:t>
            </a:r>
            <a:r>
              <a:rPr lang="en-US" dirty="0" err="1"/>
              <a:t>prostej</a:t>
            </a:r>
            <a:r>
              <a:rPr lang="en-US" dirty="0"/>
              <a:t> </a:t>
            </a:r>
            <a:r>
              <a:rPr lang="en-US" dirty="0" err="1"/>
              <a:t>komórki</a:t>
            </a:r>
            <a:endParaRPr lang="en-US" dirty="0"/>
          </a:p>
          <a:p>
            <a:pPr algn="l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937" y="5690084"/>
            <a:ext cx="26289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15"/>
            <a:ext cx="7772400" cy="1005387"/>
          </a:xfrm>
        </p:spPr>
        <p:txBody>
          <a:bodyPr/>
          <a:lstStyle/>
          <a:p>
            <a:r>
              <a:rPr lang="en-US" dirty="0" err="1"/>
              <a:t>Zagadnienia</a:t>
            </a:r>
            <a:r>
              <a:rPr lang="en-US" dirty="0"/>
              <a:t> do </a:t>
            </a:r>
            <a:r>
              <a:rPr lang="en-US" dirty="0" err="1"/>
              <a:t>zbadania</a:t>
            </a:r>
            <a:r>
              <a:rPr lang="en-US" dirty="0"/>
              <a:t>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41602"/>
            <a:ext cx="7832807" cy="1655465"/>
          </a:xfrm>
        </p:spPr>
        <p:txBody>
          <a:bodyPr>
            <a:normAutofit/>
          </a:bodyPr>
          <a:lstStyle/>
          <a:p>
            <a:pPr algn="l"/>
            <a:r>
              <a:rPr lang="en-US" dirty="0" err="1"/>
              <a:t>Wplyw</a:t>
            </a:r>
            <a:r>
              <a:rPr lang="en-US" dirty="0"/>
              <a:t> </a:t>
            </a:r>
            <a:r>
              <a:rPr lang="en-US" dirty="0" err="1"/>
              <a:t>lokalizacji</a:t>
            </a:r>
            <a:r>
              <a:rPr lang="en-US" dirty="0"/>
              <a:t> </a:t>
            </a:r>
            <a:r>
              <a:rPr lang="en-US" dirty="0" err="1"/>
              <a:t>elektrody</a:t>
            </a:r>
            <a:r>
              <a:rPr lang="en-US" dirty="0"/>
              <a:t> </a:t>
            </a:r>
            <a:r>
              <a:rPr lang="en-US" dirty="0" err="1"/>
              <a:t>stymulujacej</a:t>
            </a:r>
            <a:r>
              <a:rPr lang="en-US" dirty="0"/>
              <a:t> I </a:t>
            </a:r>
            <a:r>
              <a:rPr lang="en-US" dirty="0" err="1"/>
              <a:t>natezenia</a:t>
            </a:r>
            <a:r>
              <a:rPr lang="en-US" dirty="0"/>
              <a:t> </a:t>
            </a:r>
            <a:r>
              <a:rPr lang="en-US" dirty="0" err="1"/>
              <a:t>pradu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wywolanie</a:t>
            </a:r>
            <a:r>
              <a:rPr lang="en-US" dirty="0"/>
              <a:t> </a:t>
            </a:r>
            <a:r>
              <a:rPr lang="en-US" dirty="0" err="1"/>
              <a:t>potencjalu</a:t>
            </a:r>
            <a:r>
              <a:rPr lang="en-US" dirty="0"/>
              <a:t> </a:t>
            </a:r>
            <a:r>
              <a:rPr lang="en-US" dirty="0" err="1"/>
              <a:t>czynnosciowego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72960" y="64393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6731" y="3028797"/>
            <a:ext cx="1944164" cy="22929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731" y="5321724"/>
            <a:ext cx="1982628" cy="14676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760" y="2923382"/>
            <a:ext cx="1961153" cy="22929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759" y="5252451"/>
            <a:ext cx="1961153" cy="146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43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15"/>
            <a:ext cx="7772400" cy="1005387"/>
          </a:xfrm>
        </p:spPr>
        <p:txBody>
          <a:bodyPr/>
          <a:lstStyle/>
          <a:p>
            <a:r>
              <a:rPr lang="en-US" dirty="0" err="1"/>
              <a:t>Zagadnienia</a:t>
            </a:r>
            <a:r>
              <a:rPr lang="en-US" dirty="0"/>
              <a:t> do </a:t>
            </a:r>
            <a:r>
              <a:rPr lang="en-US" dirty="0" err="1"/>
              <a:t>zbadania</a:t>
            </a:r>
            <a:r>
              <a:rPr lang="en-US" dirty="0"/>
              <a:t>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222" y="1958262"/>
            <a:ext cx="7832807" cy="3929919"/>
          </a:xfrm>
        </p:spPr>
        <p:txBody>
          <a:bodyPr>
            <a:normAutofit/>
          </a:bodyPr>
          <a:lstStyle/>
          <a:p>
            <a:pPr algn="l"/>
            <a:r>
              <a:rPr lang="en-US" dirty="0" err="1"/>
              <a:t>Przestrzenny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czasowy</a:t>
            </a:r>
            <a:r>
              <a:rPr lang="en-US" dirty="0"/>
              <a:t> </a:t>
            </a:r>
            <a:r>
              <a:rPr lang="en-US" dirty="0" err="1"/>
              <a:t>rozklad</a:t>
            </a:r>
            <a:r>
              <a:rPr lang="en-US" dirty="0"/>
              <a:t> </a:t>
            </a:r>
            <a:r>
              <a:rPr lang="en-US" dirty="0" err="1"/>
              <a:t>potencjalu</a:t>
            </a:r>
            <a:r>
              <a:rPr lang="en-US" dirty="0"/>
              <a:t> w </a:t>
            </a:r>
            <a:r>
              <a:rPr lang="en-US" dirty="0" err="1"/>
              <a:t>komórce</a:t>
            </a:r>
            <a:endParaRPr lang="en-US" dirty="0"/>
          </a:p>
          <a:p>
            <a:pPr algn="l"/>
            <a:r>
              <a:rPr lang="en-US" dirty="0" err="1"/>
              <a:t>i</a:t>
            </a:r>
            <a:r>
              <a:rPr lang="en-US" dirty="0"/>
              <a:t>) Graph-&gt; Shape plot</a:t>
            </a:r>
          </a:p>
          <a:p>
            <a:pPr algn="l"/>
            <a:r>
              <a:rPr lang="en-US" dirty="0"/>
              <a:t>ii) </a:t>
            </a:r>
            <a:r>
              <a:rPr lang="en-US" dirty="0" err="1"/>
              <a:t>prawy</a:t>
            </a:r>
            <a:r>
              <a:rPr lang="en-US" dirty="0"/>
              <a:t> </a:t>
            </a:r>
            <a:r>
              <a:rPr lang="en-US" dirty="0" err="1"/>
              <a:t>przycisk</a:t>
            </a:r>
            <a:r>
              <a:rPr lang="en-US" dirty="0"/>
              <a:t> </a:t>
            </a:r>
            <a:r>
              <a:rPr lang="en-US" dirty="0" err="1"/>
              <a:t>myszy</a:t>
            </a:r>
            <a:r>
              <a:rPr lang="en-US" dirty="0"/>
              <a:t> -&gt; Space plot</a:t>
            </a:r>
          </a:p>
          <a:p>
            <a:pPr algn="l"/>
            <a:r>
              <a:rPr lang="en-US" dirty="0"/>
              <a:t>iii) z </a:t>
            </a:r>
            <a:r>
              <a:rPr lang="en-US" dirty="0" err="1"/>
              <a:t>wcisnietym</a:t>
            </a:r>
            <a:r>
              <a:rPr lang="en-US" dirty="0"/>
              <a:t> </a:t>
            </a:r>
            <a:r>
              <a:rPr lang="en-US" dirty="0" err="1"/>
              <a:t>lewym</a:t>
            </a:r>
            <a:r>
              <a:rPr lang="en-US" dirty="0"/>
              <a:t> </a:t>
            </a:r>
            <a:r>
              <a:rPr lang="en-US" dirty="0" err="1"/>
              <a:t>przyciskiem</a:t>
            </a:r>
            <a:r>
              <a:rPr lang="en-US" dirty="0"/>
              <a:t> </a:t>
            </a:r>
            <a:r>
              <a:rPr lang="en-US" dirty="0" err="1"/>
              <a:t>myszy</a:t>
            </a:r>
            <a:r>
              <a:rPr lang="en-US" dirty="0"/>
              <a:t>, </a:t>
            </a:r>
            <a:r>
              <a:rPr lang="en-US" dirty="0" err="1"/>
              <a:t>przejechac</a:t>
            </a:r>
            <a:r>
              <a:rPr lang="en-US" dirty="0"/>
              <a:t> od </a:t>
            </a:r>
            <a:r>
              <a:rPr lang="en-US" dirty="0" err="1"/>
              <a:t>poczatku</a:t>
            </a:r>
            <a:r>
              <a:rPr lang="en-US" dirty="0"/>
              <a:t> do </a:t>
            </a:r>
            <a:r>
              <a:rPr lang="en-US" dirty="0" err="1"/>
              <a:t>konca</a:t>
            </a:r>
            <a:r>
              <a:rPr lang="en-US" dirty="0"/>
              <a:t> </a:t>
            </a:r>
            <a:r>
              <a:rPr lang="en-US" dirty="0" err="1"/>
              <a:t>komórki</a:t>
            </a:r>
            <a:endParaRPr lang="en-US" dirty="0"/>
          </a:p>
          <a:p>
            <a:pPr algn="l"/>
            <a:r>
              <a:rPr lang="en-US" dirty="0"/>
              <a:t>iv) </a:t>
            </a:r>
            <a:r>
              <a:rPr lang="en-US" dirty="0" err="1"/>
              <a:t>obejrzec</a:t>
            </a:r>
            <a:r>
              <a:rPr lang="en-US" dirty="0"/>
              <a:t> </a:t>
            </a:r>
            <a:r>
              <a:rPr lang="en-US" dirty="0" err="1"/>
              <a:t>wyniki</a:t>
            </a:r>
            <a:r>
              <a:rPr lang="en-US" dirty="0"/>
              <a:t> </a:t>
            </a:r>
            <a:r>
              <a:rPr lang="en-US" dirty="0" err="1"/>
              <a:t>dla</a:t>
            </a:r>
            <a:r>
              <a:rPr lang="en-US" dirty="0"/>
              <a:t> </a:t>
            </a:r>
            <a:r>
              <a:rPr lang="en-US" dirty="0" err="1"/>
              <a:t>czasów</a:t>
            </a:r>
            <a:r>
              <a:rPr lang="en-US" dirty="0"/>
              <a:t> t = 0:0.5:10 </a:t>
            </a:r>
            <a:r>
              <a:rPr lang="en-US" dirty="0" err="1"/>
              <a:t>ms</a:t>
            </a:r>
            <a:endParaRPr lang="en-US" dirty="0"/>
          </a:p>
          <a:p>
            <a:pPr algn="l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72960" y="64393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4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15"/>
            <a:ext cx="7772400" cy="1005387"/>
          </a:xfrm>
        </p:spPr>
        <p:txBody>
          <a:bodyPr/>
          <a:lstStyle/>
          <a:p>
            <a:r>
              <a:rPr lang="en-US" dirty="0" err="1"/>
              <a:t>Przyblizone</a:t>
            </a:r>
            <a:r>
              <a:rPr lang="en-US" dirty="0"/>
              <a:t> </a:t>
            </a:r>
            <a:r>
              <a:rPr lang="en-US" dirty="0" err="1"/>
              <a:t>wyniki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72960" y="64393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3E874F1-F8E9-354C-B1A5-9F07E7D48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55" y="2074718"/>
            <a:ext cx="1756732" cy="2687205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1DD12A49-B189-774B-8BDF-0EE2D08F7FFB}"/>
              </a:ext>
            </a:extLst>
          </p:cNvPr>
          <p:cNvSpPr txBox="1"/>
          <p:nvPr/>
        </p:nvSpPr>
        <p:spPr>
          <a:xfrm>
            <a:off x="1223978" y="5236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6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C86278DF-F6C7-DC4F-B0DF-587274D01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812" y="2078813"/>
            <a:ext cx="1770522" cy="2693294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5955D75-4B78-1B47-AB5B-F6F84D693CF1}"/>
              </a:ext>
            </a:extLst>
          </p:cNvPr>
          <p:cNvSpPr txBox="1"/>
          <p:nvPr/>
        </p:nvSpPr>
        <p:spPr>
          <a:xfrm>
            <a:off x="3404702" y="5236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8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DF994C7A-422D-9446-8A70-9BC8953210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8638" y="2074718"/>
            <a:ext cx="1772280" cy="2703478"/>
          </a:xfrm>
          <a:prstGeom prst="rect">
            <a:avLst/>
          </a:prstGeom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id="{C0ACB4BD-EB00-664C-838A-3ADA493BAD15}"/>
              </a:ext>
            </a:extLst>
          </p:cNvPr>
          <p:cNvSpPr txBox="1"/>
          <p:nvPr/>
        </p:nvSpPr>
        <p:spPr>
          <a:xfrm>
            <a:off x="5585426" y="5236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B8688FB4-76CC-E64A-9839-88BBC2318B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2785" y="2078813"/>
            <a:ext cx="1763289" cy="2693294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0158D38-91FE-7E44-851F-C9E9D593D800}"/>
              </a:ext>
            </a:extLst>
          </p:cNvPr>
          <p:cNvSpPr txBox="1"/>
          <p:nvPr/>
        </p:nvSpPr>
        <p:spPr>
          <a:xfrm>
            <a:off x="7765077" y="5236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12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2B20DB13-8ED2-764A-8947-6CBB0857CC06}"/>
              </a:ext>
            </a:extLst>
          </p:cNvPr>
          <p:cNvSpPr txBox="1"/>
          <p:nvPr/>
        </p:nvSpPr>
        <p:spPr>
          <a:xfrm>
            <a:off x="174723" y="5236936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t (ms) = </a:t>
            </a:r>
          </a:p>
        </p:txBody>
      </p:sp>
    </p:spTree>
    <p:extLst>
      <p:ext uri="{BB962C8B-B14F-4D97-AF65-F5344CB8AC3E}">
        <p14:creationId xmlns:p14="http://schemas.microsoft.com/office/powerpoint/2010/main" val="366024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15"/>
            <a:ext cx="7772400" cy="1005387"/>
          </a:xfrm>
        </p:spPr>
        <p:txBody>
          <a:bodyPr/>
          <a:lstStyle/>
          <a:p>
            <a:r>
              <a:rPr lang="en-US" dirty="0" err="1"/>
              <a:t>Zagadnienia</a:t>
            </a:r>
            <a:r>
              <a:rPr lang="en-US" dirty="0"/>
              <a:t> do </a:t>
            </a:r>
            <a:r>
              <a:rPr lang="en-US" dirty="0" err="1"/>
              <a:t>zbadania</a:t>
            </a:r>
            <a:r>
              <a:rPr lang="en-US" dirty="0"/>
              <a:t>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2960" y="64393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85800" y="1241602"/>
            <a:ext cx="7984836" cy="22789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/>
              <a:t>Przestrzenny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czasowy</a:t>
            </a:r>
            <a:r>
              <a:rPr lang="en-US" dirty="0"/>
              <a:t> </a:t>
            </a:r>
            <a:r>
              <a:rPr lang="en-US" dirty="0" err="1"/>
              <a:t>rozklad</a:t>
            </a:r>
            <a:r>
              <a:rPr lang="en-US" dirty="0"/>
              <a:t> </a:t>
            </a:r>
            <a:r>
              <a:rPr lang="en-US" dirty="0" err="1"/>
              <a:t>potencjalu</a:t>
            </a:r>
            <a:r>
              <a:rPr lang="en-US" dirty="0"/>
              <a:t> w </a:t>
            </a:r>
            <a:r>
              <a:rPr lang="en-US" dirty="0" err="1"/>
              <a:t>komórce</a:t>
            </a:r>
            <a:endParaRPr lang="en-US" dirty="0"/>
          </a:p>
          <a:p>
            <a:pPr algn="l"/>
            <a:r>
              <a:rPr lang="en-US" dirty="0" err="1"/>
              <a:t>i</a:t>
            </a:r>
            <a:r>
              <a:rPr lang="en-US" dirty="0"/>
              <a:t>) Graph-&gt; Shape plot</a:t>
            </a:r>
          </a:p>
          <a:p>
            <a:pPr algn="l"/>
            <a:r>
              <a:rPr lang="en-US" dirty="0"/>
              <a:t>ii) </a:t>
            </a:r>
            <a:r>
              <a:rPr lang="en-US" dirty="0" err="1"/>
              <a:t>prawy</a:t>
            </a:r>
            <a:r>
              <a:rPr lang="en-US" dirty="0"/>
              <a:t> </a:t>
            </a:r>
            <a:r>
              <a:rPr lang="en-US" dirty="0" err="1"/>
              <a:t>przycisk</a:t>
            </a:r>
            <a:r>
              <a:rPr lang="en-US" dirty="0"/>
              <a:t> </a:t>
            </a:r>
            <a:r>
              <a:rPr lang="en-US" dirty="0" err="1"/>
              <a:t>myszy</a:t>
            </a:r>
            <a:r>
              <a:rPr lang="en-US" dirty="0"/>
              <a:t> -&gt; Time plot/Shape plot</a:t>
            </a:r>
          </a:p>
          <a:p>
            <a:pPr algn="l"/>
            <a:r>
              <a:rPr lang="en-US" dirty="0"/>
              <a:t>iii) </a:t>
            </a:r>
            <a:r>
              <a:rPr lang="en-US" dirty="0" err="1"/>
              <a:t>obejrzec</a:t>
            </a:r>
            <a:r>
              <a:rPr lang="en-US" dirty="0"/>
              <a:t> </a:t>
            </a:r>
            <a:r>
              <a:rPr lang="en-US" dirty="0" err="1"/>
              <a:t>wyniki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pomocą</a:t>
            </a:r>
            <a:r>
              <a:rPr lang="en-US" dirty="0"/>
              <a:t> Tools -&gt; Movie Run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893" y="3690350"/>
            <a:ext cx="38608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811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15"/>
            <a:ext cx="7772400" cy="1005387"/>
          </a:xfrm>
        </p:spPr>
        <p:txBody>
          <a:bodyPr/>
          <a:lstStyle/>
          <a:p>
            <a:r>
              <a:rPr lang="en-US" dirty="0" err="1"/>
              <a:t>Zagadnienia</a:t>
            </a:r>
            <a:r>
              <a:rPr lang="en-US" dirty="0"/>
              <a:t> do </a:t>
            </a:r>
            <a:r>
              <a:rPr lang="en-US" dirty="0" err="1"/>
              <a:t>zbadania</a:t>
            </a:r>
            <a:r>
              <a:rPr lang="en-US" dirty="0"/>
              <a:t>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2960" y="64393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85800" y="1241602"/>
            <a:ext cx="7984836" cy="227892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err="1"/>
              <a:t>Policzyc</a:t>
            </a:r>
            <a:r>
              <a:rPr lang="en-US" dirty="0"/>
              <a:t> </a:t>
            </a:r>
            <a:r>
              <a:rPr lang="en-US" dirty="0" err="1"/>
              <a:t>prędkosść</a:t>
            </a:r>
            <a:r>
              <a:rPr lang="en-US" dirty="0"/>
              <a:t> </a:t>
            </a:r>
            <a:r>
              <a:rPr lang="en-US" dirty="0" err="1"/>
              <a:t>propagacji</a:t>
            </a:r>
            <a:r>
              <a:rPr lang="en-US" dirty="0"/>
              <a:t> AP w </a:t>
            </a:r>
            <a:r>
              <a:rPr lang="en-US" dirty="0" err="1"/>
              <a:t>aksonie</a:t>
            </a:r>
            <a:r>
              <a:rPr lang="en-US" dirty="0"/>
              <a:t>.</a:t>
            </a:r>
          </a:p>
          <a:p>
            <a:pPr marL="571500" indent="-571500" algn="l">
              <a:buAutoNum type="romanLcParenR"/>
            </a:pPr>
            <a:r>
              <a:rPr lang="en-US" dirty="0"/>
              <a:t>Graph-&gt; Voltage axis</a:t>
            </a:r>
          </a:p>
          <a:p>
            <a:pPr marL="571500" indent="-571500" algn="l">
              <a:buAutoNum type="romanLcParenR"/>
            </a:pPr>
            <a:r>
              <a:rPr lang="en-US" dirty="0" err="1"/>
              <a:t>prawy</a:t>
            </a:r>
            <a:r>
              <a:rPr lang="en-US" dirty="0"/>
              <a:t> </a:t>
            </a:r>
            <a:r>
              <a:rPr lang="en-US" dirty="0" err="1"/>
              <a:t>przycisk</a:t>
            </a:r>
            <a:r>
              <a:rPr lang="en-US" dirty="0"/>
              <a:t> </a:t>
            </a:r>
            <a:r>
              <a:rPr lang="en-US" dirty="0" err="1"/>
              <a:t>myszy</a:t>
            </a:r>
            <a:r>
              <a:rPr lang="en-US" dirty="0"/>
              <a:t> -&gt; Plot what?</a:t>
            </a:r>
          </a:p>
          <a:p>
            <a:pPr marL="571500" indent="-571500" algn="l">
              <a:buFont typeface="Arial"/>
              <a:buAutoNum type="romanLcParenR"/>
            </a:pPr>
            <a:r>
              <a:rPr lang="en-US" dirty="0" err="1"/>
              <a:t>prawy</a:t>
            </a:r>
            <a:r>
              <a:rPr lang="en-US" dirty="0"/>
              <a:t> </a:t>
            </a:r>
            <a:r>
              <a:rPr lang="en-US" dirty="0" err="1"/>
              <a:t>przycisk</a:t>
            </a:r>
            <a:r>
              <a:rPr lang="en-US" dirty="0"/>
              <a:t> </a:t>
            </a:r>
            <a:r>
              <a:rPr lang="en-US" dirty="0" err="1"/>
              <a:t>myszy</a:t>
            </a:r>
            <a:r>
              <a:rPr lang="en-US" dirty="0"/>
              <a:t> -&gt; Color/Brush</a:t>
            </a:r>
          </a:p>
          <a:p>
            <a:pPr marL="571500" indent="-571500" algn="l">
              <a:buFont typeface="Arial"/>
              <a:buAutoNum type="romanLcParenR"/>
            </a:pPr>
            <a:r>
              <a:rPr lang="en-US" dirty="0" err="1"/>
              <a:t>prawy</a:t>
            </a:r>
            <a:r>
              <a:rPr lang="en-US" dirty="0"/>
              <a:t> </a:t>
            </a:r>
            <a:r>
              <a:rPr lang="en-US" dirty="0" err="1"/>
              <a:t>przycisk</a:t>
            </a:r>
            <a:r>
              <a:rPr lang="en-US" dirty="0"/>
              <a:t> </a:t>
            </a:r>
            <a:r>
              <a:rPr lang="en-US" dirty="0" err="1"/>
              <a:t>myszy</a:t>
            </a:r>
            <a:r>
              <a:rPr lang="en-US" dirty="0"/>
              <a:t> -&gt; Crosshair</a:t>
            </a:r>
          </a:p>
          <a:p>
            <a:pPr marL="571500" indent="-571500" algn="l">
              <a:buFont typeface="Arial"/>
              <a:buAutoNum type="romanLcParenR"/>
            </a:pPr>
            <a:endParaRPr lang="en-US" dirty="0"/>
          </a:p>
          <a:p>
            <a:pPr algn="l"/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A66C0A4-C61B-7640-BA54-AA7690B31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281" y="3714136"/>
            <a:ext cx="3320417" cy="27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02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15"/>
            <a:ext cx="7772400" cy="1005387"/>
          </a:xfrm>
        </p:spPr>
        <p:txBody>
          <a:bodyPr/>
          <a:lstStyle/>
          <a:p>
            <a:r>
              <a:rPr lang="en-US" dirty="0" err="1"/>
              <a:t>Zagadnienia</a:t>
            </a:r>
            <a:r>
              <a:rPr lang="en-US" dirty="0"/>
              <a:t> do </a:t>
            </a:r>
            <a:r>
              <a:rPr lang="en-US" dirty="0" err="1"/>
              <a:t>zbadania</a:t>
            </a:r>
            <a:r>
              <a:rPr lang="en-US" dirty="0"/>
              <a:t>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4443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8C124BA-57F8-B24D-9AED-CD20B14BEBF7}"/>
              </a:ext>
            </a:extLst>
          </p:cNvPr>
          <p:cNvSpPr txBox="1"/>
          <p:nvPr/>
        </p:nvSpPr>
        <p:spPr>
          <a:xfrm>
            <a:off x="1087311" y="1884524"/>
            <a:ext cx="2450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t(</a:t>
            </a:r>
            <a:r>
              <a:rPr lang="pl-PL" dirty="0" err="1"/>
              <a:t>axon.v</a:t>
            </a:r>
            <a:r>
              <a:rPr lang="pl-PL" dirty="0"/>
              <a:t>(0)) = 8.125 ms</a:t>
            </a:r>
          </a:p>
          <a:p>
            <a:r>
              <a:rPr lang="pl-PL" dirty="0"/>
              <a:t>t(</a:t>
            </a:r>
            <a:r>
              <a:rPr lang="pl-PL" dirty="0" err="1"/>
              <a:t>axon.v</a:t>
            </a:r>
            <a:r>
              <a:rPr lang="pl-PL" dirty="0"/>
              <a:t>(1)) = 10.425 ms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301C5C9-D164-D041-97F7-AA5249C01607}"/>
              </a:ext>
            </a:extLst>
          </p:cNvPr>
          <p:cNvSpPr txBox="1"/>
          <p:nvPr/>
        </p:nvSpPr>
        <p:spPr>
          <a:xfrm>
            <a:off x="1087311" y="2617749"/>
            <a:ext cx="34792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dt</a:t>
            </a:r>
            <a:r>
              <a:rPr lang="pl-PL" dirty="0"/>
              <a:t> = 2.3 ms</a:t>
            </a:r>
          </a:p>
          <a:p>
            <a:r>
              <a:rPr lang="pl-PL" dirty="0"/>
              <a:t>L = 800 </a:t>
            </a:r>
            <a:r>
              <a:rPr lang="pl-PL" dirty="0" err="1"/>
              <a:t>um</a:t>
            </a:r>
            <a:endParaRPr lang="pl-PL" dirty="0"/>
          </a:p>
          <a:p>
            <a:r>
              <a:rPr lang="pl-PL" dirty="0"/>
              <a:t>v = 8*10</a:t>
            </a:r>
            <a:r>
              <a:rPr lang="pl-PL" baseline="30000" dirty="0"/>
              <a:t>-4 </a:t>
            </a:r>
            <a:r>
              <a:rPr lang="pl-PL" dirty="0"/>
              <a:t>m/2.3*10</a:t>
            </a:r>
            <a:r>
              <a:rPr lang="pl-PL" baseline="30000" dirty="0"/>
              <a:t>-3</a:t>
            </a:r>
            <a:r>
              <a:rPr lang="pl-PL" dirty="0"/>
              <a:t> s = 0.347 m/s</a:t>
            </a:r>
          </a:p>
          <a:p>
            <a:endParaRPr lang="pl-PL" dirty="0"/>
          </a:p>
          <a:p>
            <a:r>
              <a:rPr lang="pl-PL" dirty="0"/>
              <a:t>Dla T = 20C   v = 0.477 m/s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9C44BDC-6AEC-364E-A587-F4A308BF39ED}"/>
              </a:ext>
            </a:extLst>
          </p:cNvPr>
          <p:cNvSpPr txBox="1"/>
          <p:nvPr/>
        </p:nvSpPr>
        <p:spPr>
          <a:xfrm>
            <a:off x="1087311" y="4452934"/>
            <a:ext cx="241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Eksperyment: 0.5-2 m/s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C69F5CFB-7EBF-8D40-87DF-FA6719D24D40}"/>
              </a:ext>
            </a:extLst>
          </p:cNvPr>
          <p:cNvSpPr txBox="1"/>
          <p:nvPr/>
        </p:nvSpPr>
        <p:spPr>
          <a:xfrm>
            <a:off x="870466" y="1471745"/>
            <a:ext cx="829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Wynik:</a:t>
            </a:r>
          </a:p>
        </p:txBody>
      </p:sp>
    </p:spTree>
    <p:extLst>
      <p:ext uri="{BB962C8B-B14F-4D97-AF65-F5344CB8AC3E}">
        <p14:creationId xmlns:p14="http://schemas.microsoft.com/office/powerpoint/2010/main" val="223751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235</Words>
  <Application>Microsoft Macintosh PowerPoint</Application>
  <PresentationFormat>Pokaz na ekranie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Plan zajec</vt:lpstr>
      <vt:lpstr>Zagadnienia do zbadania 1</vt:lpstr>
      <vt:lpstr>Zagadnienia do zbadania 2</vt:lpstr>
      <vt:lpstr>Przyblizone wyniki</vt:lpstr>
      <vt:lpstr>Zagadnienia do zbadania 3</vt:lpstr>
      <vt:lpstr>Zagadnienia do zbadania 4</vt:lpstr>
      <vt:lpstr>Zagadnienia do zbadania 4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Modelowanie ukladu nerwowego</dc:title>
  <dc:creator>Piotr Suffczynski</dc:creator>
  <cp:lastModifiedBy>Microsoft Office User</cp:lastModifiedBy>
  <cp:revision>57</cp:revision>
  <dcterms:created xsi:type="dcterms:W3CDTF">2013-10-01T11:26:52Z</dcterms:created>
  <dcterms:modified xsi:type="dcterms:W3CDTF">2020-10-28T12:01:30Z</dcterms:modified>
</cp:coreProperties>
</file>