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1" r:id="rId3"/>
    <p:sldId id="258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39"/>
    <p:restoredTop sz="94608"/>
  </p:normalViewPr>
  <p:slideViewPr>
    <p:cSldViewPr snapToGrid="0" snapToObjects="1">
      <p:cViewPr varScale="1">
        <p:scale>
          <a:sx n="110" d="100"/>
          <a:sy n="110" d="100"/>
        </p:scale>
        <p:origin x="164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809E-A171-FC42-9BB3-8F1678E571C5}" type="datetimeFigureOut">
              <a:rPr lang="en-US" smtClean="0"/>
              <a:t>11/2/21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6CBE-8E7E-1249-A61D-88EC6C2C3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19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809E-A171-FC42-9BB3-8F1678E571C5}" type="datetimeFigureOut">
              <a:rPr lang="en-US" smtClean="0"/>
              <a:t>11/2/21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6CBE-8E7E-1249-A61D-88EC6C2C3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60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809E-A171-FC42-9BB3-8F1678E571C5}" type="datetimeFigureOut">
              <a:rPr lang="en-US" smtClean="0"/>
              <a:t>11/2/21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6CBE-8E7E-1249-A61D-88EC6C2C3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39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809E-A171-FC42-9BB3-8F1678E571C5}" type="datetimeFigureOut">
              <a:rPr lang="en-US" smtClean="0"/>
              <a:t>11/2/21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6CBE-8E7E-1249-A61D-88EC6C2C3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85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809E-A171-FC42-9BB3-8F1678E571C5}" type="datetimeFigureOut">
              <a:rPr lang="en-US" smtClean="0"/>
              <a:t>11/2/21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6CBE-8E7E-1249-A61D-88EC6C2C3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12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809E-A171-FC42-9BB3-8F1678E571C5}" type="datetimeFigureOut">
              <a:rPr lang="en-US" smtClean="0"/>
              <a:t>11/2/21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6CBE-8E7E-1249-A61D-88EC6C2C3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24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809E-A171-FC42-9BB3-8F1678E571C5}" type="datetimeFigureOut">
              <a:rPr lang="en-US" smtClean="0"/>
              <a:t>11/2/21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6CBE-8E7E-1249-A61D-88EC6C2C3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05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809E-A171-FC42-9BB3-8F1678E571C5}" type="datetimeFigureOut">
              <a:rPr lang="en-US" smtClean="0"/>
              <a:t>11/2/21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6CBE-8E7E-1249-A61D-88EC6C2C3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72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809E-A171-FC42-9BB3-8F1678E571C5}" type="datetimeFigureOut">
              <a:rPr lang="en-US" smtClean="0"/>
              <a:t>11/2/21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6CBE-8E7E-1249-A61D-88EC6C2C3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5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809E-A171-FC42-9BB3-8F1678E571C5}" type="datetimeFigureOut">
              <a:rPr lang="en-US" smtClean="0"/>
              <a:t>11/2/21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6CBE-8E7E-1249-A61D-88EC6C2C3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8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809E-A171-FC42-9BB3-8F1678E571C5}" type="datetimeFigureOut">
              <a:rPr lang="en-US" smtClean="0"/>
              <a:t>11/2/21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6CBE-8E7E-1249-A61D-88EC6C2C3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94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9809E-A171-FC42-9BB3-8F1678E571C5}" type="datetimeFigureOut">
              <a:rPr lang="en-US" smtClean="0"/>
              <a:t>11/2/21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46CBE-8E7E-1249-A61D-88EC6C2C3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27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Importowanie</a:t>
            </a:r>
            <a:r>
              <a:rPr lang="en-US" dirty="0"/>
              <a:t> do NEURONA </a:t>
            </a:r>
            <a:r>
              <a:rPr lang="en-US" dirty="0" err="1"/>
              <a:t>neuronów</a:t>
            </a:r>
            <a:r>
              <a:rPr lang="en-US" dirty="0"/>
              <a:t> z </a:t>
            </a:r>
            <a:r>
              <a:rPr lang="en-US" dirty="0" err="1"/>
              <a:t>dostępnych</a:t>
            </a:r>
            <a:r>
              <a:rPr lang="en-US" dirty="0"/>
              <a:t> </a:t>
            </a:r>
            <a:r>
              <a:rPr lang="en-US" dirty="0" err="1"/>
              <a:t>baz</a:t>
            </a:r>
            <a:r>
              <a:rPr lang="en-US" dirty="0"/>
              <a:t> </a:t>
            </a:r>
            <a:r>
              <a:rPr lang="en-US" dirty="0" err="1"/>
              <a:t>danych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445" y="1930779"/>
            <a:ext cx="5700888" cy="39555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8556" y="6211669"/>
            <a:ext cx="7879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Z: </a:t>
            </a:r>
            <a:r>
              <a:rPr lang="en-US" dirty="0" err="1"/>
              <a:t>Ruchi</a:t>
            </a:r>
            <a:r>
              <a:rPr lang="en-US" dirty="0"/>
              <a:t> Parekh, </a:t>
            </a:r>
            <a:r>
              <a:rPr lang="en-US" dirty="0" err="1"/>
              <a:t>Giogio</a:t>
            </a:r>
            <a:r>
              <a:rPr lang="en-US" dirty="0"/>
              <a:t> A. Ascoli. Neuronal Morphology Goes Digital: A Research Hub for Cellular and System Neuroscience. Neuron. 2013; 77(6): 1017–1038.</a:t>
            </a:r>
          </a:p>
        </p:txBody>
      </p:sp>
    </p:spTree>
    <p:extLst>
      <p:ext uri="{BB962C8B-B14F-4D97-AF65-F5344CB8AC3E}">
        <p14:creationId xmlns:p14="http://schemas.microsoft.com/office/powerpoint/2010/main" val="303264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15"/>
            <a:ext cx="7772400" cy="1005387"/>
          </a:xfrm>
        </p:spPr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neuromorpho.org</a:t>
            </a:r>
            <a:r>
              <a:rPr lang="en-US" dirty="0"/>
              <a:t>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109" y="1534060"/>
            <a:ext cx="4445197" cy="473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38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15"/>
            <a:ext cx="7772400" cy="1005387"/>
          </a:xfrm>
        </p:spPr>
        <p:txBody>
          <a:bodyPr/>
          <a:lstStyle/>
          <a:p>
            <a:r>
              <a:rPr lang="en-US" dirty="0"/>
              <a:t>Import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72960" y="64393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146004"/>
            <a:ext cx="4346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Krok</a:t>
            </a:r>
            <a:r>
              <a:rPr lang="en-US" sz="2800" dirty="0"/>
              <a:t> 1: </a:t>
            </a:r>
            <a:r>
              <a:rPr lang="en-US" sz="2800" dirty="0" err="1"/>
              <a:t>znajdujemy</a:t>
            </a:r>
            <a:r>
              <a:rPr lang="en-US" sz="2800" dirty="0"/>
              <a:t> </a:t>
            </a:r>
            <a:r>
              <a:rPr lang="en-US" sz="2800" dirty="0" err="1"/>
              <a:t>komórke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657" y="1861313"/>
            <a:ext cx="4875938" cy="38193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5881476"/>
            <a:ext cx="80640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Krok</a:t>
            </a:r>
            <a:r>
              <a:rPr lang="en-US" sz="2800" dirty="0"/>
              <a:t> 2: </a:t>
            </a:r>
            <a:r>
              <a:rPr lang="en-US" sz="2800" dirty="0" err="1"/>
              <a:t>zapisujemy</a:t>
            </a:r>
            <a:r>
              <a:rPr lang="en-US" sz="2800" dirty="0"/>
              <a:t> </a:t>
            </a:r>
            <a:r>
              <a:rPr lang="en-US" sz="2800" dirty="0" err="1"/>
              <a:t>plik</a:t>
            </a:r>
            <a:r>
              <a:rPr lang="en-US" sz="2800" dirty="0"/>
              <a:t> z Morphology File (Standardized) (.</a:t>
            </a:r>
            <a:r>
              <a:rPr lang="en-US" sz="2800" dirty="0" err="1"/>
              <a:t>swc</a:t>
            </a:r>
            <a:r>
              <a:rPr lang="en-US" sz="2800" dirty="0"/>
              <a:t>)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dysku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00847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72960" y="64393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146004"/>
            <a:ext cx="6004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Krok</a:t>
            </a:r>
            <a:r>
              <a:rPr lang="en-US" sz="2800" dirty="0"/>
              <a:t> 3: </a:t>
            </a:r>
            <a:r>
              <a:rPr lang="en-US" sz="2800" dirty="0" err="1"/>
              <a:t>otwieramy</a:t>
            </a:r>
            <a:r>
              <a:rPr lang="en-US" sz="2800" dirty="0"/>
              <a:t> </a:t>
            </a:r>
            <a:r>
              <a:rPr lang="en-US" sz="2800" dirty="0" err="1"/>
              <a:t>narzędzie</a:t>
            </a:r>
            <a:r>
              <a:rPr lang="en-US" sz="2800" dirty="0"/>
              <a:t> Import 3D: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814" t="2526" r="70028" b="72583"/>
          <a:stretch/>
        </p:blipFill>
        <p:spPr>
          <a:xfrm>
            <a:off x="2314662" y="2075209"/>
            <a:ext cx="4272631" cy="329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47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72960" y="64393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1577" y="3179218"/>
            <a:ext cx="8064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Krok</a:t>
            </a:r>
            <a:r>
              <a:rPr lang="en-US" sz="2800" dirty="0"/>
              <a:t> 5: ‘</a:t>
            </a:r>
            <a:r>
              <a:rPr lang="en-US" sz="2800" dirty="0" err="1"/>
              <a:t>odhaczamy</a:t>
            </a:r>
            <a:r>
              <a:rPr lang="en-US" sz="2800" dirty="0"/>
              <a:t>’ Show points </a:t>
            </a:r>
            <a:r>
              <a:rPr lang="en-US" sz="2800" dirty="0" err="1"/>
              <a:t>i</a:t>
            </a:r>
            <a:r>
              <a:rPr lang="en-US" sz="2800" dirty="0"/>
              <a:t> Show </a:t>
            </a:r>
            <a:r>
              <a:rPr lang="en-US" sz="2800" dirty="0" err="1"/>
              <a:t>diam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61577" y="328853"/>
            <a:ext cx="8064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Krok</a:t>
            </a:r>
            <a:r>
              <a:rPr lang="en-US" sz="2800" dirty="0"/>
              <a:t> 4: </a:t>
            </a:r>
            <a:r>
              <a:rPr lang="en-US" sz="2800" dirty="0" err="1"/>
              <a:t>importujemy</a:t>
            </a:r>
            <a:r>
              <a:rPr lang="en-US" sz="2800" dirty="0"/>
              <a:t> </a:t>
            </a:r>
            <a:r>
              <a:rPr lang="en-US" sz="2800" dirty="0" err="1"/>
              <a:t>plik</a:t>
            </a:r>
            <a:r>
              <a:rPr lang="en-US" sz="2800" dirty="0"/>
              <a:t> .</a:t>
            </a:r>
            <a:r>
              <a:rPr lang="en-US" sz="2800" dirty="0" err="1"/>
              <a:t>swc</a:t>
            </a:r>
            <a:r>
              <a:rPr lang="en-US" sz="2800" dirty="0"/>
              <a:t> z </a:t>
            </a:r>
            <a:r>
              <a:rPr lang="en-US" sz="2800" dirty="0" err="1"/>
              <a:t>dysku</a:t>
            </a:r>
            <a:r>
              <a:rPr lang="en-US" sz="2800" dirty="0"/>
              <a:t>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880" y="941054"/>
            <a:ext cx="3519020" cy="20884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879" y="3923632"/>
            <a:ext cx="3515719" cy="210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15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72960" y="64393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1577" y="334700"/>
            <a:ext cx="8064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Krok</a:t>
            </a:r>
            <a:r>
              <a:rPr lang="en-US" sz="2800" dirty="0"/>
              <a:t> 6: </a:t>
            </a:r>
            <a:r>
              <a:rPr lang="en-US" sz="2800" dirty="0" err="1"/>
              <a:t>eksportujemy</a:t>
            </a:r>
            <a:r>
              <a:rPr lang="en-US" sz="2800" dirty="0"/>
              <a:t> model do </a:t>
            </a:r>
            <a:r>
              <a:rPr lang="en-US" sz="2800" dirty="0" err="1"/>
              <a:t>CellBuildera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679" y="1180025"/>
            <a:ext cx="2376696" cy="24300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1577" y="3749457"/>
            <a:ext cx="806401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Krok</a:t>
            </a:r>
            <a:r>
              <a:rPr lang="en-US" sz="2800" dirty="0"/>
              <a:t> 6: </a:t>
            </a:r>
            <a:r>
              <a:rPr lang="en-US" sz="2800" dirty="0" err="1"/>
              <a:t>przypisujemy</a:t>
            </a:r>
            <a:r>
              <a:rPr lang="en-US" sz="2800" dirty="0"/>
              <a:t> Spatial Grid w Geometry </a:t>
            </a:r>
            <a:r>
              <a:rPr lang="en-US" sz="2800" dirty="0" err="1"/>
              <a:t>oraz</a:t>
            </a:r>
            <a:r>
              <a:rPr lang="en-US" sz="2800" dirty="0"/>
              <a:t> </a:t>
            </a:r>
            <a:r>
              <a:rPr lang="en-US" sz="2800" dirty="0" err="1"/>
              <a:t>wlasnosci</a:t>
            </a:r>
            <a:r>
              <a:rPr lang="en-US" sz="2800" dirty="0"/>
              <a:t> </a:t>
            </a:r>
            <a:r>
              <a:rPr lang="en-US" sz="2800" dirty="0" err="1"/>
              <a:t>blony</a:t>
            </a:r>
            <a:r>
              <a:rPr lang="en-US" sz="2800" dirty="0"/>
              <a:t> </a:t>
            </a:r>
            <a:r>
              <a:rPr lang="en-US" sz="2800" dirty="0" err="1"/>
              <a:t>komórkowej</a:t>
            </a:r>
            <a:r>
              <a:rPr lang="en-US" sz="2800" dirty="0"/>
              <a:t> w Biophysics</a:t>
            </a:r>
          </a:p>
          <a:p>
            <a:endParaRPr lang="en-US" sz="2800" dirty="0"/>
          </a:p>
          <a:p>
            <a:r>
              <a:rPr lang="en-US" sz="2800" dirty="0" err="1"/>
              <a:t>Krok</a:t>
            </a:r>
            <a:r>
              <a:rPr lang="en-US" sz="2800" dirty="0"/>
              <a:t> 7: </a:t>
            </a:r>
            <a:r>
              <a:rPr lang="en-US" sz="2800" dirty="0" err="1"/>
              <a:t>przechodzimy</a:t>
            </a:r>
            <a:r>
              <a:rPr lang="en-US" sz="2800" dirty="0"/>
              <a:t> do Management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esksportujemy</a:t>
            </a:r>
            <a:r>
              <a:rPr lang="en-US" sz="2800" dirty="0"/>
              <a:t> model do </a:t>
            </a:r>
            <a:r>
              <a:rPr lang="en-US" sz="2800" dirty="0" err="1"/>
              <a:t>interpretera</a:t>
            </a:r>
            <a:r>
              <a:rPr lang="en-US" sz="2800" dirty="0"/>
              <a:t> Hoc</a:t>
            </a:r>
          </a:p>
          <a:p>
            <a:endParaRPr lang="en-US" sz="2800" dirty="0"/>
          </a:p>
          <a:p>
            <a:r>
              <a:rPr lang="en-US" sz="2800" dirty="0" err="1"/>
              <a:t>Krok</a:t>
            </a:r>
            <a:r>
              <a:rPr lang="en-US" sz="2800" dirty="0"/>
              <a:t> 8: </a:t>
            </a:r>
            <a:r>
              <a:rPr lang="en-US" sz="2800" dirty="0" err="1"/>
              <a:t>dodajemy</a:t>
            </a:r>
            <a:r>
              <a:rPr lang="en-US" sz="2800" dirty="0"/>
              <a:t> </a:t>
            </a:r>
            <a:r>
              <a:rPr lang="en-US" sz="2800" dirty="0" err="1"/>
              <a:t>IClamp</a:t>
            </a:r>
            <a:r>
              <a:rPr lang="en-US" sz="2800" dirty="0"/>
              <a:t>, Graph I </a:t>
            </a:r>
            <a:r>
              <a:rPr lang="en-US" sz="2800"/>
              <a:t>RunControl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2528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1960</TotalTime>
  <Words>140</Words>
  <Application>Microsoft Macintosh PowerPoint</Application>
  <PresentationFormat>Pokaz na ekranie (4:3)</PresentationFormat>
  <Paragraphs>15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Importowanie do NEURONA neuronów z dostępnych baz danych</vt:lpstr>
      <vt:lpstr>http://neuromorpho.org/</vt:lpstr>
      <vt:lpstr>Import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Modelowanie ukladu nerwowego</dc:title>
  <dc:creator>Piotr Suffczynski</dc:creator>
  <cp:lastModifiedBy>Microsoft Office User</cp:lastModifiedBy>
  <cp:revision>58</cp:revision>
  <dcterms:created xsi:type="dcterms:W3CDTF">2013-10-01T11:26:52Z</dcterms:created>
  <dcterms:modified xsi:type="dcterms:W3CDTF">2021-11-02T12:46:17Z</dcterms:modified>
</cp:coreProperties>
</file>